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notesMasterIdLst>
    <p:notesMasterId r:id="rId66"/>
  </p:notesMasterIdLst>
  <p:handoutMasterIdLst>
    <p:handoutMasterId r:id="rId67"/>
  </p:handoutMasterIdLst>
  <p:sldIdLst>
    <p:sldId id="256" r:id="rId2"/>
    <p:sldId id="292" r:id="rId3"/>
    <p:sldId id="293" r:id="rId4"/>
    <p:sldId id="294" r:id="rId5"/>
    <p:sldId id="346" r:id="rId6"/>
    <p:sldId id="347" r:id="rId7"/>
    <p:sldId id="348" r:id="rId8"/>
    <p:sldId id="349" r:id="rId9"/>
    <p:sldId id="350" r:id="rId10"/>
    <p:sldId id="352" r:id="rId11"/>
    <p:sldId id="353" r:id="rId12"/>
    <p:sldId id="298" r:id="rId13"/>
    <p:sldId id="416" r:id="rId14"/>
    <p:sldId id="296" r:id="rId15"/>
    <p:sldId id="297" r:id="rId16"/>
    <p:sldId id="299" r:id="rId17"/>
    <p:sldId id="300" r:id="rId18"/>
    <p:sldId id="308" r:id="rId19"/>
    <p:sldId id="315" r:id="rId20"/>
    <p:sldId id="427" r:id="rId21"/>
    <p:sldId id="408" r:id="rId22"/>
    <p:sldId id="428" r:id="rId23"/>
    <p:sldId id="420" r:id="rId24"/>
    <p:sldId id="323" r:id="rId25"/>
    <p:sldId id="324" r:id="rId26"/>
    <p:sldId id="330" r:id="rId27"/>
    <p:sldId id="331" r:id="rId28"/>
    <p:sldId id="344" r:id="rId29"/>
    <p:sldId id="336" r:id="rId30"/>
    <p:sldId id="409" r:id="rId31"/>
    <p:sldId id="411" r:id="rId32"/>
    <p:sldId id="412" r:id="rId33"/>
    <p:sldId id="413" r:id="rId34"/>
    <p:sldId id="354" r:id="rId35"/>
    <p:sldId id="355" r:id="rId36"/>
    <p:sldId id="356" r:id="rId37"/>
    <p:sldId id="357" r:id="rId38"/>
    <p:sldId id="358" r:id="rId39"/>
    <p:sldId id="359" r:id="rId40"/>
    <p:sldId id="361" r:id="rId41"/>
    <p:sldId id="365" r:id="rId42"/>
    <p:sldId id="418" r:id="rId43"/>
    <p:sldId id="370" r:id="rId44"/>
    <p:sldId id="286" r:id="rId45"/>
    <p:sldId id="372" r:id="rId46"/>
    <p:sldId id="381" r:id="rId47"/>
    <p:sldId id="375" r:id="rId48"/>
    <p:sldId id="376" r:id="rId49"/>
    <p:sldId id="378" r:id="rId50"/>
    <p:sldId id="379" r:id="rId51"/>
    <p:sldId id="380" r:id="rId52"/>
    <p:sldId id="417" r:id="rId53"/>
    <p:sldId id="382" r:id="rId54"/>
    <p:sldId id="383" r:id="rId55"/>
    <p:sldId id="384" r:id="rId56"/>
    <p:sldId id="385" r:id="rId57"/>
    <p:sldId id="414" r:id="rId58"/>
    <p:sldId id="386" r:id="rId59"/>
    <p:sldId id="415" r:id="rId60"/>
    <p:sldId id="422" r:id="rId61"/>
    <p:sldId id="425" r:id="rId62"/>
    <p:sldId id="423" r:id="rId63"/>
    <p:sldId id="424" r:id="rId64"/>
    <p:sldId id="429" r:id="rId65"/>
  </p:sldIdLst>
  <p:sldSz cx="12192000" cy="6858000"/>
  <p:notesSz cx="7099300"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7895"/>
    <a:srgbClr val="990000"/>
    <a:srgbClr val="FFCC00"/>
    <a:srgbClr val="CC3300"/>
    <a:srgbClr val="FF0000"/>
    <a:srgbClr val="CCFFFF"/>
    <a:srgbClr val="FFFFCC"/>
    <a:srgbClr val="FFFF00"/>
    <a:srgbClr val="FFDC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BF7786-B94B-4499-B81E-8F05B35A0D19}" v="9" dt="2025-05-03T06:51:53.5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56" autoAdjust="0"/>
    <p:restoredTop sz="95669" autoAdjust="0"/>
  </p:normalViewPr>
  <p:slideViewPr>
    <p:cSldViewPr snapToGrid="0">
      <p:cViewPr varScale="1">
        <p:scale>
          <a:sx n="53" d="100"/>
          <a:sy n="53" d="100"/>
        </p:scale>
        <p:origin x="102" y="121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microsoft.com/office/2016/11/relationships/changesInfo" Target="changesInfos/changesInfo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wnstantinos MATHIOPOULOS" userId="39e1a59a-baa8-4bb6-aabc-860017f977f2" providerId="ADAL" clId="{222A0798-F99E-4A65-9352-35F80F5C4DEC}"/>
    <pc:docChg chg="undo redo custSel addSld delSld modSld sldOrd">
      <pc:chgData name="kwnstantinos MATHIOPOULOS" userId="39e1a59a-baa8-4bb6-aabc-860017f977f2" providerId="ADAL" clId="{222A0798-F99E-4A65-9352-35F80F5C4DEC}" dt="2024-05-18T05:59:15.931" v="649" actId="47"/>
      <pc:docMkLst>
        <pc:docMk/>
      </pc:docMkLst>
      <pc:sldChg chg="addSp delSp modSp mod setBg">
        <pc:chgData name="kwnstantinos MATHIOPOULOS" userId="39e1a59a-baa8-4bb6-aabc-860017f977f2" providerId="ADAL" clId="{222A0798-F99E-4A65-9352-35F80F5C4DEC}" dt="2024-05-18T05:55:21.115" v="604" actId="1076"/>
        <pc:sldMkLst>
          <pc:docMk/>
          <pc:sldMk cId="1690509592" sldId="408"/>
        </pc:sldMkLst>
      </pc:sldChg>
      <pc:sldChg chg="addSp delSp modSp del mod setBg modNotesTx">
        <pc:chgData name="kwnstantinos MATHIOPOULOS" userId="39e1a59a-baa8-4bb6-aabc-860017f977f2" providerId="ADAL" clId="{222A0798-F99E-4A65-9352-35F80F5C4DEC}" dt="2024-05-18T05:52:55.467" v="586" actId="47"/>
        <pc:sldMkLst>
          <pc:docMk/>
          <pc:sldMk cId="3896028309" sldId="419"/>
        </pc:sldMkLst>
      </pc:sldChg>
      <pc:sldChg chg="addSp delSp modSp mod setBg">
        <pc:chgData name="kwnstantinos MATHIOPOULOS" userId="39e1a59a-baa8-4bb6-aabc-860017f977f2" providerId="ADAL" clId="{222A0798-F99E-4A65-9352-35F80F5C4DEC}" dt="2024-05-18T05:59:05.258" v="648" actId="27636"/>
        <pc:sldMkLst>
          <pc:docMk/>
          <pc:sldMk cId="76561506" sldId="420"/>
        </pc:sldMkLst>
      </pc:sldChg>
      <pc:sldChg chg="del">
        <pc:chgData name="kwnstantinos MATHIOPOULOS" userId="39e1a59a-baa8-4bb6-aabc-860017f977f2" providerId="ADAL" clId="{222A0798-F99E-4A65-9352-35F80F5C4DEC}" dt="2024-05-18T05:59:15.931" v="649" actId="47"/>
        <pc:sldMkLst>
          <pc:docMk/>
          <pc:sldMk cId="1540743538" sldId="421"/>
        </pc:sldMkLst>
      </pc:sldChg>
      <pc:sldChg chg="add del ord">
        <pc:chgData name="kwnstantinos MATHIOPOULOS" userId="39e1a59a-baa8-4bb6-aabc-860017f977f2" providerId="ADAL" clId="{222A0798-F99E-4A65-9352-35F80F5C4DEC}" dt="2024-05-18T05:54:21.750" v="599" actId="47"/>
        <pc:sldMkLst>
          <pc:docMk/>
          <pc:sldMk cId="2144093579" sldId="426"/>
        </pc:sldMkLst>
      </pc:sldChg>
      <pc:sldChg chg="addSp delSp modSp add mod ord modAnim">
        <pc:chgData name="kwnstantinos MATHIOPOULOS" userId="39e1a59a-baa8-4bb6-aabc-860017f977f2" providerId="ADAL" clId="{222A0798-F99E-4A65-9352-35F80F5C4DEC}" dt="2024-05-18T05:50:53.011" v="580"/>
        <pc:sldMkLst>
          <pc:docMk/>
          <pc:sldMk cId="718964629" sldId="427"/>
        </pc:sldMkLst>
      </pc:sldChg>
      <pc:sldChg chg="addSp delSp modSp add mod ord modAnim">
        <pc:chgData name="kwnstantinos MATHIOPOULOS" userId="39e1a59a-baa8-4bb6-aabc-860017f977f2" providerId="ADAL" clId="{222A0798-F99E-4A65-9352-35F80F5C4DEC}" dt="2024-05-18T05:56:24.670" v="617" actId="1076"/>
        <pc:sldMkLst>
          <pc:docMk/>
          <pc:sldMk cId="732798799" sldId="428"/>
        </pc:sldMkLst>
      </pc:sldChg>
      <pc:sldChg chg="del">
        <pc:chgData name="kwnstantinos MATHIOPOULOS" userId="39e1a59a-baa8-4bb6-aabc-860017f977f2" providerId="ADAL" clId="{222A0798-F99E-4A65-9352-35F80F5C4DEC}" dt="2024-05-18T05:51:57.383" v="581"/>
        <pc:sldMkLst>
          <pc:docMk/>
          <pc:sldMk cId="1514442522" sldId="428"/>
        </pc:sldMkLst>
      </pc:sldChg>
    </pc:docChg>
  </pc:docChgLst>
  <pc:docChgLst>
    <pc:chgData name="kwnstantinos MATHIOPOULOS" userId="39e1a59a-baa8-4bb6-aabc-860017f977f2" providerId="ADAL" clId="{E2E63EAF-880F-4B54-BC13-1C04CFEF58DE}"/>
    <pc:docChg chg="modSld sldOrd">
      <pc:chgData name="kwnstantinos MATHIOPOULOS" userId="39e1a59a-baa8-4bb6-aabc-860017f977f2" providerId="ADAL" clId="{E2E63EAF-880F-4B54-BC13-1C04CFEF58DE}" dt="2024-05-26T07:01:17.716" v="1"/>
      <pc:docMkLst>
        <pc:docMk/>
      </pc:docMkLst>
      <pc:sldChg chg="ord">
        <pc:chgData name="kwnstantinos MATHIOPOULOS" userId="39e1a59a-baa8-4bb6-aabc-860017f977f2" providerId="ADAL" clId="{E2E63EAF-880F-4B54-BC13-1C04CFEF58DE}" dt="2024-05-26T07:01:17.716" v="1"/>
        <pc:sldMkLst>
          <pc:docMk/>
          <pc:sldMk cId="0" sldId="299"/>
        </pc:sldMkLst>
      </pc:sldChg>
    </pc:docChg>
  </pc:docChgLst>
  <pc:docChgLst>
    <pc:chgData name="kwnstantinos MATHIOPOULOS" userId="39e1a59a-baa8-4bb6-aabc-860017f977f2" providerId="ADAL" clId="{A2BF7786-B94B-4499-B81E-8F05B35A0D19}"/>
    <pc:docChg chg="undo custSel addSld delSld modSld sldOrd">
      <pc:chgData name="kwnstantinos MATHIOPOULOS" userId="39e1a59a-baa8-4bb6-aabc-860017f977f2" providerId="ADAL" clId="{A2BF7786-B94B-4499-B81E-8F05B35A0D19}" dt="2025-05-03T12:48:19.251" v="261" actId="47"/>
      <pc:docMkLst>
        <pc:docMk/>
      </pc:docMkLst>
      <pc:sldChg chg="modSp modAnim">
        <pc:chgData name="kwnstantinos MATHIOPOULOS" userId="39e1a59a-baa8-4bb6-aabc-860017f977f2" providerId="ADAL" clId="{A2BF7786-B94B-4499-B81E-8F05B35A0D19}" dt="2025-05-03T06:41:15.398" v="0" actId="6549"/>
        <pc:sldMkLst>
          <pc:docMk/>
          <pc:sldMk cId="0" sldId="292"/>
        </pc:sldMkLst>
        <pc:spChg chg="mod">
          <ac:chgData name="kwnstantinos MATHIOPOULOS" userId="39e1a59a-baa8-4bb6-aabc-860017f977f2" providerId="ADAL" clId="{A2BF7786-B94B-4499-B81E-8F05B35A0D19}" dt="2025-05-03T06:41:15.398" v="0" actId="6549"/>
          <ac:spMkLst>
            <pc:docMk/>
            <pc:sldMk cId="0" sldId="292"/>
            <ac:spMk id="147459" creationId="{00000000-0000-0000-0000-000000000000}"/>
          </ac:spMkLst>
        </pc:spChg>
      </pc:sldChg>
      <pc:sldChg chg="del">
        <pc:chgData name="kwnstantinos MATHIOPOULOS" userId="39e1a59a-baa8-4bb6-aabc-860017f977f2" providerId="ADAL" clId="{A2BF7786-B94B-4499-B81E-8F05B35A0D19}" dt="2025-05-03T12:48:19.251" v="261" actId="47"/>
        <pc:sldMkLst>
          <pc:docMk/>
          <pc:sldMk cId="0" sldId="320"/>
        </pc:sldMkLst>
      </pc:sldChg>
      <pc:sldChg chg="del">
        <pc:chgData name="kwnstantinos MATHIOPOULOS" userId="39e1a59a-baa8-4bb6-aabc-860017f977f2" providerId="ADAL" clId="{A2BF7786-B94B-4499-B81E-8F05B35A0D19}" dt="2025-05-03T06:46:30.249" v="207" actId="47"/>
        <pc:sldMkLst>
          <pc:docMk/>
          <pc:sldMk cId="0" sldId="362"/>
        </pc:sldMkLst>
      </pc:sldChg>
      <pc:sldChg chg="del">
        <pc:chgData name="kwnstantinos MATHIOPOULOS" userId="39e1a59a-baa8-4bb6-aabc-860017f977f2" providerId="ADAL" clId="{A2BF7786-B94B-4499-B81E-8F05B35A0D19}" dt="2025-05-03T06:46:16.454" v="206" actId="47"/>
        <pc:sldMkLst>
          <pc:docMk/>
          <pc:sldMk cId="0" sldId="363"/>
        </pc:sldMkLst>
      </pc:sldChg>
      <pc:sldChg chg="modSp mod">
        <pc:chgData name="kwnstantinos MATHIOPOULOS" userId="39e1a59a-baa8-4bb6-aabc-860017f977f2" providerId="ADAL" clId="{A2BF7786-B94B-4499-B81E-8F05B35A0D19}" dt="2025-05-03T12:46:53.604" v="220" actId="20577"/>
        <pc:sldMkLst>
          <pc:docMk/>
          <pc:sldMk cId="0" sldId="365"/>
        </pc:sldMkLst>
        <pc:spChg chg="mod">
          <ac:chgData name="kwnstantinos MATHIOPOULOS" userId="39e1a59a-baa8-4bb6-aabc-860017f977f2" providerId="ADAL" clId="{A2BF7786-B94B-4499-B81E-8F05B35A0D19}" dt="2025-05-03T12:46:53.604" v="220" actId="20577"/>
          <ac:spMkLst>
            <pc:docMk/>
            <pc:sldMk cId="0" sldId="365"/>
            <ac:spMk id="243715" creationId="{00000000-0000-0000-0000-000000000000}"/>
          </ac:spMkLst>
        </pc:spChg>
      </pc:sldChg>
      <pc:sldChg chg="modSp mod">
        <pc:chgData name="kwnstantinos MATHIOPOULOS" userId="39e1a59a-baa8-4bb6-aabc-860017f977f2" providerId="ADAL" clId="{A2BF7786-B94B-4499-B81E-8F05B35A0D19}" dt="2025-05-03T12:48:10.511" v="260" actId="20577"/>
        <pc:sldMkLst>
          <pc:docMk/>
          <pc:sldMk cId="519222009" sldId="415"/>
        </pc:sldMkLst>
        <pc:spChg chg="mod">
          <ac:chgData name="kwnstantinos MATHIOPOULOS" userId="39e1a59a-baa8-4bb6-aabc-860017f977f2" providerId="ADAL" clId="{A2BF7786-B94B-4499-B81E-8F05B35A0D19}" dt="2025-05-03T12:48:10.511" v="260" actId="20577"/>
          <ac:spMkLst>
            <pc:docMk/>
            <pc:sldMk cId="519222009" sldId="415"/>
            <ac:spMk id="3" creationId="{00000000-0000-0000-0000-000000000000}"/>
          </ac:spMkLst>
        </pc:spChg>
      </pc:sldChg>
      <pc:sldChg chg="modSp mod">
        <pc:chgData name="kwnstantinos MATHIOPOULOS" userId="39e1a59a-baa8-4bb6-aabc-860017f977f2" providerId="ADAL" clId="{A2BF7786-B94B-4499-B81E-8F05B35A0D19}" dt="2025-05-03T06:45:32.905" v="205" actId="20577"/>
        <pc:sldMkLst>
          <pc:docMk/>
          <pc:sldMk cId="76561506" sldId="420"/>
        </pc:sldMkLst>
        <pc:spChg chg="mod">
          <ac:chgData name="kwnstantinos MATHIOPOULOS" userId="39e1a59a-baa8-4bb6-aabc-860017f977f2" providerId="ADAL" clId="{A2BF7786-B94B-4499-B81E-8F05B35A0D19}" dt="2025-05-03T06:44:26.409" v="65" actId="14100"/>
          <ac:spMkLst>
            <pc:docMk/>
            <pc:sldMk cId="76561506" sldId="420"/>
            <ac:spMk id="2" creationId="{4495661E-B121-A47B-7C70-D060AC86F37F}"/>
          </ac:spMkLst>
        </pc:spChg>
        <pc:spChg chg="mod">
          <ac:chgData name="kwnstantinos MATHIOPOULOS" userId="39e1a59a-baa8-4bb6-aabc-860017f977f2" providerId="ADAL" clId="{A2BF7786-B94B-4499-B81E-8F05B35A0D19}" dt="2025-05-03T06:45:32.905" v="205" actId="20577"/>
          <ac:spMkLst>
            <pc:docMk/>
            <pc:sldMk cId="76561506" sldId="420"/>
            <ac:spMk id="3" creationId="{694699D2-7E7F-7066-52A4-AB960C9B716F}"/>
          </ac:spMkLst>
        </pc:spChg>
      </pc:sldChg>
      <pc:sldChg chg="ord">
        <pc:chgData name="kwnstantinos MATHIOPOULOS" userId="39e1a59a-baa8-4bb6-aabc-860017f977f2" providerId="ADAL" clId="{A2BF7786-B94B-4499-B81E-8F05B35A0D19}" dt="2025-05-03T06:50:05.260" v="211"/>
        <pc:sldMkLst>
          <pc:docMk/>
          <pc:sldMk cId="3071737422" sldId="423"/>
        </pc:sldMkLst>
      </pc:sldChg>
      <pc:sldChg chg="addSp modSp mod setBg addAnim">
        <pc:chgData name="kwnstantinos MATHIOPOULOS" userId="39e1a59a-baa8-4bb6-aabc-860017f977f2" providerId="ADAL" clId="{A2BF7786-B94B-4499-B81E-8F05B35A0D19}" dt="2025-05-03T06:48:29.006" v="209"/>
        <pc:sldMkLst>
          <pc:docMk/>
          <pc:sldMk cId="4179429347" sldId="425"/>
        </pc:sldMkLst>
        <pc:spChg chg="mod ord">
          <ac:chgData name="kwnstantinos MATHIOPOULOS" userId="39e1a59a-baa8-4bb6-aabc-860017f977f2" providerId="ADAL" clId="{A2BF7786-B94B-4499-B81E-8F05B35A0D19}" dt="2025-05-03T06:48:28.987" v="208" actId="26606"/>
          <ac:spMkLst>
            <pc:docMk/>
            <pc:sldMk cId="4179429347" sldId="425"/>
            <ac:spMk id="3" creationId="{0AF7CE07-21BB-8EDB-0B60-0E04FBA9577C}"/>
          </ac:spMkLst>
        </pc:spChg>
        <pc:spChg chg="mod">
          <ac:chgData name="kwnstantinos MATHIOPOULOS" userId="39e1a59a-baa8-4bb6-aabc-860017f977f2" providerId="ADAL" clId="{A2BF7786-B94B-4499-B81E-8F05B35A0D19}" dt="2025-05-03T06:48:28.987" v="208" actId="26606"/>
          <ac:spMkLst>
            <pc:docMk/>
            <pc:sldMk cId="4179429347" sldId="425"/>
            <ac:spMk id="6" creationId="{A54B26BF-9CB0-877E-AF5B-C4130815951A}"/>
          </ac:spMkLst>
        </pc:spChg>
        <pc:spChg chg="add">
          <ac:chgData name="kwnstantinos MATHIOPOULOS" userId="39e1a59a-baa8-4bb6-aabc-860017f977f2" providerId="ADAL" clId="{A2BF7786-B94B-4499-B81E-8F05B35A0D19}" dt="2025-05-03T06:48:28.987" v="208" actId="26606"/>
          <ac:spMkLst>
            <pc:docMk/>
            <pc:sldMk cId="4179429347" sldId="425"/>
            <ac:spMk id="12" creationId="{9B7AD9F6-8CE7-4299-8FC6-328F4DCD3FF9}"/>
          </ac:spMkLst>
        </pc:spChg>
        <pc:spChg chg="add">
          <ac:chgData name="kwnstantinos MATHIOPOULOS" userId="39e1a59a-baa8-4bb6-aabc-860017f977f2" providerId="ADAL" clId="{A2BF7786-B94B-4499-B81E-8F05B35A0D19}" dt="2025-05-03T06:48:28.987" v="208" actId="26606"/>
          <ac:spMkLst>
            <pc:docMk/>
            <pc:sldMk cId="4179429347" sldId="425"/>
            <ac:spMk id="14" creationId="{F49775AF-8896-43EE-92C6-83497D6DC56F}"/>
          </ac:spMkLst>
        </pc:spChg>
        <pc:picChg chg="add">
          <ac:chgData name="kwnstantinos MATHIOPOULOS" userId="39e1a59a-baa8-4bb6-aabc-860017f977f2" providerId="ADAL" clId="{A2BF7786-B94B-4499-B81E-8F05B35A0D19}" dt="2025-05-03T06:48:28.987" v="208" actId="26606"/>
          <ac:picMkLst>
            <pc:docMk/>
            <pc:sldMk cId="4179429347" sldId="425"/>
            <ac:picMk id="8" creationId="{D4A5FE8E-B207-4B69-F3A6-62DD1CEAD75C}"/>
          </ac:picMkLst>
        </pc:picChg>
      </pc:sldChg>
      <pc:sldChg chg="modSp">
        <pc:chgData name="kwnstantinos MATHIOPOULOS" userId="39e1a59a-baa8-4bb6-aabc-860017f977f2" providerId="ADAL" clId="{A2BF7786-B94B-4499-B81E-8F05B35A0D19}" dt="2025-05-03T06:42:47.631" v="7" actId="20577"/>
        <pc:sldMkLst>
          <pc:docMk/>
          <pc:sldMk cId="718964629" sldId="427"/>
        </pc:sldMkLst>
        <pc:spChg chg="mod">
          <ac:chgData name="kwnstantinos MATHIOPOULOS" userId="39e1a59a-baa8-4bb6-aabc-860017f977f2" providerId="ADAL" clId="{A2BF7786-B94B-4499-B81E-8F05B35A0D19}" dt="2025-05-03T06:42:47.631" v="7" actId="20577"/>
          <ac:spMkLst>
            <pc:docMk/>
            <pc:sldMk cId="718964629" sldId="427"/>
            <ac:spMk id="7" creationId="{8261B9CE-0CE4-F5C9-8E31-FA4A6492EA4E}"/>
          </ac:spMkLst>
        </pc:spChg>
      </pc:sldChg>
      <pc:sldChg chg="addSp delSp modSp new mod setBg">
        <pc:chgData name="kwnstantinos MATHIOPOULOS" userId="39e1a59a-baa8-4bb6-aabc-860017f977f2" providerId="ADAL" clId="{A2BF7786-B94B-4499-B81E-8F05B35A0D19}" dt="2025-05-03T06:52:12.822" v="219" actId="26606"/>
        <pc:sldMkLst>
          <pc:docMk/>
          <pc:sldMk cId="1161067902" sldId="429"/>
        </pc:sldMkLst>
        <pc:spChg chg="add del">
          <ac:chgData name="kwnstantinos MATHIOPOULOS" userId="39e1a59a-baa8-4bb6-aabc-860017f977f2" providerId="ADAL" clId="{A2BF7786-B94B-4499-B81E-8F05B35A0D19}" dt="2025-05-03T06:52:10.768" v="216" actId="26606"/>
          <ac:spMkLst>
            <pc:docMk/>
            <pc:sldMk cId="1161067902" sldId="429"/>
            <ac:spMk id="7" creationId="{6EE0B6E2-7CE8-4D86-87FC-4B58A7D8E759}"/>
          </ac:spMkLst>
        </pc:spChg>
        <pc:spChg chg="add del">
          <ac:chgData name="kwnstantinos MATHIOPOULOS" userId="39e1a59a-baa8-4bb6-aabc-860017f977f2" providerId="ADAL" clId="{A2BF7786-B94B-4499-B81E-8F05B35A0D19}" dt="2025-05-03T06:52:12.813" v="218" actId="26606"/>
          <ac:spMkLst>
            <pc:docMk/>
            <pc:sldMk cId="1161067902" sldId="429"/>
            <ac:spMk id="9" creationId="{2D2B266D-3625-4584-A5C3-7D3F672CFF30}"/>
          </ac:spMkLst>
        </pc:spChg>
        <pc:spChg chg="add">
          <ac:chgData name="kwnstantinos MATHIOPOULOS" userId="39e1a59a-baa8-4bb6-aabc-860017f977f2" providerId="ADAL" clId="{A2BF7786-B94B-4499-B81E-8F05B35A0D19}" dt="2025-05-03T06:52:12.822" v="219" actId="26606"/>
          <ac:spMkLst>
            <pc:docMk/>
            <pc:sldMk cId="1161067902" sldId="429"/>
            <ac:spMk id="11" creationId="{6EE0B6E2-7CE8-4D86-87FC-4B58A7D8E759}"/>
          </ac:spMkLst>
        </pc:spChg>
        <pc:picChg chg="add mod">
          <ac:chgData name="kwnstantinos MATHIOPOULOS" userId="39e1a59a-baa8-4bb6-aabc-860017f977f2" providerId="ADAL" clId="{A2BF7786-B94B-4499-B81E-8F05B35A0D19}" dt="2025-05-03T06:52:12.822" v="219" actId="26606"/>
          <ac:picMkLst>
            <pc:docMk/>
            <pc:sldMk cId="1161067902" sldId="429"/>
            <ac:picMk id="2" creationId="{220DF891-5059-6680-8B95-6CB76F0450DF}"/>
          </ac:picMkLst>
        </pc:picChg>
      </pc:sldChg>
    </pc:docChg>
  </pc:docChgLst>
  <pc:docChgLst>
    <pc:chgData name="kwnstantinos MATHIOPOULOS" userId="39e1a59a-baa8-4bb6-aabc-860017f977f2" providerId="ADAL" clId="{B214D90B-03BD-41A3-9A69-FC234B2ED424}"/>
    <pc:docChg chg="undo custSel addSld delSld modSld sldOrd">
      <pc:chgData name="kwnstantinos MATHIOPOULOS" userId="39e1a59a-baa8-4bb6-aabc-860017f977f2" providerId="ADAL" clId="{B214D90B-03BD-41A3-9A69-FC234B2ED424}" dt="2023-05-26T09:55:35.596" v="616" actId="20577"/>
      <pc:docMkLst>
        <pc:docMk/>
      </pc:docMkLst>
      <pc:sldChg chg="addSp delSp modSp mod">
        <pc:chgData name="kwnstantinos MATHIOPOULOS" userId="39e1a59a-baa8-4bb6-aabc-860017f977f2" providerId="ADAL" clId="{B214D90B-03BD-41A3-9A69-FC234B2ED424}" dt="2023-05-26T09:38:57.764" v="260" actId="26606"/>
        <pc:sldMkLst>
          <pc:docMk/>
          <pc:sldMk cId="0" sldId="299"/>
        </pc:sldMkLst>
      </pc:sldChg>
      <pc:sldChg chg="addSp delSp modSp mod ord">
        <pc:chgData name="kwnstantinos MATHIOPOULOS" userId="39e1a59a-baa8-4bb6-aabc-860017f977f2" providerId="ADAL" clId="{B214D90B-03BD-41A3-9A69-FC234B2ED424}" dt="2023-05-26T09:04:03.894" v="77" actId="14100"/>
        <pc:sldMkLst>
          <pc:docMk/>
          <pc:sldMk cId="0" sldId="300"/>
        </pc:sldMkLst>
      </pc:sldChg>
      <pc:sldChg chg="addSp delSp modSp mod">
        <pc:chgData name="kwnstantinos MATHIOPOULOS" userId="39e1a59a-baa8-4bb6-aabc-860017f977f2" providerId="ADAL" clId="{B214D90B-03BD-41A3-9A69-FC234B2ED424}" dt="2023-05-26T09:10:52.478" v="178" actId="1076"/>
        <pc:sldMkLst>
          <pc:docMk/>
          <pc:sldMk cId="0" sldId="308"/>
        </pc:sldMkLst>
      </pc:sldChg>
      <pc:sldChg chg="addSp delSp modSp mod">
        <pc:chgData name="kwnstantinos MATHIOPOULOS" userId="39e1a59a-baa8-4bb6-aabc-860017f977f2" providerId="ADAL" clId="{B214D90B-03BD-41A3-9A69-FC234B2ED424}" dt="2023-05-26T09:32:10.671" v="257" actId="1076"/>
        <pc:sldMkLst>
          <pc:docMk/>
          <pc:sldMk cId="0" sldId="315"/>
        </pc:sldMkLst>
      </pc:sldChg>
      <pc:sldChg chg="addSp delSp modSp mod">
        <pc:chgData name="kwnstantinos MATHIOPOULOS" userId="39e1a59a-baa8-4bb6-aabc-860017f977f2" providerId="ADAL" clId="{B214D90B-03BD-41A3-9A69-FC234B2ED424}" dt="2023-05-26T08:26:29.952" v="33" actId="732"/>
        <pc:sldMkLst>
          <pc:docMk/>
          <pc:sldMk cId="0" sldId="370"/>
        </pc:sldMkLst>
      </pc:sldChg>
      <pc:sldChg chg="del">
        <pc:chgData name="kwnstantinos MATHIOPOULOS" userId="39e1a59a-baa8-4bb6-aabc-860017f977f2" providerId="ADAL" clId="{B214D90B-03BD-41A3-9A69-FC234B2ED424}" dt="2023-05-25T20:12:12.631" v="15" actId="47"/>
        <pc:sldMkLst>
          <pc:docMk/>
          <pc:sldMk cId="0" sldId="377"/>
        </pc:sldMkLst>
      </pc:sldChg>
      <pc:sldChg chg="addSp delSp modSp new mod setBg modAnim">
        <pc:chgData name="kwnstantinos MATHIOPOULOS" userId="39e1a59a-baa8-4bb6-aabc-860017f977f2" providerId="ADAL" clId="{B214D90B-03BD-41A3-9A69-FC234B2ED424}" dt="2023-05-25T20:15:17.588" v="29" actId="1076"/>
        <pc:sldMkLst>
          <pc:docMk/>
          <pc:sldMk cId="273538225" sldId="418"/>
        </pc:sldMkLst>
      </pc:sldChg>
      <pc:sldChg chg="delSp modSp new mod">
        <pc:chgData name="kwnstantinos MATHIOPOULOS" userId="39e1a59a-baa8-4bb6-aabc-860017f977f2" providerId="ADAL" clId="{B214D90B-03BD-41A3-9A69-FC234B2ED424}" dt="2023-05-26T09:43:53.680" v="310" actId="403"/>
        <pc:sldMkLst>
          <pc:docMk/>
          <pc:sldMk cId="3896028309" sldId="419"/>
        </pc:sldMkLst>
      </pc:sldChg>
      <pc:sldChg chg="addSp delSp modSp new mod">
        <pc:chgData name="kwnstantinos MATHIOPOULOS" userId="39e1a59a-baa8-4bb6-aabc-860017f977f2" providerId="ADAL" clId="{B214D90B-03BD-41A3-9A69-FC234B2ED424}" dt="2023-05-26T09:48:02.204" v="503"/>
        <pc:sldMkLst>
          <pc:docMk/>
          <pc:sldMk cId="76561506" sldId="420"/>
        </pc:sldMkLst>
      </pc:sldChg>
      <pc:sldChg chg="addSp delSp modSp new">
        <pc:chgData name="kwnstantinos MATHIOPOULOS" userId="39e1a59a-baa8-4bb6-aabc-860017f977f2" providerId="ADAL" clId="{B214D90B-03BD-41A3-9A69-FC234B2ED424}" dt="2023-05-26T09:48:42.507" v="505"/>
        <pc:sldMkLst>
          <pc:docMk/>
          <pc:sldMk cId="1540743538" sldId="421"/>
        </pc:sldMkLst>
      </pc:sldChg>
      <pc:sldChg chg="addSp new">
        <pc:chgData name="kwnstantinos MATHIOPOULOS" userId="39e1a59a-baa8-4bb6-aabc-860017f977f2" providerId="ADAL" clId="{B214D90B-03BD-41A3-9A69-FC234B2ED424}" dt="2023-05-26T09:50:00.838" v="507"/>
        <pc:sldMkLst>
          <pc:docMk/>
          <pc:sldMk cId="557552150" sldId="422"/>
        </pc:sldMkLst>
      </pc:sldChg>
      <pc:sldChg chg="addSp new">
        <pc:chgData name="kwnstantinos MATHIOPOULOS" userId="39e1a59a-baa8-4bb6-aabc-860017f977f2" providerId="ADAL" clId="{B214D90B-03BD-41A3-9A69-FC234B2ED424}" dt="2023-05-26T09:50:27.064" v="509"/>
        <pc:sldMkLst>
          <pc:docMk/>
          <pc:sldMk cId="3071737422" sldId="423"/>
        </pc:sldMkLst>
      </pc:sldChg>
      <pc:sldChg chg="addSp new ord">
        <pc:chgData name="kwnstantinos MATHIOPOULOS" userId="39e1a59a-baa8-4bb6-aabc-860017f977f2" providerId="ADAL" clId="{B214D90B-03BD-41A3-9A69-FC234B2ED424}" dt="2023-05-26T09:52:50.769" v="513"/>
        <pc:sldMkLst>
          <pc:docMk/>
          <pc:sldMk cId="999972233" sldId="424"/>
        </pc:sldMkLst>
      </pc:sldChg>
      <pc:sldChg chg="addSp delSp modSp new mod modClrScheme chgLayout">
        <pc:chgData name="kwnstantinos MATHIOPOULOS" userId="39e1a59a-baa8-4bb6-aabc-860017f977f2" providerId="ADAL" clId="{B214D90B-03BD-41A3-9A69-FC234B2ED424}" dt="2023-05-26T09:55:35.596" v="616" actId="20577"/>
        <pc:sldMkLst>
          <pc:docMk/>
          <pc:sldMk cId="4179429347" sldId="425"/>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55E53A-543B-4EE6-803E-EEA4B0B4AB1A}" type="doc">
      <dgm:prSet loTypeId="urn:microsoft.com/office/officeart/2005/8/layout/process4" loCatId="process" qsTypeId="urn:microsoft.com/office/officeart/2005/8/quickstyle/simple1" qsCatId="simple" csTypeId="urn:microsoft.com/office/officeart/2005/8/colors/accent0_3" csCatId="mainScheme"/>
      <dgm:spPr/>
      <dgm:t>
        <a:bodyPr/>
        <a:lstStyle/>
        <a:p>
          <a:endParaRPr lang="en-US"/>
        </a:p>
      </dgm:t>
    </dgm:pt>
    <dgm:pt modelId="{EFA51C50-CC49-4C18-93C9-5D962A4B2CB1}">
      <dgm:prSet/>
      <dgm:spPr/>
      <dgm:t>
        <a:bodyPr/>
        <a:lstStyle/>
        <a:p>
          <a:r>
            <a:rPr lang="el-GR"/>
            <a:t>Λίγο μετά την εισαγωγή των συνθετικών οργανικών εντομοκτόνων το</a:t>
          </a:r>
          <a:r>
            <a:rPr lang="en-GB"/>
            <a:t> 1940, </a:t>
          </a:r>
          <a:r>
            <a:rPr lang="el-GR"/>
            <a:t>όπως το</a:t>
          </a:r>
          <a:r>
            <a:rPr lang="en-GB"/>
            <a:t> DDT,</a:t>
          </a:r>
          <a:r>
            <a:rPr lang="el-GR"/>
            <a:t> εμφανίστηκαν τα πρώτα δείγματα ανθεκτικότητας. </a:t>
          </a:r>
          <a:endParaRPr lang="en-US"/>
        </a:p>
      </dgm:t>
    </dgm:pt>
    <dgm:pt modelId="{B11914A4-A1C3-428B-8FB5-B2C6400A4FD0}" type="parTrans" cxnId="{83D2FB15-38D0-44EC-9775-86F9A19008A6}">
      <dgm:prSet/>
      <dgm:spPr/>
      <dgm:t>
        <a:bodyPr/>
        <a:lstStyle/>
        <a:p>
          <a:endParaRPr lang="en-US"/>
        </a:p>
      </dgm:t>
    </dgm:pt>
    <dgm:pt modelId="{CA100FB0-149E-4E69-BB60-257E71FC53B5}" type="sibTrans" cxnId="{83D2FB15-38D0-44EC-9775-86F9A19008A6}">
      <dgm:prSet/>
      <dgm:spPr/>
      <dgm:t>
        <a:bodyPr/>
        <a:lstStyle/>
        <a:p>
          <a:endParaRPr lang="en-US"/>
        </a:p>
      </dgm:t>
    </dgm:pt>
    <dgm:pt modelId="{15BEBB90-8987-4D39-9AD9-BBD234A57054}">
      <dgm:prSet/>
      <dgm:spPr/>
      <dgm:t>
        <a:bodyPr/>
        <a:lstStyle/>
        <a:p>
          <a:r>
            <a:rPr lang="el-GR"/>
            <a:t>Μέχρι το 1947 είχε καταγραφεί ανθεκτικότητα της οικιακής μύγας στο </a:t>
          </a:r>
          <a:r>
            <a:rPr lang="en-GB"/>
            <a:t>DDT. </a:t>
          </a:r>
          <a:endParaRPr lang="en-US"/>
        </a:p>
      </dgm:t>
    </dgm:pt>
    <dgm:pt modelId="{D9B0E818-14FB-463A-8AB7-4875D59FF089}" type="parTrans" cxnId="{B67EDFCE-C8F9-4553-8531-D7DE07E3A241}">
      <dgm:prSet/>
      <dgm:spPr/>
      <dgm:t>
        <a:bodyPr/>
        <a:lstStyle/>
        <a:p>
          <a:endParaRPr lang="en-US"/>
        </a:p>
      </dgm:t>
    </dgm:pt>
    <dgm:pt modelId="{623721D6-33C1-4141-8EF5-4E0D229B67C1}" type="sibTrans" cxnId="{B67EDFCE-C8F9-4553-8531-D7DE07E3A241}">
      <dgm:prSet/>
      <dgm:spPr/>
      <dgm:t>
        <a:bodyPr/>
        <a:lstStyle/>
        <a:p>
          <a:endParaRPr lang="en-US"/>
        </a:p>
      </dgm:t>
    </dgm:pt>
    <dgm:pt modelId="{DFA4FBC2-7007-4B47-82E4-67C3647F4123}">
      <dgm:prSet/>
      <dgm:spPr/>
      <dgm:t>
        <a:bodyPr/>
        <a:lstStyle/>
        <a:p>
          <a:r>
            <a:rPr lang="el-GR"/>
            <a:t>Στη συνέχεια, η εισαγωγή οποιουδήποτε εντομοκτόνου νέου σκευάσματος (</a:t>
          </a:r>
          <a:r>
            <a:rPr lang="en-GB"/>
            <a:t>cyclodienes, organophosphates, carbamates, formamidines, pyrethroids, </a:t>
          </a:r>
          <a:r>
            <a:rPr lang="en-GB" i="1"/>
            <a:t>Bacillus thuringiensis</a:t>
          </a:r>
          <a:r>
            <a:rPr lang="en-GB"/>
            <a:t>, spinosyns </a:t>
          </a:r>
          <a:r>
            <a:rPr lang="el-GR"/>
            <a:t>και </a:t>
          </a:r>
          <a:r>
            <a:rPr lang="en-GB"/>
            <a:t>neonicotinoids</a:t>
          </a:r>
          <a:r>
            <a:rPr lang="el-GR"/>
            <a:t>) συνοδευόταν από την εμφάνιση ανθεκτικότητας μέσα σε 2 έως 20 χρόνια σε έναν αριθμό βασικών εντόμων στόχων</a:t>
          </a:r>
          <a:r>
            <a:rPr lang="en-GB"/>
            <a:t>. </a:t>
          </a:r>
          <a:endParaRPr lang="en-US"/>
        </a:p>
      </dgm:t>
    </dgm:pt>
    <dgm:pt modelId="{B7DFB657-9296-49B3-8A49-1348499E97FC}" type="parTrans" cxnId="{AB422395-F1A9-4CB6-8557-390081209FC4}">
      <dgm:prSet/>
      <dgm:spPr/>
      <dgm:t>
        <a:bodyPr/>
        <a:lstStyle/>
        <a:p>
          <a:endParaRPr lang="en-US"/>
        </a:p>
      </dgm:t>
    </dgm:pt>
    <dgm:pt modelId="{AB2569BE-2172-40A7-A4C7-44C4E8AA834C}" type="sibTrans" cxnId="{AB422395-F1A9-4CB6-8557-390081209FC4}">
      <dgm:prSet/>
      <dgm:spPr/>
      <dgm:t>
        <a:bodyPr/>
        <a:lstStyle/>
        <a:p>
          <a:endParaRPr lang="en-US"/>
        </a:p>
      </dgm:t>
    </dgm:pt>
    <dgm:pt modelId="{F715CCFD-37AC-469F-A63A-3CEC1661D98D}" type="pres">
      <dgm:prSet presAssocID="{5A55E53A-543B-4EE6-803E-EEA4B0B4AB1A}" presName="Name0" presStyleCnt="0">
        <dgm:presLayoutVars>
          <dgm:dir/>
          <dgm:animLvl val="lvl"/>
          <dgm:resizeHandles val="exact"/>
        </dgm:presLayoutVars>
      </dgm:prSet>
      <dgm:spPr/>
    </dgm:pt>
    <dgm:pt modelId="{82DFEB81-6D82-44A1-866A-44EF7CA37E1D}" type="pres">
      <dgm:prSet presAssocID="{DFA4FBC2-7007-4B47-82E4-67C3647F4123}" presName="boxAndChildren" presStyleCnt="0"/>
      <dgm:spPr/>
    </dgm:pt>
    <dgm:pt modelId="{A13096C0-204C-4C56-BACE-244F6A17FFB7}" type="pres">
      <dgm:prSet presAssocID="{DFA4FBC2-7007-4B47-82E4-67C3647F4123}" presName="parentTextBox" presStyleLbl="node1" presStyleIdx="0" presStyleCnt="3"/>
      <dgm:spPr/>
    </dgm:pt>
    <dgm:pt modelId="{FCD1083F-F127-4ABB-A608-8194FC1C7B90}" type="pres">
      <dgm:prSet presAssocID="{623721D6-33C1-4141-8EF5-4E0D229B67C1}" presName="sp" presStyleCnt="0"/>
      <dgm:spPr/>
    </dgm:pt>
    <dgm:pt modelId="{686B7E91-21B0-4610-B9E8-21B77921F712}" type="pres">
      <dgm:prSet presAssocID="{15BEBB90-8987-4D39-9AD9-BBD234A57054}" presName="arrowAndChildren" presStyleCnt="0"/>
      <dgm:spPr/>
    </dgm:pt>
    <dgm:pt modelId="{7ACDCA73-D850-4C06-81A3-04DF2DA9CF36}" type="pres">
      <dgm:prSet presAssocID="{15BEBB90-8987-4D39-9AD9-BBD234A57054}" presName="parentTextArrow" presStyleLbl="node1" presStyleIdx="1" presStyleCnt="3"/>
      <dgm:spPr/>
    </dgm:pt>
    <dgm:pt modelId="{21043B23-4ED8-43F1-A197-601C8AB921A3}" type="pres">
      <dgm:prSet presAssocID="{CA100FB0-149E-4E69-BB60-257E71FC53B5}" presName="sp" presStyleCnt="0"/>
      <dgm:spPr/>
    </dgm:pt>
    <dgm:pt modelId="{47FD63F5-9BC3-418C-AC12-01F11811F7CC}" type="pres">
      <dgm:prSet presAssocID="{EFA51C50-CC49-4C18-93C9-5D962A4B2CB1}" presName="arrowAndChildren" presStyleCnt="0"/>
      <dgm:spPr/>
    </dgm:pt>
    <dgm:pt modelId="{8C73C756-895A-4D9D-AAF3-273F266E613D}" type="pres">
      <dgm:prSet presAssocID="{EFA51C50-CC49-4C18-93C9-5D962A4B2CB1}" presName="parentTextArrow" presStyleLbl="node1" presStyleIdx="2" presStyleCnt="3"/>
      <dgm:spPr/>
    </dgm:pt>
  </dgm:ptLst>
  <dgm:cxnLst>
    <dgm:cxn modelId="{83D2FB15-38D0-44EC-9775-86F9A19008A6}" srcId="{5A55E53A-543B-4EE6-803E-EEA4B0B4AB1A}" destId="{EFA51C50-CC49-4C18-93C9-5D962A4B2CB1}" srcOrd="0" destOrd="0" parTransId="{B11914A4-A1C3-428B-8FB5-B2C6400A4FD0}" sibTransId="{CA100FB0-149E-4E69-BB60-257E71FC53B5}"/>
    <dgm:cxn modelId="{79926441-CD30-457E-A891-4EA002406517}" type="presOf" srcId="{DFA4FBC2-7007-4B47-82E4-67C3647F4123}" destId="{A13096C0-204C-4C56-BACE-244F6A17FFB7}" srcOrd="0" destOrd="0" presId="urn:microsoft.com/office/officeart/2005/8/layout/process4"/>
    <dgm:cxn modelId="{73607250-6BE6-404C-940B-6DE5BC78BF03}" type="presOf" srcId="{EFA51C50-CC49-4C18-93C9-5D962A4B2CB1}" destId="{8C73C756-895A-4D9D-AAF3-273F266E613D}" srcOrd="0" destOrd="0" presId="urn:microsoft.com/office/officeart/2005/8/layout/process4"/>
    <dgm:cxn modelId="{AB422395-F1A9-4CB6-8557-390081209FC4}" srcId="{5A55E53A-543B-4EE6-803E-EEA4B0B4AB1A}" destId="{DFA4FBC2-7007-4B47-82E4-67C3647F4123}" srcOrd="2" destOrd="0" parTransId="{B7DFB657-9296-49B3-8A49-1348499E97FC}" sibTransId="{AB2569BE-2172-40A7-A4C7-44C4E8AA834C}"/>
    <dgm:cxn modelId="{762B0E96-4DC4-4742-994A-F6950B3AD4E8}" type="presOf" srcId="{15BEBB90-8987-4D39-9AD9-BBD234A57054}" destId="{7ACDCA73-D850-4C06-81A3-04DF2DA9CF36}" srcOrd="0" destOrd="0" presId="urn:microsoft.com/office/officeart/2005/8/layout/process4"/>
    <dgm:cxn modelId="{BF865496-8643-4C23-AE74-CBB1B2BEB286}" type="presOf" srcId="{5A55E53A-543B-4EE6-803E-EEA4B0B4AB1A}" destId="{F715CCFD-37AC-469F-A63A-3CEC1661D98D}" srcOrd="0" destOrd="0" presId="urn:microsoft.com/office/officeart/2005/8/layout/process4"/>
    <dgm:cxn modelId="{B67EDFCE-C8F9-4553-8531-D7DE07E3A241}" srcId="{5A55E53A-543B-4EE6-803E-EEA4B0B4AB1A}" destId="{15BEBB90-8987-4D39-9AD9-BBD234A57054}" srcOrd="1" destOrd="0" parTransId="{D9B0E818-14FB-463A-8AB7-4875D59FF089}" sibTransId="{623721D6-33C1-4141-8EF5-4E0D229B67C1}"/>
    <dgm:cxn modelId="{88940334-F156-4CD0-B214-1A23BFC8172D}" type="presParOf" srcId="{F715CCFD-37AC-469F-A63A-3CEC1661D98D}" destId="{82DFEB81-6D82-44A1-866A-44EF7CA37E1D}" srcOrd="0" destOrd="0" presId="urn:microsoft.com/office/officeart/2005/8/layout/process4"/>
    <dgm:cxn modelId="{7382C175-2359-4B9B-ABC2-C88B07E4AC3D}" type="presParOf" srcId="{82DFEB81-6D82-44A1-866A-44EF7CA37E1D}" destId="{A13096C0-204C-4C56-BACE-244F6A17FFB7}" srcOrd="0" destOrd="0" presId="urn:microsoft.com/office/officeart/2005/8/layout/process4"/>
    <dgm:cxn modelId="{F9309655-9252-4640-8D1B-FDD875F10E8B}" type="presParOf" srcId="{F715CCFD-37AC-469F-A63A-3CEC1661D98D}" destId="{FCD1083F-F127-4ABB-A608-8194FC1C7B90}" srcOrd="1" destOrd="0" presId="urn:microsoft.com/office/officeart/2005/8/layout/process4"/>
    <dgm:cxn modelId="{AD2B6EBD-CD47-49F1-88D6-64CE62F0BA59}" type="presParOf" srcId="{F715CCFD-37AC-469F-A63A-3CEC1661D98D}" destId="{686B7E91-21B0-4610-B9E8-21B77921F712}" srcOrd="2" destOrd="0" presId="urn:microsoft.com/office/officeart/2005/8/layout/process4"/>
    <dgm:cxn modelId="{9D5F2D5E-E821-452F-BBD6-6AC98967D531}" type="presParOf" srcId="{686B7E91-21B0-4610-B9E8-21B77921F712}" destId="{7ACDCA73-D850-4C06-81A3-04DF2DA9CF36}" srcOrd="0" destOrd="0" presId="urn:microsoft.com/office/officeart/2005/8/layout/process4"/>
    <dgm:cxn modelId="{E7E2F38A-C49A-49E1-87D3-5049BB988515}" type="presParOf" srcId="{F715CCFD-37AC-469F-A63A-3CEC1661D98D}" destId="{21043B23-4ED8-43F1-A197-601C8AB921A3}" srcOrd="3" destOrd="0" presId="urn:microsoft.com/office/officeart/2005/8/layout/process4"/>
    <dgm:cxn modelId="{43992254-317B-43B8-A50C-71EC6854B177}" type="presParOf" srcId="{F715CCFD-37AC-469F-A63A-3CEC1661D98D}" destId="{47FD63F5-9BC3-418C-AC12-01F11811F7CC}" srcOrd="4" destOrd="0" presId="urn:microsoft.com/office/officeart/2005/8/layout/process4"/>
    <dgm:cxn modelId="{F5C2CF69-B706-4729-85AB-D75417BAF950}" type="presParOf" srcId="{47FD63F5-9BC3-418C-AC12-01F11811F7CC}" destId="{8C73C756-895A-4D9D-AAF3-273F266E613D}"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1D1525-A1A0-40ED-A556-6C2FACFA3F27}"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50167788-54DB-4574-807B-BA4565C9AE09}">
      <dgm:prSet/>
      <dgm:spPr/>
      <dgm:t>
        <a:bodyPr/>
        <a:lstStyle/>
        <a:p>
          <a:r>
            <a:rPr lang="el-GR"/>
            <a:t>Αυτό που βλέπουμε είναι ένα παράδειγμα </a:t>
          </a:r>
          <a:r>
            <a:rPr lang="el-GR" b="1"/>
            <a:t>φυσικής επιλογής</a:t>
          </a:r>
          <a:r>
            <a:rPr lang="en-US"/>
            <a:t>, </a:t>
          </a:r>
          <a:r>
            <a:rPr lang="el-GR"/>
            <a:t>που οδηγεί στην </a:t>
          </a:r>
          <a:r>
            <a:rPr lang="el-GR" b="1"/>
            <a:t>εξέλιξη</a:t>
          </a:r>
          <a:r>
            <a:rPr lang="en-US"/>
            <a:t> </a:t>
          </a:r>
          <a:r>
            <a:rPr lang="el-GR"/>
            <a:t>ενός πληθυσμού</a:t>
          </a:r>
          <a:r>
            <a:rPr lang="en-US"/>
            <a:t>. </a:t>
          </a:r>
        </a:p>
      </dgm:t>
    </dgm:pt>
    <dgm:pt modelId="{89BA9605-7961-467C-8BA1-A51B09E4CD35}" type="parTrans" cxnId="{42B662F9-5AD2-4234-B48E-CA0642393133}">
      <dgm:prSet/>
      <dgm:spPr/>
      <dgm:t>
        <a:bodyPr/>
        <a:lstStyle/>
        <a:p>
          <a:endParaRPr lang="en-US"/>
        </a:p>
      </dgm:t>
    </dgm:pt>
    <dgm:pt modelId="{F2E65189-8AEF-4C3A-A437-75BC169A1ABA}" type="sibTrans" cxnId="{42B662F9-5AD2-4234-B48E-CA0642393133}">
      <dgm:prSet/>
      <dgm:spPr/>
      <dgm:t>
        <a:bodyPr/>
        <a:lstStyle/>
        <a:p>
          <a:endParaRPr lang="en-US"/>
        </a:p>
      </dgm:t>
    </dgm:pt>
    <dgm:pt modelId="{AFD8899B-BC1E-4E94-88CA-5B4263A8392A}">
      <dgm:prSet/>
      <dgm:spPr/>
      <dgm:t>
        <a:bodyPr/>
        <a:lstStyle/>
        <a:p>
          <a:r>
            <a:rPr lang="el-GR"/>
            <a:t>Φυσική επιλογή είναι η διαφορετική επιβίωση (ή διαφορετική αναπαραγωγική ικανότητα</a:t>
          </a:r>
          <a:r>
            <a:rPr lang="en-US"/>
            <a:t>) </a:t>
          </a:r>
          <a:r>
            <a:rPr lang="el-GR"/>
            <a:t>των ατόμων</a:t>
          </a:r>
          <a:r>
            <a:rPr lang="en-US"/>
            <a:t>, </a:t>
          </a:r>
          <a:r>
            <a:rPr lang="el-GR"/>
            <a:t>που οδηγεί σε αλλαγές του κλάσματος ενός συγκεκριμένου γενετικού τύπου σε ένα πληθυσμό. </a:t>
          </a:r>
          <a:r>
            <a:rPr lang="en-US"/>
            <a:t>   </a:t>
          </a:r>
        </a:p>
      </dgm:t>
    </dgm:pt>
    <dgm:pt modelId="{2EFDC87B-AF20-4B68-B6C6-AD21D4FBD6F7}" type="parTrans" cxnId="{5C2A15D0-4365-46F5-BCF5-7F306FD764E7}">
      <dgm:prSet/>
      <dgm:spPr/>
      <dgm:t>
        <a:bodyPr/>
        <a:lstStyle/>
        <a:p>
          <a:endParaRPr lang="en-US"/>
        </a:p>
      </dgm:t>
    </dgm:pt>
    <dgm:pt modelId="{CC8DA9D3-D54A-495E-A3F2-AE6998C731A6}" type="sibTrans" cxnId="{5C2A15D0-4365-46F5-BCF5-7F306FD764E7}">
      <dgm:prSet/>
      <dgm:spPr/>
      <dgm:t>
        <a:bodyPr/>
        <a:lstStyle/>
        <a:p>
          <a:endParaRPr lang="en-US"/>
        </a:p>
      </dgm:t>
    </dgm:pt>
    <dgm:pt modelId="{BF6B11C3-EEB7-41D0-8DC6-6A9B6BB59AD1}" type="pres">
      <dgm:prSet presAssocID="{541D1525-A1A0-40ED-A556-6C2FACFA3F27}" presName="hierChild1" presStyleCnt="0">
        <dgm:presLayoutVars>
          <dgm:chPref val="1"/>
          <dgm:dir/>
          <dgm:animOne val="branch"/>
          <dgm:animLvl val="lvl"/>
          <dgm:resizeHandles/>
        </dgm:presLayoutVars>
      </dgm:prSet>
      <dgm:spPr/>
    </dgm:pt>
    <dgm:pt modelId="{C8F19DDB-03C4-43AF-BF4E-3918410316A5}" type="pres">
      <dgm:prSet presAssocID="{50167788-54DB-4574-807B-BA4565C9AE09}" presName="hierRoot1" presStyleCnt="0"/>
      <dgm:spPr/>
    </dgm:pt>
    <dgm:pt modelId="{6AB4DC5B-7948-4E5A-92B7-79A4AC49E911}" type="pres">
      <dgm:prSet presAssocID="{50167788-54DB-4574-807B-BA4565C9AE09}" presName="composite" presStyleCnt="0"/>
      <dgm:spPr/>
    </dgm:pt>
    <dgm:pt modelId="{B9100270-A1D8-4FA0-95F5-4178898E42D4}" type="pres">
      <dgm:prSet presAssocID="{50167788-54DB-4574-807B-BA4565C9AE09}" presName="background" presStyleLbl="node0" presStyleIdx="0" presStyleCnt="2"/>
      <dgm:spPr/>
    </dgm:pt>
    <dgm:pt modelId="{3831006D-4313-4146-9BCF-0F7616271CE6}" type="pres">
      <dgm:prSet presAssocID="{50167788-54DB-4574-807B-BA4565C9AE09}" presName="text" presStyleLbl="fgAcc0" presStyleIdx="0" presStyleCnt="2">
        <dgm:presLayoutVars>
          <dgm:chPref val="3"/>
        </dgm:presLayoutVars>
      </dgm:prSet>
      <dgm:spPr/>
    </dgm:pt>
    <dgm:pt modelId="{1922593C-7C25-4920-AB73-EA630EC447FA}" type="pres">
      <dgm:prSet presAssocID="{50167788-54DB-4574-807B-BA4565C9AE09}" presName="hierChild2" presStyleCnt="0"/>
      <dgm:spPr/>
    </dgm:pt>
    <dgm:pt modelId="{EC69D746-4F91-4887-950C-25EE5128B38F}" type="pres">
      <dgm:prSet presAssocID="{AFD8899B-BC1E-4E94-88CA-5B4263A8392A}" presName="hierRoot1" presStyleCnt="0"/>
      <dgm:spPr/>
    </dgm:pt>
    <dgm:pt modelId="{146607DB-A560-4670-BBDC-02A147547CD5}" type="pres">
      <dgm:prSet presAssocID="{AFD8899B-BC1E-4E94-88CA-5B4263A8392A}" presName="composite" presStyleCnt="0"/>
      <dgm:spPr/>
    </dgm:pt>
    <dgm:pt modelId="{32D7209F-61A8-4538-838B-9CCACEF249F0}" type="pres">
      <dgm:prSet presAssocID="{AFD8899B-BC1E-4E94-88CA-5B4263A8392A}" presName="background" presStyleLbl="node0" presStyleIdx="1" presStyleCnt="2"/>
      <dgm:spPr/>
    </dgm:pt>
    <dgm:pt modelId="{C44DE0F2-A787-4446-9DFD-F64A5CD9839E}" type="pres">
      <dgm:prSet presAssocID="{AFD8899B-BC1E-4E94-88CA-5B4263A8392A}" presName="text" presStyleLbl="fgAcc0" presStyleIdx="1" presStyleCnt="2">
        <dgm:presLayoutVars>
          <dgm:chPref val="3"/>
        </dgm:presLayoutVars>
      </dgm:prSet>
      <dgm:spPr/>
    </dgm:pt>
    <dgm:pt modelId="{60B9A174-39EC-4EEF-9279-1B7C187ECF8D}" type="pres">
      <dgm:prSet presAssocID="{AFD8899B-BC1E-4E94-88CA-5B4263A8392A}" presName="hierChild2" presStyleCnt="0"/>
      <dgm:spPr/>
    </dgm:pt>
  </dgm:ptLst>
  <dgm:cxnLst>
    <dgm:cxn modelId="{10E8B71A-CB56-4233-94DA-A77A472FC3D9}" type="presOf" srcId="{541D1525-A1A0-40ED-A556-6C2FACFA3F27}" destId="{BF6B11C3-EEB7-41D0-8DC6-6A9B6BB59AD1}" srcOrd="0" destOrd="0" presId="urn:microsoft.com/office/officeart/2005/8/layout/hierarchy1"/>
    <dgm:cxn modelId="{05094628-69CF-4B6C-9EB3-6BDD2665BA23}" type="presOf" srcId="{AFD8899B-BC1E-4E94-88CA-5B4263A8392A}" destId="{C44DE0F2-A787-4446-9DFD-F64A5CD9839E}" srcOrd="0" destOrd="0" presId="urn:microsoft.com/office/officeart/2005/8/layout/hierarchy1"/>
    <dgm:cxn modelId="{4C9B3DC1-C236-4A09-BA98-E9A355BA35F6}" type="presOf" srcId="{50167788-54DB-4574-807B-BA4565C9AE09}" destId="{3831006D-4313-4146-9BCF-0F7616271CE6}" srcOrd="0" destOrd="0" presId="urn:microsoft.com/office/officeart/2005/8/layout/hierarchy1"/>
    <dgm:cxn modelId="{5C2A15D0-4365-46F5-BCF5-7F306FD764E7}" srcId="{541D1525-A1A0-40ED-A556-6C2FACFA3F27}" destId="{AFD8899B-BC1E-4E94-88CA-5B4263A8392A}" srcOrd="1" destOrd="0" parTransId="{2EFDC87B-AF20-4B68-B6C6-AD21D4FBD6F7}" sibTransId="{CC8DA9D3-D54A-495E-A3F2-AE6998C731A6}"/>
    <dgm:cxn modelId="{42B662F9-5AD2-4234-B48E-CA0642393133}" srcId="{541D1525-A1A0-40ED-A556-6C2FACFA3F27}" destId="{50167788-54DB-4574-807B-BA4565C9AE09}" srcOrd="0" destOrd="0" parTransId="{89BA9605-7961-467C-8BA1-A51B09E4CD35}" sibTransId="{F2E65189-8AEF-4C3A-A437-75BC169A1ABA}"/>
    <dgm:cxn modelId="{A9D8738F-E872-43B1-B628-0F322A366D9B}" type="presParOf" srcId="{BF6B11C3-EEB7-41D0-8DC6-6A9B6BB59AD1}" destId="{C8F19DDB-03C4-43AF-BF4E-3918410316A5}" srcOrd="0" destOrd="0" presId="urn:microsoft.com/office/officeart/2005/8/layout/hierarchy1"/>
    <dgm:cxn modelId="{5E68568C-591E-4719-98E9-0C9B851E2CAC}" type="presParOf" srcId="{C8F19DDB-03C4-43AF-BF4E-3918410316A5}" destId="{6AB4DC5B-7948-4E5A-92B7-79A4AC49E911}" srcOrd="0" destOrd="0" presId="urn:microsoft.com/office/officeart/2005/8/layout/hierarchy1"/>
    <dgm:cxn modelId="{FBD04BA7-45A8-41E1-87B3-4FB81C81DBD1}" type="presParOf" srcId="{6AB4DC5B-7948-4E5A-92B7-79A4AC49E911}" destId="{B9100270-A1D8-4FA0-95F5-4178898E42D4}" srcOrd="0" destOrd="0" presId="urn:microsoft.com/office/officeart/2005/8/layout/hierarchy1"/>
    <dgm:cxn modelId="{E040E6F1-0756-4D18-B7EB-2FC41E3D832E}" type="presParOf" srcId="{6AB4DC5B-7948-4E5A-92B7-79A4AC49E911}" destId="{3831006D-4313-4146-9BCF-0F7616271CE6}" srcOrd="1" destOrd="0" presId="urn:microsoft.com/office/officeart/2005/8/layout/hierarchy1"/>
    <dgm:cxn modelId="{DF5392F3-D065-4342-BD1B-DA0B7581632E}" type="presParOf" srcId="{C8F19DDB-03C4-43AF-BF4E-3918410316A5}" destId="{1922593C-7C25-4920-AB73-EA630EC447FA}" srcOrd="1" destOrd="0" presId="urn:microsoft.com/office/officeart/2005/8/layout/hierarchy1"/>
    <dgm:cxn modelId="{8B0E7B74-8141-4A48-9971-C017520E9CBC}" type="presParOf" srcId="{BF6B11C3-EEB7-41D0-8DC6-6A9B6BB59AD1}" destId="{EC69D746-4F91-4887-950C-25EE5128B38F}" srcOrd="1" destOrd="0" presId="urn:microsoft.com/office/officeart/2005/8/layout/hierarchy1"/>
    <dgm:cxn modelId="{4AB07203-3EE9-4D4D-B2E1-64966D6BC578}" type="presParOf" srcId="{EC69D746-4F91-4887-950C-25EE5128B38F}" destId="{146607DB-A560-4670-BBDC-02A147547CD5}" srcOrd="0" destOrd="0" presId="urn:microsoft.com/office/officeart/2005/8/layout/hierarchy1"/>
    <dgm:cxn modelId="{7DEC4BA3-C6F1-4F3E-9B9E-CE1EE0827548}" type="presParOf" srcId="{146607DB-A560-4670-BBDC-02A147547CD5}" destId="{32D7209F-61A8-4538-838B-9CCACEF249F0}" srcOrd="0" destOrd="0" presId="urn:microsoft.com/office/officeart/2005/8/layout/hierarchy1"/>
    <dgm:cxn modelId="{F89C3BA6-DB36-4EFD-ADFE-C08E94DB3389}" type="presParOf" srcId="{146607DB-A560-4670-BBDC-02A147547CD5}" destId="{C44DE0F2-A787-4446-9DFD-F64A5CD9839E}" srcOrd="1" destOrd="0" presId="urn:microsoft.com/office/officeart/2005/8/layout/hierarchy1"/>
    <dgm:cxn modelId="{5056DBC8-5EB3-45D7-B6BD-74C252DA3BC6}" type="presParOf" srcId="{EC69D746-4F91-4887-950C-25EE5128B38F}" destId="{60B9A174-39EC-4EEF-9279-1B7C187ECF8D}"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096C0-204C-4C56-BACE-244F6A17FFB7}">
      <dsp:nvSpPr>
        <dsp:cNvPr id="0" name=""/>
        <dsp:cNvSpPr/>
      </dsp:nvSpPr>
      <dsp:spPr>
        <a:xfrm>
          <a:off x="0" y="3276390"/>
          <a:ext cx="10515600" cy="1075384"/>
        </a:xfrm>
        <a:prstGeom prst="rec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l-GR" sz="1800" kern="1200"/>
            <a:t>Στη συνέχεια, η εισαγωγή οποιουδήποτε εντομοκτόνου νέου σκευάσματος (</a:t>
          </a:r>
          <a:r>
            <a:rPr lang="en-GB" sz="1800" kern="1200"/>
            <a:t>cyclodienes, organophosphates, carbamates, formamidines, pyrethroids, </a:t>
          </a:r>
          <a:r>
            <a:rPr lang="en-GB" sz="1800" i="1" kern="1200"/>
            <a:t>Bacillus thuringiensis</a:t>
          </a:r>
          <a:r>
            <a:rPr lang="en-GB" sz="1800" kern="1200"/>
            <a:t>, spinosyns </a:t>
          </a:r>
          <a:r>
            <a:rPr lang="el-GR" sz="1800" kern="1200"/>
            <a:t>και </a:t>
          </a:r>
          <a:r>
            <a:rPr lang="en-GB" sz="1800" kern="1200"/>
            <a:t>neonicotinoids</a:t>
          </a:r>
          <a:r>
            <a:rPr lang="el-GR" sz="1800" kern="1200"/>
            <a:t>) συνοδευόταν από την εμφάνιση ανθεκτικότητας μέσα σε 2 έως 20 χρόνια σε έναν αριθμό βασικών εντόμων στόχων</a:t>
          </a:r>
          <a:r>
            <a:rPr lang="en-GB" sz="1800" kern="1200"/>
            <a:t>. </a:t>
          </a:r>
          <a:endParaRPr lang="en-US" sz="1800" kern="1200"/>
        </a:p>
      </dsp:txBody>
      <dsp:txXfrm>
        <a:off x="0" y="3276390"/>
        <a:ext cx="10515600" cy="1075384"/>
      </dsp:txXfrm>
    </dsp:sp>
    <dsp:sp modelId="{7ACDCA73-D850-4C06-81A3-04DF2DA9CF36}">
      <dsp:nvSpPr>
        <dsp:cNvPr id="0" name=""/>
        <dsp:cNvSpPr/>
      </dsp:nvSpPr>
      <dsp:spPr>
        <a:xfrm rot="10800000">
          <a:off x="0" y="1638579"/>
          <a:ext cx="10515600" cy="1653941"/>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l-GR" sz="1800" kern="1200"/>
            <a:t>Μέχρι το 1947 είχε καταγραφεί ανθεκτικότητα της οικιακής μύγας στο </a:t>
          </a:r>
          <a:r>
            <a:rPr lang="en-GB" sz="1800" kern="1200"/>
            <a:t>DDT. </a:t>
          </a:r>
          <a:endParaRPr lang="en-US" sz="1800" kern="1200"/>
        </a:p>
      </dsp:txBody>
      <dsp:txXfrm rot="10800000">
        <a:off x="0" y="1638579"/>
        <a:ext cx="10515600" cy="1074681"/>
      </dsp:txXfrm>
    </dsp:sp>
    <dsp:sp modelId="{8C73C756-895A-4D9D-AAF3-273F266E613D}">
      <dsp:nvSpPr>
        <dsp:cNvPr id="0" name=""/>
        <dsp:cNvSpPr/>
      </dsp:nvSpPr>
      <dsp:spPr>
        <a:xfrm rot="10800000">
          <a:off x="0" y="769"/>
          <a:ext cx="10515600" cy="1653941"/>
        </a:xfrm>
        <a:prstGeom prst="upArrowCallout">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l-GR" sz="1800" kern="1200"/>
            <a:t>Λίγο μετά την εισαγωγή των συνθετικών οργανικών εντομοκτόνων το</a:t>
          </a:r>
          <a:r>
            <a:rPr lang="en-GB" sz="1800" kern="1200"/>
            <a:t> 1940, </a:t>
          </a:r>
          <a:r>
            <a:rPr lang="el-GR" sz="1800" kern="1200"/>
            <a:t>όπως το</a:t>
          </a:r>
          <a:r>
            <a:rPr lang="en-GB" sz="1800" kern="1200"/>
            <a:t> DDT,</a:t>
          </a:r>
          <a:r>
            <a:rPr lang="el-GR" sz="1800" kern="1200"/>
            <a:t> εμφανίστηκαν τα πρώτα δείγματα ανθεκτικότητας. </a:t>
          </a:r>
          <a:endParaRPr lang="en-US" sz="1800" kern="1200"/>
        </a:p>
      </dsp:txBody>
      <dsp:txXfrm rot="10800000">
        <a:off x="0" y="769"/>
        <a:ext cx="10515600" cy="10746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100270-A1D8-4FA0-95F5-4178898E42D4}">
      <dsp:nvSpPr>
        <dsp:cNvPr id="0" name=""/>
        <dsp:cNvSpPr/>
      </dsp:nvSpPr>
      <dsp:spPr>
        <a:xfrm>
          <a:off x="134291"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31006D-4313-4146-9BCF-0F7616271CE6}">
      <dsp:nvSpPr>
        <dsp:cNvPr id="0" name=""/>
        <dsp:cNvSpPr/>
      </dsp:nvSpPr>
      <dsp:spPr>
        <a:xfrm>
          <a:off x="615713"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a:t>Αυτό που βλέπουμε είναι ένα παράδειγμα </a:t>
          </a:r>
          <a:r>
            <a:rPr lang="el-GR" sz="2200" b="1" kern="1200"/>
            <a:t>φυσικής επιλογής</a:t>
          </a:r>
          <a:r>
            <a:rPr lang="en-US" sz="2200" kern="1200"/>
            <a:t>, </a:t>
          </a:r>
          <a:r>
            <a:rPr lang="el-GR" sz="2200" kern="1200"/>
            <a:t>που οδηγεί στην </a:t>
          </a:r>
          <a:r>
            <a:rPr lang="el-GR" sz="2200" b="1" kern="1200"/>
            <a:t>εξέλιξη</a:t>
          </a:r>
          <a:r>
            <a:rPr lang="en-US" sz="2200" kern="1200"/>
            <a:t> </a:t>
          </a:r>
          <a:r>
            <a:rPr lang="el-GR" sz="2200" kern="1200"/>
            <a:t>ενός πληθυσμού</a:t>
          </a:r>
          <a:r>
            <a:rPr lang="en-US" sz="2200" kern="1200"/>
            <a:t>. </a:t>
          </a:r>
        </a:p>
      </dsp:txBody>
      <dsp:txXfrm>
        <a:off x="696297" y="538547"/>
        <a:ext cx="4171627" cy="2590157"/>
      </dsp:txXfrm>
    </dsp:sp>
    <dsp:sp modelId="{32D7209F-61A8-4538-838B-9CCACEF249F0}">
      <dsp:nvSpPr>
        <dsp:cNvPr id="0" name=""/>
        <dsp:cNvSpPr/>
      </dsp:nvSpPr>
      <dsp:spPr>
        <a:xfrm>
          <a:off x="5429930" y="612"/>
          <a:ext cx="4332795" cy="275132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4DE0F2-A787-4446-9DFD-F64A5CD9839E}">
      <dsp:nvSpPr>
        <dsp:cNvPr id="0" name=""/>
        <dsp:cNvSpPr/>
      </dsp:nvSpPr>
      <dsp:spPr>
        <a:xfrm>
          <a:off x="5911352" y="457963"/>
          <a:ext cx="4332795" cy="27513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l-GR" sz="2200" kern="1200"/>
            <a:t>Φυσική επιλογή είναι η διαφορετική επιβίωση (ή διαφορετική αναπαραγωγική ικανότητα</a:t>
          </a:r>
          <a:r>
            <a:rPr lang="en-US" sz="2200" kern="1200"/>
            <a:t>) </a:t>
          </a:r>
          <a:r>
            <a:rPr lang="el-GR" sz="2200" kern="1200"/>
            <a:t>των ατόμων</a:t>
          </a:r>
          <a:r>
            <a:rPr lang="en-US" sz="2200" kern="1200"/>
            <a:t>, </a:t>
          </a:r>
          <a:r>
            <a:rPr lang="el-GR" sz="2200" kern="1200"/>
            <a:t>που οδηγεί σε αλλαγές του κλάσματος ενός συγκεκριμένου γενετικού τύπου σε ένα πληθυσμό. </a:t>
          </a:r>
          <a:r>
            <a:rPr lang="en-US" sz="2200" kern="1200"/>
            <a:t>   </a:t>
          </a:r>
        </a:p>
      </dsp:txBody>
      <dsp:txXfrm>
        <a:off x="5991936" y="538547"/>
        <a:ext cx="4171627" cy="2590157"/>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l-GR"/>
          </a:p>
        </p:txBody>
      </p:sp>
      <p:sp>
        <p:nvSpPr>
          <p:cNvPr id="3" name="2 - Θέση ημερομηνίας"/>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CF0EAE11-1E96-4494-9AA9-F9FEDE1DD6A1}" type="datetimeFigureOut">
              <a:rPr lang="el-GR" smtClean="0"/>
              <a:pPr/>
              <a:t>3/5/2025</a:t>
            </a:fld>
            <a:endParaRPr lang="el-GR"/>
          </a:p>
        </p:txBody>
      </p:sp>
      <p:sp>
        <p:nvSpPr>
          <p:cNvPr id="4" name="3 - Θέση υποσέλιδου"/>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el-GR"/>
          </a:p>
        </p:txBody>
      </p:sp>
      <p:sp>
        <p:nvSpPr>
          <p:cNvPr id="5" name="4 - Θέση αριθμού διαφάνειας"/>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94131DC4-A5E4-44DE-AD3A-12CC2ACFF38C}" type="slidenum">
              <a:rPr lang="el-GR" smtClean="0"/>
              <a:pPr/>
              <a:t>‹#›</a:t>
            </a:fld>
            <a:endParaRPr lang="el-GR"/>
          </a:p>
        </p:txBody>
      </p:sp>
    </p:spTree>
    <p:extLst>
      <p:ext uri="{BB962C8B-B14F-4D97-AF65-F5344CB8AC3E}">
        <p14:creationId xmlns:p14="http://schemas.microsoft.com/office/powerpoint/2010/main" val="27047980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6674" name="Rectangle 2"/>
          <p:cNvSpPr>
            <a:spLocks noGrp="1" noChangeArrowheads="1"/>
          </p:cNvSpPr>
          <p:nvPr>
            <p:ph type="hdr" sz="quarter"/>
          </p:nvPr>
        </p:nvSpPr>
        <p:spPr bwMode="auto">
          <a:xfrm>
            <a:off x="0"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defRPr sz="1300"/>
            </a:lvl1pPr>
          </a:lstStyle>
          <a:p>
            <a:endParaRPr lang="el-GR"/>
          </a:p>
        </p:txBody>
      </p:sp>
      <p:sp>
        <p:nvSpPr>
          <p:cNvPr id="156675" name="Rectangle 3"/>
          <p:cNvSpPr>
            <a:spLocks noGrp="1" noChangeArrowheads="1"/>
          </p:cNvSpPr>
          <p:nvPr>
            <p:ph type="dt" idx="1"/>
          </p:nvPr>
        </p:nvSpPr>
        <p:spPr bwMode="auto">
          <a:xfrm>
            <a:off x="4022937" y="0"/>
            <a:ext cx="3076363" cy="511731"/>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lvl1pPr algn="r">
              <a:defRPr sz="1300"/>
            </a:lvl1pPr>
          </a:lstStyle>
          <a:p>
            <a:endParaRPr lang="el-GR"/>
          </a:p>
        </p:txBody>
      </p:sp>
      <p:sp>
        <p:nvSpPr>
          <p:cNvPr id="156676" name="Rectangle 4"/>
          <p:cNvSpPr>
            <a:spLocks noGrp="1" noRot="1" noChangeAspect="1" noChangeArrowheads="1" noTextEdit="1"/>
          </p:cNvSpPr>
          <p:nvPr>
            <p:ph type="sldImg" idx="2"/>
          </p:nvPr>
        </p:nvSpPr>
        <p:spPr bwMode="auto">
          <a:xfrm>
            <a:off x="139700" y="768350"/>
            <a:ext cx="6819900" cy="3836988"/>
          </a:xfrm>
          <a:prstGeom prst="rect">
            <a:avLst/>
          </a:prstGeom>
          <a:noFill/>
          <a:ln w="9525">
            <a:solidFill>
              <a:srgbClr val="000000"/>
            </a:solidFill>
            <a:miter lim="800000"/>
            <a:headEnd/>
            <a:tailEnd/>
          </a:ln>
          <a:effectLst/>
        </p:spPr>
      </p:sp>
      <p:sp>
        <p:nvSpPr>
          <p:cNvPr id="156677" name="Rectangle 5"/>
          <p:cNvSpPr>
            <a:spLocks noGrp="1" noChangeArrowheads="1"/>
          </p:cNvSpPr>
          <p:nvPr>
            <p:ph type="body" sz="quarter" idx="3"/>
          </p:nvPr>
        </p:nvSpPr>
        <p:spPr bwMode="auto">
          <a:xfrm>
            <a:off x="946574" y="4861441"/>
            <a:ext cx="5206153" cy="4605576"/>
          </a:xfrm>
          <a:prstGeom prst="rect">
            <a:avLst/>
          </a:prstGeom>
          <a:noFill/>
          <a:ln w="9525">
            <a:noFill/>
            <a:miter lim="800000"/>
            <a:headEnd/>
            <a:tailEnd/>
          </a:ln>
          <a:effectLst/>
        </p:spPr>
        <p:txBody>
          <a:bodyPr vert="horz" wrap="square" lIns="99048" tIns="49524" rIns="99048" bIns="49524" numCol="1" anchor="t" anchorCtr="0" compatLnSpc="1">
            <a:prstTxWarp prst="textNoShape">
              <a:avLst/>
            </a:prstTxWarp>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156678" name="Rectangle 6"/>
          <p:cNvSpPr>
            <a:spLocks noGrp="1" noChangeArrowheads="1"/>
          </p:cNvSpPr>
          <p:nvPr>
            <p:ph type="ftr" sz="quarter" idx="4"/>
          </p:nvPr>
        </p:nvSpPr>
        <p:spPr bwMode="auto">
          <a:xfrm>
            <a:off x="0"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defRPr sz="1300"/>
            </a:lvl1pPr>
          </a:lstStyle>
          <a:p>
            <a:endParaRPr lang="el-GR"/>
          </a:p>
        </p:txBody>
      </p:sp>
      <p:sp>
        <p:nvSpPr>
          <p:cNvPr id="156679" name="Rectangle 7"/>
          <p:cNvSpPr>
            <a:spLocks noGrp="1" noChangeArrowheads="1"/>
          </p:cNvSpPr>
          <p:nvPr>
            <p:ph type="sldNum" sz="quarter" idx="5"/>
          </p:nvPr>
        </p:nvSpPr>
        <p:spPr bwMode="auto">
          <a:xfrm>
            <a:off x="4022937" y="9722882"/>
            <a:ext cx="3076363" cy="511731"/>
          </a:xfrm>
          <a:prstGeom prst="rect">
            <a:avLst/>
          </a:prstGeom>
          <a:noFill/>
          <a:ln w="9525">
            <a:noFill/>
            <a:miter lim="800000"/>
            <a:headEnd/>
            <a:tailEnd/>
          </a:ln>
          <a:effectLst/>
        </p:spPr>
        <p:txBody>
          <a:bodyPr vert="horz" wrap="square" lIns="99048" tIns="49524" rIns="99048" bIns="49524" numCol="1" anchor="b" anchorCtr="0" compatLnSpc="1">
            <a:prstTxWarp prst="textNoShape">
              <a:avLst/>
            </a:prstTxWarp>
          </a:bodyPr>
          <a:lstStyle>
            <a:lvl1pPr algn="r">
              <a:defRPr sz="1300"/>
            </a:lvl1pPr>
          </a:lstStyle>
          <a:p>
            <a:fld id="{BE0F9BCC-3676-40A2-BD6B-923ADA7102DA}" type="slidenum">
              <a:rPr lang="el-GR"/>
              <a:pPr/>
              <a:t>‹#›</a:t>
            </a:fld>
            <a:endParaRPr lang="el-GR"/>
          </a:p>
        </p:txBody>
      </p:sp>
    </p:spTree>
    <p:extLst>
      <p:ext uri="{BB962C8B-B14F-4D97-AF65-F5344CB8AC3E}">
        <p14:creationId xmlns:p14="http://schemas.microsoft.com/office/powerpoint/2010/main" val="951583616"/>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CA0F4F-1656-4FE6-B6AE-1D618CBC977F}" type="slidenum">
              <a:rPr lang="el-GR"/>
              <a:pPr/>
              <a:t>5</a:t>
            </a:fld>
            <a:endParaRPr lang="el-GR"/>
          </a:p>
        </p:txBody>
      </p:sp>
      <p:sp>
        <p:nvSpPr>
          <p:cNvPr id="218114" name="Rectangle 2"/>
          <p:cNvSpPr>
            <a:spLocks noGrp="1" noRot="1" noChangeAspect="1" noChangeArrowheads="1" noTextEdit="1"/>
          </p:cNvSpPr>
          <p:nvPr>
            <p:ph type="sldImg"/>
          </p:nvPr>
        </p:nvSpPr>
        <p:spPr>
          <a:xfrm>
            <a:off x="139700" y="768350"/>
            <a:ext cx="6819900" cy="3836988"/>
          </a:xfrm>
          <a:ln/>
        </p:spPr>
      </p:sp>
      <p:sp>
        <p:nvSpPr>
          <p:cNvPr id="218115" name="Rectangle 3"/>
          <p:cNvSpPr>
            <a:spLocks noGrp="1" noChangeArrowheads="1"/>
          </p:cNvSpPr>
          <p:nvPr>
            <p:ph type="body" idx="1"/>
          </p:nvPr>
        </p:nvSpPr>
        <p:spPr>
          <a:xfrm>
            <a:off x="709930" y="4861441"/>
            <a:ext cx="5679440" cy="4605576"/>
          </a:xfrm>
        </p:spPr>
        <p:txBody>
          <a:bodyPr/>
          <a:lstStyle/>
          <a:p>
            <a:r>
              <a:rPr lang="en-US"/>
              <a:t>99% of the insecticides that are most commonly applied do not rich their target insect and may potentially be affecting a non-target organism or polluting the environment.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E3DA016-3398-423A-811B-871E0084B695}" type="slidenum">
              <a:rPr lang="el-GR"/>
              <a:pPr/>
              <a:t>6</a:t>
            </a:fld>
            <a:endParaRPr lang="el-GR"/>
          </a:p>
        </p:txBody>
      </p:sp>
      <p:sp>
        <p:nvSpPr>
          <p:cNvPr id="220162" name="Rectangle 2"/>
          <p:cNvSpPr>
            <a:spLocks noGrp="1" noRot="1" noChangeAspect="1" noChangeArrowheads="1" noTextEdit="1"/>
          </p:cNvSpPr>
          <p:nvPr>
            <p:ph type="sldImg"/>
          </p:nvPr>
        </p:nvSpPr>
        <p:spPr>
          <a:xfrm>
            <a:off x="139700" y="768350"/>
            <a:ext cx="6819900" cy="3836988"/>
          </a:xfrm>
          <a:ln/>
        </p:spPr>
      </p:sp>
      <p:sp>
        <p:nvSpPr>
          <p:cNvPr id="220163" name="Rectangle 3"/>
          <p:cNvSpPr>
            <a:spLocks noGrp="1" noChangeArrowheads="1"/>
          </p:cNvSpPr>
          <p:nvPr>
            <p:ph type="body" idx="1"/>
          </p:nvPr>
        </p:nvSpPr>
        <p:spPr>
          <a:xfrm>
            <a:off x="709930" y="4861441"/>
            <a:ext cx="5679440" cy="4605576"/>
          </a:xfrm>
        </p:spPr>
        <p:txBody>
          <a:bodyPr/>
          <a:lstStyle/>
          <a:p>
            <a:r>
              <a:rPr lang="en-US"/>
              <a:t>We have seen non target effects when we were talking about biological control. Similarly, we can have non-target effect problems when dealing with chemical control. Non target organisms not only include other insects but also vertebrates such as wildlife and humans or domestic animals.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CF3F719-55DD-4CEB-BB55-D5C439739E6D}" type="slidenum">
              <a:rPr lang="el-GR"/>
              <a:pPr/>
              <a:t>7</a:t>
            </a:fld>
            <a:endParaRPr lang="el-GR"/>
          </a:p>
        </p:txBody>
      </p:sp>
      <p:sp>
        <p:nvSpPr>
          <p:cNvPr id="222210" name="Rectangle 2"/>
          <p:cNvSpPr>
            <a:spLocks noGrp="1" noRot="1" noChangeAspect="1" noChangeArrowheads="1" noTextEdit="1"/>
          </p:cNvSpPr>
          <p:nvPr>
            <p:ph type="sldImg"/>
          </p:nvPr>
        </p:nvSpPr>
        <p:spPr>
          <a:xfrm>
            <a:off x="139700" y="768350"/>
            <a:ext cx="6819900" cy="3836988"/>
          </a:xfrm>
          <a:ln/>
        </p:spPr>
      </p:sp>
      <p:sp>
        <p:nvSpPr>
          <p:cNvPr id="222211" name="Rectangle 3"/>
          <p:cNvSpPr>
            <a:spLocks noGrp="1" noChangeArrowheads="1"/>
          </p:cNvSpPr>
          <p:nvPr>
            <p:ph type="body" idx="1"/>
          </p:nvPr>
        </p:nvSpPr>
        <p:spPr>
          <a:xfrm>
            <a:off x="709930" y="4861441"/>
            <a:ext cx="5679440" cy="4605576"/>
          </a:xfrm>
        </p:spPr>
        <p:txBody>
          <a:bodyPr/>
          <a:lstStyle/>
          <a:p>
            <a:r>
              <a:rPr lang="en-US"/>
              <a:t>Insecticides can reach non-target habitats or ecosystems and affect non-target organisms within these non-targeted habitats. Pyrethroids for instance, affect fish.</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B0F9A37-D46F-4CA1-AFD4-B971350C0E53}" type="slidenum">
              <a:rPr lang="el-GR"/>
              <a:pPr/>
              <a:t>8</a:t>
            </a:fld>
            <a:endParaRPr lang="el-GR"/>
          </a:p>
        </p:txBody>
      </p:sp>
      <p:sp>
        <p:nvSpPr>
          <p:cNvPr id="224258" name="Rectangle 2"/>
          <p:cNvSpPr>
            <a:spLocks noGrp="1" noRot="1" noChangeAspect="1" noChangeArrowheads="1" noTextEdit="1"/>
          </p:cNvSpPr>
          <p:nvPr>
            <p:ph type="sldImg"/>
          </p:nvPr>
        </p:nvSpPr>
        <p:spPr>
          <a:xfrm>
            <a:off x="139700" y="768350"/>
            <a:ext cx="6819900" cy="3836988"/>
          </a:xfrm>
          <a:ln/>
        </p:spPr>
      </p:sp>
      <p:sp>
        <p:nvSpPr>
          <p:cNvPr id="224259" name="Rectangle 3"/>
          <p:cNvSpPr>
            <a:spLocks noGrp="1" noChangeArrowheads="1"/>
          </p:cNvSpPr>
          <p:nvPr>
            <p:ph type="body" idx="1"/>
          </p:nvPr>
        </p:nvSpPr>
        <p:spPr>
          <a:xfrm>
            <a:off x="709930" y="4861441"/>
            <a:ext cx="5679440" cy="4605576"/>
          </a:xfrm>
        </p:spPr>
        <p:txBody>
          <a:bodyPr/>
          <a:lstStyle/>
          <a:p>
            <a:r>
              <a:rPr lang="en-US"/>
              <a:t>Carbamates for instance are very toxic to earthworms. Some organophosphates too. Earthworms provide important services for agriculture such as the aeration of the soil. Eliminating them or reducing their populations might affect the productivity of certain crops.</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C47CB0D-BEDC-4A7C-8994-FBF0978058FC}" type="slidenum">
              <a:rPr lang="el-GR"/>
              <a:pPr/>
              <a:t>9</a:t>
            </a:fld>
            <a:endParaRPr lang="el-GR"/>
          </a:p>
        </p:txBody>
      </p:sp>
      <p:sp>
        <p:nvSpPr>
          <p:cNvPr id="226306" name="Rectangle 2"/>
          <p:cNvSpPr>
            <a:spLocks noGrp="1" noRot="1" noChangeAspect="1" noChangeArrowheads="1" noTextEdit="1"/>
          </p:cNvSpPr>
          <p:nvPr>
            <p:ph type="sldImg"/>
          </p:nvPr>
        </p:nvSpPr>
        <p:spPr>
          <a:xfrm>
            <a:off x="139700" y="768350"/>
            <a:ext cx="6819900" cy="3836988"/>
          </a:xfrm>
          <a:ln/>
        </p:spPr>
      </p:sp>
      <p:sp>
        <p:nvSpPr>
          <p:cNvPr id="226307" name="Rectangle 3"/>
          <p:cNvSpPr>
            <a:spLocks noGrp="1" noChangeArrowheads="1"/>
          </p:cNvSpPr>
          <p:nvPr>
            <p:ph type="body" idx="1"/>
          </p:nvPr>
        </p:nvSpPr>
        <p:spPr>
          <a:xfrm>
            <a:off x="709930" y="4861441"/>
            <a:ext cx="5679440" cy="4605576"/>
          </a:xfrm>
        </p:spPr>
        <p:txBody>
          <a:bodyPr/>
          <a:lstStyle/>
          <a:p>
            <a:r>
              <a:rPr lang="en-US" dirty="0">
                <a:latin typeface="Candara" panose="020E0502030303020204" pitchFamily="34" charset="0"/>
              </a:rPr>
              <a:t>For example we first realized DDT was a problem when egg shells from predatory birds were weakened by DDT. People noticed this in the UK in 1967.</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D986C48-A0CB-4E96-82AE-F084A18A89EF}" type="slidenum">
              <a:rPr lang="el-GR"/>
              <a:pPr/>
              <a:t>11</a:t>
            </a:fld>
            <a:endParaRPr lang="el-GR"/>
          </a:p>
        </p:txBody>
      </p:sp>
      <p:sp>
        <p:nvSpPr>
          <p:cNvPr id="230402" name="Rectangle 2"/>
          <p:cNvSpPr>
            <a:spLocks noGrp="1" noRot="1" noChangeAspect="1" noChangeArrowheads="1" noTextEdit="1"/>
          </p:cNvSpPr>
          <p:nvPr>
            <p:ph type="sldImg"/>
          </p:nvPr>
        </p:nvSpPr>
        <p:spPr>
          <a:xfrm>
            <a:off x="139700" y="768350"/>
            <a:ext cx="6819900" cy="3836988"/>
          </a:xfrm>
          <a:ln/>
        </p:spPr>
      </p:sp>
      <p:sp>
        <p:nvSpPr>
          <p:cNvPr id="230403" name="Rectangle 3"/>
          <p:cNvSpPr>
            <a:spLocks noGrp="1" noChangeArrowheads="1"/>
          </p:cNvSpPr>
          <p:nvPr>
            <p:ph type="body" idx="1"/>
          </p:nvPr>
        </p:nvSpPr>
        <p:spPr>
          <a:xfrm>
            <a:off x="709930" y="4861441"/>
            <a:ext cx="5679440" cy="4605576"/>
          </a:xfrm>
        </p:spPr>
        <p:txBody>
          <a:bodyPr/>
          <a:lstStyle/>
          <a:p>
            <a:r>
              <a:rPr lang="en-US"/>
              <a:t>Are insecticide companies the bad guy? It is the release of the book silent spring by Rachel Carson (1962) who started this bad image. Now in its 49</a:t>
            </a:r>
            <a:r>
              <a:rPr lang="en-US" baseline="30000"/>
              <a:t>th</a:t>
            </a:r>
            <a:r>
              <a:rPr lang="en-US"/>
              <a:t> edition. In reality, insecticide companies have contributed a lot to pest control and they are trying to reduce insecticide’s environmental impacts in some  ways: Look at the next slide.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4FDC1D9-AE7F-4F92-B7ED-7B95C227A1EF}" type="slidenum">
              <a:rPr lang="el-GR"/>
              <a:pPr/>
              <a:t>17</a:t>
            </a:fld>
            <a:endParaRPr lang="el-GR"/>
          </a:p>
        </p:txBody>
      </p:sp>
      <p:sp>
        <p:nvSpPr>
          <p:cNvPr id="157698" name="Rectangle 2"/>
          <p:cNvSpPr>
            <a:spLocks noGrp="1" noRot="1" noChangeAspect="1" noChangeArrowheads="1" noTextEdit="1"/>
          </p:cNvSpPr>
          <p:nvPr>
            <p:ph type="sldImg"/>
          </p:nvPr>
        </p:nvSpPr>
        <p:spPr bwMode="auto">
          <a:xfrm>
            <a:off x="123825" y="757238"/>
            <a:ext cx="6864350" cy="3862387"/>
          </a:xfrm>
          <a:prstGeom prst="rect">
            <a:avLst/>
          </a:prstGeom>
          <a:solidFill>
            <a:srgbClr val="FFFFFF"/>
          </a:solidFill>
          <a:ln>
            <a:solidFill>
              <a:srgbClr val="000000"/>
            </a:solidFill>
            <a:miter lim="800000"/>
            <a:headEnd/>
            <a:tailEnd/>
          </a:ln>
        </p:spPr>
      </p:sp>
      <p:sp>
        <p:nvSpPr>
          <p:cNvPr id="157699" name="Rectangle 3"/>
          <p:cNvSpPr>
            <a:spLocks noGrp="1" noChangeArrowheads="1"/>
          </p:cNvSpPr>
          <p:nvPr>
            <p:ph type="body" idx="1"/>
          </p:nvPr>
        </p:nvSpPr>
        <p:spPr bwMode="auto">
          <a:xfrm>
            <a:off x="926854" y="4872102"/>
            <a:ext cx="5257098" cy="4619791"/>
          </a:xfrm>
          <a:prstGeom prst="rect">
            <a:avLst/>
          </a:prstGeom>
          <a:solidFill>
            <a:srgbClr val="FFFFFF"/>
          </a:solidFill>
          <a:ln>
            <a:solidFill>
              <a:srgbClr val="000000"/>
            </a:solidFill>
            <a:miter lim="800000"/>
            <a:headEnd/>
            <a:tailEnd/>
          </a:ln>
        </p:spPr>
        <p:txBody>
          <a:bodyPr lIns="97919" tIns="48960" rIns="97919" bIns="48960"/>
          <a:lstStyle/>
          <a:p>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C1DF102-B7CC-47B7-B39F-D106884BD9EC}" type="slidenum">
              <a:rPr lang="el-GR"/>
              <a:pPr/>
              <a:t>33</a:t>
            </a:fld>
            <a:endParaRPr lang="el-GR"/>
          </a:p>
        </p:txBody>
      </p:sp>
      <p:sp>
        <p:nvSpPr>
          <p:cNvPr id="296962" name="Rectangle 2"/>
          <p:cNvSpPr>
            <a:spLocks noGrp="1" noRot="1" noChangeAspect="1" noChangeArrowheads="1" noTextEdit="1"/>
          </p:cNvSpPr>
          <p:nvPr>
            <p:ph type="sldImg"/>
          </p:nvPr>
        </p:nvSpPr>
        <p:spPr>
          <a:xfrm>
            <a:off x="139700" y="768350"/>
            <a:ext cx="6819900" cy="3836988"/>
          </a:xfrm>
          <a:ln/>
        </p:spPr>
      </p:sp>
      <p:sp>
        <p:nvSpPr>
          <p:cNvPr id="296963" name="Rectangle 3"/>
          <p:cNvSpPr>
            <a:spLocks noGrp="1" noChangeArrowheads="1"/>
          </p:cNvSpPr>
          <p:nvPr>
            <p:ph type="body" idx="1"/>
          </p:nvPr>
        </p:nvSpPr>
        <p:spPr>
          <a:xfrm>
            <a:off x="709930" y="4861441"/>
            <a:ext cx="5679440" cy="4605576"/>
          </a:xfrm>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5B6A8834-6190-4EC3-95FE-259C25F0E524}" type="slidenum">
              <a:rPr lang="el-GR" smtClean="0"/>
              <a:pPr/>
              <a:t>‹#›</a:t>
            </a:fld>
            <a:endParaRPr lang="el-GR"/>
          </a:p>
        </p:txBody>
      </p:sp>
    </p:spTree>
    <p:extLst>
      <p:ext uri="{BB962C8B-B14F-4D97-AF65-F5344CB8AC3E}">
        <p14:creationId xmlns:p14="http://schemas.microsoft.com/office/powerpoint/2010/main" val="3691986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27742235-B983-47CC-8070-D1960C52A2D8}" type="slidenum">
              <a:rPr lang="el-GR" smtClean="0"/>
              <a:pPr/>
              <a:t>‹#›</a:t>
            </a:fld>
            <a:endParaRPr lang="el-GR"/>
          </a:p>
        </p:txBody>
      </p:sp>
    </p:spTree>
    <p:extLst>
      <p:ext uri="{BB962C8B-B14F-4D97-AF65-F5344CB8AC3E}">
        <p14:creationId xmlns:p14="http://schemas.microsoft.com/office/powerpoint/2010/main" val="15937241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71F2CFCC-CBD7-4BFB-AF8C-83FCB1B5C6B4}" type="slidenum">
              <a:rPr lang="el-GR" smtClean="0"/>
              <a:pPr/>
              <a:t>‹#›</a:t>
            </a:fld>
            <a:endParaRPr lang="el-GR"/>
          </a:p>
        </p:txBody>
      </p:sp>
    </p:spTree>
    <p:extLst>
      <p:ext uri="{BB962C8B-B14F-4D97-AF65-F5344CB8AC3E}">
        <p14:creationId xmlns:p14="http://schemas.microsoft.com/office/powerpoint/2010/main" val="1483317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Τίτλος, Κείμενο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Kλικ για επεξεργασία του τίτλου</a:t>
            </a:r>
          </a:p>
        </p:txBody>
      </p:sp>
      <p:sp>
        <p:nvSpPr>
          <p:cNvPr id="3" name="2 - Θέση κειμένου"/>
          <p:cNvSpPr>
            <a:spLocks noGrp="1"/>
          </p:cNvSpPr>
          <p:nvPr>
            <p:ph type="body" sz="half" idx="1"/>
          </p:nvPr>
        </p:nvSpPr>
        <p:spPr>
          <a:xfrm>
            <a:off x="609600" y="1600203"/>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6197600" y="1600203"/>
            <a:ext cx="5384800" cy="4525963"/>
          </a:xfrm>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ημερομηνίας"/>
          <p:cNvSpPr>
            <a:spLocks noGrp="1"/>
          </p:cNvSpPr>
          <p:nvPr>
            <p:ph type="dt" sz="half" idx="10"/>
          </p:nvPr>
        </p:nvSpPr>
        <p:spPr>
          <a:xfrm>
            <a:off x="609600" y="6245225"/>
            <a:ext cx="2844800" cy="476250"/>
          </a:xfrm>
        </p:spPr>
        <p:txBody>
          <a:bodyPr/>
          <a:lstStyle>
            <a:lvl1pPr>
              <a:defRPr/>
            </a:lvl1pPr>
          </a:lstStyle>
          <a:p>
            <a:endParaRPr lang="el-GR"/>
          </a:p>
        </p:txBody>
      </p:sp>
      <p:sp>
        <p:nvSpPr>
          <p:cNvPr id="6" name="5 - Θέση υποσέλιδου"/>
          <p:cNvSpPr>
            <a:spLocks noGrp="1"/>
          </p:cNvSpPr>
          <p:nvPr>
            <p:ph type="ftr" sz="quarter" idx="11"/>
          </p:nvPr>
        </p:nvSpPr>
        <p:spPr>
          <a:xfrm>
            <a:off x="4165600" y="6245225"/>
            <a:ext cx="3860800" cy="476250"/>
          </a:xfrm>
        </p:spPr>
        <p:txBody>
          <a:bodyPr/>
          <a:lstStyle>
            <a:lvl1pPr>
              <a:defRPr/>
            </a:lvl1pPr>
          </a:lstStyle>
          <a:p>
            <a:endParaRPr lang="el-GR"/>
          </a:p>
        </p:txBody>
      </p:sp>
      <p:sp>
        <p:nvSpPr>
          <p:cNvPr id="7" name="6 - Θέση αριθμού διαφάνειας"/>
          <p:cNvSpPr>
            <a:spLocks noGrp="1"/>
          </p:cNvSpPr>
          <p:nvPr>
            <p:ph type="sldNum" sz="quarter" idx="12"/>
          </p:nvPr>
        </p:nvSpPr>
        <p:spPr>
          <a:xfrm>
            <a:off x="8737600" y="6245225"/>
            <a:ext cx="2844800" cy="476250"/>
          </a:xfrm>
        </p:spPr>
        <p:txBody>
          <a:bodyPr/>
          <a:lstStyle>
            <a:lvl1pPr>
              <a:defRPr/>
            </a:lvl1pPr>
          </a:lstStyle>
          <a:p>
            <a:fld id="{4912A2B7-DB8D-4A64-8862-0EBB6C17F309}" type="slidenum">
              <a:rPr lang="el-GR"/>
              <a:pPr/>
              <a:t>‹#›</a:t>
            </a:fld>
            <a:endParaRPr lang="el-GR"/>
          </a:p>
        </p:txBody>
      </p:sp>
    </p:spTree>
    <p:extLst>
      <p:ext uri="{BB962C8B-B14F-4D97-AF65-F5344CB8AC3E}">
        <p14:creationId xmlns:p14="http://schemas.microsoft.com/office/powerpoint/2010/main" val="41341508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4638"/>
            <a:ext cx="10972800" cy="1143000"/>
          </a:xfrm>
        </p:spPr>
        <p:txBody>
          <a:bodyPr/>
          <a:lstStyle/>
          <a:p>
            <a:r>
              <a:rPr lang="el-GR"/>
              <a:t>Kλικ για επεξεργασία του τίτλου</a:t>
            </a:r>
          </a:p>
        </p:txBody>
      </p:sp>
      <p:sp>
        <p:nvSpPr>
          <p:cNvPr id="3" name="2 - Θέση πίνακα"/>
          <p:cNvSpPr>
            <a:spLocks noGrp="1"/>
          </p:cNvSpPr>
          <p:nvPr>
            <p:ph type="tbl" idx="1"/>
          </p:nvPr>
        </p:nvSpPr>
        <p:spPr>
          <a:xfrm>
            <a:off x="609600" y="1600203"/>
            <a:ext cx="10972800" cy="4525963"/>
          </a:xfrm>
        </p:spPr>
        <p:txBody>
          <a:bodyPr/>
          <a:lstStyle/>
          <a:p>
            <a:endParaRPr lang="el-GR"/>
          </a:p>
        </p:txBody>
      </p:sp>
      <p:sp>
        <p:nvSpPr>
          <p:cNvPr id="4" name="3 - Θέση ημερομηνίας"/>
          <p:cNvSpPr>
            <a:spLocks noGrp="1"/>
          </p:cNvSpPr>
          <p:nvPr>
            <p:ph type="dt" sz="half" idx="10"/>
          </p:nvPr>
        </p:nvSpPr>
        <p:spPr>
          <a:xfrm>
            <a:off x="609600" y="6245225"/>
            <a:ext cx="2844800" cy="476250"/>
          </a:xfrm>
        </p:spPr>
        <p:txBody>
          <a:bodyPr/>
          <a:lstStyle>
            <a:lvl1pPr>
              <a:defRPr/>
            </a:lvl1pPr>
          </a:lstStyle>
          <a:p>
            <a:endParaRPr lang="el-GR"/>
          </a:p>
        </p:txBody>
      </p:sp>
      <p:sp>
        <p:nvSpPr>
          <p:cNvPr id="5" name="4 - Θέση υποσέλιδου"/>
          <p:cNvSpPr>
            <a:spLocks noGrp="1"/>
          </p:cNvSpPr>
          <p:nvPr>
            <p:ph type="ftr" sz="quarter" idx="11"/>
          </p:nvPr>
        </p:nvSpPr>
        <p:spPr>
          <a:xfrm>
            <a:off x="4165600" y="6245225"/>
            <a:ext cx="3860800" cy="476250"/>
          </a:xfrm>
        </p:spPr>
        <p:txBody>
          <a:bodyPr/>
          <a:lstStyle>
            <a:lvl1pPr>
              <a:defRPr/>
            </a:lvl1pPr>
          </a:lstStyle>
          <a:p>
            <a:endParaRPr lang="el-GR"/>
          </a:p>
        </p:txBody>
      </p:sp>
      <p:sp>
        <p:nvSpPr>
          <p:cNvPr id="6" name="5 - Θέση αριθμού διαφάνειας"/>
          <p:cNvSpPr>
            <a:spLocks noGrp="1"/>
          </p:cNvSpPr>
          <p:nvPr>
            <p:ph type="sldNum" sz="quarter" idx="12"/>
          </p:nvPr>
        </p:nvSpPr>
        <p:spPr>
          <a:xfrm>
            <a:off x="8737600" y="6245225"/>
            <a:ext cx="2844800" cy="476250"/>
          </a:xfrm>
        </p:spPr>
        <p:txBody>
          <a:bodyPr/>
          <a:lstStyle>
            <a:lvl1pPr>
              <a:defRPr/>
            </a:lvl1pPr>
          </a:lstStyle>
          <a:p>
            <a:fld id="{2035DF49-3BE6-4AB5-AE16-D288D740EFF8}" type="slidenum">
              <a:rPr lang="el-GR"/>
              <a:pPr/>
              <a:t>‹#›</a:t>
            </a:fld>
            <a:endParaRPr lang="el-GR"/>
          </a:p>
        </p:txBody>
      </p:sp>
    </p:spTree>
    <p:extLst>
      <p:ext uri="{BB962C8B-B14F-4D97-AF65-F5344CB8AC3E}">
        <p14:creationId xmlns:p14="http://schemas.microsoft.com/office/powerpoint/2010/main" val="305162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472FECC1-56C7-4F27-B53D-18206220CA37}" type="slidenum">
              <a:rPr lang="el-GR" smtClean="0"/>
              <a:pPr/>
              <a:t>‹#›</a:t>
            </a:fld>
            <a:endParaRPr lang="el-GR"/>
          </a:p>
        </p:txBody>
      </p:sp>
    </p:spTree>
    <p:extLst>
      <p:ext uri="{BB962C8B-B14F-4D97-AF65-F5344CB8AC3E}">
        <p14:creationId xmlns:p14="http://schemas.microsoft.com/office/powerpoint/2010/main" val="36313633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6A9A44FD-6ED8-4F9F-8077-72301E4E9EF7}" type="slidenum">
              <a:rPr lang="el-GR" smtClean="0"/>
              <a:pPr/>
              <a:t>‹#›</a:t>
            </a:fld>
            <a:endParaRPr lang="el-GR"/>
          </a:p>
        </p:txBody>
      </p:sp>
    </p:spTree>
    <p:extLst>
      <p:ext uri="{BB962C8B-B14F-4D97-AF65-F5344CB8AC3E}">
        <p14:creationId xmlns:p14="http://schemas.microsoft.com/office/powerpoint/2010/main" val="2698230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52030260-1D7E-4B25-BD08-A1A51704E40C}" type="slidenum">
              <a:rPr lang="el-GR" smtClean="0"/>
              <a:pPr/>
              <a:t>‹#›</a:t>
            </a:fld>
            <a:endParaRPr lang="el-GR"/>
          </a:p>
        </p:txBody>
      </p:sp>
    </p:spTree>
    <p:extLst>
      <p:ext uri="{BB962C8B-B14F-4D97-AF65-F5344CB8AC3E}">
        <p14:creationId xmlns:p14="http://schemas.microsoft.com/office/powerpoint/2010/main" val="33041801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7D31512-77E6-42E4-995E-A57D8EB9F097}" type="slidenum">
              <a:rPr lang="el-GR" smtClean="0"/>
              <a:pPr/>
              <a:t>‹#›</a:t>
            </a:fld>
            <a:endParaRPr lang="el-GR"/>
          </a:p>
        </p:txBody>
      </p:sp>
    </p:spTree>
    <p:extLst>
      <p:ext uri="{BB962C8B-B14F-4D97-AF65-F5344CB8AC3E}">
        <p14:creationId xmlns:p14="http://schemas.microsoft.com/office/powerpoint/2010/main" val="31324983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2638537F-11CE-412D-97D1-45FBA3195D7C}" type="slidenum">
              <a:rPr lang="el-GR" smtClean="0"/>
              <a:pPr/>
              <a:t>‹#›</a:t>
            </a:fld>
            <a:endParaRPr lang="el-GR"/>
          </a:p>
        </p:txBody>
      </p:sp>
    </p:spTree>
    <p:extLst>
      <p:ext uri="{BB962C8B-B14F-4D97-AF65-F5344CB8AC3E}">
        <p14:creationId xmlns:p14="http://schemas.microsoft.com/office/powerpoint/2010/main" val="2001818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472FECC1-56C7-4F27-B53D-18206220CA37}" type="slidenum">
              <a:rPr lang="el-GR" smtClean="0"/>
              <a:pPr/>
              <a:t>‹#›</a:t>
            </a:fld>
            <a:endParaRPr lang="el-GR"/>
          </a:p>
        </p:txBody>
      </p:sp>
    </p:spTree>
    <p:extLst>
      <p:ext uri="{BB962C8B-B14F-4D97-AF65-F5344CB8AC3E}">
        <p14:creationId xmlns:p14="http://schemas.microsoft.com/office/powerpoint/2010/main" val="1977393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CA48DD14-21EE-405B-80ED-307D24EA9503}" type="slidenum">
              <a:rPr lang="el-GR" smtClean="0"/>
              <a:pPr/>
              <a:t>‹#›</a:t>
            </a:fld>
            <a:endParaRPr lang="el-GR"/>
          </a:p>
        </p:txBody>
      </p:sp>
    </p:spTree>
    <p:extLst>
      <p:ext uri="{BB962C8B-B14F-4D97-AF65-F5344CB8AC3E}">
        <p14:creationId xmlns:p14="http://schemas.microsoft.com/office/powerpoint/2010/main" val="27345415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8EA7B37-9B10-4C62-A522-26A8DEAECC92}" type="slidenum">
              <a:rPr lang="el-GR" smtClean="0"/>
              <a:pPr/>
              <a:t>‹#›</a:t>
            </a:fld>
            <a:endParaRPr lang="el-GR"/>
          </a:p>
        </p:txBody>
      </p:sp>
    </p:spTree>
    <p:extLst>
      <p:ext uri="{BB962C8B-B14F-4D97-AF65-F5344CB8AC3E}">
        <p14:creationId xmlns:p14="http://schemas.microsoft.com/office/powerpoint/2010/main" val="1724395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2FECC1-56C7-4F27-B53D-18206220CA37}" type="slidenum">
              <a:rPr lang="el-GR" smtClean="0"/>
              <a:pPr/>
              <a:t>‹#›</a:t>
            </a:fld>
            <a:endParaRPr lang="el-GR"/>
          </a:p>
        </p:txBody>
      </p:sp>
    </p:spTree>
    <p:extLst>
      <p:ext uri="{BB962C8B-B14F-4D97-AF65-F5344CB8AC3E}">
        <p14:creationId xmlns:p14="http://schemas.microsoft.com/office/powerpoint/2010/main" val="343845551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2.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wmf"/><Relationship Id="rId1" Type="http://schemas.openxmlformats.org/officeDocument/2006/relationships/slideLayout" Target="../slideLayouts/slideLayout7.xml"/><Relationship Id="rId4" Type="http://schemas.openxmlformats.org/officeDocument/2006/relationships/image" Target="../media/image37.jpe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8.png"/></Relationships>
</file>

<file path=ppt/slides/_rels/slide4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6.xml"/><Relationship Id="rId5" Type="http://schemas.openxmlformats.org/officeDocument/2006/relationships/image" Target="../media/image46.jpeg"/><Relationship Id="rId4" Type="http://schemas.openxmlformats.org/officeDocument/2006/relationships/image" Target="../media/image45.jpe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8.png"/></Relationships>
</file>

<file path=ppt/slides/_rels/slide5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60.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p:cNvSpPr>
            <a:spLocks noGrp="1" noChangeArrowheads="1"/>
          </p:cNvSpPr>
          <p:nvPr>
            <p:ph type="ctrTitle"/>
          </p:nvPr>
        </p:nvSpPr>
        <p:spPr>
          <a:xfrm>
            <a:off x="1524000" y="2245809"/>
            <a:ext cx="9144000" cy="1564716"/>
          </a:xfrm>
        </p:spPr>
        <p:txBody>
          <a:bodyPr>
            <a:normAutofit/>
          </a:bodyPr>
          <a:lstStyle/>
          <a:p>
            <a:pPr algn="l"/>
            <a:r>
              <a:rPr lang="el-GR" sz="4400" b="1">
                <a:latin typeface="Candara" panose="020E0502030303020204" pitchFamily="34" charset="0"/>
              </a:rPr>
              <a:t>Χημεία, δράσεις και επιδράσεις των εντομοκτόνων στο περιβάλλον</a:t>
            </a:r>
          </a:p>
        </p:txBody>
      </p:sp>
      <p:sp>
        <p:nvSpPr>
          <p:cNvPr id="71" name="Freeform 14">
            <a:extLst>
              <a:ext uri="{FF2B5EF4-FFF2-40B4-BE49-F238E27FC236}">
                <a16:creationId xmlns:a16="http://schemas.microsoft.com/office/drawing/2014/main" id="{C66F2F30-5DC0-44A0-BFA6-E12F46ED16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5920619" cy="2130951"/>
          </a:xfrm>
          <a:custGeom>
            <a:avLst/>
            <a:gdLst>
              <a:gd name="connsiteX0" fmla="*/ 0 w 5920619"/>
              <a:gd name="connsiteY0" fmla="*/ 0 h 2130951"/>
              <a:gd name="connsiteX1" fmla="*/ 3191370 w 5920619"/>
              <a:gd name="connsiteY1" fmla="*/ 0 h 2130951"/>
              <a:gd name="connsiteX2" fmla="*/ 3346315 w 5920619"/>
              <a:gd name="connsiteY2" fmla="*/ 0 h 2130951"/>
              <a:gd name="connsiteX3" fmla="*/ 5920619 w 5920619"/>
              <a:gd name="connsiteY3" fmla="*/ 0 h 2130951"/>
              <a:gd name="connsiteX4" fmla="*/ 4936971 w 5920619"/>
              <a:gd name="connsiteY4" fmla="*/ 2130951 h 2130951"/>
              <a:gd name="connsiteX5" fmla="*/ 0 w 5920619"/>
              <a:gd name="connsiteY5" fmla="*/ 2130951 h 2130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20619" h="2130951">
                <a:moveTo>
                  <a:pt x="0" y="0"/>
                </a:moveTo>
                <a:lnTo>
                  <a:pt x="3191370" y="0"/>
                </a:lnTo>
                <a:lnTo>
                  <a:pt x="3346315" y="0"/>
                </a:lnTo>
                <a:lnTo>
                  <a:pt x="5920619" y="0"/>
                </a:lnTo>
                <a:lnTo>
                  <a:pt x="4936971" y="2130951"/>
                </a:lnTo>
                <a:lnTo>
                  <a:pt x="0" y="2130951"/>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3" name="Freeform 21">
            <a:extLst>
              <a:ext uri="{FF2B5EF4-FFF2-40B4-BE49-F238E27FC236}">
                <a16:creationId xmlns:a16="http://schemas.microsoft.com/office/drawing/2014/main" id="{85872F57-7F42-4F97-8391-DDC8D0054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39" y="0"/>
            <a:ext cx="7094160" cy="2130952"/>
          </a:xfrm>
          <a:custGeom>
            <a:avLst/>
            <a:gdLst>
              <a:gd name="connsiteX0" fmla="*/ 4417853 w 7094160"/>
              <a:gd name="connsiteY0" fmla="*/ 0 h 2130952"/>
              <a:gd name="connsiteX1" fmla="*/ 7094160 w 7094160"/>
              <a:gd name="connsiteY1" fmla="*/ 0 h 2130952"/>
              <a:gd name="connsiteX2" fmla="*/ 7094160 w 7094160"/>
              <a:gd name="connsiteY2" fmla="*/ 2130552 h 2130952"/>
              <a:gd name="connsiteX3" fmla="*/ 5920619 w 7094160"/>
              <a:gd name="connsiteY3" fmla="*/ 2130552 h 2130952"/>
              <a:gd name="connsiteX4" fmla="*/ 5920619 w 7094160"/>
              <a:gd name="connsiteY4" fmla="*/ 2130952 h 2130952"/>
              <a:gd name="connsiteX5" fmla="*/ 2729249 w 7094160"/>
              <a:gd name="connsiteY5" fmla="*/ 2130952 h 2130952"/>
              <a:gd name="connsiteX6" fmla="*/ 2574304 w 7094160"/>
              <a:gd name="connsiteY6" fmla="*/ 2130952 h 2130952"/>
              <a:gd name="connsiteX7" fmla="*/ 0 w 7094160"/>
              <a:gd name="connsiteY7" fmla="*/ 2130952 h 2130952"/>
              <a:gd name="connsiteX8" fmla="*/ 983648 w 7094160"/>
              <a:gd name="connsiteY8" fmla="*/ 1 h 2130952"/>
              <a:gd name="connsiteX9" fmla="*/ 4417853 w 7094160"/>
              <a:gd name="connsiteY9" fmla="*/ 1 h 21309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094160" h="2130952">
                <a:moveTo>
                  <a:pt x="4417853" y="0"/>
                </a:moveTo>
                <a:lnTo>
                  <a:pt x="7094160" y="0"/>
                </a:lnTo>
                <a:lnTo>
                  <a:pt x="7094160" y="2130552"/>
                </a:lnTo>
                <a:lnTo>
                  <a:pt x="5920619" y="2130552"/>
                </a:lnTo>
                <a:lnTo>
                  <a:pt x="5920619" y="2130952"/>
                </a:lnTo>
                <a:lnTo>
                  <a:pt x="2729249" y="2130952"/>
                </a:lnTo>
                <a:lnTo>
                  <a:pt x="2574304" y="2130952"/>
                </a:lnTo>
                <a:lnTo>
                  <a:pt x="0" y="2130952"/>
                </a:lnTo>
                <a:lnTo>
                  <a:pt x="983648" y="1"/>
                </a:lnTo>
                <a:lnTo>
                  <a:pt x="4417853" y="1"/>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5" name="Freeform: Shape 74">
            <a:extLst>
              <a:ext uri="{FF2B5EF4-FFF2-40B4-BE49-F238E27FC236}">
                <a16:creationId xmlns:a16="http://schemas.microsoft.com/office/drawing/2014/main" id="{04DC2037-48A0-4F22-B9D4-8EAEBC780A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49721" y="4682920"/>
            <a:ext cx="4522796" cy="2175080"/>
          </a:xfrm>
          <a:custGeom>
            <a:avLst/>
            <a:gdLst>
              <a:gd name="connsiteX0" fmla="*/ 3515449 w 4522796"/>
              <a:gd name="connsiteY0" fmla="*/ 0 h 2175080"/>
              <a:gd name="connsiteX1" fmla="*/ 0 w 4522796"/>
              <a:gd name="connsiteY1" fmla="*/ 0 h 2175080"/>
              <a:gd name="connsiteX2" fmla="*/ 0 w 4522796"/>
              <a:gd name="connsiteY2" fmla="*/ 2175080 h 2175080"/>
              <a:gd name="connsiteX3" fmla="*/ 4522796 w 4522796"/>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4522796" h="2175080">
                <a:moveTo>
                  <a:pt x="3515449" y="0"/>
                </a:moveTo>
                <a:lnTo>
                  <a:pt x="0" y="0"/>
                </a:lnTo>
                <a:lnTo>
                  <a:pt x="0" y="2175080"/>
                </a:lnTo>
                <a:lnTo>
                  <a:pt x="4522796" y="217508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1"/>
          </a:p>
        </p:txBody>
      </p:sp>
      <p:sp>
        <p:nvSpPr>
          <p:cNvPr id="77" name="Freeform 22">
            <a:extLst>
              <a:ext uri="{FF2B5EF4-FFF2-40B4-BE49-F238E27FC236}">
                <a16:creationId xmlns:a16="http://schemas.microsoft.com/office/drawing/2014/main" id="{0006CBFD-ADA0-43D1-9332-9C34CA1C76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66810" y="4682920"/>
            <a:ext cx="5925190" cy="2175080"/>
          </a:xfrm>
          <a:custGeom>
            <a:avLst/>
            <a:gdLst>
              <a:gd name="connsiteX0" fmla="*/ 1007347 w 5925190"/>
              <a:gd name="connsiteY0" fmla="*/ 0 h 2175080"/>
              <a:gd name="connsiteX1" fmla="*/ 5925190 w 5925190"/>
              <a:gd name="connsiteY1" fmla="*/ 0 h 2175080"/>
              <a:gd name="connsiteX2" fmla="*/ 5925190 w 5925190"/>
              <a:gd name="connsiteY2" fmla="*/ 2175080 h 2175080"/>
              <a:gd name="connsiteX3" fmla="*/ 0 w 5925190"/>
              <a:gd name="connsiteY3" fmla="*/ 2175080 h 2175080"/>
            </a:gdLst>
            <a:ahLst/>
            <a:cxnLst>
              <a:cxn ang="0">
                <a:pos x="connsiteX0" y="connsiteY0"/>
              </a:cxn>
              <a:cxn ang="0">
                <a:pos x="connsiteX1" y="connsiteY1"/>
              </a:cxn>
              <a:cxn ang="0">
                <a:pos x="connsiteX2" y="connsiteY2"/>
              </a:cxn>
              <a:cxn ang="0">
                <a:pos x="connsiteX3" y="connsiteY3"/>
              </a:cxn>
            </a:cxnLst>
            <a:rect l="l" t="t" r="r" b="b"/>
            <a:pathLst>
              <a:path w="5925190" h="2175080">
                <a:moveTo>
                  <a:pt x="1007347" y="0"/>
                </a:moveTo>
                <a:lnTo>
                  <a:pt x="5925190" y="0"/>
                </a:lnTo>
                <a:lnTo>
                  <a:pt x="5925190" y="2175080"/>
                </a:lnTo>
                <a:lnTo>
                  <a:pt x="0" y="217508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25">
            <a:extLst>
              <a:ext uri="{FF2B5EF4-FFF2-40B4-BE49-F238E27FC236}">
                <a16:creationId xmlns:a16="http://schemas.microsoft.com/office/drawing/2014/main" id="{2B931666-F28F-45F3-A074-66D2272D5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682920"/>
            <a:ext cx="7114535" cy="2175080"/>
          </a:xfrm>
          <a:custGeom>
            <a:avLst/>
            <a:gdLst>
              <a:gd name="connsiteX0" fmla="*/ 0 w 7114535"/>
              <a:gd name="connsiteY0" fmla="*/ 0 h 2175080"/>
              <a:gd name="connsiteX1" fmla="*/ 1189345 w 7114535"/>
              <a:gd name="connsiteY1" fmla="*/ 0 h 2175080"/>
              <a:gd name="connsiteX2" fmla="*/ 7114535 w 7114535"/>
              <a:gd name="connsiteY2" fmla="*/ 0 h 2175080"/>
              <a:gd name="connsiteX3" fmla="*/ 6107188 w 7114535"/>
              <a:gd name="connsiteY3" fmla="*/ 2175080 h 2175080"/>
              <a:gd name="connsiteX4" fmla="*/ 1189345 w 7114535"/>
              <a:gd name="connsiteY4" fmla="*/ 2175080 h 2175080"/>
              <a:gd name="connsiteX5" fmla="*/ 0 w 7114535"/>
              <a:gd name="connsiteY5" fmla="*/ 2175080 h 2175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4535" h="2175080">
                <a:moveTo>
                  <a:pt x="0" y="0"/>
                </a:moveTo>
                <a:lnTo>
                  <a:pt x="1189345" y="0"/>
                </a:lnTo>
                <a:lnTo>
                  <a:pt x="7114535" y="0"/>
                </a:lnTo>
                <a:lnTo>
                  <a:pt x="6107188" y="2175080"/>
                </a:lnTo>
                <a:lnTo>
                  <a:pt x="1189345" y="2175080"/>
                </a:lnTo>
                <a:lnTo>
                  <a:pt x="0" y="2175080"/>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pic>
        <p:nvPicPr>
          <p:cNvPr id="228354" name="Picture 2"/>
          <p:cNvPicPr>
            <a:picLocks noChangeAspect="1" noChangeArrowheads="1"/>
          </p:cNvPicPr>
          <p:nvPr/>
        </p:nvPicPr>
        <p:blipFill rotWithShape="1">
          <a:blip r:embed="rId2" cstate="print"/>
          <a:srcRect r="-1" b="14584"/>
          <a:stretch/>
        </p:blipFill>
        <p:spPr bwMode="auto">
          <a:xfrm rot="21480000">
            <a:off x="2377377" y="1003258"/>
            <a:ext cx="7437246" cy="4764396"/>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descr="untitled03"/>
          <p:cNvPicPr>
            <a:picLocks noChangeAspect="1" noChangeArrowheads="1"/>
          </p:cNvPicPr>
          <p:nvPr/>
        </p:nvPicPr>
        <p:blipFill>
          <a:blip r:embed="rId3" cstate="print"/>
          <a:srcRect/>
          <a:stretch>
            <a:fillRect/>
          </a:stretch>
        </p:blipFill>
        <p:spPr bwMode="auto">
          <a:xfrm>
            <a:off x="1982788" y="309563"/>
            <a:ext cx="3243262" cy="4667250"/>
          </a:xfrm>
          <a:prstGeom prst="rect">
            <a:avLst/>
          </a:prstGeom>
          <a:noFill/>
        </p:spPr>
      </p:pic>
      <p:pic>
        <p:nvPicPr>
          <p:cNvPr id="229379" name="Picture 3" descr="cover2609"/>
          <p:cNvPicPr>
            <a:picLocks noChangeAspect="1" noChangeArrowheads="1"/>
          </p:cNvPicPr>
          <p:nvPr/>
        </p:nvPicPr>
        <p:blipFill>
          <a:blip r:embed="rId4" cstate="print"/>
          <a:srcRect/>
          <a:stretch>
            <a:fillRect/>
          </a:stretch>
        </p:blipFill>
        <p:spPr bwMode="auto">
          <a:xfrm>
            <a:off x="6873878" y="396875"/>
            <a:ext cx="3421063" cy="4211638"/>
          </a:xfrm>
          <a:prstGeom prst="rect">
            <a:avLst/>
          </a:prstGeom>
          <a:noFill/>
        </p:spPr>
      </p:pic>
      <p:pic>
        <p:nvPicPr>
          <p:cNvPr id="229380" name="Picture 4" descr="silent_spring"/>
          <p:cNvPicPr>
            <a:picLocks noChangeAspect="1" noChangeArrowheads="1"/>
          </p:cNvPicPr>
          <p:nvPr/>
        </p:nvPicPr>
        <p:blipFill>
          <a:blip r:embed="rId5" cstate="print"/>
          <a:srcRect/>
          <a:stretch>
            <a:fillRect/>
          </a:stretch>
        </p:blipFill>
        <p:spPr bwMode="auto">
          <a:xfrm>
            <a:off x="4321178" y="1925641"/>
            <a:ext cx="3001963" cy="466407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29378"/>
                                        </p:tgtEl>
                                        <p:attrNameLst>
                                          <p:attrName>style.visibility</p:attrName>
                                        </p:attrNameLst>
                                      </p:cBhvr>
                                      <p:to>
                                        <p:strVal val="visible"/>
                                      </p:to>
                                    </p:set>
                                    <p:animEffect transition="in" filter="box(in)">
                                      <p:cBhvr>
                                        <p:cTn id="7" dur="500"/>
                                        <p:tgtEl>
                                          <p:spTgt spid="229378"/>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229379"/>
                                        </p:tgtEl>
                                        <p:attrNameLst>
                                          <p:attrName>style.visibility</p:attrName>
                                        </p:attrNameLst>
                                      </p:cBhvr>
                                      <p:to>
                                        <p:strVal val="visible"/>
                                      </p:to>
                                    </p:set>
                                    <p:animEffect transition="in" filter="blinds(horizontal)">
                                      <p:cBhvr>
                                        <p:cTn id="12" dur="500"/>
                                        <p:tgtEl>
                                          <p:spTgt spid="22937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229380"/>
                                        </p:tgtEl>
                                        <p:attrNameLst>
                                          <p:attrName>style.visibility</p:attrName>
                                        </p:attrNameLst>
                                      </p:cBhvr>
                                      <p:to>
                                        <p:strVal val="visible"/>
                                      </p:to>
                                    </p:set>
                                    <p:animEffect transition="in" filter="checkerboard(across)">
                                      <p:cBhvr>
                                        <p:cTn id="17" dur="500"/>
                                        <p:tgtEl>
                                          <p:spTgt spid="2293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5" name="Right Triangle 74">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3602" name="Picture 2" descr="11-4"/>
          <p:cNvPicPr>
            <a:picLocks noChangeAspect="1" noChangeArrowheads="1"/>
          </p:cNvPicPr>
          <p:nvPr/>
        </p:nvPicPr>
        <p:blipFill>
          <a:blip r:embed="rId2" cstate="print"/>
          <a:stretch>
            <a:fillRect/>
          </a:stretch>
        </p:blipFill>
        <p:spPr bwMode="auto">
          <a:xfrm>
            <a:off x="1639812" y="655499"/>
            <a:ext cx="5850751" cy="5587468"/>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3" name="Τίτλος 2">
            <a:extLst>
              <a:ext uri="{FF2B5EF4-FFF2-40B4-BE49-F238E27FC236}">
                <a16:creationId xmlns:a16="http://schemas.microsoft.com/office/drawing/2014/main" id="{8D54327E-BF02-4660-9A79-2FB959C8A31F}"/>
              </a:ext>
            </a:extLst>
          </p:cNvPr>
          <p:cNvSpPr>
            <a:spLocks noGrp="1"/>
          </p:cNvSpPr>
          <p:nvPr>
            <p:ph type="title"/>
          </p:nvPr>
        </p:nvSpPr>
        <p:spPr>
          <a:xfrm>
            <a:off x="1653363" y="365760"/>
            <a:ext cx="9367203" cy="1188720"/>
          </a:xfrm>
        </p:spPr>
        <p:txBody>
          <a:bodyPr>
            <a:normAutofit/>
          </a:bodyPr>
          <a:lstStyle/>
          <a:p>
            <a:r>
              <a:rPr lang="en-US" b="1"/>
              <a:t>Pest management</a:t>
            </a:r>
            <a:endParaRPr lang="el-GR" b="1"/>
          </a:p>
        </p:txBody>
      </p:sp>
      <p:sp>
        <p:nvSpPr>
          <p:cNvPr id="10" name="Freeform: Shape 9">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Freeform: Shape 13">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 name="Θέση περιεχομένου 4">
            <a:extLst>
              <a:ext uri="{FF2B5EF4-FFF2-40B4-BE49-F238E27FC236}">
                <a16:creationId xmlns:a16="http://schemas.microsoft.com/office/drawing/2014/main" id="{D2993ADA-225A-4DD3-9C13-90B79A720EB9}"/>
              </a:ext>
            </a:extLst>
          </p:cNvPr>
          <p:cNvSpPr>
            <a:spLocks noGrp="1"/>
          </p:cNvSpPr>
          <p:nvPr>
            <p:ph idx="1"/>
          </p:nvPr>
        </p:nvSpPr>
        <p:spPr>
          <a:xfrm>
            <a:off x="1653363" y="2176272"/>
            <a:ext cx="9367204" cy="3272550"/>
          </a:xfrm>
        </p:spPr>
        <p:txBody>
          <a:bodyPr anchor="t">
            <a:normAutofit/>
          </a:bodyPr>
          <a:lstStyle/>
          <a:p>
            <a:r>
              <a:rPr lang="el-GR" b="1" dirty="0">
                <a:latin typeface="Candara" panose="020E0502030303020204" pitchFamily="34" charset="0"/>
              </a:rPr>
              <a:t>Μέχρι το 1950: θανάτωση εντόμων, όχι προστασία καλλιεργειών</a:t>
            </a:r>
            <a:endParaRPr lang="en-US" b="1" dirty="0">
              <a:latin typeface="Candara" panose="020E0502030303020204" pitchFamily="34" charset="0"/>
            </a:endParaRPr>
          </a:p>
          <a:p>
            <a:r>
              <a:rPr lang="el-GR" b="1" dirty="0">
                <a:latin typeface="Candara" panose="020E0502030303020204" pitchFamily="34" charset="0"/>
              </a:rPr>
              <a:t>Μετά το 1960: </a:t>
            </a:r>
            <a:endParaRPr lang="en-US" b="1" dirty="0">
              <a:latin typeface="Candara" panose="020E0502030303020204" pitchFamily="34" charset="0"/>
            </a:endParaRPr>
          </a:p>
          <a:p>
            <a:pPr lvl="1"/>
            <a:r>
              <a:rPr lang="el-GR" sz="2800" b="1" dirty="0">
                <a:latin typeface="Candara" panose="020E0502030303020204" pitchFamily="34" charset="0"/>
              </a:rPr>
              <a:t>έλεγχος εντόμων (</a:t>
            </a:r>
            <a:r>
              <a:rPr lang="en-US" sz="2800" b="1" dirty="0">
                <a:latin typeface="Candara" panose="020E0502030303020204" pitchFamily="34" charset="0"/>
              </a:rPr>
              <a:t>pest control: use of conventional pesticides [chemical control]</a:t>
            </a:r>
            <a:r>
              <a:rPr lang="el-GR" sz="2800" b="1" dirty="0">
                <a:latin typeface="Candara" panose="020E0502030303020204" pitchFamily="34" charset="0"/>
              </a:rPr>
              <a:t>) </a:t>
            </a:r>
            <a:r>
              <a:rPr lang="el-GR" sz="2800" b="1" dirty="0">
                <a:latin typeface="Candara" panose="020E0502030303020204" pitchFamily="34" charset="0"/>
                <a:cs typeface="Arial" charset="0"/>
              </a:rPr>
              <a:t>→ 100% </a:t>
            </a:r>
            <a:r>
              <a:rPr lang="en-US" sz="2800" b="1" dirty="0">
                <a:latin typeface="Candara" panose="020E0502030303020204" pitchFamily="34" charset="0"/>
                <a:cs typeface="Arial" charset="0"/>
              </a:rPr>
              <a:t>killing!!</a:t>
            </a:r>
            <a:endParaRPr lang="el-GR" sz="2800" b="1" dirty="0">
              <a:latin typeface="Candara" panose="020E0502030303020204" pitchFamily="34" charset="0"/>
              <a:cs typeface="Arial" charset="0"/>
            </a:endParaRPr>
          </a:p>
          <a:p>
            <a:pPr lvl="1"/>
            <a:r>
              <a:rPr lang="el-GR" sz="2800" b="1" dirty="0">
                <a:latin typeface="Candara" panose="020E0502030303020204" pitchFamily="34" charset="0"/>
              </a:rPr>
              <a:t>διαχείριση εντόμων (</a:t>
            </a:r>
            <a:r>
              <a:rPr lang="en-US" sz="2800" b="1" dirty="0">
                <a:latin typeface="Candara" panose="020E0502030303020204" pitchFamily="34" charset="0"/>
              </a:rPr>
              <a:t>pest management: reduce pest impact</a:t>
            </a:r>
            <a:r>
              <a:rPr lang="el-GR" sz="2800" b="1" dirty="0">
                <a:latin typeface="Candara" panose="020E0502030303020204" pitchFamily="34" charset="0"/>
              </a:rPr>
              <a:t>)</a:t>
            </a:r>
          </a:p>
        </p:txBody>
      </p:sp>
    </p:spTree>
    <p:extLst>
      <p:ext uri="{BB962C8B-B14F-4D97-AF65-F5344CB8AC3E}">
        <p14:creationId xmlns:p14="http://schemas.microsoft.com/office/powerpoint/2010/main" val="39252126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Freeform: Shape 80">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1556" name="Text Box 4"/>
          <p:cNvSpPr txBox="1">
            <a:spLocks noChangeArrowheads="1"/>
          </p:cNvSpPr>
          <p:nvPr/>
        </p:nvSpPr>
        <p:spPr bwMode="auto">
          <a:xfrm>
            <a:off x="660041" y="2767106"/>
            <a:ext cx="2880828" cy="3071906"/>
          </a:xfrm>
          <a:prstGeom prst="rect">
            <a:avLst/>
          </a:prstGeom>
        </p:spPr>
        <p:txBody>
          <a:bodyPr vert="horz" lIns="91440" tIns="45720" rIns="91440" bIns="45720" rtlCol="0" anchor="t">
            <a:normAutofit/>
          </a:bodyPr>
          <a:lstStyle/>
          <a:p>
            <a:pPr defTabSz="914400">
              <a:lnSpc>
                <a:spcPct val="90000"/>
              </a:lnSpc>
              <a:spcBef>
                <a:spcPct val="0"/>
              </a:spcBef>
              <a:spcAft>
                <a:spcPts val="600"/>
              </a:spcAft>
            </a:pPr>
            <a:r>
              <a:rPr lang="en-US" sz="4000" kern="1200" dirty="0">
                <a:solidFill>
                  <a:srgbClr val="FFFFFF"/>
                </a:solidFill>
                <a:latin typeface="+mj-lt"/>
                <a:ea typeface="+mj-ea"/>
                <a:cs typeface="+mj-cs"/>
              </a:rPr>
              <a:t>Economic Injury Level and Economic Threshold</a:t>
            </a:r>
          </a:p>
        </p:txBody>
      </p:sp>
      <p:pic>
        <p:nvPicPr>
          <p:cNvPr id="151554" name="Picture 2" descr="Fig 14-3"/>
          <p:cNvPicPr>
            <a:picLocks noChangeAspect="1" noChangeArrowheads="1"/>
          </p:cNvPicPr>
          <p:nvPr/>
        </p:nvPicPr>
        <p:blipFill>
          <a:blip r:embed="rId2" cstate="print"/>
          <a:stretch>
            <a:fillRect/>
          </a:stretch>
        </p:blipFill>
        <p:spPr bwMode="auto">
          <a:xfrm>
            <a:off x="4502428" y="502572"/>
            <a:ext cx="7225748" cy="5852855"/>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2578" name="Picture 2" descr="Fig 14-4"/>
          <p:cNvPicPr>
            <a:picLocks noChangeAspect="1" noChangeArrowheads="1"/>
          </p:cNvPicPr>
          <p:nvPr/>
        </p:nvPicPr>
        <p:blipFill>
          <a:blip r:embed="rId2" cstate="print"/>
          <a:stretch>
            <a:fillRect/>
          </a:stretch>
        </p:blipFill>
        <p:spPr bwMode="auto">
          <a:xfrm>
            <a:off x="1416000" y="457200"/>
            <a:ext cx="9360000" cy="5943600"/>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 name="Rectangle 81">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Εικόνα 1">
            <a:extLst>
              <a:ext uri="{FF2B5EF4-FFF2-40B4-BE49-F238E27FC236}">
                <a16:creationId xmlns:a16="http://schemas.microsoft.com/office/drawing/2014/main" id="{2685AACA-818A-8704-A2FF-3A5E6CE6DC11}"/>
              </a:ext>
            </a:extLst>
          </p:cNvPr>
          <p:cNvPicPr>
            <a:picLocks noChangeAspect="1"/>
          </p:cNvPicPr>
          <p:nvPr/>
        </p:nvPicPr>
        <p:blipFill>
          <a:blip r:embed="rId2"/>
          <a:stretch>
            <a:fillRect/>
          </a:stretch>
        </p:blipFill>
        <p:spPr>
          <a:xfrm>
            <a:off x="1101377" y="457200"/>
            <a:ext cx="9989246" cy="59436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155656"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55658" name="Group 155657">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55659"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660"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55662" name="Group 155661">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55663"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5664"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026" name="Picture 2">
            <a:extLst>
              <a:ext uri="{FF2B5EF4-FFF2-40B4-BE49-F238E27FC236}">
                <a16:creationId xmlns:a16="http://schemas.microsoft.com/office/drawing/2014/main" id="{9496ABCF-3578-BE35-DFC6-BCEF2172072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619739" y="819015"/>
            <a:ext cx="3431410" cy="1995572"/>
          </a:xfrm>
          <a:prstGeom prst="rect">
            <a:avLst/>
          </a:prstGeom>
          <a:noFill/>
          <a:extLst>
            <a:ext uri="{909E8E84-426E-40DD-AFC4-6F175D3DCCD1}">
              <a14:hiddenFill xmlns:a14="http://schemas.microsoft.com/office/drawing/2010/main">
                <a:solidFill>
                  <a:srgbClr val="FFFFFF"/>
                </a:solidFill>
              </a14:hiddenFill>
            </a:ext>
          </a:extLst>
        </p:spPr>
      </p:pic>
      <p:grpSp>
        <p:nvGrpSpPr>
          <p:cNvPr id="155666" name="Group 155665">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55667" name="Freeform: Shape 155666">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5668" name="Freeform: Shape 155667">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5669" name="Freeform: Shape 155668">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5670" name="Freeform: Shape 155669">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5671" name="Freeform: Shape 155670">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5672" name="Freeform: Shape 155671">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55673" name="Freeform: Shape 155672">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155650" name="Rectangle 2"/>
          <p:cNvSpPr>
            <a:spLocks noGrp="1" noChangeArrowheads="1"/>
          </p:cNvSpPr>
          <p:nvPr>
            <p:ph type="title"/>
          </p:nvPr>
        </p:nvSpPr>
        <p:spPr>
          <a:xfrm>
            <a:off x="1014985" y="819015"/>
            <a:ext cx="5501548" cy="1557994"/>
          </a:xfrm>
        </p:spPr>
        <p:txBody>
          <a:bodyPr vert="horz" lIns="91440" tIns="45720" rIns="91440" bIns="45720" rtlCol="0" anchor="b">
            <a:normAutofit/>
          </a:bodyPr>
          <a:lstStyle/>
          <a:p>
            <a:r>
              <a:rPr lang="en-US" sz="4800" b="1" kern="1200" dirty="0" err="1">
                <a:solidFill>
                  <a:schemeClr val="bg1"/>
                </a:solidFill>
                <a:latin typeface="+mj-lt"/>
                <a:ea typeface="+mj-ea"/>
                <a:cs typeface="+mj-cs"/>
              </a:rPr>
              <a:t>Οργ</a:t>
            </a:r>
            <a:r>
              <a:rPr lang="en-US" sz="4800" b="1" kern="1200" dirty="0">
                <a:solidFill>
                  <a:schemeClr val="bg1"/>
                </a:solidFill>
                <a:latin typeface="+mj-lt"/>
                <a:ea typeface="+mj-ea"/>
                <a:cs typeface="+mj-cs"/>
              </a:rPr>
              <a:t>ανοχλωρίνες</a:t>
            </a:r>
            <a:br>
              <a:rPr lang="en-US" sz="4800" b="1" kern="1200" dirty="0">
                <a:solidFill>
                  <a:schemeClr val="bg1"/>
                </a:solidFill>
                <a:latin typeface="+mj-lt"/>
                <a:ea typeface="+mj-ea"/>
                <a:cs typeface="+mj-cs"/>
              </a:rPr>
            </a:br>
            <a:r>
              <a:rPr lang="en-US" sz="4000" b="1" kern="1200" dirty="0">
                <a:solidFill>
                  <a:schemeClr val="bg1"/>
                </a:solidFill>
                <a:latin typeface="+mj-lt"/>
                <a:ea typeface="+mj-ea"/>
                <a:cs typeface="+mj-cs"/>
              </a:rPr>
              <a:t>(DTT, Endosulfan, Atrazin)</a:t>
            </a:r>
            <a:endParaRPr lang="en-US" sz="4800" b="1" kern="1200" dirty="0">
              <a:solidFill>
                <a:schemeClr val="bg1"/>
              </a:solidFill>
              <a:latin typeface="+mj-lt"/>
              <a:ea typeface="+mj-ea"/>
              <a:cs typeface="+mj-cs"/>
            </a:endParaRPr>
          </a:p>
        </p:txBody>
      </p:sp>
      <p:sp>
        <p:nvSpPr>
          <p:cNvPr id="155651" name="Rectangle 3"/>
          <p:cNvSpPr>
            <a:spLocks noGrp="1" noChangeArrowheads="1"/>
          </p:cNvSpPr>
          <p:nvPr>
            <p:ph type="body" sz="half" idx="1"/>
          </p:nvPr>
        </p:nvSpPr>
        <p:spPr>
          <a:xfrm>
            <a:off x="873925" y="3183805"/>
            <a:ext cx="9095764" cy="2855180"/>
          </a:xfrm>
        </p:spPr>
        <p:txBody>
          <a:bodyPr vert="horz" lIns="91440" tIns="45720" rIns="91440" bIns="45720" rtlCol="0" anchor="t">
            <a:noAutofit/>
          </a:bodyPr>
          <a:lstStyle/>
          <a:p>
            <a:r>
              <a:rPr lang="en-US" sz="2400" dirty="0">
                <a:solidFill>
                  <a:schemeClr val="bg1"/>
                </a:solidFill>
              </a:rPr>
              <a:t>Χαρα</a:t>
            </a:r>
            <a:r>
              <a:rPr lang="en-US" sz="2400" dirty="0" err="1">
                <a:solidFill>
                  <a:schemeClr val="bg1"/>
                </a:solidFill>
              </a:rPr>
              <a:t>κτηρίζοντ</a:t>
            </a:r>
            <a:r>
              <a:rPr lang="en-US" sz="2400" dirty="0">
                <a:solidFill>
                  <a:schemeClr val="bg1"/>
                </a:solidFill>
              </a:rPr>
              <a:t>αι από την παρουσία ατόμων χλωρίου και άνθρακα</a:t>
            </a:r>
          </a:p>
          <a:p>
            <a:r>
              <a:rPr lang="en-US" sz="2400" dirty="0" err="1">
                <a:solidFill>
                  <a:schemeClr val="bg1"/>
                </a:solidFill>
              </a:rPr>
              <a:t>Ισχυρά</a:t>
            </a:r>
            <a:r>
              <a:rPr lang="en-US" sz="2400" dirty="0">
                <a:solidFill>
                  <a:schemeClr val="bg1"/>
                </a:solidFill>
              </a:rPr>
              <a:t> </a:t>
            </a:r>
            <a:r>
              <a:rPr lang="en-US" sz="2400" dirty="0" err="1">
                <a:solidFill>
                  <a:schemeClr val="bg1"/>
                </a:solidFill>
              </a:rPr>
              <a:t>τοξικά</a:t>
            </a:r>
            <a:r>
              <a:rPr lang="en-US" sz="2400" dirty="0">
                <a:solidFill>
                  <a:schemeClr val="bg1"/>
                </a:solidFill>
              </a:rPr>
              <a:t> </a:t>
            </a:r>
            <a:r>
              <a:rPr lang="en-US" sz="2400" dirty="0" err="1">
                <a:solidFill>
                  <a:schemeClr val="bg1"/>
                </a:solidFill>
              </a:rPr>
              <a:t>νευρικού</a:t>
            </a:r>
            <a:r>
              <a:rPr lang="en-US" sz="2400" dirty="0">
                <a:solidFill>
                  <a:schemeClr val="bg1"/>
                </a:solidFill>
              </a:rPr>
              <a:t> </a:t>
            </a:r>
            <a:r>
              <a:rPr lang="en-US" sz="2400" dirty="0" err="1">
                <a:solidFill>
                  <a:schemeClr val="bg1"/>
                </a:solidFill>
              </a:rPr>
              <a:t>συστήμ</a:t>
            </a:r>
            <a:r>
              <a:rPr lang="en-US" sz="2400" dirty="0">
                <a:solidFill>
                  <a:schemeClr val="bg1"/>
                </a:solidFill>
              </a:rPr>
              <a:t>ατος</a:t>
            </a:r>
          </a:p>
          <a:p>
            <a:r>
              <a:rPr lang="en-US" sz="2400" dirty="0">
                <a:solidFill>
                  <a:schemeClr val="bg1"/>
                </a:solidFill>
              </a:rPr>
              <a:t>Τα π</a:t>
            </a:r>
            <a:r>
              <a:rPr lang="en-US" sz="2400" dirty="0" err="1">
                <a:solidFill>
                  <a:schemeClr val="bg1"/>
                </a:solidFill>
              </a:rPr>
              <a:t>ερισσότερ</a:t>
            </a:r>
            <a:r>
              <a:rPr lang="en-US" sz="2400" dirty="0">
                <a:solidFill>
                  <a:schemeClr val="bg1"/>
                </a:solidFill>
              </a:rPr>
              <a:t>α επιδρούν σε μεγάλο φάσμα οργανισμών μη-στόχων</a:t>
            </a:r>
          </a:p>
          <a:p>
            <a:r>
              <a:rPr lang="en-US" sz="2400" dirty="0">
                <a:solidFill>
                  <a:schemeClr val="bg1"/>
                </a:solidFill>
              </a:rPr>
              <a:t>Ο β</a:t>
            </a:r>
            <a:r>
              <a:rPr lang="en-US" sz="2400" dirty="0" err="1">
                <a:solidFill>
                  <a:schemeClr val="bg1"/>
                </a:solidFill>
              </a:rPr>
              <a:t>ιοχημικός</a:t>
            </a:r>
            <a:r>
              <a:rPr lang="en-US" sz="2400" dirty="0">
                <a:solidFill>
                  <a:schemeClr val="bg1"/>
                </a:solidFill>
              </a:rPr>
              <a:t> </a:t>
            </a:r>
            <a:r>
              <a:rPr lang="en-US" sz="2400" dirty="0" err="1">
                <a:solidFill>
                  <a:schemeClr val="bg1"/>
                </a:solidFill>
              </a:rPr>
              <a:t>τρό</a:t>
            </a:r>
            <a:r>
              <a:rPr lang="en-US" sz="2400" dirty="0">
                <a:solidFill>
                  <a:schemeClr val="bg1"/>
                </a:solidFill>
              </a:rPr>
              <a:t>πος δράσης τους είναι αμφιλεγόμενος</a:t>
            </a:r>
          </a:p>
          <a:p>
            <a:r>
              <a:rPr lang="en-US" sz="2400" dirty="0" err="1">
                <a:solidFill>
                  <a:schemeClr val="bg1"/>
                </a:solidFill>
              </a:rPr>
              <a:t>Τρό</a:t>
            </a:r>
            <a:r>
              <a:rPr lang="en-US" sz="2400" dirty="0">
                <a:solidFill>
                  <a:schemeClr val="bg1"/>
                </a:solidFill>
              </a:rPr>
              <a:t>πος δράσης εξαρτάται από τη χημική βάση του εντομοκτόνου</a:t>
            </a:r>
          </a:p>
          <a:p>
            <a:r>
              <a:rPr lang="en-US" sz="2400" dirty="0" err="1">
                <a:solidFill>
                  <a:schemeClr val="bg1"/>
                </a:solidFill>
              </a:rPr>
              <a:t>Μεγάλη</a:t>
            </a:r>
            <a:r>
              <a:rPr lang="en-US" sz="2400" dirty="0">
                <a:solidFill>
                  <a:schemeClr val="bg1"/>
                </a:solidFill>
              </a:rPr>
              <a:t> υπ</a:t>
            </a:r>
            <a:r>
              <a:rPr lang="en-US" sz="2400" dirty="0" err="1">
                <a:solidFill>
                  <a:schemeClr val="bg1"/>
                </a:solidFill>
              </a:rPr>
              <a:t>ολειμμ</a:t>
            </a:r>
            <a:r>
              <a:rPr lang="en-US" sz="2400" dirty="0">
                <a:solidFill>
                  <a:schemeClr val="bg1"/>
                </a:solidFill>
              </a:rPr>
              <a:t>ατικότητα και μεγάλος χρόνος ημιζωής</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55651">
                                            <p:txEl>
                                              <p:pRg st="0" end="0"/>
                                            </p:txEl>
                                          </p:spTgt>
                                        </p:tgtEl>
                                        <p:attrNameLst>
                                          <p:attrName>style.visibility</p:attrName>
                                        </p:attrNameLst>
                                      </p:cBhvr>
                                      <p:to>
                                        <p:strVal val="visible"/>
                                      </p:to>
                                    </p:set>
                                    <p:animEffect transition="in" filter="wipe(left)">
                                      <p:cBhvr>
                                        <p:cTn id="7" dur="500"/>
                                        <p:tgtEl>
                                          <p:spTgt spid="1556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5651">
                                            <p:txEl>
                                              <p:pRg st="1" end="1"/>
                                            </p:txEl>
                                          </p:spTgt>
                                        </p:tgtEl>
                                        <p:attrNameLst>
                                          <p:attrName>style.visibility</p:attrName>
                                        </p:attrNameLst>
                                      </p:cBhvr>
                                      <p:to>
                                        <p:strVal val="visible"/>
                                      </p:to>
                                    </p:set>
                                    <p:animEffect transition="in" filter="wipe(left)">
                                      <p:cBhvr>
                                        <p:cTn id="12" dur="500"/>
                                        <p:tgtEl>
                                          <p:spTgt spid="1556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55651">
                                            <p:txEl>
                                              <p:pRg st="2" end="2"/>
                                            </p:txEl>
                                          </p:spTgt>
                                        </p:tgtEl>
                                        <p:attrNameLst>
                                          <p:attrName>style.visibility</p:attrName>
                                        </p:attrNameLst>
                                      </p:cBhvr>
                                      <p:to>
                                        <p:strVal val="visible"/>
                                      </p:to>
                                    </p:set>
                                    <p:animEffect transition="in" filter="wipe(left)">
                                      <p:cBhvr>
                                        <p:cTn id="17" dur="500"/>
                                        <p:tgtEl>
                                          <p:spTgt spid="1556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5651">
                                            <p:txEl>
                                              <p:pRg st="3" end="3"/>
                                            </p:txEl>
                                          </p:spTgt>
                                        </p:tgtEl>
                                        <p:attrNameLst>
                                          <p:attrName>style.visibility</p:attrName>
                                        </p:attrNameLst>
                                      </p:cBhvr>
                                      <p:to>
                                        <p:strVal val="visible"/>
                                      </p:to>
                                    </p:set>
                                    <p:animEffect transition="in" filter="wipe(left)">
                                      <p:cBhvr>
                                        <p:cTn id="22" dur="500"/>
                                        <p:tgtEl>
                                          <p:spTgt spid="1556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55651">
                                            <p:txEl>
                                              <p:pRg st="4" end="4"/>
                                            </p:txEl>
                                          </p:spTgt>
                                        </p:tgtEl>
                                        <p:attrNameLst>
                                          <p:attrName>style.visibility</p:attrName>
                                        </p:attrNameLst>
                                      </p:cBhvr>
                                      <p:to>
                                        <p:strVal val="visible"/>
                                      </p:to>
                                    </p:set>
                                    <p:animEffect transition="in" filter="wipe(left)">
                                      <p:cBhvr>
                                        <p:cTn id="27" dur="500"/>
                                        <p:tgtEl>
                                          <p:spTgt spid="1556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55651">
                                            <p:txEl>
                                              <p:pRg st="5" end="5"/>
                                            </p:txEl>
                                          </p:spTgt>
                                        </p:tgtEl>
                                        <p:attrNameLst>
                                          <p:attrName>style.visibility</p:attrName>
                                        </p:attrNameLst>
                                      </p:cBhvr>
                                      <p:to>
                                        <p:strVal val="visible"/>
                                      </p:to>
                                    </p:set>
                                    <p:animEffect transition="in" filter="wipe(left)">
                                      <p:cBhvr>
                                        <p:cTn id="32" dur="500"/>
                                        <p:tgtEl>
                                          <p:spTgt spid="15565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5651" grpId="0" build="p" autoUpdateAnimBg="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3064"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73066" name="Group 173065">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73067"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3068"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73070" name="Group 173069">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73071"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3072"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 name="Εικόνα 1">
            <a:extLst>
              <a:ext uri="{FF2B5EF4-FFF2-40B4-BE49-F238E27FC236}">
                <a16:creationId xmlns:a16="http://schemas.microsoft.com/office/drawing/2014/main" id="{B4178397-344A-E859-8353-FD3D672EB43F}"/>
              </a:ext>
            </a:extLst>
          </p:cNvPr>
          <p:cNvPicPr>
            <a:picLocks noChangeAspect="1"/>
          </p:cNvPicPr>
          <p:nvPr/>
        </p:nvPicPr>
        <p:blipFill>
          <a:blip r:embed="rId2"/>
          <a:stretch>
            <a:fillRect/>
          </a:stretch>
        </p:blipFill>
        <p:spPr>
          <a:xfrm>
            <a:off x="8125192" y="681045"/>
            <a:ext cx="3246017" cy="2353362"/>
          </a:xfrm>
          <a:prstGeom prst="rect">
            <a:avLst/>
          </a:prstGeom>
        </p:spPr>
      </p:pic>
      <p:grpSp>
        <p:nvGrpSpPr>
          <p:cNvPr id="173074" name="Group 173073">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73075" name="Freeform: Shape 173074">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3076" name="Freeform: Shape 173075">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3077" name="Freeform: Shape 173076">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3078" name="Freeform: Shape 173077">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3079" name="Freeform: Shape 173078">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3080" name="Freeform: Shape 173079">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73081" name="Freeform: Shape 173080">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173058" name="Rectangle 2"/>
          <p:cNvSpPr>
            <a:spLocks noGrp="1" noChangeArrowheads="1"/>
          </p:cNvSpPr>
          <p:nvPr>
            <p:ph type="title"/>
          </p:nvPr>
        </p:nvSpPr>
        <p:spPr>
          <a:xfrm>
            <a:off x="820791" y="1251615"/>
            <a:ext cx="6763678" cy="1571508"/>
          </a:xfrm>
        </p:spPr>
        <p:txBody>
          <a:bodyPr vert="horz" lIns="91440" tIns="45720" rIns="91440" bIns="45720" rtlCol="0" anchor="b">
            <a:normAutofit fontScale="90000"/>
          </a:bodyPr>
          <a:lstStyle/>
          <a:p>
            <a:r>
              <a:rPr lang="en-US" sz="4900" b="1" kern="1200" dirty="0">
                <a:solidFill>
                  <a:schemeClr val="bg1"/>
                </a:solidFill>
                <a:latin typeface="+mj-lt"/>
                <a:ea typeface="+mj-ea"/>
                <a:cs typeface="+mj-cs"/>
              </a:rPr>
              <a:t>Organophosphates</a:t>
            </a:r>
            <a:br>
              <a:rPr lang="en-US" sz="4800" b="1" kern="1200" dirty="0">
                <a:solidFill>
                  <a:schemeClr val="bg1"/>
                </a:solidFill>
                <a:latin typeface="+mj-lt"/>
                <a:ea typeface="+mj-ea"/>
                <a:cs typeface="+mj-cs"/>
              </a:rPr>
            </a:br>
            <a:r>
              <a:rPr lang="en-US" sz="4000" b="1" kern="1200" dirty="0">
                <a:solidFill>
                  <a:schemeClr val="bg1"/>
                </a:solidFill>
                <a:latin typeface="+mj-lt"/>
                <a:ea typeface="+mj-ea"/>
                <a:cs typeface="+mj-cs"/>
              </a:rPr>
              <a:t>(parathion, malathion, diazinon, dichlorvos, fenitrothion)</a:t>
            </a:r>
            <a:endParaRPr lang="en-US" sz="4800" b="1" kern="1200" dirty="0">
              <a:solidFill>
                <a:schemeClr val="bg1"/>
              </a:solidFill>
              <a:latin typeface="+mj-lt"/>
              <a:ea typeface="+mj-ea"/>
              <a:cs typeface="+mj-cs"/>
            </a:endParaRPr>
          </a:p>
        </p:txBody>
      </p:sp>
      <p:sp>
        <p:nvSpPr>
          <p:cNvPr id="173059" name="Rectangle 3"/>
          <p:cNvSpPr>
            <a:spLocks noGrp="1" noChangeArrowheads="1"/>
          </p:cNvSpPr>
          <p:nvPr>
            <p:ph type="body" sz="half" idx="1"/>
          </p:nvPr>
        </p:nvSpPr>
        <p:spPr>
          <a:xfrm>
            <a:off x="1014984" y="3094597"/>
            <a:ext cx="9933390" cy="3184404"/>
          </a:xfrm>
        </p:spPr>
        <p:txBody>
          <a:bodyPr vert="horz" lIns="91440" tIns="45720" rIns="91440" bIns="45720" rtlCol="0" anchor="t">
            <a:normAutofit/>
          </a:bodyPr>
          <a:lstStyle/>
          <a:p>
            <a:r>
              <a:rPr lang="en-US" sz="2400" dirty="0">
                <a:solidFill>
                  <a:schemeClr val="bg1"/>
                </a:solidFill>
              </a:rPr>
              <a:t>Χαρα</a:t>
            </a:r>
            <a:r>
              <a:rPr lang="en-US" sz="2400" dirty="0" err="1">
                <a:solidFill>
                  <a:schemeClr val="bg1"/>
                </a:solidFill>
              </a:rPr>
              <a:t>κτηρίζοντ</a:t>
            </a:r>
            <a:r>
              <a:rPr lang="en-US" sz="2400" dirty="0">
                <a:solidFill>
                  <a:schemeClr val="bg1"/>
                </a:solidFill>
              </a:rPr>
              <a:t>αι από την παρουσία ατόμων άνθρακα και φωσφόρου  </a:t>
            </a:r>
          </a:p>
          <a:p>
            <a:r>
              <a:rPr lang="en-US" sz="2400" dirty="0" err="1">
                <a:solidFill>
                  <a:schemeClr val="bg1"/>
                </a:solidFill>
              </a:rPr>
              <a:t>Χημική</a:t>
            </a:r>
            <a:r>
              <a:rPr lang="en-US" sz="2400" dirty="0">
                <a:solidFill>
                  <a:schemeClr val="bg1"/>
                </a:solidFill>
              </a:rPr>
              <a:t> επιβ</a:t>
            </a:r>
            <a:r>
              <a:rPr lang="en-US" sz="2400" dirty="0" err="1">
                <a:solidFill>
                  <a:schemeClr val="bg1"/>
                </a:solidFill>
              </a:rPr>
              <a:t>άρυνση</a:t>
            </a:r>
            <a:r>
              <a:rPr lang="en-US" sz="2400" dirty="0">
                <a:solidFill>
                  <a:schemeClr val="bg1"/>
                </a:solidFill>
              </a:rPr>
              <a:t> </a:t>
            </a:r>
            <a:r>
              <a:rPr lang="en-US" sz="2400" dirty="0" err="1">
                <a:solidFill>
                  <a:schemeClr val="bg1"/>
                </a:solidFill>
              </a:rPr>
              <a:t>οικοσυστημάτων</a:t>
            </a:r>
            <a:r>
              <a:rPr lang="en-US" sz="2400" dirty="0">
                <a:solidFill>
                  <a:schemeClr val="bg1"/>
                </a:solidFill>
              </a:rPr>
              <a:t> και επ</a:t>
            </a:r>
            <a:r>
              <a:rPr lang="en-US" sz="2400" dirty="0" err="1">
                <a:solidFill>
                  <a:schemeClr val="bg1"/>
                </a:solidFill>
              </a:rPr>
              <a:t>ίδρ</a:t>
            </a:r>
            <a:r>
              <a:rPr lang="en-US" sz="2400" dirty="0">
                <a:solidFill>
                  <a:schemeClr val="bg1"/>
                </a:solidFill>
              </a:rPr>
              <a:t>αση σε οργανισμούς μη-στόχους</a:t>
            </a:r>
          </a:p>
          <a:p>
            <a:r>
              <a:rPr lang="en-US" sz="2400" dirty="0" err="1">
                <a:solidFill>
                  <a:schemeClr val="bg1"/>
                </a:solidFill>
              </a:rPr>
              <a:t>Τρό</a:t>
            </a:r>
            <a:r>
              <a:rPr lang="en-US" sz="2400" dirty="0">
                <a:solidFill>
                  <a:schemeClr val="bg1"/>
                </a:solidFill>
              </a:rPr>
              <a:t>πος δράσης διαφέρει στα διάφορα ΟΡ</a:t>
            </a:r>
          </a:p>
          <a:p>
            <a:r>
              <a:rPr lang="en-US" sz="2400" dirty="0" err="1">
                <a:solidFill>
                  <a:schemeClr val="bg1"/>
                </a:solidFill>
              </a:rPr>
              <a:t>Γενικά</a:t>
            </a:r>
            <a:r>
              <a:rPr lang="en-US" sz="2400" dirty="0">
                <a:solidFill>
                  <a:schemeClr val="bg1"/>
                </a:solidFill>
              </a:rPr>
              <a:t>, </a:t>
            </a:r>
            <a:r>
              <a:rPr lang="en-US" sz="2400" dirty="0" err="1">
                <a:solidFill>
                  <a:schemeClr val="bg1"/>
                </a:solidFill>
              </a:rPr>
              <a:t>μικρή</a:t>
            </a:r>
            <a:r>
              <a:rPr lang="en-US" sz="2400" dirty="0">
                <a:solidFill>
                  <a:schemeClr val="bg1"/>
                </a:solidFill>
              </a:rPr>
              <a:t> υπ</a:t>
            </a:r>
            <a:r>
              <a:rPr lang="en-US" sz="2400" dirty="0" err="1">
                <a:solidFill>
                  <a:schemeClr val="bg1"/>
                </a:solidFill>
              </a:rPr>
              <a:t>ολειμμ</a:t>
            </a:r>
            <a:r>
              <a:rPr lang="en-US" sz="2400" dirty="0">
                <a:solidFill>
                  <a:schemeClr val="bg1"/>
                </a:solidFill>
              </a:rPr>
              <a:t>ατικότητα και μικρός χρόνος ημιζωής στο περιβάλλον</a:t>
            </a:r>
          </a:p>
          <a:p>
            <a:r>
              <a:rPr lang="en-US" sz="2400" dirty="0" err="1">
                <a:solidFill>
                  <a:schemeClr val="bg1"/>
                </a:solidFill>
              </a:rPr>
              <a:t>Δυστυχώς</a:t>
            </a:r>
            <a:r>
              <a:rPr lang="en-US" sz="2400" dirty="0">
                <a:solidFill>
                  <a:schemeClr val="bg1"/>
                </a:solidFill>
              </a:rPr>
              <a:t>, </a:t>
            </a:r>
            <a:r>
              <a:rPr lang="en-US" sz="2400" dirty="0" err="1">
                <a:solidFill>
                  <a:schemeClr val="bg1"/>
                </a:solidFill>
              </a:rPr>
              <a:t>συχνά</a:t>
            </a:r>
            <a:r>
              <a:rPr lang="en-US" sz="2400" dirty="0">
                <a:solidFill>
                  <a:schemeClr val="bg1"/>
                </a:solidFill>
              </a:rPr>
              <a:t> </a:t>
            </a:r>
            <a:r>
              <a:rPr lang="en-US" sz="2400" dirty="0" err="1">
                <a:solidFill>
                  <a:schemeClr val="bg1"/>
                </a:solidFill>
              </a:rPr>
              <a:t>ευρεί</a:t>
            </a:r>
            <a:r>
              <a:rPr lang="en-US" sz="2400" dirty="0">
                <a:solidFill>
                  <a:schemeClr val="bg1"/>
                </a:solidFill>
              </a:rPr>
              <a:t>α δράση σε ωφέλιμα έντομα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5352"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5354" name="Group 185353">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85355"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5356"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5358" name="Group 185357">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85359"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5360"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 name="Εικόνα 1">
            <a:extLst>
              <a:ext uri="{FF2B5EF4-FFF2-40B4-BE49-F238E27FC236}">
                <a16:creationId xmlns:a16="http://schemas.microsoft.com/office/drawing/2014/main" id="{81530074-B133-4C63-0FCB-9372806C4B42}"/>
              </a:ext>
            </a:extLst>
          </p:cNvPr>
          <p:cNvPicPr>
            <a:picLocks noChangeAspect="1"/>
          </p:cNvPicPr>
          <p:nvPr/>
        </p:nvPicPr>
        <p:blipFill>
          <a:blip r:embed="rId2"/>
          <a:stretch>
            <a:fillRect/>
          </a:stretch>
        </p:blipFill>
        <p:spPr>
          <a:xfrm>
            <a:off x="6780756" y="1598012"/>
            <a:ext cx="3620611" cy="2622200"/>
          </a:xfrm>
          <a:prstGeom prst="rect">
            <a:avLst/>
          </a:prstGeom>
        </p:spPr>
      </p:pic>
      <p:grpSp>
        <p:nvGrpSpPr>
          <p:cNvPr id="185362" name="Group 185361">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5363" name="Freeform: Shape 185362">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4" name="Freeform: Shape 185363">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5" name="Freeform: Shape 185364">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6" name="Freeform: Shape 185365">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7" name="Freeform: Shape 185366">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8" name="Freeform: Shape 185367">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9" name="Freeform: Shape 185368">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185346" name="Rectangle 2"/>
          <p:cNvSpPr>
            <a:spLocks noGrp="1" noChangeArrowheads="1"/>
          </p:cNvSpPr>
          <p:nvPr>
            <p:ph type="title"/>
          </p:nvPr>
        </p:nvSpPr>
        <p:spPr>
          <a:xfrm>
            <a:off x="1063337" y="1197444"/>
            <a:ext cx="5501548" cy="1557994"/>
          </a:xfrm>
        </p:spPr>
        <p:txBody>
          <a:bodyPr vert="horz" lIns="91440" tIns="45720" rIns="91440" bIns="45720" rtlCol="0" anchor="b">
            <a:normAutofit/>
          </a:bodyPr>
          <a:lstStyle/>
          <a:p>
            <a:r>
              <a:rPr lang="en-US" b="1" kern="1200" dirty="0" err="1">
                <a:solidFill>
                  <a:schemeClr val="bg1"/>
                </a:solidFill>
                <a:latin typeface="+mj-lt"/>
                <a:ea typeface="+mj-ea"/>
                <a:cs typeface="+mj-cs"/>
              </a:rPr>
              <a:t>Συνθετικά</a:t>
            </a:r>
            <a:r>
              <a:rPr lang="en-US" b="1" kern="1200" dirty="0">
                <a:solidFill>
                  <a:schemeClr val="bg1"/>
                </a:solidFill>
                <a:latin typeface="+mj-lt"/>
                <a:ea typeface="+mj-ea"/>
                <a:cs typeface="+mj-cs"/>
              </a:rPr>
              <a:t> π</a:t>
            </a:r>
            <a:r>
              <a:rPr lang="en-US" b="1" kern="1200" dirty="0" err="1">
                <a:solidFill>
                  <a:schemeClr val="bg1"/>
                </a:solidFill>
                <a:latin typeface="+mj-lt"/>
                <a:ea typeface="+mj-ea"/>
                <a:cs typeface="+mj-cs"/>
              </a:rPr>
              <a:t>υρεθροειδή</a:t>
            </a:r>
            <a:br>
              <a:rPr lang="en-US" b="1" kern="1200" dirty="0">
                <a:solidFill>
                  <a:schemeClr val="bg1"/>
                </a:solidFill>
                <a:latin typeface="+mj-lt"/>
                <a:ea typeface="+mj-ea"/>
                <a:cs typeface="+mj-cs"/>
              </a:rPr>
            </a:br>
            <a:r>
              <a:rPr lang="en-US" sz="4000" b="1" kern="1200" dirty="0">
                <a:solidFill>
                  <a:schemeClr val="bg1"/>
                </a:solidFill>
                <a:latin typeface="+mj-lt"/>
                <a:ea typeface="+mj-ea"/>
                <a:cs typeface="+mj-cs"/>
              </a:rPr>
              <a:t>(permethrin, allethrin)</a:t>
            </a:r>
            <a:endParaRPr lang="en-US" b="1" kern="1200" dirty="0">
              <a:solidFill>
                <a:schemeClr val="bg1"/>
              </a:solidFill>
              <a:latin typeface="+mj-lt"/>
              <a:ea typeface="+mj-ea"/>
              <a:cs typeface="+mj-cs"/>
            </a:endParaRPr>
          </a:p>
        </p:txBody>
      </p:sp>
      <p:sp>
        <p:nvSpPr>
          <p:cNvPr id="185347" name="Rectangle 3"/>
          <p:cNvSpPr>
            <a:spLocks noGrp="1" noChangeArrowheads="1"/>
          </p:cNvSpPr>
          <p:nvPr>
            <p:ph type="body" sz="half" idx="1"/>
          </p:nvPr>
        </p:nvSpPr>
        <p:spPr>
          <a:xfrm>
            <a:off x="1014985" y="3183805"/>
            <a:ext cx="8256781" cy="3075936"/>
          </a:xfrm>
        </p:spPr>
        <p:txBody>
          <a:bodyPr vert="horz" lIns="91440" tIns="45720" rIns="91440" bIns="45720" rtlCol="0" anchor="t">
            <a:normAutofit/>
          </a:bodyPr>
          <a:lstStyle/>
          <a:p>
            <a:r>
              <a:rPr lang="en-US" sz="2400" dirty="0" err="1">
                <a:solidFill>
                  <a:schemeClr val="bg1"/>
                </a:solidFill>
              </a:rPr>
              <a:t>Τρο</a:t>
            </a:r>
            <a:r>
              <a:rPr lang="en-US" sz="2400" dirty="0">
                <a:solidFill>
                  <a:schemeClr val="bg1"/>
                </a:solidFill>
              </a:rPr>
              <a:t>ποποιημένοι εστέρες χρυσανθεμικού, ενός χημικού που προσομοιάζει του βασικού συστατικού των χρυσανθέμων</a:t>
            </a:r>
          </a:p>
          <a:p>
            <a:r>
              <a:rPr lang="en-US" sz="2400" dirty="0" err="1">
                <a:solidFill>
                  <a:schemeClr val="bg1"/>
                </a:solidFill>
              </a:rPr>
              <a:t>Αλλ</a:t>
            </a:r>
            <a:r>
              <a:rPr lang="en-US" sz="2400" dirty="0">
                <a:solidFill>
                  <a:schemeClr val="bg1"/>
                </a:solidFill>
              </a:rPr>
              <a:t>αγές στα όξινα συστατικά προσδίδουν μεγαλύτερο χρόνο ημιζωής σε σύγκριση με τις φυσικές πυρεθρίνες</a:t>
            </a:r>
          </a:p>
          <a:p>
            <a:r>
              <a:rPr lang="en-US" sz="2400" dirty="0" err="1">
                <a:solidFill>
                  <a:schemeClr val="bg1"/>
                </a:solidFill>
              </a:rPr>
              <a:t>Συχνά</a:t>
            </a:r>
            <a:r>
              <a:rPr lang="en-US" sz="2400" dirty="0">
                <a:solidFill>
                  <a:schemeClr val="bg1"/>
                </a:solidFill>
              </a:rPr>
              <a:t> επιπ</a:t>
            </a:r>
            <a:r>
              <a:rPr lang="en-US" sz="2400" dirty="0" err="1">
                <a:solidFill>
                  <a:schemeClr val="bg1"/>
                </a:solidFill>
              </a:rPr>
              <a:t>ρόσθετες</a:t>
            </a:r>
            <a:r>
              <a:rPr lang="en-US" sz="2400" dirty="0">
                <a:solidFill>
                  <a:schemeClr val="bg1"/>
                </a:solidFill>
              </a:rPr>
              <a:t> </a:t>
            </a:r>
            <a:r>
              <a:rPr lang="en-US" sz="2400" dirty="0" err="1">
                <a:solidFill>
                  <a:schemeClr val="bg1"/>
                </a:solidFill>
              </a:rPr>
              <a:t>τρο</a:t>
            </a:r>
            <a:r>
              <a:rPr lang="en-US" sz="2400" dirty="0">
                <a:solidFill>
                  <a:schemeClr val="bg1"/>
                </a:solidFill>
              </a:rPr>
              <a:t>ποποιήσεις βελτιώνουν τη συνεργιστική δράση</a:t>
            </a:r>
          </a:p>
          <a:p>
            <a:r>
              <a:rPr lang="en-US" sz="2400" dirty="0" err="1">
                <a:solidFill>
                  <a:schemeClr val="bg1"/>
                </a:solidFill>
              </a:rPr>
              <a:t>Δόσεις</a:t>
            </a:r>
            <a:r>
              <a:rPr lang="en-US" sz="2400" dirty="0">
                <a:solidFill>
                  <a:schemeClr val="bg1"/>
                </a:solidFill>
              </a:rPr>
              <a:t> </a:t>
            </a:r>
            <a:r>
              <a:rPr lang="en-US" sz="2400" dirty="0" err="1">
                <a:solidFill>
                  <a:schemeClr val="bg1"/>
                </a:solidFill>
              </a:rPr>
              <a:t>είν</a:t>
            </a:r>
            <a:r>
              <a:rPr lang="en-US" sz="2400" dirty="0">
                <a:solidFill>
                  <a:schemeClr val="bg1"/>
                </a:solidFill>
              </a:rPr>
              <a:t>αι συχνά 10% των δόσεων των OPs</a:t>
            </a:r>
          </a:p>
        </p:txBody>
      </p:sp>
      <p:pic>
        <p:nvPicPr>
          <p:cNvPr id="3" name="Εικόνα 2">
            <a:extLst>
              <a:ext uri="{FF2B5EF4-FFF2-40B4-BE49-F238E27FC236}">
                <a16:creationId xmlns:a16="http://schemas.microsoft.com/office/drawing/2014/main" id="{49FD5902-BDA8-3B1E-EC14-3A8AE614C569}"/>
              </a:ext>
            </a:extLst>
          </p:cNvPr>
          <p:cNvPicPr>
            <a:picLocks noChangeAspect="1"/>
          </p:cNvPicPr>
          <p:nvPr/>
        </p:nvPicPr>
        <p:blipFill>
          <a:blip r:embed="rId3"/>
          <a:stretch>
            <a:fillRect/>
          </a:stretch>
        </p:blipFill>
        <p:spPr>
          <a:xfrm>
            <a:off x="9477284" y="67149"/>
            <a:ext cx="2633114" cy="1954888"/>
          </a:xfrm>
          <a:prstGeom prst="rect">
            <a:avLst/>
          </a:prstGeom>
        </p:spPr>
      </p:pic>
      <p:pic>
        <p:nvPicPr>
          <p:cNvPr id="4" name="Εικόνα 3">
            <a:extLst>
              <a:ext uri="{FF2B5EF4-FFF2-40B4-BE49-F238E27FC236}">
                <a16:creationId xmlns:a16="http://schemas.microsoft.com/office/drawing/2014/main" id="{99324CEB-D4D7-7BD6-7C23-5B43BC6A30C9}"/>
              </a:ext>
            </a:extLst>
          </p:cNvPr>
          <p:cNvPicPr>
            <a:picLocks noChangeAspect="1"/>
          </p:cNvPicPr>
          <p:nvPr/>
        </p:nvPicPr>
        <p:blipFill>
          <a:blip r:embed="rId4"/>
          <a:stretch>
            <a:fillRect/>
          </a:stretch>
        </p:blipFill>
        <p:spPr>
          <a:xfrm>
            <a:off x="9874480" y="4369387"/>
            <a:ext cx="2311622" cy="248861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081EA652-8C6A-4E69-BEB9-1708094745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A4026A73-1F7F-49F2-B319-8CA3B3D53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ight Triangle 75">
            <a:extLst>
              <a:ext uri="{FF2B5EF4-FFF2-40B4-BE49-F238E27FC236}">
                <a16:creationId xmlns:a16="http://schemas.microsoft.com/office/drawing/2014/main" id="{5298780A-33B9-4EA2-8F67-DE68AD628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7F488E8B-4E1E-4402-8935-D4E6C02615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458" name="Rectangle 2"/>
          <p:cNvSpPr>
            <a:spLocks noGrp="1" noChangeArrowheads="1"/>
          </p:cNvSpPr>
          <p:nvPr>
            <p:ph type="title"/>
          </p:nvPr>
        </p:nvSpPr>
        <p:spPr>
          <a:xfrm>
            <a:off x="1006900" y="1188637"/>
            <a:ext cx="3141430" cy="4480726"/>
          </a:xfrm>
        </p:spPr>
        <p:txBody>
          <a:bodyPr>
            <a:normAutofit/>
          </a:bodyPr>
          <a:lstStyle/>
          <a:p>
            <a:pPr algn="r"/>
            <a:r>
              <a:rPr lang="el-GR" sz="5100" b="1">
                <a:latin typeface="Candara" panose="020E0502030303020204" pitchFamily="34" charset="0"/>
              </a:rPr>
              <a:t>Ιστορική αναδρομή</a:t>
            </a:r>
          </a:p>
        </p:txBody>
      </p:sp>
      <p:cxnSp>
        <p:nvCxnSpPr>
          <p:cNvPr id="80" name="Straight Connector 79">
            <a:extLst>
              <a:ext uri="{FF2B5EF4-FFF2-40B4-BE49-F238E27FC236}">
                <a16:creationId xmlns:a16="http://schemas.microsoft.com/office/drawing/2014/main" id="{23AAC9B5-8015-485C-ACF9-A750390E9A5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52863"/>
            <a:ext cx="0" cy="3236495"/>
          </a:xfrm>
          <a:prstGeom prst="line">
            <a:avLst/>
          </a:prstGeom>
          <a:ln w="19050" cap="sq">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47459" name="Rectangle 3"/>
          <p:cNvSpPr>
            <a:spLocks noGrp="1" noChangeArrowheads="1"/>
          </p:cNvSpPr>
          <p:nvPr>
            <p:ph idx="1"/>
          </p:nvPr>
        </p:nvSpPr>
        <p:spPr>
          <a:xfrm>
            <a:off x="5138928" y="1338729"/>
            <a:ext cx="4795584" cy="4180542"/>
          </a:xfrm>
        </p:spPr>
        <p:txBody>
          <a:bodyPr anchor="ctr">
            <a:normAutofit/>
          </a:bodyPr>
          <a:lstStyle/>
          <a:p>
            <a:r>
              <a:rPr lang="el-GR" sz="2200" b="1" dirty="0">
                <a:latin typeface="Candara" panose="020E0502030303020204" pitchFamily="34" charset="0"/>
              </a:rPr>
              <a:t>Χρήση </a:t>
            </a:r>
            <a:r>
              <a:rPr lang="en-US" sz="2200" b="1" dirty="0">
                <a:latin typeface="Candara" panose="020E0502030303020204" pitchFamily="34" charset="0"/>
              </a:rPr>
              <a:t>S </a:t>
            </a:r>
            <a:r>
              <a:rPr lang="el-GR" sz="2200" b="1" dirty="0">
                <a:latin typeface="Candara" panose="020E0502030303020204" pitchFamily="34" charset="0"/>
              </a:rPr>
              <a:t>από αρχαίους Σουμέριους το 2500πΧ. </a:t>
            </a:r>
          </a:p>
          <a:p>
            <a:r>
              <a:rPr lang="el-GR" sz="2200" b="1" dirty="0">
                <a:latin typeface="Candara" panose="020E0502030303020204" pitchFamily="34" charset="0"/>
              </a:rPr>
              <a:t>Χρήση εντομοκτόνων από βότανα και λάδια από αρχαίους Αιγυπτίους και Κινέζους για την προστασία σπόρων.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7459">
                                            <p:txEl>
                                              <p:pRg st="0" end="0"/>
                                            </p:txEl>
                                          </p:spTgt>
                                        </p:tgtEl>
                                        <p:attrNameLst>
                                          <p:attrName>style.visibility</p:attrName>
                                        </p:attrNameLst>
                                      </p:cBhvr>
                                      <p:to>
                                        <p:strVal val="visible"/>
                                      </p:to>
                                    </p:set>
                                    <p:anim calcmode="lin" valueType="num">
                                      <p:cBhvr additive="base">
                                        <p:cTn id="7" dur="500" fill="hold"/>
                                        <p:tgtEl>
                                          <p:spTgt spid="14745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745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7459">
                                            <p:txEl>
                                              <p:pRg st="1" end="1"/>
                                            </p:txEl>
                                          </p:spTgt>
                                        </p:tgtEl>
                                        <p:attrNameLst>
                                          <p:attrName>style.visibility</p:attrName>
                                        </p:attrNameLst>
                                      </p:cBhvr>
                                      <p:to>
                                        <p:strVal val="visible"/>
                                      </p:to>
                                    </p:set>
                                    <p:anim calcmode="lin" valueType="num">
                                      <p:cBhvr additive="base">
                                        <p:cTn id="13" dur="500" fill="hold"/>
                                        <p:tgtEl>
                                          <p:spTgt spid="14745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7459">
                                            <p:txEl>
                                              <p:pRg st="1" end="1"/>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7459"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5352"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5354" name="Group 185353">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85355"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5356"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5358" name="Group 185357">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85359"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5360"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5362" name="Group 185361">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5363" name="Freeform: Shape 185362">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4" name="Freeform: Shape 185363">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5" name="Freeform: Shape 185364">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6" name="Freeform: Shape 185365">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7" name="Freeform: Shape 185366">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8" name="Freeform: Shape 185367">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9" name="Freeform: Shape 185368">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185346" name="Rectangle 2"/>
          <p:cNvSpPr>
            <a:spLocks noGrp="1" noChangeArrowheads="1"/>
          </p:cNvSpPr>
          <p:nvPr>
            <p:ph type="title"/>
          </p:nvPr>
        </p:nvSpPr>
        <p:spPr>
          <a:xfrm>
            <a:off x="2227540" y="943246"/>
            <a:ext cx="7745309" cy="1557994"/>
          </a:xfrm>
        </p:spPr>
        <p:txBody>
          <a:bodyPr vert="horz" lIns="91440" tIns="45720" rIns="91440" bIns="45720" rtlCol="0" anchor="b">
            <a:normAutofit/>
          </a:bodyPr>
          <a:lstStyle/>
          <a:p>
            <a:pPr algn="ctr"/>
            <a:r>
              <a:rPr lang="en-US" b="1" kern="1200" dirty="0">
                <a:solidFill>
                  <a:schemeClr val="bg1"/>
                </a:solidFill>
                <a:latin typeface="+mj-lt"/>
                <a:ea typeface="+mj-ea"/>
                <a:cs typeface="+mj-cs"/>
              </a:rPr>
              <a:t>Insect Growth </a:t>
            </a:r>
            <a:r>
              <a:rPr lang="en-US" b="1" kern="1200" dirty="0" err="1">
                <a:solidFill>
                  <a:schemeClr val="bg1"/>
                </a:solidFill>
                <a:latin typeface="+mj-lt"/>
                <a:ea typeface="+mj-ea"/>
                <a:cs typeface="+mj-cs"/>
              </a:rPr>
              <a:t>Reguators</a:t>
            </a:r>
            <a:r>
              <a:rPr lang="en-US" b="1" kern="1200" dirty="0">
                <a:solidFill>
                  <a:schemeClr val="bg1"/>
                </a:solidFill>
                <a:latin typeface="+mj-lt"/>
                <a:ea typeface="+mj-ea"/>
                <a:cs typeface="+mj-cs"/>
              </a:rPr>
              <a:t> – </a:t>
            </a:r>
            <a:r>
              <a:rPr lang="el-GR" b="1" dirty="0">
                <a:solidFill>
                  <a:schemeClr val="bg1"/>
                </a:solidFill>
              </a:rPr>
              <a:t>Ρυθμιστές ανάπτυξης</a:t>
            </a:r>
            <a:endParaRPr lang="en-US" b="1" kern="1200" dirty="0">
              <a:solidFill>
                <a:schemeClr val="bg1"/>
              </a:solidFill>
              <a:latin typeface="+mj-lt"/>
              <a:ea typeface="+mj-ea"/>
              <a:cs typeface="+mj-cs"/>
            </a:endParaRPr>
          </a:p>
        </p:txBody>
      </p:sp>
      <p:sp>
        <p:nvSpPr>
          <p:cNvPr id="7" name="Θέση κειμένου 2">
            <a:extLst>
              <a:ext uri="{FF2B5EF4-FFF2-40B4-BE49-F238E27FC236}">
                <a16:creationId xmlns:a16="http://schemas.microsoft.com/office/drawing/2014/main" id="{8261B9CE-0CE4-F5C9-8E31-FA4A6492EA4E}"/>
              </a:ext>
            </a:extLst>
          </p:cNvPr>
          <p:cNvSpPr>
            <a:spLocks noGrp="1"/>
          </p:cNvSpPr>
          <p:nvPr>
            <p:ph type="body" sz="half" idx="1"/>
          </p:nvPr>
        </p:nvSpPr>
        <p:spPr>
          <a:xfrm>
            <a:off x="1244929" y="2814753"/>
            <a:ext cx="9693394" cy="3150734"/>
          </a:xfrm>
        </p:spPr>
        <p:txBody>
          <a:bodyPr vert="horz" lIns="91440" tIns="45720" rIns="91440" bIns="45720" rtlCol="0">
            <a:normAutofit fontScale="92500" lnSpcReduction="10000"/>
          </a:bodyPr>
          <a:lstStyle/>
          <a:p>
            <a:r>
              <a:rPr lang="el-GR" sz="2400" dirty="0">
                <a:solidFill>
                  <a:schemeClr val="bg1"/>
                </a:solidFill>
              </a:rPr>
              <a:t>Ο κύκλος ζωής των εντόμων εξαρτάται από τρεις, κυρίως, ορμόνες (</a:t>
            </a:r>
            <a:r>
              <a:rPr lang="el-GR" sz="2400" dirty="0" err="1">
                <a:solidFill>
                  <a:schemeClr val="bg1"/>
                </a:solidFill>
              </a:rPr>
              <a:t>προθωρακικοτροπική</a:t>
            </a:r>
            <a:r>
              <a:rPr lang="en-US" sz="2400" dirty="0">
                <a:solidFill>
                  <a:schemeClr val="bg1"/>
                </a:solidFill>
              </a:rPr>
              <a:t>, </a:t>
            </a:r>
            <a:r>
              <a:rPr lang="el-GR" sz="2400" dirty="0" err="1">
                <a:solidFill>
                  <a:schemeClr val="bg1"/>
                </a:solidFill>
              </a:rPr>
              <a:t>εκδυσόνη</a:t>
            </a:r>
            <a:r>
              <a:rPr lang="el-GR" sz="2400" dirty="0">
                <a:solidFill>
                  <a:schemeClr val="bg1"/>
                </a:solidFill>
              </a:rPr>
              <a:t> και νεανική ορμόνη</a:t>
            </a:r>
            <a:r>
              <a:rPr lang="en-US" sz="2400" dirty="0">
                <a:solidFill>
                  <a:schemeClr val="bg1"/>
                </a:solidFill>
              </a:rPr>
              <a:t>)</a:t>
            </a:r>
            <a:r>
              <a:rPr lang="el-GR" sz="2400" dirty="0">
                <a:solidFill>
                  <a:schemeClr val="bg1"/>
                </a:solidFill>
              </a:rPr>
              <a:t>. Ρυθμιστές ανάπτυξης είναι ουσίες που αναστέλλουν τον κύκλο ζωής ενός εντόμου παρεμβαίνοντας στην ισορροπία των τριών αυτών ορμονών. Αυτές οι χημικές ουσίες δεν σκοτώνουν τα έντομα εντελώς, αλλά αντίθετα επηρεάζουν την ικανότητά τους να μετατραπούν σε ενήλικα και να αναπαραχθούν.</a:t>
            </a:r>
          </a:p>
          <a:p>
            <a:r>
              <a:rPr lang="el-GR" sz="2400" b="0" i="0" dirty="0">
                <a:solidFill>
                  <a:schemeClr val="bg1"/>
                </a:solidFill>
                <a:effectLst/>
              </a:rPr>
              <a:t>Τα IGR χρησιμοποιούνται συνήθως για τον έλεγχο πληθυσμών επιβλαβών παρασίτων εντόμων όπως οι κατσαρίδες και οι ψύλλοι». </a:t>
            </a:r>
          </a:p>
          <a:p>
            <a:r>
              <a:rPr lang="el-GR" sz="2400" b="0" i="0" dirty="0">
                <a:solidFill>
                  <a:schemeClr val="bg1"/>
                </a:solidFill>
                <a:effectLst/>
              </a:rPr>
              <a:t>Για να κατανοήσουμε πώς λειτουργεί αυτό, είναι απαραίτητο να κατανοήσουμε πώς αναπτύσσονται τα έντομα. </a:t>
            </a:r>
            <a:endParaRPr lang="en-US" sz="2400" b="0" i="0" dirty="0">
              <a:solidFill>
                <a:schemeClr val="bg1"/>
              </a:solidFill>
              <a:effectLst/>
            </a:endParaRPr>
          </a:p>
        </p:txBody>
      </p:sp>
    </p:spTree>
    <p:extLst>
      <p:ext uri="{BB962C8B-B14F-4D97-AF65-F5344CB8AC3E}">
        <p14:creationId xmlns:p14="http://schemas.microsoft.com/office/powerpoint/2010/main" val="71896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23" name="Rectangle 9222">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25" name="Rectangle 9224">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2453397" y="722999"/>
            <a:ext cx="7285205" cy="1439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00">
              <a:defRPr/>
            </a:pPr>
            <a:endParaRPr lang="el-GR">
              <a:solidFill>
                <a:prstClr val="white"/>
              </a:solidFill>
              <a:latin typeface="Candara"/>
            </a:endParaRPr>
          </a:p>
        </p:txBody>
      </p:sp>
      <p:pic>
        <p:nvPicPr>
          <p:cNvPr id="9218" name="Picture 2" descr="http://www.online.uni-marburg.de/insekten/img/metamorphosi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7572" y="563935"/>
            <a:ext cx="4456853" cy="55710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0509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5352" name="Slide Background Fill">
            <a:extLst>
              <a:ext uri="{FF2B5EF4-FFF2-40B4-BE49-F238E27FC236}">
                <a16:creationId xmlns:a16="http://schemas.microsoft.com/office/drawing/2014/main" id="{03AF1C04-3FEF-41BD-BB84-2F263765BE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85354" name="Group 185353">
            <a:extLst>
              <a:ext uri="{FF2B5EF4-FFF2-40B4-BE49-F238E27FC236}">
                <a16:creationId xmlns:a16="http://schemas.microsoft.com/office/drawing/2014/main" id="{2DD5E267-EB6F-47DF-ABEF-2C1BED44DA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848" y="0"/>
            <a:ext cx="12188949" cy="6858000"/>
            <a:chOff x="-2848" y="0"/>
            <a:chExt cx="12188949" cy="6858000"/>
          </a:xfrm>
        </p:grpSpPr>
        <p:sp>
          <p:nvSpPr>
            <p:cNvPr id="185355" name="Color Cover">
              <a:extLst>
                <a:ext uri="{FF2B5EF4-FFF2-40B4-BE49-F238E27FC236}">
                  <a16:creationId xmlns:a16="http://schemas.microsoft.com/office/drawing/2014/main" id="{4BA86AA3-0623-4268-861E-ADA01A7C07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5">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5356" name="Color Cover">
              <a:extLst>
                <a:ext uri="{FF2B5EF4-FFF2-40B4-BE49-F238E27FC236}">
                  <a16:creationId xmlns:a16="http://schemas.microsoft.com/office/drawing/2014/main" id="{72692EF2-4C1F-4ED7-9C00-6CF92783E2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848" y="0"/>
              <a:ext cx="12188949" cy="6858000"/>
            </a:xfrm>
            <a:prstGeom prst="rect">
              <a:avLst/>
            </a:prstGeom>
            <a:solidFill>
              <a:schemeClr val="accent6">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5358" name="Group 185357">
            <a:extLst>
              <a:ext uri="{FF2B5EF4-FFF2-40B4-BE49-F238E27FC236}">
                <a16:creationId xmlns:a16="http://schemas.microsoft.com/office/drawing/2014/main" id="{66828D02-A05D-412B-9F20-B68E970B9F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51279" y="598259"/>
            <a:ext cx="10889442" cy="5680742"/>
            <a:chOff x="651279" y="598259"/>
            <a:chExt cx="10889442" cy="5680742"/>
          </a:xfrm>
        </p:grpSpPr>
        <p:sp>
          <p:nvSpPr>
            <p:cNvPr id="185359" name="Color">
              <a:extLst>
                <a:ext uri="{FF2B5EF4-FFF2-40B4-BE49-F238E27FC236}">
                  <a16:creationId xmlns:a16="http://schemas.microsoft.com/office/drawing/2014/main" id="{A1A8E50E-11DE-480E-A93B-F503760BCC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5360" name="Color">
              <a:extLst>
                <a:ext uri="{FF2B5EF4-FFF2-40B4-BE49-F238E27FC236}">
                  <a16:creationId xmlns:a16="http://schemas.microsoft.com/office/drawing/2014/main" id="{D2E2EE99-89A4-435B-B61A-3C8B5B2B2D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5362" name="Group 185361">
            <a:extLst>
              <a:ext uri="{FF2B5EF4-FFF2-40B4-BE49-F238E27FC236}">
                <a16:creationId xmlns:a16="http://schemas.microsoft.com/office/drawing/2014/main" id="{E27AF472-EAE3-4572-AB69-B92BD10DBC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185363" name="Freeform: Shape 185362">
              <a:extLst>
                <a:ext uri="{FF2B5EF4-FFF2-40B4-BE49-F238E27FC236}">
                  <a16:creationId xmlns:a16="http://schemas.microsoft.com/office/drawing/2014/main" id="{BF4DB9D2-6215-420C-874C-82EADF8C6C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4" name="Freeform: Shape 185363">
              <a:extLst>
                <a:ext uri="{FF2B5EF4-FFF2-40B4-BE49-F238E27FC236}">
                  <a16:creationId xmlns:a16="http://schemas.microsoft.com/office/drawing/2014/main" id="{1F003139-C97C-44FA-B139-32E4DFDCE9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5" name="Freeform: Shape 185364">
              <a:extLst>
                <a:ext uri="{FF2B5EF4-FFF2-40B4-BE49-F238E27FC236}">
                  <a16:creationId xmlns:a16="http://schemas.microsoft.com/office/drawing/2014/main" id="{5CE4DD6E-8CEA-45EE-B630-DBC22144D8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6" name="Freeform: Shape 185365">
              <a:extLst>
                <a:ext uri="{FF2B5EF4-FFF2-40B4-BE49-F238E27FC236}">
                  <a16:creationId xmlns:a16="http://schemas.microsoft.com/office/drawing/2014/main" id="{A4372F7F-AA3C-470B-AA61-7C35B7722C9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7" name="Freeform: Shape 185366">
              <a:extLst>
                <a:ext uri="{FF2B5EF4-FFF2-40B4-BE49-F238E27FC236}">
                  <a16:creationId xmlns:a16="http://schemas.microsoft.com/office/drawing/2014/main" id="{34B605BF-D199-43DD-9328-E99F2ADFC6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8" name="Freeform: Shape 185367">
              <a:extLst>
                <a:ext uri="{FF2B5EF4-FFF2-40B4-BE49-F238E27FC236}">
                  <a16:creationId xmlns:a16="http://schemas.microsoft.com/office/drawing/2014/main" id="{E5D42A77-7336-4A35-8922-8098A16AA2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85369" name="Freeform: Shape 185368">
              <a:extLst>
                <a:ext uri="{FF2B5EF4-FFF2-40B4-BE49-F238E27FC236}">
                  <a16:creationId xmlns:a16="http://schemas.microsoft.com/office/drawing/2014/main" id="{7401EE7D-B85D-4C10-AB8C-71884EFB11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7" name="Θέση κειμένου 2">
            <a:extLst>
              <a:ext uri="{FF2B5EF4-FFF2-40B4-BE49-F238E27FC236}">
                <a16:creationId xmlns:a16="http://schemas.microsoft.com/office/drawing/2014/main" id="{8261B9CE-0CE4-F5C9-8E31-FA4A6492EA4E}"/>
              </a:ext>
            </a:extLst>
          </p:cNvPr>
          <p:cNvSpPr>
            <a:spLocks noGrp="1"/>
          </p:cNvSpPr>
          <p:nvPr>
            <p:ph type="body" sz="half" idx="1"/>
          </p:nvPr>
        </p:nvSpPr>
        <p:spPr>
          <a:xfrm>
            <a:off x="1235848" y="1323634"/>
            <a:ext cx="9693394" cy="4175238"/>
          </a:xfrm>
        </p:spPr>
        <p:txBody>
          <a:bodyPr vert="horz" lIns="91440" tIns="45720" rIns="91440" bIns="45720" rtlCol="0">
            <a:normAutofit/>
          </a:bodyPr>
          <a:lstStyle/>
          <a:p>
            <a:r>
              <a:rPr lang="el-GR" dirty="0">
                <a:solidFill>
                  <a:schemeClr val="bg1"/>
                </a:solidFill>
              </a:rPr>
              <a:t>Τα IGR παρεμβαίνουν στη διαδικασία έκδυσης με έναν από τους δύο κύριους τρόπους:</a:t>
            </a:r>
          </a:p>
          <a:p>
            <a:pPr lvl="1"/>
            <a:r>
              <a:rPr lang="el-GR" sz="2000" dirty="0">
                <a:solidFill>
                  <a:schemeClr val="bg1"/>
                </a:solidFill>
              </a:rPr>
              <a:t>Οι ορμονικοί αναστολείς μιμούνται τη νεανική ορμόνη που λέει σε ένα έντομο να σχηματίσει προνύμφη, νύμφη ή ενήλικα. Αυτό σημαίνει ότι μια κατσαρίδα, για παράδειγμα, μπορεί να μην εκδυθεί σε ενήλικο ή να αναπτυχθεί πολύ γρήγορα και να είναι στείρα. Είτε έτσι είτε αλλιώς, δεν θα μπορεί να αναπαραχθεί και θα πεθάνει.</a:t>
            </a:r>
          </a:p>
          <a:p>
            <a:pPr lvl="1"/>
            <a:r>
              <a:rPr lang="el-GR" sz="2000" dirty="0">
                <a:solidFill>
                  <a:schemeClr val="bg1"/>
                </a:solidFill>
              </a:rPr>
              <a:t>Οι αναστολείς της σύνθεσης </a:t>
            </a:r>
            <a:r>
              <a:rPr lang="el-GR" sz="2000" dirty="0" err="1">
                <a:solidFill>
                  <a:schemeClr val="bg1"/>
                </a:solidFill>
              </a:rPr>
              <a:t>χιτίνης</a:t>
            </a:r>
            <a:r>
              <a:rPr lang="el-GR" sz="2000" dirty="0">
                <a:solidFill>
                  <a:schemeClr val="bg1"/>
                </a:solidFill>
              </a:rPr>
              <a:t> λειτουργούν για να αποτρέψουν το σχηματισμό </a:t>
            </a:r>
            <a:r>
              <a:rPr lang="el-GR" sz="2000" dirty="0" err="1">
                <a:solidFill>
                  <a:schemeClr val="bg1"/>
                </a:solidFill>
              </a:rPr>
              <a:t>χιτίνης</a:t>
            </a:r>
            <a:r>
              <a:rPr lang="el-GR" sz="2000" dirty="0">
                <a:solidFill>
                  <a:schemeClr val="bg1"/>
                </a:solidFill>
              </a:rPr>
              <a:t> που συνθέτει τον </a:t>
            </a:r>
            <a:r>
              <a:rPr lang="el-GR" sz="2000" dirty="0" err="1">
                <a:solidFill>
                  <a:schemeClr val="bg1"/>
                </a:solidFill>
              </a:rPr>
              <a:t>εξωσκελετό</a:t>
            </a:r>
            <a:r>
              <a:rPr lang="el-GR" sz="2000" dirty="0">
                <a:solidFill>
                  <a:schemeClr val="bg1"/>
                </a:solidFill>
              </a:rPr>
              <a:t>. Με αυτό το είδος IGR, το έντομο θα συνεχίσει να αναπτύσσεται κανονικά μέχρι να έρθει η ώρα να εκδυθεί. Ο νέος </a:t>
            </a:r>
            <a:r>
              <a:rPr lang="el-GR" sz="2000" dirty="0" err="1">
                <a:solidFill>
                  <a:schemeClr val="bg1"/>
                </a:solidFill>
              </a:rPr>
              <a:t>εξωσκελετός</a:t>
            </a:r>
            <a:r>
              <a:rPr lang="el-GR" sz="2000" dirty="0">
                <a:solidFill>
                  <a:schemeClr val="bg1"/>
                </a:solidFill>
              </a:rPr>
              <a:t> δεν θα σχηματιστεί και το έντομο θα πεθάνει.</a:t>
            </a:r>
            <a:endParaRPr lang="en-US" sz="2000" dirty="0">
              <a:solidFill>
                <a:schemeClr val="bg1"/>
              </a:solidFill>
            </a:endParaRPr>
          </a:p>
        </p:txBody>
      </p:sp>
    </p:spTree>
    <p:extLst>
      <p:ext uri="{BB962C8B-B14F-4D97-AF65-F5344CB8AC3E}">
        <p14:creationId xmlns:p14="http://schemas.microsoft.com/office/powerpoint/2010/main" val="732798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4495661E-B121-A47B-7C70-D060AC86F37F}"/>
              </a:ext>
            </a:extLst>
          </p:cNvPr>
          <p:cNvSpPr>
            <a:spLocks noGrp="1"/>
          </p:cNvSpPr>
          <p:nvPr>
            <p:ph type="title"/>
          </p:nvPr>
        </p:nvSpPr>
        <p:spPr>
          <a:xfrm>
            <a:off x="640079" y="325369"/>
            <a:ext cx="4837443" cy="1956841"/>
          </a:xfrm>
        </p:spPr>
        <p:txBody>
          <a:bodyPr vert="horz" lIns="91440" tIns="45720" rIns="91440" bIns="45720" rtlCol="0" anchor="b">
            <a:normAutofit/>
          </a:bodyPr>
          <a:lstStyle/>
          <a:p>
            <a:r>
              <a:rPr lang="el-GR" sz="3200" dirty="0"/>
              <a:t>Σε σύγκριση με τα παραδοσιακά εντομοκτόνα</a:t>
            </a:r>
            <a:r>
              <a:rPr lang="en-US" sz="3200" dirty="0"/>
              <a:t>, </a:t>
            </a:r>
            <a:r>
              <a:rPr lang="el-GR" sz="3200" dirty="0"/>
              <a:t>τα </a:t>
            </a:r>
            <a:r>
              <a:rPr lang="en-US" sz="3200" dirty="0"/>
              <a:t>IGRs </a:t>
            </a:r>
            <a:r>
              <a:rPr lang="el-GR" sz="3200" dirty="0"/>
              <a:t>είναι</a:t>
            </a:r>
            <a:r>
              <a:rPr lang="en-US" sz="3200" dirty="0"/>
              <a:t>:</a:t>
            </a:r>
            <a:endParaRPr lang="en-US" sz="4800" dirty="0"/>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κειμένου 2">
            <a:extLst>
              <a:ext uri="{FF2B5EF4-FFF2-40B4-BE49-F238E27FC236}">
                <a16:creationId xmlns:a16="http://schemas.microsoft.com/office/drawing/2014/main" id="{694699D2-7E7F-7066-52A4-AB960C9B716F}"/>
              </a:ext>
            </a:extLst>
          </p:cNvPr>
          <p:cNvSpPr>
            <a:spLocks noGrp="1"/>
          </p:cNvSpPr>
          <p:nvPr>
            <p:ph type="body" sz="half" idx="1"/>
          </p:nvPr>
        </p:nvSpPr>
        <p:spPr>
          <a:xfrm>
            <a:off x="640080" y="3267444"/>
            <a:ext cx="4243589" cy="2616694"/>
          </a:xfrm>
        </p:spPr>
        <p:txBody>
          <a:bodyPr vert="horz" lIns="91440" tIns="45720" rIns="91440" bIns="45720" rtlCol="0">
            <a:normAutofit/>
          </a:bodyPr>
          <a:lstStyle/>
          <a:p>
            <a:r>
              <a:rPr lang="el-GR" sz="2200" dirty="0"/>
              <a:t>Πιο επιλεκτικά</a:t>
            </a:r>
            <a:endParaRPr lang="en-US" sz="2200" dirty="0"/>
          </a:p>
          <a:p>
            <a:r>
              <a:rPr lang="el-GR" sz="2200" dirty="0"/>
              <a:t>Πιο φιλικά στο περιβάλλον</a:t>
            </a:r>
            <a:endParaRPr lang="en-US" sz="2200" dirty="0"/>
          </a:p>
          <a:p>
            <a:r>
              <a:rPr lang="el-GR" sz="2200" dirty="0"/>
              <a:t>Πιο συμβατά με βιολογικό έλεγχο</a:t>
            </a:r>
            <a:endParaRPr lang="en-US" sz="2200" dirty="0"/>
          </a:p>
          <a:p>
            <a:r>
              <a:rPr lang="el-GR" sz="2200" dirty="0"/>
              <a:t>Λιγότερο επιρρεπή σε ανάπτυξη ανθεκτικότητας</a:t>
            </a:r>
            <a:endParaRPr lang="en-US" sz="2200" dirty="0"/>
          </a:p>
        </p:txBody>
      </p:sp>
      <p:pic>
        <p:nvPicPr>
          <p:cNvPr id="7" name="Θέση περιεχομένου 6" descr="A diagram of a life cycle&#10;&#10;Description automatically generated">
            <a:extLst>
              <a:ext uri="{FF2B5EF4-FFF2-40B4-BE49-F238E27FC236}">
                <a16:creationId xmlns:a16="http://schemas.microsoft.com/office/drawing/2014/main" id="{7A98D523-56B1-6429-5346-47B04A895531}"/>
              </a:ext>
            </a:extLst>
          </p:cNvPr>
          <p:cNvPicPr>
            <a:picLocks noGrp="1" noChangeAspect="1"/>
          </p:cNvPicPr>
          <p:nvPr>
            <p:ph sz="half" idx="2"/>
          </p:nvPr>
        </p:nvPicPr>
        <p:blipFill rotWithShape="1">
          <a:blip r:embed="rId2"/>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765615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Shape 73">
            <a:extLst>
              <a:ext uri="{FF2B5EF4-FFF2-40B4-BE49-F238E27FC236}">
                <a16:creationId xmlns:a16="http://schemas.microsoft.com/office/drawing/2014/main" id="{0DC0EC46-2230-4728-856D-F353111210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8" y="643467"/>
            <a:ext cx="10905066" cy="5562249"/>
          </a:xfrm>
          <a:custGeom>
            <a:avLst/>
            <a:gdLst>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8506 w 11243827"/>
              <a:gd name="connsiteY105" fmla="*/ 5632788 h 5641173"/>
              <a:gd name="connsiteX106" fmla="*/ 7912803 w 11243827"/>
              <a:gd name="connsiteY106" fmla="*/ 5629702 h 5641173"/>
              <a:gd name="connsiteX107" fmla="*/ 7890915 w 11243827"/>
              <a:gd name="connsiteY107" fmla="*/ 5612272 h 5641173"/>
              <a:gd name="connsiteX108" fmla="*/ 7727691 w 11243827"/>
              <a:gd name="connsiteY108" fmla="*/ 5621064 h 5641173"/>
              <a:gd name="connsiteX109" fmla="*/ 7685998 w 11243827"/>
              <a:gd name="connsiteY109" fmla="*/ 5615564 h 5641173"/>
              <a:gd name="connsiteX110" fmla="*/ 7649302 w 11243827"/>
              <a:gd name="connsiteY110" fmla="*/ 5626541 h 5641173"/>
              <a:gd name="connsiteX111" fmla="*/ 7634083 w 11243827"/>
              <a:gd name="connsiteY111" fmla="*/ 5620862 h 5641173"/>
              <a:gd name="connsiteX112" fmla="*/ 7631455 w 11243827"/>
              <a:gd name="connsiteY112" fmla="*/ 5619708 h 5641173"/>
              <a:gd name="connsiteX113" fmla="*/ 7620952 w 11243827"/>
              <a:gd name="connsiteY113" fmla="*/ 5618872 h 5641173"/>
              <a:gd name="connsiteX114" fmla="*/ 7617992 w 11243827"/>
              <a:gd name="connsiteY114" fmla="*/ 5613914 h 5641173"/>
              <a:gd name="connsiteX115" fmla="*/ 7602182 w 11243827"/>
              <a:gd name="connsiteY115" fmla="*/ 5609271 h 5641173"/>
              <a:gd name="connsiteX116" fmla="*/ 7582847 w 11243827"/>
              <a:gd name="connsiteY116" fmla="*/ 5609047 h 5641173"/>
              <a:gd name="connsiteX117" fmla="*/ 7514158 w 11243827"/>
              <a:gd name="connsiteY117" fmla="*/ 5607737 h 5641173"/>
              <a:gd name="connsiteX118" fmla="*/ 7502955 w 11243827"/>
              <a:gd name="connsiteY118" fmla="*/ 5610415 h 5641173"/>
              <a:gd name="connsiteX119" fmla="*/ 7466391 w 11243827"/>
              <a:gd name="connsiteY119" fmla="*/ 5605949 h 5641173"/>
              <a:gd name="connsiteX120" fmla="*/ 7433806 w 11243827"/>
              <a:gd name="connsiteY120" fmla="*/ 5604945 h 5641173"/>
              <a:gd name="connsiteX121" fmla="*/ 7412693 w 11243827"/>
              <a:gd name="connsiteY121" fmla="*/ 5607075 h 5641173"/>
              <a:gd name="connsiteX122" fmla="*/ 7407159 w 11243827"/>
              <a:gd name="connsiteY122" fmla="*/ 5605310 h 5641173"/>
              <a:gd name="connsiteX123" fmla="*/ 7385900 w 11243827"/>
              <a:gd name="connsiteY123" fmla="*/ 5604171 h 5641173"/>
              <a:gd name="connsiteX124" fmla="*/ 7375071 w 11243827"/>
              <a:gd name="connsiteY124" fmla="*/ 5606788 h 5641173"/>
              <a:gd name="connsiteX125" fmla="*/ 7364382 w 11243827"/>
              <a:gd name="connsiteY125" fmla="*/ 5600762 h 5641173"/>
              <a:gd name="connsiteX126" fmla="*/ 7361770 w 11243827"/>
              <a:gd name="connsiteY126" fmla="*/ 5596347 h 5641173"/>
              <a:gd name="connsiteX127" fmla="*/ 7346641 w 11243827"/>
              <a:gd name="connsiteY127" fmla="*/ 5598329 h 5641173"/>
              <a:gd name="connsiteX128" fmla="*/ 7334238 w 11243827"/>
              <a:gd name="connsiteY128" fmla="*/ 5594014 h 5641173"/>
              <a:gd name="connsiteX129" fmla="*/ 7323426 w 11243827"/>
              <a:gd name="connsiteY129" fmla="*/ 5596835 h 5641173"/>
              <a:gd name="connsiteX130" fmla="*/ 7318938 w 11243827"/>
              <a:gd name="connsiteY130" fmla="*/ 5596200 h 5641173"/>
              <a:gd name="connsiteX131" fmla="*/ 7307784 w 11243827"/>
              <a:gd name="connsiteY131" fmla="*/ 5594065 h 5641173"/>
              <a:gd name="connsiteX132" fmla="*/ 7288540 w 11243827"/>
              <a:gd name="connsiteY132" fmla="*/ 5589320 h 5641173"/>
              <a:gd name="connsiteX133" fmla="*/ 7282537 w 11243827"/>
              <a:gd name="connsiteY133" fmla="*/ 5588660 h 5641173"/>
              <a:gd name="connsiteX134" fmla="*/ 7269466 w 11243827"/>
              <a:gd name="connsiteY134" fmla="*/ 5581404 h 5641173"/>
              <a:gd name="connsiteX135" fmla="*/ 7244165 w 11243827"/>
              <a:gd name="connsiteY135" fmla="*/ 5575200 h 5641173"/>
              <a:gd name="connsiteX136" fmla="*/ 7199619 w 11243827"/>
              <a:gd name="connsiteY136" fmla="*/ 5553550 h 5641173"/>
              <a:gd name="connsiteX137" fmla="*/ 7173434 w 11243827"/>
              <a:gd name="connsiteY137" fmla="*/ 5543219 h 5641173"/>
              <a:gd name="connsiteX138" fmla="*/ 7155718 w 11243827"/>
              <a:gd name="connsiteY138" fmla="*/ 5533697 h 5641173"/>
              <a:gd name="connsiteX139" fmla="*/ 7103430 w 11243827"/>
              <a:gd name="connsiteY139" fmla="*/ 5520249 h 5641173"/>
              <a:gd name="connsiteX140" fmla="*/ 7013746 w 11243827"/>
              <a:gd name="connsiteY140" fmla="*/ 5502470 h 5641173"/>
              <a:gd name="connsiteX141" fmla="*/ 6995379 w 11243827"/>
              <a:gd name="connsiteY141" fmla="*/ 5497693 h 5641173"/>
              <a:gd name="connsiteX142" fmla="*/ 6982475 w 11243827"/>
              <a:gd name="connsiteY142" fmla="*/ 5489641 h 5641173"/>
              <a:gd name="connsiteX143" fmla="*/ 6981994 w 11243827"/>
              <a:gd name="connsiteY143" fmla="*/ 5484335 h 5641173"/>
              <a:gd name="connsiteX144" fmla="*/ 6972355 w 11243827"/>
              <a:gd name="connsiteY144" fmla="*/ 5481074 h 5641173"/>
              <a:gd name="connsiteX145" fmla="*/ 6970394 w 11243827"/>
              <a:gd name="connsiteY145" fmla="*/ 5479383 h 5641173"/>
              <a:gd name="connsiteX146" fmla="*/ 6958543 w 11243827"/>
              <a:gd name="connsiteY146" fmla="*/ 5470507 h 5641173"/>
              <a:gd name="connsiteX147" fmla="*/ 6918276 w 11243827"/>
              <a:gd name="connsiteY147" fmla="*/ 5472034 h 5641173"/>
              <a:gd name="connsiteX148" fmla="*/ 6881046 w 11243827"/>
              <a:gd name="connsiteY148" fmla="*/ 5457070 h 5641173"/>
              <a:gd name="connsiteX149" fmla="*/ 6720917 w 11243827"/>
              <a:gd name="connsiteY149" fmla="*/ 5426664 h 5641173"/>
              <a:gd name="connsiteX150" fmla="*/ 6724964 w 11243827"/>
              <a:gd name="connsiteY150" fmla="*/ 5414071 h 5641173"/>
              <a:gd name="connsiteX151" fmla="*/ 6717823 w 11243827"/>
              <a:gd name="connsiteY151" fmla="*/ 5410317 h 5641173"/>
              <a:gd name="connsiteX152" fmla="*/ 6660723 w 11243827"/>
              <a:gd name="connsiteY152" fmla="*/ 5408304 h 5641173"/>
              <a:gd name="connsiteX153" fmla="*/ 6532914 w 11243827"/>
              <a:gd name="connsiteY153" fmla="*/ 5431205 h 5641173"/>
              <a:gd name="connsiteX154" fmla="*/ 6317327 w 11243827"/>
              <a:gd name="connsiteY154" fmla="*/ 5481889 h 5641173"/>
              <a:gd name="connsiteX155" fmla="*/ 6196243 w 11243827"/>
              <a:gd name="connsiteY155" fmla="*/ 5515042 h 5641173"/>
              <a:gd name="connsiteX156" fmla="*/ 6099124 w 11243827"/>
              <a:gd name="connsiteY156" fmla="*/ 5516848 h 5641173"/>
              <a:gd name="connsiteX157" fmla="*/ 6016077 w 11243827"/>
              <a:gd name="connsiteY157" fmla="*/ 5528642 h 5641173"/>
              <a:gd name="connsiteX158" fmla="*/ 6004389 w 11243827"/>
              <a:gd name="connsiteY158" fmla="*/ 5531206 h 5641173"/>
              <a:gd name="connsiteX159" fmla="*/ 5933945 w 11243827"/>
              <a:gd name="connsiteY159" fmla="*/ 5538840 h 5641173"/>
              <a:gd name="connsiteX160" fmla="*/ 5883936 w 11243827"/>
              <a:gd name="connsiteY160" fmla="*/ 5553807 h 5641173"/>
              <a:gd name="connsiteX161" fmla="*/ 5798331 w 11243827"/>
              <a:gd name="connsiteY161" fmla="*/ 5564248 h 5641173"/>
              <a:gd name="connsiteX162" fmla="*/ 5712738 w 11243827"/>
              <a:gd name="connsiteY162" fmla="*/ 5573120 h 5641173"/>
              <a:gd name="connsiteX163" fmla="*/ 5681342 w 11243827"/>
              <a:gd name="connsiteY163" fmla="*/ 5575621 h 5641173"/>
              <a:gd name="connsiteX164" fmla="*/ 5627167 w 11243827"/>
              <a:gd name="connsiteY164" fmla="*/ 5583215 h 5641173"/>
              <a:gd name="connsiteX165" fmla="*/ 5591414 w 11243827"/>
              <a:gd name="connsiteY165" fmla="*/ 5587695 h 5641173"/>
              <a:gd name="connsiteX166" fmla="*/ 5583028 w 11243827"/>
              <a:gd name="connsiteY166" fmla="*/ 5580877 h 5641173"/>
              <a:gd name="connsiteX167" fmla="*/ 5549426 w 11243827"/>
              <a:gd name="connsiteY167" fmla="*/ 5582858 h 5641173"/>
              <a:gd name="connsiteX168" fmla="*/ 5519999 w 11243827"/>
              <a:gd name="connsiteY168" fmla="*/ 5592246 h 5641173"/>
              <a:gd name="connsiteX169" fmla="*/ 5480028 w 11243827"/>
              <a:gd name="connsiteY169" fmla="*/ 5597282 h 5641173"/>
              <a:gd name="connsiteX170" fmla="*/ 5456175 w 11243827"/>
              <a:gd name="connsiteY170" fmla="*/ 5600371 h 5641173"/>
              <a:gd name="connsiteX171" fmla="*/ 5388463 w 11243827"/>
              <a:gd name="connsiteY171" fmla="*/ 5602638 h 5641173"/>
              <a:gd name="connsiteX172" fmla="*/ 5265898 w 11243827"/>
              <a:gd name="connsiteY172" fmla="*/ 5591830 h 5641173"/>
              <a:gd name="connsiteX173" fmla="*/ 5231231 w 11243827"/>
              <a:gd name="connsiteY173" fmla="*/ 5592790 h 5641173"/>
              <a:gd name="connsiteX174" fmla="*/ 5226996 w 11243827"/>
              <a:gd name="connsiteY174" fmla="*/ 5595040 h 5641173"/>
              <a:gd name="connsiteX175" fmla="*/ 5175988 w 11243827"/>
              <a:gd name="connsiteY175" fmla="*/ 5588131 h 5641173"/>
              <a:gd name="connsiteX176" fmla="*/ 5107470 w 11243827"/>
              <a:gd name="connsiteY176" fmla="*/ 5594771 h 5641173"/>
              <a:gd name="connsiteX177" fmla="*/ 5027868 w 11243827"/>
              <a:gd name="connsiteY177" fmla="*/ 5605624 h 5641173"/>
              <a:gd name="connsiteX178" fmla="*/ 5007324 w 11243827"/>
              <a:gd name="connsiteY178" fmla="*/ 5609209 h 5641173"/>
              <a:gd name="connsiteX179" fmla="*/ 4952559 w 11243827"/>
              <a:gd name="connsiteY179" fmla="*/ 5611402 h 5641173"/>
              <a:gd name="connsiteX180" fmla="*/ 4826081 w 11243827"/>
              <a:gd name="connsiteY180" fmla="*/ 5616191 h 5641173"/>
              <a:gd name="connsiteX181" fmla="*/ 4823501 w 11243827"/>
              <a:gd name="connsiteY181" fmla="*/ 5619174 h 5641173"/>
              <a:gd name="connsiteX182" fmla="*/ 4813093 w 11243827"/>
              <a:gd name="connsiteY182" fmla="*/ 5620026 h 5641173"/>
              <a:gd name="connsiteX183" fmla="*/ 4810563 w 11243827"/>
              <a:gd name="connsiteY183" fmla="*/ 5620787 h 5641173"/>
              <a:gd name="connsiteX184" fmla="*/ 4795818 w 11243827"/>
              <a:gd name="connsiteY184" fmla="*/ 5624618 h 5641173"/>
              <a:gd name="connsiteX185" fmla="*/ 4758404 w 11243827"/>
              <a:gd name="connsiteY185" fmla="*/ 5619510 h 5641173"/>
              <a:gd name="connsiteX186" fmla="*/ 4717254 w 11243827"/>
              <a:gd name="connsiteY186" fmla="*/ 5624155 h 5641173"/>
              <a:gd name="connsiteX187" fmla="*/ 4591958 w 11243827"/>
              <a:gd name="connsiteY187" fmla="*/ 5624710 h 5641173"/>
              <a:gd name="connsiteX188" fmla="*/ 4476215 w 11243827"/>
              <a:gd name="connsiteY188" fmla="*/ 5628210 h 5641173"/>
              <a:gd name="connsiteX189" fmla="*/ 4425193 w 11243827"/>
              <a:gd name="connsiteY189" fmla="*/ 5627414 h 5641173"/>
              <a:gd name="connsiteX190" fmla="*/ 4383866 w 11243827"/>
              <a:gd name="connsiteY190" fmla="*/ 5626546 h 5641173"/>
              <a:gd name="connsiteX191" fmla="*/ 4385596 w 11243827"/>
              <a:gd name="connsiteY191" fmla="*/ 5634646 h 5641173"/>
              <a:gd name="connsiteX192" fmla="*/ 4360864 w 11243827"/>
              <a:gd name="connsiteY192" fmla="*/ 5641173 h 5641173"/>
              <a:gd name="connsiteX193" fmla="*/ 4328321 w 11243827"/>
              <a:gd name="connsiteY193" fmla="*/ 5626332 h 5641173"/>
              <a:gd name="connsiteX194" fmla="*/ 4309842 w 11243827"/>
              <a:gd name="connsiteY194" fmla="*/ 5626471 h 5641173"/>
              <a:gd name="connsiteX195" fmla="*/ 4277424 w 11243827"/>
              <a:gd name="connsiteY195" fmla="*/ 5631598 h 5641173"/>
              <a:gd name="connsiteX196" fmla="*/ 4266627 w 11243827"/>
              <a:gd name="connsiteY196" fmla="*/ 5633969 h 5641173"/>
              <a:gd name="connsiteX197" fmla="*/ 4185525 w 11243827"/>
              <a:gd name="connsiteY197" fmla="*/ 5617508 h 5641173"/>
              <a:gd name="connsiteX198" fmla="*/ 4177617 w 11243827"/>
              <a:gd name="connsiteY198" fmla="*/ 5610903 h 5641173"/>
              <a:gd name="connsiteX199" fmla="*/ 4136948 w 11243827"/>
              <a:gd name="connsiteY199" fmla="*/ 5608031 h 5641173"/>
              <a:gd name="connsiteX200" fmla="*/ 4132323 w 11243827"/>
              <a:gd name="connsiteY200" fmla="*/ 5609784 h 5641173"/>
              <a:gd name="connsiteX201" fmla="*/ 4098620 w 11243827"/>
              <a:gd name="connsiteY201" fmla="*/ 5599672 h 5641173"/>
              <a:gd name="connsiteX202" fmla="*/ 3963475 w 11243827"/>
              <a:gd name="connsiteY202" fmla="*/ 5581841 h 5641173"/>
              <a:gd name="connsiteX203" fmla="*/ 3703613 w 11243827"/>
              <a:gd name="connsiteY203" fmla="*/ 5572482 h 5641173"/>
              <a:gd name="connsiteX204" fmla="*/ 3432987 w 11243827"/>
              <a:gd name="connsiteY204" fmla="*/ 5545768 h 5641173"/>
              <a:gd name="connsiteX205" fmla="*/ 3176381 w 11243827"/>
              <a:gd name="connsiteY205" fmla="*/ 5556110 h 5641173"/>
              <a:gd name="connsiteX206" fmla="*/ 2710156 w 11243827"/>
              <a:gd name="connsiteY206" fmla="*/ 5527517 h 5641173"/>
              <a:gd name="connsiteX207" fmla="*/ 2550206 w 11243827"/>
              <a:gd name="connsiteY207" fmla="*/ 5524958 h 5641173"/>
              <a:gd name="connsiteX208" fmla="*/ 2443041 w 11243827"/>
              <a:gd name="connsiteY208" fmla="*/ 5523990 h 5641173"/>
              <a:gd name="connsiteX209" fmla="*/ 2435613 w 11243827"/>
              <a:gd name="connsiteY209" fmla="*/ 5526704 h 5641173"/>
              <a:gd name="connsiteX210" fmla="*/ 2405682 w 11243827"/>
              <a:gd name="connsiteY210" fmla="*/ 5528307 h 5641173"/>
              <a:gd name="connsiteX211" fmla="*/ 2397487 w 11243827"/>
              <a:gd name="connsiteY211" fmla="*/ 5540337 h 5641173"/>
              <a:gd name="connsiteX212" fmla="*/ 2297454 w 11243827"/>
              <a:gd name="connsiteY212" fmla="*/ 5550765 h 5641173"/>
              <a:gd name="connsiteX213" fmla="*/ 2056700 w 11243827"/>
              <a:gd name="connsiteY213" fmla="*/ 5555489 h 5641173"/>
              <a:gd name="connsiteX214" fmla="*/ 1878530 w 11243827"/>
              <a:gd name="connsiteY214" fmla="*/ 5535330 h 5641173"/>
              <a:gd name="connsiteX215" fmla="*/ 1859292 w 11243827"/>
              <a:gd name="connsiteY215" fmla="*/ 5535461 h 5641173"/>
              <a:gd name="connsiteX216" fmla="*/ 1835626 w 11243827"/>
              <a:gd name="connsiteY216" fmla="*/ 5533793 h 5641173"/>
              <a:gd name="connsiteX217" fmla="*/ 1798939 w 11243827"/>
              <a:gd name="connsiteY217" fmla="*/ 5540285 h 5641173"/>
              <a:gd name="connsiteX218" fmla="*/ 1779046 w 11243827"/>
              <a:gd name="connsiteY218" fmla="*/ 5549949 h 5641173"/>
              <a:gd name="connsiteX219" fmla="*/ 1772421 w 11243827"/>
              <a:gd name="connsiteY219" fmla="*/ 5549018 h 5641173"/>
              <a:gd name="connsiteX220" fmla="*/ 1772052 w 11243827"/>
              <a:gd name="connsiteY220" fmla="*/ 5545689 h 5641173"/>
              <a:gd name="connsiteX221" fmla="*/ 1711543 w 11243827"/>
              <a:gd name="connsiteY221" fmla="*/ 5534558 h 5641173"/>
              <a:gd name="connsiteX222" fmla="*/ 1698891 w 11243827"/>
              <a:gd name="connsiteY222" fmla="*/ 5513187 h 5641173"/>
              <a:gd name="connsiteX223" fmla="*/ 1538763 w 11243827"/>
              <a:gd name="connsiteY223" fmla="*/ 5482781 h 5641173"/>
              <a:gd name="connsiteX224" fmla="*/ 1501533 w 11243827"/>
              <a:gd name="connsiteY224" fmla="*/ 5467817 h 5641173"/>
              <a:gd name="connsiteX225" fmla="*/ 1461266 w 11243827"/>
              <a:gd name="connsiteY225" fmla="*/ 5469343 h 5641173"/>
              <a:gd name="connsiteX226" fmla="*/ 1449415 w 11243827"/>
              <a:gd name="connsiteY226" fmla="*/ 5460467 h 5641173"/>
              <a:gd name="connsiteX227" fmla="*/ 1447454 w 11243827"/>
              <a:gd name="connsiteY227" fmla="*/ 5458776 h 5641173"/>
              <a:gd name="connsiteX228" fmla="*/ 1437814 w 11243827"/>
              <a:gd name="connsiteY228" fmla="*/ 5455515 h 5641173"/>
              <a:gd name="connsiteX229" fmla="*/ 1437334 w 11243827"/>
              <a:gd name="connsiteY229" fmla="*/ 5450209 h 5641173"/>
              <a:gd name="connsiteX230" fmla="*/ 1424429 w 11243827"/>
              <a:gd name="connsiteY230" fmla="*/ 5442157 h 5641173"/>
              <a:gd name="connsiteX231" fmla="*/ 1406063 w 11243827"/>
              <a:gd name="connsiteY231" fmla="*/ 5437380 h 5641173"/>
              <a:gd name="connsiteX232" fmla="*/ 1316379 w 11243827"/>
              <a:gd name="connsiteY232" fmla="*/ 5419601 h 5641173"/>
              <a:gd name="connsiteX233" fmla="*/ 1264090 w 11243827"/>
              <a:gd name="connsiteY233" fmla="*/ 5406153 h 5641173"/>
              <a:gd name="connsiteX234" fmla="*/ 1246374 w 11243827"/>
              <a:gd name="connsiteY234" fmla="*/ 5396631 h 5641173"/>
              <a:gd name="connsiteX235" fmla="*/ 1220190 w 11243827"/>
              <a:gd name="connsiteY235" fmla="*/ 5386301 h 5641173"/>
              <a:gd name="connsiteX236" fmla="*/ 1175643 w 11243827"/>
              <a:gd name="connsiteY236" fmla="*/ 5364651 h 5641173"/>
              <a:gd name="connsiteX237" fmla="*/ 1150342 w 11243827"/>
              <a:gd name="connsiteY237" fmla="*/ 5358447 h 5641173"/>
              <a:gd name="connsiteX238" fmla="*/ 1137272 w 11243827"/>
              <a:gd name="connsiteY238" fmla="*/ 5351191 h 5641173"/>
              <a:gd name="connsiteX239" fmla="*/ 1131268 w 11243827"/>
              <a:gd name="connsiteY239" fmla="*/ 5350530 h 5641173"/>
              <a:gd name="connsiteX240" fmla="*/ 1112024 w 11243827"/>
              <a:gd name="connsiteY240" fmla="*/ 5345786 h 5641173"/>
              <a:gd name="connsiteX241" fmla="*/ 1100870 w 11243827"/>
              <a:gd name="connsiteY241" fmla="*/ 5343651 h 5641173"/>
              <a:gd name="connsiteX242" fmla="*/ 1096383 w 11243827"/>
              <a:gd name="connsiteY242" fmla="*/ 5343015 h 5641173"/>
              <a:gd name="connsiteX243" fmla="*/ 1085571 w 11243827"/>
              <a:gd name="connsiteY243" fmla="*/ 5345836 h 5641173"/>
              <a:gd name="connsiteX244" fmla="*/ 1073168 w 11243827"/>
              <a:gd name="connsiteY244" fmla="*/ 5341521 h 5641173"/>
              <a:gd name="connsiteX245" fmla="*/ 1058039 w 11243827"/>
              <a:gd name="connsiteY245" fmla="*/ 5343504 h 5641173"/>
              <a:gd name="connsiteX246" fmla="*/ 1055426 w 11243827"/>
              <a:gd name="connsiteY246" fmla="*/ 5339088 h 5641173"/>
              <a:gd name="connsiteX247" fmla="*/ 1044738 w 11243827"/>
              <a:gd name="connsiteY247" fmla="*/ 5333063 h 5641173"/>
              <a:gd name="connsiteX248" fmla="*/ 1033909 w 11243827"/>
              <a:gd name="connsiteY248" fmla="*/ 5335680 h 5641173"/>
              <a:gd name="connsiteX249" fmla="*/ 1012649 w 11243827"/>
              <a:gd name="connsiteY249" fmla="*/ 5334541 h 5641173"/>
              <a:gd name="connsiteX250" fmla="*/ 1007115 w 11243827"/>
              <a:gd name="connsiteY250" fmla="*/ 5332775 h 5641173"/>
              <a:gd name="connsiteX251" fmla="*/ 986002 w 11243827"/>
              <a:gd name="connsiteY251" fmla="*/ 5334906 h 5641173"/>
              <a:gd name="connsiteX252" fmla="*/ 953418 w 11243827"/>
              <a:gd name="connsiteY252" fmla="*/ 5333901 h 5641173"/>
              <a:gd name="connsiteX253" fmla="*/ 916854 w 11243827"/>
              <a:gd name="connsiteY253" fmla="*/ 5329435 h 5641173"/>
              <a:gd name="connsiteX254" fmla="*/ 905651 w 11243827"/>
              <a:gd name="connsiteY254" fmla="*/ 5332114 h 5641173"/>
              <a:gd name="connsiteX255" fmla="*/ 836961 w 11243827"/>
              <a:gd name="connsiteY255" fmla="*/ 5330803 h 5641173"/>
              <a:gd name="connsiteX256" fmla="*/ 817627 w 11243827"/>
              <a:gd name="connsiteY256" fmla="*/ 5330580 h 5641173"/>
              <a:gd name="connsiteX257" fmla="*/ 801817 w 11243827"/>
              <a:gd name="connsiteY257" fmla="*/ 5325937 h 5641173"/>
              <a:gd name="connsiteX258" fmla="*/ 798857 w 11243827"/>
              <a:gd name="connsiteY258" fmla="*/ 5320979 h 5641173"/>
              <a:gd name="connsiteX259" fmla="*/ 788354 w 11243827"/>
              <a:gd name="connsiteY259" fmla="*/ 5320143 h 5641173"/>
              <a:gd name="connsiteX260" fmla="*/ 785726 w 11243827"/>
              <a:gd name="connsiteY260" fmla="*/ 5318989 h 5641173"/>
              <a:gd name="connsiteX261" fmla="*/ 770507 w 11243827"/>
              <a:gd name="connsiteY261" fmla="*/ 5313309 h 5641173"/>
              <a:gd name="connsiteX262" fmla="*/ 733810 w 11243827"/>
              <a:gd name="connsiteY262" fmla="*/ 5324286 h 5641173"/>
              <a:gd name="connsiteX263" fmla="*/ 692117 w 11243827"/>
              <a:gd name="connsiteY263" fmla="*/ 5318786 h 5641173"/>
              <a:gd name="connsiteX264" fmla="*/ 528894 w 11243827"/>
              <a:gd name="connsiteY264" fmla="*/ 5327578 h 5641173"/>
              <a:gd name="connsiteX265" fmla="*/ 507005 w 11243827"/>
              <a:gd name="connsiteY265" fmla="*/ 5310149 h 5641173"/>
              <a:gd name="connsiteX266" fmla="*/ 441302 w 11243827"/>
              <a:gd name="connsiteY266" fmla="*/ 5307062 h 5641173"/>
              <a:gd name="connsiteX267" fmla="*/ 336819 w 11243827"/>
              <a:gd name="connsiteY267" fmla="*/ 5336690 h 5641173"/>
              <a:gd name="connsiteX268" fmla="*/ 215763 w 11243827"/>
              <a:gd name="connsiteY268" fmla="*/ 5332575 h 5641173"/>
              <a:gd name="connsiteX269" fmla="*/ 205927 w 11243827"/>
              <a:gd name="connsiteY269" fmla="*/ 5339672 h 5641173"/>
              <a:gd name="connsiteX270" fmla="*/ 194189 w 11243827"/>
              <a:gd name="connsiteY270" fmla="*/ 5343588 h 5641173"/>
              <a:gd name="connsiteX271" fmla="*/ 192552 w 11243827"/>
              <a:gd name="connsiteY271" fmla="*/ 5342845 h 5641173"/>
              <a:gd name="connsiteX272" fmla="*/ 178320 w 11243827"/>
              <a:gd name="connsiteY272" fmla="*/ 5343766 h 5641173"/>
              <a:gd name="connsiteX273" fmla="*/ 175596 w 11243827"/>
              <a:gd name="connsiteY273" fmla="*/ 5346411 h 5641173"/>
              <a:gd name="connsiteX274" fmla="*/ 165951 w 11243827"/>
              <a:gd name="connsiteY274" fmla="*/ 5347808 h 5641173"/>
              <a:gd name="connsiteX275" fmla="*/ 147287 w 11243827"/>
              <a:gd name="connsiteY275" fmla="*/ 5352625 h 5641173"/>
              <a:gd name="connsiteX276" fmla="*/ 143484 w 11243827"/>
              <a:gd name="connsiteY276" fmla="*/ 5351591 h 5641173"/>
              <a:gd name="connsiteX277" fmla="*/ 114847 w 11243827"/>
              <a:gd name="connsiteY277" fmla="*/ 5355844 h 5641173"/>
              <a:gd name="connsiteX278" fmla="*/ 114306 w 11243827"/>
              <a:gd name="connsiteY278" fmla="*/ 5354983 h 5641173"/>
              <a:gd name="connsiteX279" fmla="*/ 105588 w 11243827"/>
              <a:gd name="connsiteY279" fmla="*/ 5352169 h 5641173"/>
              <a:gd name="connsiteX280" fmla="*/ 89264 w 11243827"/>
              <a:gd name="connsiteY280" fmla="*/ 5348886 h 5641173"/>
              <a:gd name="connsiteX281" fmla="*/ 49794 w 11243827"/>
              <a:gd name="connsiteY281" fmla="*/ 5329950 h 5641173"/>
              <a:gd name="connsiteX282" fmla="*/ 19924 w 11243827"/>
              <a:gd name="connsiteY282" fmla="*/ 5334282 h 5641173"/>
              <a:gd name="connsiteX283" fmla="*/ 13819 w 11243827"/>
              <a:gd name="connsiteY283" fmla="*/ 5334653 h 5641173"/>
              <a:gd name="connsiteX284" fmla="*/ 13657 w 11243827"/>
              <a:gd name="connsiteY284" fmla="*/ 5334455 h 5641173"/>
              <a:gd name="connsiteX285" fmla="*/ 7139 w 11243827"/>
              <a:gd name="connsiteY285" fmla="*/ 5334438 h 5641173"/>
              <a:gd name="connsiteX286" fmla="*/ 2684 w 11243827"/>
              <a:gd name="connsiteY286" fmla="*/ 5335333 h 5641173"/>
              <a:gd name="connsiteX287" fmla="*/ 0 w 11243827"/>
              <a:gd name="connsiteY287" fmla="*/ 5335496 h 5641173"/>
              <a:gd name="connsiteX288" fmla="*/ 0 w 11243827"/>
              <a:gd name="connsiteY288" fmla="*/ 10592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426664 h 5641173"/>
              <a:gd name="connsiteX149" fmla="*/ 6724964 w 11243827"/>
              <a:gd name="connsiteY149" fmla="*/ 5414071 h 5641173"/>
              <a:gd name="connsiteX150" fmla="*/ 6717823 w 11243827"/>
              <a:gd name="connsiteY150" fmla="*/ 5410317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426664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637174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804792 w 11243827"/>
              <a:gd name="connsiteY148" fmla="*/ 5439822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804792 w 11243827"/>
              <a:gd name="connsiteY148" fmla="*/ 5439822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87273"/>
              <a:gd name="connsiteX1" fmla="*/ 11243827 w 11243827"/>
              <a:gd name="connsiteY1" fmla="*/ 1470035 h 5687273"/>
              <a:gd name="connsiteX2" fmla="*/ 11243827 w 11243827"/>
              <a:gd name="connsiteY2" fmla="*/ 5001571 h 5687273"/>
              <a:gd name="connsiteX3" fmla="*/ 11243827 w 11243827"/>
              <a:gd name="connsiteY3" fmla="*/ 5209610 h 5687273"/>
              <a:gd name="connsiteX4" fmla="*/ 11240675 w 11243827"/>
              <a:gd name="connsiteY4" fmla="*/ 5210442 h 5687273"/>
              <a:gd name="connsiteX5" fmla="*/ 11179959 w 11243827"/>
              <a:gd name="connsiteY5" fmla="*/ 5221199 h 5687273"/>
              <a:gd name="connsiteX6" fmla="*/ 11105493 w 11243827"/>
              <a:gd name="connsiteY6" fmla="*/ 5259905 h 5687273"/>
              <a:gd name="connsiteX7" fmla="*/ 11078640 w 11243827"/>
              <a:gd name="connsiteY7" fmla="*/ 5263531 h 5687273"/>
              <a:gd name="connsiteX8" fmla="*/ 11079616 w 11243827"/>
              <a:gd name="connsiteY8" fmla="*/ 5270380 h 5687273"/>
              <a:gd name="connsiteX9" fmla="*/ 11069641 w 11243827"/>
              <a:gd name="connsiteY9" fmla="*/ 5270884 h 5687273"/>
              <a:gd name="connsiteX10" fmla="*/ 11047377 w 11243827"/>
              <a:gd name="connsiteY10" fmla="*/ 5271051 h 5687273"/>
              <a:gd name="connsiteX11" fmla="*/ 10980705 w 11243827"/>
              <a:gd name="connsiteY11" fmla="*/ 5272951 h 5687273"/>
              <a:gd name="connsiteX12" fmla="*/ 10962514 w 11243827"/>
              <a:gd name="connsiteY12" fmla="*/ 5286084 h 5687273"/>
              <a:gd name="connsiteX13" fmla="*/ 10945307 w 11243827"/>
              <a:gd name="connsiteY13" fmla="*/ 5286290 h 5687273"/>
              <a:gd name="connsiteX14" fmla="*/ 10845516 w 11243827"/>
              <a:gd name="connsiteY14" fmla="*/ 5303894 h 5687273"/>
              <a:gd name="connsiteX15" fmla="*/ 10831795 w 11243827"/>
              <a:gd name="connsiteY15" fmla="*/ 5305210 h 5687273"/>
              <a:gd name="connsiteX16" fmla="*/ 10824365 w 11243827"/>
              <a:gd name="connsiteY16" fmla="*/ 5311111 h 5687273"/>
              <a:gd name="connsiteX17" fmla="*/ 10797756 w 11243827"/>
              <a:gd name="connsiteY17" fmla="*/ 5312285 h 5687273"/>
              <a:gd name="connsiteX18" fmla="*/ 10796525 w 11243827"/>
              <a:gd name="connsiteY18" fmla="*/ 5315645 h 5687273"/>
              <a:gd name="connsiteX19" fmla="*/ 10709063 w 11243827"/>
              <a:gd name="connsiteY19" fmla="*/ 5344492 h 5687273"/>
              <a:gd name="connsiteX20" fmla="*/ 10694078 w 11243827"/>
              <a:gd name="connsiteY20" fmla="*/ 5349258 h 5687273"/>
              <a:gd name="connsiteX21" fmla="*/ 10681131 w 11243827"/>
              <a:gd name="connsiteY21" fmla="*/ 5347812 h 5687273"/>
              <a:gd name="connsiteX22" fmla="*/ 10609448 w 11243827"/>
              <a:gd name="connsiteY22" fmla="*/ 5351931 h 5687273"/>
              <a:gd name="connsiteX23" fmla="*/ 10592397 w 11243827"/>
              <a:gd name="connsiteY23" fmla="*/ 5349402 h 5687273"/>
              <a:gd name="connsiteX24" fmla="*/ 10585227 w 11243827"/>
              <a:gd name="connsiteY24" fmla="*/ 5344063 h 5687273"/>
              <a:gd name="connsiteX25" fmla="*/ 10557472 w 11243827"/>
              <a:gd name="connsiteY25" fmla="*/ 5354151 h 5687273"/>
              <a:gd name="connsiteX26" fmla="*/ 10514646 w 11243827"/>
              <a:gd name="connsiteY26" fmla="*/ 5361064 h 5687273"/>
              <a:gd name="connsiteX27" fmla="*/ 10494292 w 11243827"/>
              <a:gd name="connsiteY27" fmla="*/ 5366054 h 5687273"/>
              <a:gd name="connsiteX28" fmla="*/ 10477869 w 11243827"/>
              <a:gd name="connsiteY28" fmla="*/ 5363025 h 5687273"/>
              <a:gd name="connsiteX29" fmla="*/ 10384411 w 11243827"/>
              <a:gd name="connsiteY29" fmla="*/ 5362257 h 5687273"/>
              <a:gd name="connsiteX30" fmla="*/ 10362921 w 11243827"/>
              <a:gd name="connsiteY30" fmla="*/ 5357444 h 5687273"/>
              <a:gd name="connsiteX31" fmla="*/ 10352736 w 11243827"/>
              <a:gd name="connsiteY31" fmla="*/ 5347851 h 5687273"/>
              <a:gd name="connsiteX32" fmla="*/ 10344754 w 11243827"/>
              <a:gd name="connsiteY32" fmla="*/ 5351272 h 5687273"/>
              <a:gd name="connsiteX33" fmla="*/ 10288226 w 11243827"/>
              <a:gd name="connsiteY33" fmla="*/ 5351613 h 5687273"/>
              <a:gd name="connsiteX34" fmla="*/ 10251350 w 11243827"/>
              <a:gd name="connsiteY34" fmla="*/ 5352711 h 5687273"/>
              <a:gd name="connsiteX35" fmla="*/ 10249108 w 11243827"/>
              <a:gd name="connsiteY35" fmla="*/ 5365881 h 5687273"/>
              <a:gd name="connsiteX36" fmla="*/ 10216272 w 11243827"/>
              <a:gd name="connsiteY36" fmla="*/ 5370573 h 5687273"/>
              <a:gd name="connsiteX37" fmla="*/ 10181278 w 11243827"/>
              <a:gd name="connsiteY37" fmla="*/ 5362119 h 5687273"/>
              <a:gd name="connsiteX38" fmla="*/ 10140033 w 11243827"/>
              <a:gd name="connsiteY38" fmla="*/ 5363304 h 5687273"/>
              <a:gd name="connsiteX39" fmla="*/ 10115353 w 11243827"/>
              <a:gd name="connsiteY39" fmla="*/ 5363869 h 5687273"/>
              <a:gd name="connsiteX40" fmla="*/ 10050578 w 11243827"/>
              <a:gd name="connsiteY40" fmla="*/ 5376153 h 5687273"/>
              <a:gd name="connsiteX41" fmla="*/ 9945478 w 11243827"/>
              <a:gd name="connsiteY41" fmla="*/ 5422859 h 5687273"/>
              <a:gd name="connsiteX42" fmla="*/ 9912481 w 11243827"/>
              <a:gd name="connsiteY42" fmla="*/ 5429477 h 5687273"/>
              <a:gd name="connsiteX43" fmla="*/ 9906713 w 11243827"/>
              <a:gd name="connsiteY43" fmla="*/ 5426784 h 5687273"/>
              <a:gd name="connsiteX44" fmla="*/ 9742436 w 11243827"/>
              <a:gd name="connsiteY44" fmla="*/ 5454834 h 5687273"/>
              <a:gd name="connsiteX45" fmla="*/ 9713044 w 11243827"/>
              <a:gd name="connsiteY45" fmla="*/ 5456476 h 5687273"/>
              <a:gd name="connsiteX46" fmla="*/ 9691033 w 11243827"/>
              <a:gd name="connsiteY46" fmla="*/ 5455451 h 5687273"/>
              <a:gd name="connsiteX47" fmla="*/ 9638355 w 11243827"/>
              <a:gd name="connsiteY47" fmla="*/ 5464794 h 5687273"/>
              <a:gd name="connsiteX48" fmla="*/ 9552434 w 11243827"/>
              <a:gd name="connsiteY48" fmla="*/ 5485280 h 5687273"/>
              <a:gd name="connsiteX49" fmla="*/ 9533883 w 11243827"/>
              <a:gd name="connsiteY49" fmla="*/ 5488516 h 5687273"/>
              <a:gd name="connsiteX50" fmla="*/ 9516916 w 11243827"/>
              <a:gd name="connsiteY50" fmla="*/ 5486828 h 5687273"/>
              <a:gd name="connsiteX51" fmla="*/ 9512093 w 11243827"/>
              <a:gd name="connsiteY51" fmla="*/ 5482541 h 5687273"/>
              <a:gd name="connsiteX52" fmla="*/ 9501725 w 11243827"/>
              <a:gd name="connsiteY52" fmla="*/ 5483603 h 5687273"/>
              <a:gd name="connsiteX53" fmla="*/ 9498754 w 11243827"/>
              <a:gd name="connsiteY53" fmla="*/ 5482951 h 5687273"/>
              <a:gd name="connsiteX54" fmla="*/ 9481932 w 11243827"/>
              <a:gd name="connsiteY54" fmla="*/ 5480151 h 5687273"/>
              <a:gd name="connsiteX55" fmla="*/ 9451321 w 11243827"/>
              <a:gd name="connsiteY55" fmla="*/ 5497375 h 5687273"/>
              <a:gd name="connsiteX56" fmla="*/ 9409298 w 11243827"/>
              <a:gd name="connsiteY56" fmla="*/ 5499478 h 5687273"/>
              <a:gd name="connsiteX57" fmla="*/ 9257007 w 11243827"/>
              <a:gd name="connsiteY57" fmla="*/ 5537183 h 5687273"/>
              <a:gd name="connsiteX58" fmla="*/ 9229078 w 11243827"/>
              <a:gd name="connsiteY58" fmla="*/ 5524154 h 5687273"/>
              <a:gd name="connsiteX59" fmla="*/ 9165105 w 11243827"/>
              <a:gd name="connsiteY59" fmla="*/ 5532892 h 5687273"/>
              <a:gd name="connsiteX60" fmla="*/ 9077301 w 11243827"/>
              <a:gd name="connsiteY60" fmla="*/ 5580356 h 5687273"/>
              <a:gd name="connsiteX61" fmla="*/ 8960065 w 11243827"/>
              <a:gd name="connsiteY61" fmla="*/ 5597982 h 5687273"/>
              <a:gd name="connsiteX62" fmla="*/ 8953536 w 11243827"/>
              <a:gd name="connsiteY62" fmla="*/ 5606638 h 5687273"/>
              <a:gd name="connsiteX63" fmla="*/ 8943907 w 11243827"/>
              <a:gd name="connsiteY63" fmla="*/ 5612541 h 5687273"/>
              <a:gd name="connsiteX64" fmla="*/ 8942046 w 11243827"/>
              <a:gd name="connsiteY64" fmla="*/ 5612112 h 5687273"/>
              <a:gd name="connsiteX65" fmla="*/ 8928824 w 11243827"/>
              <a:gd name="connsiteY65" fmla="*/ 5615549 h 5687273"/>
              <a:gd name="connsiteX66" fmla="*/ 8927294 w 11243827"/>
              <a:gd name="connsiteY66" fmla="*/ 5618607 h 5687273"/>
              <a:gd name="connsiteX67" fmla="*/ 8918651 w 11243827"/>
              <a:gd name="connsiteY67" fmla="*/ 5621688 h 5687273"/>
              <a:gd name="connsiteX68" fmla="*/ 8902772 w 11243827"/>
              <a:gd name="connsiteY68" fmla="*/ 5629703 h 5687273"/>
              <a:gd name="connsiteX69" fmla="*/ 8898724 w 11243827"/>
              <a:gd name="connsiteY69" fmla="*/ 5629379 h 5687273"/>
              <a:gd name="connsiteX70" fmla="*/ 8873099 w 11243827"/>
              <a:gd name="connsiteY70" fmla="*/ 5638628 h 5687273"/>
              <a:gd name="connsiteX71" fmla="*/ 8872234 w 11243827"/>
              <a:gd name="connsiteY71" fmla="*/ 5637889 h 5687273"/>
              <a:gd name="connsiteX72" fmla="*/ 8862777 w 11243827"/>
              <a:gd name="connsiteY72" fmla="*/ 5636711 h 5687273"/>
              <a:gd name="connsiteX73" fmla="*/ 8845869 w 11243827"/>
              <a:gd name="connsiteY73" fmla="*/ 5636436 h 5687273"/>
              <a:gd name="connsiteX74" fmla="*/ 8800548 w 11243827"/>
              <a:gd name="connsiteY74" fmla="*/ 5625084 h 5687273"/>
              <a:gd name="connsiteX75" fmla="*/ 8773774 w 11243827"/>
              <a:gd name="connsiteY75" fmla="*/ 5634630 h 5687273"/>
              <a:gd name="connsiteX76" fmla="*/ 8698255 w 11243827"/>
              <a:gd name="connsiteY76" fmla="*/ 5636083 h 5687273"/>
              <a:gd name="connsiteX77" fmla="*/ 8619167 w 11243827"/>
              <a:gd name="connsiteY77" fmla="*/ 5619130 h 5687273"/>
              <a:gd name="connsiteX78" fmla="*/ 8539822 w 11243827"/>
              <a:gd name="connsiteY78" fmla="*/ 5616905 h 5687273"/>
              <a:gd name="connsiteX79" fmla="*/ 8511094 w 11243827"/>
              <a:gd name="connsiteY79" fmla="*/ 5617360 h 5687273"/>
              <a:gd name="connsiteX80" fmla="*/ 8459886 w 11243827"/>
              <a:gd name="connsiteY80" fmla="*/ 5612612 h 5687273"/>
              <a:gd name="connsiteX81" fmla="*/ 8436432 w 11243827"/>
              <a:gd name="connsiteY81" fmla="*/ 5606990 h 5687273"/>
              <a:gd name="connsiteX82" fmla="*/ 8435403 w 11243827"/>
              <a:gd name="connsiteY82" fmla="*/ 5607336 h 5687273"/>
              <a:gd name="connsiteX83" fmla="*/ 8433307 w 11243827"/>
              <a:gd name="connsiteY83" fmla="*/ 5604917 h 5687273"/>
              <a:gd name="connsiteX84" fmla="*/ 8428968 w 11243827"/>
              <a:gd name="connsiteY84" fmla="*/ 5603796 h 5687273"/>
              <a:gd name="connsiteX85" fmla="*/ 8417124 w 11243827"/>
              <a:gd name="connsiteY85" fmla="*/ 5604518 h 5687273"/>
              <a:gd name="connsiteX86" fmla="*/ 8412669 w 11243827"/>
              <a:gd name="connsiteY86" fmla="*/ 5605413 h 5687273"/>
              <a:gd name="connsiteX87" fmla="*/ 8406152 w 11243827"/>
              <a:gd name="connsiteY87" fmla="*/ 5605396 h 5687273"/>
              <a:gd name="connsiteX88" fmla="*/ 8405989 w 11243827"/>
              <a:gd name="connsiteY88" fmla="*/ 5605197 h 5687273"/>
              <a:gd name="connsiteX89" fmla="*/ 8399884 w 11243827"/>
              <a:gd name="connsiteY89" fmla="*/ 5605568 h 5687273"/>
              <a:gd name="connsiteX90" fmla="*/ 8370014 w 11243827"/>
              <a:gd name="connsiteY90" fmla="*/ 5609900 h 5687273"/>
              <a:gd name="connsiteX91" fmla="*/ 8330544 w 11243827"/>
              <a:gd name="connsiteY91" fmla="*/ 5590964 h 5687273"/>
              <a:gd name="connsiteX92" fmla="*/ 8314221 w 11243827"/>
              <a:gd name="connsiteY92" fmla="*/ 5587682 h 5687273"/>
              <a:gd name="connsiteX93" fmla="*/ 8305502 w 11243827"/>
              <a:gd name="connsiteY93" fmla="*/ 5584868 h 5687273"/>
              <a:gd name="connsiteX94" fmla="*/ 8304962 w 11243827"/>
              <a:gd name="connsiteY94" fmla="*/ 5584007 h 5687273"/>
              <a:gd name="connsiteX95" fmla="*/ 8276324 w 11243827"/>
              <a:gd name="connsiteY95" fmla="*/ 5588260 h 5687273"/>
              <a:gd name="connsiteX96" fmla="*/ 8272522 w 11243827"/>
              <a:gd name="connsiteY96" fmla="*/ 5587226 h 5687273"/>
              <a:gd name="connsiteX97" fmla="*/ 8253857 w 11243827"/>
              <a:gd name="connsiteY97" fmla="*/ 5592043 h 5687273"/>
              <a:gd name="connsiteX98" fmla="*/ 8244212 w 11243827"/>
              <a:gd name="connsiteY98" fmla="*/ 5593439 h 5687273"/>
              <a:gd name="connsiteX99" fmla="*/ 8241488 w 11243827"/>
              <a:gd name="connsiteY99" fmla="*/ 5596085 h 5687273"/>
              <a:gd name="connsiteX100" fmla="*/ 8227256 w 11243827"/>
              <a:gd name="connsiteY100" fmla="*/ 5597005 h 5687273"/>
              <a:gd name="connsiteX101" fmla="*/ 8225619 w 11243827"/>
              <a:gd name="connsiteY101" fmla="*/ 5596262 h 5687273"/>
              <a:gd name="connsiteX102" fmla="*/ 8213882 w 11243827"/>
              <a:gd name="connsiteY102" fmla="*/ 5600179 h 5687273"/>
              <a:gd name="connsiteX103" fmla="*/ 8204045 w 11243827"/>
              <a:gd name="connsiteY103" fmla="*/ 5607275 h 5687273"/>
              <a:gd name="connsiteX104" fmla="*/ 8082989 w 11243827"/>
              <a:gd name="connsiteY104" fmla="*/ 5603160 h 5687273"/>
              <a:gd name="connsiteX105" fmla="*/ 7976942 w 11243827"/>
              <a:gd name="connsiteY105" fmla="*/ 5598455 h 5687273"/>
              <a:gd name="connsiteX106" fmla="*/ 7915584 w 11243827"/>
              <a:gd name="connsiteY106" fmla="*/ 5684635 h 5687273"/>
              <a:gd name="connsiteX107" fmla="*/ 7727691 w 11243827"/>
              <a:gd name="connsiteY107" fmla="*/ 5621064 h 5687273"/>
              <a:gd name="connsiteX108" fmla="*/ 7685998 w 11243827"/>
              <a:gd name="connsiteY108" fmla="*/ 5615564 h 5687273"/>
              <a:gd name="connsiteX109" fmla="*/ 7649302 w 11243827"/>
              <a:gd name="connsiteY109" fmla="*/ 5626541 h 5687273"/>
              <a:gd name="connsiteX110" fmla="*/ 7634083 w 11243827"/>
              <a:gd name="connsiteY110" fmla="*/ 5620862 h 5687273"/>
              <a:gd name="connsiteX111" fmla="*/ 7631455 w 11243827"/>
              <a:gd name="connsiteY111" fmla="*/ 5619708 h 5687273"/>
              <a:gd name="connsiteX112" fmla="*/ 7620952 w 11243827"/>
              <a:gd name="connsiteY112" fmla="*/ 5618872 h 5687273"/>
              <a:gd name="connsiteX113" fmla="*/ 7617992 w 11243827"/>
              <a:gd name="connsiteY113" fmla="*/ 5613914 h 5687273"/>
              <a:gd name="connsiteX114" fmla="*/ 7602182 w 11243827"/>
              <a:gd name="connsiteY114" fmla="*/ 5609271 h 5687273"/>
              <a:gd name="connsiteX115" fmla="*/ 7582847 w 11243827"/>
              <a:gd name="connsiteY115" fmla="*/ 5609047 h 5687273"/>
              <a:gd name="connsiteX116" fmla="*/ 7514158 w 11243827"/>
              <a:gd name="connsiteY116" fmla="*/ 5607737 h 5687273"/>
              <a:gd name="connsiteX117" fmla="*/ 7502955 w 11243827"/>
              <a:gd name="connsiteY117" fmla="*/ 5610415 h 5687273"/>
              <a:gd name="connsiteX118" fmla="*/ 7466391 w 11243827"/>
              <a:gd name="connsiteY118" fmla="*/ 5605949 h 5687273"/>
              <a:gd name="connsiteX119" fmla="*/ 7433806 w 11243827"/>
              <a:gd name="connsiteY119" fmla="*/ 5604945 h 5687273"/>
              <a:gd name="connsiteX120" fmla="*/ 7412693 w 11243827"/>
              <a:gd name="connsiteY120" fmla="*/ 5607075 h 5687273"/>
              <a:gd name="connsiteX121" fmla="*/ 7407159 w 11243827"/>
              <a:gd name="connsiteY121" fmla="*/ 5605310 h 5687273"/>
              <a:gd name="connsiteX122" fmla="*/ 7385900 w 11243827"/>
              <a:gd name="connsiteY122" fmla="*/ 5604171 h 5687273"/>
              <a:gd name="connsiteX123" fmla="*/ 7375071 w 11243827"/>
              <a:gd name="connsiteY123" fmla="*/ 5606788 h 5687273"/>
              <a:gd name="connsiteX124" fmla="*/ 7364382 w 11243827"/>
              <a:gd name="connsiteY124" fmla="*/ 5600762 h 5687273"/>
              <a:gd name="connsiteX125" fmla="*/ 7361770 w 11243827"/>
              <a:gd name="connsiteY125" fmla="*/ 5596347 h 5687273"/>
              <a:gd name="connsiteX126" fmla="*/ 7346641 w 11243827"/>
              <a:gd name="connsiteY126" fmla="*/ 5598329 h 5687273"/>
              <a:gd name="connsiteX127" fmla="*/ 7334238 w 11243827"/>
              <a:gd name="connsiteY127" fmla="*/ 5594014 h 5687273"/>
              <a:gd name="connsiteX128" fmla="*/ 7323426 w 11243827"/>
              <a:gd name="connsiteY128" fmla="*/ 5596835 h 5687273"/>
              <a:gd name="connsiteX129" fmla="*/ 7318938 w 11243827"/>
              <a:gd name="connsiteY129" fmla="*/ 5596200 h 5687273"/>
              <a:gd name="connsiteX130" fmla="*/ 7307784 w 11243827"/>
              <a:gd name="connsiteY130" fmla="*/ 5594065 h 5687273"/>
              <a:gd name="connsiteX131" fmla="*/ 7288540 w 11243827"/>
              <a:gd name="connsiteY131" fmla="*/ 5589320 h 5687273"/>
              <a:gd name="connsiteX132" fmla="*/ 7282537 w 11243827"/>
              <a:gd name="connsiteY132" fmla="*/ 5588660 h 5687273"/>
              <a:gd name="connsiteX133" fmla="*/ 7269466 w 11243827"/>
              <a:gd name="connsiteY133" fmla="*/ 5581404 h 5687273"/>
              <a:gd name="connsiteX134" fmla="*/ 7244165 w 11243827"/>
              <a:gd name="connsiteY134" fmla="*/ 5575200 h 5687273"/>
              <a:gd name="connsiteX135" fmla="*/ 7199619 w 11243827"/>
              <a:gd name="connsiteY135" fmla="*/ 5553550 h 5687273"/>
              <a:gd name="connsiteX136" fmla="*/ 7173434 w 11243827"/>
              <a:gd name="connsiteY136" fmla="*/ 5543219 h 5687273"/>
              <a:gd name="connsiteX137" fmla="*/ 7155718 w 11243827"/>
              <a:gd name="connsiteY137" fmla="*/ 5533697 h 5687273"/>
              <a:gd name="connsiteX138" fmla="*/ 7103430 w 11243827"/>
              <a:gd name="connsiteY138" fmla="*/ 5520249 h 5687273"/>
              <a:gd name="connsiteX139" fmla="*/ 7013746 w 11243827"/>
              <a:gd name="connsiteY139" fmla="*/ 5502470 h 5687273"/>
              <a:gd name="connsiteX140" fmla="*/ 6995379 w 11243827"/>
              <a:gd name="connsiteY140" fmla="*/ 5497693 h 5687273"/>
              <a:gd name="connsiteX141" fmla="*/ 6982475 w 11243827"/>
              <a:gd name="connsiteY141" fmla="*/ 5489641 h 5687273"/>
              <a:gd name="connsiteX142" fmla="*/ 6981994 w 11243827"/>
              <a:gd name="connsiteY142" fmla="*/ 5484335 h 5687273"/>
              <a:gd name="connsiteX143" fmla="*/ 6972355 w 11243827"/>
              <a:gd name="connsiteY143" fmla="*/ 5481074 h 5687273"/>
              <a:gd name="connsiteX144" fmla="*/ 6970394 w 11243827"/>
              <a:gd name="connsiteY144" fmla="*/ 5479383 h 5687273"/>
              <a:gd name="connsiteX145" fmla="*/ 6958543 w 11243827"/>
              <a:gd name="connsiteY145" fmla="*/ 5470507 h 5687273"/>
              <a:gd name="connsiteX146" fmla="*/ 6918276 w 11243827"/>
              <a:gd name="connsiteY146" fmla="*/ 5472034 h 5687273"/>
              <a:gd name="connsiteX147" fmla="*/ 6881046 w 11243827"/>
              <a:gd name="connsiteY147" fmla="*/ 5457070 h 5687273"/>
              <a:gd name="connsiteX148" fmla="*/ 6752164 w 11243827"/>
              <a:gd name="connsiteY148" fmla="*/ 5425021 h 5687273"/>
              <a:gd name="connsiteX149" fmla="*/ 6724964 w 11243827"/>
              <a:gd name="connsiteY149" fmla="*/ 5414071 h 5687273"/>
              <a:gd name="connsiteX150" fmla="*/ 6683286 w 11243827"/>
              <a:gd name="connsiteY150" fmla="*/ 5405383 h 5687273"/>
              <a:gd name="connsiteX151" fmla="*/ 6644277 w 11243827"/>
              <a:gd name="connsiteY151" fmla="*/ 5429684 h 5687273"/>
              <a:gd name="connsiteX152" fmla="*/ 6532914 w 11243827"/>
              <a:gd name="connsiteY152" fmla="*/ 5431205 h 5687273"/>
              <a:gd name="connsiteX153" fmla="*/ 6307459 w 11243827"/>
              <a:gd name="connsiteY153" fmla="*/ 5467087 h 5687273"/>
              <a:gd name="connsiteX154" fmla="*/ 6196243 w 11243827"/>
              <a:gd name="connsiteY154" fmla="*/ 5515042 h 5687273"/>
              <a:gd name="connsiteX155" fmla="*/ 6099124 w 11243827"/>
              <a:gd name="connsiteY155" fmla="*/ 5516848 h 5687273"/>
              <a:gd name="connsiteX156" fmla="*/ 6016077 w 11243827"/>
              <a:gd name="connsiteY156" fmla="*/ 5528642 h 5687273"/>
              <a:gd name="connsiteX157" fmla="*/ 6004389 w 11243827"/>
              <a:gd name="connsiteY157" fmla="*/ 5531206 h 5687273"/>
              <a:gd name="connsiteX158" fmla="*/ 5933945 w 11243827"/>
              <a:gd name="connsiteY158" fmla="*/ 5538840 h 5687273"/>
              <a:gd name="connsiteX159" fmla="*/ 5883936 w 11243827"/>
              <a:gd name="connsiteY159" fmla="*/ 5553807 h 5687273"/>
              <a:gd name="connsiteX160" fmla="*/ 5798331 w 11243827"/>
              <a:gd name="connsiteY160" fmla="*/ 5564248 h 5687273"/>
              <a:gd name="connsiteX161" fmla="*/ 5712738 w 11243827"/>
              <a:gd name="connsiteY161" fmla="*/ 5573120 h 5687273"/>
              <a:gd name="connsiteX162" fmla="*/ 5681342 w 11243827"/>
              <a:gd name="connsiteY162" fmla="*/ 5575621 h 5687273"/>
              <a:gd name="connsiteX163" fmla="*/ 5627167 w 11243827"/>
              <a:gd name="connsiteY163" fmla="*/ 5583215 h 5687273"/>
              <a:gd name="connsiteX164" fmla="*/ 5591414 w 11243827"/>
              <a:gd name="connsiteY164" fmla="*/ 5587695 h 5687273"/>
              <a:gd name="connsiteX165" fmla="*/ 5583028 w 11243827"/>
              <a:gd name="connsiteY165" fmla="*/ 5580877 h 5687273"/>
              <a:gd name="connsiteX166" fmla="*/ 5549426 w 11243827"/>
              <a:gd name="connsiteY166" fmla="*/ 5582858 h 5687273"/>
              <a:gd name="connsiteX167" fmla="*/ 5519999 w 11243827"/>
              <a:gd name="connsiteY167" fmla="*/ 5592246 h 5687273"/>
              <a:gd name="connsiteX168" fmla="*/ 5480028 w 11243827"/>
              <a:gd name="connsiteY168" fmla="*/ 5597282 h 5687273"/>
              <a:gd name="connsiteX169" fmla="*/ 5456175 w 11243827"/>
              <a:gd name="connsiteY169" fmla="*/ 5600371 h 5687273"/>
              <a:gd name="connsiteX170" fmla="*/ 5388463 w 11243827"/>
              <a:gd name="connsiteY170" fmla="*/ 5602638 h 5687273"/>
              <a:gd name="connsiteX171" fmla="*/ 5265898 w 11243827"/>
              <a:gd name="connsiteY171" fmla="*/ 5591830 h 5687273"/>
              <a:gd name="connsiteX172" fmla="*/ 5231231 w 11243827"/>
              <a:gd name="connsiteY172" fmla="*/ 5592790 h 5687273"/>
              <a:gd name="connsiteX173" fmla="*/ 5226996 w 11243827"/>
              <a:gd name="connsiteY173" fmla="*/ 5595040 h 5687273"/>
              <a:gd name="connsiteX174" fmla="*/ 5175988 w 11243827"/>
              <a:gd name="connsiteY174" fmla="*/ 5588131 h 5687273"/>
              <a:gd name="connsiteX175" fmla="*/ 5107470 w 11243827"/>
              <a:gd name="connsiteY175" fmla="*/ 5594771 h 5687273"/>
              <a:gd name="connsiteX176" fmla="*/ 5027868 w 11243827"/>
              <a:gd name="connsiteY176" fmla="*/ 5605624 h 5687273"/>
              <a:gd name="connsiteX177" fmla="*/ 5007324 w 11243827"/>
              <a:gd name="connsiteY177" fmla="*/ 5609209 h 5687273"/>
              <a:gd name="connsiteX178" fmla="*/ 4952559 w 11243827"/>
              <a:gd name="connsiteY178" fmla="*/ 5611402 h 5687273"/>
              <a:gd name="connsiteX179" fmla="*/ 4826081 w 11243827"/>
              <a:gd name="connsiteY179" fmla="*/ 5616191 h 5687273"/>
              <a:gd name="connsiteX180" fmla="*/ 4823501 w 11243827"/>
              <a:gd name="connsiteY180" fmla="*/ 5619174 h 5687273"/>
              <a:gd name="connsiteX181" fmla="*/ 4813093 w 11243827"/>
              <a:gd name="connsiteY181" fmla="*/ 5620026 h 5687273"/>
              <a:gd name="connsiteX182" fmla="*/ 4810563 w 11243827"/>
              <a:gd name="connsiteY182" fmla="*/ 5620787 h 5687273"/>
              <a:gd name="connsiteX183" fmla="*/ 4795818 w 11243827"/>
              <a:gd name="connsiteY183" fmla="*/ 5624618 h 5687273"/>
              <a:gd name="connsiteX184" fmla="*/ 4758404 w 11243827"/>
              <a:gd name="connsiteY184" fmla="*/ 5619510 h 5687273"/>
              <a:gd name="connsiteX185" fmla="*/ 4717254 w 11243827"/>
              <a:gd name="connsiteY185" fmla="*/ 5624155 h 5687273"/>
              <a:gd name="connsiteX186" fmla="*/ 4591958 w 11243827"/>
              <a:gd name="connsiteY186" fmla="*/ 5624710 h 5687273"/>
              <a:gd name="connsiteX187" fmla="*/ 4476215 w 11243827"/>
              <a:gd name="connsiteY187" fmla="*/ 5628210 h 5687273"/>
              <a:gd name="connsiteX188" fmla="*/ 4425193 w 11243827"/>
              <a:gd name="connsiteY188" fmla="*/ 5627414 h 5687273"/>
              <a:gd name="connsiteX189" fmla="*/ 4383866 w 11243827"/>
              <a:gd name="connsiteY189" fmla="*/ 5626546 h 5687273"/>
              <a:gd name="connsiteX190" fmla="*/ 4385596 w 11243827"/>
              <a:gd name="connsiteY190" fmla="*/ 5634646 h 5687273"/>
              <a:gd name="connsiteX191" fmla="*/ 4360864 w 11243827"/>
              <a:gd name="connsiteY191" fmla="*/ 5641173 h 5687273"/>
              <a:gd name="connsiteX192" fmla="*/ 4328321 w 11243827"/>
              <a:gd name="connsiteY192" fmla="*/ 5626332 h 5687273"/>
              <a:gd name="connsiteX193" fmla="*/ 4309842 w 11243827"/>
              <a:gd name="connsiteY193" fmla="*/ 5626471 h 5687273"/>
              <a:gd name="connsiteX194" fmla="*/ 4277424 w 11243827"/>
              <a:gd name="connsiteY194" fmla="*/ 5631598 h 5687273"/>
              <a:gd name="connsiteX195" fmla="*/ 4266627 w 11243827"/>
              <a:gd name="connsiteY195" fmla="*/ 5633969 h 5687273"/>
              <a:gd name="connsiteX196" fmla="*/ 4185525 w 11243827"/>
              <a:gd name="connsiteY196" fmla="*/ 5617508 h 5687273"/>
              <a:gd name="connsiteX197" fmla="*/ 4177617 w 11243827"/>
              <a:gd name="connsiteY197" fmla="*/ 5610903 h 5687273"/>
              <a:gd name="connsiteX198" fmla="*/ 4136948 w 11243827"/>
              <a:gd name="connsiteY198" fmla="*/ 5608031 h 5687273"/>
              <a:gd name="connsiteX199" fmla="*/ 4132323 w 11243827"/>
              <a:gd name="connsiteY199" fmla="*/ 5609784 h 5687273"/>
              <a:gd name="connsiteX200" fmla="*/ 4098620 w 11243827"/>
              <a:gd name="connsiteY200" fmla="*/ 5599672 h 5687273"/>
              <a:gd name="connsiteX201" fmla="*/ 3963475 w 11243827"/>
              <a:gd name="connsiteY201" fmla="*/ 5581841 h 5687273"/>
              <a:gd name="connsiteX202" fmla="*/ 3703613 w 11243827"/>
              <a:gd name="connsiteY202" fmla="*/ 5572482 h 5687273"/>
              <a:gd name="connsiteX203" fmla="*/ 3432987 w 11243827"/>
              <a:gd name="connsiteY203" fmla="*/ 5545768 h 5687273"/>
              <a:gd name="connsiteX204" fmla="*/ 3176381 w 11243827"/>
              <a:gd name="connsiteY204" fmla="*/ 5556110 h 5687273"/>
              <a:gd name="connsiteX205" fmla="*/ 2710156 w 11243827"/>
              <a:gd name="connsiteY205" fmla="*/ 5527517 h 5687273"/>
              <a:gd name="connsiteX206" fmla="*/ 2550206 w 11243827"/>
              <a:gd name="connsiteY206" fmla="*/ 5524958 h 5687273"/>
              <a:gd name="connsiteX207" fmla="*/ 2443041 w 11243827"/>
              <a:gd name="connsiteY207" fmla="*/ 5523990 h 5687273"/>
              <a:gd name="connsiteX208" fmla="*/ 2435613 w 11243827"/>
              <a:gd name="connsiteY208" fmla="*/ 5526704 h 5687273"/>
              <a:gd name="connsiteX209" fmla="*/ 2405682 w 11243827"/>
              <a:gd name="connsiteY209" fmla="*/ 5528307 h 5687273"/>
              <a:gd name="connsiteX210" fmla="*/ 2397487 w 11243827"/>
              <a:gd name="connsiteY210" fmla="*/ 5540337 h 5687273"/>
              <a:gd name="connsiteX211" fmla="*/ 2297454 w 11243827"/>
              <a:gd name="connsiteY211" fmla="*/ 5550765 h 5687273"/>
              <a:gd name="connsiteX212" fmla="*/ 2056700 w 11243827"/>
              <a:gd name="connsiteY212" fmla="*/ 5555489 h 5687273"/>
              <a:gd name="connsiteX213" fmla="*/ 1878530 w 11243827"/>
              <a:gd name="connsiteY213" fmla="*/ 5535330 h 5687273"/>
              <a:gd name="connsiteX214" fmla="*/ 1859292 w 11243827"/>
              <a:gd name="connsiteY214" fmla="*/ 5535461 h 5687273"/>
              <a:gd name="connsiteX215" fmla="*/ 1835626 w 11243827"/>
              <a:gd name="connsiteY215" fmla="*/ 5533793 h 5687273"/>
              <a:gd name="connsiteX216" fmla="*/ 1798939 w 11243827"/>
              <a:gd name="connsiteY216" fmla="*/ 5540285 h 5687273"/>
              <a:gd name="connsiteX217" fmla="*/ 1779046 w 11243827"/>
              <a:gd name="connsiteY217" fmla="*/ 5549949 h 5687273"/>
              <a:gd name="connsiteX218" fmla="*/ 1772421 w 11243827"/>
              <a:gd name="connsiteY218" fmla="*/ 5549018 h 5687273"/>
              <a:gd name="connsiteX219" fmla="*/ 1772052 w 11243827"/>
              <a:gd name="connsiteY219" fmla="*/ 5545689 h 5687273"/>
              <a:gd name="connsiteX220" fmla="*/ 1711543 w 11243827"/>
              <a:gd name="connsiteY220" fmla="*/ 5534558 h 5687273"/>
              <a:gd name="connsiteX221" fmla="*/ 1698891 w 11243827"/>
              <a:gd name="connsiteY221" fmla="*/ 5513187 h 5687273"/>
              <a:gd name="connsiteX222" fmla="*/ 1538763 w 11243827"/>
              <a:gd name="connsiteY222" fmla="*/ 5482781 h 5687273"/>
              <a:gd name="connsiteX223" fmla="*/ 1501533 w 11243827"/>
              <a:gd name="connsiteY223" fmla="*/ 5467817 h 5687273"/>
              <a:gd name="connsiteX224" fmla="*/ 1461266 w 11243827"/>
              <a:gd name="connsiteY224" fmla="*/ 5469343 h 5687273"/>
              <a:gd name="connsiteX225" fmla="*/ 1449415 w 11243827"/>
              <a:gd name="connsiteY225" fmla="*/ 5460467 h 5687273"/>
              <a:gd name="connsiteX226" fmla="*/ 1447454 w 11243827"/>
              <a:gd name="connsiteY226" fmla="*/ 5458776 h 5687273"/>
              <a:gd name="connsiteX227" fmla="*/ 1437814 w 11243827"/>
              <a:gd name="connsiteY227" fmla="*/ 5455515 h 5687273"/>
              <a:gd name="connsiteX228" fmla="*/ 1437334 w 11243827"/>
              <a:gd name="connsiteY228" fmla="*/ 5450209 h 5687273"/>
              <a:gd name="connsiteX229" fmla="*/ 1424429 w 11243827"/>
              <a:gd name="connsiteY229" fmla="*/ 5442157 h 5687273"/>
              <a:gd name="connsiteX230" fmla="*/ 1406063 w 11243827"/>
              <a:gd name="connsiteY230" fmla="*/ 5437380 h 5687273"/>
              <a:gd name="connsiteX231" fmla="*/ 1316379 w 11243827"/>
              <a:gd name="connsiteY231" fmla="*/ 5419601 h 5687273"/>
              <a:gd name="connsiteX232" fmla="*/ 1264090 w 11243827"/>
              <a:gd name="connsiteY232" fmla="*/ 5406153 h 5687273"/>
              <a:gd name="connsiteX233" fmla="*/ 1246374 w 11243827"/>
              <a:gd name="connsiteY233" fmla="*/ 5396631 h 5687273"/>
              <a:gd name="connsiteX234" fmla="*/ 1220190 w 11243827"/>
              <a:gd name="connsiteY234" fmla="*/ 5386301 h 5687273"/>
              <a:gd name="connsiteX235" fmla="*/ 1175643 w 11243827"/>
              <a:gd name="connsiteY235" fmla="*/ 5364651 h 5687273"/>
              <a:gd name="connsiteX236" fmla="*/ 1150342 w 11243827"/>
              <a:gd name="connsiteY236" fmla="*/ 5358447 h 5687273"/>
              <a:gd name="connsiteX237" fmla="*/ 1137272 w 11243827"/>
              <a:gd name="connsiteY237" fmla="*/ 5351191 h 5687273"/>
              <a:gd name="connsiteX238" fmla="*/ 1131268 w 11243827"/>
              <a:gd name="connsiteY238" fmla="*/ 5350530 h 5687273"/>
              <a:gd name="connsiteX239" fmla="*/ 1112024 w 11243827"/>
              <a:gd name="connsiteY239" fmla="*/ 5345786 h 5687273"/>
              <a:gd name="connsiteX240" fmla="*/ 1100870 w 11243827"/>
              <a:gd name="connsiteY240" fmla="*/ 5343651 h 5687273"/>
              <a:gd name="connsiteX241" fmla="*/ 1096383 w 11243827"/>
              <a:gd name="connsiteY241" fmla="*/ 5343015 h 5687273"/>
              <a:gd name="connsiteX242" fmla="*/ 1085571 w 11243827"/>
              <a:gd name="connsiteY242" fmla="*/ 5345836 h 5687273"/>
              <a:gd name="connsiteX243" fmla="*/ 1073168 w 11243827"/>
              <a:gd name="connsiteY243" fmla="*/ 5341521 h 5687273"/>
              <a:gd name="connsiteX244" fmla="*/ 1058039 w 11243827"/>
              <a:gd name="connsiteY244" fmla="*/ 5343504 h 5687273"/>
              <a:gd name="connsiteX245" fmla="*/ 1055426 w 11243827"/>
              <a:gd name="connsiteY245" fmla="*/ 5339088 h 5687273"/>
              <a:gd name="connsiteX246" fmla="*/ 1044738 w 11243827"/>
              <a:gd name="connsiteY246" fmla="*/ 5333063 h 5687273"/>
              <a:gd name="connsiteX247" fmla="*/ 1033909 w 11243827"/>
              <a:gd name="connsiteY247" fmla="*/ 5335680 h 5687273"/>
              <a:gd name="connsiteX248" fmla="*/ 1012649 w 11243827"/>
              <a:gd name="connsiteY248" fmla="*/ 5334541 h 5687273"/>
              <a:gd name="connsiteX249" fmla="*/ 1007115 w 11243827"/>
              <a:gd name="connsiteY249" fmla="*/ 5332775 h 5687273"/>
              <a:gd name="connsiteX250" fmla="*/ 986002 w 11243827"/>
              <a:gd name="connsiteY250" fmla="*/ 5334906 h 5687273"/>
              <a:gd name="connsiteX251" fmla="*/ 953418 w 11243827"/>
              <a:gd name="connsiteY251" fmla="*/ 5333901 h 5687273"/>
              <a:gd name="connsiteX252" fmla="*/ 916854 w 11243827"/>
              <a:gd name="connsiteY252" fmla="*/ 5329435 h 5687273"/>
              <a:gd name="connsiteX253" fmla="*/ 905651 w 11243827"/>
              <a:gd name="connsiteY253" fmla="*/ 5332114 h 5687273"/>
              <a:gd name="connsiteX254" fmla="*/ 836961 w 11243827"/>
              <a:gd name="connsiteY254" fmla="*/ 5330803 h 5687273"/>
              <a:gd name="connsiteX255" fmla="*/ 817627 w 11243827"/>
              <a:gd name="connsiteY255" fmla="*/ 5330580 h 5687273"/>
              <a:gd name="connsiteX256" fmla="*/ 801817 w 11243827"/>
              <a:gd name="connsiteY256" fmla="*/ 5325937 h 5687273"/>
              <a:gd name="connsiteX257" fmla="*/ 798857 w 11243827"/>
              <a:gd name="connsiteY257" fmla="*/ 5320979 h 5687273"/>
              <a:gd name="connsiteX258" fmla="*/ 788354 w 11243827"/>
              <a:gd name="connsiteY258" fmla="*/ 5320143 h 5687273"/>
              <a:gd name="connsiteX259" fmla="*/ 785726 w 11243827"/>
              <a:gd name="connsiteY259" fmla="*/ 5318989 h 5687273"/>
              <a:gd name="connsiteX260" fmla="*/ 770507 w 11243827"/>
              <a:gd name="connsiteY260" fmla="*/ 5313309 h 5687273"/>
              <a:gd name="connsiteX261" fmla="*/ 733810 w 11243827"/>
              <a:gd name="connsiteY261" fmla="*/ 5324286 h 5687273"/>
              <a:gd name="connsiteX262" fmla="*/ 692117 w 11243827"/>
              <a:gd name="connsiteY262" fmla="*/ 5318786 h 5687273"/>
              <a:gd name="connsiteX263" fmla="*/ 528894 w 11243827"/>
              <a:gd name="connsiteY263" fmla="*/ 5327578 h 5687273"/>
              <a:gd name="connsiteX264" fmla="*/ 507005 w 11243827"/>
              <a:gd name="connsiteY264" fmla="*/ 5310149 h 5687273"/>
              <a:gd name="connsiteX265" fmla="*/ 441302 w 11243827"/>
              <a:gd name="connsiteY265" fmla="*/ 5307062 h 5687273"/>
              <a:gd name="connsiteX266" fmla="*/ 336819 w 11243827"/>
              <a:gd name="connsiteY266" fmla="*/ 5336690 h 5687273"/>
              <a:gd name="connsiteX267" fmla="*/ 215763 w 11243827"/>
              <a:gd name="connsiteY267" fmla="*/ 5332575 h 5687273"/>
              <a:gd name="connsiteX268" fmla="*/ 205927 w 11243827"/>
              <a:gd name="connsiteY268" fmla="*/ 5339672 h 5687273"/>
              <a:gd name="connsiteX269" fmla="*/ 194189 w 11243827"/>
              <a:gd name="connsiteY269" fmla="*/ 5343588 h 5687273"/>
              <a:gd name="connsiteX270" fmla="*/ 192552 w 11243827"/>
              <a:gd name="connsiteY270" fmla="*/ 5342845 h 5687273"/>
              <a:gd name="connsiteX271" fmla="*/ 178320 w 11243827"/>
              <a:gd name="connsiteY271" fmla="*/ 5343766 h 5687273"/>
              <a:gd name="connsiteX272" fmla="*/ 175596 w 11243827"/>
              <a:gd name="connsiteY272" fmla="*/ 5346411 h 5687273"/>
              <a:gd name="connsiteX273" fmla="*/ 165951 w 11243827"/>
              <a:gd name="connsiteY273" fmla="*/ 5347808 h 5687273"/>
              <a:gd name="connsiteX274" fmla="*/ 147287 w 11243827"/>
              <a:gd name="connsiteY274" fmla="*/ 5352625 h 5687273"/>
              <a:gd name="connsiteX275" fmla="*/ 143484 w 11243827"/>
              <a:gd name="connsiteY275" fmla="*/ 5351591 h 5687273"/>
              <a:gd name="connsiteX276" fmla="*/ 114847 w 11243827"/>
              <a:gd name="connsiteY276" fmla="*/ 5355844 h 5687273"/>
              <a:gd name="connsiteX277" fmla="*/ 114306 w 11243827"/>
              <a:gd name="connsiteY277" fmla="*/ 5354983 h 5687273"/>
              <a:gd name="connsiteX278" fmla="*/ 105588 w 11243827"/>
              <a:gd name="connsiteY278" fmla="*/ 5352169 h 5687273"/>
              <a:gd name="connsiteX279" fmla="*/ 89264 w 11243827"/>
              <a:gd name="connsiteY279" fmla="*/ 5348886 h 5687273"/>
              <a:gd name="connsiteX280" fmla="*/ 49794 w 11243827"/>
              <a:gd name="connsiteY280" fmla="*/ 5329950 h 5687273"/>
              <a:gd name="connsiteX281" fmla="*/ 19924 w 11243827"/>
              <a:gd name="connsiteY281" fmla="*/ 5334282 h 5687273"/>
              <a:gd name="connsiteX282" fmla="*/ 13819 w 11243827"/>
              <a:gd name="connsiteY282" fmla="*/ 5334653 h 5687273"/>
              <a:gd name="connsiteX283" fmla="*/ 13657 w 11243827"/>
              <a:gd name="connsiteY283" fmla="*/ 5334455 h 5687273"/>
              <a:gd name="connsiteX284" fmla="*/ 7139 w 11243827"/>
              <a:gd name="connsiteY284" fmla="*/ 5334438 h 5687273"/>
              <a:gd name="connsiteX285" fmla="*/ 2684 w 11243827"/>
              <a:gd name="connsiteY285" fmla="*/ 5335333 h 5687273"/>
              <a:gd name="connsiteX286" fmla="*/ 0 w 11243827"/>
              <a:gd name="connsiteY286" fmla="*/ 5335496 h 5687273"/>
              <a:gd name="connsiteX287" fmla="*/ 0 w 11243827"/>
              <a:gd name="connsiteY287" fmla="*/ 10592 h 5687273"/>
              <a:gd name="connsiteX288" fmla="*/ 11243827 w 11243827"/>
              <a:gd name="connsiteY288" fmla="*/ 0 h 56872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15763 w 11243827"/>
              <a:gd name="connsiteY266" fmla="*/ 5332575 h 5641173"/>
              <a:gd name="connsiteX267" fmla="*/ 205927 w 11243827"/>
              <a:gd name="connsiteY267" fmla="*/ 5339672 h 5641173"/>
              <a:gd name="connsiteX268" fmla="*/ 194189 w 11243827"/>
              <a:gd name="connsiteY268" fmla="*/ 5343588 h 5641173"/>
              <a:gd name="connsiteX269" fmla="*/ 192552 w 11243827"/>
              <a:gd name="connsiteY269" fmla="*/ 5342845 h 5641173"/>
              <a:gd name="connsiteX270" fmla="*/ 178320 w 11243827"/>
              <a:gd name="connsiteY270" fmla="*/ 5343766 h 5641173"/>
              <a:gd name="connsiteX271" fmla="*/ 175596 w 11243827"/>
              <a:gd name="connsiteY271" fmla="*/ 5346411 h 5641173"/>
              <a:gd name="connsiteX272" fmla="*/ 165951 w 11243827"/>
              <a:gd name="connsiteY272" fmla="*/ 5347808 h 5641173"/>
              <a:gd name="connsiteX273" fmla="*/ 147287 w 11243827"/>
              <a:gd name="connsiteY273" fmla="*/ 5352625 h 5641173"/>
              <a:gd name="connsiteX274" fmla="*/ 143484 w 11243827"/>
              <a:gd name="connsiteY274" fmla="*/ 5351591 h 5641173"/>
              <a:gd name="connsiteX275" fmla="*/ 114847 w 11243827"/>
              <a:gd name="connsiteY275" fmla="*/ 5355844 h 5641173"/>
              <a:gd name="connsiteX276" fmla="*/ 114306 w 11243827"/>
              <a:gd name="connsiteY276" fmla="*/ 5354983 h 5641173"/>
              <a:gd name="connsiteX277" fmla="*/ 105588 w 11243827"/>
              <a:gd name="connsiteY277" fmla="*/ 5352169 h 5641173"/>
              <a:gd name="connsiteX278" fmla="*/ 89264 w 11243827"/>
              <a:gd name="connsiteY278" fmla="*/ 5348886 h 5641173"/>
              <a:gd name="connsiteX279" fmla="*/ 49794 w 11243827"/>
              <a:gd name="connsiteY279" fmla="*/ 5329950 h 5641173"/>
              <a:gd name="connsiteX280" fmla="*/ 19924 w 11243827"/>
              <a:gd name="connsiteY280" fmla="*/ 5334282 h 5641173"/>
              <a:gd name="connsiteX281" fmla="*/ 13819 w 11243827"/>
              <a:gd name="connsiteY281" fmla="*/ 5334653 h 5641173"/>
              <a:gd name="connsiteX282" fmla="*/ 13657 w 11243827"/>
              <a:gd name="connsiteY282" fmla="*/ 5334455 h 5641173"/>
              <a:gd name="connsiteX283" fmla="*/ 7139 w 11243827"/>
              <a:gd name="connsiteY283" fmla="*/ 5334438 h 5641173"/>
              <a:gd name="connsiteX284" fmla="*/ 2684 w 11243827"/>
              <a:gd name="connsiteY284" fmla="*/ 5335333 h 5641173"/>
              <a:gd name="connsiteX285" fmla="*/ 0 w 11243827"/>
              <a:gd name="connsiteY285" fmla="*/ 5335496 h 5641173"/>
              <a:gd name="connsiteX286" fmla="*/ 0 w 11243827"/>
              <a:gd name="connsiteY286" fmla="*/ 10592 h 5641173"/>
              <a:gd name="connsiteX287" fmla="*/ 11243827 w 11243827"/>
              <a:gd name="connsiteY287"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15763 w 11243827"/>
              <a:gd name="connsiteY266" fmla="*/ 5332575 h 5641173"/>
              <a:gd name="connsiteX267" fmla="*/ 270932 w 11243827"/>
              <a:gd name="connsiteY267" fmla="*/ 5345451 h 5641173"/>
              <a:gd name="connsiteX268" fmla="*/ 194189 w 11243827"/>
              <a:gd name="connsiteY268" fmla="*/ 5343588 h 5641173"/>
              <a:gd name="connsiteX269" fmla="*/ 192552 w 11243827"/>
              <a:gd name="connsiteY269" fmla="*/ 5342845 h 5641173"/>
              <a:gd name="connsiteX270" fmla="*/ 178320 w 11243827"/>
              <a:gd name="connsiteY270" fmla="*/ 5343766 h 5641173"/>
              <a:gd name="connsiteX271" fmla="*/ 175596 w 11243827"/>
              <a:gd name="connsiteY271" fmla="*/ 5346411 h 5641173"/>
              <a:gd name="connsiteX272" fmla="*/ 165951 w 11243827"/>
              <a:gd name="connsiteY272" fmla="*/ 5347808 h 5641173"/>
              <a:gd name="connsiteX273" fmla="*/ 147287 w 11243827"/>
              <a:gd name="connsiteY273" fmla="*/ 5352625 h 5641173"/>
              <a:gd name="connsiteX274" fmla="*/ 143484 w 11243827"/>
              <a:gd name="connsiteY274" fmla="*/ 5351591 h 5641173"/>
              <a:gd name="connsiteX275" fmla="*/ 114847 w 11243827"/>
              <a:gd name="connsiteY275" fmla="*/ 5355844 h 5641173"/>
              <a:gd name="connsiteX276" fmla="*/ 114306 w 11243827"/>
              <a:gd name="connsiteY276" fmla="*/ 5354983 h 5641173"/>
              <a:gd name="connsiteX277" fmla="*/ 105588 w 11243827"/>
              <a:gd name="connsiteY277" fmla="*/ 5352169 h 5641173"/>
              <a:gd name="connsiteX278" fmla="*/ 89264 w 11243827"/>
              <a:gd name="connsiteY278" fmla="*/ 5348886 h 5641173"/>
              <a:gd name="connsiteX279" fmla="*/ 49794 w 11243827"/>
              <a:gd name="connsiteY279" fmla="*/ 5329950 h 5641173"/>
              <a:gd name="connsiteX280" fmla="*/ 19924 w 11243827"/>
              <a:gd name="connsiteY280" fmla="*/ 5334282 h 5641173"/>
              <a:gd name="connsiteX281" fmla="*/ 13819 w 11243827"/>
              <a:gd name="connsiteY281" fmla="*/ 5334653 h 5641173"/>
              <a:gd name="connsiteX282" fmla="*/ 13657 w 11243827"/>
              <a:gd name="connsiteY282" fmla="*/ 5334455 h 5641173"/>
              <a:gd name="connsiteX283" fmla="*/ 7139 w 11243827"/>
              <a:gd name="connsiteY283" fmla="*/ 5334438 h 5641173"/>
              <a:gd name="connsiteX284" fmla="*/ 2684 w 11243827"/>
              <a:gd name="connsiteY284" fmla="*/ 5335333 h 5641173"/>
              <a:gd name="connsiteX285" fmla="*/ 0 w 11243827"/>
              <a:gd name="connsiteY285" fmla="*/ 5335496 h 5641173"/>
              <a:gd name="connsiteX286" fmla="*/ 0 w 11243827"/>
              <a:gd name="connsiteY286" fmla="*/ 10592 h 5641173"/>
              <a:gd name="connsiteX287" fmla="*/ 11243827 w 11243827"/>
              <a:gd name="connsiteY287"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43484 w 11243827"/>
              <a:gd name="connsiteY273" fmla="*/ 5351591 h 5641173"/>
              <a:gd name="connsiteX274" fmla="*/ 114847 w 11243827"/>
              <a:gd name="connsiteY274" fmla="*/ 5355844 h 5641173"/>
              <a:gd name="connsiteX275" fmla="*/ 114306 w 11243827"/>
              <a:gd name="connsiteY275" fmla="*/ 5354983 h 5641173"/>
              <a:gd name="connsiteX276" fmla="*/ 105588 w 11243827"/>
              <a:gd name="connsiteY276" fmla="*/ 5352169 h 5641173"/>
              <a:gd name="connsiteX277" fmla="*/ 89264 w 11243827"/>
              <a:gd name="connsiteY277" fmla="*/ 5348886 h 5641173"/>
              <a:gd name="connsiteX278" fmla="*/ 49794 w 11243827"/>
              <a:gd name="connsiteY278" fmla="*/ 5329950 h 5641173"/>
              <a:gd name="connsiteX279" fmla="*/ 19924 w 11243827"/>
              <a:gd name="connsiteY279" fmla="*/ 5334282 h 5641173"/>
              <a:gd name="connsiteX280" fmla="*/ 13819 w 11243827"/>
              <a:gd name="connsiteY280" fmla="*/ 5334653 h 5641173"/>
              <a:gd name="connsiteX281" fmla="*/ 13657 w 11243827"/>
              <a:gd name="connsiteY281" fmla="*/ 5334455 h 5641173"/>
              <a:gd name="connsiteX282" fmla="*/ 7139 w 11243827"/>
              <a:gd name="connsiteY282" fmla="*/ 5334438 h 5641173"/>
              <a:gd name="connsiteX283" fmla="*/ 2684 w 11243827"/>
              <a:gd name="connsiteY283" fmla="*/ 5335333 h 5641173"/>
              <a:gd name="connsiteX284" fmla="*/ 0 w 11243827"/>
              <a:gd name="connsiteY284" fmla="*/ 5335496 h 5641173"/>
              <a:gd name="connsiteX285" fmla="*/ 0 w 11243827"/>
              <a:gd name="connsiteY285" fmla="*/ 10592 h 5641173"/>
              <a:gd name="connsiteX286" fmla="*/ 11243827 w 11243827"/>
              <a:gd name="connsiteY286"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43484 w 11243827"/>
              <a:gd name="connsiteY273" fmla="*/ 5351591 h 5641173"/>
              <a:gd name="connsiteX274" fmla="*/ 114847 w 11243827"/>
              <a:gd name="connsiteY274" fmla="*/ 5355844 h 5641173"/>
              <a:gd name="connsiteX275" fmla="*/ 114306 w 11243827"/>
              <a:gd name="connsiteY275" fmla="*/ 5354983 h 5641173"/>
              <a:gd name="connsiteX276" fmla="*/ 89264 w 11243827"/>
              <a:gd name="connsiteY276" fmla="*/ 5348886 h 5641173"/>
              <a:gd name="connsiteX277" fmla="*/ 49794 w 11243827"/>
              <a:gd name="connsiteY277" fmla="*/ 5329950 h 5641173"/>
              <a:gd name="connsiteX278" fmla="*/ 19924 w 11243827"/>
              <a:gd name="connsiteY278" fmla="*/ 5334282 h 5641173"/>
              <a:gd name="connsiteX279" fmla="*/ 13819 w 11243827"/>
              <a:gd name="connsiteY279" fmla="*/ 5334653 h 5641173"/>
              <a:gd name="connsiteX280" fmla="*/ 13657 w 11243827"/>
              <a:gd name="connsiteY280" fmla="*/ 5334455 h 5641173"/>
              <a:gd name="connsiteX281" fmla="*/ 7139 w 11243827"/>
              <a:gd name="connsiteY281" fmla="*/ 5334438 h 5641173"/>
              <a:gd name="connsiteX282" fmla="*/ 2684 w 11243827"/>
              <a:gd name="connsiteY282" fmla="*/ 5335333 h 5641173"/>
              <a:gd name="connsiteX283" fmla="*/ 0 w 11243827"/>
              <a:gd name="connsiteY283" fmla="*/ 5335496 h 5641173"/>
              <a:gd name="connsiteX284" fmla="*/ 0 w 11243827"/>
              <a:gd name="connsiteY284" fmla="*/ 10592 h 5641173"/>
              <a:gd name="connsiteX285" fmla="*/ 11243827 w 11243827"/>
              <a:gd name="connsiteY285"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14847 w 11243827"/>
              <a:gd name="connsiteY273" fmla="*/ 5355844 h 5641173"/>
              <a:gd name="connsiteX274" fmla="*/ 114306 w 11243827"/>
              <a:gd name="connsiteY274" fmla="*/ 5354983 h 5641173"/>
              <a:gd name="connsiteX275" fmla="*/ 89264 w 11243827"/>
              <a:gd name="connsiteY275" fmla="*/ 5348886 h 5641173"/>
              <a:gd name="connsiteX276" fmla="*/ 49794 w 11243827"/>
              <a:gd name="connsiteY276" fmla="*/ 5329950 h 5641173"/>
              <a:gd name="connsiteX277" fmla="*/ 19924 w 11243827"/>
              <a:gd name="connsiteY277" fmla="*/ 5334282 h 5641173"/>
              <a:gd name="connsiteX278" fmla="*/ 13819 w 11243827"/>
              <a:gd name="connsiteY278" fmla="*/ 5334653 h 5641173"/>
              <a:gd name="connsiteX279" fmla="*/ 13657 w 11243827"/>
              <a:gd name="connsiteY279" fmla="*/ 5334455 h 5641173"/>
              <a:gd name="connsiteX280" fmla="*/ 7139 w 11243827"/>
              <a:gd name="connsiteY280" fmla="*/ 5334438 h 5641173"/>
              <a:gd name="connsiteX281" fmla="*/ 2684 w 11243827"/>
              <a:gd name="connsiteY281" fmla="*/ 5335333 h 5641173"/>
              <a:gd name="connsiteX282" fmla="*/ 0 w 11243827"/>
              <a:gd name="connsiteY282" fmla="*/ 5335496 h 5641173"/>
              <a:gd name="connsiteX283" fmla="*/ 0 w 11243827"/>
              <a:gd name="connsiteY283" fmla="*/ 10592 h 5641173"/>
              <a:gd name="connsiteX284" fmla="*/ 11243827 w 11243827"/>
              <a:gd name="connsiteY284"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47287 w 11243827"/>
              <a:gd name="connsiteY271" fmla="*/ 5352625 h 5641173"/>
              <a:gd name="connsiteX272" fmla="*/ 114847 w 11243827"/>
              <a:gd name="connsiteY272" fmla="*/ 5355844 h 5641173"/>
              <a:gd name="connsiteX273" fmla="*/ 114306 w 11243827"/>
              <a:gd name="connsiteY273" fmla="*/ 5354983 h 5641173"/>
              <a:gd name="connsiteX274" fmla="*/ 89264 w 11243827"/>
              <a:gd name="connsiteY274" fmla="*/ 5348886 h 5641173"/>
              <a:gd name="connsiteX275" fmla="*/ 49794 w 11243827"/>
              <a:gd name="connsiteY275" fmla="*/ 5329950 h 5641173"/>
              <a:gd name="connsiteX276" fmla="*/ 19924 w 11243827"/>
              <a:gd name="connsiteY276" fmla="*/ 5334282 h 5641173"/>
              <a:gd name="connsiteX277" fmla="*/ 13819 w 11243827"/>
              <a:gd name="connsiteY277" fmla="*/ 5334653 h 5641173"/>
              <a:gd name="connsiteX278" fmla="*/ 13657 w 11243827"/>
              <a:gd name="connsiteY278" fmla="*/ 5334455 h 5641173"/>
              <a:gd name="connsiteX279" fmla="*/ 7139 w 11243827"/>
              <a:gd name="connsiteY279" fmla="*/ 5334438 h 5641173"/>
              <a:gd name="connsiteX280" fmla="*/ 2684 w 11243827"/>
              <a:gd name="connsiteY280" fmla="*/ 5335333 h 5641173"/>
              <a:gd name="connsiteX281" fmla="*/ 0 w 11243827"/>
              <a:gd name="connsiteY281" fmla="*/ 5335496 h 5641173"/>
              <a:gd name="connsiteX282" fmla="*/ 0 w 11243827"/>
              <a:gd name="connsiteY282" fmla="*/ 10592 h 5641173"/>
              <a:gd name="connsiteX283" fmla="*/ 11243827 w 11243827"/>
              <a:gd name="connsiteY283"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12024 w 11243827"/>
              <a:gd name="connsiteY238" fmla="*/ 5345786 h 5641173"/>
              <a:gd name="connsiteX239" fmla="*/ 1100870 w 11243827"/>
              <a:gd name="connsiteY239" fmla="*/ 5343651 h 5641173"/>
              <a:gd name="connsiteX240" fmla="*/ 1096383 w 11243827"/>
              <a:gd name="connsiteY240" fmla="*/ 5343015 h 5641173"/>
              <a:gd name="connsiteX241" fmla="*/ 1085571 w 11243827"/>
              <a:gd name="connsiteY241" fmla="*/ 5345836 h 5641173"/>
              <a:gd name="connsiteX242" fmla="*/ 1073168 w 11243827"/>
              <a:gd name="connsiteY242" fmla="*/ 5341521 h 5641173"/>
              <a:gd name="connsiteX243" fmla="*/ 1058039 w 11243827"/>
              <a:gd name="connsiteY243" fmla="*/ 5343504 h 5641173"/>
              <a:gd name="connsiteX244" fmla="*/ 1055426 w 11243827"/>
              <a:gd name="connsiteY244" fmla="*/ 5339088 h 5641173"/>
              <a:gd name="connsiteX245" fmla="*/ 1044738 w 11243827"/>
              <a:gd name="connsiteY245" fmla="*/ 5333063 h 5641173"/>
              <a:gd name="connsiteX246" fmla="*/ 1033909 w 11243827"/>
              <a:gd name="connsiteY246" fmla="*/ 5335680 h 5641173"/>
              <a:gd name="connsiteX247" fmla="*/ 1012649 w 11243827"/>
              <a:gd name="connsiteY247" fmla="*/ 5334541 h 5641173"/>
              <a:gd name="connsiteX248" fmla="*/ 1007115 w 11243827"/>
              <a:gd name="connsiteY248" fmla="*/ 5332775 h 5641173"/>
              <a:gd name="connsiteX249" fmla="*/ 986002 w 11243827"/>
              <a:gd name="connsiteY249" fmla="*/ 5334906 h 5641173"/>
              <a:gd name="connsiteX250" fmla="*/ 953418 w 11243827"/>
              <a:gd name="connsiteY250" fmla="*/ 5333901 h 5641173"/>
              <a:gd name="connsiteX251" fmla="*/ 916854 w 11243827"/>
              <a:gd name="connsiteY251" fmla="*/ 5329435 h 5641173"/>
              <a:gd name="connsiteX252" fmla="*/ 905651 w 11243827"/>
              <a:gd name="connsiteY252" fmla="*/ 5332114 h 5641173"/>
              <a:gd name="connsiteX253" fmla="*/ 836961 w 11243827"/>
              <a:gd name="connsiteY253" fmla="*/ 5330803 h 5641173"/>
              <a:gd name="connsiteX254" fmla="*/ 817627 w 11243827"/>
              <a:gd name="connsiteY254" fmla="*/ 5330580 h 5641173"/>
              <a:gd name="connsiteX255" fmla="*/ 801817 w 11243827"/>
              <a:gd name="connsiteY255" fmla="*/ 5325937 h 5641173"/>
              <a:gd name="connsiteX256" fmla="*/ 798857 w 11243827"/>
              <a:gd name="connsiteY256" fmla="*/ 5320979 h 5641173"/>
              <a:gd name="connsiteX257" fmla="*/ 788354 w 11243827"/>
              <a:gd name="connsiteY257" fmla="*/ 5320143 h 5641173"/>
              <a:gd name="connsiteX258" fmla="*/ 785726 w 11243827"/>
              <a:gd name="connsiteY258" fmla="*/ 5318989 h 5641173"/>
              <a:gd name="connsiteX259" fmla="*/ 770507 w 11243827"/>
              <a:gd name="connsiteY259" fmla="*/ 5313309 h 5641173"/>
              <a:gd name="connsiteX260" fmla="*/ 733810 w 11243827"/>
              <a:gd name="connsiteY260" fmla="*/ 5324286 h 5641173"/>
              <a:gd name="connsiteX261" fmla="*/ 692117 w 11243827"/>
              <a:gd name="connsiteY261" fmla="*/ 5318786 h 5641173"/>
              <a:gd name="connsiteX262" fmla="*/ 574943 w 11243827"/>
              <a:gd name="connsiteY262" fmla="*/ 5327578 h 5641173"/>
              <a:gd name="connsiteX263" fmla="*/ 441302 w 11243827"/>
              <a:gd name="connsiteY263" fmla="*/ 5307062 h 5641173"/>
              <a:gd name="connsiteX264" fmla="*/ 336819 w 11243827"/>
              <a:gd name="connsiteY264" fmla="*/ 5336690 h 5641173"/>
              <a:gd name="connsiteX265" fmla="*/ 270932 w 11243827"/>
              <a:gd name="connsiteY265" fmla="*/ 5345451 h 5641173"/>
              <a:gd name="connsiteX266" fmla="*/ 194189 w 11243827"/>
              <a:gd name="connsiteY266" fmla="*/ 5343588 h 5641173"/>
              <a:gd name="connsiteX267" fmla="*/ 192552 w 11243827"/>
              <a:gd name="connsiteY267" fmla="*/ 5342845 h 5641173"/>
              <a:gd name="connsiteX268" fmla="*/ 178320 w 11243827"/>
              <a:gd name="connsiteY268" fmla="*/ 5343766 h 5641173"/>
              <a:gd name="connsiteX269" fmla="*/ 175596 w 11243827"/>
              <a:gd name="connsiteY269" fmla="*/ 5346411 h 5641173"/>
              <a:gd name="connsiteX270" fmla="*/ 147287 w 11243827"/>
              <a:gd name="connsiteY270" fmla="*/ 5352625 h 5641173"/>
              <a:gd name="connsiteX271" fmla="*/ 114847 w 11243827"/>
              <a:gd name="connsiteY271" fmla="*/ 5355844 h 5641173"/>
              <a:gd name="connsiteX272" fmla="*/ 114306 w 11243827"/>
              <a:gd name="connsiteY272" fmla="*/ 5354983 h 5641173"/>
              <a:gd name="connsiteX273" fmla="*/ 89264 w 11243827"/>
              <a:gd name="connsiteY273" fmla="*/ 5348886 h 5641173"/>
              <a:gd name="connsiteX274" fmla="*/ 49794 w 11243827"/>
              <a:gd name="connsiteY274" fmla="*/ 5329950 h 5641173"/>
              <a:gd name="connsiteX275" fmla="*/ 19924 w 11243827"/>
              <a:gd name="connsiteY275" fmla="*/ 5334282 h 5641173"/>
              <a:gd name="connsiteX276" fmla="*/ 13819 w 11243827"/>
              <a:gd name="connsiteY276" fmla="*/ 5334653 h 5641173"/>
              <a:gd name="connsiteX277" fmla="*/ 13657 w 11243827"/>
              <a:gd name="connsiteY277" fmla="*/ 5334455 h 5641173"/>
              <a:gd name="connsiteX278" fmla="*/ 7139 w 11243827"/>
              <a:gd name="connsiteY278" fmla="*/ 5334438 h 5641173"/>
              <a:gd name="connsiteX279" fmla="*/ 2684 w 11243827"/>
              <a:gd name="connsiteY279" fmla="*/ 5335333 h 5641173"/>
              <a:gd name="connsiteX280" fmla="*/ 0 w 11243827"/>
              <a:gd name="connsiteY280" fmla="*/ 5335496 h 5641173"/>
              <a:gd name="connsiteX281" fmla="*/ 0 w 11243827"/>
              <a:gd name="connsiteY281" fmla="*/ 10592 h 5641173"/>
              <a:gd name="connsiteX282" fmla="*/ 11243827 w 11243827"/>
              <a:gd name="connsiteY282"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45836 h 5641173"/>
              <a:gd name="connsiteX241" fmla="*/ 1073168 w 11243827"/>
              <a:gd name="connsiteY241" fmla="*/ 5341521 h 5641173"/>
              <a:gd name="connsiteX242" fmla="*/ 1058039 w 11243827"/>
              <a:gd name="connsiteY242" fmla="*/ 5343504 h 5641173"/>
              <a:gd name="connsiteX243" fmla="*/ 1055426 w 11243827"/>
              <a:gd name="connsiteY243" fmla="*/ 5339088 h 5641173"/>
              <a:gd name="connsiteX244" fmla="*/ 1044738 w 11243827"/>
              <a:gd name="connsiteY244" fmla="*/ 5333063 h 5641173"/>
              <a:gd name="connsiteX245" fmla="*/ 1033909 w 11243827"/>
              <a:gd name="connsiteY245" fmla="*/ 5335680 h 5641173"/>
              <a:gd name="connsiteX246" fmla="*/ 1012649 w 11243827"/>
              <a:gd name="connsiteY246" fmla="*/ 5334541 h 5641173"/>
              <a:gd name="connsiteX247" fmla="*/ 1007115 w 11243827"/>
              <a:gd name="connsiteY247" fmla="*/ 5332775 h 5641173"/>
              <a:gd name="connsiteX248" fmla="*/ 986002 w 11243827"/>
              <a:gd name="connsiteY248" fmla="*/ 5334906 h 5641173"/>
              <a:gd name="connsiteX249" fmla="*/ 953418 w 11243827"/>
              <a:gd name="connsiteY249" fmla="*/ 5333901 h 5641173"/>
              <a:gd name="connsiteX250" fmla="*/ 916854 w 11243827"/>
              <a:gd name="connsiteY250" fmla="*/ 5329435 h 5641173"/>
              <a:gd name="connsiteX251" fmla="*/ 905651 w 11243827"/>
              <a:gd name="connsiteY251" fmla="*/ 5332114 h 5641173"/>
              <a:gd name="connsiteX252" fmla="*/ 836961 w 11243827"/>
              <a:gd name="connsiteY252" fmla="*/ 5330803 h 5641173"/>
              <a:gd name="connsiteX253" fmla="*/ 817627 w 11243827"/>
              <a:gd name="connsiteY253" fmla="*/ 5330580 h 5641173"/>
              <a:gd name="connsiteX254" fmla="*/ 801817 w 11243827"/>
              <a:gd name="connsiteY254" fmla="*/ 5325937 h 5641173"/>
              <a:gd name="connsiteX255" fmla="*/ 798857 w 11243827"/>
              <a:gd name="connsiteY255" fmla="*/ 5320979 h 5641173"/>
              <a:gd name="connsiteX256" fmla="*/ 788354 w 11243827"/>
              <a:gd name="connsiteY256" fmla="*/ 5320143 h 5641173"/>
              <a:gd name="connsiteX257" fmla="*/ 785726 w 11243827"/>
              <a:gd name="connsiteY257" fmla="*/ 5318989 h 5641173"/>
              <a:gd name="connsiteX258" fmla="*/ 770507 w 11243827"/>
              <a:gd name="connsiteY258" fmla="*/ 5313309 h 5641173"/>
              <a:gd name="connsiteX259" fmla="*/ 733810 w 11243827"/>
              <a:gd name="connsiteY259" fmla="*/ 5324286 h 5641173"/>
              <a:gd name="connsiteX260" fmla="*/ 692117 w 11243827"/>
              <a:gd name="connsiteY260" fmla="*/ 5318786 h 5641173"/>
              <a:gd name="connsiteX261" fmla="*/ 574943 w 11243827"/>
              <a:gd name="connsiteY261" fmla="*/ 5327578 h 5641173"/>
              <a:gd name="connsiteX262" fmla="*/ 441302 w 11243827"/>
              <a:gd name="connsiteY262" fmla="*/ 5307062 h 5641173"/>
              <a:gd name="connsiteX263" fmla="*/ 336819 w 11243827"/>
              <a:gd name="connsiteY263" fmla="*/ 5336690 h 5641173"/>
              <a:gd name="connsiteX264" fmla="*/ 270932 w 11243827"/>
              <a:gd name="connsiteY264" fmla="*/ 5345451 h 5641173"/>
              <a:gd name="connsiteX265" fmla="*/ 194189 w 11243827"/>
              <a:gd name="connsiteY265" fmla="*/ 5343588 h 5641173"/>
              <a:gd name="connsiteX266" fmla="*/ 192552 w 11243827"/>
              <a:gd name="connsiteY266" fmla="*/ 5342845 h 5641173"/>
              <a:gd name="connsiteX267" fmla="*/ 178320 w 11243827"/>
              <a:gd name="connsiteY267" fmla="*/ 5343766 h 5641173"/>
              <a:gd name="connsiteX268" fmla="*/ 175596 w 11243827"/>
              <a:gd name="connsiteY268" fmla="*/ 5346411 h 5641173"/>
              <a:gd name="connsiteX269" fmla="*/ 147287 w 11243827"/>
              <a:gd name="connsiteY269" fmla="*/ 5352625 h 5641173"/>
              <a:gd name="connsiteX270" fmla="*/ 114847 w 11243827"/>
              <a:gd name="connsiteY270" fmla="*/ 5355844 h 5641173"/>
              <a:gd name="connsiteX271" fmla="*/ 114306 w 11243827"/>
              <a:gd name="connsiteY271" fmla="*/ 5354983 h 5641173"/>
              <a:gd name="connsiteX272" fmla="*/ 89264 w 11243827"/>
              <a:gd name="connsiteY272" fmla="*/ 5348886 h 5641173"/>
              <a:gd name="connsiteX273" fmla="*/ 49794 w 11243827"/>
              <a:gd name="connsiteY273" fmla="*/ 5329950 h 5641173"/>
              <a:gd name="connsiteX274" fmla="*/ 19924 w 11243827"/>
              <a:gd name="connsiteY274" fmla="*/ 5334282 h 5641173"/>
              <a:gd name="connsiteX275" fmla="*/ 13819 w 11243827"/>
              <a:gd name="connsiteY275" fmla="*/ 5334653 h 5641173"/>
              <a:gd name="connsiteX276" fmla="*/ 13657 w 11243827"/>
              <a:gd name="connsiteY276" fmla="*/ 5334455 h 5641173"/>
              <a:gd name="connsiteX277" fmla="*/ 7139 w 11243827"/>
              <a:gd name="connsiteY277" fmla="*/ 5334438 h 5641173"/>
              <a:gd name="connsiteX278" fmla="*/ 2684 w 11243827"/>
              <a:gd name="connsiteY278" fmla="*/ 5335333 h 5641173"/>
              <a:gd name="connsiteX279" fmla="*/ 0 w 11243827"/>
              <a:gd name="connsiteY279" fmla="*/ 5335496 h 5641173"/>
              <a:gd name="connsiteX280" fmla="*/ 0 w 11243827"/>
              <a:gd name="connsiteY280" fmla="*/ 10592 h 5641173"/>
              <a:gd name="connsiteX281" fmla="*/ 11243827 w 11243827"/>
              <a:gd name="connsiteY281"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45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6002 w 11243827"/>
              <a:gd name="connsiteY247" fmla="*/ 5334906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6002 w 11243827"/>
              <a:gd name="connsiteY247" fmla="*/ 5334906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7447 w 11243827"/>
              <a:gd name="connsiteY247" fmla="*/ 5346462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7447 w 11243827"/>
              <a:gd name="connsiteY247" fmla="*/ 5346462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8405 w 11243827"/>
              <a:gd name="connsiteY251" fmla="*/ 5339470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32830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32830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209610 h 5641173"/>
              <a:gd name="connsiteX3" fmla="*/ 11240675 w 11243827"/>
              <a:gd name="connsiteY3" fmla="*/ 5210442 h 5641173"/>
              <a:gd name="connsiteX4" fmla="*/ 11179959 w 11243827"/>
              <a:gd name="connsiteY4" fmla="*/ 5221199 h 5641173"/>
              <a:gd name="connsiteX5" fmla="*/ 11105493 w 11243827"/>
              <a:gd name="connsiteY5" fmla="*/ 5259905 h 5641173"/>
              <a:gd name="connsiteX6" fmla="*/ 11078640 w 11243827"/>
              <a:gd name="connsiteY6" fmla="*/ 5263531 h 5641173"/>
              <a:gd name="connsiteX7" fmla="*/ 11079616 w 11243827"/>
              <a:gd name="connsiteY7" fmla="*/ 5270380 h 5641173"/>
              <a:gd name="connsiteX8" fmla="*/ 11069641 w 11243827"/>
              <a:gd name="connsiteY8" fmla="*/ 5270884 h 5641173"/>
              <a:gd name="connsiteX9" fmla="*/ 11047377 w 11243827"/>
              <a:gd name="connsiteY9" fmla="*/ 5271051 h 5641173"/>
              <a:gd name="connsiteX10" fmla="*/ 10980705 w 11243827"/>
              <a:gd name="connsiteY10" fmla="*/ 5272951 h 5641173"/>
              <a:gd name="connsiteX11" fmla="*/ 10962514 w 11243827"/>
              <a:gd name="connsiteY11" fmla="*/ 5286084 h 5641173"/>
              <a:gd name="connsiteX12" fmla="*/ 10945307 w 11243827"/>
              <a:gd name="connsiteY12" fmla="*/ 5286290 h 5641173"/>
              <a:gd name="connsiteX13" fmla="*/ 10845516 w 11243827"/>
              <a:gd name="connsiteY13" fmla="*/ 5303894 h 5641173"/>
              <a:gd name="connsiteX14" fmla="*/ 10831795 w 11243827"/>
              <a:gd name="connsiteY14" fmla="*/ 5305210 h 5641173"/>
              <a:gd name="connsiteX15" fmla="*/ 10824365 w 11243827"/>
              <a:gd name="connsiteY15" fmla="*/ 5311111 h 5641173"/>
              <a:gd name="connsiteX16" fmla="*/ 10797756 w 11243827"/>
              <a:gd name="connsiteY16" fmla="*/ 5312285 h 5641173"/>
              <a:gd name="connsiteX17" fmla="*/ 10796525 w 11243827"/>
              <a:gd name="connsiteY17" fmla="*/ 5315645 h 5641173"/>
              <a:gd name="connsiteX18" fmla="*/ 10709063 w 11243827"/>
              <a:gd name="connsiteY18" fmla="*/ 5344492 h 5641173"/>
              <a:gd name="connsiteX19" fmla="*/ 10694078 w 11243827"/>
              <a:gd name="connsiteY19" fmla="*/ 5349258 h 5641173"/>
              <a:gd name="connsiteX20" fmla="*/ 10681131 w 11243827"/>
              <a:gd name="connsiteY20" fmla="*/ 5347812 h 5641173"/>
              <a:gd name="connsiteX21" fmla="*/ 10609448 w 11243827"/>
              <a:gd name="connsiteY21" fmla="*/ 5351931 h 5641173"/>
              <a:gd name="connsiteX22" fmla="*/ 10592397 w 11243827"/>
              <a:gd name="connsiteY22" fmla="*/ 5349402 h 5641173"/>
              <a:gd name="connsiteX23" fmla="*/ 10585227 w 11243827"/>
              <a:gd name="connsiteY23" fmla="*/ 5344063 h 5641173"/>
              <a:gd name="connsiteX24" fmla="*/ 10557472 w 11243827"/>
              <a:gd name="connsiteY24" fmla="*/ 5354151 h 5641173"/>
              <a:gd name="connsiteX25" fmla="*/ 10514646 w 11243827"/>
              <a:gd name="connsiteY25" fmla="*/ 5361064 h 5641173"/>
              <a:gd name="connsiteX26" fmla="*/ 10494292 w 11243827"/>
              <a:gd name="connsiteY26" fmla="*/ 5366054 h 5641173"/>
              <a:gd name="connsiteX27" fmla="*/ 10477869 w 11243827"/>
              <a:gd name="connsiteY27" fmla="*/ 5363025 h 5641173"/>
              <a:gd name="connsiteX28" fmla="*/ 10384411 w 11243827"/>
              <a:gd name="connsiteY28" fmla="*/ 5362257 h 5641173"/>
              <a:gd name="connsiteX29" fmla="*/ 10362921 w 11243827"/>
              <a:gd name="connsiteY29" fmla="*/ 5357444 h 5641173"/>
              <a:gd name="connsiteX30" fmla="*/ 10352736 w 11243827"/>
              <a:gd name="connsiteY30" fmla="*/ 5347851 h 5641173"/>
              <a:gd name="connsiteX31" fmla="*/ 10344754 w 11243827"/>
              <a:gd name="connsiteY31" fmla="*/ 5351272 h 5641173"/>
              <a:gd name="connsiteX32" fmla="*/ 10288226 w 11243827"/>
              <a:gd name="connsiteY32" fmla="*/ 5351613 h 5641173"/>
              <a:gd name="connsiteX33" fmla="*/ 10251350 w 11243827"/>
              <a:gd name="connsiteY33" fmla="*/ 5352711 h 5641173"/>
              <a:gd name="connsiteX34" fmla="*/ 10249108 w 11243827"/>
              <a:gd name="connsiteY34" fmla="*/ 5365881 h 5641173"/>
              <a:gd name="connsiteX35" fmla="*/ 10216272 w 11243827"/>
              <a:gd name="connsiteY35" fmla="*/ 5370573 h 5641173"/>
              <a:gd name="connsiteX36" fmla="*/ 10181278 w 11243827"/>
              <a:gd name="connsiteY36" fmla="*/ 5362119 h 5641173"/>
              <a:gd name="connsiteX37" fmla="*/ 10140033 w 11243827"/>
              <a:gd name="connsiteY37" fmla="*/ 5363304 h 5641173"/>
              <a:gd name="connsiteX38" fmla="*/ 10115353 w 11243827"/>
              <a:gd name="connsiteY38" fmla="*/ 5363869 h 5641173"/>
              <a:gd name="connsiteX39" fmla="*/ 10050578 w 11243827"/>
              <a:gd name="connsiteY39" fmla="*/ 5376153 h 5641173"/>
              <a:gd name="connsiteX40" fmla="*/ 9945478 w 11243827"/>
              <a:gd name="connsiteY40" fmla="*/ 5422859 h 5641173"/>
              <a:gd name="connsiteX41" fmla="*/ 9912481 w 11243827"/>
              <a:gd name="connsiteY41" fmla="*/ 5429477 h 5641173"/>
              <a:gd name="connsiteX42" fmla="*/ 9906713 w 11243827"/>
              <a:gd name="connsiteY42" fmla="*/ 5426784 h 5641173"/>
              <a:gd name="connsiteX43" fmla="*/ 9742436 w 11243827"/>
              <a:gd name="connsiteY43" fmla="*/ 5454834 h 5641173"/>
              <a:gd name="connsiteX44" fmla="*/ 9713044 w 11243827"/>
              <a:gd name="connsiteY44" fmla="*/ 5456476 h 5641173"/>
              <a:gd name="connsiteX45" fmla="*/ 9691033 w 11243827"/>
              <a:gd name="connsiteY45" fmla="*/ 5455451 h 5641173"/>
              <a:gd name="connsiteX46" fmla="*/ 9638355 w 11243827"/>
              <a:gd name="connsiteY46" fmla="*/ 5464794 h 5641173"/>
              <a:gd name="connsiteX47" fmla="*/ 9552434 w 11243827"/>
              <a:gd name="connsiteY47" fmla="*/ 5485280 h 5641173"/>
              <a:gd name="connsiteX48" fmla="*/ 9533883 w 11243827"/>
              <a:gd name="connsiteY48" fmla="*/ 5488516 h 5641173"/>
              <a:gd name="connsiteX49" fmla="*/ 9516916 w 11243827"/>
              <a:gd name="connsiteY49" fmla="*/ 5486828 h 5641173"/>
              <a:gd name="connsiteX50" fmla="*/ 9512093 w 11243827"/>
              <a:gd name="connsiteY50" fmla="*/ 5482541 h 5641173"/>
              <a:gd name="connsiteX51" fmla="*/ 9501725 w 11243827"/>
              <a:gd name="connsiteY51" fmla="*/ 5483603 h 5641173"/>
              <a:gd name="connsiteX52" fmla="*/ 9498754 w 11243827"/>
              <a:gd name="connsiteY52" fmla="*/ 5482951 h 5641173"/>
              <a:gd name="connsiteX53" fmla="*/ 9481932 w 11243827"/>
              <a:gd name="connsiteY53" fmla="*/ 5480151 h 5641173"/>
              <a:gd name="connsiteX54" fmla="*/ 9451321 w 11243827"/>
              <a:gd name="connsiteY54" fmla="*/ 5497375 h 5641173"/>
              <a:gd name="connsiteX55" fmla="*/ 9409298 w 11243827"/>
              <a:gd name="connsiteY55" fmla="*/ 5499478 h 5641173"/>
              <a:gd name="connsiteX56" fmla="*/ 9303056 w 11243827"/>
              <a:gd name="connsiteY56" fmla="*/ 5519093 h 5641173"/>
              <a:gd name="connsiteX57" fmla="*/ 9229078 w 11243827"/>
              <a:gd name="connsiteY57" fmla="*/ 5524154 h 5641173"/>
              <a:gd name="connsiteX58" fmla="*/ 9165105 w 11243827"/>
              <a:gd name="connsiteY58" fmla="*/ 5532892 h 5641173"/>
              <a:gd name="connsiteX59" fmla="*/ 9077301 w 11243827"/>
              <a:gd name="connsiteY59" fmla="*/ 5580356 h 5641173"/>
              <a:gd name="connsiteX60" fmla="*/ 8960065 w 11243827"/>
              <a:gd name="connsiteY60" fmla="*/ 5597982 h 5641173"/>
              <a:gd name="connsiteX61" fmla="*/ 8953536 w 11243827"/>
              <a:gd name="connsiteY61" fmla="*/ 5606638 h 5641173"/>
              <a:gd name="connsiteX62" fmla="*/ 8943907 w 11243827"/>
              <a:gd name="connsiteY62" fmla="*/ 5612541 h 5641173"/>
              <a:gd name="connsiteX63" fmla="*/ 8942046 w 11243827"/>
              <a:gd name="connsiteY63" fmla="*/ 5612112 h 5641173"/>
              <a:gd name="connsiteX64" fmla="*/ 8928824 w 11243827"/>
              <a:gd name="connsiteY64" fmla="*/ 5615549 h 5641173"/>
              <a:gd name="connsiteX65" fmla="*/ 8927294 w 11243827"/>
              <a:gd name="connsiteY65" fmla="*/ 5618607 h 5641173"/>
              <a:gd name="connsiteX66" fmla="*/ 8918651 w 11243827"/>
              <a:gd name="connsiteY66" fmla="*/ 5621688 h 5641173"/>
              <a:gd name="connsiteX67" fmla="*/ 8902772 w 11243827"/>
              <a:gd name="connsiteY67" fmla="*/ 5629703 h 5641173"/>
              <a:gd name="connsiteX68" fmla="*/ 8898724 w 11243827"/>
              <a:gd name="connsiteY68" fmla="*/ 5629379 h 5641173"/>
              <a:gd name="connsiteX69" fmla="*/ 8873099 w 11243827"/>
              <a:gd name="connsiteY69" fmla="*/ 5638628 h 5641173"/>
              <a:gd name="connsiteX70" fmla="*/ 8872234 w 11243827"/>
              <a:gd name="connsiteY70" fmla="*/ 5637889 h 5641173"/>
              <a:gd name="connsiteX71" fmla="*/ 8862777 w 11243827"/>
              <a:gd name="connsiteY71" fmla="*/ 5636711 h 5641173"/>
              <a:gd name="connsiteX72" fmla="*/ 8845869 w 11243827"/>
              <a:gd name="connsiteY72" fmla="*/ 5636436 h 5641173"/>
              <a:gd name="connsiteX73" fmla="*/ 8800548 w 11243827"/>
              <a:gd name="connsiteY73" fmla="*/ 5625084 h 5641173"/>
              <a:gd name="connsiteX74" fmla="*/ 8773774 w 11243827"/>
              <a:gd name="connsiteY74" fmla="*/ 5634630 h 5641173"/>
              <a:gd name="connsiteX75" fmla="*/ 8698255 w 11243827"/>
              <a:gd name="connsiteY75" fmla="*/ 5636083 h 5641173"/>
              <a:gd name="connsiteX76" fmla="*/ 8619167 w 11243827"/>
              <a:gd name="connsiteY76" fmla="*/ 5619130 h 5641173"/>
              <a:gd name="connsiteX77" fmla="*/ 8539822 w 11243827"/>
              <a:gd name="connsiteY77" fmla="*/ 5616905 h 5641173"/>
              <a:gd name="connsiteX78" fmla="*/ 8511094 w 11243827"/>
              <a:gd name="connsiteY78" fmla="*/ 5617360 h 5641173"/>
              <a:gd name="connsiteX79" fmla="*/ 8459886 w 11243827"/>
              <a:gd name="connsiteY79" fmla="*/ 5612612 h 5641173"/>
              <a:gd name="connsiteX80" fmla="*/ 8436432 w 11243827"/>
              <a:gd name="connsiteY80" fmla="*/ 5606990 h 5641173"/>
              <a:gd name="connsiteX81" fmla="*/ 8435403 w 11243827"/>
              <a:gd name="connsiteY81" fmla="*/ 5607336 h 5641173"/>
              <a:gd name="connsiteX82" fmla="*/ 8433307 w 11243827"/>
              <a:gd name="connsiteY82" fmla="*/ 5604917 h 5641173"/>
              <a:gd name="connsiteX83" fmla="*/ 8428968 w 11243827"/>
              <a:gd name="connsiteY83" fmla="*/ 5603796 h 5641173"/>
              <a:gd name="connsiteX84" fmla="*/ 8417124 w 11243827"/>
              <a:gd name="connsiteY84" fmla="*/ 5604518 h 5641173"/>
              <a:gd name="connsiteX85" fmla="*/ 8412669 w 11243827"/>
              <a:gd name="connsiteY85" fmla="*/ 5605413 h 5641173"/>
              <a:gd name="connsiteX86" fmla="*/ 8406152 w 11243827"/>
              <a:gd name="connsiteY86" fmla="*/ 5605396 h 5641173"/>
              <a:gd name="connsiteX87" fmla="*/ 8405989 w 11243827"/>
              <a:gd name="connsiteY87" fmla="*/ 5605197 h 5641173"/>
              <a:gd name="connsiteX88" fmla="*/ 8399884 w 11243827"/>
              <a:gd name="connsiteY88" fmla="*/ 5605568 h 5641173"/>
              <a:gd name="connsiteX89" fmla="*/ 8370014 w 11243827"/>
              <a:gd name="connsiteY89" fmla="*/ 5609900 h 5641173"/>
              <a:gd name="connsiteX90" fmla="*/ 8330544 w 11243827"/>
              <a:gd name="connsiteY90" fmla="*/ 5590964 h 5641173"/>
              <a:gd name="connsiteX91" fmla="*/ 8314221 w 11243827"/>
              <a:gd name="connsiteY91" fmla="*/ 5587682 h 5641173"/>
              <a:gd name="connsiteX92" fmla="*/ 8305502 w 11243827"/>
              <a:gd name="connsiteY92" fmla="*/ 5584868 h 5641173"/>
              <a:gd name="connsiteX93" fmla="*/ 8304962 w 11243827"/>
              <a:gd name="connsiteY93" fmla="*/ 5584007 h 5641173"/>
              <a:gd name="connsiteX94" fmla="*/ 8276324 w 11243827"/>
              <a:gd name="connsiteY94" fmla="*/ 5588260 h 5641173"/>
              <a:gd name="connsiteX95" fmla="*/ 8272522 w 11243827"/>
              <a:gd name="connsiteY95" fmla="*/ 5587226 h 5641173"/>
              <a:gd name="connsiteX96" fmla="*/ 8253857 w 11243827"/>
              <a:gd name="connsiteY96" fmla="*/ 5592043 h 5641173"/>
              <a:gd name="connsiteX97" fmla="*/ 8244212 w 11243827"/>
              <a:gd name="connsiteY97" fmla="*/ 5593439 h 5641173"/>
              <a:gd name="connsiteX98" fmla="*/ 8241488 w 11243827"/>
              <a:gd name="connsiteY98" fmla="*/ 5596085 h 5641173"/>
              <a:gd name="connsiteX99" fmla="*/ 8227256 w 11243827"/>
              <a:gd name="connsiteY99" fmla="*/ 5597005 h 5641173"/>
              <a:gd name="connsiteX100" fmla="*/ 8225619 w 11243827"/>
              <a:gd name="connsiteY100" fmla="*/ 5596262 h 5641173"/>
              <a:gd name="connsiteX101" fmla="*/ 8213882 w 11243827"/>
              <a:gd name="connsiteY101" fmla="*/ 5600179 h 5641173"/>
              <a:gd name="connsiteX102" fmla="*/ 8204045 w 11243827"/>
              <a:gd name="connsiteY102" fmla="*/ 5607275 h 5641173"/>
              <a:gd name="connsiteX103" fmla="*/ 8082989 w 11243827"/>
              <a:gd name="connsiteY103" fmla="*/ 5603160 h 5641173"/>
              <a:gd name="connsiteX104" fmla="*/ 7976942 w 11243827"/>
              <a:gd name="connsiteY104" fmla="*/ 5598455 h 5641173"/>
              <a:gd name="connsiteX105" fmla="*/ 7950121 w 11243827"/>
              <a:gd name="connsiteY105" fmla="*/ 5590893 h 5641173"/>
              <a:gd name="connsiteX106" fmla="*/ 7727691 w 11243827"/>
              <a:gd name="connsiteY106" fmla="*/ 5621064 h 5641173"/>
              <a:gd name="connsiteX107" fmla="*/ 7685998 w 11243827"/>
              <a:gd name="connsiteY107" fmla="*/ 5615564 h 5641173"/>
              <a:gd name="connsiteX108" fmla="*/ 7649302 w 11243827"/>
              <a:gd name="connsiteY108" fmla="*/ 5626541 h 5641173"/>
              <a:gd name="connsiteX109" fmla="*/ 7634083 w 11243827"/>
              <a:gd name="connsiteY109" fmla="*/ 5620862 h 5641173"/>
              <a:gd name="connsiteX110" fmla="*/ 7631455 w 11243827"/>
              <a:gd name="connsiteY110" fmla="*/ 5619708 h 5641173"/>
              <a:gd name="connsiteX111" fmla="*/ 7620952 w 11243827"/>
              <a:gd name="connsiteY111" fmla="*/ 5618872 h 5641173"/>
              <a:gd name="connsiteX112" fmla="*/ 7617992 w 11243827"/>
              <a:gd name="connsiteY112" fmla="*/ 5613914 h 5641173"/>
              <a:gd name="connsiteX113" fmla="*/ 7602182 w 11243827"/>
              <a:gd name="connsiteY113" fmla="*/ 5609271 h 5641173"/>
              <a:gd name="connsiteX114" fmla="*/ 7582847 w 11243827"/>
              <a:gd name="connsiteY114" fmla="*/ 5609047 h 5641173"/>
              <a:gd name="connsiteX115" fmla="*/ 7514158 w 11243827"/>
              <a:gd name="connsiteY115" fmla="*/ 5607737 h 5641173"/>
              <a:gd name="connsiteX116" fmla="*/ 7502955 w 11243827"/>
              <a:gd name="connsiteY116" fmla="*/ 5610415 h 5641173"/>
              <a:gd name="connsiteX117" fmla="*/ 7466391 w 11243827"/>
              <a:gd name="connsiteY117" fmla="*/ 5605949 h 5641173"/>
              <a:gd name="connsiteX118" fmla="*/ 7433806 w 11243827"/>
              <a:gd name="connsiteY118" fmla="*/ 5604945 h 5641173"/>
              <a:gd name="connsiteX119" fmla="*/ 7412693 w 11243827"/>
              <a:gd name="connsiteY119" fmla="*/ 5607075 h 5641173"/>
              <a:gd name="connsiteX120" fmla="*/ 7407159 w 11243827"/>
              <a:gd name="connsiteY120" fmla="*/ 5605310 h 5641173"/>
              <a:gd name="connsiteX121" fmla="*/ 7385900 w 11243827"/>
              <a:gd name="connsiteY121" fmla="*/ 5604171 h 5641173"/>
              <a:gd name="connsiteX122" fmla="*/ 7375071 w 11243827"/>
              <a:gd name="connsiteY122" fmla="*/ 5606788 h 5641173"/>
              <a:gd name="connsiteX123" fmla="*/ 7364382 w 11243827"/>
              <a:gd name="connsiteY123" fmla="*/ 5600762 h 5641173"/>
              <a:gd name="connsiteX124" fmla="*/ 7361770 w 11243827"/>
              <a:gd name="connsiteY124" fmla="*/ 5596347 h 5641173"/>
              <a:gd name="connsiteX125" fmla="*/ 7346641 w 11243827"/>
              <a:gd name="connsiteY125" fmla="*/ 5598329 h 5641173"/>
              <a:gd name="connsiteX126" fmla="*/ 7334238 w 11243827"/>
              <a:gd name="connsiteY126" fmla="*/ 5594014 h 5641173"/>
              <a:gd name="connsiteX127" fmla="*/ 7323426 w 11243827"/>
              <a:gd name="connsiteY127" fmla="*/ 5596835 h 5641173"/>
              <a:gd name="connsiteX128" fmla="*/ 7318938 w 11243827"/>
              <a:gd name="connsiteY128" fmla="*/ 5596200 h 5641173"/>
              <a:gd name="connsiteX129" fmla="*/ 7307784 w 11243827"/>
              <a:gd name="connsiteY129" fmla="*/ 5594065 h 5641173"/>
              <a:gd name="connsiteX130" fmla="*/ 7288540 w 11243827"/>
              <a:gd name="connsiteY130" fmla="*/ 5589320 h 5641173"/>
              <a:gd name="connsiteX131" fmla="*/ 7282537 w 11243827"/>
              <a:gd name="connsiteY131" fmla="*/ 5588660 h 5641173"/>
              <a:gd name="connsiteX132" fmla="*/ 7269466 w 11243827"/>
              <a:gd name="connsiteY132" fmla="*/ 5581404 h 5641173"/>
              <a:gd name="connsiteX133" fmla="*/ 7244165 w 11243827"/>
              <a:gd name="connsiteY133" fmla="*/ 5575200 h 5641173"/>
              <a:gd name="connsiteX134" fmla="*/ 7199619 w 11243827"/>
              <a:gd name="connsiteY134" fmla="*/ 5553550 h 5641173"/>
              <a:gd name="connsiteX135" fmla="*/ 7173434 w 11243827"/>
              <a:gd name="connsiteY135" fmla="*/ 5543219 h 5641173"/>
              <a:gd name="connsiteX136" fmla="*/ 7155718 w 11243827"/>
              <a:gd name="connsiteY136" fmla="*/ 5533697 h 5641173"/>
              <a:gd name="connsiteX137" fmla="*/ 7103430 w 11243827"/>
              <a:gd name="connsiteY137" fmla="*/ 5520249 h 5641173"/>
              <a:gd name="connsiteX138" fmla="*/ 7013746 w 11243827"/>
              <a:gd name="connsiteY138" fmla="*/ 5502470 h 5641173"/>
              <a:gd name="connsiteX139" fmla="*/ 6995379 w 11243827"/>
              <a:gd name="connsiteY139" fmla="*/ 5497693 h 5641173"/>
              <a:gd name="connsiteX140" fmla="*/ 6982475 w 11243827"/>
              <a:gd name="connsiteY140" fmla="*/ 5489641 h 5641173"/>
              <a:gd name="connsiteX141" fmla="*/ 6981994 w 11243827"/>
              <a:gd name="connsiteY141" fmla="*/ 5484335 h 5641173"/>
              <a:gd name="connsiteX142" fmla="*/ 6972355 w 11243827"/>
              <a:gd name="connsiteY142" fmla="*/ 5481074 h 5641173"/>
              <a:gd name="connsiteX143" fmla="*/ 6970394 w 11243827"/>
              <a:gd name="connsiteY143" fmla="*/ 5479383 h 5641173"/>
              <a:gd name="connsiteX144" fmla="*/ 6958543 w 11243827"/>
              <a:gd name="connsiteY144" fmla="*/ 5470507 h 5641173"/>
              <a:gd name="connsiteX145" fmla="*/ 6918276 w 11243827"/>
              <a:gd name="connsiteY145" fmla="*/ 5472034 h 5641173"/>
              <a:gd name="connsiteX146" fmla="*/ 6881046 w 11243827"/>
              <a:gd name="connsiteY146" fmla="*/ 5457070 h 5641173"/>
              <a:gd name="connsiteX147" fmla="*/ 6752164 w 11243827"/>
              <a:gd name="connsiteY147" fmla="*/ 5425021 h 5641173"/>
              <a:gd name="connsiteX148" fmla="*/ 6724964 w 11243827"/>
              <a:gd name="connsiteY148" fmla="*/ 5414071 h 5641173"/>
              <a:gd name="connsiteX149" fmla="*/ 6683286 w 11243827"/>
              <a:gd name="connsiteY149" fmla="*/ 5432830 h 5641173"/>
              <a:gd name="connsiteX150" fmla="*/ 6644277 w 11243827"/>
              <a:gd name="connsiteY150" fmla="*/ 5429684 h 5641173"/>
              <a:gd name="connsiteX151" fmla="*/ 6532914 w 11243827"/>
              <a:gd name="connsiteY151" fmla="*/ 5431205 h 5641173"/>
              <a:gd name="connsiteX152" fmla="*/ 6307459 w 11243827"/>
              <a:gd name="connsiteY152" fmla="*/ 5467087 h 5641173"/>
              <a:gd name="connsiteX153" fmla="*/ 6196243 w 11243827"/>
              <a:gd name="connsiteY153" fmla="*/ 5515042 h 5641173"/>
              <a:gd name="connsiteX154" fmla="*/ 6099124 w 11243827"/>
              <a:gd name="connsiteY154" fmla="*/ 5516848 h 5641173"/>
              <a:gd name="connsiteX155" fmla="*/ 6016077 w 11243827"/>
              <a:gd name="connsiteY155" fmla="*/ 5528642 h 5641173"/>
              <a:gd name="connsiteX156" fmla="*/ 6004389 w 11243827"/>
              <a:gd name="connsiteY156" fmla="*/ 5531206 h 5641173"/>
              <a:gd name="connsiteX157" fmla="*/ 5933945 w 11243827"/>
              <a:gd name="connsiteY157" fmla="*/ 5538840 h 5641173"/>
              <a:gd name="connsiteX158" fmla="*/ 5883936 w 11243827"/>
              <a:gd name="connsiteY158" fmla="*/ 5553807 h 5641173"/>
              <a:gd name="connsiteX159" fmla="*/ 5798331 w 11243827"/>
              <a:gd name="connsiteY159" fmla="*/ 5564248 h 5641173"/>
              <a:gd name="connsiteX160" fmla="*/ 5712738 w 11243827"/>
              <a:gd name="connsiteY160" fmla="*/ 5573120 h 5641173"/>
              <a:gd name="connsiteX161" fmla="*/ 5681342 w 11243827"/>
              <a:gd name="connsiteY161" fmla="*/ 5575621 h 5641173"/>
              <a:gd name="connsiteX162" fmla="*/ 5627167 w 11243827"/>
              <a:gd name="connsiteY162" fmla="*/ 5583215 h 5641173"/>
              <a:gd name="connsiteX163" fmla="*/ 5591414 w 11243827"/>
              <a:gd name="connsiteY163" fmla="*/ 5587695 h 5641173"/>
              <a:gd name="connsiteX164" fmla="*/ 5583028 w 11243827"/>
              <a:gd name="connsiteY164" fmla="*/ 5580877 h 5641173"/>
              <a:gd name="connsiteX165" fmla="*/ 5549426 w 11243827"/>
              <a:gd name="connsiteY165" fmla="*/ 5582858 h 5641173"/>
              <a:gd name="connsiteX166" fmla="*/ 5519999 w 11243827"/>
              <a:gd name="connsiteY166" fmla="*/ 5592246 h 5641173"/>
              <a:gd name="connsiteX167" fmla="*/ 5480028 w 11243827"/>
              <a:gd name="connsiteY167" fmla="*/ 5597282 h 5641173"/>
              <a:gd name="connsiteX168" fmla="*/ 5456175 w 11243827"/>
              <a:gd name="connsiteY168" fmla="*/ 5600371 h 5641173"/>
              <a:gd name="connsiteX169" fmla="*/ 5388463 w 11243827"/>
              <a:gd name="connsiteY169" fmla="*/ 5602638 h 5641173"/>
              <a:gd name="connsiteX170" fmla="*/ 5265898 w 11243827"/>
              <a:gd name="connsiteY170" fmla="*/ 5591830 h 5641173"/>
              <a:gd name="connsiteX171" fmla="*/ 5231231 w 11243827"/>
              <a:gd name="connsiteY171" fmla="*/ 5592790 h 5641173"/>
              <a:gd name="connsiteX172" fmla="*/ 5226996 w 11243827"/>
              <a:gd name="connsiteY172" fmla="*/ 5595040 h 5641173"/>
              <a:gd name="connsiteX173" fmla="*/ 5175988 w 11243827"/>
              <a:gd name="connsiteY173" fmla="*/ 5588131 h 5641173"/>
              <a:gd name="connsiteX174" fmla="*/ 5107470 w 11243827"/>
              <a:gd name="connsiteY174" fmla="*/ 5594771 h 5641173"/>
              <a:gd name="connsiteX175" fmla="*/ 5027868 w 11243827"/>
              <a:gd name="connsiteY175" fmla="*/ 5605624 h 5641173"/>
              <a:gd name="connsiteX176" fmla="*/ 5007324 w 11243827"/>
              <a:gd name="connsiteY176" fmla="*/ 5609209 h 5641173"/>
              <a:gd name="connsiteX177" fmla="*/ 4952559 w 11243827"/>
              <a:gd name="connsiteY177" fmla="*/ 5611402 h 5641173"/>
              <a:gd name="connsiteX178" fmla="*/ 4826081 w 11243827"/>
              <a:gd name="connsiteY178" fmla="*/ 5616191 h 5641173"/>
              <a:gd name="connsiteX179" fmla="*/ 4823501 w 11243827"/>
              <a:gd name="connsiteY179" fmla="*/ 5619174 h 5641173"/>
              <a:gd name="connsiteX180" fmla="*/ 4813093 w 11243827"/>
              <a:gd name="connsiteY180" fmla="*/ 5620026 h 5641173"/>
              <a:gd name="connsiteX181" fmla="*/ 4810563 w 11243827"/>
              <a:gd name="connsiteY181" fmla="*/ 5620787 h 5641173"/>
              <a:gd name="connsiteX182" fmla="*/ 4795818 w 11243827"/>
              <a:gd name="connsiteY182" fmla="*/ 5624618 h 5641173"/>
              <a:gd name="connsiteX183" fmla="*/ 4758404 w 11243827"/>
              <a:gd name="connsiteY183" fmla="*/ 5619510 h 5641173"/>
              <a:gd name="connsiteX184" fmla="*/ 4717254 w 11243827"/>
              <a:gd name="connsiteY184" fmla="*/ 5624155 h 5641173"/>
              <a:gd name="connsiteX185" fmla="*/ 4591958 w 11243827"/>
              <a:gd name="connsiteY185" fmla="*/ 5624710 h 5641173"/>
              <a:gd name="connsiteX186" fmla="*/ 4476215 w 11243827"/>
              <a:gd name="connsiteY186" fmla="*/ 5628210 h 5641173"/>
              <a:gd name="connsiteX187" fmla="*/ 4425193 w 11243827"/>
              <a:gd name="connsiteY187" fmla="*/ 5627414 h 5641173"/>
              <a:gd name="connsiteX188" fmla="*/ 4383866 w 11243827"/>
              <a:gd name="connsiteY188" fmla="*/ 5626546 h 5641173"/>
              <a:gd name="connsiteX189" fmla="*/ 4385596 w 11243827"/>
              <a:gd name="connsiteY189" fmla="*/ 5634646 h 5641173"/>
              <a:gd name="connsiteX190" fmla="*/ 4360864 w 11243827"/>
              <a:gd name="connsiteY190" fmla="*/ 5641173 h 5641173"/>
              <a:gd name="connsiteX191" fmla="*/ 4328321 w 11243827"/>
              <a:gd name="connsiteY191" fmla="*/ 5626332 h 5641173"/>
              <a:gd name="connsiteX192" fmla="*/ 4309842 w 11243827"/>
              <a:gd name="connsiteY192" fmla="*/ 5626471 h 5641173"/>
              <a:gd name="connsiteX193" fmla="*/ 4277424 w 11243827"/>
              <a:gd name="connsiteY193" fmla="*/ 5631598 h 5641173"/>
              <a:gd name="connsiteX194" fmla="*/ 4266627 w 11243827"/>
              <a:gd name="connsiteY194" fmla="*/ 5633969 h 5641173"/>
              <a:gd name="connsiteX195" fmla="*/ 4185525 w 11243827"/>
              <a:gd name="connsiteY195" fmla="*/ 5617508 h 5641173"/>
              <a:gd name="connsiteX196" fmla="*/ 4177617 w 11243827"/>
              <a:gd name="connsiteY196" fmla="*/ 5610903 h 5641173"/>
              <a:gd name="connsiteX197" fmla="*/ 4136948 w 11243827"/>
              <a:gd name="connsiteY197" fmla="*/ 5608031 h 5641173"/>
              <a:gd name="connsiteX198" fmla="*/ 4132323 w 11243827"/>
              <a:gd name="connsiteY198" fmla="*/ 5609784 h 5641173"/>
              <a:gd name="connsiteX199" fmla="*/ 4098620 w 11243827"/>
              <a:gd name="connsiteY199" fmla="*/ 5599672 h 5641173"/>
              <a:gd name="connsiteX200" fmla="*/ 3963475 w 11243827"/>
              <a:gd name="connsiteY200" fmla="*/ 5581841 h 5641173"/>
              <a:gd name="connsiteX201" fmla="*/ 3703613 w 11243827"/>
              <a:gd name="connsiteY201" fmla="*/ 5572482 h 5641173"/>
              <a:gd name="connsiteX202" fmla="*/ 3432987 w 11243827"/>
              <a:gd name="connsiteY202" fmla="*/ 5545768 h 5641173"/>
              <a:gd name="connsiteX203" fmla="*/ 3176381 w 11243827"/>
              <a:gd name="connsiteY203" fmla="*/ 5556110 h 5641173"/>
              <a:gd name="connsiteX204" fmla="*/ 2710156 w 11243827"/>
              <a:gd name="connsiteY204" fmla="*/ 5527517 h 5641173"/>
              <a:gd name="connsiteX205" fmla="*/ 2550206 w 11243827"/>
              <a:gd name="connsiteY205" fmla="*/ 5524958 h 5641173"/>
              <a:gd name="connsiteX206" fmla="*/ 2443041 w 11243827"/>
              <a:gd name="connsiteY206" fmla="*/ 5523990 h 5641173"/>
              <a:gd name="connsiteX207" fmla="*/ 2435613 w 11243827"/>
              <a:gd name="connsiteY207" fmla="*/ 5526704 h 5641173"/>
              <a:gd name="connsiteX208" fmla="*/ 2405682 w 11243827"/>
              <a:gd name="connsiteY208" fmla="*/ 5528307 h 5641173"/>
              <a:gd name="connsiteX209" fmla="*/ 2397487 w 11243827"/>
              <a:gd name="connsiteY209" fmla="*/ 5540337 h 5641173"/>
              <a:gd name="connsiteX210" fmla="*/ 2297454 w 11243827"/>
              <a:gd name="connsiteY210" fmla="*/ 5550765 h 5641173"/>
              <a:gd name="connsiteX211" fmla="*/ 2056700 w 11243827"/>
              <a:gd name="connsiteY211" fmla="*/ 5555489 h 5641173"/>
              <a:gd name="connsiteX212" fmla="*/ 1878530 w 11243827"/>
              <a:gd name="connsiteY212" fmla="*/ 5535330 h 5641173"/>
              <a:gd name="connsiteX213" fmla="*/ 1859292 w 11243827"/>
              <a:gd name="connsiteY213" fmla="*/ 5535461 h 5641173"/>
              <a:gd name="connsiteX214" fmla="*/ 1835626 w 11243827"/>
              <a:gd name="connsiteY214" fmla="*/ 5533793 h 5641173"/>
              <a:gd name="connsiteX215" fmla="*/ 1798939 w 11243827"/>
              <a:gd name="connsiteY215" fmla="*/ 5540285 h 5641173"/>
              <a:gd name="connsiteX216" fmla="*/ 1779046 w 11243827"/>
              <a:gd name="connsiteY216" fmla="*/ 5549949 h 5641173"/>
              <a:gd name="connsiteX217" fmla="*/ 1772421 w 11243827"/>
              <a:gd name="connsiteY217" fmla="*/ 5549018 h 5641173"/>
              <a:gd name="connsiteX218" fmla="*/ 1772052 w 11243827"/>
              <a:gd name="connsiteY218" fmla="*/ 5545689 h 5641173"/>
              <a:gd name="connsiteX219" fmla="*/ 1711543 w 11243827"/>
              <a:gd name="connsiteY219" fmla="*/ 5534558 h 5641173"/>
              <a:gd name="connsiteX220" fmla="*/ 1631462 w 11243827"/>
              <a:gd name="connsiteY220" fmla="*/ 5491807 h 5641173"/>
              <a:gd name="connsiteX221" fmla="*/ 1538763 w 11243827"/>
              <a:gd name="connsiteY221" fmla="*/ 5482781 h 5641173"/>
              <a:gd name="connsiteX222" fmla="*/ 1501533 w 11243827"/>
              <a:gd name="connsiteY222" fmla="*/ 5467817 h 5641173"/>
              <a:gd name="connsiteX223" fmla="*/ 1461266 w 11243827"/>
              <a:gd name="connsiteY223" fmla="*/ 5469343 h 5641173"/>
              <a:gd name="connsiteX224" fmla="*/ 1449415 w 11243827"/>
              <a:gd name="connsiteY224" fmla="*/ 5460467 h 5641173"/>
              <a:gd name="connsiteX225" fmla="*/ 1447454 w 11243827"/>
              <a:gd name="connsiteY225" fmla="*/ 5458776 h 5641173"/>
              <a:gd name="connsiteX226" fmla="*/ 1437814 w 11243827"/>
              <a:gd name="connsiteY226" fmla="*/ 5455515 h 5641173"/>
              <a:gd name="connsiteX227" fmla="*/ 1437334 w 11243827"/>
              <a:gd name="connsiteY227" fmla="*/ 5450209 h 5641173"/>
              <a:gd name="connsiteX228" fmla="*/ 1424429 w 11243827"/>
              <a:gd name="connsiteY228" fmla="*/ 5442157 h 5641173"/>
              <a:gd name="connsiteX229" fmla="*/ 1406063 w 11243827"/>
              <a:gd name="connsiteY229" fmla="*/ 5437380 h 5641173"/>
              <a:gd name="connsiteX230" fmla="*/ 1316379 w 11243827"/>
              <a:gd name="connsiteY230" fmla="*/ 5419601 h 5641173"/>
              <a:gd name="connsiteX231" fmla="*/ 1264090 w 11243827"/>
              <a:gd name="connsiteY231" fmla="*/ 5406153 h 5641173"/>
              <a:gd name="connsiteX232" fmla="*/ 1246374 w 11243827"/>
              <a:gd name="connsiteY232" fmla="*/ 5396631 h 5641173"/>
              <a:gd name="connsiteX233" fmla="*/ 1220190 w 11243827"/>
              <a:gd name="connsiteY233" fmla="*/ 5386301 h 5641173"/>
              <a:gd name="connsiteX234" fmla="*/ 1175643 w 11243827"/>
              <a:gd name="connsiteY234" fmla="*/ 5364651 h 5641173"/>
              <a:gd name="connsiteX235" fmla="*/ 1150342 w 11243827"/>
              <a:gd name="connsiteY235" fmla="*/ 5358447 h 5641173"/>
              <a:gd name="connsiteX236" fmla="*/ 1112024 w 11243827"/>
              <a:gd name="connsiteY236" fmla="*/ 5345786 h 5641173"/>
              <a:gd name="connsiteX237" fmla="*/ 1100870 w 11243827"/>
              <a:gd name="connsiteY237" fmla="*/ 5343651 h 5641173"/>
              <a:gd name="connsiteX238" fmla="*/ 1096383 w 11243827"/>
              <a:gd name="connsiteY238" fmla="*/ 5343015 h 5641173"/>
              <a:gd name="connsiteX239" fmla="*/ 1058039 w 11243827"/>
              <a:gd name="connsiteY239" fmla="*/ 5343504 h 5641173"/>
              <a:gd name="connsiteX240" fmla="*/ 1055426 w 11243827"/>
              <a:gd name="connsiteY240" fmla="*/ 5339088 h 5641173"/>
              <a:gd name="connsiteX241" fmla="*/ 1044738 w 11243827"/>
              <a:gd name="connsiteY241" fmla="*/ 5333063 h 5641173"/>
              <a:gd name="connsiteX242" fmla="*/ 1033909 w 11243827"/>
              <a:gd name="connsiteY242" fmla="*/ 5335680 h 5641173"/>
              <a:gd name="connsiteX243" fmla="*/ 1012649 w 11243827"/>
              <a:gd name="connsiteY243" fmla="*/ 5334541 h 5641173"/>
              <a:gd name="connsiteX244" fmla="*/ 1007115 w 11243827"/>
              <a:gd name="connsiteY244" fmla="*/ 5332775 h 5641173"/>
              <a:gd name="connsiteX245" fmla="*/ 987447 w 11243827"/>
              <a:gd name="connsiteY245" fmla="*/ 5346462 h 5641173"/>
              <a:gd name="connsiteX246" fmla="*/ 953418 w 11243827"/>
              <a:gd name="connsiteY246" fmla="*/ 5333901 h 5641173"/>
              <a:gd name="connsiteX247" fmla="*/ 916854 w 11243827"/>
              <a:gd name="connsiteY247" fmla="*/ 5329435 h 5641173"/>
              <a:gd name="connsiteX248" fmla="*/ 905651 w 11243827"/>
              <a:gd name="connsiteY248" fmla="*/ 5332114 h 5641173"/>
              <a:gd name="connsiteX249" fmla="*/ 838405 w 11243827"/>
              <a:gd name="connsiteY249" fmla="*/ 5339470 h 5641173"/>
              <a:gd name="connsiteX250" fmla="*/ 817627 w 11243827"/>
              <a:gd name="connsiteY250" fmla="*/ 5330580 h 5641173"/>
              <a:gd name="connsiteX251" fmla="*/ 801817 w 11243827"/>
              <a:gd name="connsiteY251" fmla="*/ 5325937 h 5641173"/>
              <a:gd name="connsiteX252" fmla="*/ 798857 w 11243827"/>
              <a:gd name="connsiteY252" fmla="*/ 5320979 h 5641173"/>
              <a:gd name="connsiteX253" fmla="*/ 788354 w 11243827"/>
              <a:gd name="connsiteY253" fmla="*/ 5320143 h 5641173"/>
              <a:gd name="connsiteX254" fmla="*/ 785726 w 11243827"/>
              <a:gd name="connsiteY254" fmla="*/ 5318989 h 5641173"/>
              <a:gd name="connsiteX255" fmla="*/ 770507 w 11243827"/>
              <a:gd name="connsiteY255" fmla="*/ 5313309 h 5641173"/>
              <a:gd name="connsiteX256" fmla="*/ 733810 w 11243827"/>
              <a:gd name="connsiteY256" fmla="*/ 5324286 h 5641173"/>
              <a:gd name="connsiteX257" fmla="*/ 692117 w 11243827"/>
              <a:gd name="connsiteY257" fmla="*/ 5318786 h 5641173"/>
              <a:gd name="connsiteX258" fmla="*/ 574943 w 11243827"/>
              <a:gd name="connsiteY258" fmla="*/ 5327578 h 5641173"/>
              <a:gd name="connsiteX259" fmla="*/ 441302 w 11243827"/>
              <a:gd name="connsiteY259" fmla="*/ 5307062 h 5641173"/>
              <a:gd name="connsiteX260" fmla="*/ 336819 w 11243827"/>
              <a:gd name="connsiteY260" fmla="*/ 5336690 h 5641173"/>
              <a:gd name="connsiteX261" fmla="*/ 270932 w 11243827"/>
              <a:gd name="connsiteY261" fmla="*/ 5345451 h 5641173"/>
              <a:gd name="connsiteX262" fmla="*/ 194189 w 11243827"/>
              <a:gd name="connsiteY262" fmla="*/ 5343588 h 5641173"/>
              <a:gd name="connsiteX263" fmla="*/ 192552 w 11243827"/>
              <a:gd name="connsiteY263" fmla="*/ 5342845 h 5641173"/>
              <a:gd name="connsiteX264" fmla="*/ 178320 w 11243827"/>
              <a:gd name="connsiteY264" fmla="*/ 5343766 h 5641173"/>
              <a:gd name="connsiteX265" fmla="*/ 175596 w 11243827"/>
              <a:gd name="connsiteY265" fmla="*/ 5346411 h 5641173"/>
              <a:gd name="connsiteX266" fmla="*/ 147287 w 11243827"/>
              <a:gd name="connsiteY266" fmla="*/ 5352625 h 5641173"/>
              <a:gd name="connsiteX267" fmla="*/ 114847 w 11243827"/>
              <a:gd name="connsiteY267" fmla="*/ 5355844 h 5641173"/>
              <a:gd name="connsiteX268" fmla="*/ 114306 w 11243827"/>
              <a:gd name="connsiteY268" fmla="*/ 5354983 h 5641173"/>
              <a:gd name="connsiteX269" fmla="*/ 89264 w 11243827"/>
              <a:gd name="connsiteY269" fmla="*/ 5348886 h 5641173"/>
              <a:gd name="connsiteX270" fmla="*/ 49794 w 11243827"/>
              <a:gd name="connsiteY270" fmla="*/ 5329950 h 5641173"/>
              <a:gd name="connsiteX271" fmla="*/ 19924 w 11243827"/>
              <a:gd name="connsiteY271" fmla="*/ 5334282 h 5641173"/>
              <a:gd name="connsiteX272" fmla="*/ 13819 w 11243827"/>
              <a:gd name="connsiteY272" fmla="*/ 5334653 h 5641173"/>
              <a:gd name="connsiteX273" fmla="*/ 13657 w 11243827"/>
              <a:gd name="connsiteY273" fmla="*/ 5334455 h 5641173"/>
              <a:gd name="connsiteX274" fmla="*/ 7139 w 11243827"/>
              <a:gd name="connsiteY274" fmla="*/ 5334438 h 5641173"/>
              <a:gd name="connsiteX275" fmla="*/ 2684 w 11243827"/>
              <a:gd name="connsiteY275" fmla="*/ 5335333 h 5641173"/>
              <a:gd name="connsiteX276" fmla="*/ 0 w 11243827"/>
              <a:gd name="connsiteY276" fmla="*/ 5335496 h 5641173"/>
              <a:gd name="connsiteX277" fmla="*/ 0 w 11243827"/>
              <a:gd name="connsiteY277" fmla="*/ 10592 h 5641173"/>
              <a:gd name="connsiteX278" fmla="*/ 11243827 w 11243827"/>
              <a:gd name="connsiteY278" fmla="*/ 0 h 5641173"/>
              <a:gd name="connsiteX0" fmla="*/ 11243827 w 11243827"/>
              <a:gd name="connsiteY0" fmla="*/ 0 h 5641173"/>
              <a:gd name="connsiteX1" fmla="*/ 11243827 w 11243827"/>
              <a:gd name="connsiteY1" fmla="*/ 5209610 h 5641173"/>
              <a:gd name="connsiteX2" fmla="*/ 11240675 w 11243827"/>
              <a:gd name="connsiteY2" fmla="*/ 5210442 h 5641173"/>
              <a:gd name="connsiteX3" fmla="*/ 11179959 w 11243827"/>
              <a:gd name="connsiteY3" fmla="*/ 5221199 h 5641173"/>
              <a:gd name="connsiteX4" fmla="*/ 11105493 w 11243827"/>
              <a:gd name="connsiteY4" fmla="*/ 5259905 h 5641173"/>
              <a:gd name="connsiteX5" fmla="*/ 11078640 w 11243827"/>
              <a:gd name="connsiteY5" fmla="*/ 5263531 h 5641173"/>
              <a:gd name="connsiteX6" fmla="*/ 11079616 w 11243827"/>
              <a:gd name="connsiteY6" fmla="*/ 5270380 h 5641173"/>
              <a:gd name="connsiteX7" fmla="*/ 11069641 w 11243827"/>
              <a:gd name="connsiteY7" fmla="*/ 5270884 h 5641173"/>
              <a:gd name="connsiteX8" fmla="*/ 11047377 w 11243827"/>
              <a:gd name="connsiteY8" fmla="*/ 5271051 h 5641173"/>
              <a:gd name="connsiteX9" fmla="*/ 10980705 w 11243827"/>
              <a:gd name="connsiteY9" fmla="*/ 5272951 h 5641173"/>
              <a:gd name="connsiteX10" fmla="*/ 10962514 w 11243827"/>
              <a:gd name="connsiteY10" fmla="*/ 5286084 h 5641173"/>
              <a:gd name="connsiteX11" fmla="*/ 10945307 w 11243827"/>
              <a:gd name="connsiteY11" fmla="*/ 5286290 h 5641173"/>
              <a:gd name="connsiteX12" fmla="*/ 10845516 w 11243827"/>
              <a:gd name="connsiteY12" fmla="*/ 5303894 h 5641173"/>
              <a:gd name="connsiteX13" fmla="*/ 10831795 w 11243827"/>
              <a:gd name="connsiteY13" fmla="*/ 5305210 h 5641173"/>
              <a:gd name="connsiteX14" fmla="*/ 10824365 w 11243827"/>
              <a:gd name="connsiteY14" fmla="*/ 5311111 h 5641173"/>
              <a:gd name="connsiteX15" fmla="*/ 10797756 w 11243827"/>
              <a:gd name="connsiteY15" fmla="*/ 5312285 h 5641173"/>
              <a:gd name="connsiteX16" fmla="*/ 10796525 w 11243827"/>
              <a:gd name="connsiteY16" fmla="*/ 5315645 h 5641173"/>
              <a:gd name="connsiteX17" fmla="*/ 10709063 w 11243827"/>
              <a:gd name="connsiteY17" fmla="*/ 5344492 h 5641173"/>
              <a:gd name="connsiteX18" fmla="*/ 10694078 w 11243827"/>
              <a:gd name="connsiteY18" fmla="*/ 5349258 h 5641173"/>
              <a:gd name="connsiteX19" fmla="*/ 10681131 w 11243827"/>
              <a:gd name="connsiteY19" fmla="*/ 5347812 h 5641173"/>
              <a:gd name="connsiteX20" fmla="*/ 10609448 w 11243827"/>
              <a:gd name="connsiteY20" fmla="*/ 5351931 h 5641173"/>
              <a:gd name="connsiteX21" fmla="*/ 10592397 w 11243827"/>
              <a:gd name="connsiteY21" fmla="*/ 5349402 h 5641173"/>
              <a:gd name="connsiteX22" fmla="*/ 10585227 w 11243827"/>
              <a:gd name="connsiteY22" fmla="*/ 5344063 h 5641173"/>
              <a:gd name="connsiteX23" fmla="*/ 10557472 w 11243827"/>
              <a:gd name="connsiteY23" fmla="*/ 5354151 h 5641173"/>
              <a:gd name="connsiteX24" fmla="*/ 10514646 w 11243827"/>
              <a:gd name="connsiteY24" fmla="*/ 5361064 h 5641173"/>
              <a:gd name="connsiteX25" fmla="*/ 10494292 w 11243827"/>
              <a:gd name="connsiteY25" fmla="*/ 5366054 h 5641173"/>
              <a:gd name="connsiteX26" fmla="*/ 10477869 w 11243827"/>
              <a:gd name="connsiteY26" fmla="*/ 5363025 h 5641173"/>
              <a:gd name="connsiteX27" fmla="*/ 10384411 w 11243827"/>
              <a:gd name="connsiteY27" fmla="*/ 5362257 h 5641173"/>
              <a:gd name="connsiteX28" fmla="*/ 10362921 w 11243827"/>
              <a:gd name="connsiteY28" fmla="*/ 5357444 h 5641173"/>
              <a:gd name="connsiteX29" fmla="*/ 10352736 w 11243827"/>
              <a:gd name="connsiteY29" fmla="*/ 5347851 h 5641173"/>
              <a:gd name="connsiteX30" fmla="*/ 10344754 w 11243827"/>
              <a:gd name="connsiteY30" fmla="*/ 5351272 h 5641173"/>
              <a:gd name="connsiteX31" fmla="*/ 10288226 w 11243827"/>
              <a:gd name="connsiteY31" fmla="*/ 5351613 h 5641173"/>
              <a:gd name="connsiteX32" fmla="*/ 10251350 w 11243827"/>
              <a:gd name="connsiteY32" fmla="*/ 5352711 h 5641173"/>
              <a:gd name="connsiteX33" fmla="*/ 10249108 w 11243827"/>
              <a:gd name="connsiteY33" fmla="*/ 5365881 h 5641173"/>
              <a:gd name="connsiteX34" fmla="*/ 10216272 w 11243827"/>
              <a:gd name="connsiteY34" fmla="*/ 5370573 h 5641173"/>
              <a:gd name="connsiteX35" fmla="*/ 10181278 w 11243827"/>
              <a:gd name="connsiteY35" fmla="*/ 5362119 h 5641173"/>
              <a:gd name="connsiteX36" fmla="*/ 10140033 w 11243827"/>
              <a:gd name="connsiteY36" fmla="*/ 5363304 h 5641173"/>
              <a:gd name="connsiteX37" fmla="*/ 10115353 w 11243827"/>
              <a:gd name="connsiteY37" fmla="*/ 5363869 h 5641173"/>
              <a:gd name="connsiteX38" fmla="*/ 10050578 w 11243827"/>
              <a:gd name="connsiteY38" fmla="*/ 5376153 h 5641173"/>
              <a:gd name="connsiteX39" fmla="*/ 9945478 w 11243827"/>
              <a:gd name="connsiteY39" fmla="*/ 5422859 h 5641173"/>
              <a:gd name="connsiteX40" fmla="*/ 9912481 w 11243827"/>
              <a:gd name="connsiteY40" fmla="*/ 5429477 h 5641173"/>
              <a:gd name="connsiteX41" fmla="*/ 9906713 w 11243827"/>
              <a:gd name="connsiteY41" fmla="*/ 5426784 h 5641173"/>
              <a:gd name="connsiteX42" fmla="*/ 9742436 w 11243827"/>
              <a:gd name="connsiteY42" fmla="*/ 5454834 h 5641173"/>
              <a:gd name="connsiteX43" fmla="*/ 9713044 w 11243827"/>
              <a:gd name="connsiteY43" fmla="*/ 5456476 h 5641173"/>
              <a:gd name="connsiteX44" fmla="*/ 9691033 w 11243827"/>
              <a:gd name="connsiteY44" fmla="*/ 5455451 h 5641173"/>
              <a:gd name="connsiteX45" fmla="*/ 9638355 w 11243827"/>
              <a:gd name="connsiteY45" fmla="*/ 5464794 h 5641173"/>
              <a:gd name="connsiteX46" fmla="*/ 9552434 w 11243827"/>
              <a:gd name="connsiteY46" fmla="*/ 5485280 h 5641173"/>
              <a:gd name="connsiteX47" fmla="*/ 9533883 w 11243827"/>
              <a:gd name="connsiteY47" fmla="*/ 5488516 h 5641173"/>
              <a:gd name="connsiteX48" fmla="*/ 9516916 w 11243827"/>
              <a:gd name="connsiteY48" fmla="*/ 5486828 h 5641173"/>
              <a:gd name="connsiteX49" fmla="*/ 9512093 w 11243827"/>
              <a:gd name="connsiteY49" fmla="*/ 5482541 h 5641173"/>
              <a:gd name="connsiteX50" fmla="*/ 9501725 w 11243827"/>
              <a:gd name="connsiteY50" fmla="*/ 5483603 h 5641173"/>
              <a:gd name="connsiteX51" fmla="*/ 9498754 w 11243827"/>
              <a:gd name="connsiteY51" fmla="*/ 5482951 h 5641173"/>
              <a:gd name="connsiteX52" fmla="*/ 9481932 w 11243827"/>
              <a:gd name="connsiteY52" fmla="*/ 5480151 h 5641173"/>
              <a:gd name="connsiteX53" fmla="*/ 9451321 w 11243827"/>
              <a:gd name="connsiteY53" fmla="*/ 5497375 h 5641173"/>
              <a:gd name="connsiteX54" fmla="*/ 9409298 w 11243827"/>
              <a:gd name="connsiteY54" fmla="*/ 5499478 h 5641173"/>
              <a:gd name="connsiteX55" fmla="*/ 9303056 w 11243827"/>
              <a:gd name="connsiteY55" fmla="*/ 5519093 h 5641173"/>
              <a:gd name="connsiteX56" fmla="*/ 9229078 w 11243827"/>
              <a:gd name="connsiteY56" fmla="*/ 5524154 h 5641173"/>
              <a:gd name="connsiteX57" fmla="*/ 9165105 w 11243827"/>
              <a:gd name="connsiteY57" fmla="*/ 5532892 h 5641173"/>
              <a:gd name="connsiteX58" fmla="*/ 9077301 w 11243827"/>
              <a:gd name="connsiteY58" fmla="*/ 5580356 h 5641173"/>
              <a:gd name="connsiteX59" fmla="*/ 8960065 w 11243827"/>
              <a:gd name="connsiteY59" fmla="*/ 5597982 h 5641173"/>
              <a:gd name="connsiteX60" fmla="*/ 8953536 w 11243827"/>
              <a:gd name="connsiteY60" fmla="*/ 5606638 h 5641173"/>
              <a:gd name="connsiteX61" fmla="*/ 8943907 w 11243827"/>
              <a:gd name="connsiteY61" fmla="*/ 5612541 h 5641173"/>
              <a:gd name="connsiteX62" fmla="*/ 8942046 w 11243827"/>
              <a:gd name="connsiteY62" fmla="*/ 5612112 h 5641173"/>
              <a:gd name="connsiteX63" fmla="*/ 8928824 w 11243827"/>
              <a:gd name="connsiteY63" fmla="*/ 5615549 h 5641173"/>
              <a:gd name="connsiteX64" fmla="*/ 8927294 w 11243827"/>
              <a:gd name="connsiteY64" fmla="*/ 5618607 h 5641173"/>
              <a:gd name="connsiteX65" fmla="*/ 8918651 w 11243827"/>
              <a:gd name="connsiteY65" fmla="*/ 5621688 h 5641173"/>
              <a:gd name="connsiteX66" fmla="*/ 8902772 w 11243827"/>
              <a:gd name="connsiteY66" fmla="*/ 5629703 h 5641173"/>
              <a:gd name="connsiteX67" fmla="*/ 8898724 w 11243827"/>
              <a:gd name="connsiteY67" fmla="*/ 5629379 h 5641173"/>
              <a:gd name="connsiteX68" fmla="*/ 8873099 w 11243827"/>
              <a:gd name="connsiteY68" fmla="*/ 5638628 h 5641173"/>
              <a:gd name="connsiteX69" fmla="*/ 8872234 w 11243827"/>
              <a:gd name="connsiteY69" fmla="*/ 5637889 h 5641173"/>
              <a:gd name="connsiteX70" fmla="*/ 8862777 w 11243827"/>
              <a:gd name="connsiteY70" fmla="*/ 5636711 h 5641173"/>
              <a:gd name="connsiteX71" fmla="*/ 8845869 w 11243827"/>
              <a:gd name="connsiteY71" fmla="*/ 5636436 h 5641173"/>
              <a:gd name="connsiteX72" fmla="*/ 8800548 w 11243827"/>
              <a:gd name="connsiteY72" fmla="*/ 5625084 h 5641173"/>
              <a:gd name="connsiteX73" fmla="*/ 8773774 w 11243827"/>
              <a:gd name="connsiteY73" fmla="*/ 5634630 h 5641173"/>
              <a:gd name="connsiteX74" fmla="*/ 8698255 w 11243827"/>
              <a:gd name="connsiteY74" fmla="*/ 5636083 h 5641173"/>
              <a:gd name="connsiteX75" fmla="*/ 8619167 w 11243827"/>
              <a:gd name="connsiteY75" fmla="*/ 5619130 h 5641173"/>
              <a:gd name="connsiteX76" fmla="*/ 8539822 w 11243827"/>
              <a:gd name="connsiteY76" fmla="*/ 5616905 h 5641173"/>
              <a:gd name="connsiteX77" fmla="*/ 8511094 w 11243827"/>
              <a:gd name="connsiteY77" fmla="*/ 5617360 h 5641173"/>
              <a:gd name="connsiteX78" fmla="*/ 8459886 w 11243827"/>
              <a:gd name="connsiteY78" fmla="*/ 5612612 h 5641173"/>
              <a:gd name="connsiteX79" fmla="*/ 8436432 w 11243827"/>
              <a:gd name="connsiteY79" fmla="*/ 5606990 h 5641173"/>
              <a:gd name="connsiteX80" fmla="*/ 8435403 w 11243827"/>
              <a:gd name="connsiteY80" fmla="*/ 5607336 h 5641173"/>
              <a:gd name="connsiteX81" fmla="*/ 8433307 w 11243827"/>
              <a:gd name="connsiteY81" fmla="*/ 5604917 h 5641173"/>
              <a:gd name="connsiteX82" fmla="*/ 8428968 w 11243827"/>
              <a:gd name="connsiteY82" fmla="*/ 5603796 h 5641173"/>
              <a:gd name="connsiteX83" fmla="*/ 8417124 w 11243827"/>
              <a:gd name="connsiteY83" fmla="*/ 5604518 h 5641173"/>
              <a:gd name="connsiteX84" fmla="*/ 8412669 w 11243827"/>
              <a:gd name="connsiteY84" fmla="*/ 5605413 h 5641173"/>
              <a:gd name="connsiteX85" fmla="*/ 8406152 w 11243827"/>
              <a:gd name="connsiteY85" fmla="*/ 5605396 h 5641173"/>
              <a:gd name="connsiteX86" fmla="*/ 8405989 w 11243827"/>
              <a:gd name="connsiteY86" fmla="*/ 5605197 h 5641173"/>
              <a:gd name="connsiteX87" fmla="*/ 8399884 w 11243827"/>
              <a:gd name="connsiteY87" fmla="*/ 5605568 h 5641173"/>
              <a:gd name="connsiteX88" fmla="*/ 8370014 w 11243827"/>
              <a:gd name="connsiteY88" fmla="*/ 5609900 h 5641173"/>
              <a:gd name="connsiteX89" fmla="*/ 8330544 w 11243827"/>
              <a:gd name="connsiteY89" fmla="*/ 5590964 h 5641173"/>
              <a:gd name="connsiteX90" fmla="*/ 8314221 w 11243827"/>
              <a:gd name="connsiteY90" fmla="*/ 5587682 h 5641173"/>
              <a:gd name="connsiteX91" fmla="*/ 8305502 w 11243827"/>
              <a:gd name="connsiteY91" fmla="*/ 5584868 h 5641173"/>
              <a:gd name="connsiteX92" fmla="*/ 8304962 w 11243827"/>
              <a:gd name="connsiteY92" fmla="*/ 5584007 h 5641173"/>
              <a:gd name="connsiteX93" fmla="*/ 8276324 w 11243827"/>
              <a:gd name="connsiteY93" fmla="*/ 5588260 h 5641173"/>
              <a:gd name="connsiteX94" fmla="*/ 8272522 w 11243827"/>
              <a:gd name="connsiteY94" fmla="*/ 5587226 h 5641173"/>
              <a:gd name="connsiteX95" fmla="*/ 8253857 w 11243827"/>
              <a:gd name="connsiteY95" fmla="*/ 5592043 h 5641173"/>
              <a:gd name="connsiteX96" fmla="*/ 8244212 w 11243827"/>
              <a:gd name="connsiteY96" fmla="*/ 5593439 h 5641173"/>
              <a:gd name="connsiteX97" fmla="*/ 8241488 w 11243827"/>
              <a:gd name="connsiteY97" fmla="*/ 5596085 h 5641173"/>
              <a:gd name="connsiteX98" fmla="*/ 8227256 w 11243827"/>
              <a:gd name="connsiteY98" fmla="*/ 5597005 h 5641173"/>
              <a:gd name="connsiteX99" fmla="*/ 8225619 w 11243827"/>
              <a:gd name="connsiteY99" fmla="*/ 5596262 h 5641173"/>
              <a:gd name="connsiteX100" fmla="*/ 8213882 w 11243827"/>
              <a:gd name="connsiteY100" fmla="*/ 5600179 h 5641173"/>
              <a:gd name="connsiteX101" fmla="*/ 8204045 w 11243827"/>
              <a:gd name="connsiteY101" fmla="*/ 5607275 h 5641173"/>
              <a:gd name="connsiteX102" fmla="*/ 8082989 w 11243827"/>
              <a:gd name="connsiteY102" fmla="*/ 5603160 h 5641173"/>
              <a:gd name="connsiteX103" fmla="*/ 7976942 w 11243827"/>
              <a:gd name="connsiteY103" fmla="*/ 5598455 h 5641173"/>
              <a:gd name="connsiteX104" fmla="*/ 7950121 w 11243827"/>
              <a:gd name="connsiteY104" fmla="*/ 5590893 h 5641173"/>
              <a:gd name="connsiteX105" fmla="*/ 7727691 w 11243827"/>
              <a:gd name="connsiteY105" fmla="*/ 5621064 h 5641173"/>
              <a:gd name="connsiteX106" fmla="*/ 7685998 w 11243827"/>
              <a:gd name="connsiteY106" fmla="*/ 5615564 h 5641173"/>
              <a:gd name="connsiteX107" fmla="*/ 7649302 w 11243827"/>
              <a:gd name="connsiteY107" fmla="*/ 5626541 h 5641173"/>
              <a:gd name="connsiteX108" fmla="*/ 7634083 w 11243827"/>
              <a:gd name="connsiteY108" fmla="*/ 5620862 h 5641173"/>
              <a:gd name="connsiteX109" fmla="*/ 7631455 w 11243827"/>
              <a:gd name="connsiteY109" fmla="*/ 5619708 h 5641173"/>
              <a:gd name="connsiteX110" fmla="*/ 7620952 w 11243827"/>
              <a:gd name="connsiteY110" fmla="*/ 5618872 h 5641173"/>
              <a:gd name="connsiteX111" fmla="*/ 7617992 w 11243827"/>
              <a:gd name="connsiteY111" fmla="*/ 5613914 h 5641173"/>
              <a:gd name="connsiteX112" fmla="*/ 7602182 w 11243827"/>
              <a:gd name="connsiteY112" fmla="*/ 5609271 h 5641173"/>
              <a:gd name="connsiteX113" fmla="*/ 7582847 w 11243827"/>
              <a:gd name="connsiteY113" fmla="*/ 5609047 h 5641173"/>
              <a:gd name="connsiteX114" fmla="*/ 7514158 w 11243827"/>
              <a:gd name="connsiteY114" fmla="*/ 5607737 h 5641173"/>
              <a:gd name="connsiteX115" fmla="*/ 7502955 w 11243827"/>
              <a:gd name="connsiteY115" fmla="*/ 5610415 h 5641173"/>
              <a:gd name="connsiteX116" fmla="*/ 7466391 w 11243827"/>
              <a:gd name="connsiteY116" fmla="*/ 5605949 h 5641173"/>
              <a:gd name="connsiteX117" fmla="*/ 7433806 w 11243827"/>
              <a:gd name="connsiteY117" fmla="*/ 5604945 h 5641173"/>
              <a:gd name="connsiteX118" fmla="*/ 7412693 w 11243827"/>
              <a:gd name="connsiteY118" fmla="*/ 5607075 h 5641173"/>
              <a:gd name="connsiteX119" fmla="*/ 7407159 w 11243827"/>
              <a:gd name="connsiteY119" fmla="*/ 5605310 h 5641173"/>
              <a:gd name="connsiteX120" fmla="*/ 7385900 w 11243827"/>
              <a:gd name="connsiteY120" fmla="*/ 5604171 h 5641173"/>
              <a:gd name="connsiteX121" fmla="*/ 7375071 w 11243827"/>
              <a:gd name="connsiteY121" fmla="*/ 5606788 h 5641173"/>
              <a:gd name="connsiteX122" fmla="*/ 7364382 w 11243827"/>
              <a:gd name="connsiteY122" fmla="*/ 5600762 h 5641173"/>
              <a:gd name="connsiteX123" fmla="*/ 7361770 w 11243827"/>
              <a:gd name="connsiteY123" fmla="*/ 5596347 h 5641173"/>
              <a:gd name="connsiteX124" fmla="*/ 7346641 w 11243827"/>
              <a:gd name="connsiteY124" fmla="*/ 5598329 h 5641173"/>
              <a:gd name="connsiteX125" fmla="*/ 7334238 w 11243827"/>
              <a:gd name="connsiteY125" fmla="*/ 5594014 h 5641173"/>
              <a:gd name="connsiteX126" fmla="*/ 7323426 w 11243827"/>
              <a:gd name="connsiteY126" fmla="*/ 5596835 h 5641173"/>
              <a:gd name="connsiteX127" fmla="*/ 7318938 w 11243827"/>
              <a:gd name="connsiteY127" fmla="*/ 5596200 h 5641173"/>
              <a:gd name="connsiteX128" fmla="*/ 7307784 w 11243827"/>
              <a:gd name="connsiteY128" fmla="*/ 5594065 h 5641173"/>
              <a:gd name="connsiteX129" fmla="*/ 7288540 w 11243827"/>
              <a:gd name="connsiteY129" fmla="*/ 5589320 h 5641173"/>
              <a:gd name="connsiteX130" fmla="*/ 7282537 w 11243827"/>
              <a:gd name="connsiteY130" fmla="*/ 5588660 h 5641173"/>
              <a:gd name="connsiteX131" fmla="*/ 7269466 w 11243827"/>
              <a:gd name="connsiteY131" fmla="*/ 5581404 h 5641173"/>
              <a:gd name="connsiteX132" fmla="*/ 7244165 w 11243827"/>
              <a:gd name="connsiteY132" fmla="*/ 5575200 h 5641173"/>
              <a:gd name="connsiteX133" fmla="*/ 7199619 w 11243827"/>
              <a:gd name="connsiteY133" fmla="*/ 5553550 h 5641173"/>
              <a:gd name="connsiteX134" fmla="*/ 7173434 w 11243827"/>
              <a:gd name="connsiteY134" fmla="*/ 5543219 h 5641173"/>
              <a:gd name="connsiteX135" fmla="*/ 7155718 w 11243827"/>
              <a:gd name="connsiteY135" fmla="*/ 5533697 h 5641173"/>
              <a:gd name="connsiteX136" fmla="*/ 7103430 w 11243827"/>
              <a:gd name="connsiteY136" fmla="*/ 5520249 h 5641173"/>
              <a:gd name="connsiteX137" fmla="*/ 7013746 w 11243827"/>
              <a:gd name="connsiteY137" fmla="*/ 5502470 h 5641173"/>
              <a:gd name="connsiteX138" fmla="*/ 6995379 w 11243827"/>
              <a:gd name="connsiteY138" fmla="*/ 5497693 h 5641173"/>
              <a:gd name="connsiteX139" fmla="*/ 6982475 w 11243827"/>
              <a:gd name="connsiteY139" fmla="*/ 5489641 h 5641173"/>
              <a:gd name="connsiteX140" fmla="*/ 6981994 w 11243827"/>
              <a:gd name="connsiteY140" fmla="*/ 5484335 h 5641173"/>
              <a:gd name="connsiteX141" fmla="*/ 6972355 w 11243827"/>
              <a:gd name="connsiteY141" fmla="*/ 5481074 h 5641173"/>
              <a:gd name="connsiteX142" fmla="*/ 6970394 w 11243827"/>
              <a:gd name="connsiteY142" fmla="*/ 5479383 h 5641173"/>
              <a:gd name="connsiteX143" fmla="*/ 6958543 w 11243827"/>
              <a:gd name="connsiteY143" fmla="*/ 5470507 h 5641173"/>
              <a:gd name="connsiteX144" fmla="*/ 6918276 w 11243827"/>
              <a:gd name="connsiteY144" fmla="*/ 5472034 h 5641173"/>
              <a:gd name="connsiteX145" fmla="*/ 6881046 w 11243827"/>
              <a:gd name="connsiteY145" fmla="*/ 5457070 h 5641173"/>
              <a:gd name="connsiteX146" fmla="*/ 6752164 w 11243827"/>
              <a:gd name="connsiteY146" fmla="*/ 5425021 h 5641173"/>
              <a:gd name="connsiteX147" fmla="*/ 6724964 w 11243827"/>
              <a:gd name="connsiteY147" fmla="*/ 5414071 h 5641173"/>
              <a:gd name="connsiteX148" fmla="*/ 6683286 w 11243827"/>
              <a:gd name="connsiteY148" fmla="*/ 5432830 h 5641173"/>
              <a:gd name="connsiteX149" fmla="*/ 6644277 w 11243827"/>
              <a:gd name="connsiteY149" fmla="*/ 5429684 h 5641173"/>
              <a:gd name="connsiteX150" fmla="*/ 6532914 w 11243827"/>
              <a:gd name="connsiteY150" fmla="*/ 5431205 h 5641173"/>
              <a:gd name="connsiteX151" fmla="*/ 6307459 w 11243827"/>
              <a:gd name="connsiteY151" fmla="*/ 5467087 h 5641173"/>
              <a:gd name="connsiteX152" fmla="*/ 6196243 w 11243827"/>
              <a:gd name="connsiteY152" fmla="*/ 5515042 h 5641173"/>
              <a:gd name="connsiteX153" fmla="*/ 6099124 w 11243827"/>
              <a:gd name="connsiteY153" fmla="*/ 5516848 h 5641173"/>
              <a:gd name="connsiteX154" fmla="*/ 6016077 w 11243827"/>
              <a:gd name="connsiteY154" fmla="*/ 5528642 h 5641173"/>
              <a:gd name="connsiteX155" fmla="*/ 6004389 w 11243827"/>
              <a:gd name="connsiteY155" fmla="*/ 5531206 h 5641173"/>
              <a:gd name="connsiteX156" fmla="*/ 5933945 w 11243827"/>
              <a:gd name="connsiteY156" fmla="*/ 5538840 h 5641173"/>
              <a:gd name="connsiteX157" fmla="*/ 5883936 w 11243827"/>
              <a:gd name="connsiteY157" fmla="*/ 5553807 h 5641173"/>
              <a:gd name="connsiteX158" fmla="*/ 5798331 w 11243827"/>
              <a:gd name="connsiteY158" fmla="*/ 5564248 h 5641173"/>
              <a:gd name="connsiteX159" fmla="*/ 5712738 w 11243827"/>
              <a:gd name="connsiteY159" fmla="*/ 5573120 h 5641173"/>
              <a:gd name="connsiteX160" fmla="*/ 5681342 w 11243827"/>
              <a:gd name="connsiteY160" fmla="*/ 5575621 h 5641173"/>
              <a:gd name="connsiteX161" fmla="*/ 5627167 w 11243827"/>
              <a:gd name="connsiteY161" fmla="*/ 5583215 h 5641173"/>
              <a:gd name="connsiteX162" fmla="*/ 5591414 w 11243827"/>
              <a:gd name="connsiteY162" fmla="*/ 5587695 h 5641173"/>
              <a:gd name="connsiteX163" fmla="*/ 5583028 w 11243827"/>
              <a:gd name="connsiteY163" fmla="*/ 5580877 h 5641173"/>
              <a:gd name="connsiteX164" fmla="*/ 5549426 w 11243827"/>
              <a:gd name="connsiteY164" fmla="*/ 5582858 h 5641173"/>
              <a:gd name="connsiteX165" fmla="*/ 5519999 w 11243827"/>
              <a:gd name="connsiteY165" fmla="*/ 5592246 h 5641173"/>
              <a:gd name="connsiteX166" fmla="*/ 5480028 w 11243827"/>
              <a:gd name="connsiteY166" fmla="*/ 5597282 h 5641173"/>
              <a:gd name="connsiteX167" fmla="*/ 5456175 w 11243827"/>
              <a:gd name="connsiteY167" fmla="*/ 5600371 h 5641173"/>
              <a:gd name="connsiteX168" fmla="*/ 5388463 w 11243827"/>
              <a:gd name="connsiteY168" fmla="*/ 5602638 h 5641173"/>
              <a:gd name="connsiteX169" fmla="*/ 5265898 w 11243827"/>
              <a:gd name="connsiteY169" fmla="*/ 5591830 h 5641173"/>
              <a:gd name="connsiteX170" fmla="*/ 5231231 w 11243827"/>
              <a:gd name="connsiteY170" fmla="*/ 5592790 h 5641173"/>
              <a:gd name="connsiteX171" fmla="*/ 5226996 w 11243827"/>
              <a:gd name="connsiteY171" fmla="*/ 5595040 h 5641173"/>
              <a:gd name="connsiteX172" fmla="*/ 5175988 w 11243827"/>
              <a:gd name="connsiteY172" fmla="*/ 5588131 h 5641173"/>
              <a:gd name="connsiteX173" fmla="*/ 5107470 w 11243827"/>
              <a:gd name="connsiteY173" fmla="*/ 5594771 h 5641173"/>
              <a:gd name="connsiteX174" fmla="*/ 5027868 w 11243827"/>
              <a:gd name="connsiteY174" fmla="*/ 5605624 h 5641173"/>
              <a:gd name="connsiteX175" fmla="*/ 5007324 w 11243827"/>
              <a:gd name="connsiteY175" fmla="*/ 5609209 h 5641173"/>
              <a:gd name="connsiteX176" fmla="*/ 4952559 w 11243827"/>
              <a:gd name="connsiteY176" fmla="*/ 5611402 h 5641173"/>
              <a:gd name="connsiteX177" fmla="*/ 4826081 w 11243827"/>
              <a:gd name="connsiteY177" fmla="*/ 5616191 h 5641173"/>
              <a:gd name="connsiteX178" fmla="*/ 4823501 w 11243827"/>
              <a:gd name="connsiteY178" fmla="*/ 5619174 h 5641173"/>
              <a:gd name="connsiteX179" fmla="*/ 4813093 w 11243827"/>
              <a:gd name="connsiteY179" fmla="*/ 5620026 h 5641173"/>
              <a:gd name="connsiteX180" fmla="*/ 4810563 w 11243827"/>
              <a:gd name="connsiteY180" fmla="*/ 5620787 h 5641173"/>
              <a:gd name="connsiteX181" fmla="*/ 4795818 w 11243827"/>
              <a:gd name="connsiteY181" fmla="*/ 5624618 h 5641173"/>
              <a:gd name="connsiteX182" fmla="*/ 4758404 w 11243827"/>
              <a:gd name="connsiteY182" fmla="*/ 5619510 h 5641173"/>
              <a:gd name="connsiteX183" fmla="*/ 4717254 w 11243827"/>
              <a:gd name="connsiteY183" fmla="*/ 5624155 h 5641173"/>
              <a:gd name="connsiteX184" fmla="*/ 4591958 w 11243827"/>
              <a:gd name="connsiteY184" fmla="*/ 5624710 h 5641173"/>
              <a:gd name="connsiteX185" fmla="*/ 4476215 w 11243827"/>
              <a:gd name="connsiteY185" fmla="*/ 5628210 h 5641173"/>
              <a:gd name="connsiteX186" fmla="*/ 4425193 w 11243827"/>
              <a:gd name="connsiteY186" fmla="*/ 5627414 h 5641173"/>
              <a:gd name="connsiteX187" fmla="*/ 4383866 w 11243827"/>
              <a:gd name="connsiteY187" fmla="*/ 5626546 h 5641173"/>
              <a:gd name="connsiteX188" fmla="*/ 4385596 w 11243827"/>
              <a:gd name="connsiteY188" fmla="*/ 5634646 h 5641173"/>
              <a:gd name="connsiteX189" fmla="*/ 4360864 w 11243827"/>
              <a:gd name="connsiteY189" fmla="*/ 5641173 h 5641173"/>
              <a:gd name="connsiteX190" fmla="*/ 4328321 w 11243827"/>
              <a:gd name="connsiteY190" fmla="*/ 5626332 h 5641173"/>
              <a:gd name="connsiteX191" fmla="*/ 4309842 w 11243827"/>
              <a:gd name="connsiteY191" fmla="*/ 5626471 h 5641173"/>
              <a:gd name="connsiteX192" fmla="*/ 4277424 w 11243827"/>
              <a:gd name="connsiteY192" fmla="*/ 5631598 h 5641173"/>
              <a:gd name="connsiteX193" fmla="*/ 4266627 w 11243827"/>
              <a:gd name="connsiteY193" fmla="*/ 5633969 h 5641173"/>
              <a:gd name="connsiteX194" fmla="*/ 4185525 w 11243827"/>
              <a:gd name="connsiteY194" fmla="*/ 5617508 h 5641173"/>
              <a:gd name="connsiteX195" fmla="*/ 4177617 w 11243827"/>
              <a:gd name="connsiteY195" fmla="*/ 5610903 h 5641173"/>
              <a:gd name="connsiteX196" fmla="*/ 4136948 w 11243827"/>
              <a:gd name="connsiteY196" fmla="*/ 5608031 h 5641173"/>
              <a:gd name="connsiteX197" fmla="*/ 4132323 w 11243827"/>
              <a:gd name="connsiteY197" fmla="*/ 5609784 h 5641173"/>
              <a:gd name="connsiteX198" fmla="*/ 4098620 w 11243827"/>
              <a:gd name="connsiteY198" fmla="*/ 5599672 h 5641173"/>
              <a:gd name="connsiteX199" fmla="*/ 3963475 w 11243827"/>
              <a:gd name="connsiteY199" fmla="*/ 5581841 h 5641173"/>
              <a:gd name="connsiteX200" fmla="*/ 3703613 w 11243827"/>
              <a:gd name="connsiteY200" fmla="*/ 5572482 h 5641173"/>
              <a:gd name="connsiteX201" fmla="*/ 3432987 w 11243827"/>
              <a:gd name="connsiteY201" fmla="*/ 5545768 h 5641173"/>
              <a:gd name="connsiteX202" fmla="*/ 3176381 w 11243827"/>
              <a:gd name="connsiteY202" fmla="*/ 5556110 h 5641173"/>
              <a:gd name="connsiteX203" fmla="*/ 2710156 w 11243827"/>
              <a:gd name="connsiteY203" fmla="*/ 5527517 h 5641173"/>
              <a:gd name="connsiteX204" fmla="*/ 2550206 w 11243827"/>
              <a:gd name="connsiteY204" fmla="*/ 5524958 h 5641173"/>
              <a:gd name="connsiteX205" fmla="*/ 2443041 w 11243827"/>
              <a:gd name="connsiteY205" fmla="*/ 5523990 h 5641173"/>
              <a:gd name="connsiteX206" fmla="*/ 2435613 w 11243827"/>
              <a:gd name="connsiteY206" fmla="*/ 5526704 h 5641173"/>
              <a:gd name="connsiteX207" fmla="*/ 2405682 w 11243827"/>
              <a:gd name="connsiteY207" fmla="*/ 5528307 h 5641173"/>
              <a:gd name="connsiteX208" fmla="*/ 2397487 w 11243827"/>
              <a:gd name="connsiteY208" fmla="*/ 5540337 h 5641173"/>
              <a:gd name="connsiteX209" fmla="*/ 2297454 w 11243827"/>
              <a:gd name="connsiteY209" fmla="*/ 5550765 h 5641173"/>
              <a:gd name="connsiteX210" fmla="*/ 2056700 w 11243827"/>
              <a:gd name="connsiteY210" fmla="*/ 5555489 h 5641173"/>
              <a:gd name="connsiteX211" fmla="*/ 1878530 w 11243827"/>
              <a:gd name="connsiteY211" fmla="*/ 5535330 h 5641173"/>
              <a:gd name="connsiteX212" fmla="*/ 1859292 w 11243827"/>
              <a:gd name="connsiteY212" fmla="*/ 5535461 h 5641173"/>
              <a:gd name="connsiteX213" fmla="*/ 1835626 w 11243827"/>
              <a:gd name="connsiteY213" fmla="*/ 5533793 h 5641173"/>
              <a:gd name="connsiteX214" fmla="*/ 1798939 w 11243827"/>
              <a:gd name="connsiteY214" fmla="*/ 5540285 h 5641173"/>
              <a:gd name="connsiteX215" fmla="*/ 1779046 w 11243827"/>
              <a:gd name="connsiteY215" fmla="*/ 5549949 h 5641173"/>
              <a:gd name="connsiteX216" fmla="*/ 1772421 w 11243827"/>
              <a:gd name="connsiteY216" fmla="*/ 5549018 h 5641173"/>
              <a:gd name="connsiteX217" fmla="*/ 1772052 w 11243827"/>
              <a:gd name="connsiteY217" fmla="*/ 5545689 h 5641173"/>
              <a:gd name="connsiteX218" fmla="*/ 1711543 w 11243827"/>
              <a:gd name="connsiteY218" fmla="*/ 5534558 h 5641173"/>
              <a:gd name="connsiteX219" fmla="*/ 1631462 w 11243827"/>
              <a:gd name="connsiteY219" fmla="*/ 5491807 h 5641173"/>
              <a:gd name="connsiteX220" fmla="*/ 1538763 w 11243827"/>
              <a:gd name="connsiteY220" fmla="*/ 5482781 h 5641173"/>
              <a:gd name="connsiteX221" fmla="*/ 1501533 w 11243827"/>
              <a:gd name="connsiteY221" fmla="*/ 5467817 h 5641173"/>
              <a:gd name="connsiteX222" fmla="*/ 1461266 w 11243827"/>
              <a:gd name="connsiteY222" fmla="*/ 5469343 h 5641173"/>
              <a:gd name="connsiteX223" fmla="*/ 1449415 w 11243827"/>
              <a:gd name="connsiteY223" fmla="*/ 5460467 h 5641173"/>
              <a:gd name="connsiteX224" fmla="*/ 1447454 w 11243827"/>
              <a:gd name="connsiteY224" fmla="*/ 5458776 h 5641173"/>
              <a:gd name="connsiteX225" fmla="*/ 1437814 w 11243827"/>
              <a:gd name="connsiteY225" fmla="*/ 5455515 h 5641173"/>
              <a:gd name="connsiteX226" fmla="*/ 1437334 w 11243827"/>
              <a:gd name="connsiteY226" fmla="*/ 5450209 h 5641173"/>
              <a:gd name="connsiteX227" fmla="*/ 1424429 w 11243827"/>
              <a:gd name="connsiteY227" fmla="*/ 5442157 h 5641173"/>
              <a:gd name="connsiteX228" fmla="*/ 1406063 w 11243827"/>
              <a:gd name="connsiteY228" fmla="*/ 5437380 h 5641173"/>
              <a:gd name="connsiteX229" fmla="*/ 1316379 w 11243827"/>
              <a:gd name="connsiteY229" fmla="*/ 5419601 h 5641173"/>
              <a:gd name="connsiteX230" fmla="*/ 1264090 w 11243827"/>
              <a:gd name="connsiteY230" fmla="*/ 5406153 h 5641173"/>
              <a:gd name="connsiteX231" fmla="*/ 1246374 w 11243827"/>
              <a:gd name="connsiteY231" fmla="*/ 5396631 h 5641173"/>
              <a:gd name="connsiteX232" fmla="*/ 1220190 w 11243827"/>
              <a:gd name="connsiteY232" fmla="*/ 5386301 h 5641173"/>
              <a:gd name="connsiteX233" fmla="*/ 1175643 w 11243827"/>
              <a:gd name="connsiteY233" fmla="*/ 5364651 h 5641173"/>
              <a:gd name="connsiteX234" fmla="*/ 1150342 w 11243827"/>
              <a:gd name="connsiteY234" fmla="*/ 5358447 h 5641173"/>
              <a:gd name="connsiteX235" fmla="*/ 1112024 w 11243827"/>
              <a:gd name="connsiteY235" fmla="*/ 5345786 h 5641173"/>
              <a:gd name="connsiteX236" fmla="*/ 1100870 w 11243827"/>
              <a:gd name="connsiteY236" fmla="*/ 5343651 h 5641173"/>
              <a:gd name="connsiteX237" fmla="*/ 1096383 w 11243827"/>
              <a:gd name="connsiteY237" fmla="*/ 5343015 h 5641173"/>
              <a:gd name="connsiteX238" fmla="*/ 1058039 w 11243827"/>
              <a:gd name="connsiteY238" fmla="*/ 5343504 h 5641173"/>
              <a:gd name="connsiteX239" fmla="*/ 1055426 w 11243827"/>
              <a:gd name="connsiteY239" fmla="*/ 5339088 h 5641173"/>
              <a:gd name="connsiteX240" fmla="*/ 1044738 w 11243827"/>
              <a:gd name="connsiteY240" fmla="*/ 5333063 h 5641173"/>
              <a:gd name="connsiteX241" fmla="*/ 1033909 w 11243827"/>
              <a:gd name="connsiteY241" fmla="*/ 5335680 h 5641173"/>
              <a:gd name="connsiteX242" fmla="*/ 1012649 w 11243827"/>
              <a:gd name="connsiteY242" fmla="*/ 5334541 h 5641173"/>
              <a:gd name="connsiteX243" fmla="*/ 1007115 w 11243827"/>
              <a:gd name="connsiteY243" fmla="*/ 5332775 h 5641173"/>
              <a:gd name="connsiteX244" fmla="*/ 987447 w 11243827"/>
              <a:gd name="connsiteY244" fmla="*/ 5346462 h 5641173"/>
              <a:gd name="connsiteX245" fmla="*/ 953418 w 11243827"/>
              <a:gd name="connsiteY245" fmla="*/ 5333901 h 5641173"/>
              <a:gd name="connsiteX246" fmla="*/ 916854 w 11243827"/>
              <a:gd name="connsiteY246" fmla="*/ 5329435 h 5641173"/>
              <a:gd name="connsiteX247" fmla="*/ 905651 w 11243827"/>
              <a:gd name="connsiteY247" fmla="*/ 5332114 h 5641173"/>
              <a:gd name="connsiteX248" fmla="*/ 838405 w 11243827"/>
              <a:gd name="connsiteY248" fmla="*/ 5339470 h 5641173"/>
              <a:gd name="connsiteX249" fmla="*/ 817627 w 11243827"/>
              <a:gd name="connsiteY249" fmla="*/ 5330580 h 5641173"/>
              <a:gd name="connsiteX250" fmla="*/ 801817 w 11243827"/>
              <a:gd name="connsiteY250" fmla="*/ 5325937 h 5641173"/>
              <a:gd name="connsiteX251" fmla="*/ 798857 w 11243827"/>
              <a:gd name="connsiteY251" fmla="*/ 5320979 h 5641173"/>
              <a:gd name="connsiteX252" fmla="*/ 788354 w 11243827"/>
              <a:gd name="connsiteY252" fmla="*/ 5320143 h 5641173"/>
              <a:gd name="connsiteX253" fmla="*/ 785726 w 11243827"/>
              <a:gd name="connsiteY253" fmla="*/ 5318989 h 5641173"/>
              <a:gd name="connsiteX254" fmla="*/ 770507 w 11243827"/>
              <a:gd name="connsiteY254" fmla="*/ 5313309 h 5641173"/>
              <a:gd name="connsiteX255" fmla="*/ 733810 w 11243827"/>
              <a:gd name="connsiteY255" fmla="*/ 5324286 h 5641173"/>
              <a:gd name="connsiteX256" fmla="*/ 692117 w 11243827"/>
              <a:gd name="connsiteY256" fmla="*/ 5318786 h 5641173"/>
              <a:gd name="connsiteX257" fmla="*/ 574943 w 11243827"/>
              <a:gd name="connsiteY257" fmla="*/ 5327578 h 5641173"/>
              <a:gd name="connsiteX258" fmla="*/ 441302 w 11243827"/>
              <a:gd name="connsiteY258" fmla="*/ 5307062 h 5641173"/>
              <a:gd name="connsiteX259" fmla="*/ 336819 w 11243827"/>
              <a:gd name="connsiteY259" fmla="*/ 5336690 h 5641173"/>
              <a:gd name="connsiteX260" fmla="*/ 270932 w 11243827"/>
              <a:gd name="connsiteY260" fmla="*/ 5345451 h 5641173"/>
              <a:gd name="connsiteX261" fmla="*/ 194189 w 11243827"/>
              <a:gd name="connsiteY261" fmla="*/ 5343588 h 5641173"/>
              <a:gd name="connsiteX262" fmla="*/ 192552 w 11243827"/>
              <a:gd name="connsiteY262" fmla="*/ 5342845 h 5641173"/>
              <a:gd name="connsiteX263" fmla="*/ 178320 w 11243827"/>
              <a:gd name="connsiteY263" fmla="*/ 5343766 h 5641173"/>
              <a:gd name="connsiteX264" fmla="*/ 175596 w 11243827"/>
              <a:gd name="connsiteY264" fmla="*/ 5346411 h 5641173"/>
              <a:gd name="connsiteX265" fmla="*/ 147287 w 11243827"/>
              <a:gd name="connsiteY265" fmla="*/ 5352625 h 5641173"/>
              <a:gd name="connsiteX266" fmla="*/ 114847 w 11243827"/>
              <a:gd name="connsiteY266" fmla="*/ 5355844 h 5641173"/>
              <a:gd name="connsiteX267" fmla="*/ 114306 w 11243827"/>
              <a:gd name="connsiteY267" fmla="*/ 5354983 h 5641173"/>
              <a:gd name="connsiteX268" fmla="*/ 89264 w 11243827"/>
              <a:gd name="connsiteY268" fmla="*/ 5348886 h 5641173"/>
              <a:gd name="connsiteX269" fmla="*/ 49794 w 11243827"/>
              <a:gd name="connsiteY269" fmla="*/ 5329950 h 5641173"/>
              <a:gd name="connsiteX270" fmla="*/ 19924 w 11243827"/>
              <a:gd name="connsiteY270" fmla="*/ 5334282 h 5641173"/>
              <a:gd name="connsiteX271" fmla="*/ 13819 w 11243827"/>
              <a:gd name="connsiteY271" fmla="*/ 5334653 h 5641173"/>
              <a:gd name="connsiteX272" fmla="*/ 13657 w 11243827"/>
              <a:gd name="connsiteY272" fmla="*/ 5334455 h 5641173"/>
              <a:gd name="connsiteX273" fmla="*/ 7139 w 11243827"/>
              <a:gd name="connsiteY273" fmla="*/ 5334438 h 5641173"/>
              <a:gd name="connsiteX274" fmla="*/ 2684 w 11243827"/>
              <a:gd name="connsiteY274" fmla="*/ 5335333 h 5641173"/>
              <a:gd name="connsiteX275" fmla="*/ 0 w 11243827"/>
              <a:gd name="connsiteY275" fmla="*/ 5335496 h 5641173"/>
              <a:gd name="connsiteX276" fmla="*/ 0 w 11243827"/>
              <a:gd name="connsiteY276" fmla="*/ 10592 h 5641173"/>
              <a:gd name="connsiteX277" fmla="*/ 11243827 w 11243827"/>
              <a:gd name="connsiteY277" fmla="*/ 0 h 564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11243827" h="5641173">
                <a:moveTo>
                  <a:pt x="11243827" y="0"/>
                </a:moveTo>
                <a:lnTo>
                  <a:pt x="11243827" y="5209610"/>
                </a:lnTo>
                <a:lnTo>
                  <a:pt x="11240675" y="5210442"/>
                </a:lnTo>
                <a:cubicBezTo>
                  <a:pt x="11212687" y="5216721"/>
                  <a:pt x="11197241" y="5217028"/>
                  <a:pt x="11179959" y="5221199"/>
                </a:cubicBezTo>
                <a:cubicBezTo>
                  <a:pt x="11151979" y="5230882"/>
                  <a:pt x="11122378" y="5252850"/>
                  <a:pt x="11105493" y="5259905"/>
                </a:cubicBezTo>
                <a:lnTo>
                  <a:pt x="11078640" y="5263531"/>
                </a:lnTo>
                <a:lnTo>
                  <a:pt x="11079616" y="5270380"/>
                </a:lnTo>
                <a:lnTo>
                  <a:pt x="11069641" y="5270884"/>
                </a:lnTo>
                <a:lnTo>
                  <a:pt x="11047377" y="5271051"/>
                </a:lnTo>
                <a:cubicBezTo>
                  <a:pt x="11033483" y="5272087"/>
                  <a:pt x="10994850" y="5270445"/>
                  <a:pt x="10980705" y="5272951"/>
                </a:cubicBezTo>
                <a:cubicBezTo>
                  <a:pt x="10976625" y="5280257"/>
                  <a:pt x="10970327" y="5284239"/>
                  <a:pt x="10962514" y="5286084"/>
                </a:cubicBezTo>
                <a:lnTo>
                  <a:pt x="10945307" y="5286290"/>
                </a:lnTo>
                <a:lnTo>
                  <a:pt x="10845516" y="5303894"/>
                </a:lnTo>
                <a:lnTo>
                  <a:pt x="10831795" y="5305210"/>
                </a:lnTo>
                <a:lnTo>
                  <a:pt x="10824365" y="5311111"/>
                </a:lnTo>
                <a:cubicBezTo>
                  <a:pt x="10818692" y="5312290"/>
                  <a:pt x="10802397" y="5311529"/>
                  <a:pt x="10797756" y="5312285"/>
                </a:cubicBezTo>
                <a:lnTo>
                  <a:pt x="10796525" y="5315645"/>
                </a:lnTo>
                <a:cubicBezTo>
                  <a:pt x="10781742" y="5321013"/>
                  <a:pt x="10726138" y="5338890"/>
                  <a:pt x="10709063" y="5344492"/>
                </a:cubicBezTo>
                <a:cubicBezTo>
                  <a:pt x="10705652" y="5339328"/>
                  <a:pt x="10698014" y="5347484"/>
                  <a:pt x="10694078" y="5349258"/>
                </a:cubicBezTo>
                <a:cubicBezTo>
                  <a:pt x="10693469" y="5345779"/>
                  <a:pt x="10683941" y="5344718"/>
                  <a:pt x="10681131" y="5347812"/>
                </a:cubicBezTo>
                <a:cubicBezTo>
                  <a:pt x="10614153" y="5364782"/>
                  <a:pt x="10647679" y="5329716"/>
                  <a:pt x="10609448" y="5351931"/>
                </a:cubicBezTo>
                <a:cubicBezTo>
                  <a:pt x="10602685" y="5353403"/>
                  <a:pt x="10597204" y="5352000"/>
                  <a:pt x="10592397" y="5349402"/>
                </a:cubicBezTo>
                <a:lnTo>
                  <a:pt x="10585227" y="5344063"/>
                </a:lnTo>
                <a:lnTo>
                  <a:pt x="10557472" y="5354151"/>
                </a:lnTo>
                <a:cubicBezTo>
                  <a:pt x="10543800" y="5357667"/>
                  <a:pt x="10529411" y="5359999"/>
                  <a:pt x="10514646" y="5361064"/>
                </a:cubicBezTo>
                <a:cubicBezTo>
                  <a:pt x="10511333" y="5353956"/>
                  <a:pt x="10499744" y="5364054"/>
                  <a:pt x="10494292" y="5366054"/>
                </a:cubicBezTo>
                <a:cubicBezTo>
                  <a:pt x="10494236" y="5361412"/>
                  <a:pt x="10482156" y="5359187"/>
                  <a:pt x="10477869" y="5363025"/>
                </a:cubicBezTo>
                <a:cubicBezTo>
                  <a:pt x="10387782" y="5379617"/>
                  <a:pt x="10438473" y="5336257"/>
                  <a:pt x="10384411" y="5362257"/>
                </a:cubicBezTo>
                <a:cubicBezTo>
                  <a:pt x="10375368" y="5363613"/>
                  <a:pt x="10368582" y="5361287"/>
                  <a:pt x="10362921" y="5357444"/>
                </a:cubicBezTo>
                <a:lnTo>
                  <a:pt x="10352736" y="5347851"/>
                </a:lnTo>
                <a:lnTo>
                  <a:pt x="10344754" y="5351272"/>
                </a:lnTo>
                <a:cubicBezTo>
                  <a:pt x="10314632" y="5351540"/>
                  <a:pt x="10305751" y="5341709"/>
                  <a:pt x="10288226" y="5351613"/>
                </a:cubicBezTo>
                <a:cubicBezTo>
                  <a:pt x="10262327" y="5331026"/>
                  <a:pt x="10271048" y="5349560"/>
                  <a:pt x="10251350" y="5352711"/>
                </a:cubicBezTo>
                <a:cubicBezTo>
                  <a:pt x="10235810" y="5356816"/>
                  <a:pt x="10264339" y="5364714"/>
                  <a:pt x="10249108" y="5365881"/>
                </a:cubicBezTo>
                <a:cubicBezTo>
                  <a:pt x="10232632" y="5360566"/>
                  <a:pt x="10233406" y="5377073"/>
                  <a:pt x="10216272" y="5370573"/>
                </a:cubicBezTo>
                <a:cubicBezTo>
                  <a:pt x="10220434" y="5358137"/>
                  <a:pt x="10182459" y="5372984"/>
                  <a:pt x="10181278" y="5362119"/>
                </a:cubicBezTo>
                <a:cubicBezTo>
                  <a:pt x="10166724" y="5377655"/>
                  <a:pt x="10159412" y="5358516"/>
                  <a:pt x="10140033" y="5363304"/>
                </a:cubicBezTo>
                <a:cubicBezTo>
                  <a:pt x="10130907" y="5369181"/>
                  <a:pt x="10124323" y="5370190"/>
                  <a:pt x="10115353" y="5363869"/>
                </a:cubicBezTo>
                <a:cubicBezTo>
                  <a:pt x="10073314" y="5392482"/>
                  <a:pt x="10089920" y="5365150"/>
                  <a:pt x="10050578" y="5376153"/>
                </a:cubicBezTo>
                <a:cubicBezTo>
                  <a:pt x="10016683" y="5387725"/>
                  <a:pt x="9978260" y="5395233"/>
                  <a:pt x="9945478" y="5422859"/>
                </a:cubicBezTo>
                <a:cubicBezTo>
                  <a:pt x="9939461" y="5430686"/>
                  <a:pt x="9924686" y="5433649"/>
                  <a:pt x="9912481" y="5429477"/>
                </a:cubicBezTo>
                <a:cubicBezTo>
                  <a:pt x="9910384" y="5428759"/>
                  <a:pt x="9908438" y="5427851"/>
                  <a:pt x="9906713" y="5426784"/>
                </a:cubicBezTo>
                <a:cubicBezTo>
                  <a:pt x="9878372" y="5431011"/>
                  <a:pt x="9774714" y="5449885"/>
                  <a:pt x="9742436" y="5454834"/>
                </a:cubicBezTo>
                <a:cubicBezTo>
                  <a:pt x="9739822" y="5444779"/>
                  <a:pt x="9723500" y="5462923"/>
                  <a:pt x="9713044" y="5456476"/>
                </a:cubicBezTo>
                <a:cubicBezTo>
                  <a:pt x="9705555" y="5450821"/>
                  <a:pt x="9698855" y="5455006"/>
                  <a:pt x="9691033" y="5455451"/>
                </a:cubicBezTo>
                <a:cubicBezTo>
                  <a:pt x="9680728" y="5451004"/>
                  <a:pt x="9647117" y="5459035"/>
                  <a:pt x="9638355" y="5464794"/>
                </a:cubicBezTo>
                <a:cubicBezTo>
                  <a:pt x="9617415" y="5484808"/>
                  <a:pt x="9569832" y="5469945"/>
                  <a:pt x="9552434" y="5485280"/>
                </a:cubicBezTo>
                <a:cubicBezTo>
                  <a:pt x="9546122" y="5487529"/>
                  <a:pt x="9539945" y="5488440"/>
                  <a:pt x="9533883" y="5488516"/>
                </a:cubicBezTo>
                <a:lnTo>
                  <a:pt x="9516916" y="5486828"/>
                </a:lnTo>
                <a:lnTo>
                  <a:pt x="9512093" y="5482541"/>
                </a:lnTo>
                <a:lnTo>
                  <a:pt x="9501725" y="5483603"/>
                </a:lnTo>
                <a:lnTo>
                  <a:pt x="9498754" y="5482951"/>
                </a:lnTo>
                <a:cubicBezTo>
                  <a:pt x="9493078" y="5481686"/>
                  <a:pt x="9487476" y="5480586"/>
                  <a:pt x="9481932" y="5480151"/>
                </a:cubicBezTo>
                <a:cubicBezTo>
                  <a:pt x="9489223" y="5501646"/>
                  <a:pt x="9435971" y="5479991"/>
                  <a:pt x="9451321" y="5497375"/>
                </a:cubicBezTo>
                <a:cubicBezTo>
                  <a:pt x="9422124" y="5498722"/>
                  <a:pt x="9444395" y="5514914"/>
                  <a:pt x="9409298" y="5499478"/>
                </a:cubicBezTo>
                <a:cubicBezTo>
                  <a:pt x="9363968" y="5517055"/>
                  <a:pt x="9350073" y="5507226"/>
                  <a:pt x="9303056" y="5519093"/>
                </a:cubicBezTo>
                <a:cubicBezTo>
                  <a:pt x="9272929" y="5515489"/>
                  <a:pt x="9242312" y="5519100"/>
                  <a:pt x="9229078" y="5524154"/>
                </a:cubicBezTo>
                <a:cubicBezTo>
                  <a:pt x="9244549" y="5484199"/>
                  <a:pt x="9198133" y="5512463"/>
                  <a:pt x="9165105" y="5532892"/>
                </a:cubicBezTo>
                <a:cubicBezTo>
                  <a:pt x="9128348" y="5546691"/>
                  <a:pt x="9105217" y="5601124"/>
                  <a:pt x="9077301" y="5580356"/>
                </a:cubicBezTo>
                <a:cubicBezTo>
                  <a:pt x="9034770" y="5585424"/>
                  <a:pt x="9004654" y="5606346"/>
                  <a:pt x="8960065" y="5597982"/>
                </a:cubicBezTo>
                <a:cubicBezTo>
                  <a:pt x="8958681" y="5601368"/>
                  <a:pt x="8956414" y="5604204"/>
                  <a:pt x="8953536" y="5606638"/>
                </a:cubicBezTo>
                <a:lnTo>
                  <a:pt x="8943907" y="5612541"/>
                </a:lnTo>
                <a:lnTo>
                  <a:pt x="8942046" y="5612112"/>
                </a:lnTo>
                <a:cubicBezTo>
                  <a:pt x="8934733" y="5612036"/>
                  <a:pt x="8930989" y="5613463"/>
                  <a:pt x="8928824" y="5615549"/>
                </a:cubicBezTo>
                <a:lnTo>
                  <a:pt x="8927294" y="5618607"/>
                </a:lnTo>
                <a:lnTo>
                  <a:pt x="8918651" y="5621688"/>
                </a:lnTo>
                <a:lnTo>
                  <a:pt x="8902772" y="5629703"/>
                </a:lnTo>
                <a:lnTo>
                  <a:pt x="8898724" y="5629379"/>
                </a:lnTo>
                <a:lnTo>
                  <a:pt x="8873099" y="5638628"/>
                </a:lnTo>
                <a:lnTo>
                  <a:pt x="8872234" y="5637889"/>
                </a:lnTo>
                <a:cubicBezTo>
                  <a:pt x="8869712" y="5636443"/>
                  <a:pt x="8866744" y="5635774"/>
                  <a:pt x="8862777" y="5636711"/>
                </a:cubicBezTo>
                <a:cubicBezTo>
                  <a:pt x="8861373" y="5622581"/>
                  <a:pt x="8857449" y="5632426"/>
                  <a:pt x="8845869" y="5636436"/>
                </a:cubicBezTo>
                <a:cubicBezTo>
                  <a:pt x="8841103" y="5615386"/>
                  <a:pt x="8812729" y="5634444"/>
                  <a:pt x="8800548" y="5625084"/>
                </a:cubicBezTo>
                <a:cubicBezTo>
                  <a:pt x="8792146" y="5628504"/>
                  <a:pt x="8783174" y="5631737"/>
                  <a:pt x="8773774" y="5634630"/>
                </a:cubicBezTo>
                <a:lnTo>
                  <a:pt x="8698255" y="5636083"/>
                </a:lnTo>
                <a:lnTo>
                  <a:pt x="8619167" y="5619130"/>
                </a:lnTo>
                <a:cubicBezTo>
                  <a:pt x="8589913" y="5618762"/>
                  <a:pt x="8564581" y="5612466"/>
                  <a:pt x="8539822" y="5616905"/>
                </a:cubicBezTo>
                <a:cubicBezTo>
                  <a:pt x="8529764" y="5612008"/>
                  <a:pt x="8520285" y="5610031"/>
                  <a:pt x="8511094" y="5617360"/>
                </a:cubicBezTo>
                <a:cubicBezTo>
                  <a:pt x="8483794" y="5614914"/>
                  <a:pt x="8477184" y="5604447"/>
                  <a:pt x="8459886" y="5612612"/>
                </a:cubicBezTo>
                <a:cubicBezTo>
                  <a:pt x="8444548" y="5595681"/>
                  <a:pt x="8443640" y="5602142"/>
                  <a:pt x="8436432" y="5606990"/>
                </a:cubicBezTo>
                <a:lnTo>
                  <a:pt x="8435403" y="5607336"/>
                </a:lnTo>
                <a:lnTo>
                  <a:pt x="8433307" y="5604917"/>
                </a:lnTo>
                <a:lnTo>
                  <a:pt x="8428968" y="5603796"/>
                </a:lnTo>
                <a:lnTo>
                  <a:pt x="8417124" y="5604518"/>
                </a:lnTo>
                <a:lnTo>
                  <a:pt x="8412669" y="5605413"/>
                </a:lnTo>
                <a:cubicBezTo>
                  <a:pt x="8409601" y="5605797"/>
                  <a:pt x="8407563" y="5605754"/>
                  <a:pt x="8406152" y="5605396"/>
                </a:cubicBezTo>
                <a:lnTo>
                  <a:pt x="8405989" y="5605197"/>
                </a:lnTo>
                <a:lnTo>
                  <a:pt x="8399884" y="5605568"/>
                </a:lnTo>
                <a:cubicBezTo>
                  <a:pt x="8389582" y="5606652"/>
                  <a:pt x="8379557" y="5608135"/>
                  <a:pt x="8370014" y="5609900"/>
                </a:cubicBezTo>
                <a:cubicBezTo>
                  <a:pt x="8361945" y="5598787"/>
                  <a:pt x="8326685" y="5611914"/>
                  <a:pt x="8330544" y="5590964"/>
                </a:cubicBezTo>
                <a:cubicBezTo>
                  <a:pt x="8317672" y="5592723"/>
                  <a:pt x="8309886" y="5601422"/>
                  <a:pt x="8314221" y="5587682"/>
                </a:cubicBezTo>
                <a:cubicBezTo>
                  <a:pt x="8309983" y="5587866"/>
                  <a:pt x="8307372" y="5586698"/>
                  <a:pt x="8305502" y="5584868"/>
                </a:cubicBezTo>
                <a:lnTo>
                  <a:pt x="8304962" y="5584007"/>
                </a:lnTo>
                <a:lnTo>
                  <a:pt x="8276324" y="5588260"/>
                </a:lnTo>
                <a:lnTo>
                  <a:pt x="8272522" y="5587226"/>
                </a:lnTo>
                <a:lnTo>
                  <a:pt x="8253857" y="5592043"/>
                </a:lnTo>
                <a:lnTo>
                  <a:pt x="8244212" y="5593439"/>
                </a:lnTo>
                <a:lnTo>
                  <a:pt x="8241488" y="5596085"/>
                </a:lnTo>
                <a:cubicBezTo>
                  <a:pt x="8238546" y="5597691"/>
                  <a:pt x="8234330" y="5598384"/>
                  <a:pt x="8227256" y="5597005"/>
                </a:cubicBezTo>
                <a:lnTo>
                  <a:pt x="8225619" y="5596262"/>
                </a:lnTo>
                <a:lnTo>
                  <a:pt x="8213882" y="5600179"/>
                </a:lnTo>
                <a:cubicBezTo>
                  <a:pt x="8210102" y="5601988"/>
                  <a:pt x="8206755" y="5604291"/>
                  <a:pt x="8204045" y="5607275"/>
                </a:cubicBezTo>
                <a:cubicBezTo>
                  <a:pt x="8164079" y="5591326"/>
                  <a:pt x="8126369" y="5605919"/>
                  <a:pt x="8082989" y="5603160"/>
                </a:cubicBezTo>
                <a:cubicBezTo>
                  <a:pt x="8034449" y="5606898"/>
                  <a:pt x="8008954" y="5596936"/>
                  <a:pt x="7976942" y="5598455"/>
                </a:cubicBezTo>
                <a:cubicBezTo>
                  <a:pt x="7962042" y="5600916"/>
                  <a:pt x="7941729" y="5599827"/>
                  <a:pt x="7950121" y="5590893"/>
                </a:cubicBezTo>
                <a:cubicBezTo>
                  <a:pt x="7904855" y="5610014"/>
                  <a:pt x="7778840" y="5612380"/>
                  <a:pt x="7727691" y="5621064"/>
                </a:cubicBezTo>
                <a:cubicBezTo>
                  <a:pt x="7699805" y="5600056"/>
                  <a:pt x="7714922" y="5619495"/>
                  <a:pt x="7685998" y="5615564"/>
                </a:cubicBezTo>
                <a:cubicBezTo>
                  <a:pt x="7693909" y="5634905"/>
                  <a:pt x="7650884" y="5604714"/>
                  <a:pt x="7649302" y="5626541"/>
                </a:cubicBezTo>
                <a:cubicBezTo>
                  <a:pt x="7644089" y="5625134"/>
                  <a:pt x="7639087" y="5623084"/>
                  <a:pt x="7634083" y="5620862"/>
                </a:cubicBezTo>
                <a:lnTo>
                  <a:pt x="7631455" y="5619708"/>
                </a:lnTo>
                <a:lnTo>
                  <a:pt x="7620952" y="5618872"/>
                </a:lnTo>
                <a:lnTo>
                  <a:pt x="7617992" y="5613914"/>
                </a:lnTo>
                <a:lnTo>
                  <a:pt x="7602182" y="5609271"/>
                </a:lnTo>
                <a:cubicBezTo>
                  <a:pt x="7596260" y="5608262"/>
                  <a:pt x="7589888" y="5608028"/>
                  <a:pt x="7582847" y="5609047"/>
                </a:cubicBezTo>
                <a:cubicBezTo>
                  <a:pt x="7565525" y="5617697"/>
                  <a:pt x="7538553" y="5607096"/>
                  <a:pt x="7514158" y="5607737"/>
                </a:cubicBezTo>
                <a:lnTo>
                  <a:pt x="7502955" y="5610415"/>
                </a:lnTo>
                <a:lnTo>
                  <a:pt x="7466391" y="5605949"/>
                </a:lnTo>
                <a:cubicBezTo>
                  <a:pt x="7455982" y="5605083"/>
                  <a:pt x="7445179" y="5604628"/>
                  <a:pt x="7433806" y="5604945"/>
                </a:cubicBezTo>
                <a:lnTo>
                  <a:pt x="7412693" y="5607075"/>
                </a:lnTo>
                <a:lnTo>
                  <a:pt x="7407159" y="5605310"/>
                </a:lnTo>
                <a:cubicBezTo>
                  <a:pt x="7397520" y="5605506"/>
                  <a:pt x="7384763" y="5611721"/>
                  <a:pt x="7385900" y="5604171"/>
                </a:cubicBezTo>
                <a:lnTo>
                  <a:pt x="7375071" y="5606788"/>
                </a:lnTo>
                <a:lnTo>
                  <a:pt x="7364382" y="5600762"/>
                </a:lnTo>
                <a:cubicBezTo>
                  <a:pt x="7363212" y="5599363"/>
                  <a:pt x="7362331" y="5597874"/>
                  <a:pt x="7361770" y="5596347"/>
                </a:cubicBezTo>
                <a:lnTo>
                  <a:pt x="7346641" y="5598329"/>
                </a:lnTo>
                <a:lnTo>
                  <a:pt x="7334238" y="5594014"/>
                </a:lnTo>
                <a:lnTo>
                  <a:pt x="7323426" y="5596835"/>
                </a:lnTo>
                <a:lnTo>
                  <a:pt x="7318938" y="5596200"/>
                </a:lnTo>
                <a:lnTo>
                  <a:pt x="7307784" y="5594065"/>
                </a:lnTo>
                <a:cubicBezTo>
                  <a:pt x="7302066" y="5592568"/>
                  <a:pt x="7295667" y="5590765"/>
                  <a:pt x="7288540" y="5589320"/>
                </a:cubicBezTo>
                <a:lnTo>
                  <a:pt x="7282537" y="5588660"/>
                </a:lnTo>
                <a:lnTo>
                  <a:pt x="7269466" y="5581404"/>
                </a:lnTo>
                <a:cubicBezTo>
                  <a:pt x="7259956" y="5575919"/>
                  <a:pt x="7252471" y="5572223"/>
                  <a:pt x="7244165" y="5575200"/>
                </a:cubicBezTo>
                <a:cubicBezTo>
                  <a:pt x="7230005" y="5568113"/>
                  <a:pt x="7220114" y="5548251"/>
                  <a:pt x="7199619" y="5553550"/>
                </a:cubicBezTo>
                <a:cubicBezTo>
                  <a:pt x="7205839" y="5544552"/>
                  <a:pt x="7176858" y="5552461"/>
                  <a:pt x="7173434" y="5543219"/>
                </a:cubicBezTo>
                <a:cubicBezTo>
                  <a:pt x="7171853" y="5535776"/>
                  <a:pt x="7162694" y="5536440"/>
                  <a:pt x="7155718" y="5533697"/>
                </a:cubicBezTo>
                <a:cubicBezTo>
                  <a:pt x="7150747" y="5526096"/>
                  <a:pt x="7115649" y="5519155"/>
                  <a:pt x="7103430" y="5520249"/>
                </a:cubicBezTo>
                <a:cubicBezTo>
                  <a:pt x="7068988" y="5527813"/>
                  <a:pt x="7041283" y="5497211"/>
                  <a:pt x="7013746" y="5502470"/>
                </a:cubicBezTo>
                <a:cubicBezTo>
                  <a:pt x="7006535" y="5501753"/>
                  <a:pt x="7000557" y="5500031"/>
                  <a:pt x="6995379" y="5497693"/>
                </a:cubicBezTo>
                <a:lnTo>
                  <a:pt x="6982475" y="5489641"/>
                </a:lnTo>
                <a:cubicBezTo>
                  <a:pt x="6982314" y="5487873"/>
                  <a:pt x="6982155" y="5486104"/>
                  <a:pt x="6981994" y="5484335"/>
                </a:cubicBezTo>
                <a:lnTo>
                  <a:pt x="6972355" y="5481074"/>
                </a:lnTo>
                <a:lnTo>
                  <a:pt x="6970394" y="5479383"/>
                </a:lnTo>
                <a:cubicBezTo>
                  <a:pt x="6966663" y="5476135"/>
                  <a:pt x="6962857" y="5473046"/>
                  <a:pt x="6958543" y="5470507"/>
                </a:cubicBezTo>
                <a:cubicBezTo>
                  <a:pt x="6946682" y="5490417"/>
                  <a:pt x="6919886" y="5452192"/>
                  <a:pt x="6918276" y="5472034"/>
                </a:cubicBezTo>
                <a:cubicBezTo>
                  <a:pt x="6892502" y="5461546"/>
                  <a:pt x="6897731" y="5483185"/>
                  <a:pt x="6881046" y="5457070"/>
                </a:cubicBezTo>
                <a:cubicBezTo>
                  <a:pt x="6828055" y="5453051"/>
                  <a:pt x="6839016" y="5431108"/>
                  <a:pt x="6752164" y="5425021"/>
                </a:cubicBezTo>
                <a:cubicBezTo>
                  <a:pt x="6758292" y="5421861"/>
                  <a:pt x="6727733" y="5418470"/>
                  <a:pt x="6724964" y="5414071"/>
                </a:cubicBezTo>
                <a:lnTo>
                  <a:pt x="6683286" y="5432830"/>
                </a:lnTo>
                <a:lnTo>
                  <a:pt x="6644277" y="5429684"/>
                </a:lnTo>
                <a:cubicBezTo>
                  <a:pt x="6602299" y="5429624"/>
                  <a:pt x="6572889" y="5412513"/>
                  <a:pt x="6532914" y="5431205"/>
                </a:cubicBezTo>
                <a:lnTo>
                  <a:pt x="6307459" y="5467087"/>
                </a:lnTo>
                <a:cubicBezTo>
                  <a:pt x="6243940" y="5484756"/>
                  <a:pt x="6232610" y="5506751"/>
                  <a:pt x="6196243" y="5515042"/>
                </a:cubicBezTo>
                <a:cubicBezTo>
                  <a:pt x="6164533" y="5518021"/>
                  <a:pt x="6142666" y="5509345"/>
                  <a:pt x="6099124" y="5516848"/>
                </a:cubicBezTo>
                <a:cubicBezTo>
                  <a:pt x="6076503" y="5515419"/>
                  <a:pt x="6031865" y="5528713"/>
                  <a:pt x="6016077" y="5528642"/>
                </a:cubicBezTo>
                <a:cubicBezTo>
                  <a:pt x="6017142" y="5530608"/>
                  <a:pt x="6008544" y="5532493"/>
                  <a:pt x="6004389" y="5531206"/>
                </a:cubicBezTo>
                <a:cubicBezTo>
                  <a:pt x="5932347" y="5531241"/>
                  <a:pt x="5981006" y="5545600"/>
                  <a:pt x="5933945" y="5538840"/>
                </a:cubicBezTo>
                <a:cubicBezTo>
                  <a:pt x="5905303" y="5539379"/>
                  <a:pt x="5918093" y="5561978"/>
                  <a:pt x="5883936" y="5553807"/>
                </a:cubicBezTo>
                <a:cubicBezTo>
                  <a:pt x="5850054" y="5556990"/>
                  <a:pt x="5832962" y="5567338"/>
                  <a:pt x="5798331" y="5564248"/>
                </a:cubicBezTo>
                <a:cubicBezTo>
                  <a:pt x="5766627" y="5567265"/>
                  <a:pt x="5741097" y="5573248"/>
                  <a:pt x="5712738" y="5573120"/>
                </a:cubicBezTo>
                <a:cubicBezTo>
                  <a:pt x="5703372" y="5576849"/>
                  <a:pt x="5693695" y="5578874"/>
                  <a:pt x="5681342" y="5575621"/>
                </a:cubicBezTo>
                <a:lnTo>
                  <a:pt x="5627167" y="5583215"/>
                </a:lnTo>
                <a:cubicBezTo>
                  <a:pt x="5612183" y="5597917"/>
                  <a:pt x="5611727" y="5586689"/>
                  <a:pt x="5591414" y="5587695"/>
                </a:cubicBezTo>
                <a:cubicBezTo>
                  <a:pt x="5574616" y="5587612"/>
                  <a:pt x="5598133" y="5579413"/>
                  <a:pt x="5583028" y="5580877"/>
                </a:cubicBezTo>
                <a:cubicBezTo>
                  <a:pt x="5569804" y="5586020"/>
                  <a:pt x="5562718" y="5576982"/>
                  <a:pt x="5549426" y="5582858"/>
                </a:cubicBezTo>
                <a:cubicBezTo>
                  <a:pt x="5559299" y="5589013"/>
                  <a:pt x="5515978" y="5586206"/>
                  <a:pt x="5519999" y="5592246"/>
                </a:cubicBezTo>
                <a:cubicBezTo>
                  <a:pt x="5498728" y="5585844"/>
                  <a:pt x="5500813" y="5597206"/>
                  <a:pt x="5480028" y="5597282"/>
                </a:cubicBezTo>
                <a:cubicBezTo>
                  <a:pt x="5468519" y="5595356"/>
                  <a:pt x="5461753" y="5595717"/>
                  <a:pt x="5456175" y="5600371"/>
                </a:cubicBezTo>
                <a:cubicBezTo>
                  <a:pt x="5402444" y="5590675"/>
                  <a:pt x="5431269" y="5603179"/>
                  <a:pt x="5388463" y="5602638"/>
                </a:cubicBezTo>
                <a:cubicBezTo>
                  <a:pt x="5350589" y="5601042"/>
                  <a:pt x="5310318" y="5602266"/>
                  <a:pt x="5265898" y="5591830"/>
                </a:cubicBezTo>
                <a:cubicBezTo>
                  <a:pt x="5256434" y="5588423"/>
                  <a:pt x="5240914" y="5588853"/>
                  <a:pt x="5231231" y="5592790"/>
                </a:cubicBezTo>
                <a:cubicBezTo>
                  <a:pt x="5229565" y="5593467"/>
                  <a:pt x="5228139" y="5594226"/>
                  <a:pt x="5226996" y="5595040"/>
                </a:cubicBezTo>
                <a:cubicBezTo>
                  <a:pt x="5199121" y="5587151"/>
                  <a:pt x="5190547" y="5594087"/>
                  <a:pt x="5175988" y="5588131"/>
                </a:cubicBezTo>
                <a:cubicBezTo>
                  <a:pt x="5141664" y="5589465"/>
                  <a:pt x="5120774" y="5599921"/>
                  <a:pt x="5107470" y="5594771"/>
                </a:cubicBezTo>
                <a:cubicBezTo>
                  <a:pt x="5082783" y="5597686"/>
                  <a:pt x="5044558" y="5603218"/>
                  <a:pt x="5027868" y="5605624"/>
                </a:cubicBezTo>
                <a:cubicBezTo>
                  <a:pt x="5023394" y="5609716"/>
                  <a:pt x="5015008" y="5608373"/>
                  <a:pt x="5007324" y="5609209"/>
                </a:cubicBezTo>
                <a:cubicBezTo>
                  <a:pt x="4999584" y="5613033"/>
                  <a:pt x="4963661" y="5613313"/>
                  <a:pt x="4952559" y="5611402"/>
                </a:cubicBezTo>
                <a:lnTo>
                  <a:pt x="4826081" y="5616191"/>
                </a:lnTo>
                <a:lnTo>
                  <a:pt x="4823501" y="5619174"/>
                </a:lnTo>
                <a:lnTo>
                  <a:pt x="4813093" y="5620026"/>
                </a:lnTo>
                <a:lnTo>
                  <a:pt x="4810563" y="5620787"/>
                </a:lnTo>
                <a:cubicBezTo>
                  <a:pt x="4805739" y="5622253"/>
                  <a:pt x="4800910" y="5623620"/>
                  <a:pt x="4795818" y="5624618"/>
                </a:cubicBezTo>
                <a:cubicBezTo>
                  <a:pt x="4792594" y="5611984"/>
                  <a:pt x="4751975" y="5631029"/>
                  <a:pt x="4758404" y="5619510"/>
                </a:cubicBezTo>
                <a:cubicBezTo>
                  <a:pt x="4729867" y="5622800"/>
                  <a:pt x="4743470" y="5610974"/>
                  <a:pt x="4717254" y="5624155"/>
                </a:cubicBezTo>
                <a:cubicBezTo>
                  <a:pt x="4665606" y="5620882"/>
                  <a:pt x="4638526" y="5634254"/>
                  <a:pt x="4591958" y="5624710"/>
                </a:cubicBezTo>
                <a:cubicBezTo>
                  <a:pt x="4600998" y="5629613"/>
                  <a:pt x="4491255" y="5629123"/>
                  <a:pt x="4476215" y="5628210"/>
                </a:cubicBezTo>
                <a:lnTo>
                  <a:pt x="4425193" y="5627414"/>
                </a:lnTo>
                <a:lnTo>
                  <a:pt x="4383866" y="5626546"/>
                </a:lnTo>
                <a:lnTo>
                  <a:pt x="4385596" y="5634646"/>
                </a:lnTo>
                <a:cubicBezTo>
                  <a:pt x="4373497" y="5634009"/>
                  <a:pt x="4366105" y="5636763"/>
                  <a:pt x="4360864" y="5641173"/>
                </a:cubicBezTo>
                <a:lnTo>
                  <a:pt x="4328321" y="5626332"/>
                </a:lnTo>
                <a:lnTo>
                  <a:pt x="4309842" y="5626471"/>
                </a:lnTo>
                <a:lnTo>
                  <a:pt x="4277424" y="5631598"/>
                </a:lnTo>
                <a:lnTo>
                  <a:pt x="4266627" y="5633969"/>
                </a:lnTo>
                <a:lnTo>
                  <a:pt x="4185525" y="5617508"/>
                </a:lnTo>
                <a:lnTo>
                  <a:pt x="4177617" y="5610903"/>
                </a:lnTo>
                <a:cubicBezTo>
                  <a:pt x="4169135" y="5606836"/>
                  <a:pt x="4157063" y="5604954"/>
                  <a:pt x="4136948" y="5608031"/>
                </a:cubicBezTo>
                <a:lnTo>
                  <a:pt x="4132323" y="5609784"/>
                </a:lnTo>
                <a:lnTo>
                  <a:pt x="4098620" y="5599672"/>
                </a:lnTo>
                <a:cubicBezTo>
                  <a:pt x="4087744" y="5595070"/>
                  <a:pt x="3971360" y="5589278"/>
                  <a:pt x="3963475" y="5581841"/>
                </a:cubicBezTo>
                <a:cubicBezTo>
                  <a:pt x="3836034" y="5600252"/>
                  <a:pt x="3827261" y="5567580"/>
                  <a:pt x="3703613" y="5572482"/>
                </a:cubicBezTo>
                <a:cubicBezTo>
                  <a:pt x="3596526" y="5522697"/>
                  <a:pt x="3528981" y="5553020"/>
                  <a:pt x="3432987" y="5545768"/>
                </a:cubicBezTo>
                <a:cubicBezTo>
                  <a:pt x="3341557" y="5540666"/>
                  <a:pt x="3299222" y="5556776"/>
                  <a:pt x="3176381" y="5556110"/>
                </a:cubicBezTo>
                <a:cubicBezTo>
                  <a:pt x="3046225" y="5545252"/>
                  <a:pt x="2856562" y="5551022"/>
                  <a:pt x="2710156" y="5527517"/>
                </a:cubicBezTo>
                <a:cubicBezTo>
                  <a:pt x="2595124" y="5519951"/>
                  <a:pt x="2594726" y="5525545"/>
                  <a:pt x="2550206" y="5524958"/>
                </a:cubicBezTo>
                <a:cubicBezTo>
                  <a:pt x="2535402" y="5528183"/>
                  <a:pt x="2457214" y="5518753"/>
                  <a:pt x="2443041" y="5523990"/>
                </a:cubicBezTo>
                <a:lnTo>
                  <a:pt x="2435613" y="5526704"/>
                </a:lnTo>
                <a:lnTo>
                  <a:pt x="2405682" y="5528307"/>
                </a:lnTo>
                <a:lnTo>
                  <a:pt x="2397487" y="5540337"/>
                </a:lnTo>
                <a:lnTo>
                  <a:pt x="2297454" y="5550765"/>
                </a:lnTo>
                <a:cubicBezTo>
                  <a:pt x="2230952" y="5521480"/>
                  <a:pt x="2174171" y="5556417"/>
                  <a:pt x="2056700" y="5555489"/>
                </a:cubicBezTo>
                <a:cubicBezTo>
                  <a:pt x="2025568" y="5545373"/>
                  <a:pt x="1901680" y="5520750"/>
                  <a:pt x="1878530" y="5535330"/>
                </a:cubicBezTo>
                <a:lnTo>
                  <a:pt x="1859292" y="5535461"/>
                </a:lnTo>
                <a:lnTo>
                  <a:pt x="1835626" y="5533793"/>
                </a:lnTo>
                <a:cubicBezTo>
                  <a:pt x="1823131" y="5534628"/>
                  <a:pt x="1810151" y="5536942"/>
                  <a:pt x="1798939" y="5540285"/>
                </a:cubicBezTo>
                <a:lnTo>
                  <a:pt x="1779046" y="5549949"/>
                </a:lnTo>
                <a:lnTo>
                  <a:pt x="1772421" y="5549018"/>
                </a:lnTo>
                <a:lnTo>
                  <a:pt x="1772052" y="5545689"/>
                </a:lnTo>
                <a:cubicBezTo>
                  <a:pt x="1758274" y="5534165"/>
                  <a:pt x="1670822" y="5556887"/>
                  <a:pt x="1711543" y="5534558"/>
                </a:cubicBezTo>
                <a:cubicBezTo>
                  <a:pt x="1696140" y="5533324"/>
                  <a:pt x="1670188" y="5488258"/>
                  <a:pt x="1631462" y="5491807"/>
                </a:cubicBezTo>
                <a:cubicBezTo>
                  <a:pt x="1579148" y="5498877"/>
                  <a:pt x="1591754" y="5486800"/>
                  <a:pt x="1538763" y="5482781"/>
                </a:cubicBezTo>
                <a:cubicBezTo>
                  <a:pt x="1522078" y="5456666"/>
                  <a:pt x="1527306" y="5478305"/>
                  <a:pt x="1501533" y="5467817"/>
                </a:cubicBezTo>
                <a:cubicBezTo>
                  <a:pt x="1499922" y="5487659"/>
                  <a:pt x="1473126" y="5449434"/>
                  <a:pt x="1461266" y="5469343"/>
                </a:cubicBezTo>
                <a:cubicBezTo>
                  <a:pt x="1456951" y="5466804"/>
                  <a:pt x="1453146" y="5463716"/>
                  <a:pt x="1449415" y="5460467"/>
                </a:cubicBezTo>
                <a:lnTo>
                  <a:pt x="1447454" y="5458776"/>
                </a:lnTo>
                <a:lnTo>
                  <a:pt x="1437814" y="5455515"/>
                </a:lnTo>
                <a:lnTo>
                  <a:pt x="1437334" y="5450209"/>
                </a:lnTo>
                <a:lnTo>
                  <a:pt x="1424429" y="5442157"/>
                </a:lnTo>
                <a:cubicBezTo>
                  <a:pt x="1419251" y="5439819"/>
                  <a:pt x="1413273" y="5438098"/>
                  <a:pt x="1406063" y="5437380"/>
                </a:cubicBezTo>
                <a:cubicBezTo>
                  <a:pt x="1378526" y="5442640"/>
                  <a:pt x="1350821" y="5412037"/>
                  <a:pt x="1316379" y="5419601"/>
                </a:cubicBezTo>
                <a:cubicBezTo>
                  <a:pt x="1304160" y="5420695"/>
                  <a:pt x="1269061" y="5413755"/>
                  <a:pt x="1264090" y="5406153"/>
                </a:cubicBezTo>
                <a:cubicBezTo>
                  <a:pt x="1257115" y="5403410"/>
                  <a:pt x="1247955" y="5404075"/>
                  <a:pt x="1246374" y="5396631"/>
                </a:cubicBezTo>
                <a:cubicBezTo>
                  <a:pt x="1242951" y="5387390"/>
                  <a:pt x="1213970" y="5395299"/>
                  <a:pt x="1220190" y="5386301"/>
                </a:cubicBezTo>
                <a:cubicBezTo>
                  <a:pt x="1199695" y="5391599"/>
                  <a:pt x="1189803" y="5371737"/>
                  <a:pt x="1175643" y="5364651"/>
                </a:cubicBezTo>
                <a:cubicBezTo>
                  <a:pt x="1167337" y="5367627"/>
                  <a:pt x="1159852" y="5363931"/>
                  <a:pt x="1150342" y="5358447"/>
                </a:cubicBezTo>
                <a:lnTo>
                  <a:pt x="1112024" y="5345786"/>
                </a:lnTo>
                <a:lnTo>
                  <a:pt x="1100870" y="5343651"/>
                </a:lnTo>
                <a:lnTo>
                  <a:pt x="1096383" y="5343015"/>
                </a:lnTo>
                <a:lnTo>
                  <a:pt x="1058039" y="5343504"/>
                </a:lnTo>
                <a:cubicBezTo>
                  <a:pt x="1057478" y="5341976"/>
                  <a:pt x="1056597" y="5340487"/>
                  <a:pt x="1055426" y="5339088"/>
                </a:cubicBezTo>
                <a:lnTo>
                  <a:pt x="1044738" y="5333063"/>
                </a:lnTo>
                <a:lnTo>
                  <a:pt x="1033909" y="5335680"/>
                </a:lnTo>
                <a:cubicBezTo>
                  <a:pt x="1035046" y="5328129"/>
                  <a:pt x="1022289" y="5334344"/>
                  <a:pt x="1012649" y="5334541"/>
                </a:cubicBezTo>
                <a:lnTo>
                  <a:pt x="1007115" y="5332775"/>
                </a:lnTo>
                <a:lnTo>
                  <a:pt x="987447" y="5346462"/>
                </a:lnTo>
                <a:cubicBezTo>
                  <a:pt x="976074" y="5346779"/>
                  <a:pt x="963827" y="5334768"/>
                  <a:pt x="953418" y="5333901"/>
                </a:cubicBezTo>
                <a:lnTo>
                  <a:pt x="916854" y="5329435"/>
                </a:lnTo>
                <a:lnTo>
                  <a:pt x="905651" y="5332114"/>
                </a:lnTo>
                <a:cubicBezTo>
                  <a:pt x="881256" y="5332755"/>
                  <a:pt x="855727" y="5330820"/>
                  <a:pt x="838405" y="5339470"/>
                </a:cubicBezTo>
                <a:cubicBezTo>
                  <a:pt x="831364" y="5340489"/>
                  <a:pt x="823548" y="5331589"/>
                  <a:pt x="817627" y="5330580"/>
                </a:cubicBezTo>
                <a:lnTo>
                  <a:pt x="801817" y="5325937"/>
                </a:lnTo>
                <a:lnTo>
                  <a:pt x="798857" y="5320979"/>
                </a:lnTo>
                <a:lnTo>
                  <a:pt x="788354" y="5320143"/>
                </a:lnTo>
                <a:lnTo>
                  <a:pt x="785726" y="5318989"/>
                </a:lnTo>
                <a:cubicBezTo>
                  <a:pt x="780721" y="5316767"/>
                  <a:pt x="775719" y="5314716"/>
                  <a:pt x="770507" y="5313309"/>
                </a:cubicBezTo>
                <a:cubicBezTo>
                  <a:pt x="768924" y="5335137"/>
                  <a:pt x="725899" y="5304945"/>
                  <a:pt x="733810" y="5324286"/>
                </a:cubicBezTo>
                <a:cubicBezTo>
                  <a:pt x="704886" y="5320356"/>
                  <a:pt x="720003" y="5339795"/>
                  <a:pt x="692117" y="5318786"/>
                </a:cubicBezTo>
                <a:cubicBezTo>
                  <a:pt x="640968" y="5327470"/>
                  <a:pt x="620209" y="5334772"/>
                  <a:pt x="574943" y="5327578"/>
                </a:cubicBezTo>
                <a:cubicBezTo>
                  <a:pt x="533141" y="5325624"/>
                  <a:pt x="480989" y="5305543"/>
                  <a:pt x="441302" y="5307062"/>
                </a:cubicBezTo>
                <a:cubicBezTo>
                  <a:pt x="381194" y="5308098"/>
                  <a:pt x="355572" y="5361507"/>
                  <a:pt x="336819" y="5336690"/>
                </a:cubicBezTo>
                <a:cubicBezTo>
                  <a:pt x="308424" y="5343088"/>
                  <a:pt x="294704" y="5344301"/>
                  <a:pt x="270932" y="5345451"/>
                </a:cubicBezTo>
                <a:lnTo>
                  <a:pt x="194189" y="5343588"/>
                </a:lnTo>
                <a:lnTo>
                  <a:pt x="192552" y="5342845"/>
                </a:lnTo>
                <a:cubicBezTo>
                  <a:pt x="185478" y="5341467"/>
                  <a:pt x="181262" y="5342160"/>
                  <a:pt x="178320" y="5343766"/>
                </a:cubicBezTo>
                <a:lnTo>
                  <a:pt x="175596" y="5346411"/>
                </a:lnTo>
                <a:lnTo>
                  <a:pt x="147287" y="5352625"/>
                </a:lnTo>
                <a:lnTo>
                  <a:pt x="114847" y="5355844"/>
                </a:lnTo>
                <a:lnTo>
                  <a:pt x="114306" y="5354983"/>
                </a:lnTo>
                <a:cubicBezTo>
                  <a:pt x="110042" y="5353823"/>
                  <a:pt x="100016" y="5353058"/>
                  <a:pt x="89264" y="5348886"/>
                </a:cubicBezTo>
                <a:cubicBezTo>
                  <a:pt x="93123" y="5327937"/>
                  <a:pt x="57863" y="5341064"/>
                  <a:pt x="49794" y="5329950"/>
                </a:cubicBezTo>
                <a:cubicBezTo>
                  <a:pt x="40251" y="5331715"/>
                  <a:pt x="30226" y="5333199"/>
                  <a:pt x="19924" y="5334282"/>
                </a:cubicBezTo>
                <a:lnTo>
                  <a:pt x="13819" y="5334653"/>
                </a:lnTo>
                <a:lnTo>
                  <a:pt x="13657" y="5334455"/>
                </a:lnTo>
                <a:cubicBezTo>
                  <a:pt x="12246" y="5334096"/>
                  <a:pt x="10207" y="5334053"/>
                  <a:pt x="7139" y="5334438"/>
                </a:cubicBezTo>
                <a:lnTo>
                  <a:pt x="2684" y="5335333"/>
                </a:lnTo>
                <a:lnTo>
                  <a:pt x="0" y="5335496"/>
                </a:lnTo>
                <a:lnTo>
                  <a:pt x="0" y="10592"/>
                </a:lnTo>
                <a:lnTo>
                  <a:pt x="11243827" y="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3538" name="Rectangle 2"/>
          <p:cNvSpPr>
            <a:spLocks noGrp="1" noChangeArrowheads="1"/>
          </p:cNvSpPr>
          <p:nvPr>
            <p:ph type="title"/>
          </p:nvPr>
        </p:nvSpPr>
        <p:spPr>
          <a:xfrm>
            <a:off x="1629751" y="1059116"/>
            <a:ext cx="8924392" cy="933486"/>
          </a:xfrm>
        </p:spPr>
        <p:txBody>
          <a:bodyPr>
            <a:normAutofit/>
          </a:bodyPr>
          <a:lstStyle/>
          <a:p>
            <a:pPr algn="ctr"/>
            <a:r>
              <a:rPr lang="el-GR" sz="4100" b="1">
                <a:latin typeface="Candara" panose="020E0502030303020204" pitchFamily="34" charset="0"/>
              </a:rPr>
              <a:t>Μορφές τοξικής δράσης στα έντομα</a:t>
            </a:r>
            <a:endParaRPr lang="en-US" sz="4100" b="1">
              <a:latin typeface="Candara" panose="020E0502030303020204" pitchFamily="34" charset="0"/>
            </a:endParaRPr>
          </a:p>
        </p:txBody>
      </p:sp>
      <p:sp>
        <p:nvSpPr>
          <p:cNvPr id="76" name="Rectangle 6">
            <a:extLst>
              <a:ext uri="{FF2B5EF4-FFF2-40B4-BE49-F238E27FC236}">
                <a16:creationId xmlns:a16="http://schemas.microsoft.com/office/drawing/2014/main" id="{16A12243-4887-4E89-8347-1146AE5D14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0000">
            <a:off x="5418161" y="351736"/>
            <a:ext cx="1352113" cy="407805"/>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3539" name="Rectangle 3"/>
          <p:cNvSpPr>
            <a:spLocks noGrp="1" noChangeArrowheads="1"/>
          </p:cNvSpPr>
          <p:nvPr>
            <p:ph idx="1"/>
          </p:nvPr>
        </p:nvSpPr>
        <p:spPr>
          <a:xfrm>
            <a:off x="1957986" y="2292176"/>
            <a:ext cx="8273380" cy="3329395"/>
          </a:xfrm>
        </p:spPr>
        <p:txBody>
          <a:bodyPr>
            <a:normAutofit/>
          </a:bodyPr>
          <a:lstStyle/>
          <a:p>
            <a:r>
              <a:rPr lang="el-GR" sz="2000" b="1">
                <a:latin typeface="Candara" panose="020E0502030303020204" pitchFamily="34" charset="0"/>
              </a:rPr>
              <a:t>Φυσικό δηλητήριο</a:t>
            </a:r>
            <a:endParaRPr lang="en-US" sz="2000" b="1">
              <a:latin typeface="Candara" panose="020E0502030303020204" pitchFamily="34" charset="0"/>
            </a:endParaRPr>
          </a:p>
          <a:p>
            <a:r>
              <a:rPr lang="el-GR" sz="2000" b="1">
                <a:latin typeface="Candara" panose="020E0502030303020204" pitchFamily="34" charset="0"/>
              </a:rPr>
              <a:t>Δηλητήριο κυτταρικών ενζύμων</a:t>
            </a:r>
            <a:endParaRPr lang="en-US" sz="2000" b="1">
              <a:latin typeface="Candara" panose="020E0502030303020204" pitchFamily="34" charset="0"/>
            </a:endParaRPr>
          </a:p>
          <a:p>
            <a:r>
              <a:rPr lang="el-GR" sz="2000" b="1">
                <a:latin typeface="Candara" panose="020E0502030303020204" pitchFamily="34" charset="0"/>
              </a:rPr>
              <a:t>Δηλητήριο νευρικού συστήματος</a:t>
            </a:r>
            <a:endParaRPr lang="en-US" sz="2000" b="1">
              <a:latin typeface="Candara" panose="020E0502030303020204" pitchFamily="34" charset="0"/>
            </a:endParaRPr>
          </a:p>
          <a:p>
            <a:r>
              <a:rPr lang="el-GR" sz="2000" b="1">
                <a:latin typeface="Candara" panose="020E0502030303020204" pitchFamily="34" charset="0"/>
              </a:rPr>
              <a:t>Ρυθμιστής ανάπτυξης</a:t>
            </a:r>
            <a:endParaRPr lang="en-US" sz="2000" b="1">
              <a:latin typeface="Candara" panose="020E0502030303020204" pitchFamily="34" charset="0"/>
            </a:endParaRPr>
          </a:p>
          <a:p>
            <a:r>
              <a:rPr lang="el-GR" sz="2000" b="1">
                <a:latin typeface="Candara" panose="020E0502030303020204" pitchFamily="34" charset="0"/>
              </a:rPr>
              <a:t>Παράγοντας πρόκλησης ασθένειας</a:t>
            </a:r>
            <a:endParaRPr lang="en-US" sz="2000" b="1">
              <a:latin typeface="Candara" panose="020E0502030303020204" pitchFamily="34" charset="0"/>
            </a:endParaRPr>
          </a:p>
          <a:p>
            <a:r>
              <a:rPr lang="el-GR" sz="2000" b="1">
                <a:latin typeface="Candara" panose="020E0502030303020204" pitchFamily="34" charset="0"/>
              </a:rPr>
              <a:t>Απωθητικό</a:t>
            </a:r>
            <a:endParaRPr lang="en-US" sz="2000" b="1">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3539">
                                            <p:txEl>
                                              <p:pRg st="0" end="0"/>
                                            </p:txEl>
                                          </p:spTgt>
                                        </p:tgtEl>
                                        <p:attrNameLst>
                                          <p:attrName>style.visibility</p:attrName>
                                        </p:attrNameLst>
                                      </p:cBhvr>
                                      <p:to>
                                        <p:strVal val="visible"/>
                                      </p:to>
                                    </p:set>
                                    <p:animEffect transition="in" filter="wipe(left)">
                                      <p:cBhvr>
                                        <p:cTn id="7" dur="500"/>
                                        <p:tgtEl>
                                          <p:spTgt spid="1935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3539">
                                            <p:txEl>
                                              <p:pRg st="1" end="1"/>
                                            </p:txEl>
                                          </p:spTgt>
                                        </p:tgtEl>
                                        <p:attrNameLst>
                                          <p:attrName>style.visibility</p:attrName>
                                        </p:attrNameLst>
                                      </p:cBhvr>
                                      <p:to>
                                        <p:strVal val="visible"/>
                                      </p:to>
                                    </p:set>
                                    <p:animEffect transition="in" filter="wipe(left)">
                                      <p:cBhvr>
                                        <p:cTn id="12" dur="500"/>
                                        <p:tgtEl>
                                          <p:spTgt spid="19353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3539">
                                            <p:txEl>
                                              <p:pRg st="2" end="2"/>
                                            </p:txEl>
                                          </p:spTgt>
                                        </p:tgtEl>
                                        <p:attrNameLst>
                                          <p:attrName>style.visibility</p:attrName>
                                        </p:attrNameLst>
                                      </p:cBhvr>
                                      <p:to>
                                        <p:strVal val="visible"/>
                                      </p:to>
                                    </p:set>
                                    <p:animEffect transition="in" filter="wipe(left)">
                                      <p:cBhvr>
                                        <p:cTn id="17" dur="500"/>
                                        <p:tgtEl>
                                          <p:spTgt spid="19353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93539">
                                            <p:txEl>
                                              <p:pRg st="3" end="3"/>
                                            </p:txEl>
                                          </p:spTgt>
                                        </p:tgtEl>
                                        <p:attrNameLst>
                                          <p:attrName>style.visibility</p:attrName>
                                        </p:attrNameLst>
                                      </p:cBhvr>
                                      <p:to>
                                        <p:strVal val="visible"/>
                                      </p:to>
                                    </p:set>
                                    <p:animEffect transition="in" filter="wipe(left)">
                                      <p:cBhvr>
                                        <p:cTn id="22" dur="500"/>
                                        <p:tgtEl>
                                          <p:spTgt spid="19353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93539">
                                            <p:txEl>
                                              <p:pRg st="4" end="4"/>
                                            </p:txEl>
                                          </p:spTgt>
                                        </p:tgtEl>
                                        <p:attrNameLst>
                                          <p:attrName>style.visibility</p:attrName>
                                        </p:attrNameLst>
                                      </p:cBhvr>
                                      <p:to>
                                        <p:strVal val="visible"/>
                                      </p:to>
                                    </p:set>
                                    <p:animEffect transition="in" filter="wipe(left)">
                                      <p:cBhvr>
                                        <p:cTn id="27" dur="500"/>
                                        <p:tgtEl>
                                          <p:spTgt spid="19353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93539">
                                            <p:txEl>
                                              <p:pRg st="5" end="5"/>
                                            </p:txEl>
                                          </p:spTgt>
                                        </p:tgtEl>
                                        <p:attrNameLst>
                                          <p:attrName>style.visibility</p:attrName>
                                        </p:attrNameLst>
                                      </p:cBhvr>
                                      <p:to>
                                        <p:strVal val="visible"/>
                                      </p:to>
                                    </p:set>
                                    <p:animEffect transition="in" filter="wipe(left)">
                                      <p:cBhvr>
                                        <p:cTn id="32" dur="500"/>
                                        <p:tgtEl>
                                          <p:spTgt spid="19353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3539"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74" name="Rectangle 73">
            <a:extLst>
              <a:ext uri="{FF2B5EF4-FFF2-40B4-BE49-F238E27FC236}">
                <a16:creationId xmlns:a16="http://schemas.microsoft.com/office/drawing/2014/main" id="{EB791652-581E-452C-B970-B3C48D4A99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Shape 75">
            <a:extLst>
              <a:ext uri="{FF2B5EF4-FFF2-40B4-BE49-F238E27FC236}">
                <a16:creationId xmlns:a16="http://schemas.microsoft.com/office/drawing/2014/main" id="{0DC0EC46-2230-4728-856D-F353111210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466" y="643467"/>
            <a:ext cx="10905067" cy="5562249"/>
          </a:xfrm>
          <a:custGeom>
            <a:avLst/>
            <a:gdLst>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8506 w 11243827"/>
              <a:gd name="connsiteY105" fmla="*/ 5632788 h 5641173"/>
              <a:gd name="connsiteX106" fmla="*/ 7912803 w 11243827"/>
              <a:gd name="connsiteY106" fmla="*/ 5629702 h 5641173"/>
              <a:gd name="connsiteX107" fmla="*/ 7890915 w 11243827"/>
              <a:gd name="connsiteY107" fmla="*/ 5612272 h 5641173"/>
              <a:gd name="connsiteX108" fmla="*/ 7727691 w 11243827"/>
              <a:gd name="connsiteY108" fmla="*/ 5621064 h 5641173"/>
              <a:gd name="connsiteX109" fmla="*/ 7685998 w 11243827"/>
              <a:gd name="connsiteY109" fmla="*/ 5615564 h 5641173"/>
              <a:gd name="connsiteX110" fmla="*/ 7649302 w 11243827"/>
              <a:gd name="connsiteY110" fmla="*/ 5626541 h 5641173"/>
              <a:gd name="connsiteX111" fmla="*/ 7634083 w 11243827"/>
              <a:gd name="connsiteY111" fmla="*/ 5620862 h 5641173"/>
              <a:gd name="connsiteX112" fmla="*/ 7631455 w 11243827"/>
              <a:gd name="connsiteY112" fmla="*/ 5619708 h 5641173"/>
              <a:gd name="connsiteX113" fmla="*/ 7620952 w 11243827"/>
              <a:gd name="connsiteY113" fmla="*/ 5618872 h 5641173"/>
              <a:gd name="connsiteX114" fmla="*/ 7617992 w 11243827"/>
              <a:gd name="connsiteY114" fmla="*/ 5613914 h 5641173"/>
              <a:gd name="connsiteX115" fmla="*/ 7602182 w 11243827"/>
              <a:gd name="connsiteY115" fmla="*/ 5609271 h 5641173"/>
              <a:gd name="connsiteX116" fmla="*/ 7582847 w 11243827"/>
              <a:gd name="connsiteY116" fmla="*/ 5609047 h 5641173"/>
              <a:gd name="connsiteX117" fmla="*/ 7514158 w 11243827"/>
              <a:gd name="connsiteY117" fmla="*/ 5607737 h 5641173"/>
              <a:gd name="connsiteX118" fmla="*/ 7502955 w 11243827"/>
              <a:gd name="connsiteY118" fmla="*/ 5610415 h 5641173"/>
              <a:gd name="connsiteX119" fmla="*/ 7466391 w 11243827"/>
              <a:gd name="connsiteY119" fmla="*/ 5605949 h 5641173"/>
              <a:gd name="connsiteX120" fmla="*/ 7433806 w 11243827"/>
              <a:gd name="connsiteY120" fmla="*/ 5604945 h 5641173"/>
              <a:gd name="connsiteX121" fmla="*/ 7412693 w 11243827"/>
              <a:gd name="connsiteY121" fmla="*/ 5607075 h 5641173"/>
              <a:gd name="connsiteX122" fmla="*/ 7407159 w 11243827"/>
              <a:gd name="connsiteY122" fmla="*/ 5605310 h 5641173"/>
              <a:gd name="connsiteX123" fmla="*/ 7385900 w 11243827"/>
              <a:gd name="connsiteY123" fmla="*/ 5604171 h 5641173"/>
              <a:gd name="connsiteX124" fmla="*/ 7375071 w 11243827"/>
              <a:gd name="connsiteY124" fmla="*/ 5606788 h 5641173"/>
              <a:gd name="connsiteX125" fmla="*/ 7364382 w 11243827"/>
              <a:gd name="connsiteY125" fmla="*/ 5600762 h 5641173"/>
              <a:gd name="connsiteX126" fmla="*/ 7361770 w 11243827"/>
              <a:gd name="connsiteY126" fmla="*/ 5596347 h 5641173"/>
              <a:gd name="connsiteX127" fmla="*/ 7346641 w 11243827"/>
              <a:gd name="connsiteY127" fmla="*/ 5598329 h 5641173"/>
              <a:gd name="connsiteX128" fmla="*/ 7334238 w 11243827"/>
              <a:gd name="connsiteY128" fmla="*/ 5594014 h 5641173"/>
              <a:gd name="connsiteX129" fmla="*/ 7323426 w 11243827"/>
              <a:gd name="connsiteY129" fmla="*/ 5596835 h 5641173"/>
              <a:gd name="connsiteX130" fmla="*/ 7318938 w 11243827"/>
              <a:gd name="connsiteY130" fmla="*/ 5596200 h 5641173"/>
              <a:gd name="connsiteX131" fmla="*/ 7307784 w 11243827"/>
              <a:gd name="connsiteY131" fmla="*/ 5594065 h 5641173"/>
              <a:gd name="connsiteX132" fmla="*/ 7288540 w 11243827"/>
              <a:gd name="connsiteY132" fmla="*/ 5589320 h 5641173"/>
              <a:gd name="connsiteX133" fmla="*/ 7282537 w 11243827"/>
              <a:gd name="connsiteY133" fmla="*/ 5588660 h 5641173"/>
              <a:gd name="connsiteX134" fmla="*/ 7269466 w 11243827"/>
              <a:gd name="connsiteY134" fmla="*/ 5581404 h 5641173"/>
              <a:gd name="connsiteX135" fmla="*/ 7244165 w 11243827"/>
              <a:gd name="connsiteY135" fmla="*/ 5575200 h 5641173"/>
              <a:gd name="connsiteX136" fmla="*/ 7199619 w 11243827"/>
              <a:gd name="connsiteY136" fmla="*/ 5553550 h 5641173"/>
              <a:gd name="connsiteX137" fmla="*/ 7173434 w 11243827"/>
              <a:gd name="connsiteY137" fmla="*/ 5543219 h 5641173"/>
              <a:gd name="connsiteX138" fmla="*/ 7155718 w 11243827"/>
              <a:gd name="connsiteY138" fmla="*/ 5533697 h 5641173"/>
              <a:gd name="connsiteX139" fmla="*/ 7103430 w 11243827"/>
              <a:gd name="connsiteY139" fmla="*/ 5520249 h 5641173"/>
              <a:gd name="connsiteX140" fmla="*/ 7013746 w 11243827"/>
              <a:gd name="connsiteY140" fmla="*/ 5502470 h 5641173"/>
              <a:gd name="connsiteX141" fmla="*/ 6995379 w 11243827"/>
              <a:gd name="connsiteY141" fmla="*/ 5497693 h 5641173"/>
              <a:gd name="connsiteX142" fmla="*/ 6982475 w 11243827"/>
              <a:gd name="connsiteY142" fmla="*/ 5489641 h 5641173"/>
              <a:gd name="connsiteX143" fmla="*/ 6981994 w 11243827"/>
              <a:gd name="connsiteY143" fmla="*/ 5484335 h 5641173"/>
              <a:gd name="connsiteX144" fmla="*/ 6972355 w 11243827"/>
              <a:gd name="connsiteY144" fmla="*/ 5481074 h 5641173"/>
              <a:gd name="connsiteX145" fmla="*/ 6970394 w 11243827"/>
              <a:gd name="connsiteY145" fmla="*/ 5479383 h 5641173"/>
              <a:gd name="connsiteX146" fmla="*/ 6958543 w 11243827"/>
              <a:gd name="connsiteY146" fmla="*/ 5470507 h 5641173"/>
              <a:gd name="connsiteX147" fmla="*/ 6918276 w 11243827"/>
              <a:gd name="connsiteY147" fmla="*/ 5472034 h 5641173"/>
              <a:gd name="connsiteX148" fmla="*/ 6881046 w 11243827"/>
              <a:gd name="connsiteY148" fmla="*/ 5457070 h 5641173"/>
              <a:gd name="connsiteX149" fmla="*/ 6720917 w 11243827"/>
              <a:gd name="connsiteY149" fmla="*/ 5426664 h 5641173"/>
              <a:gd name="connsiteX150" fmla="*/ 6724964 w 11243827"/>
              <a:gd name="connsiteY150" fmla="*/ 5414071 h 5641173"/>
              <a:gd name="connsiteX151" fmla="*/ 6717823 w 11243827"/>
              <a:gd name="connsiteY151" fmla="*/ 5410317 h 5641173"/>
              <a:gd name="connsiteX152" fmla="*/ 6660723 w 11243827"/>
              <a:gd name="connsiteY152" fmla="*/ 5408304 h 5641173"/>
              <a:gd name="connsiteX153" fmla="*/ 6532914 w 11243827"/>
              <a:gd name="connsiteY153" fmla="*/ 5431205 h 5641173"/>
              <a:gd name="connsiteX154" fmla="*/ 6317327 w 11243827"/>
              <a:gd name="connsiteY154" fmla="*/ 5481889 h 5641173"/>
              <a:gd name="connsiteX155" fmla="*/ 6196243 w 11243827"/>
              <a:gd name="connsiteY155" fmla="*/ 5515042 h 5641173"/>
              <a:gd name="connsiteX156" fmla="*/ 6099124 w 11243827"/>
              <a:gd name="connsiteY156" fmla="*/ 5516848 h 5641173"/>
              <a:gd name="connsiteX157" fmla="*/ 6016077 w 11243827"/>
              <a:gd name="connsiteY157" fmla="*/ 5528642 h 5641173"/>
              <a:gd name="connsiteX158" fmla="*/ 6004389 w 11243827"/>
              <a:gd name="connsiteY158" fmla="*/ 5531206 h 5641173"/>
              <a:gd name="connsiteX159" fmla="*/ 5933945 w 11243827"/>
              <a:gd name="connsiteY159" fmla="*/ 5538840 h 5641173"/>
              <a:gd name="connsiteX160" fmla="*/ 5883936 w 11243827"/>
              <a:gd name="connsiteY160" fmla="*/ 5553807 h 5641173"/>
              <a:gd name="connsiteX161" fmla="*/ 5798331 w 11243827"/>
              <a:gd name="connsiteY161" fmla="*/ 5564248 h 5641173"/>
              <a:gd name="connsiteX162" fmla="*/ 5712738 w 11243827"/>
              <a:gd name="connsiteY162" fmla="*/ 5573120 h 5641173"/>
              <a:gd name="connsiteX163" fmla="*/ 5681342 w 11243827"/>
              <a:gd name="connsiteY163" fmla="*/ 5575621 h 5641173"/>
              <a:gd name="connsiteX164" fmla="*/ 5627167 w 11243827"/>
              <a:gd name="connsiteY164" fmla="*/ 5583215 h 5641173"/>
              <a:gd name="connsiteX165" fmla="*/ 5591414 w 11243827"/>
              <a:gd name="connsiteY165" fmla="*/ 5587695 h 5641173"/>
              <a:gd name="connsiteX166" fmla="*/ 5583028 w 11243827"/>
              <a:gd name="connsiteY166" fmla="*/ 5580877 h 5641173"/>
              <a:gd name="connsiteX167" fmla="*/ 5549426 w 11243827"/>
              <a:gd name="connsiteY167" fmla="*/ 5582858 h 5641173"/>
              <a:gd name="connsiteX168" fmla="*/ 5519999 w 11243827"/>
              <a:gd name="connsiteY168" fmla="*/ 5592246 h 5641173"/>
              <a:gd name="connsiteX169" fmla="*/ 5480028 w 11243827"/>
              <a:gd name="connsiteY169" fmla="*/ 5597282 h 5641173"/>
              <a:gd name="connsiteX170" fmla="*/ 5456175 w 11243827"/>
              <a:gd name="connsiteY170" fmla="*/ 5600371 h 5641173"/>
              <a:gd name="connsiteX171" fmla="*/ 5388463 w 11243827"/>
              <a:gd name="connsiteY171" fmla="*/ 5602638 h 5641173"/>
              <a:gd name="connsiteX172" fmla="*/ 5265898 w 11243827"/>
              <a:gd name="connsiteY172" fmla="*/ 5591830 h 5641173"/>
              <a:gd name="connsiteX173" fmla="*/ 5231231 w 11243827"/>
              <a:gd name="connsiteY173" fmla="*/ 5592790 h 5641173"/>
              <a:gd name="connsiteX174" fmla="*/ 5226996 w 11243827"/>
              <a:gd name="connsiteY174" fmla="*/ 5595040 h 5641173"/>
              <a:gd name="connsiteX175" fmla="*/ 5175988 w 11243827"/>
              <a:gd name="connsiteY175" fmla="*/ 5588131 h 5641173"/>
              <a:gd name="connsiteX176" fmla="*/ 5107470 w 11243827"/>
              <a:gd name="connsiteY176" fmla="*/ 5594771 h 5641173"/>
              <a:gd name="connsiteX177" fmla="*/ 5027868 w 11243827"/>
              <a:gd name="connsiteY177" fmla="*/ 5605624 h 5641173"/>
              <a:gd name="connsiteX178" fmla="*/ 5007324 w 11243827"/>
              <a:gd name="connsiteY178" fmla="*/ 5609209 h 5641173"/>
              <a:gd name="connsiteX179" fmla="*/ 4952559 w 11243827"/>
              <a:gd name="connsiteY179" fmla="*/ 5611402 h 5641173"/>
              <a:gd name="connsiteX180" fmla="*/ 4826081 w 11243827"/>
              <a:gd name="connsiteY180" fmla="*/ 5616191 h 5641173"/>
              <a:gd name="connsiteX181" fmla="*/ 4823501 w 11243827"/>
              <a:gd name="connsiteY181" fmla="*/ 5619174 h 5641173"/>
              <a:gd name="connsiteX182" fmla="*/ 4813093 w 11243827"/>
              <a:gd name="connsiteY182" fmla="*/ 5620026 h 5641173"/>
              <a:gd name="connsiteX183" fmla="*/ 4810563 w 11243827"/>
              <a:gd name="connsiteY183" fmla="*/ 5620787 h 5641173"/>
              <a:gd name="connsiteX184" fmla="*/ 4795818 w 11243827"/>
              <a:gd name="connsiteY184" fmla="*/ 5624618 h 5641173"/>
              <a:gd name="connsiteX185" fmla="*/ 4758404 w 11243827"/>
              <a:gd name="connsiteY185" fmla="*/ 5619510 h 5641173"/>
              <a:gd name="connsiteX186" fmla="*/ 4717254 w 11243827"/>
              <a:gd name="connsiteY186" fmla="*/ 5624155 h 5641173"/>
              <a:gd name="connsiteX187" fmla="*/ 4591958 w 11243827"/>
              <a:gd name="connsiteY187" fmla="*/ 5624710 h 5641173"/>
              <a:gd name="connsiteX188" fmla="*/ 4476215 w 11243827"/>
              <a:gd name="connsiteY188" fmla="*/ 5628210 h 5641173"/>
              <a:gd name="connsiteX189" fmla="*/ 4425193 w 11243827"/>
              <a:gd name="connsiteY189" fmla="*/ 5627414 h 5641173"/>
              <a:gd name="connsiteX190" fmla="*/ 4383866 w 11243827"/>
              <a:gd name="connsiteY190" fmla="*/ 5626546 h 5641173"/>
              <a:gd name="connsiteX191" fmla="*/ 4385596 w 11243827"/>
              <a:gd name="connsiteY191" fmla="*/ 5634646 h 5641173"/>
              <a:gd name="connsiteX192" fmla="*/ 4360864 w 11243827"/>
              <a:gd name="connsiteY192" fmla="*/ 5641173 h 5641173"/>
              <a:gd name="connsiteX193" fmla="*/ 4328321 w 11243827"/>
              <a:gd name="connsiteY193" fmla="*/ 5626332 h 5641173"/>
              <a:gd name="connsiteX194" fmla="*/ 4309842 w 11243827"/>
              <a:gd name="connsiteY194" fmla="*/ 5626471 h 5641173"/>
              <a:gd name="connsiteX195" fmla="*/ 4277424 w 11243827"/>
              <a:gd name="connsiteY195" fmla="*/ 5631598 h 5641173"/>
              <a:gd name="connsiteX196" fmla="*/ 4266627 w 11243827"/>
              <a:gd name="connsiteY196" fmla="*/ 5633969 h 5641173"/>
              <a:gd name="connsiteX197" fmla="*/ 4185525 w 11243827"/>
              <a:gd name="connsiteY197" fmla="*/ 5617508 h 5641173"/>
              <a:gd name="connsiteX198" fmla="*/ 4177617 w 11243827"/>
              <a:gd name="connsiteY198" fmla="*/ 5610903 h 5641173"/>
              <a:gd name="connsiteX199" fmla="*/ 4136948 w 11243827"/>
              <a:gd name="connsiteY199" fmla="*/ 5608031 h 5641173"/>
              <a:gd name="connsiteX200" fmla="*/ 4132323 w 11243827"/>
              <a:gd name="connsiteY200" fmla="*/ 5609784 h 5641173"/>
              <a:gd name="connsiteX201" fmla="*/ 4098620 w 11243827"/>
              <a:gd name="connsiteY201" fmla="*/ 5599672 h 5641173"/>
              <a:gd name="connsiteX202" fmla="*/ 3963475 w 11243827"/>
              <a:gd name="connsiteY202" fmla="*/ 5581841 h 5641173"/>
              <a:gd name="connsiteX203" fmla="*/ 3703613 w 11243827"/>
              <a:gd name="connsiteY203" fmla="*/ 5572482 h 5641173"/>
              <a:gd name="connsiteX204" fmla="*/ 3432987 w 11243827"/>
              <a:gd name="connsiteY204" fmla="*/ 5545768 h 5641173"/>
              <a:gd name="connsiteX205" fmla="*/ 3176381 w 11243827"/>
              <a:gd name="connsiteY205" fmla="*/ 5556110 h 5641173"/>
              <a:gd name="connsiteX206" fmla="*/ 2710156 w 11243827"/>
              <a:gd name="connsiteY206" fmla="*/ 5527517 h 5641173"/>
              <a:gd name="connsiteX207" fmla="*/ 2550206 w 11243827"/>
              <a:gd name="connsiteY207" fmla="*/ 5524958 h 5641173"/>
              <a:gd name="connsiteX208" fmla="*/ 2443041 w 11243827"/>
              <a:gd name="connsiteY208" fmla="*/ 5523990 h 5641173"/>
              <a:gd name="connsiteX209" fmla="*/ 2435613 w 11243827"/>
              <a:gd name="connsiteY209" fmla="*/ 5526704 h 5641173"/>
              <a:gd name="connsiteX210" fmla="*/ 2405682 w 11243827"/>
              <a:gd name="connsiteY210" fmla="*/ 5528307 h 5641173"/>
              <a:gd name="connsiteX211" fmla="*/ 2397487 w 11243827"/>
              <a:gd name="connsiteY211" fmla="*/ 5540337 h 5641173"/>
              <a:gd name="connsiteX212" fmla="*/ 2297454 w 11243827"/>
              <a:gd name="connsiteY212" fmla="*/ 5550765 h 5641173"/>
              <a:gd name="connsiteX213" fmla="*/ 2056700 w 11243827"/>
              <a:gd name="connsiteY213" fmla="*/ 5555489 h 5641173"/>
              <a:gd name="connsiteX214" fmla="*/ 1878530 w 11243827"/>
              <a:gd name="connsiteY214" fmla="*/ 5535330 h 5641173"/>
              <a:gd name="connsiteX215" fmla="*/ 1859292 w 11243827"/>
              <a:gd name="connsiteY215" fmla="*/ 5535461 h 5641173"/>
              <a:gd name="connsiteX216" fmla="*/ 1835626 w 11243827"/>
              <a:gd name="connsiteY216" fmla="*/ 5533793 h 5641173"/>
              <a:gd name="connsiteX217" fmla="*/ 1798939 w 11243827"/>
              <a:gd name="connsiteY217" fmla="*/ 5540285 h 5641173"/>
              <a:gd name="connsiteX218" fmla="*/ 1779046 w 11243827"/>
              <a:gd name="connsiteY218" fmla="*/ 5549949 h 5641173"/>
              <a:gd name="connsiteX219" fmla="*/ 1772421 w 11243827"/>
              <a:gd name="connsiteY219" fmla="*/ 5549018 h 5641173"/>
              <a:gd name="connsiteX220" fmla="*/ 1772052 w 11243827"/>
              <a:gd name="connsiteY220" fmla="*/ 5545689 h 5641173"/>
              <a:gd name="connsiteX221" fmla="*/ 1711543 w 11243827"/>
              <a:gd name="connsiteY221" fmla="*/ 5534558 h 5641173"/>
              <a:gd name="connsiteX222" fmla="*/ 1698891 w 11243827"/>
              <a:gd name="connsiteY222" fmla="*/ 5513187 h 5641173"/>
              <a:gd name="connsiteX223" fmla="*/ 1538763 w 11243827"/>
              <a:gd name="connsiteY223" fmla="*/ 5482781 h 5641173"/>
              <a:gd name="connsiteX224" fmla="*/ 1501533 w 11243827"/>
              <a:gd name="connsiteY224" fmla="*/ 5467817 h 5641173"/>
              <a:gd name="connsiteX225" fmla="*/ 1461266 w 11243827"/>
              <a:gd name="connsiteY225" fmla="*/ 5469343 h 5641173"/>
              <a:gd name="connsiteX226" fmla="*/ 1449415 w 11243827"/>
              <a:gd name="connsiteY226" fmla="*/ 5460467 h 5641173"/>
              <a:gd name="connsiteX227" fmla="*/ 1447454 w 11243827"/>
              <a:gd name="connsiteY227" fmla="*/ 5458776 h 5641173"/>
              <a:gd name="connsiteX228" fmla="*/ 1437814 w 11243827"/>
              <a:gd name="connsiteY228" fmla="*/ 5455515 h 5641173"/>
              <a:gd name="connsiteX229" fmla="*/ 1437334 w 11243827"/>
              <a:gd name="connsiteY229" fmla="*/ 5450209 h 5641173"/>
              <a:gd name="connsiteX230" fmla="*/ 1424429 w 11243827"/>
              <a:gd name="connsiteY230" fmla="*/ 5442157 h 5641173"/>
              <a:gd name="connsiteX231" fmla="*/ 1406063 w 11243827"/>
              <a:gd name="connsiteY231" fmla="*/ 5437380 h 5641173"/>
              <a:gd name="connsiteX232" fmla="*/ 1316379 w 11243827"/>
              <a:gd name="connsiteY232" fmla="*/ 5419601 h 5641173"/>
              <a:gd name="connsiteX233" fmla="*/ 1264090 w 11243827"/>
              <a:gd name="connsiteY233" fmla="*/ 5406153 h 5641173"/>
              <a:gd name="connsiteX234" fmla="*/ 1246374 w 11243827"/>
              <a:gd name="connsiteY234" fmla="*/ 5396631 h 5641173"/>
              <a:gd name="connsiteX235" fmla="*/ 1220190 w 11243827"/>
              <a:gd name="connsiteY235" fmla="*/ 5386301 h 5641173"/>
              <a:gd name="connsiteX236" fmla="*/ 1175643 w 11243827"/>
              <a:gd name="connsiteY236" fmla="*/ 5364651 h 5641173"/>
              <a:gd name="connsiteX237" fmla="*/ 1150342 w 11243827"/>
              <a:gd name="connsiteY237" fmla="*/ 5358447 h 5641173"/>
              <a:gd name="connsiteX238" fmla="*/ 1137272 w 11243827"/>
              <a:gd name="connsiteY238" fmla="*/ 5351191 h 5641173"/>
              <a:gd name="connsiteX239" fmla="*/ 1131268 w 11243827"/>
              <a:gd name="connsiteY239" fmla="*/ 5350530 h 5641173"/>
              <a:gd name="connsiteX240" fmla="*/ 1112024 w 11243827"/>
              <a:gd name="connsiteY240" fmla="*/ 5345786 h 5641173"/>
              <a:gd name="connsiteX241" fmla="*/ 1100870 w 11243827"/>
              <a:gd name="connsiteY241" fmla="*/ 5343651 h 5641173"/>
              <a:gd name="connsiteX242" fmla="*/ 1096383 w 11243827"/>
              <a:gd name="connsiteY242" fmla="*/ 5343015 h 5641173"/>
              <a:gd name="connsiteX243" fmla="*/ 1085571 w 11243827"/>
              <a:gd name="connsiteY243" fmla="*/ 5345836 h 5641173"/>
              <a:gd name="connsiteX244" fmla="*/ 1073168 w 11243827"/>
              <a:gd name="connsiteY244" fmla="*/ 5341521 h 5641173"/>
              <a:gd name="connsiteX245" fmla="*/ 1058039 w 11243827"/>
              <a:gd name="connsiteY245" fmla="*/ 5343504 h 5641173"/>
              <a:gd name="connsiteX246" fmla="*/ 1055426 w 11243827"/>
              <a:gd name="connsiteY246" fmla="*/ 5339088 h 5641173"/>
              <a:gd name="connsiteX247" fmla="*/ 1044738 w 11243827"/>
              <a:gd name="connsiteY247" fmla="*/ 5333063 h 5641173"/>
              <a:gd name="connsiteX248" fmla="*/ 1033909 w 11243827"/>
              <a:gd name="connsiteY248" fmla="*/ 5335680 h 5641173"/>
              <a:gd name="connsiteX249" fmla="*/ 1012649 w 11243827"/>
              <a:gd name="connsiteY249" fmla="*/ 5334541 h 5641173"/>
              <a:gd name="connsiteX250" fmla="*/ 1007115 w 11243827"/>
              <a:gd name="connsiteY250" fmla="*/ 5332775 h 5641173"/>
              <a:gd name="connsiteX251" fmla="*/ 986002 w 11243827"/>
              <a:gd name="connsiteY251" fmla="*/ 5334906 h 5641173"/>
              <a:gd name="connsiteX252" fmla="*/ 953418 w 11243827"/>
              <a:gd name="connsiteY252" fmla="*/ 5333901 h 5641173"/>
              <a:gd name="connsiteX253" fmla="*/ 916854 w 11243827"/>
              <a:gd name="connsiteY253" fmla="*/ 5329435 h 5641173"/>
              <a:gd name="connsiteX254" fmla="*/ 905651 w 11243827"/>
              <a:gd name="connsiteY254" fmla="*/ 5332114 h 5641173"/>
              <a:gd name="connsiteX255" fmla="*/ 836961 w 11243827"/>
              <a:gd name="connsiteY255" fmla="*/ 5330803 h 5641173"/>
              <a:gd name="connsiteX256" fmla="*/ 817627 w 11243827"/>
              <a:gd name="connsiteY256" fmla="*/ 5330580 h 5641173"/>
              <a:gd name="connsiteX257" fmla="*/ 801817 w 11243827"/>
              <a:gd name="connsiteY257" fmla="*/ 5325937 h 5641173"/>
              <a:gd name="connsiteX258" fmla="*/ 798857 w 11243827"/>
              <a:gd name="connsiteY258" fmla="*/ 5320979 h 5641173"/>
              <a:gd name="connsiteX259" fmla="*/ 788354 w 11243827"/>
              <a:gd name="connsiteY259" fmla="*/ 5320143 h 5641173"/>
              <a:gd name="connsiteX260" fmla="*/ 785726 w 11243827"/>
              <a:gd name="connsiteY260" fmla="*/ 5318989 h 5641173"/>
              <a:gd name="connsiteX261" fmla="*/ 770507 w 11243827"/>
              <a:gd name="connsiteY261" fmla="*/ 5313309 h 5641173"/>
              <a:gd name="connsiteX262" fmla="*/ 733810 w 11243827"/>
              <a:gd name="connsiteY262" fmla="*/ 5324286 h 5641173"/>
              <a:gd name="connsiteX263" fmla="*/ 692117 w 11243827"/>
              <a:gd name="connsiteY263" fmla="*/ 5318786 h 5641173"/>
              <a:gd name="connsiteX264" fmla="*/ 528894 w 11243827"/>
              <a:gd name="connsiteY264" fmla="*/ 5327578 h 5641173"/>
              <a:gd name="connsiteX265" fmla="*/ 507005 w 11243827"/>
              <a:gd name="connsiteY265" fmla="*/ 5310149 h 5641173"/>
              <a:gd name="connsiteX266" fmla="*/ 441302 w 11243827"/>
              <a:gd name="connsiteY266" fmla="*/ 5307062 h 5641173"/>
              <a:gd name="connsiteX267" fmla="*/ 336819 w 11243827"/>
              <a:gd name="connsiteY267" fmla="*/ 5336690 h 5641173"/>
              <a:gd name="connsiteX268" fmla="*/ 215763 w 11243827"/>
              <a:gd name="connsiteY268" fmla="*/ 5332575 h 5641173"/>
              <a:gd name="connsiteX269" fmla="*/ 205927 w 11243827"/>
              <a:gd name="connsiteY269" fmla="*/ 5339672 h 5641173"/>
              <a:gd name="connsiteX270" fmla="*/ 194189 w 11243827"/>
              <a:gd name="connsiteY270" fmla="*/ 5343588 h 5641173"/>
              <a:gd name="connsiteX271" fmla="*/ 192552 w 11243827"/>
              <a:gd name="connsiteY271" fmla="*/ 5342845 h 5641173"/>
              <a:gd name="connsiteX272" fmla="*/ 178320 w 11243827"/>
              <a:gd name="connsiteY272" fmla="*/ 5343766 h 5641173"/>
              <a:gd name="connsiteX273" fmla="*/ 175596 w 11243827"/>
              <a:gd name="connsiteY273" fmla="*/ 5346411 h 5641173"/>
              <a:gd name="connsiteX274" fmla="*/ 165951 w 11243827"/>
              <a:gd name="connsiteY274" fmla="*/ 5347808 h 5641173"/>
              <a:gd name="connsiteX275" fmla="*/ 147287 w 11243827"/>
              <a:gd name="connsiteY275" fmla="*/ 5352625 h 5641173"/>
              <a:gd name="connsiteX276" fmla="*/ 143484 w 11243827"/>
              <a:gd name="connsiteY276" fmla="*/ 5351591 h 5641173"/>
              <a:gd name="connsiteX277" fmla="*/ 114847 w 11243827"/>
              <a:gd name="connsiteY277" fmla="*/ 5355844 h 5641173"/>
              <a:gd name="connsiteX278" fmla="*/ 114306 w 11243827"/>
              <a:gd name="connsiteY278" fmla="*/ 5354983 h 5641173"/>
              <a:gd name="connsiteX279" fmla="*/ 105588 w 11243827"/>
              <a:gd name="connsiteY279" fmla="*/ 5352169 h 5641173"/>
              <a:gd name="connsiteX280" fmla="*/ 89264 w 11243827"/>
              <a:gd name="connsiteY280" fmla="*/ 5348886 h 5641173"/>
              <a:gd name="connsiteX281" fmla="*/ 49794 w 11243827"/>
              <a:gd name="connsiteY281" fmla="*/ 5329950 h 5641173"/>
              <a:gd name="connsiteX282" fmla="*/ 19924 w 11243827"/>
              <a:gd name="connsiteY282" fmla="*/ 5334282 h 5641173"/>
              <a:gd name="connsiteX283" fmla="*/ 13819 w 11243827"/>
              <a:gd name="connsiteY283" fmla="*/ 5334653 h 5641173"/>
              <a:gd name="connsiteX284" fmla="*/ 13657 w 11243827"/>
              <a:gd name="connsiteY284" fmla="*/ 5334455 h 5641173"/>
              <a:gd name="connsiteX285" fmla="*/ 7139 w 11243827"/>
              <a:gd name="connsiteY285" fmla="*/ 5334438 h 5641173"/>
              <a:gd name="connsiteX286" fmla="*/ 2684 w 11243827"/>
              <a:gd name="connsiteY286" fmla="*/ 5335333 h 5641173"/>
              <a:gd name="connsiteX287" fmla="*/ 0 w 11243827"/>
              <a:gd name="connsiteY287" fmla="*/ 5335496 h 5641173"/>
              <a:gd name="connsiteX288" fmla="*/ 0 w 11243827"/>
              <a:gd name="connsiteY288" fmla="*/ 10592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426664 h 5641173"/>
              <a:gd name="connsiteX149" fmla="*/ 6724964 w 11243827"/>
              <a:gd name="connsiteY149" fmla="*/ 5414071 h 5641173"/>
              <a:gd name="connsiteX150" fmla="*/ 6717823 w 11243827"/>
              <a:gd name="connsiteY150" fmla="*/ 5410317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426664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20917 w 11243827"/>
              <a:gd name="connsiteY148" fmla="*/ 5637174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804792 w 11243827"/>
              <a:gd name="connsiteY148" fmla="*/ 5439822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804792 w 11243827"/>
              <a:gd name="connsiteY148" fmla="*/ 5439822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17327 w 11243827"/>
              <a:gd name="connsiteY153" fmla="*/ 5481889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60723 w 11243827"/>
              <a:gd name="connsiteY151" fmla="*/ 540830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12803 w 11243827"/>
              <a:gd name="connsiteY105" fmla="*/ 5629702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890915 w 11243827"/>
              <a:gd name="connsiteY106" fmla="*/ 5612272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87273"/>
              <a:gd name="connsiteX1" fmla="*/ 11243827 w 11243827"/>
              <a:gd name="connsiteY1" fmla="*/ 1470035 h 5687273"/>
              <a:gd name="connsiteX2" fmla="*/ 11243827 w 11243827"/>
              <a:gd name="connsiteY2" fmla="*/ 5001571 h 5687273"/>
              <a:gd name="connsiteX3" fmla="*/ 11243827 w 11243827"/>
              <a:gd name="connsiteY3" fmla="*/ 5209610 h 5687273"/>
              <a:gd name="connsiteX4" fmla="*/ 11240675 w 11243827"/>
              <a:gd name="connsiteY4" fmla="*/ 5210442 h 5687273"/>
              <a:gd name="connsiteX5" fmla="*/ 11179959 w 11243827"/>
              <a:gd name="connsiteY5" fmla="*/ 5221199 h 5687273"/>
              <a:gd name="connsiteX6" fmla="*/ 11105493 w 11243827"/>
              <a:gd name="connsiteY6" fmla="*/ 5259905 h 5687273"/>
              <a:gd name="connsiteX7" fmla="*/ 11078640 w 11243827"/>
              <a:gd name="connsiteY7" fmla="*/ 5263531 h 5687273"/>
              <a:gd name="connsiteX8" fmla="*/ 11079616 w 11243827"/>
              <a:gd name="connsiteY8" fmla="*/ 5270380 h 5687273"/>
              <a:gd name="connsiteX9" fmla="*/ 11069641 w 11243827"/>
              <a:gd name="connsiteY9" fmla="*/ 5270884 h 5687273"/>
              <a:gd name="connsiteX10" fmla="*/ 11047377 w 11243827"/>
              <a:gd name="connsiteY10" fmla="*/ 5271051 h 5687273"/>
              <a:gd name="connsiteX11" fmla="*/ 10980705 w 11243827"/>
              <a:gd name="connsiteY11" fmla="*/ 5272951 h 5687273"/>
              <a:gd name="connsiteX12" fmla="*/ 10962514 w 11243827"/>
              <a:gd name="connsiteY12" fmla="*/ 5286084 h 5687273"/>
              <a:gd name="connsiteX13" fmla="*/ 10945307 w 11243827"/>
              <a:gd name="connsiteY13" fmla="*/ 5286290 h 5687273"/>
              <a:gd name="connsiteX14" fmla="*/ 10845516 w 11243827"/>
              <a:gd name="connsiteY14" fmla="*/ 5303894 h 5687273"/>
              <a:gd name="connsiteX15" fmla="*/ 10831795 w 11243827"/>
              <a:gd name="connsiteY15" fmla="*/ 5305210 h 5687273"/>
              <a:gd name="connsiteX16" fmla="*/ 10824365 w 11243827"/>
              <a:gd name="connsiteY16" fmla="*/ 5311111 h 5687273"/>
              <a:gd name="connsiteX17" fmla="*/ 10797756 w 11243827"/>
              <a:gd name="connsiteY17" fmla="*/ 5312285 h 5687273"/>
              <a:gd name="connsiteX18" fmla="*/ 10796525 w 11243827"/>
              <a:gd name="connsiteY18" fmla="*/ 5315645 h 5687273"/>
              <a:gd name="connsiteX19" fmla="*/ 10709063 w 11243827"/>
              <a:gd name="connsiteY19" fmla="*/ 5344492 h 5687273"/>
              <a:gd name="connsiteX20" fmla="*/ 10694078 w 11243827"/>
              <a:gd name="connsiteY20" fmla="*/ 5349258 h 5687273"/>
              <a:gd name="connsiteX21" fmla="*/ 10681131 w 11243827"/>
              <a:gd name="connsiteY21" fmla="*/ 5347812 h 5687273"/>
              <a:gd name="connsiteX22" fmla="*/ 10609448 w 11243827"/>
              <a:gd name="connsiteY22" fmla="*/ 5351931 h 5687273"/>
              <a:gd name="connsiteX23" fmla="*/ 10592397 w 11243827"/>
              <a:gd name="connsiteY23" fmla="*/ 5349402 h 5687273"/>
              <a:gd name="connsiteX24" fmla="*/ 10585227 w 11243827"/>
              <a:gd name="connsiteY24" fmla="*/ 5344063 h 5687273"/>
              <a:gd name="connsiteX25" fmla="*/ 10557472 w 11243827"/>
              <a:gd name="connsiteY25" fmla="*/ 5354151 h 5687273"/>
              <a:gd name="connsiteX26" fmla="*/ 10514646 w 11243827"/>
              <a:gd name="connsiteY26" fmla="*/ 5361064 h 5687273"/>
              <a:gd name="connsiteX27" fmla="*/ 10494292 w 11243827"/>
              <a:gd name="connsiteY27" fmla="*/ 5366054 h 5687273"/>
              <a:gd name="connsiteX28" fmla="*/ 10477869 w 11243827"/>
              <a:gd name="connsiteY28" fmla="*/ 5363025 h 5687273"/>
              <a:gd name="connsiteX29" fmla="*/ 10384411 w 11243827"/>
              <a:gd name="connsiteY29" fmla="*/ 5362257 h 5687273"/>
              <a:gd name="connsiteX30" fmla="*/ 10362921 w 11243827"/>
              <a:gd name="connsiteY30" fmla="*/ 5357444 h 5687273"/>
              <a:gd name="connsiteX31" fmla="*/ 10352736 w 11243827"/>
              <a:gd name="connsiteY31" fmla="*/ 5347851 h 5687273"/>
              <a:gd name="connsiteX32" fmla="*/ 10344754 w 11243827"/>
              <a:gd name="connsiteY32" fmla="*/ 5351272 h 5687273"/>
              <a:gd name="connsiteX33" fmla="*/ 10288226 w 11243827"/>
              <a:gd name="connsiteY33" fmla="*/ 5351613 h 5687273"/>
              <a:gd name="connsiteX34" fmla="*/ 10251350 w 11243827"/>
              <a:gd name="connsiteY34" fmla="*/ 5352711 h 5687273"/>
              <a:gd name="connsiteX35" fmla="*/ 10249108 w 11243827"/>
              <a:gd name="connsiteY35" fmla="*/ 5365881 h 5687273"/>
              <a:gd name="connsiteX36" fmla="*/ 10216272 w 11243827"/>
              <a:gd name="connsiteY36" fmla="*/ 5370573 h 5687273"/>
              <a:gd name="connsiteX37" fmla="*/ 10181278 w 11243827"/>
              <a:gd name="connsiteY37" fmla="*/ 5362119 h 5687273"/>
              <a:gd name="connsiteX38" fmla="*/ 10140033 w 11243827"/>
              <a:gd name="connsiteY38" fmla="*/ 5363304 h 5687273"/>
              <a:gd name="connsiteX39" fmla="*/ 10115353 w 11243827"/>
              <a:gd name="connsiteY39" fmla="*/ 5363869 h 5687273"/>
              <a:gd name="connsiteX40" fmla="*/ 10050578 w 11243827"/>
              <a:gd name="connsiteY40" fmla="*/ 5376153 h 5687273"/>
              <a:gd name="connsiteX41" fmla="*/ 9945478 w 11243827"/>
              <a:gd name="connsiteY41" fmla="*/ 5422859 h 5687273"/>
              <a:gd name="connsiteX42" fmla="*/ 9912481 w 11243827"/>
              <a:gd name="connsiteY42" fmla="*/ 5429477 h 5687273"/>
              <a:gd name="connsiteX43" fmla="*/ 9906713 w 11243827"/>
              <a:gd name="connsiteY43" fmla="*/ 5426784 h 5687273"/>
              <a:gd name="connsiteX44" fmla="*/ 9742436 w 11243827"/>
              <a:gd name="connsiteY44" fmla="*/ 5454834 h 5687273"/>
              <a:gd name="connsiteX45" fmla="*/ 9713044 w 11243827"/>
              <a:gd name="connsiteY45" fmla="*/ 5456476 h 5687273"/>
              <a:gd name="connsiteX46" fmla="*/ 9691033 w 11243827"/>
              <a:gd name="connsiteY46" fmla="*/ 5455451 h 5687273"/>
              <a:gd name="connsiteX47" fmla="*/ 9638355 w 11243827"/>
              <a:gd name="connsiteY47" fmla="*/ 5464794 h 5687273"/>
              <a:gd name="connsiteX48" fmla="*/ 9552434 w 11243827"/>
              <a:gd name="connsiteY48" fmla="*/ 5485280 h 5687273"/>
              <a:gd name="connsiteX49" fmla="*/ 9533883 w 11243827"/>
              <a:gd name="connsiteY49" fmla="*/ 5488516 h 5687273"/>
              <a:gd name="connsiteX50" fmla="*/ 9516916 w 11243827"/>
              <a:gd name="connsiteY50" fmla="*/ 5486828 h 5687273"/>
              <a:gd name="connsiteX51" fmla="*/ 9512093 w 11243827"/>
              <a:gd name="connsiteY51" fmla="*/ 5482541 h 5687273"/>
              <a:gd name="connsiteX52" fmla="*/ 9501725 w 11243827"/>
              <a:gd name="connsiteY52" fmla="*/ 5483603 h 5687273"/>
              <a:gd name="connsiteX53" fmla="*/ 9498754 w 11243827"/>
              <a:gd name="connsiteY53" fmla="*/ 5482951 h 5687273"/>
              <a:gd name="connsiteX54" fmla="*/ 9481932 w 11243827"/>
              <a:gd name="connsiteY54" fmla="*/ 5480151 h 5687273"/>
              <a:gd name="connsiteX55" fmla="*/ 9451321 w 11243827"/>
              <a:gd name="connsiteY55" fmla="*/ 5497375 h 5687273"/>
              <a:gd name="connsiteX56" fmla="*/ 9409298 w 11243827"/>
              <a:gd name="connsiteY56" fmla="*/ 5499478 h 5687273"/>
              <a:gd name="connsiteX57" fmla="*/ 9257007 w 11243827"/>
              <a:gd name="connsiteY57" fmla="*/ 5537183 h 5687273"/>
              <a:gd name="connsiteX58" fmla="*/ 9229078 w 11243827"/>
              <a:gd name="connsiteY58" fmla="*/ 5524154 h 5687273"/>
              <a:gd name="connsiteX59" fmla="*/ 9165105 w 11243827"/>
              <a:gd name="connsiteY59" fmla="*/ 5532892 h 5687273"/>
              <a:gd name="connsiteX60" fmla="*/ 9077301 w 11243827"/>
              <a:gd name="connsiteY60" fmla="*/ 5580356 h 5687273"/>
              <a:gd name="connsiteX61" fmla="*/ 8960065 w 11243827"/>
              <a:gd name="connsiteY61" fmla="*/ 5597982 h 5687273"/>
              <a:gd name="connsiteX62" fmla="*/ 8953536 w 11243827"/>
              <a:gd name="connsiteY62" fmla="*/ 5606638 h 5687273"/>
              <a:gd name="connsiteX63" fmla="*/ 8943907 w 11243827"/>
              <a:gd name="connsiteY63" fmla="*/ 5612541 h 5687273"/>
              <a:gd name="connsiteX64" fmla="*/ 8942046 w 11243827"/>
              <a:gd name="connsiteY64" fmla="*/ 5612112 h 5687273"/>
              <a:gd name="connsiteX65" fmla="*/ 8928824 w 11243827"/>
              <a:gd name="connsiteY65" fmla="*/ 5615549 h 5687273"/>
              <a:gd name="connsiteX66" fmla="*/ 8927294 w 11243827"/>
              <a:gd name="connsiteY66" fmla="*/ 5618607 h 5687273"/>
              <a:gd name="connsiteX67" fmla="*/ 8918651 w 11243827"/>
              <a:gd name="connsiteY67" fmla="*/ 5621688 h 5687273"/>
              <a:gd name="connsiteX68" fmla="*/ 8902772 w 11243827"/>
              <a:gd name="connsiteY68" fmla="*/ 5629703 h 5687273"/>
              <a:gd name="connsiteX69" fmla="*/ 8898724 w 11243827"/>
              <a:gd name="connsiteY69" fmla="*/ 5629379 h 5687273"/>
              <a:gd name="connsiteX70" fmla="*/ 8873099 w 11243827"/>
              <a:gd name="connsiteY70" fmla="*/ 5638628 h 5687273"/>
              <a:gd name="connsiteX71" fmla="*/ 8872234 w 11243827"/>
              <a:gd name="connsiteY71" fmla="*/ 5637889 h 5687273"/>
              <a:gd name="connsiteX72" fmla="*/ 8862777 w 11243827"/>
              <a:gd name="connsiteY72" fmla="*/ 5636711 h 5687273"/>
              <a:gd name="connsiteX73" fmla="*/ 8845869 w 11243827"/>
              <a:gd name="connsiteY73" fmla="*/ 5636436 h 5687273"/>
              <a:gd name="connsiteX74" fmla="*/ 8800548 w 11243827"/>
              <a:gd name="connsiteY74" fmla="*/ 5625084 h 5687273"/>
              <a:gd name="connsiteX75" fmla="*/ 8773774 w 11243827"/>
              <a:gd name="connsiteY75" fmla="*/ 5634630 h 5687273"/>
              <a:gd name="connsiteX76" fmla="*/ 8698255 w 11243827"/>
              <a:gd name="connsiteY76" fmla="*/ 5636083 h 5687273"/>
              <a:gd name="connsiteX77" fmla="*/ 8619167 w 11243827"/>
              <a:gd name="connsiteY77" fmla="*/ 5619130 h 5687273"/>
              <a:gd name="connsiteX78" fmla="*/ 8539822 w 11243827"/>
              <a:gd name="connsiteY78" fmla="*/ 5616905 h 5687273"/>
              <a:gd name="connsiteX79" fmla="*/ 8511094 w 11243827"/>
              <a:gd name="connsiteY79" fmla="*/ 5617360 h 5687273"/>
              <a:gd name="connsiteX80" fmla="*/ 8459886 w 11243827"/>
              <a:gd name="connsiteY80" fmla="*/ 5612612 h 5687273"/>
              <a:gd name="connsiteX81" fmla="*/ 8436432 w 11243827"/>
              <a:gd name="connsiteY81" fmla="*/ 5606990 h 5687273"/>
              <a:gd name="connsiteX82" fmla="*/ 8435403 w 11243827"/>
              <a:gd name="connsiteY82" fmla="*/ 5607336 h 5687273"/>
              <a:gd name="connsiteX83" fmla="*/ 8433307 w 11243827"/>
              <a:gd name="connsiteY83" fmla="*/ 5604917 h 5687273"/>
              <a:gd name="connsiteX84" fmla="*/ 8428968 w 11243827"/>
              <a:gd name="connsiteY84" fmla="*/ 5603796 h 5687273"/>
              <a:gd name="connsiteX85" fmla="*/ 8417124 w 11243827"/>
              <a:gd name="connsiteY85" fmla="*/ 5604518 h 5687273"/>
              <a:gd name="connsiteX86" fmla="*/ 8412669 w 11243827"/>
              <a:gd name="connsiteY86" fmla="*/ 5605413 h 5687273"/>
              <a:gd name="connsiteX87" fmla="*/ 8406152 w 11243827"/>
              <a:gd name="connsiteY87" fmla="*/ 5605396 h 5687273"/>
              <a:gd name="connsiteX88" fmla="*/ 8405989 w 11243827"/>
              <a:gd name="connsiteY88" fmla="*/ 5605197 h 5687273"/>
              <a:gd name="connsiteX89" fmla="*/ 8399884 w 11243827"/>
              <a:gd name="connsiteY89" fmla="*/ 5605568 h 5687273"/>
              <a:gd name="connsiteX90" fmla="*/ 8370014 w 11243827"/>
              <a:gd name="connsiteY90" fmla="*/ 5609900 h 5687273"/>
              <a:gd name="connsiteX91" fmla="*/ 8330544 w 11243827"/>
              <a:gd name="connsiteY91" fmla="*/ 5590964 h 5687273"/>
              <a:gd name="connsiteX92" fmla="*/ 8314221 w 11243827"/>
              <a:gd name="connsiteY92" fmla="*/ 5587682 h 5687273"/>
              <a:gd name="connsiteX93" fmla="*/ 8305502 w 11243827"/>
              <a:gd name="connsiteY93" fmla="*/ 5584868 h 5687273"/>
              <a:gd name="connsiteX94" fmla="*/ 8304962 w 11243827"/>
              <a:gd name="connsiteY94" fmla="*/ 5584007 h 5687273"/>
              <a:gd name="connsiteX95" fmla="*/ 8276324 w 11243827"/>
              <a:gd name="connsiteY95" fmla="*/ 5588260 h 5687273"/>
              <a:gd name="connsiteX96" fmla="*/ 8272522 w 11243827"/>
              <a:gd name="connsiteY96" fmla="*/ 5587226 h 5687273"/>
              <a:gd name="connsiteX97" fmla="*/ 8253857 w 11243827"/>
              <a:gd name="connsiteY97" fmla="*/ 5592043 h 5687273"/>
              <a:gd name="connsiteX98" fmla="*/ 8244212 w 11243827"/>
              <a:gd name="connsiteY98" fmla="*/ 5593439 h 5687273"/>
              <a:gd name="connsiteX99" fmla="*/ 8241488 w 11243827"/>
              <a:gd name="connsiteY99" fmla="*/ 5596085 h 5687273"/>
              <a:gd name="connsiteX100" fmla="*/ 8227256 w 11243827"/>
              <a:gd name="connsiteY100" fmla="*/ 5597005 h 5687273"/>
              <a:gd name="connsiteX101" fmla="*/ 8225619 w 11243827"/>
              <a:gd name="connsiteY101" fmla="*/ 5596262 h 5687273"/>
              <a:gd name="connsiteX102" fmla="*/ 8213882 w 11243827"/>
              <a:gd name="connsiteY102" fmla="*/ 5600179 h 5687273"/>
              <a:gd name="connsiteX103" fmla="*/ 8204045 w 11243827"/>
              <a:gd name="connsiteY103" fmla="*/ 5607275 h 5687273"/>
              <a:gd name="connsiteX104" fmla="*/ 8082989 w 11243827"/>
              <a:gd name="connsiteY104" fmla="*/ 5603160 h 5687273"/>
              <a:gd name="connsiteX105" fmla="*/ 7976942 w 11243827"/>
              <a:gd name="connsiteY105" fmla="*/ 5598455 h 5687273"/>
              <a:gd name="connsiteX106" fmla="*/ 7915584 w 11243827"/>
              <a:gd name="connsiteY106" fmla="*/ 5684635 h 5687273"/>
              <a:gd name="connsiteX107" fmla="*/ 7727691 w 11243827"/>
              <a:gd name="connsiteY107" fmla="*/ 5621064 h 5687273"/>
              <a:gd name="connsiteX108" fmla="*/ 7685998 w 11243827"/>
              <a:gd name="connsiteY108" fmla="*/ 5615564 h 5687273"/>
              <a:gd name="connsiteX109" fmla="*/ 7649302 w 11243827"/>
              <a:gd name="connsiteY109" fmla="*/ 5626541 h 5687273"/>
              <a:gd name="connsiteX110" fmla="*/ 7634083 w 11243827"/>
              <a:gd name="connsiteY110" fmla="*/ 5620862 h 5687273"/>
              <a:gd name="connsiteX111" fmla="*/ 7631455 w 11243827"/>
              <a:gd name="connsiteY111" fmla="*/ 5619708 h 5687273"/>
              <a:gd name="connsiteX112" fmla="*/ 7620952 w 11243827"/>
              <a:gd name="connsiteY112" fmla="*/ 5618872 h 5687273"/>
              <a:gd name="connsiteX113" fmla="*/ 7617992 w 11243827"/>
              <a:gd name="connsiteY113" fmla="*/ 5613914 h 5687273"/>
              <a:gd name="connsiteX114" fmla="*/ 7602182 w 11243827"/>
              <a:gd name="connsiteY114" fmla="*/ 5609271 h 5687273"/>
              <a:gd name="connsiteX115" fmla="*/ 7582847 w 11243827"/>
              <a:gd name="connsiteY115" fmla="*/ 5609047 h 5687273"/>
              <a:gd name="connsiteX116" fmla="*/ 7514158 w 11243827"/>
              <a:gd name="connsiteY116" fmla="*/ 5607737 h 5687273"/>
              <a:gd name="connsiteX117" fmla="*/ 7502955 w 11243827"/>
              <a:gd name="connsiteY117" fmla="*/ 5610415 h 5687273"/>
              <a:gd name="connsiteX118" fmla="*/ 7466391 w 11243827"/>
              <a:gd name="connsiteY118" fmla="*/ 5605949 h 5687273"/>
              <a:gd name="connsiteX119" fmla="*/ 7433806 w 11243827"/>
              <a:gd name="connsiteY119" fmla="*/ 5604945 h 5687273"/>
              <a:gd name="connsiteX120" fmla="*/ 7412693 w 11243827"/>
              <a:gd name="connsiteY120" fmla="*/ 5607075 h 5687273"/>
              <a:gd name="connsiteX121" fmla="*/ 7407159 w 11243827"/>
              <a:gd name="connsiteY121" fmla="*/ 5605310 h 5687273"/>
              <a:gd name="connsiteX122" fmla="*/ 7385900 w 11243827"/>
              <a:gd name="connsiteY122" fmla="*/ 5604171 h 5687273"/>
              <a:gd name="connsiteX123" fmla="*/ 7375071 w 11243827"/>
              <a:gd name="connsiteY123" fmla="*/ 5606788 h 5687273"/>
              <a:gd name="connsiteX124" fmla="*/ 7364382 w 11243827"/>
              <a:gd name="connsiteY124" fmla="*/ 5600762 h 5687273"/>
              <a:gd name="connsiteX125" fmla="*/ 7361770 w 11243827"/>
              <a:gd name="connsiteY125" fmla="*/ 5596347 h 5687273"/>
              <a:gd name="connsiteX126" fmla="*/ 7346641 w 11243827"/>
              <a:gd name="connsiteY126" fmla="*/ 5598329 h 5687273"/>
              <a:gd name="connsiteX127" fmla="*/ 7334238 w 11243827"/>
              <a:gd name="connsiteY127" fmla="*/ 5594014 h 5687273"/>
              <a:gd name="connsiteX128" fmla="*/ 7323426 w 11243827"/>
              <a:gd name="connsiteY128" fmla="*/ 5596835 h 5687273"/>
              <a:gd name="connsiteX129" fmla="*/ 7318938 w 11243827"/>
              <a:gd name="connsiteY129" fmla="*/ 5596200 h 5687273"/>
              <a:gd name="connsiteX130" fmla="*/ 7307784 w 11243827"/>
              <a:gd name="connsiteY130" fmla="*/ 5594065 h 5687273"/>
              <a:gd name="connsiteX131" fmla="*/ 7288540 w 11243827"/>
              <a:gd name="connsiteY131" fmla="*/ 5589320 h 5687273"/>
              <a:gd name="connsiteX132" fmla="*/ 7282537 w 11243827"/>
              <a:gd name="connsiteY132" fmla="*/ 5588660 h 5687273"/>
              <a:gd name="connsiteX133" fmla="*/ 7269466 w 11243827"/>
              <a:gd name="connsiteY133" fmla="*/ 5581404 h 5687273"/>
              <a:gd name="connsiteX134" fmla="*/ 7244165 w 11243827"/>
              <a:gd name="connsiteY134" fmla="*/ 5575200 h 5687273"/>
              <a:gd name="connsiteX135" fmla="*/ 7199619 w 11243827"/>
              <a:gd name="connsiteY135" fmla="*/ 5553550 h 5687273"/>
              <a:gd name="connsiteX136" fmla="*/ 7173434 w 11243827"/>
              <a:gd name="connsiteY136" fmla="*/ 5543219 h 5687273"/>
              <a:gd name="connsiteX137" fmla="*/ 7155718 w 11243827"/>
              <a:gd name="connsiteY137" fmla="*/ 5533697 h 5687273"/>
              <a:gd name="connsiteX138" fmla="*/ 7103430 w 11243827"/>
              <a:gd name="connsiteY138" fmla="*/ 5520249 h 5687273"/>
              <a:gd name="connsiteX139" fmla="*/ 7013746 w 11243827"/>
              <a:gd name="connsiteY139" fmla="*/ 5502470 h 5687273"/>
              <a:gd name="connsiteX140" fmla="*/ 6995379 w 11243827"/>
              <a:gd name="connsiteY140" fmla="*/ 5497693 h 5687273"/>
              <a:gd name="connsiteX141" fmla="*/ 6982475 w 11243827"/>
              <a:gd name="connsiteY141" fmla="*/ 5489641 h 5687273"/>
              <a:gd name="connsiteX142" fmla="*/ 6981994 w 11243827"/>
              <a:gd name="connsiteY142" fmla="*/ 5484335 h 5687273"/>
              <a:gd name="connsiteX143" fmla="*/ 6972355 w 11243827"/>
              <a:gd name="connsiteY143" fmla="*/ 5481074 h 5687273"/>
              <a:gd name="connsiteX144" fmla="*/ 6970394 w 11243827"/>
              <a:gd name="connsiteY144" fmla="*/ 5479383 h 5687273"/>
              <a:gd name="connsiteX145" fmla="*/ 6958543 w 11243827"/>
              <a:gd name="connsiteY145" fmla="*/ 5470507 h 5687273"/>
              <a:gd name="connsiteX146" fmla="*/ 6918276 w 11243827"/>
              <a:gd name="connsiteY146" fmla="*/ 5472034 h 5687273"/>
              <a:gd name="connsiteX147" fmla="*/ 6881046 w 11243827"/>
              <a:gd name="connsiteY147" fmla="*/ 5457070 h 5687273"/>
              <a:gd name="connsiteX148" fmla="*/ 6752164 w 11243827"/>
              <a:gd name="connsiteY148" fmla="*/ 5425021 h 5687273"/>
              <a:gd name="connsiteX149" fmla="*/ 6724964 w 11243827"/>
              <a:gd name="connsiteY149" fmla="*/ 5414071 h 5687273"/>
              <a:gd name="connsiteX150" fmla="*/ 6683286 w 11243827"/>
              <a:gd name="connsiteY150" fmla="*/ 5405383 h 5687273"/>
              <a:gd name="connsiteX151" fmla="*/ 6644277 w 11243827"/>
              <a:gd name="connsiteY151" fmla="*/ 5429684 h 5687273"/>
              <a:gd name="connsiteX152" fmla="*/ 6532914 w 11243827"/>
              <a:gd name="connsiteY152" fmla="*/ 5431205 h 5687273"/>
              <a:gd name="connsiteX153" fmla="*/ 6307459 w 11243827"/>
              <a:gd name="connsiteY153" fmla="*/ 5467087 h 5687273"/>
              <a:gd name="connsiteX154" fmla="*/ 6196243 w 11243827"/>
              <a:gd name="connsiteY154" fmla="*/ 5515042 h 5687273"/>
              <a:gd name="connsiteX155" fmla="*/ 6099124 w 11243827"/>
              <a:gd name="connsiteY155" fmla="*/ 5516848 h 5687273"/>
              <a:gd name="connsiteX156" fmla="*/ 6016077 w 11243827"/>
              <a:gd name="connsiteY156" fmla="*/ 5528642 h 5687273"/>
              <a:gd name="connsiteX157" fmla="*/ 6004389 w 11243827"/>
              <a:gd name="connsiteY157" fmla="*/ 5531206 h 5687273"/>
              <a:gd name="connsiteX158" fmla="*/ 5933945 w 11243827"/>
              <a:gd name="connsiteY158" fmla="*/ 5538840 h 5687273"/>
              <a:gd name="connsiteX159" fmla="*/ 5883936 w 11243827"/>
              <a:gd name="connsiteY159" fmla="*/ 5553807 h 5687273"/>
              <a:gd name="connsiteX160" fmla="*/ 5798331 w 11243827"/>
              <a:gd name="connsiteY160" fmla="*/ 5564248 h 5687273"/>
              <a:gd name="connsiteX161" fmla="*/ 5712738 w 11243827"/>
              <a:gd name="connsiteY161" fmla="*/ 5573120 h 5687273"/>
              <a:gd name="connsiteX162" fmla="*/ 5681342 w 11243827"/>
              <a:gd name="connsiteY162" fmla="*/ 5575621 h 5687273"/>
              <a:gd name="connsiteX163" fmla="*/ 5627167 w 11243827"/>
              <a:gd name="connsiteY163" fmla="*/ 5583215 h 5687273"/>
              <a:gd name="connsiteX164" fmla="*/ 5591414 w 11243827"/>
              <a:gd name="connsiteY164" fmla="*/ 5587695 h 5687273"/>
              <a:gd name="connsiteX165" fmla="*/ 5583028 w 11243827"/>
              <a:gd name="connsiteY165" fmla="*/ 5580877 h 5687273"/>
              <a:gd name="connsiteX166" fmla="*/ 5549426 w 11243827"/>
              <a:gd name="connsiteY166" fmla="*/ 5582858 h 5687273"/>
              <a:gd name="connsiteX167" fmla="*/ 5519999 w 11243827"/>
              <a:gd name="connsiteY167" fmla="*/ 5592246 h 5687273"/>
              <a:gd name="connsiteX168" fmla="*/ 5480028 w 11243827"/>
              <a:gd name="connsiteY168" fmla="*/ 5597282 h 5687273"/>
              <a:gd name="connsiteX169" fmla="*/ 5456175 w 11243827"/>
              <a:gd name="connsiteY169" fmla="*/ 5600371 h 5687273"/>
              <a:gd name="connsiteX170" fmla="*/ 5388463 w 11243827"/>
              <a:gd name="connsiteY170" fmla="*/ 5602638 h 5687273"/>
              <a:gd name="connsiteX171" fmla="*/ 5265898 w 11243827"/>
              <a:gd name="connsiteY171" fmla="*/ 5591830 h 5687273"/>
              <a:gd name="connsiteX172" fmla="*/ 5231231 w 11243827"/>
              <a:gd name="connsiteY172" fmla="*/ 5592790 h 5687273"/>
              <a:gd name="connsiteX173" fmla="*/ 5226996 w 11243827"/>
              <a:gd name="connsiteY173" fmla="*/ 5595040 h 5687273"/>
              <a:gd name="connsiteX174" fmla="*/ 5175988 w 11243827"/>
              <a:gd name="connsiteY174" fmla="*/ 5588131 h 5687273"/>
              <a:gd name="connsiteX175" fmla="*/ 5107470 w 11243827"/>
              <a:gd name="connsiteY175" fmla="*/ 5594771 h 5687273"/>
              <a:gd name="connsiteX176" fmla="*/ 5027868 w 11243827"/>
              <a:gd name="connsiteY176" fmla="*/ 5605624 h 5687273"/>
              <a:gd name="connsiteX177" fmla="*/ 5007324 w 11243827"/>
              <a:gd name="connsiteY177" fmla="*/ 5609209 h 5687273"/>
              <a:gd name="connsiteX178" fmla="*/ 4952559 w 11243827"/>
              <a:gd name="connsiteY178" fmla="*/ 5611402 h 5687273"/>
              <a:gd name="connsiteX179" fmla="*/ 4826081 w 11243827"/>
              <a:gd name="connsiteY179" fmla="*/ 5616191 h 5687273"/>
              <a:gd name="connsiteX180" fmla="*/ 4823501 w 11243827"/>
              <a:gd name="connsiteY180" fmla="*/ 5619174 h 5687273"/>
              <a:gd name="connsiteX181" fmla="*/ 4813093 w 11243827"/>
              <a:gd name="connsiteY181" fmla="*/ 5620026 h 5687273"/>
              <a:gd name="connsiteX182" fmla="*/ 4810563 w 11243827"/>
              <a:gd name="connsiteY182" fmla="*/ 5620787 h 5687273"/>
              <a:gd name="connsiteX183" fmla="*/ 4795818 w 11243827"/>
              <a:gd name="connsiteY183" fmla="*/ 5624618 h 5687273"/>
              <a:gd name="connsiteX184" fmla="*/ 4758404 w 11243827"/>
              <a:gd name="connsiteY184" fmla="*/ 5619510 h 5687273"/>
              <a:gd name="connsiteX185" fmla="*/ 4717254 w 11243827"/>
              <a:gd name="connsiteY185" fmla="*/ 5624155 h 5687273"/>
              <a:gd name="connsiteX186" fmla="*/ 4591958 w 11243827"/>
              <a:gd name="connsiteY186" fmla="*/ 5624710 h 5687273"/>
              <a:gd name="connsiteX187" fmla="*/ 4476215 w 11243827"/>
              <a:gd name="connsiteY187" fmla="*/ 5628210 h 5687273"/>
              <a:gd name="connsiteX188" fmla="*/ 4425193 w 11243827"/>
              <a:gd name="connsiteY188" fmla="*/ 5627414 h 5687273"/>
              <a:gd name="connsiteX189" fmla="*/ 4383866 w 11243827"/>
              <a:gd name="connsiteY189" fmla="*/ 5626546 h 5687273"/>
              <a:gd name="connsiteX190" fmla="*/ 4385596 w 11243827"/>
              <a:gd name="connsiteY190" fmla="*/ 5634646 h 5687273"/>
              <a:gd name="connsiteX191" fmla="*/ 4360864 w 11243827"/>
              <a:gd name="connsiteY191" fmla="*/ 5641173 h 5687273"/>
              <a:gd name="connsiteX192" fmla="*/ 4328321 w 11243827"/>
              <a:gd name="connsiteY192" fmla="*/ 5626332 h 5687273"/>
              <a:gd name="connsiteX193" fmla="*/ 4309842 w 11243827"/>
              <a:gd name="connsiteY193" fmla="*/ 5626471 h 5687273"/>
              <a:gd name="connsiteX194" fmla="*/ 4277424 w 11243827"/>
              <a:gd name="connsiteY194" fmla="*/ 5631598 h 5687273"/>
              <a:gd name="connsiteX195" fmla="*/ 4266627 w 11243827"/>
              <a:gd name="connsiteY195" fmla="*/ 5633969 h 5687273"/>
              <a:gd name="connsiteX196" fmla="*/ 4185525 w 11243827"/>
              <a:gd name="connsiteY196" fmla="*/ 5617508 h 5687273"/>
              <a:gd name="connsiteX197" fmla="*/ 4177617 w 11243827"/>
              <a:gd name="connsiteY197" fmla="*/ 5610903 h 5687273"/>
              <a:gd name="connsiteX198" fmla="*/ 4136948 w 11243827"/>
              <a:gd name="connsiteY198" fmla="*/ 5608031 h 5687273"/>
              <a:gd name="connsiteX199" fmla="*/ 4132323 w 11243827"/>
              <a:gd name="connsiteY199" fmla="*/ 5609784 h 5687273"/>
              <a:gd name="connsiteX200" fmla="*/ 4098620 w 11243827"/>
              <a:gd name="connsiteY200" fmla="*/ 5599672 h 5687273"/>
              <a:gd name="connsiteX201" fmla="*/ 3963475 w 11243827"/>
              <a:gd name="connsiteY201" fmla="*/ 5581841 h 5687273"/>
              <a:gd name="connsiteX202" fmla="*/ 3703613 w 11243827"/>
              <a:gd name="connsiteY202" fmla="*/ 5572482 h 5687273"/>
              <a:gd name="connsiteX203" fmla="*/ 3432987 w 11243827"/>
              <a:gd name="connsiteY203" fmla="*/ 5545768 h 5687273"/>
              <a:gd name="connsiteX204" fmla="*/ 3176381 w 11243827"/>
              <a:gd name="connsiteY204" fmla="*/ 5556110 h 5687273"/>
              <a:gd name="connsiteX205" fmla="*/ 2710156 w 11243827"/>
              <a:gd name="connsiteY205" fmla="*/ 5527517 h 5687273"/>
              <a:gd name="connsiteX206" fmla="*/ 2550206 w 11243827"/>
              <a:gd name="connsiteY206" fmla="*/ 5524958 h 5687273"/>
              <a:gd name="connsiteX207" fmla="*/ 2443041 w 11243827"/>
              <a:gd name="connsiteY207" fmla="*/ 5523990 h 5687273"/>
              <a:gd name="connsiteX208" fmla="*/ 2435613 w 11243827"/>
              <a:gd name="connsiteY208" fmla="*/ 5526704 h 5687273"/>
              <a:gd name="connsiteX209" fmla="*/ 2405682 w 11243827"/>
              <a:gd name="connsiteY209" fmla="*/ 5528307 h 5687273"/>
              <a:gd name="connsiteX210" fmla="*/ 2397487 w 11243827"/>
              <a:gd name="connsiteY210" fmla="*/ 5540337 h 5687273"/>
              <a:gd name="connsiteX211" fmla="*/ 2297454 w 11243827"/>
              <a:gd name="connsiteY211" fmla="*/ 5550765 h 5687273"/>
              <a:gd name="connsiteX212" fmla="*/ 2056700 w 11243827"/>
              <a:gd name="connsiteY212" fmla="*/ 5555489 h 5687273"/>
              <a:gd name="connsiteX213" fmla="*/ 1878530 w 11243827"/>
              <a:gd name="connsiteY213" fmla="*/ 5535330 h 5687273"/>
              <a:gd name="connsiteX214" fmla="*/ 1859292 w 11243827"/>
              <a:gd name="connsiteY214" fmla="*/ 5535461 h 5687273"/>
              <a:gd name="connsiteX215" fmla="*/ 1835626 w 11243827"/>
              <a:gd name="connsiteY215" fmla="*/ 5533793 h 5687273"/>
              <a:gd name="connsiteX216" fmla="*/ 1798939 w 11243827"/>
              <a:gd name="connsiteY216" fmla="*/ 5540285 h 5687273"/>
              <a:gd name="connsiteX217" fmla="*/ 1779046 w 11243827"/>
              <a:gd name="connsiteY217" fmla="*/ 5549949 h 5687273"/>
              <a:gd name="connsiteX218" fmla="*/ 1772421 w 11243827"/>
              <a:gd name="connsiteY218" fmla="*/ 5549018 h 5687273"/>
              <a:gd name="connsiteX219" fmla="*/ 1772052 w 11243827"/>
              <a:gd name="connsiteY219" fmla="*/ 5545689 h 5687273"/>
              <a:gd name="connsiteX220" fmla="*/ 1711543 w 11243827"/>
              <a:gd name="connsiteY220" fmla="*/ 5534558 h 5687273"/>
              <a:gd name="connsiteX221" fmla="*/ 1698891 w 11243827"/>
              <a:gd name="connsiteY221" fmla="*/ 5513187 h 5687273"/>
              <a:gd name="connsiteX222" fmla="*/ 1538763 w 11243827"/>
              <a:gd name="connsiteY222" fmla="*/ 5482781 h 5687273"/>
              <a:gd name="connsiteX223" fmla="*/ 1501533 w 11243827"/>
              <a:gd name="connsiteY223" fmla="*/ 5467817 h 5687273"/>
              <a:gd name="connsiteX224" fmla="*/ 1461266 w 11243827"/>
              <a:gd name="connsiteY224" fmla="*/ 5469343 h 5687273"/>
              <a:gd name="connsiteX225" fmla="*/ 1449415 w 11243827"/>
              <a:gd name="connsiteY225" fmla="*/ 5460467 h 5687273"/>
              <a:gd name="connsiteX226" fmla="*/ 1447454 w 11243827"/>
              <a:gd name="connsiteY226" fmla="*/ 5458776 h 5687273"/>
              <a:gd name="connsiteX227" fmla="*/ 1437814 w 11243827"/>
              <a:gd name="connsiteY227" fmla="*/ 5455515 h 5687273"/>
              <a:gd name="connsiteX228" fmla="*/ 1437334 w 11243827"/>
              <a:gd name="connsiteY228" fmla="*/ 5450209 h 5687273"/>
              <a:gd name="connsiteX229" fmla="*/ 1424429 w 11243827"/>
              <a:gd name="connsiteY229" fmla="*/ 5442157 h 5687273"/>
              <a:gd name="connsiteX230" fmla="*/ 1406063 w 11243827"/>
              <a:gd name="connsiteY230" fmla="*/ 5437380 h 5687273"/>
              <a:gd name="connsiteX231" fmla="*/ 1316379 w 11243827"/>
              <a:gd name="connsiteY231" fmla="*/ 5419601 h 5687273"/>
              <a:gd name="connsiteX232" fmla="*/ 1264090 w 11243827"/>
              <a:gd name="connsiteY232" fmla="*/ 5406153 h 5687273"/>
              <a:gd name="connsiteX233" fmla="*/ 1246374 w 11243827"/>
              <a:gd name="connsiteY233" fmla="*/ 5396631 h 5687273"/>
              <a:gd name="connsiteX234" fmla="*/ 1220190 w 11243827"/>
              <a:gd name="connsiteY234" fmla="*/ 5386301 h 5687273"/>
              <a:gd name="connsiteX235" fmla="*/ 1175643 w 11243827"/>
              <a:gd name="connsiteY235" fmla="*/ 5364651 h 5687273"/>
              <a:gd name="connsiteX236" fmla="*/ 1150342 w 11243827"/>
              <a:gd name="connsiteY236" fmla="*/ 5358447 h 5687273"/>
              <a:gd name="connsiteX237" fmla="*/ 1137272 w 11243827"/>
              <a:gd name="connsiteY237" fmla="*/ 5351191 h 5687273"/>
              <a:gd name="connsiteX238" fmla="*/ 1131268 w 11243827"/>
              <a:gd name="connsiteY238" fmla="*/ 5350530 h 5687273"/>
              <a:gd name="connsiteX239" fmla="*/ 1112024 w 11243827"/>
              <a:gd name="connsiteY239" fmla="*/ 5345786 h 5687273"/>
              <a:gd name="connsiteX240" fmla="*/ 1100870 w 11243827"/>
              <a:gd name="connsiteY240" fmla="*/ 5343651 h 5687273"/>
              <a:gd name="connsiteX241" fmla="*/ 1096383 w 11243827"/>
              <a:gd name="connsiteY241" fmla="*/ 5343015 h 5687273"/>
              <a:gd name="connsiteX242" fmla="*/ 1085571 w 11243827"/>
              <a:gd name="connsiteY242" fmla="*/ 5345836 h 5687273"/>
              <a:gd name="connsiteX243" fmla="*/ 1073168 w 11243827"/>
              <a:gd name="connsiteY243" fmla="*/ 5341521 h 5687273"/>
              <a:gd name="connsiteX244" fmla="*/ 1058039 w 11243827"/>
              <a:gd name="connsiteY244" fmla="*/ 5343504 h 5687273"/>
              <a:gd name="connsiteX245" fmla="*/ 1055426 w 11243827"/>
              <a:gd name="connsiteY245" fmla="*/ 5339088 h 5687273"/>
              <a:gd name="connsiteX246" fmla="*/ 1044738 w 11243827"/>
              <a:gd name="connsiteY246" fmla="*/ 5333063 h 5687273"/>
              <a:gd name="connsiteX247" fmla="*/ 1033909 w 11243827"/>
              <a:gd name="connsiteY247" fmla="*/ 5335680 h 5687273"/>
              <a:gd name="connsiteX248" fmla="*/ 1012649 w 11243827"/>
              <a:gd name="connsiteY248" fmla="*/ 5334541 h 5687273"/>
              <a:gd name="connsiteX249" fmla="*/ 1007115 w 11243827"/>
              <a:gd name="connsiteY249" fmla="*/ 5332775 h 5687273"/>
              <a:gd name="connsiteX250" fmla="*/ 986002 w 11243827"/>
              <a:gd name="connsiteY250" fmla="*/ 5334906 h 5687273"/>
              <a:gd name="connsiteX251" fmla="*/ 953418 w 11243827"/>
              <a:gd name="connsiteY251" fmla="*/ 5333901 h 5687273"/>
              <a:gd name="connsiteX252" fmla="*/ 916854 w 11243827"/>
              <a:gd name="connsiteY252" fmla="*/ 5329435 h 5687273"/>
              <a:gd name="connsiteX253" fmla="*/ 905651 w 11243827"/>
              <a:gd name="connsiteY253" fmla="*/ 5332114 h 5687273"/>
              <a:gd name="connsiteX254" fmla="*/ 836961 w 11243827"/>
              <a:gd name="connsiteY254" fmla="*/ 5330803 h 5687273"/>
              <a:gd name="connsiteX255" fmla="*/ 817627 w 11243827"/>
              <a:gd name="connsiteY255" fmla="*/ 5330580 h 5687273"/>
              <a:gd name="connsiteX256" fmla="*/ 801817 w 11243827"/>
              <a:gd name="connsiteY256" fmla="*/ 5325937 h 5687273"/>
              <a:gd name="connsiteX257" fmla="*/ 798857 w 11243827"/>
              <a:gd name="connsiteY257" fmla="*/ 5320979 h 5687273"/>
              <a:gd name="connsiteX258" fmla="*/ 788354 w 11243827"/>
              <a:gd name="connsiteY258" fmla="*/ 5320143 h 5687273"/>
              <a:gd name="connsiteX259" fmla="*/ 785726 w 11243827"/>
              <a:gd name="connsiteY259" fmla="*/ 5318989 h 5687273"/>
              <a:gd name="connsiteX260" fmla="*/ 770507 w 11243827"/>
              <a:gd name="connsiteY260" fmla="*/ 5313309 h 5687273"/>
              <a:gd name="connsiteX261" fmla="*/ 733810 w 11243827"/>
              <a:gd name="connsiteY261" fmla="*/ 5324286 h 5687273"/>
              <a:gd name="connsiteX262" fmla="*/ 692117 w 11243827"/>
              <a:gd name="connsiteY262" fmla="*/ 5318786 h 5687273"/>
              <a:gd name="connsiteX263" fmla="*/ 528894 w 11243827"/>
              <a:gd name="connsiteY263" fmla="*/ 5327578 h 5687273"/>
              <a:gd name="connsiteX264" fmla="*/ 507005 w 11243827"/>
              <a:gd name="connsiteY264" fmla="*/ 5310149 h 5687273"/>
              <a:gd name="connsiteX265" fmla="*/ 441302 w 11243827"/>
              <a:gd name="connsiteY265" fmla="*/ 5307062 h 5687273"/>
              <a:gd name="connsiteX266" fmla="*/ 336819 w 11243827"/>
              <a:gd name="connsiteY266" fmla="*/ 5336690 h 5687273"/>
              <a:gd name="connsiteX267" fmla="*/ 215763 w 11243827"/>
              <a:gd name="connsiteY267" fmla="*/ 5332575 h 5687273"/>
              <a:gd name="connsiteX268" fmla="*/ 205927 w 11243827"/>
              <a:gd name="connsiteY268" fmla="*/ 5339672 h 5687273"/>
              <a:gd name="connsiteX269" fmla="*/ 194189 w 11243827"/>
              <a:gd name="connsiteY269" fmla="*/ 5343588 h 5687273"/>
              <a:gd name="connsiteX270" fmla="*/ 192552 w 11243827"/>
              <a:gd name="connsiteY270" fmla="*/ 5342845 h 5687273"/>
              <a:gd name="connsiteX271" fmla="*/ 178320 w 11243827"/>
              <a:gd name="connsiteY271" fmla="*/ 5343766 h 5687273"/>
              <a:gd name="connsiteX272" fmla="*/ 175596 w 11243827"/>
              <a:gd name="connsiteY272" fmla="*/ 5346411 h 5687273"/>
              <a:gd name="connsiteX273" fmla="*/ 165951 w 11243827"/>
              <a:gd name="connsiteY273" fmla="*/ 5347808 h 5687273"/>
              <a:gd name="connsiteX274" fmla="*/ 147287 w 11243827"/>
              <a:gd name="connsiteY274" fmla="*/ 5352625 h 5687273"/>
              <a:gd name="connsiteX275" fmla="*/ 143484 w 11243827"/>
              <a:gd name="connsiteY275" fmla="*/ 5351591 h 5687273"/>
              <a:gd name="connsiteX276" fmla="*/ 114847 w 11243827"/>
              <a:gd name="connsiteY276" fmla="*/ 5355844 h 5687273"/>
              <a:gd name="connsiteX277" fmla="*/ 114306 w 11243827"/>
              <a:gd name="connsiteY277" fmla="*/ 5354983 h 5687273"/>
              <a:gd name="connsiteX278" fmla="*/ 105588 w 11243827"/>
              <a:gd name="connsiteY278" fmla="*/ 5352169 h 5687273"/>
              <a:gd name="connsiteX279" fmla="*/ 89264 w 11243827"/>
              <a:gd name="connsiteY279" fmla="*/ 5348886 h 5687273"/>
              <a:gd name="connsiteX280" fmla="*/ 49794 w 11243827"/>
              <a:gd name="connsiteY280" fmla="*/ 5329950 h 5687273"/>
              <a:gd name="connsiteX281" fmla="*/ 19924 w 11243827"/>
              <a:gd name="connsiteY281" fmla="*/ 5334282 h 5687273"/>
              <a:gd name="connsiteX282" fmla="*/ 13819 w 11243827"/>
              <a:gd name="connsiteY282" fmla="*/ 5334653 h 5687273"/>
              <a:gd name="connsiteX283" fmla="*/ 13657 w 11243827"/>
              <a:gd name="connsiteY283" fmla="*/ 5334455 h 5687273"/>
              <a:gd name="connsiteX284" fmla="*/ 7139 w 11243827"/>
              <a:gd name="connsiteY284" fmla="*/ 5334438 h 5687273"/>
              <a:gd name="connsiteX285" fmla="*/ 2684 w 11243827"/>
              <a:gd name="connsiteY285" fmla="*/ 5335333 h 5687273"/>
              <a:gd name="connsiteX286" fmla="*/ 0 w 11243827"/>
              <a:gd name="connsiteY286" fmla="*/ 5335496 h 5687273"/>
              <a:gd name="connsiteX287" fmla="*/ 0 w 11243827"/>
              <a:gd name="connsiteY287" fmla="*/ 10592 h 5687273"/>
              <a:gd name="connsiteX288" fmla="*/ 11243827 w 11243827"/>
              <a:gd name="connsiteY288" fmla="*/ 0 h 56872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257007 w 11243827"/>
              <a:gd name="connsiteY57" fmla="*/ 553718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98891 w 11243827"/>
              <a:gd name="connsiteY221" fmla="*/ 551318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28894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507005 w 11243827"/>
              <a:gd name="connsiteY264" fmla="*/ 5310149 h 5641173"/>
              <a:gd name="connsiteX265" fmla="*/ 441302 w 11243827"/>
              <a:gd name="connsiteY265" fmla="*/ 5307062 h 5641173"/>
              <a:gd name="connsiteX266" fmla="*/ 336819 w 11243827"/>
              <a:gd name="connsiteY266" fmla="*/ 5336690 h 5641173"/>
              <a:gd name="connsiteX267" fmla="*/ 215763 w 11243827"/>
              <a:gd name="connsiteY267" fmla="*/ 5332575 h 5641173"/>
              <a:gd name="connsiteX268" fmla="*/ 205927 w 11243827"/>
              <a:gd name="connsiteY268" fmla="*/ 5339672 h 5641173"/>
              <a:gd name="connsiteX269" fmla="*/ 194189 w 11243827"/>
              <a:gd name="connsiteY269" fmla="*/ 5343588 h 5641173"/>
              <a:gd name="connsiteX270" fmla="*/ 192552 w 11243827"/>
              <a:gd name="connsiteY270" fmla="*/ 5342845 h 5641173"/>
              <a:gd name="connsiteX271" fmla="*/ 178320 w 11243827"/>
              <a:gd name="connsiteY271" fmla="*/ 5343766 h 5641173"/>
              <a:gd name="connsiteX272" fmla="*/ 175596 w 11243827"/>
              <a:gd name="connsiteY272" fmla="*/ 5346411 h 5641173"/>
              <a:gd name="connsiteX273" fmla="*/ 165951 w 11243827"/>
              <a:gd name="connsiteY273" fmla="*/ 5347808 h 5641173"/>
              <a:gd name="connsiteX274" fmla="*/ 147287 w 11243827"/>
              <a:gd name="connsiteY274" fmla="*/ 5352625 h 5641173"/>
              <a:gd name="connsiteX275" fmla="*/ 143484 w 11243827"/>
              <a:gd name="connsiteY275" fmla="*/ 5351591 h 5641173"/>
              <a:gd name="connsiteX276" fmla="*/ 114847 w 11243827"/>
              <a:gd name="connsiteY276" fmla="*/ 5355844 h 5641173"/>
              <a:gd name="connsiteX277" fmla="*/ 114306 w 11243827"/>
              <a:gd name="connsiteY277" fmla="*/ 5354983 h 5641173"/>
              <a:gd name="connsiteX278" fmla="*/ 105588 w 11243827"/>
              <a:gd name="connsiteY278" fmla="*/ 5352169 h 5641173"/>
              <a:gd name="connsiteX279" fmla="*/ 89264 w 11243827"/>
              <a:gd name="connsiteY279" fmla="*/ 5348886 h 5641173"/>
              <a:gd name="connsiteX280" fmla="*/ 49794 w 11243827"/>
              <a:gd name="connsiteY280" fmla="*/ 5329950 h 5641173"/>
              <a:gd name="connsiteX281" fmla="*/ 19924 w 11243827"/>
              <a:gd name="connsiteY281" fmla="*/ 5334282 h 5641173"/>
              <a:gd name="connsiteX282" fmla="*/ 13819 w 11243827"/>
              <a:gd name="connsiteY282" fmla="*/ 5334653 h 5641173"/>
              <a:gd name="connsiteX283" fmla="*/ 13657 w 11243827"/>
              <a:gd name="connsiteY283" fmla="*/ 5334455 h 5641173"/>
              <a:gd name="connsiteX284" fmla="*/ 7139 w 11243827"/>
              <a:gd name="connsiteY284" fmla="*/ 5334438 h 5641173"/>
              <a:gd name="connsiteX285" fmla="*/ 2684 w 11243827"/>
              <a:gd name="connsiteY285" fmla="*/ 5335333 h 5641173"/>
              <a:gd name="connsiteX286" fmla="*/ 0 w 11243827"/>
              <a:gd name="connsiteY286" fmla="*/ 5335496 h 5641173"/>
              <a:gd name="connsiteX287" fmla="*/ 0 w 11243827"/>
              <a:gd name="connsiteY287" fmla="*/ 10592 h 5641173"/>
              <a:gd name="connsiteX288" fmla="*/ 11243827 w 11243827"/>
              <a:gd name="connsiteY288"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15763 w 11243827"/>
              <a:gd name="connsiteY266" fmla="*/ 5332575 h 5641173"/>
              <a:gd name="connsiteX267" fmla="*/ 205927 w 11243827"/>
              <a:gd name="connsiteY267" fmla="*/ 5339672 h 5641173"/>
              <a:gd name="connsiteX268" fmla="*/ 194189 w 11243827"/>
              <a:gd name="connsiteY268" fmla="*/ 5343588 h 5641173"/>
              <a:gd name="connsiteX269" fmla="*/ 192552 w 11243827"/>
              <a:gd name="connsiteY269" fmla="*/ 5342845 h 5641173"/>
              <a:gd name="connsiteX270" fmla="*/ 178320 w 11243827"/>
              <a:gd name="connsiteY270" fmla="*/ 5343766 h 5641173"/>
              <a:gd name="connsiteX271" fmla="*/ 175596 w 11243827"/>
              <a:gd name="connsiteY271" fmla="*/ 5346411 h 5641173"/>
              <a:gd name="connsiteX272" fmla="*/ 165951 w 11243827"/>
              <a:gd name="connsiteY272" fmla="*/ 5347808 h 5641173"/>
              <a:gd name="connsiteX273" fmla="*/ 147287 w 11243827"/>
              <a:gd name="connsiteY273" fmla="*/ 5352625 h 5641173"/>
              <a:gd name="connsiteX274" fmla="*/ 143484 w 11243827"/>
              <a:gd name="connsiteY274" fmla="*/ 5351591 h 5641173"/>
              <a:gd name="connsiteX275" fmla="*/ 114847 w 11243827"/>
              <a:gd name="connsiteY275" fmla="*/ 5355844 h 5641173"/>
              <a:gd name="connsiteX276" fmla="*/ 114306 w 11243827"/>
              <a:gd name="connsiteY276" fmla="*/ 5354983 h 5641173"/>
              <a:gd name="connsiteX277" fmla="*/ 105588 w 11243827"/>
              <a:gd name="connsiteY277" fmla="*/ 5352169 h 5641173"/>
              <a:gd name="connsiteX278" fmla="*/ 89264 w 11243827"/>
              <a:gd name="connsiteY278" fmla="*/ 5348886 h 5641173"/>
              <a:gd name="connsiteX279" fmla="*/ 49794 w 11243827"/>
              <a:gd name="connsiteY279" fmla="*/ 5329950 h 5641173"/>
              <a:gd name="connsiteX280" fmla="*/ 19924 w 11243827"/>
              <a:gd name="connsiteY280" fmla="*/ 5334282 h 5641173"/>
              <a:gd name="connsiteX281" fmla="*/ 13819 w 11243827"/>
              <a:gd name="connsiteY281" fmla="*/ 5334653 h 5641173"/>
              <a:gd name="connsiteX282" fmla="*/ 13657 w 11243827"/>
              <a:gd name="connsiteY282" fmla="*/ 5334455 h 5641173"/>
              <a:gd name="connsiteX283" fmla="*/ 7139 w 11243827"/>
              <a:gd name="connsiteY283" fmla="*/ 5334438 h 5641173"/>
              <a:gd name="connsiteX284" fmla="*/ 2684 w 11243827"/>
              <a:gd name="connsiteY284" fmla="*/ 5335333 h 5641173"/>
              <a:gd name="connsiteX285" fmla="*/ 0 w 11243827"/>
              <a:gd name="connsiteY285" fmla="*/ 5335496 h 5641173"/>
              <a:gd name="connsiteX286" fmla="*/ 0 w 11243827"/>
              <a:gd name="connsiteY286" fmla="*/ 10592 h 5641173"/>
              <a:gd name="connsiteX287" fmla="*/ 11243827 w 11243827"/>
              <a:gd name="connsiteY287"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15763 w 11243827"/>
              <a:gd name="connsiteY266" fmla="*/ 5332575 h 5641173"/>
              <a:gd name="connsiteX267" fmla="*/ 270932 w 11243827"/>
              <a:gd name="connsiteY267" fmla="*/ 5345451 h 5641173"/>
              <a:gd name="connsiteX268" fmla="*/ 194189 w 11243827"/>
              <a:gd name="connsiteY268" fmla="*/ 5343588 h 5641173"/>
              <a:gd name="connsiteX269" fmla="*/ 192552 w 11243827"/>
              <a:gd name="connsiteY269" fmla="*/ 5342845 h 5641173"/>
              <a:gd name="connsiteX270" fmla="*/ 178320 w 11243827"/>
              <a:gd name="connsiteY270" fmla="*/ 5343766 h 5641173"/>
              <a:gd name="connsiteX271" fmla="*/ 175596 w 11243827"/>
              <a:gd name="connsiteY271" fmla="*/ 5346411 h 5641173"/>
              <a:gd name="connsiteX272" fmla="*/ 165951 w 11243827"/>
              <a:gd name="connsiteY272" fmla="*/ 5347808 h 5641173"/>
              <a:gd name="connsiteX273" fmla="*/ 147287 w 11243827"/>
              <a:gd name="connsiteY273" fmla="*/ 5352625 h 5641173"/>
              <a:gd name="connsiteX274" fmla="*/ 143484 w 11243827"/>
              <a:gd name="connsiteY274" fmla="*/ 5351591 h 5641173"/>
              <a:gd name="connsiteX275" fmla="*/ 114847 w 11243827"/>
              <a:gd name="connsiteY275" fmla="*/ 5355844 h 5641173"/>
              <a:gd name="connsiteX276" fmla="*/ 114306 w 11243827"/>
              <a:gd name="connsiteY276" fmla="*/ 5354983 h 5641173"/>
              <a:gd name="connsiteX277" fmla="*/ 105588 w 11243827"/>
              <a:gd name="connsiteY277" fmla="*/ 5352169 h 5641173"/>
              <a:gd name="connsiteX278" fmla="*/ 89264 w 11243827"/>
              <a:gd name="connsiteY278" fmla="*/ 5348886 h 5641173"/>
              <a:gd name="connsiteX279" fmla="*/ 49794 w 11243827"/>
              <a:gd name="connsiteY279" fmla="*/ 5329950 h 5641173"/>
              <a:gd name="connsiteX280" fmla="*/ 19924 w 11243827"/>
              <a:gd name="connsiteY280" fmla="*/ 5334282 h 5641173"/>
              <a:gd name="connsiteX281" fmla="*/ 13819 w 11243827"/>
              <a:gd name="connsiteY281" fmla="*/ 5334653 h 5641173"/>
              <a:gd name="connsiteX282" fmla="*/ 13657 w 11243827"/>
              <a:gd name="connsiteY282" fmla="*/ 5334455 h 5641173"/>
              <a:gd name="connsiteX283" fmla="*/ 7139 w 11243827"/>
              <a:gd name="connsiteY283" fmla="*/ 5334438 h 5641173"/>
              <a:gd name="connsiteX284" fmla="*/ 2684 w 11243827"/>
              <a:gd name="connsiteY284" fmla="*/ 5335333 h 5641173"/>
              <a:gd name="connsiteX285" fmla="*/ 0 w 11243827"/>
              <a:gd name="connsiteY285" fmla="*/ 5335496 h 5641173"/>
              <a:gd name="connsiteX286" fmla="*/ 0 w 11243827"/>
              <a:gd name="connsiteY286" fmla="*/ 10592 h 5641173"/>
              <a:gd name="connsiteX287" fmla="*/ 11243827 w 11243827"/>
              <a:gd name="connsiteY287"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43484 w 11243827"/>
              <a:gd name="connsiteY273" fmla="*/ 5351591 h 5641173"/>
              <a:gd name="connsiteX274" fmla="*/ 114847 w 11243827"/>
              <a:gd name="connsiteY274" fmla="*/ 5355844 h 5641173"/>
              <a:gd name="connsiteX275" fmla="*/ 114306 w 11243827"/>
              <a:gd name="connsiteY275" fmla="*/ 5354983 h 5641173"/>
              <a:gd name="connsiteX276" fmla="*/ 105588 w 11243827"/>
              <a:gd name="connsiteY276" fmla="*/ 5352169 h 5641173"/>
              <a:gd name="connsiteX277" fmla="*/ 89264 w 11243827"/>
              <a:gd name="connsiteY277" fmla="*/ 5348886 h 5641173"/>
              <a:gd name="connsiteX278" fmla="*/ 49794 w 11243827"/>
              <a:gd name="connsiteY278" fmla="*/ 5329950 h 5641173"/>
              <a:gd name="connsiteX279" fmla="*/ 19924 w 11243827"/>
              <a:gd name="connsiteY279" fmla="*/ 5334282 h 5641173"/>
              <a:gd name="connsiteX280" fmla="*/ 13819 w 11243827"/>
              <a:gd name="connsiteY280" fmla="*/ 5334653 h 5641173"/>
              <a:gd name="connsiteX281" fmla="*/ 13657 w 11243827"/>
              <a:gd name="connsiteY281" fmla="*/ 5334455 h 5641173"/>
              <a:gd name="connsiteX282" fmla="*/ 7139 w 11243827"/>
              <a:gd name="connsiteY282" fmla="*/ 5334438 h 5641173"/>
              <a:gd name="connsiteX283" fmla="*/ 2684 w 11243827"/>
              <a:gd name="connsiteY283" fmla="*/ 5335333 h 5641173"/>
              <a:gd name="connsiteX284" fmla="*/ 0 w 11243827"/>
              <a:gd name="connsiteY284" fmla="*/ 5335496 h 5641173"/>
              <a:gd name="connsiteX285" fmla="*/ 0 w 11243827"/>
              <a:gd name="connsiteY285" fmla="*/ 10592 h 5641173"/>
              <a:gd name="connsiteX286" fmla="*/ 11243827 w 11243827"/>
              <a:gd name="connsiteY286"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43484 w 11243827"/>
              <a:gd name="connsiteY273" fmla="*/ 5351591 h 5641173"/>
              <a:gd name="connsiteX274" fmla="*/ 114847 w 11243827"/>
              <a:gd name="connsiteY274" fmla="*/ 5355844 h 5641173"/>
              <a:gd name="connsiteX275" fmla="*/ 114306 w 11243827"/>
              <a:gd name="connsiteY275" fmla="*/ 5354983 h 5641173"/>
              <a:gd name="connsiteX276" fmla="*/ 89264 w 11243827"/>
              <a:gd name="connsiteY276" fmla="*/ 5348886 h 5641173"/>
              <a:gd name="connsiteX277" fmla="*/ 49794 w 11243827"/>
              <a:gd name="connsiteY277" fmla="*/ 5329950 h 5641173"/>
              <a:gd name="connsiteX278" fmla="*/ 19924 w 11243827"/>
              <a:gd name="connsiteY278" fmla="*/ 5334282 h 5641173"/>
              <a:gd name="connsiteX279" fmla="*/ 13819 w 11243827"/>
              <a:gd name="connsiteY279" fmla="*/ 5334653 h 5641173"/>
              <a:gd name="connsiteX280" fmla="*/ 13657 w 11243827"/>
              <a:gd name="connsiteY280" fmla="*/ 5334455 h 5641173"/>
              <a:gd name="connsiteX281" fmla="*/ 7139 w 11243827"/>
              <a:gd name="connsiteY281" fmla="*/ 5334438 h 5641173"/>
              <a:gd name="connsiteX282" fmla="*/ 2684 w 11243827"/>
              <a:gd name="connsiteY282" fmla="*/ 5335333 h 5641173"/>
              <a:gd name="connsiteX283" fmla="*/ 0 w 11243827"/>
              <a:gd name="connsiteY283" fmla="*/ 5335496 h 5641173"/>
              <a:gd name="connsiteX284" fmla="*/ 0 w 11243827"/>
              <a:gd name="connsiteY284" fmla="*/ 10592 h 5641173"/>
              <a:gd name="connsiteX285" fmla="*/ 11243827 w 11243827"/>
              <a:gd name="connsiteY285"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65951 w 11243827"/>
              <a:gd name="connsiteY271" fmla="*/ 5347808 h 5641173"/>
              <a:gd name="connsiteX272" fmla="*/ 147287 w 11243827"/>
              <a:gd name="connsiteY272" fmla="*/ 5352625 h 5641173"/>
              <a:gd name="connsiteX273" fmla="*/ 114847 w 11243827"/>
              <a:gd name="connsiteY273" fmla="*/ 5355844 h 5641173"/>
              <a:gd name="connsiteX274" fmla="*/ 114306 w 11243827"/>
              <a:gd name="connsiteY274" fmla="*/ 5354983 h 5641173"/>
              <a:gd name="connsiteX275" fmla="*/ 89264 w 11243827"/>
              <a:gd name="connsiteY275" fmla="*/ 5348886 h 5641173"/>
              <a:gd name="connsiteX276" fmla="*/ 49794 w 11243827"/>
              <a:gd name="connsiteY276" fmla="*/ 5329950 h 5641173"/>
              <a:gd name="connsiteX277" fmla="*/ 19924 w 11243827"/>
              <a:gd name="connsiteY277" fmla="*/ 5334282 h 5641173"/>
              <a:gd name="connsiteX278" fmla="*/ 13819 w 11243827"/>
              <a:gd name="connsiteY278" fmla="*/ 5334653 h 5641173"/>
              <a:gd name="connsiteX279" fmla="*/ 13657 w 11243827"/>
              <a:gd name="connsiteY279" fmla="*/ 5334455 h 5641173"/>
              <a:gd name="connsiteX280" fmla="*/ 7139 w 11243827"/>
              <a:gd name="connsiteY280" fmla="*/ 5334438 h 5641173"/>
              <a:gd name="connsiteX281" fmla="*/ 2684 w 11243827"/>
              <a:gd name="connsiteY281" fmla="*/ 5335333 h 5641173"/>
              <a:gd name="connsiteX282" fmla="*/ 0 w 11243827"/>
              <a:gd name="connsiteY282" fmla="*/ 5335496 h 5641173"/>
              <a:gd name="connsiteX283" fmla="*/ 0 w 11243827"/>
              <a:gd name="connsiteY283" fmla="*/ 10592 h 5641173"/>
              <a:gd name="connsiteX284" fmla="*/ 11243827 w 11243827"/>
              <a:gd name="connsiteY284"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31268 w 11243827"/>
              <a:gd name="connsiteY238" fmla="*/ 5350530 h 5641173"/>
              <a:gd name="connsiteX239" fmla="*/ 1112024 w 11243827"/>
              <a:gd name="connsiteY239" fmla="*/ 5345786 h 5641173"/>
              <a:gd name="connsiteX240" fmla="*/ 1100870 w 11243827"/>
              <a:gd name="connsiteY240" fmla="*/ 5343651 h 5641173"/>
              <a:gd name="connsiteX241" fmla="*/ 1096383 w 11243827"/>
              <a:gd name="connsiteY241" fmla="*/ 5343015 h 5641173"/>
              <a:gd name="connsiteX242" fmla="*/ 1085571 w 11243827"/>
              <a:gd name="connsiteY242" fmla="*/ 5345836 h 5641173"/>
              <a:gd name="connsiteX243" fmla="*/ 1073168 w 11243827"/>
              <a:gd name="connsiteY243" fmla="*/ 5341521 h 5641173"/>
              <a:gd name="connsiteX244" fmla="*/ 1058039 w 11243827"/>
              <a:gd name="connsiteY244" fmla="*/ 5343504 h 5641173"/>
              <a:gd name="connsiteX245" fmla="*/ 1055426 w 11243827"/>
              <a:gd name="connsiteY245" fmla="*/ 5339088 h 5641173"/>
              <a:gd name="connsiteX246" fmla="*/ 1044738 w 11243827"/>
              <a:gd name="connsiteY246" fmla="*/ 5333063 h 5641173"/>
              <a:gd name="connsiteX247" fmla="*/ 1033909 w 11243827"/>
              <a:gd name="connsiteY247" fmla="*/ 5335680 h 5641173"/>
              <a:gd name="connsiteX248" fmla="*/ 1012649 w 11243827"/>
              <a:gd name="connsiteY248" fmla="*/ 5334541 h 5641173"/>
              <a:gd name="connsiteX249" fmla="*/ 1007115 w 11243827"/>
              <a:gd name="connsiteY249" fmla="*/ 5332775 h 5641173"/>
              <a:gd name="connsiteX250" fmla="*/ 986002 w 11243827"/>
              <a:gd name="connsiteY250" fmla="*/ 5334906 h 5641173"/>
              <a:gd name="connsiteX251" fmla="*/ 953418 w 11243827"/>
              <a:gd name="connsiteY251" fmla="*/ 5333901 h 5641173"/>
              <a:gd name="connsiteX252" fmla="*/ 916854 w 11243827"/>
              <a:gd name="connsiteY252" fmla="*/ 5329435 h 5641173"/>
              <a:gd name="connsiteX253" fmla="*/ 905651 w 11243827"/>
              <a:gd name="connsiteY253" fmla="*/ 5332114 h 5641173"/>
              <a:gd name="connsiteX254" fmla="*/ 836961 w 11243827"/>
              <a:gd name="connsiteY254" fmla="*/ 5330803 h 5641173"/>
              <a:gd name="connsiteX255" fmla="*/ 817627 w 11243827"/>
              <a:gd name="connsiteY255" fmla="*/ 5330580 h 5641173"/>
              <a:gd name="connsiteX256" fmla="*/ 801817 w 11243827"/>
              <a:gd name="connsiteY256" fmla="*/ 5325937 h 5641173"/>
              <a:gd name="connsiteX257" fmla="*/ 798857 w 11243827"/>
              <a:gd name="connsiteY257" fmla="*/ 5320979 h 5641173"/>
              <a:gd name="connsiteX258" fmla="*/ 788354 w 11243827"/>
              <a:gd name="connsiteY258" fmla="*/ 5320143 h 5641173"/>
              <a:gd name="connsiteX259" fmla="*/ 785726 w 11243827"/>
              <a:gd name="connsiteY259" fmla="*/ 5318989 h 5641173"/>
              <a:gd name="connsiteX260" fmla="*/ 770507 w 11243827"/>
              <a:gd name="connsiteY260" fmla="*/ 5313309 h 5641173"/>
              <a:gd name="connsiteX261" fmla="*/ 733810 w 11243827"/>
              <a:gd name="connsiteY261" fmla="*/ 5324286 h 5641173"/>
              <a:gd name="connsiteX262" fmla="*/ 692117 w 11243827"/>
              <a:gd name="connsiteY262" fmla="*/ 5318786 h 5641173"/>
              <a:gd name="connsiteX263" fmla="*/ 574943 w 11243827"/>
              <a:gd name="connsiteY263" fmla="*/ 5327578 h 5641173"/>
              <a:gd name="connsiteX264" fmla="*/ 441302 w 11243827"/>
              <a:gd name="connsiteY264" fmla="*/ 5307062 h 5641173"/>
              <a:gd name="connsiteX265" fmla="*/ 336819 w 11243827"/>
              <a:gd name="connsiteY265" fmla="*/ 5336690 h 5641173"/>
              <a:gd name="connsiteX266" fmla="*/ 270932 w 11243827"/>
              <a:gd name="connsiteY266" fmla="*/ 5345451 h 5641173"/>
              <a:gd name="connsiteX267" fmla="*/ 194189 w 11243827"/>
              <a:gd name="connsiteY267" fmla="*/ 5343588 h 5641173"/>
              <a:gd name="connsiteX268" fmla="*/ 192552 w 11243827"/>
              <a:gd name="connsiteY268" fmla="*/ 5342845 h 5641173"/>
              <a:gd name="connsiteX269" fmla="*/ 178320 w 11243827"/>
              <a:gd name="connsiteY269" fmla="*/ 5343766 h 5641173"/>
              <a:gd name="connsiteX270" fmla="*/ 175596 w 11243827"/>
              <a:gd name="connsiteY270" fmla="*/ 5346411 h 5641173"/>
              <a:gd name="connsiteX271" fmla="*/ 147287 w 11243827"/>
              <a:gd name="connsiteY271" fmla="*/ 5352625 h 5641173"/>
              <a:gd name="connsiteX272" fmla="*/ 114847 w 11243827"/>
              <a:gd name="connsiteY272" fmla="*/ 5355844 h 5641173"/>
              <a:gd name="connsiteX273" fmla="*/ 114306 w 11243827"/>
              <a:gd name="connsiteY273" fmla="*/ 5354983 h 5641173"/>
              <a:gd name="connsiteX274" fmla="*/ 89264 w 11243827"/>
              <a:gd name="connsiteY274" fmla="*/ 5348886 h 5641173"/>
              <a:gd name="connsiteX275" fmla="*/ 49794 w 11243827"/>
              <a:gd name="connsiteY275" fmla="*/ 5329950 h 5641173"/>
              <a:gd name="connsiteX276" fmla="*/ 19924 w 11243827"/>
              <a:gd name="connsiteY276" fmla="*/ 5334282 h 5641173"/>
              <a:gd name="connsiteX277" fmla="*/ 13819 w 11243827"/>
              <a:gd name="connsiteY277" fmla="*/ 5334653 h 5641173"/>
              <a:gd name="connsiteX278" fmla="*/ 13657 w 11243827"/>
              <a:gd name="connsiteY278" fmla="*/ 5334455 h 5641173"/>
              <a:gd name="connsiteX279" fmla="*/ 7139 w 11243827"/>
              <a:gd name="connsiteY279" fmla="*/ 5334438 h 5641173"/>
              <a:gd name="connsiteX280" fmla="*/ 2684 w 11243827"/>
              <a:gd name="connsiteY280" fmla="*/ 5335333 h 5641173"/>
              <a:gd name="connsiteX281" fmla="*/ 0 w 11243827"/>
              <a:gd name="connsiteY281" fmla="*/ 5335496 h 5641173"/>
              <a:gd name="connsiteX282" fmla="*/ 0 w 11243827"/>
              <a:gd name="connsiteY282" fmla="*/ 10592 h 5641173"/>
              <a:gd name="connsiteX283" fmla="*/ 11243827 w 11243827"/>
              <a:gd name="connsiteY283"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37272 w 11243827"/>
              <a:gd name="connsiteY237" fmla="*/ 5351191 h 5641173"/>
              <a:gd name="connsiteX238" fmla="*/ 1112024 w 11243827"/>
              <a:gd name="connsiteY238" fmla="*/ 5345786 h 5641173"/>
              <a:gd name="connsiteX239" fmla="*/ 1100870 w 11243827"/>
              <a:gd name="connsiteY239" fmla="*/ 5343651 h 5641173"/>
              <a:gd name="connsiteX240" fmla="*/ 1096383 w 11243827"/>
              <a:gd name="connsiteY240" fmla="*/ 5343015 h 5641173"/>
              <a:gd name="connsiteX241" fmla="*/ 1085571 w 11243827"/>
              <a:gd name="connsiteY241" fmla="*/ 5345836 h 5641173"/>
              <a:gd name="connsiteX242" fmla="*/ 1073168 w 11243827"/>
              <a:gd name="connsiteY242" fmla="*/ 5341521 h 5641173"/>
              <a:gd name="connsiteX243" fmla="*/ 1058039 w 11243827"/>
              <a:gd name="connsiteY243" fmla="*/ 5343504 h 5641173"/>
              <a:gd name="connsiteX244" fmla="*/ 1055426 w 11243827"/>
              <a:gd name="connsiteY244" fmla="*/ 5339088 h 5641173"/>
              <a:gd name="connsiteX245" fmla="*/ 1044738 w 11243827"/>
              <a:gd name="connsiteY245" fmla="*/ 5333063 h 5641173"/>
              <a:gd name="connsiteX246" fmla="*/ 1033909 w 11243827"/>
              <a:gd name="connsiteY246" fmla="*/ 5335680 h 5641173"/>
              <a:gd name="connsiteX247" fmla="*/ 1012649 w 11243827"/>
              <a:gd name="connsiteY247" fmla="*/ 5334541 h 5641173"/>
              <a:gd name="connsiteX248" fmla="*/ 1007115 w 11243827"/>
              <a:gd name="connsiteY248" fmla="*/ 5332775 h 5641173"/>
              <a:gd name="connsiteX249" fmla="*/ 986002 w 11243827"/>
              <a:gd name="connsiteY249" fmla="*/ 5334906 h 5641173"/>
              <a:gd name="connsiteX250" fmla="*/ 953418 w 11243827"/>
              <a:gd name="connsiteY250" fmla="*/ 5333901 h 5641173"/>
              <a:gd name="connsiteX251" fmla="*/ 916854 w 11243827"/>
              <a:gd name="connsiteY251" fmla="*/ 5329435 h 5641173"/>
              <a:gd name="connsiteX252" fmla="*/ 905651 w 11243827"/>
              <a:gd name="connsiteY252" fmla="*/ 5332114 h 5641173"/>
              <a:gd name="connsiteX253" fmla="*/ 836961 w 11243827"/>
              <a:gd name="connsiteY253" fmla="*/ 5330803 h 5641173"/>
              <a:gd name="connsiteX254" fmla="*/ 817627 w 11243827"/>
              <a:gd name="connsiteY254" fmla="*/ 5330580 h 5641173"/>
              <a:gd name="connsiteX255" fmla="*/ 801817 w 11243827"/>
              <a:gd name="connsiteY255" fmla="*/ 5325937 h 5641173"/>
              <a:gd name="connsiteX256" fmla="*/ 798857 w 11243827"/>
              <a:gd name="connsiteY256" fmla="*/ 5320979 h 5641173"/>
              <a:gd name="connsiteX257" fmla="*/ 788354 w 11243827"/>
              <a:gd name="connsiteY257" fmla="*/ 5320143 h 5641173"/>
              <a:gd name="connsiteX258" fmla="*/ 785726 w 11243827"/>
              <a:gd name="connsiteY258" fmla="*/ 5318989 h 5641173"/>
              <a:gd name="connsiteX259" fmla="*/ 770507 w 11243827"/>
              <a:gd name="connsiteY259" fmla="*/ 5313309 h 5641173"/>
              <a:gd name="connsiteX260" fmla="*/ 733810 w 11243827"/>
              <a:gd name="connsiteY260" fmla="*/ 5324286 h 5641173"/>
              <a:gd name="connsiteX261" fmla="*/ 692117 w 11243827"/>
              <a:gd name="connsiteY261" fmla="*/ 5318786 h 5641173"/>
              <a:gd name="connsiteX262" fmla="*/ 574943 w 11243827"/>
              <a:gd name="connsiteY262" fmla="*/ 5327578 h 5641173"/>
              <a:gd name="connsiteX263" fmla="*/ 441302 w 11243827"/>
              <a:gd name="connsiteY263" fmla="*/ 5307062 h 5641173"/>
              <a:gd name="connsiteX264" fmla="*/ 336819 w 11243827"/>
              <a:gd name="connsiteY264" fmla="*/ 5336690 h 5641173"/>
              <a:gd name="connsiteX265" fmla="*/ 270932 w 11243827"/>
              <a:gd name="connsiteY265" fmla="*/ 5345451 h 5641173"/>
              <a:gd name="connsiteX266" fmla="*/ 194189 w 11243827"/>
              <a:gd name="connsiteY266" fmla="*/ 5343588 h 5641173"/>
              <a:gd name="connsiteX267" fmla="*/ 192552 w 11243827"/>
              <a:gd name="connsiteY267" fmla="*/ 5342845 h 5641173"/>
              <a:gd name="connsiteX268" fmla="*/ 178320 w 11243827"/>
              <a:gd name="connsiteY268" fmla="*/ 5343766 h 5641173"/>
              <a:gd name="connsiteX269" fmla="*/ 175596 w 11243827"/>
              <a:gd name="connsiteY269" fmla="*/ 5346411 h 5641173"/>
              <a:gd name="connsiteX270" fmla="*/ 147287 w 11243827"/>
              <a:gd name="connsiteY270" fmla="*/ 5352625 h 5641173"/>
              <a:gd name="connsiteX271" fmla="*/ 114847 w 11243827"/>
              <a:gd name="connsiteY271" fmla="*/ 5355844 h 5641173"/>
              <a:gd name="connsiteX272" fmla="*/ 114306 w 11243827"/>
              <a:gd name="connsiteY272" fmla="*/ 5354983 h 5641173"/>
              <a:gd name="connsiteX273" fmla="*/ 89264 w 11243827"/>
              <a:gd name="connsiteY273" fmla="*/ 5348886 h 5641173"/>
              <a:gd name="connsiteX274" fmla="*/ 49794 w 11243827"/>
              <a:gd name="connsiteY274" fmla="*/ 5329950 h 5641173"/>
              <a:gd name="connsiteX275" fmla="*/ 19924 w 11243827"/>
              <a:gd name="connsiteY275" fmla="*/ 5334282 h 5641173"/>
              <a:gd name="connsiteX276" fmla="*/ 13819 w 11243827"/>
              <a:gd name="connsiteY276" fmla="*/ 5334653 h 5641173"/>
              <a:gd name="connsiteX277" fmla="*/ 13657 w 11243827"/>
              <a:gd name="connsiteY277" fmla="*/ 5334455 h 5641173"/>
              <a:gd name="connsiteX278" fmla="*/ 7139 w 11243827"/>
              <a:gd name="connsiteY278" fmla="*/ 5334438 h 5641173"/>
              <a:gd name="connsiteX279" fmla="*/ 2684 w 11243827"/>
              <a:gd name="connsiteY279" fmla="*/ 5335333 h 5641173"/>
              <a:gd name="connsiteX280" fmla="*/ 0 w 11243827"/>
              <a:gd name="connsiteY280" fmla="*/ 5335496 h 5641173"/>
              <a:gd name="connsiteX281" fmla="*/ 0 w 11243827"/>
              <a:gd name="connsiteY281" fmla="*/ 10592 h 5641173"/>
              <a:gd name="connsiteX282" fmla="*/ 11243827 w 11243827"/>
              <a:gd name="connsiteY282"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45836 h 5641173"/>
              <a:gd name="connsiteX241" fmla="*/ 1073168 w 11243827"/>
              <a:gd name="connsiteY241" fmla="*/ 5341521 h 5641173"/>
              <a:gd name="connsiteX242" fmla="*/ 1058039 w 11243827"/>
              <a:gd name="connsiteY242" fmla="*/ 5343504 h 5641173"/>
              <a:gd name="connsiteX243" fmla="*/ 1055426 w 11243827"/>
              <a:gd name="connsiteY243" fmla="*/ 5339088 h 5641173"/>
              <a:gd name="connsiteX244" fmla="*/ 1044738 w 11243827"/>
              <a:gd name="connsiteY244" fmla="*/ 5333063 h 5641173"/>
              <a:gd name="connsiteX245" fmla="*/ 1033909 w 11243827"/>
              <a:gd name="connsiteY245" fmla="*/ 5335680 h 5641173"/>
              <a:gd name="connsiteX246" fmla="*/ 1012649 w 11243827"/>
              <a:gd name="connsiteY246" fmla="*/ 5334541 h 5641173"/>
              <a:gd name="connsiteX247" fmla="*/ 1007115 w 11243827"/>
              <a:gd name="connsiteY247" fmla="*/ 5332775 h 5641173"/>
              <a:gd name="connsiteX248" fmla="*/ 986002 w 11243827"/>
              <a:gd name="connsiteY248" fmla="*/ 5334906 h 5641173"/>
              <a:gd name="connsiteX249" fmla="*/ 953418 w 11243827"/>
              <a:gd name="connsiteY249" fmla="*/ 5333901 h 5641173"/>
              <a:gd name="connsiteX250" fmla="*/ 916854 w 11243827"/>
              <a:gd name="connsiteY250" fmla="*/ 5329435 h 5641173"/>
              <a:gd name="connsiteX251" fmla="*/ 905651 w 11243827"/>
              <a:gd name="connsiteY251" fmla="*/ 5332114 h 5641173"/>
              <a:gd name="connsiteX252" fmla="*/ 836961 w 11243827"/>
              <a:gd name="connsiteY252" fmla="*/ 5330803 h 5641173"/>
              <a:gd name="connsiteX253" fmla="*/ 817627 w 11243827"/>
              <a:gd name="connsiteY253" fmla="*/ 5330580 h 5641173"/>
              <a:gd name="connsiteX254" fmla="*/ 801817 w 11243827"/>
              <a:gd name="connsiteY254" fmla="*/ 5325937 h 5641173"/>
              <a:gd name="connsiteX255" fmla="*/ 798857 w 11243827"/>
              <a:gd name="connsiteY255" fmla="*/ 5320979 h 5641173"/>
              <a:gd name="connsiteX256" fmla="*/ 788354 w 11243827"/>
              <a:gd name="connsiteY256" fmla="*/ 5320143 h 5641173"/>
              <a:gd name="connsiteX257" fmla="*/ 785726 w 11243827"/>
              <a:gd name="connsiteY257" fmla="*/ 5318989 h 5641173"/>
              <a:gd name="connsiteX258" fmla="*/ 770507 w 11243827"/>
              <a:gd name="connsiteY258" fmla="*/ 5313309 h 5641173"/>
              <a:gd name="connsiteX259" fmla="*/ 733810 w 11243827"/>
              <a:gd name="connsiteY259" fmla="*/ 5324286 h 5641173"/>
              <a:gd name="connsiteX260" fmla="*/ 692117 w 11243827"/>
              <a:gd name="connsiteY260" fmla="*/ 5318786 h 5641173"/>
              <a:gd name="connsiteX261" fmla="*/ 574943 w 11243827"/>
              <a:gd name="connsiteY261" fmla="*/ 5327578 h 5641173"/>
              <a:gd name="connsiteX262" fmla="*/ 441302 w 11243827"/>
              <a:gd name="connsiteY262" fmla="*/ 5307062 h 5641173"/>
              <a:gd name="connsiteX263" fmla="*/ 336819 w 11243827"/>
              <a:gd name="connsiteY263" fmla="*/ 5336690 h 5641173"/>
              <a:gd name="connsiteX264" fmla="*/ 270932 w 11243827"/>
              <a:gd name="connsiteY264" fmla="*/ 5345451 h 5641173"/>
              <a:gd name="connsiteX265" fmla="*/ 194189 w 11243827"/>
              <a:gd name="connsiteY265" fmla="*/ 5343588 h 5641173"/>
              <a:gd name="connsiteX266" fmla="*/ 192552 w 11243827"/>
              <a:gd name="connsiteY266" fmla="*/ 5342845 h 5641173"/>
              <a:gd name="connsiteX267" fmla="*/ 178320 w 11243827"/>
              <a:gd name="connsiteY267" fmla="*/ 5343766 h 5641173"/>
              <a:gd name="connsiteX268" fmla="*/ 175596 w 11243827"/>
              <a:gd name="connsiteY268" fmla="*/ 5346411 h 5641173"/>
              <a:gd name="connsiteX269" fmla="*/ 147287 w 11243827"/>
              <a:gd name="connsiteY269" fmla="*/ 5352625 h 5641173"/>
              <a:gd name="connsiteX270" fmla="*/ 114847 w 11243827"/>
              <a:gd name="connsiteY270" fmla="*/ 5355844 h 5641173"/>
              <a:gd name="connsiteX271" fmla="*/ 114306 w 11243827"/>
              <a:gd name="connsiteY271" fmla="*/ 5354983 h 5641173"/>
              <a:gd name="connsiteX272" fmla="*/ 89264 w 11243827"/>
              <a:gd name="connsiteY272" fmla="*/ 5348886 h 5641173"/>
              <a:gd name="connsiteX273" fmla="*/ 49794 w 11243827"/>
              <a:gd name="connsiteY273" fmla="*/ 5329950 h 5641173"/>
              <a:gd name="connsiteX274" fmla="*/ 19924 w 11243827"/>
              <a:gd name="connsiteY274" fmla="*/ 5334282 h 5641173"/>
              <a:gd name="connsiteX275" fmla="*/ 13819 w 11243827"/>
              <a:gd name="connsiteY275" fmla="*/ 5334653 h 5641173"/>
              <a:gd name="connsiteX276" fmla="*/ 13657 w 11243827"/>
              <a:gd name="connsiteY276" fmla="*/ 5334455 h 5641173"/>
              <a:gd name="connsiteX277" fmla="*/ 7139 w 11243827"/>
              <a:gd name="connsiteY277" fmla="*/ 5334438 h 5641173"/>
              <a:gd name="connsiteX278" fmla="*/ 2684 w 11243827"/>
              <a:gd name="connsiteY278" fmla="*/ 5335333 h 5641173"/>
              <a:gd name="connsiteX279" fmla="*/ 0 w 11243827"/>
              <a:gd name="connsiteY279" fmla="*/ 5335496 h 5641173"/>
              <a:gd name="connsiteX280" fmla="*/ 0 w 11243827"/>
              <a:gd name="connsiteY280" fmla="*/ 10592 h 5641173"/>
              <a:gd name="connsiteX281" fmla="*/ 11243827 w 11243827"/>
              <a:gd name="connsiteY281"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45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6002 w 11243827"/>
              <a:gd name="connsiteY247" fmla="*/ 5334906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6002 w 11243827"/>
              <a:gd name="connsiteY247" fmla="*/ 5334906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7447 w 11243827"/>
              <a:gd name="connsiteY247" fmla="*/ 5346462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6961 w 11243827"/>
              <a:gd name="connsiteY251" fmla="*/ 5330803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85571 w 11243827"/>
              <a:gd name="connsiteY240" fmla="*/ 5358836 h 5641173"/>
              <a:gd name="connsiteX241" fmla="*/ 1058039 w 11243827"/>
              <a:gd name="connsiteY241" fmla="*/ 5343504 h 5641173"/>
              <a:gd name="connsiteX242" fmla="*/ 1055426 w 11243827"/>
              <a:gd name="connsiteY242" fmla="*/ 5339088 h 5641173"/>
              <a:gd name="connsiteX243" fmla="*/ 1044738 w 11243827"/>
              <a:gd name="connsiteY243" fmla="*/ 5333063 h 5641173"/>
              <a:gd name="connsiteX244" fmla="*/ 1033909 w 11243827"/>
              <a:gd name="connsiteY244" fmla="*/ 5335680 h 5641173"/>
              <a:gd name="connsiteX245" fmla="*/ 1012649 w 11243827"/>
              <a:gd name="connsiteY245" fmla="*/ 5334541 h 5641173"/>
              <a:gd name="connsiteX246" fmla="*/ 1007115 w 11243827"/>
              <a:gd name="connsiteY246" fmla="*/ 5332775 h 5641173"/>
              <a:gd name="connsiteX247" fmla="*/ 987447 w 11243827"/>
              <a:gd name="connsiteY247" fmla="*/ 5346462 h 5641173"/>
              <a:gd name="connsiteX248" fmla="*/ 953418 w 11243827"/>
              <a:gd name="connsiteY248" fmla="*/ 5333901 h 5641173"/>
              <a:gd name="connsiteX249" fmla="*/ 916854 w 11243827"/>
              <a:gd name="connsiteY249" fmla="*/ 5329435 h 5641173"/>
              <a:gd name="connsiteX250" fmla="*/ 905651 w 11243827"/>
              <a:gd name="connsiteY250" fmla="*/ 5332114 h 5641173"/>
              <a:gd name="connsiteX251" fmla="*/ 838405 w 11243827"/>
              <a:gd name="connsiteY251" fmla="*/ 5339470 h 5641173"/>
              <a:gd name="connsiteX252" fmla="*/ 817627 w 11243827"/>
              <a:gd name="connsiteY252" fmla="*/ 5330580 h 5641173"/>
              <a:gd name="connsiteX253" fmla="*/ 801817 w 11243827"/>
              <a:gd name="connsiteY253" fmla="*/ 5325937 h 5641173"/>
              <a:gd name="connsiteX254" fmla="*/ 798857 w 11243827"/>
              <a:gd name="connsiteY254" fmla="*/ 5320979 h 5641173"/>
              <a:gd name="connsiteX255" fmla="*/ 788354 w 11243827"/>
              <a:gd name="connsiteY255" fmla="*/ 5320143 h 5641173"/>
              <a:gd name="connsiteX256" fmla="*/ 785726 w 11243827"/>
              <a:gd name="connsiteY256" fmla="*/ 5318989 h 5641173"/>
              <a:gd name="connsiteX257" fmla="*/ 770507 w 11243827"/>
              <a:gd name="connsiteY257" fmla="*/ 5313309 h 5641173"/>
              <a:gd name="connsiteX258" fmla="*/ 733810 w 11243827"/>
              <a:gd name="connsiteY258" fmla="*/ 5324286 h 5641173"/>
              <a:gd name="connsiteX259" fmla="*/ 692117 w 11243827"/>
              <a:gd name="connsiteY259" fmla="*/ 5318786 h 5641173"/>
              <a:gd name="connsiteX260" fmla="*/ 574943 w 11243827"/>
              <a:gd name="connsiteY260" fmla="*/ 5327578 h 5641173"/>
              <a:gd name="connsiteX261" fmla="*/ 441302 w 11243827"/>
              <a:gd name="connsiteY261" fmla="*/ 5307062 h 5641173"/>
              <a:gd name="connsiteX262" fmla="*/ 336819 w 11243827"/>
              <a:gd name="connsiteY262" fmla="*/ 5336690 h 5641173"/>
              <a:gd name="connsiteX263" fmla="*/ 270932 w 11243827"/>
              <a:gd name="connsiteY263" fmla="*/ 5345451 h 5641173"/>
              <a:gd name="connsiteX264" fmla="*/ 194189 w 11243827"/>
              <a:gd name="connsiteY264" fmla="*/ 5343588 h 5641173"/>
              <a:gd name="connsiteX265" fmla="*/ 192552 w 11243827"/>
              <a:gd name="connsiteY265" fmla="*/ 5342845 h 5641173"/>
              <a:gd name="connsiteX266" fmla="*/ 178320 w 11243827"/>
              <a:gd name="connsiteY266" fmla="*/ 5343766 h 5641173"/>
              <a:gd name="connsiteX267" fmla="*/ 175596 w 11243827"/>
              <a:gd name="connsiteY267" fmla="*/ 5346411 h 5641173"/>
              <a:gd name="connsiteX268" fmla="*/ 147287 w 11243827"/>
              <a:gd name="connsiteY268" fmla="*/ 5352625 h 5641173"/>
              <a:gd name="connsiteX269" fmla="*/ 114847 w 11243827"/>
              <a:gd name="connsiteY269" fmla="*/ 5355844 h 5641173"/>
              <a:gd name="connsiteX270" fmla="*/ 114306 w 11243827"/>
              <a:gd name="connsiteY270" fmla="*/ 5354983 h 5641173"/>
              <a:gd name="connsiteX271" fmla="*/ 89264 w 11243827"/>
              <a:gd name="connsiteY271" fmla="*/ 5348886 h 5641173"/>
              <a:gd name="connsiteX272" fmla="*/ 49794 w 11243827"/>
              <a:gd name="connsiteY272" fmla="*/ 5329950 h 5641173"/>
              <a:gd name="connsiteX273" fmla="*/ 19924 w 11243827"/>
              <a:gd name="connsiteY273" fmla="*/ 5334282 h 5641173"/>
              <a:gd name="connsiteX274" fmla="*/ 13819 w 11243827"/>
              <a:gd name="connsiteY274" fmla="*/ 5334653 h 5641173"/>
              <a:gd name="connsiteX275" fmla="*/ 13657 w 11243827"/>
              <a:gd name="connsiteY275" fmla="*/ 5334455 h 5641173"/>
              <a:gd name="connsiteX276" fmla="*/ 7139 w 11243827"/>
              <a:gd name="connsiteY276" fmla="*/ 5334438 h 5641173"/>
              <a:gd name="connsiteX277" fmla="*/ 2684 w 11243827"/>
              <a:gd name="connsiteY277" fmla="*/ 5335333 h 5641173"/>
              <a:gd name="connsiteX278" fmla="*/ 0 w 11243827"/>
              <a:gd name="connsiteY278" fmla="*/ 5335496 h 5641173"/>
              <a:gd name="connsiteX279" fmla="*/ 0 w 11243827"/>
              <a:gd name="connsiteY279" fmla="*/ 10592 h 5641173"/>
              <a:gd name="connsiteX280" fmla="*/ 11243827 w 11243827"/>
              <a:gd name="connsiteY280"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05383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32830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001571 h 5641173"/>
              <a:gd name="connsiteX3" fmla="*/ 11243827 w 11243827"/>
              <a:gd name="connsiteY3" fmla="*/ 5209610 h 5641173"/>
              <a:gd name="connsiteX4" fmla="*/ 11240675 w 11243827"/>
              <a:gd name="connsiteY4" fmla="*/ 5210442 h 5641173"/>
              <a:gd name="connsiteX5" fmla="*/ 11179959 w 11243827"/>
              <a:gd name="connsiteY5" fmla="*/ 5221199 h 5641173"/>
              <a:gd name="connsiteX6" fmla="*/ 11105493 w 11243827"/>
              <a:gd name="connsiteY6" fmla="*/ 5259905 h 5641173"/>
              <a:gd name="connsiteX7" fmla="*/ 11078640 w 11243827"/>
              <a:gd name="connsiteY7" fmla="*/ 5263531 h 5641173"/>
              <a:gd name="connsiteX8" fmla="*/ 11079616 w 11243827"/>
              <a:gd name="connsiteY8" fmla="*/ 5270380 h 5641173"/>
              <a:gd name="connsiteX9" fmla="*/ 11069641 w 11243827"/>
              <a:gd name="connsiteY9" fmla="*/ 5270884 h 5641173"/>
              <a:gd name="connsiteX10" fmla="*/ 11047377 w 11243827"/>
              <a:gd name="connsiteY10" fmla="*/ 5271051 h 5641173"/>
              <a:gd name="connsiteX11" fmla="*/ 10980705 w 11243827"/>
              <a:gd name="connsiteY11" fmla="*/ 5272951 h 5641173"/>
              <a:gd name="connsiteX12" fmla="*/ 10962514 w 11243827"/>
              <a:gd name="connsiteY12" fmla="*/ 5286084 h 5641173"/>
              <a:gd name="connsiteX13" fmla="*/ 10945307 w 11243827"/>
              <a:gd name="connsiteY13" fmla="*/ 5286290 h 5641173"/>
              <a:gd name="connsiteX14" fmla="*/ 10845516 w 11243827"/>
              <a:gd name="connsiteY14" fmla="*/ 5303894 h 5641173"/>
              <a:gd name="connsiteX15" fmla="*/ 10831795 w 11243827"/>
              <a:gd name="connsiteY15" fmla="*/ 5305210 h 5641173"/>
              <a:gd name="connsiteX16" fmla="*/ 10824365 w 11243827"/>
              <a:gd name="connsiteY16" fmla="*/ 5311111 h 5641173"/>
              <a:gd name="connsiteX17" fmla="*/ 10797756 w 11243827"/>
              <a:gd name="connsiteY17" fmla="*/ 5312285 h 5641173"/>
              <a:gd name="connsiteX18" fmla="*/ 10796525 w 11243827"/>
              <a:gd name="connsiteY18" fmla="*/ 5315645 h 5641173"/>
              <a:gd name="connsiteX19" fmla="*/ 10709063 w 11243827"/>
              <a:gd name="connsiteY19" fmla="*/ 5344492 h 5641173"/>
              <a:gd name="connsiteX20" fmla="*/ 10694078 w 11243827"/>
              <a:gd name="connsiteY20" fmla="*/ 5349258 h 5641173"/>
              <a:gd name="connsiteX21" fmla="*/ 10681131 w 11243827"/>
              <a:gd name="connsiteY21" fmla="*/ 5347812 h 5641173"/>
              <a:gd name="connsiteX22" fmla="*/ 10609448 w 11243827"/>
              <a:gd name="connsiteY22" fmla="*/ 5351931 h 5641173"/>
              <a:gd name="connsiteX23" fmla="*/ 10592397 w 11243827"/>
              <a:gd name="connsiteY23" fmla="*/ 5349402 h 5641173"/>
              <a:gd name="connsiteX24" fmla="*/ 10585227 w 11243827"/>
              <a:gd name="connsiteY24" fmla="*/ 5344063 h 5641173"/>
              <a:gd name="connsiteX25" fmla="*/ 10557472 w 11243827"/>
              <a:gd name="connsiteY25" fmla="*/ 5354151 h 5641173"/>
              <a:gd name="connsiteX26" fmla="*/ 10514646 w 11243827"/>
              <a:gd name="connsiteY26" fmla="*/ 5361064 h 5641173"/>
              <a:gd name="connsiteX27" fmla="*/ 10494292 w 11243827"/>
              <a:gd name="connsiteY27" fmla="*/ 5366054 h 5641173"/>
              <a:gd name="connsiteX28" fmla="*/ 10477869 w 11243827"/>
              <a:gd name="connsiteY28" fmla="*/ 5363025 h 5641173"/>
              <a:gd name="connsiteX29" fmla="*/ 10384411 w 11243827"/>
              <a:gd name="connsiteY29" fmla="*/ 5362257 h 5641173"/>
              <a:gd name="connsiteX30" fmla="*/ 10362921 w 11243827"/>
              <a:gd name="connsiteY30" fmla="*/ 5357444 h 5641173"/>
              <a:gd name="connsiteX31" fmla="*/ 10352736 w 11243827"/>
              <a:gd name="connsiteY31" fmla="*/ 5347851 h 5641173"/>
              <a:gd name="connsiteX32" fmla="*/ 10344754 w 11243827"/>
              <a:gd name="connsiteY32" fmla="*/ 5351272 h 5641173"/>
              <a:gd name="connsiteX33" fmla="*/ 10288226 w 11243827"/>
              <a:gd name="connsiteY33" fmla="*/ 5351613 h 5641173"/>
              <a:gd name="connsiteX34" fmla="*/ 10251350 w 11243827"/>
              <a:gd name="connsiteY34" fmla="*/ 5352711 h 5641173"/>
              <a:gd name="connsiteX35" fmla="*/ 10249108 w 11243827"/>
              <a:gd name="connsiteY35" fmla="*/ 5365881 h 5641173"/>
              <a:gd name="connsiteX36" fmla="*/ 10216272 w 11243827"/>
              <a:gd name="connsiteY36" fmla="*/ 5370573 h 5641173"/>
              <a:gd name="connsiteX37" fmla="*/ 10181278 w 11243827"/>
              <a:gd name="connsiteY37" fmla="*/ 5362119 h 5641173"/>
              <a:gd name="connsiteX38" fmla="*/ 10140033 w 11243827"/>
              <a:gd name="connsiteY38" fmla="*/ 5363304 h 5641173"/>
              <a:gd name="connsiteX39" fmla="*/ 10115353 w 11243827"/>
              <a:gd name="connsiteY39" fmla="*/ 5363869 h 5641173"/>
              <a:gd name="connsiteX40" fmla="*/ 10050578 w 11243827"/>
              <a:gd name="connsiteY40" fmla="*/ 5376153 h 5641173"/>
              <a:gd name="connsiteX41" fmla="*/ 9945478 w 11243827"/>
              <a:gd name="connsiteY41" fmla="*/ 5422859 h 5641173"/>
              <a:gd name="connsiteX42" fmla="*/ 9912481 w 11243827"/>
              <a:gd name="connsiteY42" fmla="*/ 5429477 h 5641173"/>
              <a:gd name="connsiteX43" fmla="*/ 9906713 w 11243827"/>
              <a:gd name="connsiteY43" fmla="*/ 5426784 h 5641173"/>
              <a:gd name="connsiteX44" fmla="*/ 9742436 w 11243827"/>
              <a:gd name="connsiteY44" fmla="*/ 5454834 h 5641173"/>
              <a:gd name="connsiteX45" fmla="*/ 9713044 w 11243827"/>
              <a:gd name="connsiteY45" fmla="*/ 5456476 h 5641173"/>
              <a:gd name="connsiteX46" fmla="*/ 9691033 w 11243827"/>
              <a:gd name="connsiteY46" fmla="*/ 5455451 h 5641173"/>
              <a:gd name="connsiteX47" fmla="*/ 9638355 w 11243827"/>
              <a:gd name="connsiteY47" fmla="*/ 5464794 h 5641173"/>
              <a:gd name="connsiteX48" fmla="*/ 9552434 w 11243827"/>
              <a:gd name="connsiteY48" fmla="*/ 5485280 h 5641173"/>
              <a:gd name="connsiteX49" fmla="*/ 9533883 w 11243827"/>
              <a:gd name="connsiteY49" fmla="*/ 5488516 h 5641173"/>
              <a:gd name="connsiteX50" fmla="*/ 9516916 w 11243827"/>
              <a:gd name="connsiteY50" fmla="*/ 5486828 h 5641173"/>
              <a:gd name="connsiteX51" fmla="*/ 9512093 w 11243827"/>
              <a:gd name="connsiteY51" fmla="*/ 5482541 h 5641173"/>
              <a:gd name="connsiteX52" fmla="*/ 9501725 w 11243827"/>
              <a:gd name="connsiteY52" fmla="*/ 5483603 h 5641173"/>
              <a:gd name="connsiteX53" fmla="*/ 9498754 w 11243827"/>
              <a:gd name="connsiteY53" fmla="*/ 5482951 h 5641173"/>
              <a:gd name="connsiteX54" fmla="*/ 9481932 w 11243827"/>
              <a:gd name="connsiteY54" fmla="*/ 5480151 h 5641173"/>
              <a:gd name="connsiteX55" fmla="*/ 9451321 w 11243827"/>
              <a:gd name="connsiteY55" fmla="*/ 5497375 h 5641173"/>
              <a:gd name="connsiteX56" fmla="*/ 9409298 w 11243827"/>
              <a:gd name="connsiteY56" fmla="*/ 5499478 h 5641173"/>
              <a:gd name="connsiteX57" fmla="*/ 9303056 w 11243827"/>
              <a:gd name="connsiteY57" fmla="*/ 5519093 h 5641173"/>
              <a:gd name="connsiteX58" fmla="*/ 9229078 w 11243827"/>
              <a:gd name="connsiteY58" fmla="*/ 5524154 h 5641173"/>
              <a:gd name="connsiteX59" fmla="*/ 9165105 w 11243827"/>
              <a:gd name="connsiteY59" fmla="*/ 5532892 h 5641173"/>
              <a:gd name="connsiteX60" fmla="*/ 9077301 w 11243827"/>
              <a:gd name="connsiteY60" fmla="*/ 5580356 h 5641173"/>
              <a:gd name="connsiteX61" fmla="*/ 8960065 w 11243827"/>
              <a:gd name="connsiteY61" fmla="*/ 5597982 h 5641173"/>
              <a:gd name="connsiteX62" fmla="*/ 8953536 w 11243827"/>
              <a:gd name="connsiteY62" fmla="*/ 5606638 h 5641173"/>
              <a:gd name="connsiteX63" fmla="*/ 8943907 w 11243827"/>
              <a:gd name="connsiteY63" fmla="*/ 5612541 h 5641173"/>
              <a:gd name="connsiteX64" fmla="*/ 8942046 w 11243827"/>
              <a:gd name="connsiteY64" fmla="*/ 5612112 h 5641173"/>
              <a:gd name="connsiteX65" fmla="*/ 8928824 w 11243827"/>
              <a:gd name="connsiteY65" fmla="*/ 5615549 h 5641173"/>
              <a:gd name="connsiteX66" fmla="*/ 8927294 w 11243827"/>
              <a:gd name="connsiteY66" fmla="*/ 5618607 h 5641173"/>
              <a:gd name="connsiteX67" fmla="*/ 8918651 w 11243827"/>
              <a:gd name="connsiteY67" fmla="*/ 5621688 h 5641173"/>
              <a:gd name="connsiteX68" fmla="*/ 8902772 w 11243827"/>
              <a:gd name="connsiteY68" fmla="*/ 5629703 h 5641173"/>
              <a:gd name="connsiteX69" fmla="*/ 8898724 w 11243827"/>
              <a:gd name="connsiteY69" fmla="*/ 5629379 h 5641173"/>
              <a:gd name="connsiteX70" fmla="*/ 8873099 w 11243827"/>
              <a:gd name="connsiteY70" fmla="*/ 5638628 h 5641173"/>
              <a:gd name="connsiteX71" fmla="*/ 8872234 w 11243827"/>
              <a:gd name="connsiteY71" fmla="*/ 5637889 h 5641173"/>
              <a:gd name="connsiteX72" fmla="*/ 8862777 w 11243827"/>
              <a:gd name="connsiteY72" fmla="*/ 5636711 h 5641173"/>
              <a:gd name="connsiteX73" fmla="*/ 8845869 w 11243827"/>
              <a:gd name="connsiteY73" fmla="*/ 5636436 h 5641173"/>
              <a:gd name="connsiteX74" fmla="*/ 8800548 w 11243827"/>
              <a:gd name="connsiteY74" fmla="*/ 5625084 h 5641173"/>
              <a:gd name="connsiteX75" fmla="*/ 8773774 w 11243827"/>
              <a:gd name="connsiteY75" fmla="*/ 5634630 h 5641173"/>
              <a:gd name="connsiteX76" fmla="*/ 8698255 w 11243827"/>
              <a:gd name="connsiteY76" fmla="*/ 5636083 h 5641173"/>
              <a:gd name="connsiteX77" fmla="*/ 8619167 w 11243827"/>
              <a:gd name="connsiteY77" fmla="*/ 5619130 h 5641173"/>
              <a:gd name="connsiteX78" fmla="*/ 8539822 w 11243827"/>
              <a:gd name="connsiteY78" fmla="*/ 5616905 h 5641173"/>
              <a:gd name="connsiteX79" fmla="*/ 8511094 w 11243827"/>
              <a:gd name="connsiteY79" fmla="*/ 5617360 h 5641173"/>
              <a:gd name="connsiteX80" fmla="*/ 8459886 w 11243827"/>
              <a:gd name="connsiteY80" fmla="*/ 5612612 h 5641173"/>
              <a:gd name="connsiteX81" fmla="*/ 8436432 w 11243827"/>
              <a:gd name="connsiteY81" fmla="*/ 5606990 h 5641173"/>
              <a:gd name="connsiteX82" fmla="*/ 8435403 w 11243827"/>
              <a:gd name="connsiteY82" fmla="*/ 5607336 h 5641173"/>
              <a:gd name="connsiteX83" fmla="*/ 8433307 w 11243827"/>
              <a:gd name="connsiteY83" fmla="*/ 5604917 h 5641173"/>
              <a:gd name="connsiteX84" fmla="*/ 8428968 w 11243827"/>
              <a:gd name="connsiteY84" fmla="*/ 5603796 h 5641173"/>
              <a:gd name="connsiteX85" fmla="*/ 8417124 w 11243827"/>
              <a:gd name="connsiteY85" fmla="*/ 5604518 h 5641173"/>
              <a:gd name="connsiteX86" fmla="*/ 8412669 w 11243827"/>
              <a:gd name="connsiteY86" fmla="*/ 5605413 h 5641173"/>
              <a:gd name="connsiteX87" fmla="*/ 8406152 w 11243827"/>
              <a:gd name="connsiteY87" fmla="*/ 5605396 h 5641173"/>
              <a:gd name="connsiteX88" fmla="*/ 8405989 w 11243827"/>
              <a:gd name="connsiteY88" fmla="*/ 5605197 h 5641173"/>
              <a:gd name="connsiteX89" fmla="*/ 8399884 w 11243827"/>
              <a:gd name="connsiteY89" fmla="*/ 5605568 h 5641173"/>
              <a:gd name="connsiteX90" fmla="*/ 8370014 w 11243827"/>
              <a:gd name="connsiteY90" fmla="*/ 5609900 h 5641173"/>
              <a:gd name="connsiteX91" fmla="*/ 8330544 w 11243827"/>
              <a:gd name="connsiteY91" fmla="*/ 5590964 h 5641173"/>
              <a:gd name="connsiteX92" fmla="*/ 8314221 w 11243827"/>
              <a:gd name="connsiteY92" fmla="*/ 5587682 h 5641173"/>
              <a:gd name="connsiteX93" fmla="*/ 8305502 w 11243827"/>
              <a:gd name="connsiteY93" fmla="*/ 5584868 h 5641173"/>
              <a:gd name="connsiteX94" fmla="*/ 8304962 w 11243827"/>
              <a:gd name="connsiteY94" fmla="*/ 5584007 h 5641173"/>
              <a:gd name="connsiteX95" fmla="*/ 8276324 w 11243827"/>
              <a:gd name="connsiteY95" fmla="*/ 5588260 h 5641173"/>
              <a:gd name="connsiteX96" fmla="*/ 8272522 w 11243827"/>
              <a:gd name="connsiteY96" fmla="*/ 5587226 h 5641173"/>
              <a:gd name="connsiteX97" fmla="*/ 8253857 w 11243827"/>
              <a:gd name="connsiteY97" fmla="*/ 5592043 h 5641173"/>
              <a:gd name="connsiteX98" fmla="*/ 8244212 w 11243827"/>
              <a:gd name="connsiteY98" fmla="*/ 5593439 h 5641173"/>
              <a:gd name="connsiteX99" fmla="*/ 8241488 w 11243827"/>
              <a:gd name="connsiteY99" fmla="*/ 5596085 h 5641173"/>
              <a:gd name="connsiteX100" fmla="*/ 8227256 w 11243827"/>
              <a:gd name="connsiteY100" fmla="*/ 5597005 h 5641173"/>
              <a:gd name="connsiteX101" fmla="*/ 8225619 w 11243827"/>
              <a:gd name="connsiteY101" fmla="*/ 5596262 h 5641173"/>
              <a:gd name="connsiteX102" fmla="*/ 8213882 w 11243827"/>
              <a:gd name="connsiteY102" fmla="*/ 5600179 h 5641173"/>
              <a:gd name="connsiteX103" fmla="*/ 8204045 w 11243827"/>
              <a:gd name="connsiteY103" fmla="*/ 5607275 h 5641173"/>
              <a:gd name="connsiteX104" fmla="*/ 8082989 w 11243827"/>
              <a:gd name="connsiteY104" fmla="*/ 5603160 h 5641173"/>
              <a:gd name="connsiteX105" fmla="*/ 7976942 w 11243827"/>
              <a:gd name="connsiteY105" fmla="*/ 5598455 h 5641173"/>
              <a:gd name="connsiteX106" fmla="*/ 7950121 w 11243827"/>
              <a:gd name="connsiteY106" fmla="*/ 5590893 h 5641173"/>
              <a:gd name="connsiteX107" fmla="*/ 7727691 w 11243827"/>
              <a:gd name="connsiteY107" fmla="*/ 5621064 h 5641173"/>
              <a:gd name="connsiteX108" fmla="*/ 7685998 w 11243827"/>
              <a:gd name="connsiteY108" fmla="*/ 5615564 h 5641173"/>
              <a:gd name="connsiteX109" fmla="*/ 7649302 w 11243827"/>
              <a:gd name="connsiteY109" fmla="*/ 5626541 h 5641173"/>
              <a:gd name="connsiteX110" fmla="*/ 7634083 w 11243827"/>
              <a:gd name="connsiteY110" fmla="*/ 5620862 h 5641173"/>
              <a:gd name="connsiteX111" fmla="*/ 7631455 w 11243827"/>
              <a:gd name="connsiteY111" fmla="*/ 5619708 h 5641173"/>
              <a:gd name="connsiteX112" fmla="*/ 7620952 w 11243827"/>
              <a:gd name="connsiteY112" fmla="*/ 5618872 h 5641173"/>
              <a:gd name="connsiteX113" fmla="*/ 7617992 w 11243827"/>
              <a:gd name="connsiteY113" fmla="*/ 5613914 h 5641173"/>
              <a:gd name="connsiteX114" fmla="*/ 7602182 w 11243827"/>
              <a:gd name="connsiteY114" fmla="*/ 5609271 h 5641173"/>
              <a:gd name="connsiteX115" fmla="*/ 7582847 w 11243827"/>
              <a:gd name="connsiteY115" fmla="*/ 5609047 h 5641173"/>
              <a:gd name="connsiteX116" fmla="*/ 7514158 w 11243827"/>
              <a:gd name="connsiteY116" fmla="*/ 5607737 h 5641173"/>
              <a:gd name="connsiteX117" fmla="*/ 7502955 w 11243827"/>
              <a:gd name="connsiteY117" fmla="*/ 5610415 h 5641173"/>
              <a:gd name="connsiteX118" fmla="*/ 7466391 w 11243827"/>
              <a:gd name="connsiteY118" fmla="*/ 5605949 h 5641173"/>
              <a:gd name="connsiteX119" fmla="*/ 7433806 w 11243827"/>
              <a:gd name="connsiteY119" fmla="*/ 5604945 h 5641173"/>
              <a:gd name="connsiteX120" fmla="*/ 7412693 w 11243827"/>
              <a:gd name="connsiteY120" fmla="*/ 5607075 h 5641173"/>
              <a:gd name="connsiteX121" fmla="*/ 7407159 w 11243827"/>
              <a:gd name="connsiteY121" fmla="*/ 5605310 h 5641173"/>
              <a:gd name="connsiteX122" fmla="*/ 7385900 w 11243827"/>
              <a:gd name="connsiteY122" fmla="*/ 5604171 h 5641173"/>
              <a:gd name="connsiteX123" fmla="*/ 7375071 w 11243827"/>
              <a:gd name="connsiteY123" fmla="*/ 5606788 h 5641173"/>
              <a:gd name="connsiteX124" fmla="*/ 7364382 w 11243827"/>
              <a:gd name="connsiteY124" fmla="*/ 5600762 h 5641173"/>
              <a:gd name="connsiteX125" fmla="*/ 7361770 w 11243827"/>
              <a:gd name="connsiteY125" fmla="*/ 5596347 h 5641173"/>
              <a:gd name="connsiteX126" fmla="*/ 7346641 w 11243827"/>
              <a:gd name="connsiteY126" fmla="*/ 5598329 h 5641173"/>
              <a:gd name="connsiteX127" fmla="*/ 7334238 w 11243827"/>
              <a:gd name="connsiteY127" fmla="*/ 5594014 h 5641173"/>
              <a:gd name="connsiteX128" fmla="*/ 7323426 w 11243827"/>
              <a:gd name="connsiteY128" fmla="*/ 5596835 h 5641173"/>
              <a:gd name="connsiteX129" fmla="*/ 7318938 w 11243827"/>
              <a:gd name="connsiteY129" fmla="*/ 5596200 h 5641173"/>
              <a:gd name="connsiteX130" fmla="*/ 7307784 w 11243827"/>
              <a:gd name="connsiteY130" fmla="*/ 5594065 h 5641173"/>
              <a:gd name="connsiteX131" fmla="*/ 7288540 w 11243827"/>
              <a:gd name="connsiteY131" fmla="*/ 5589320 h 5641173"/>
              <a:gd name="connsiteX132" fmla="*/ 7282537 w 11243827"/>
              <a:gd name="connsiteY132" fmla="*/ 5588660 h 5641173"/>
              <a:gd name="connsiteX133" fmla="*/ 7269466 w 11243827"/>
              <a:gd name="connsiteY133" fmla="*/ 5581404 h 5641173"/>
              <a:gd name="connsiteX134" fmla="*/ 7244165 w 11243827"/>
              <a:gd name="connsiteY134" fmla="*/ 5575200 h 5641173"/>
              <a:gd name="connsiteX135" fmla="*/ 7199619 w 11243827"/>
              <a:gd name="connsiteY135" fmla="*/ 5553550 h 5641173"/>
              <a:gd name="connsiteX136" fmla="*/ 7173434 w 11243827"/>
              <a:gd name="connsiteY136" fmla="*/ 5543219 h 5641173"/>
              <a:gd name="connsiteX137" fmla="*/ 7155718 w 11243827"/>
              <a:gd name="connsiteY137" fmla="*/ 5533697 h 5641173"/>
              <a:gd name="connsiteX138" fmla="*/ 7103430 w 11243827"/>
              <a:gd name="connsiteY138" fmla="*/ 5520249 h 5641173"/>
              <a:gd name="connsiteX139" fmla="*/ 7013746 w 11243827"/>
              <a:gd name="connsiteY139" fmla="*/ 5502470 h 5641173"/>
              <a:gd name="connsiteX140" fmla="*/ 6995379 w 11243827"/>
              <a:gd name="connsiteY140" fmla="*/ 5497693 h 5641173"/>
              <a:gd name="connsiteX141" fmla="*/ 6982475 w 11243827"/>
              <a:gd name="connsiteY141" fmla="*/ 5489641 h 5641173"/>
              <a:gd name="connsiteX142" fmla="*/ 6981994 w 11243827"/>
              <a:gd name="connsiteY142" fmla="*/ 5484335 h 5641173"/>
              <a:gd name="connsiteX143" fmla="*/ 6972355 w 11243827"/>
              <a:gd name="connsiteY143" fmla="*/ 5481074 h 5641173"/>
              <a:gd name="connsiteX144" fmla="*/ 6970394 w 11243827"/>
              <a:gd name="connsiteY144" fmla="*/ 5479383 h 5641173"/>
              <a:gd name="connsiteX145" fmla="*/ 6958543 w 11243827"/>
              <a:gd name="connsiteY145" fmla="*/ 5470507 h 5641173"/>
              <a:gd name="connsiteX146" fmla="*/ 6918276 w 11243827"/>
              <a:gd name="connsiteY146" fmla="*/ 5472034 h 5641173"/>
              <a:gd name="connsiteX147" fmla="*/ 6881046 w 11243827"/>
              <a:gd name="connsiteY147" fmla="*/ 5457070 h 5641173"/>
              <a:gd name="connsiteX148" fmla="*/ 6752164 w 11243827"/>
              <a:gd name="connsiteY148" fmla="*/ 5425021 h 5641173"/>
              <a:gd name="connsiteX149" fmla="*/ 6724964 w 11243827"/>
              <a:gd name="connsiteY149" fmla="*/ 5414071 h 5641173"/>
              <a:gd name="connsiteX150" fmla="*/ 6683286 w 11243827"/>
              <a:gd name="connsiteY150" fmla="*/ 5432830 h 5641173"/>
              <a:gd name="connsiteX151" fmla="*/ 6644277 w 11243827"/>
              <a:gd name="connsiteY151" fmla="*/ 5429684 h 5641173"/>
              <a:gd name="connsiteX152" fmla="*/ 6532914 w 11243827"/>
              <a:gd name="connsiteY152" fmla="*/ 5431205 h 5641173"/>
              <a:gd name="connsiteX153" fmla="*/ 6307459 w 11243827"/>
              <a:gd name="connsiteY153" fmla="*/ 5467087 h 5641173"/>
              <a:gd name="connsiteX154" fmla="*/ 6196243 w 11243827"/>
              <a:gd name="connsiteY154" fmla="*/ 5515042 h 5641173"/>
              <a:gd name="connsiteX155" fmla="*/ 6099124 w 11243827"/>
              <a:gd name="connsiteY155" fmla="*/ 5516848 h 5641173"/>
              <a:gd name="connsiteX156" fmla="*/ 6016077 w 11243827"/>
              <a:gd name="connsiteY156" fmla="*/ 5528642 h 5641173"/>
              <a:gd name="connsiteX157" fmla="*/ 6004389 w 11243827"/>
              <a:gd name="connsiteY157" fmla="*/ 5531206 h 5641173"/>
              <a:gd name="connsiteX158" fmla="*/ 5933945 w 11243827"/>
              <a:gd name="connsiteY158" fmla="*/ 5538840 h 5641173"/>
              <a:gd name="connsiteX159" fmla="*/ 5883936 w 11243827"/>
              <a:gd name="connsiteY159" fmla="*/ 5553807 h 5641173"/>
              <a:gd name="connsiteX160" fmla="*/ 5798331 w 11243827"/>
              <a:gd name="connsiteY160" fmla="*/ 5564248 h 5641173"/>
              <a:gd name="connsiteX161" fmla="*/ 5712738 w 11243827"/>
              <a:gd name="connsiteY161" fmla="*/ 5573120 h 5641173"/>
              <a:gd name="connsiteX162" fmla="*/ 5681342 w 11243827"/>
              <a:gd name="connsiteY162" fmla="*/ 5575621 h 5641173"/>
              <a:gd name="connsiteX163" fmla="*/ 5627167 w 11243827"/>
              <a:gd name="connsiteY163" fmla="*/ 5583215 h 5641173"/>
              <a:gd name="connsiteX164" fmla="*/ 5591414 w 11243827"/>
              <a:gd name="connsiteY164" fmla="*/ 5587695 h 5641173"/>
              <a:gd name="connsiteX165" fmla="*/ 5583028 w 11243827"/>
              <a:gd name="connsiteY165" fmla="*/ 5580877 h 5641173"/>
              <a:gd name="connsiteX166" fmla="*/ 5549426 w 11243827"/>
              <a:gd name="connsiteY166" fmla="*/ 5582858 h 5641173"/>
              <a:gd name="connsiteX167" fmla="*/ 5519999 w 11243827"/>
              <a:gd name="connsiteY167" fmla="*/ 5592246 h 5641173"/>
              <a:gd name="connsiteX168" fmla="*/ 5480028 w 11243827"/>
              <a:gd name="connsiteY168" fmla="*/ 5597282 h 5641173"/>
              <a:gd name="connsiteX169" fmla="*/ 5456175 w 11243827"/>
              <a:gd name="connsiteY169" fmla="*/ 5600371 h 5641173"/>
              <a:gd name="connsiteX170" fmla="*/ 5388463 w 11243827"/>
              <a:gd name="connsiteY170" fmla="*/ 5602638 h 5641173"/>
              <a:gd name="connsiteX171" fmla="*/ 5265898 w 11243827"/>
              <a:gd name="connsiteY171" fmla="*/ 5591830 h 5641173"/>
              <a:gd name="connsiteX172" fmla="*/ 5231231 w 11243827"/>
              <a:gd name="connsiteY172" fmla="*/ 5592790 h 5641173"/>
              <a:gd name="connsiteX173" fmla="*/ 5226996 w 11243827"/>
              <a:gd name="connsiteY173" fmla="*/ 5595040 h 5641173"/>
              <a:gd name="connsiteX174" fmla="*/ 5175988 w 11243827"/>
              <a:gd name="connsiteY174" fmla="*/ 5588131 h 5641173"/>
              <a:gd name="connsiteX175" fmla="*/ 5107470 w 11243827"/>
              <a:gd name="connsiteY175" fmla="*/ 5594771 h 5641173"/>
              <a:gd name="connsiteX176" fmla="*/ 5027868 w 11243827"/>
              <a:gd name="connsiteY176" fmla="*/ 5605624 h 5641173"/>
              <a:gd name="connsiteX177" fmla="*/ 5007324 w 11243827"/>
              <a:gd name="connsiteY177" fmla="*/ 5609209 h 5641173"/>
              <a:gd name="connsiteX178" fmla="*/ 4952559 w 11243827"/>
              <a:gd name="connsiteY178" fmla="*/ 5611402 h 5641173"/>
              <a:gd name="connsiteX179" fmla="*/ 4826081 w 11243827"/>
              <a:gd name="connsiteY179" fmla="*/ 5616191 h 5641173"/>
              <a:gd name="connsiteX180" fmla="*/ 4823501 w 11243827"/>
              <a:gd name="connsiteY180" fmla="*/ 5619174 h 5641173"/>
              <a:gd name="connsiteX181" fmla="*/ 4813093 w 11243827"/>
              <a:gd name="connsiteY181" fmla="*/ 5620026 h 5641173"/>
              <a:gd name="connsiteX182" fmla="*/ 4810563 w 11243827"/>
              <a:gd name="connsiteY182" fmla="*/ 5620787 h 5641173"/>
              <a:gd name="connsiteX183" fmla="*/ 4795818 w 11243827"/>
              <a:gd name="connsiteY183" fmla="*/ 5624618 h 5641173"/>
              <a:gd name="connsiteX184" fmla="*/ 4758404 w 11243827"/>
              <a:gd name="connsiteY184" fmla="*/ 5619510 h 5641173"/>
              <a:gd name="connsiteX185" fmla="*/ 4717254 w 11243827"/>
              <a:gd name="connsiteY185" fmla="*/ 5624155 h 5641173"/>
              <a:gd name="connsiteX186" fmla="*/ 4591958 w 11243827"/>
              <a:gd name="connsiteY186" fmla="*/ 5624710 h 5641173"/>
              <a:gd name="connsiteX187" fmla="*/ 4476215 w 11243827"/>
              <a:gd name="connsiteY187" fmla="*/ 5628210 h 5641173"/>
              <a:gd name="connsiteX188" fmla="*/ 4425193 w 11243827"/>
              <a:gd name="connsiteY188" fmla="*/ 5627414 h 5641173"/>
              <a:gd name="connsiteX189" fmla="*/ 4383866 w 11243827"/>
              <a:gd name="connsiteY189" fmla="*/ 5626546 h 5641173"/>
              <a:gd name="connsiteX190" fmla="*/ 4385596 w 11243827"/>
              <a:gd name="connsiteY190" fmla="*/ 5634646 h 5641173"/>
              <a:gd name="connsiteX191" fmla="*/ 4360864 w 11243827"/>
              <a:gd name="connsiteY191" fmla="*/ 5641173 h 5641173"/>
              <a:gd name="connsiteX192" fmla="*/ 4328321 w 11243827"/>
              <a:gd name="connsiteY192" fmla="*/ 5626332 h 5641173"/>
              <a:gd name="connsiteX193" fmla="*/ 4309842 w 11243827"/>
              <a:gd name="connsiteY193" fmla="*/ 5626471 h 5641173"/>
              <a:gd name="connsiteX194" fmla="*/ 4277424 w 11243827"/>
              <a:gd name="connsiteY194" fmla="*/ 5631598 h 5641173"/>
              <a:gd name="connsiteX195" fmla="*/ 4266627 w 11243827"/>
              <a:gd name="connsiteY195" fmla="*/ 5633969 h 5641173"/>
              <a:gd name="connsiteX196" fmla="*/ 4185525 w 11243827"/>
              <a:gd name="connsiteY196" fmla="*/ 5617508 h 5641173"/>
              <a:gd name="connsiteX197" fmla="*/ 4177617 w 11243827"/>
              <a:gd name="connsiteY197" fmla="*/ 5610903 h 5641173"/>
              <a:gd name="connsiteX198" fmla="*/ 4136948 w 11243827"/>
              <a:gd name="connsiteY198" fmla="*/ 5608031 h 5641173"/>
              <a:gd name="connsiteX199" fmla="*/ 4132323 w 11243827"/>
              <a:gd name="connsiteY199" fmla="*/ 5609784 h 5641173"/>
              <a:gd name="connsiteX200" fmla="*/ 4098620 w 11243827"/>
              <a:gd name="connsiteY200" fmla="*/ 5599672 h 5641173"/>
              <a:gd name="connsiteX201" fmla="*/ 3963475 w 11243827"/>
              <a:gd name="connsiteY201" fmla="*/ 5581841 h 5641173"/>
              <a:gd name="connsiteX202" fmla="*/ 3703613 w 11243827"/>
              <a:gd name="connsiteY202" fmla="*/ 5572482 h 5641173"/>
              <a:gd name="connsiteX203" fmla="*/ 3432987 w 11243827"/>
              <a:gd name="connsiteY203" fmla="*/ 5545768 h 5641173"/>
              <a:gd name="connsiteX204" fmla="*/ 3176381 w 11243827"/>
              <a:gd name="connsiteY204" fmla="*/ 5556110 h 5641173"/>
              <a:gd name="connsiteX205" fmla="*/ 2710156 w 11243827"/>
              <a:gd name="connsiteY205" fmla="*/ 5527517 h 5641173"/>
              <a:gd name="connsiteX206" fmla="*/ 2550206 w 11243827"/>
              <a:gd name="connsiteY206" fmla="*/ 5524958 h 5641173"/>
              <a:gd name="connsiteX207" fmla="*/ 2443041 w 11243827"/>
              <a:gd name="connsiteY207" fmla="*/ 5523990 h 5641173"/>
              <a:gd name="connsiteX208" fmla="*/ 2435613 w 11243827"/>
              <a:gd name="connsiteY208" fmla="*/ 5526704 h 5641173"/>
              <a:gd name="connsiteX209" fmla="*/ 2405682 w 11243827"/>
              <a:gd name="connsiteY209" fmla="*/ 5528307 h 5641173"/>
              <a:gd name="connsiteX210" fmla="*/ 2397487 w 11243827"/>
              <a:gd name="connsiteY210" fmla="*/ 5540337 h 5641173"/>
              <a:gd name="connsiteX211" fmla="*/ 2297454 w 11243827"/>
              <a:gd name="connsiteY211" fmla="*/ 5550765 h 5641173"/>
              <a:gd name="connsiteX212" fmla="*/ 2056700 w 11243827"/>
              <a:gd name="connsiteY212" fmla="*/ 5555489 h 5641173"/>
              <a:gd name="connsiteX213" fmla="*/ 1878530 w 11243827"/>
              <a:gd name="connsiteY213" fmla="*/ 5535330 h 5641173"/>
              <a:gd name="connsiteX214" fmla="*/ 1859292 w 11243827"/>
              <a:gd name="connsiteY214" fmla="*/ 5535461 h 5641173"/>
              <a:gd name="connsiteX215" fmla="*/ 1835626 w 11243827"/>
              <a:gd name="connsiteY215" fmla="*/ 5533793 h 5641173"/>
              <a:gd name="connsiteX216" fmla="*/ 1798939 w 11243827"/>
              <a:gd name="connsiteY216" fmla="*/ 5540285 h 5641173"/>
              <a:gd name="connsiteX217" fmla="*/ 1779046 w 11243827"/>
              <a:gd name="connsiteY217" fmla="*/ 5549949 h 5641173"/>
              <a:gd name="connsiteX218" fmla="*/ 1772421 w 11243827"/>
              <a:gd name="connsiteY218" fmla="*/ 5549018 h 5641173"/>
              <a:gd name="connsiteX219" fmla="*/ 1772052 w 11243827"/>
              <a:gd name="connsiteY219" fmla="*/ 5545689 h 5641173"/>
              <a:gd name="connsiteX220" fmla="*/ 1711543 w 11243827"/>
              <a:gd name="connsiteY220" fmla="*/ 5534558 h 5641173"/>
              <a:gd name="connsiteX221" fmla="*/ 1631462 w 11243827"/>
              <a:gd name="connsiteY221" fmla="*/ 5491807 h 5641173"/>
              <a:gd name="connsiteX222" fmla="*/ 1538763 w 11243827"/>
              <a:gd name="connsiteY222" fmla="*/ 5482781 h 5641173"/>
              <a:gd name="connsiteX223" fmla="*/ 1501533 w 11243827"/>
              <a:gd name="connsiteY223" fmla="*/ 5467817 h 5641173"/>
              <a:gd name="connsiteX224" fmla="*/ 1461266 w 11243827"/>
              <a:gd name="connsiteY224" fmla="*/ 5469343 h 5641173"/>
              <a:gd name="connsiteX225" fmla="*/ 1449415 w 11243827"/>
              <a:gd name="connsiteY225" fmla="*/ 5460467 h 5641173"/>
              <a:gd name="connsiteX226" fmla="*/ 1447454 w 11243827"/>
              <a:gd name="connsiteY226" fmla="*/ 5458776 h 5641173"/>
              <a:gd name="connsiteX227" fmla="*/ 1437814 w 11243827"/>
              <a:gd name="connsiteY227" fmla="*/ 5455515 h 5641173"/>
              <a:gd name="connsiteX228" fmla="*/ 1437334 w 11243827"/>
              <a:gd name="connsiteY228" fmla="*/ 5450209 h 5641173"/>
              <a:gd name="connsiteX229" fmla="*/ 1424429 w 11243827"/>
              <a:gd name="connsiteY229" fmla="*/ 5442157 h 5641173"/>
              <a:gd name="connsiteX230" fmla="*/ 1406063 w 11243827"/>
              <a:gd name="connsiteY230" fmla="*/ 5437380 h 5641173"/>
              <a:gd name="connsiteX231" fmla="*/ 1316379 w 11243827"/>
              <a:gd name="connsiteY231" fmla="*/ 5419601 h 5641173"/>
              <a:gd name="connsiteX232" fmla="*/ 1264090 w 11243827"/>
              <a:gd name="connsiteY232" fmla="*/ 5406153 h 5641173"/>
              <a:gd name="connsiteX233" fmla="*/ 1246374 w 11243827"/>
              <a:gd name="connsiteY233" fmla="*/ 5396631 h 5641173"/>
              <a:gd name="connsiteX234" fmla="*/ 1220190 w 11243827"/>
              <a:gd name="connsiteY234" fmla="*/ 5386301 h 5641173"/>
              <a:gd name="connsiteX235" fmla="*/ 1175643 w 11243827"/>
              <a:gd name="connsiteY235" fmla="*/ 5364651 h 5641173"/>
              <a:gd name="connsiteX236" fmla="*/ 1150342 w 11243827"/>
              <a:gd name="connsiteY236" fmla="*/ 5358447 h 5641173"/>
              <a:gd name="connsiteX237" fmla="*/ 1112024 w 11243827"/>
              <a:gd name="connsiteY237" fmla="*/ 5345786 h 5641173"/>
              <a:gd name="connsiteX238" fmla="*/ 1100870 w 11243827"/>
              <a:gd name="connsiteY238" fmla="*/ 5343651 h 5641173"/>
              <a:gd name="connsiteX239" fmla="*/ 1096383 w 11243827"/>
              <a:gd name="connsiteY239" fmla="*/ 5343015 h 5641173"/>
              <a:gd name="connsiteX240" fmla="*/ 1058039 w 11243827"/>
              <a:gd name="connsiteY240" fmla="*/ 5343504 h 5641173"/>
              <a:gd name="connsiteX241" fmla="*/ 1055426 w 11243827"/>
              <a:gd name="connsiteY241" fmla="*/ 5339088 h 5641173"/>
              <a:gd name="connsiteX242" fmla="*/ 1044738 w 11243827"/>
              <a:gd name="connsiteY242" fmla="*/ 5333063 h 5641173"/>
              <a:gd name="connsiteX243" fmla="*/ 1033909 w 11243827"/>
              <a:gd name="connsiteY243" fmla="*/ 5335680 h 5641173"/>
              <a:gd name="connsiteX244" fmla="*/ 1012649 w 11243827"/>
              <a:gd name="connsiteY244" fmla="*/ 5334541 h 5641173"/>
              <a:gd name="connsiteX245" fmla="*/ 1007115 w 11243827"/>
              <a:gd name="connsiteY245" fmla="*/ 5332775 h 5641173"/>
              <a:gd name="connsiteX246" fmla="*/ 987447 w 11243827"/>
              <a:gd name="connsiteY246" fmla="*/ 5346462 h 5641173"/>
              <a:gd name="connsiteX247" fmla="*/ 953418 w 11243827"/>
              <a:gd name="connsiteY247" fmla="*/ 5333901 h 5641173"/>
              <a:gd name="connsiteX248" fmla="*/ 916854 w 11243827"/>
              <a:gd name="connsiteY248" fmla="*/ 5329435 h 5641173"/>
              <a:gd name="connsiteX249" fmla="*/ 905651 w 11243827"/>
              <a:gd name="connsiteY249" fmla="*/ 5332114 h 5641173"/>
              <a:gd name="connsiteX250" fmla="*/ 838405 w 11243827"/>
              <a:gd name="connsiteY250" fmla="*/ 5339470 h 5641173"/>
              <a:gd name="connsiteX251" fmla="*/ 817627 w 11243827"/>
              <a:gd name="connsiteY251" fmla="*/ 5330580 h 5641173"/>
              <a:gd name="connsiteX252" fmla="*/ 801817 w 11243827"/>
              <a:gd name="connsiteY252" fmla="*/ 5325937 h 5641173"/>
              <a:gd name="connsiteX253" fmla="*/ 798857 w 11243827"/>
              <a:gd name="connsiteY253" fmla="*/ 5320979 h 5641173"/>
              <a:gd name="connsiteX254" fmla="*/ 788354 w 11243827"/>
              <a:gd name="connsiteY254" fmla="*/ 5320143 h 5641173"/>
              <a:gd name="connsiteX255" fmla="*/ 785726 w 11243827"/>
              <a:gd name="connsiteY255" fmla="*/ 5318989 h 5641173"/>
              <a:gd name="connsiteX256" fmla="*/ 770507 w 11243827"/>
              <a:gd name="connsiteY256" fmla="*/ 5313309 h 5641173"/>
              <a:gd name="connsiteX257" fmla="*/ 733810 w 11243827"/>
              <a:gd name="connsiteY257" fmla="*/ 5324286 h 5641173"/>
              <a:gd name="connsiteX258" fmla="*/ 692117 w 11243827"/>
              <a:gd name="connsiteY258" fmla="*/ 5318786 h 5641173"/>
              <a:gd name="connsiteX259" fmla="*/ 574943 w 11243827"/>
              <a:gd name="connsiteY259" fmla="*/ 5327578 h 5641173"/>
              <a:gd name="connsiteX260" fmla="*/ 441302 w 11243827"/>
              <a:gd name="connsiteY260" fmla="*/ 5307062 h 5641173"/>
              <a:gd name="connsiteX261" fmla="*/ 336819 w 11243827"/>
              <a:gd name="connsiteY261" fmla="*/ 5336690 h 5641173"/>
              <a:gd name="connsiteX262" fmla="*/ 270932 w 11243827"/>
              <a:gd name="connsiteY262" fmla="*/ 5345451 h 5641173"/>
              <a:gd name="connsiteX263" fmla="*/ 194189 w 11243827"/>
              <a:gd name="connsiteY263" fmla="*/ 5343588 h 5641173"/>
              <a:gd name="connsiteX264" fmla="*/ 192552 w 11243827"/>
              <a:gd name="connsiteY264" fmla="*/ 5342845 h 5641173"/>
              <a:gd name="connsiteX265" fmla="*/ 178320 w 11243827"/>
              <a:gd name="connsiteY265" fmla="*/ 5343766 h 5641173"/>
              <a:gd name="connsiteX266" fmla="*/ 175596 w 11243827"/>
              <a:gd name="connsiteY266" fmla="*/ 5346411 h 5641173"/>
              <a:gd name="connsiteX267" fmla="*/ 147287 w 11243827"/>
              <a:gd name="connsiteY267" fmla="*/ 5352625 h 5641173"/>
              <a:gd name="connsiteX268" fmla="*/ 114847 w 11243827"/>
              <a:gd name="connsiteY268" fmla="*/ 5355844 h 5641173"/>
              <a:gd name="connsiteX269" fmla="*/ 114306 w 11243827"/>
              <a:gd name="connsiteY269" fmla="*/ 5354983 h 5641173"/>
              <a:gd name="connsiteX270" fmla="*/ 89264 w 11243827"/>
              <a:gd name="connsiteY270" fmla="*/ 5348886 h 5641173"/>
              <a:gd name="connsiteX271" fmla="*/ 49794 w 11243827"/>
              <a:gd name="connsiteY271" fmla="*/ 5329950 h 5641173"/>
              <a:gd name="connsiteX272" fmla="*/ 19924 w 11243827"/>
              <a:gd name="connsiteY272" fmla="*/ 5334282 h 5641173"/>
              <a:gd name="connsiteX273" fmla="*/ 13819 w 11243827"/>
              <a:gd name="connsiteY273" fmla="*/ 5334653 h 5641173"/>
              <a:gd name="connsiteX274" fmla="*/ 13657 w 11243827"/>
              <a:gd name="connsiteY274" fmla="*/ 5334455 h 5641173"/>
              <a:gd name="connsiteX275" fmla="*/ 7139 w 11243827"/>
              <a:gd name="connsiteY275" fmla="*/ 5334438 h 5641173"/>
              <a:gd name="connsiteX276" fmla="*/ 2684 w 11243827"/>
              <a:gd name="connsiteY276" fmla="*/ 5335333 h 5641173"/>
              <a:gd name="connsiteX277" fmla="*/ 0 w 11243827"/>
              <a:gd name="connsiteY277" fmla="*/ 5335496 h 5641173"/>
              <a:gd name="connsiteX278" fmla="*/ 0 w 11243827"/>
              <a:gd name="connsiteY278" fmla="*/ 10592 h 5641173"/>
              <a:gd name="connsiteX279" fmla="*/ 11243827 w 11243827"/>
              <a:gd name="connsiteY279" fmla="*/ 0 h 5641173"/>
              <a:gd name="connsiteX0" fmla="*/ 11243827 w 11243827"/>
              <a:gd name="connsiteY0" fmla="*/ 0 h 5641173"/>
              <a:gd name="connsiteX1" fmla="*/ 11243827 w 11243827"/>
              <a:gd name="connsiteY1" fmla="*/ 1470035 h 5641173"/>
              <a:gd name="connsiteX2" fmla="*/ 11243827 w 11243827"/>
              <a:gd name="connsiteY2" fmla="*/ 5209610 h 5641173"/>
              <a:gd name="connsiteX3" fmla="*/ 11240675 w 11243827"/>
              <a:gd name="connsiteY3" fmla="*/ 5210442 h 5641173"/>
              <a:gd name="connsiteX4" fmla="*/ 11179959 w 11243827"/>
              <a:gd name="connsiteY4" fmla="*/ 5221199 h 5641173"/>
              <a:gd name="connsiteX5" fmla="*/ 11105493 w 11243827"/>
              <a:gd name="connsiteY5" fmla="*/ 5259905 h 5641173"/>
              <a:gd name="connsiteX6" fmla="*/ 11078640 w 11243827"/>
              <a:gd name="connsiteY6" fmla="*/ 5263531 h 5641173"/>
              <a:gd name="connsiteX7" fmla="*/ 11079616 w 11243827"/>
              <a:gd name="connsiteY7" fmla="*/ 5270380 h 5641173"/>
              <a:gd name="connsiteX8" fmla="*/ 11069641 w 11243827"/>
              <a:gd name="connsiteY8" fmla="*/ 5270884 h 5641173"/>
              <a:gd name="connsiteX9" fmla="*/ 11047377 w 11243827"/>
              <a:gd name="connsiteY9" fmla="*/ 5271051 h 5641173"/>
              <a:gd name="connsiteX10" fmla="*/ 10980705 w 11243827"/>
              <a:gd name="connsiteY10" fmla="*/ 5272951 h 5641173"/>
              <a:gd name="connsiteX11" fmla="*/ 10962514 w 11243827"/>
              <a:gd name="connsiteY11" fmla="*/ 5286084 h 5641173"/>
              <a:gd name="connsiteX12" fmla="*/ 10945307 w 11243827"/>
              <a:gd name="connsiteY12" fmla="*/ 5286290 h 5641173"/>
              <a:gd name="connsiteX13" fmla="*/ 10845516 w 11243827"/>
              <a:gd name="connsiteY13" fmla="*/ 5303894 h 5641173"/>
              <a:gd name="connsiteX14" fmla="*/ 10831795 w 11243827"/>
              <a:gd name="connsiteY14" fmla="*/ 5305210 h 5641173"/>
              <a:gd name="connsiteX15" fmla="*/ 10824365 w 11243827"/>
              <a:gd name="connsiteY15" fmla="*/ 5311111 h 5641173"/>
              <a:gd name="connsiteX16" fmla="*/ 10797756 w 11243827"/>
              <a:gd name="connsiteY16" fmla="*/ 5312285 h 5641173"/>
              <a:gd name="connsiteX17" fmla="*/ 10796525 w 11243827"/>
              <a:gd name="connsiteY17" fmla="*/ 5315645 h 5641173"/>
              <a:gd name="connsiteX18" fmla="*/ 10709063 w 11243827"/>
              <a:gd name="connsiteY18" fmla="*/ 5344492 h 5641173"/>
              <a:gd name="connsiteX19" fmla="*/ 10694078 w 11243827"/>
              <a:gd name="connsiteY19" fmla="*/ 5349258 h 5641173"/>
              <a:gd name="connsiteX20" fmla="*/ 10681131 w 11243827"/>
              <a:gd name="connsiteY20" fmla="*/ 5347812 h 5641173"/>
              <a:gd name="connsiteX21" fmla="*/ 10609448 w 11243827"/>
              <a:gd name="connsiteY21" fmla="*/ 5351931 h 5641173"/>
              <a:gd name="connsiteX22" fmla="*/ 10592397 w 11243827"/>
              <a:gd name="connsiteY22" fmla="*/ 5349402 h 5641173"/>
              <a:gd name="connsiteX23" fmla="*/ 10585227 w 11243827"/>
              <a:gd name="connsiteY23" fmla="*/ 5344063 h 5641173"/>
              <a:gd name="connsiteX24" fmla="*/ 10557472 w 11243827"/>
              <a:gd name="connsiteY24" fmla="*/ 5354151 h 5641173"/>
              <a:gd name="connsiteX25" fmla="*/ 10514646 w 11243827"/>
              <a:gd name="connsiteY25" fmla="*/ 5361064 h 5641173"/>
              <a:gd name="connsiteX26" fmla="*/ 10494292 w 11243827"/>
              <a:gd name="connsiteY26" fmla="*/ 5366054 h 5641173"/>
              <a:gd name="connsiteX27" fmla="*/ 10477869 w 11243827"/>
              <a:gd name="connsiteY27" fmla="*/ 5363025 h 5641173"/>
              <a:gd name="connsiteX28" fmla="*/ 10384411 w 11243827"/>
              <a:gd name="connsiteY28" fmla="*/ 5362257 h 5641173"/>
              <a:gd name="connsiteX29" fmla="*/ 10362921 w 11243827"/>
              <a:gd name="connsiteY29" fmla="*/ 5357444 h 5641173"/>
              <a:gd name="connsiteX30" fmla="*/ 10352736 w 11243827"/>
              <a:gd name="connsiteY30" fmla="*/ 5347851 h 5641173"/>
              <a:gd name="connsiteX31" fmla="*/ 10344754 w 11243827"/>
              <a:gd name="connsiteY31" fmla="*/ 5351272 h 5641173"/>
              <a:gd name="connsiteX32" fmla="*/ 10288226 w 11243827"/>
              <a:gd name="connsiteY32" fmla="*/ 5351613 h 5641173"/>
              <a:gd name="connsiteX33" fmla="*/ 10251350 w 11243827"/>
              <a:gd name="connsiteY33" fmla="*/ 5352711 h 5641173"/>
              <a:gd name="connsiteX34" fmla="*/ 10249108 w 11243827"/>
              <a:gd name="connsiteY34" fmla="*/ 5365881 h 5641173"/>
              <a:gd name="connsiteX35" fmla="*/ 10216272 w 11243827"/>
              <a:gd name="connsiteY35" fmla="*/ 5370573 h 5641173"/>
              <a:gd name="connsiteX36" fmla="*/ 10181278 w 11243827"/>
              <a:gd name="connsiteY36" fmla="*/ 5362119 h 5641173"/>
              <a:gd name="connsiteX37" fmla="*/ 10140033 w 11243827"/>
              <a:gd name="connsiteY37" fmla="*/ 5363304 h 5641173"/>
              <a:gd name="connsiteX38" fmla="*/ 10115353 w 11243827"/>
              <a:gd name="connsiteY38" fmla="*/ 5363869 h 5641173"/>
              <a:gd name="connsiteX39" fmla="*/ 10050578 w 11243827"/>
              <a:gd name="connsiteY39" fmla="*/ 5376153 h 5641173"/>
              <a:gd name="connsiteX40" fmla="*/ 9945478 w 11243827"/>
              <a:gd name="connsiteY40" fmla="*/ 5422859 h 5641173"/>
              <a:gd name="connsiteX41" fmla="*/ 9912481 w 11243827"/>
              <a:gd name="connsiteY41" fmla="*/ 5429477 h 5641173"/>
              <a:gd name="connsiteX42" fmla="*/ 9906713 w 11243827"/>
              <a:gd name="connsiteY42" fmla="*/ 5426784 h 5641173"/>
              <a:gd name="connsiteX43" fmla="*/ 9742436 w 11243827"/>
              <a:gd name="connsiteY43" fmla="*/ 5454834 h 5641173"/>
              <a:gd name="connsiteX44" fmla="*/ 9713044 w 11243827"/>
              <a:gd name="connsiteY44" fmla="*/ 5456476 h 5641173"/>
              <a:gd name="connsiteX45" fmla="*/ 9691033 w 11243827"/>
              <a:gd name="connsiteY45" fmla="*/ 5455451 h 5641173"/>
              <a:gd name="connsiteX46" fmla="*/ 9638355 w 11243827"/>
              <a:gd name="connsiteY46" fmla="*/ 5464794 h 5641173"/>
              <a:gd name="connsiteX47" fmla="*/ 9552434 w 11243827"/>
              <a:gd name="connsiteY47" fmla="*/ 5485280 h 5641173"/>
              <a:gd name="connsiteX48" fmla="*/ 9533883 w 11243827"/>
              <a:gd name="connsiteY48" fmla="*/ 5488516 h 5641173"/>
              <a:gd name="connsiteX49" fmla="*/ 9516916 w 11243827"/>
              <a:gd name="connsiteY49" fmla="*/ 5486828 h 5641173"/>
              <a:gd name="connsiteX50" fmla="*/ 9512093 w 11243827"/>
              <a:gd name="connsiteY50" fmla="*/ 5482541 h 5641173"/>
              <a:gd name="connsiteX51" fmla="*/ 9501725 w 11243827"/>
              <a:gd name="connsiteY51" fmla="*/ 5483603 h 5641173"/>
              <a:gd name="connsiteX52" fmla="*/ 9498754 w 11243827"/>
              <a:gd name="connsiteY52" fmla="*/ 5482951 h 5641173"/>
              <a:gd name="connsiteX53" fmla="*/ 9481932 w 11243827"/>
              <a:gd name="connsiteY53" fmla="*/ 5480151 h 5641173"/>
              <a:gd name="connsiteX54" fmla="*/ 9451321 w 11243827"/>
              <a:gd name="connsiteY54" fmla="*/ 5497375 h 5641173"/>
              <a:gd name="connsiteX55" fmla="*/ 9409298 w 11243827"/>
              <a:gd name="connsiteY55" fmla="*/ 5499478 h 5641173"/>
              <a:gd name="connsiteX56" fmla="*/ 9303056 w 11243827"/>
              <a:gd name="connsiteY56" fmla="*/ 5519093 h 5641173"/>
              <a:gd name="connsiteX57" fmla="*/ 9229078 w 11243827"/>
              <a:gd name="connsiteY57" fmla="*/ 5524154 h 5641173"/>
              <a:gd name="connsiteX58" fmla="*/ 9165105 w 11243827"/>
              <a:gd name="connsiteY58" fmla="*/ 5532892 h 5641173"/>
              <a:gd name="connsiteX59" fmla="*/ 9077301 w 11243827"/>
              <a:gd name="connsiteY59" fmla="*/ 5580356 h 5641173"/>
              <a:gd name="connsiteX60" fmla="*/ 8960065 w 11243827"/>
              <a:gd name="connsiteY60" fmla="*/ 5597982 h 5641173"/>
              <a:gd name="connsiteX61" fmla="*/ 8953536 w 11243827"/>
              <a:gd name="connsiteY61" fmla="*/ 5606638 h 5641173"/>
              <a:gd name="connsiteX62" fmla="*/ 8943907 w 11243827"/>
              <a:gd name="connsiteY62" fmla="*/ 5612541 h 5641173"/>
              <a:gd name="connsiteX63" fmla="*/ 8942046 w 11243827"/>
              <a:gd name="connsiteY63" fmla="*/ 5612112 h 5641173"/>
              <a:gd name="connsiteX64" fmla="*/ 8928824 w 11243827"/>
              <a:gd name="connsiteY64" fmla="*/ 5615549 h 5641173"/>
              <a:gd name="connsiteX65" fmla="*/ 8927294 w 11243827"/>
              <a:gd name="connsiteY65" fmla="*/ 5618607 h 5641173"/>
              <a:gd name="connsiteX66" fmla="*/ 8918651 w 11243827"/>
              <a:gd name="connsiteY66" fmla="*/ 5621688 h 5641173"/>
              <a:gd name="connsiteX67" fmla="*/ 8902772 w 11243827"/>
              <a:gd name="connsiteY67" fmla="*/ 5629703 h 5641173"/>
              <a:gd name="connsiteX68" fmla="*/ 8898724 w 11243827"/>
              <a:gd name="connsiteY68" fmla="*/ 5629379 h 5641173"/>
              <a:gd name="connsiteX69" fmla="*/ 8873099 w 11243827"/>
              <a:gd name="connsiteY69" fmla="*/ 5638628 h 5641173"/>
              <a:gd name="connsiteX70" fmla="*/ 8872234 w 11243827"/>
              <a:gd name="connsiteY70" fmla="*/ 5637889 h 5641173"/>
              <a:gd name="connsiteX71" fmla="*/ 8862777 w 11243827"/>
              <a:gd name="connsiteY71" fmla="*/ 5636711 h 5641173"/>
              <a:gd name="connsiteX72" fmla="*/ 8845869 w 11243827"/>
              <a:gd name="connsiteY72" fmla="*/ 5636436 h 5641173"/>
              <a:gd name="connsiteX73" fmla="*/ 8800548 w 11243827"/>
              <a:gd name="connsiteY73" fmla="*/ 5625084 h 5641173"/>
              <a:gd name="connsiteX74" fmla="*/ 8773774 w 11243827"/>
              <a:gd name="connsiteY74" fmla="*/ 5634630 h 5641173"/>
              <a:gd name="connsiteX75" fmla="*/ 8698255 w 11243827"/>
              <a:gd name="connsiteY75" fmla="*/ 5636083 h 5641173"/>
              <a:gd name="connsiteX76" fmla="*/ 8619167 w 11243827"/>
              <a:gd name="connsiteY76" fmla="*/ 5619130 h 5641173"/>
              <a:gd name="connsiteX77" fmla="*/ 8539822 w 11243827"/>
              <a:gd name="connsiteY77" fmla="*/ 5616905 h 5641173"/>
              <a:gd name="connsiteX78" fmla="*/ 8511094 w 11243827"/>
              <a:gd name="connsiteY78" fmla="*/ 5617360 h 5641173"/>
              <a:gd name="connsiteX79" fmla="*/ 8459886 w 11243827"/>
              <a:gd name="connsiteY79" fmla="*/ 5612612 h 5641173"/>
              <a:gd name="connsiteX80" fmla="*/ 8436432 w 11243827"/>
              <a:gd name="connsiteY80" fmla="*/ 5606990 h 5641173"/>
              <a:gd name="connsiteX81" fmla="*/ 8435403 w 11243827"/>
              <a:gd name="connsiteY81" fmla="*/ 5607336 h 5641173"/>
              <a:gd name="connsiteX82" fmla="*/ 8433307 w 11243827"/>
              <a:gd name="connsiteY82" fmla="*/ 5604917 h 5641173"/>
              <a:gd name="connsiteX83" fmla="*/ 8428968 w 11243827"/>
              <a:gd name="connsiteY83" fmla="*/ 5603796 h 5641173"/>
              <a:gd name="connsiteX84" fmla="*/ 8417124 w 11243827"/>
              <a:gd name="connsiteY84" fmla="*/ 5604518 h 5641173"/>
              <a:gd name="connsiteX85" fmla="*/ 8412669 w 11243827"/>
              <a:gd name="connsiteY85" fmla="*/ 5605413 h 5641173"/>
              <a:gd name="connsiteX86" fmla="*/ 8406152 w 11243827"/>
              <a:gd name="connsiteY86" fmla="*/ 5605396 h 5641173"/>
              <a:gd name="connsiteX87" fmla="*/ 8405989 w 11243827"/>
              <a:gd name="connsiteY87" fmla="*/ 5605197 h 5641173"/>
              <a:gd name="connsiteX88" fmla="*/ 8399884 w 11243827"/>
              <a:gd name="connsiteY88" fmla="*/ 5605568 h 5641173"/>
              <a:gd name="connsiteX89" fmla="*/ 8370014 w 11243827"/>
              <a:gd name="connsiteY89" fmla="*/ 5609900 h 5641173"/>
              <a:gd name="connsiteX90" fmla="*/ 8330544 w 11243827"/>
              <a:gd name="connsiteY90" fmla="*/ 5590964 h 5641173"/>
              <a:gd name="connsiteX91" fmla="*/ 8314221 w 11243827"/>
              <a:gd name="connsiteY91" fmla="*/ 5587682 h 5641173"/>
              <a:gd name="connsiteX92" fmla="*/ 8305502 w 11243827"/>
              <a:gd name="connsiteY92" fmla="*/ 5584868 h 5641173"/>
              <a:gd name="connsiteX93" fmla="*/ 8304962 w 11243827"/>
              <a:gd name="connsiteY93" fmla="*/ 5584007 h 5641173"/>
              <a:gd name="connsiteX94" fmla="*/ 8276324 w 11243827"/>
              <a:gd name="connsiteY94" fmla="*/ 5588260 h 5641173"/>
              <a:gd name="connsiteX95" fmla="*/ 8272522 w 11243827"/>
              <a:gd name="connsiteY95" fmla="*/ 5587226 h 5641173"/>
              <a:gd name="connsiteX96" fmla="*/ 8253857 w 11243827"/>
              <a:gd name="connsiteY96" fmla="*/ 5592043 h 5641173"/>
              <a:gd name="connsiteX97" fmla="*/ 8244212 w 11243827"/>
              <a:gd name="connsiteY97" fmla="*/ 5593439 h 5641173"/>
              <a:gd name="connsiteX98" fmla="*/ 8241488 w 11243827"/>
              <a:gd name="connsiteY98" fmla="*/ 5596085 h 5641173"/>
              <a:gd name="connsiteX99" fmla="*/ 8227256 w 11243827"/>
              <a:gd name="connsiteY99" fmla="*/ 5597005 h 5641173"/>
              <a:gd name="connsiteX100" fmla="*/ 8225619 w 11243827"/>
              <a:gd name="connsiteY100" fmla="*/ 5596262 h 5641173"/>
              <a:gd name="connsiteX101" fmla="*/ 8213882 w 11243827"/>
              <a:gd name="connsiteY101" fmla="*/ 5600179 h 5641173"/>
              <a:gd name="connsiteX102" fmla="*/ 8204045 w 11243827"/>
              <a:gd name="connsiteY102" fmla="*/ 5607275 h 5641173"/>
              <a:gd name="connsiteX103" fmla="*/ 8082989 w 11243827"/>
              <a:gd name="connsiteY103" fmla="*/ 5603160 h 5641173"/>
              <a:gd name="connsiteX104" fmla="*/ 7976942 w 11243827"/>
              <a:gd name="connsiteY104" fmla="*/ 5598455 h 5641173"/>
              <a:gd name="connsiteX105" fmla="*/ 7950121 w 11243827"/>
              <a:gd name="connsiteY105" fmla="*/ 5590893 h 5641173"/>
              <a:gd name="connsiteX106" fmla="*/ 7727691 w 11243827"/>
              <a:gd name="connsiteY106" fmla="*/ 5621064 h 5641173"/>
              <a:gd name="connsiteX107" fmla="*/ 7685998 w 11243827"/>
              <a:gd name="connsiteY107" fmla="*/ 5615564 h 5641173"/>
              <a:gd name="connsiteX108" fmla="*/ 7649302 w 11243827"/>
              <a:gd name="connsiteY108" fmla="*/ 5626541 h 5641173"/>
              <a:gd name="connsiteX109" fmla="*/ 7634083 w 11243827"/>
              <a:gd name="connsiteY109" fmla="*/ 5620862 h 5641173"/>
              <a:gd name="connsiteX110" fmla="*/ 7631455 w 11243827"/>
              <a:gd name="connsiteY110" fmla="*/ 5619708 h 5641173"/>
              <a:gd name="connsiteX111" fmla="*/ 7620952 w 11243827"/>
              <a:gd name="connsiteY111" fmla="*/ 5618872 h 5641173"/>
              <a:gd name="connsiteX112" fmla="*/ 7617992 w 11243827"/>
              <a:gd name="connsiteY112" fmla="*/ 5613914 h 5641173"/>
              <a:gd name="connsiteX113" fmla="*/ 7602182 w 11243827"/>
              <a:gd name="connsiteY113" fmla="*/ 5609271 h 5641173"/>
              <a:gd name="connsiteX114" fmla="*/ 7582847 w 11243827"/>
              <a:gd name="connsiteY114" fmla="*/ 5609047 h 5641173"/>
              <a:gd name="connsiteX115" fmla="*/ 7514158 w 11243827"/>
              <a:gd name="connsiteY115" fmla="*/ 5607737 h 5641173"/>
              <a:gd name="connsiteX116" fmla="*/ 7502955 w 11243827"/>
              <a:gd name="connsiteY116" fmla="*/ 5610415 h 5641173"/>
              <a:gd name="connsiteX117" fmla="*/ 7466391 w 11243827"/>
              <a:gd name="connsiteY117" fmla="*/ 5605949 h 5641173"/>
              <a:gd name="connsiteX118" fmla="*/ 7433806 w 11243827"/>
              <a:gd name="connsiteY118" fmla="*/ 5604945 h 5641173"/>
              <a:gd name="connsiteX119" fmla="*/ 7412693 w 11243827"/>
              <a:gd name="connsiteY119" fmla="*/ 5607075 h 5641173"/>
              <a:gd name="connsiteX120" fmla="*/ 7407159 w 11243827"/>
              <a:gd name="connsiteY120" fmla="*/ 5605310 h 5641173"/>
              <a:gd name="connsiteX121" fmla="*/ 7385900 w 11243827"/>
              <a:gd name="connsiteY121" fmla="*/ 5604171 h 5641173"/>
              <a:gd name="connsiteX122" fmla="*/ 7375071 w 11243827"/>
              <a:gd name="connsiteY122" fmla="*/ 5606788 h 5641173"/>
              <a:gd name="connsiteX123" fmla="*/ 7364382 w 11243827"/>
              <a:gd name="connsiteY123" fmla="*/ 5600762 h 5641173"/>
              <a:gd name="connsiteX124" fmla="*/ 7361770 w 11243827"/>
              <a:gd name="connsiteY124" fmla="*/ 5596347 h 5641173"/>
              <a:gd name="connsiteX125" fmla="*/ 7346641 w 11243827"/>
              <a:gd name="connsiteY125" fmla="*/ 5598329 h 5641173"/>
              <a:gd name="connsiteX126" fmla="*/ 7334238 w 11243827"/>
              <a:gd name="connsiteY126" fmla="*/ 5594014 h 5641173"/>
              <a:gd name="connsiteX127" fmla="*/ 7323426 w 11243827"/>
              <a:gd name="connsiteY127" fmla="*/ 5596835 h 5641173"/>
              <a:gd name="connsiteX128" fmla="*/ 7318938 w 11243827"/>
              <a:gd name="connsiteY128" fmla="*/ 5596200 h 5641173"/>
              <a:gd name="connsiteX129" fmla="*/ 7307784 w 11243827"/>
              <a:gd name="connsiteY129" fmla="*/ 5594065 h 5641173"/>
              <a:gd name="connsiteX130" fmla="*/ 7288540 w 11243827"/>
              <a:gd name="connsiteY130" fmla="*/ 5589320 h 5641173"/>
              <a:gd name="connsiteX131" fmla="*/ 7282537 w 11243827"/>
              <a:gd name="connsiteY131" fmla="*/ 5588660 h 5641173"/>
              <a:gd name="connsiteX132" fmla="*/ 7269466 w 11243827"/>
              <a:gd name="connsiteY132" fmla="*/ 5581404 h 5641173"/>
              <a:gd name="connsiteX133" fmla="*/ 7244165 w 11243827"/>
              <a:gd name="connsiteY133" fmla="*/ 5575200 h 5641173"/>
              <a:gd name="connsiteX134" fmla="*/ 7199619 w 11243827"/>
              <a:gd name="connsiteY134" fmla="*/ 5553550 h 5641173"/>
              <a:gd name="connsiteX135" fmla="*/ 7173434 w 11243827"/>
              <a:gd name="connsiteY135" fmla="*/ 5543219 h 5641173"/>
              <a:gd name="connsiteX136" fmla="*/ 7155718 w 11243827"/>
              <a:gd name="connsiteY136" fmla="*/ 5533697 h 5641173"/>
              <a:gd name="connsiteX137" fmla="*/ 7103430 w 11243827"/>
              <a:gd name="connsiteY137" fmla="*/ 5520249 h 5641173"/>
              <a:gd name="connsiteX138" fmla="*/ 7013746 w 11243827"/>
              <a:gd name="connsiteY138" fmla="*/ 5502470 h 5641173"/>
              <a:gd name="connsiteX139" fmla="*/ 6995379 w 11243827"/>
              <a:gd name="connsiteY139" fmla="*/ 5497693 h 5641173"/>
              <a:gd name="connsiteX140" fmla="*/ 6982475 w 11243827"/>
              <a:gd name="connsiteY140" fmla="*/ 5489641 h 5641173"/>
              <a:gd name="connsiteX141" fmla="*/ 6981994 w 11243827"/>
              <a:gd name="connsiteY141" fmla="*/ 5484335 h 5641173"/>
              <a:gd name="connsiteX142" fmla="*/ 6972355 w 11243827"/>
              <a:gd name="connsiteY142" fmla="*/ 5481074 h 5641173"/>
              <a:gd name="connsiteX143" fmla="*/ 6970394 w 11243827"/>
              <a:gd name="connsiteY143" fmla="*/ 5479383 h 5641173"/>
              <a:gd name="connsiteX144" fmla="*/ 6958543 w 11243827"/>
              <a:gd name="connsiteY144" fmla="*/ 5470507 h 5641173"/>
              <a:gd name="connsiteX145" fmla="*/ 6918276 w 11243827"/>
              <a:gd name="connsiteY145" fmla="*/ 5472034 h 5641173"/>
              <a:gd name="connsiteX146" fmla="*/ 6881046 w 11243827"/>
              <a:gd name="connsiteY146" fmla="*/ 5457070 h 5641173"/>
              <a:gd name="connsiteX147" fmla="*/ 6752164 w 11243827"/>
              <a:gd name="connsiteY147" fmla="*/ 5425021 h 5641173"/>
              <a:gd name="connsiteX148" fmla="*/ 6724964 w 11243827"/>
              <a:gd name="connsiteY148" fmla="*/ 5414071 h 5641173"/>
              <a:gd name="connsiteX149" fmla="*/ 6683286 w 11243827"/>
              <a:gd name="connsiteY149" fmla="*/ 5432830 h 5641173"/>
              <a:gd name="connsiteX150" fmla="*/ 6644277 w 11243827"/>
              <a:gd name="connsiteY150" fmla="*/ 5429684 h 5641173"/>
              <a:gd name="connsiteX151" fmla="*/ 6532914 w 11243827"/>
              <a:gd name="connsiteY151" fmla="*/ 5431205 h 5641173"/>
              <a:gd name="connsiteX152" fmla="*/ 6307459 w 11243827"/>
              <a:gd name="connsiteY152" fmla="*/ 5467087 h 5641173"/>
              <a:gd name="connsiteX153" fmla="*/ 6196243 w 11243827"/>
              <a:gd name="connsiteY153" fmla="*/ 5515042 h 5641173"/>
              <a:gd name="connsiteX154" fmla="*/ 6099124 w 11243827"/>
              <a:gd name="connsiteY154" fmla="*/ 5516848 h 5641173"/>
              <a:gd name="connsiteX155" fmla="*/ 6016077 w 11243827"/>
              <a:gd name="connsiteY155" fmla="*/ 5528642 h 5641173"/>
              <a:gd name="connsiteX156" fmla="*/ 6004389 w 11243827"/>
              <a:gd name="connsiteY156" fmla="*/ 5531206 h 5641173"/>
              <a:gd name="connsiteX157" fmla="*/ 5933945 w 11243827"/>
              <a:gd name="connsiteY157" fmla="*/ 5538840 h 5641173"/>
              <a:gd name="connsiteX158" fmla="*/ 5883936 w 11243827"/>
              <a:gd name="connsiteY158" fmla="*/ 5553807 h 5641173"/>
              <a:gd name="connsiteX159" fmla="*/ 5798331 w 11243827"/>
              <a:gd name="connsiteY159" fmla="*/ 5564248 h 5641173"/>
              <a:gd name="connsiteX160" fmla="*/ 5712738 w 11243827"/>
              <a:gd name="connsiteY160" fmla="*/ 5573120 h 5641173"/>
              <a:gd name="connsiteX161" fmla="*/ 5681342 w 11243827"/>
              <a:gd name="connsiteY161" fmla="*/ 5575621 h 5641173"/>
              <a:gd name="connsiteX162" fmla="*/ 5627167 w 11243827"/>
              <a:gd name="connsiteY162" fmla="*/ 5583215 h 5641173"/>
              <a:gd name="connsiteX163" fmla="*/ 5591414 w 11243827"/>
              <a:gd name="connsiteY163" fmla="*/ 5587695 h 5641173"/>
              <a:gd name="connsiteX164" fmla="*/ 5583028 w 11243827"/>
              <a:gd name="connsiteY164" fmla="*/ 5580877 h 5641173"/>
              <a:gd name="connsiteX165" fmla="*/ 5549426 w 11243827"/>
              <a:gd name="connsiteY165" fmla="*/ 5582858 h 5641173"/>
              <a:gd name="connsiteX166" fmla="*/ 5519999 w 11243827"/>
              <a:gd name="connsiteY166" fmla="*/ 5592246 h 5641173"/>
              <a:gd name="connsiteX167" fmla="*/ 5480028 w 11243827"/>
              <a:gd name="connsiteY167" fmla="*/ 5597282 h 5641173"/>
              <a:gd name="connsiteX168" fmla="*/ 5456175 w 11243827"/>
              <a:gd name="connsiteY168" fmla="*/ 5600371 h 5641173"/>
              <a:gd name="connsiteX169" fmla="*/ 5388463 w 11243827"/>
              <a:gd name="connsiteY169" fmla="*/ 5602638 h 5641173"/>
              <a:gd name="connsiteX170" fmla="*/ 5265898 w 11243827"/>
              <a:gd name="connsiteY170" fmla="*/ 5591830 h 5641173"/>
              <a:gd name="connsiteX171" fmla="*/ 5231231 w 11243827"/>
              <a:gd name="connsiteY171" fmla="*/ 5592790 h 5641173"/>
              <a:gd name="connsiteX172" fmla="*/ 5226996 w 11243827"/>
              <a:gd name="connsiteY172" fmla="*/ 5595040 h 5641173"/>
              <a:gd name="connsiteX173" fmla="*/ 5175988 w 11243827"/>
              <a:gd name="connsiteY173" fmla="*/ 5588131 h 5641173"/>
              <a:gd name="connsiteX174" fmla="*/ 5107470 w 11243827"/>
              <a:gd name="connsiteY174" fmla="*/ 5594771 h 5641173"/>
              <a:gd name="connsiteX175" fmla="*/ 5027868 w 11243827"/>
              <a:gd name="connsiteY175" fmla="*/ 5605624 h 5641173"/>
              <a:gd name="connsiteX176" fmla="*/ 5007324 w 11243827"/>
              <a:gd name="connsiteY176" fmla="*/ 5609209 h 5641173"/>
              <a:gd name="connsiteX177" fmla="*/ 4952559 w 11243827"/>
              <a:gd name="connsiteY177" fmla="*/ 5611402 h 5641173"/>
              <a:gd name="connsiteX178" fmla="*/ 4826081 w 11243827"/>
              <a:gd name="connsiteY178" fmla="*/ 5616191 h 5641173"/>
              <a:gd name="connsiteX179" fmla="*/ 4823501 w 11243827"/>
              <a:gd name="connsiteY179" fmla="*/ 5619174 h 5641173"/>
              <a:gd name="connsiteX180" fmla="*/ 4813093 w 11243827"/>
              <a:gd name="connsiteY180" fmla="*/ 5620026 h 5641173"/>
              <a:gd name="connsiteX181" fmla="*/ 4810563 w 11243827"/>
              <a:gd name="connsiteY181" fmla="*/ 5620787 h 5641173"/>
              <a:gd name="connsiteX182" fmla="*/ 4795818 w 11243827"/>
              <a:gd name="connsiteY182" fmla="*/ 5624618 h 5641173"/>
              <a:gd name="connsiteX183" fmla="*/ 4758404 w 11243827"/>
              <a:gd name="connsiteY183" fmla="*/ 5619510 h 5641173"/>
              <a:gd name="connsiteX184" fmla="*/ 4717254 w 11243827"/>
              <a:gd name="connsiteY184" fmla="*/ 5624155 h 5641173"/>
              <a:gd name="connsiteX185" fmla="*/ 4591958 w 11243827"/>
              <a:gd name="connsiteY185" fmla="*/ 5624710 h 5641173"/>
              <a:gd name="connsiteX186" fmla="*/ 4476215 w 11243827"/>
              <a:gd name="connsiteY186" fmla="*/ 5628210 h 5641173"/>
              <a:gd name="connsiteX187" fmla="*/ 4425193 w 11243827"/>
              <a:gd name="connsiteY187" fmla="*/ 5627414 h 5641173"/>
              <a:gd name="connsiteX188" fmla="*/ 4383866 w 11243827"/>
              <a:gd name="connsiteY188" fmla="*/ 5626546 h 5641173"/>
              <a:gd name="connsiteX189" fmla="*/ 4385596 w 11243827"/>
              <a:gd name="connsiteY189" fmla="*/ 5634646 h 5641173"/>
              <a:gd name="connsiteX190" fmla="*/ 4360864 w 11243827"/>
              <a:gd name="connsiteY190" fmla="*/ 5641173 h 5641173"/>
              <a:gd name="connsiteX191" fmla="*/ 4328321 w 11243827"/>
              <a:gd name="connsiteY191" fmla="*/ 5626332 h 5641173"/>
              <a:gd name="connsiteX192" fmla="*/ 4309842 w 11243827"/>
              <a:gd name="connsiteY192" fmla="*/ 5626471 h 5641173"/>
              <a:gd name="connsiteX193" fmla="*/ 4277424 w 11243827"/>
              <a:gd name="connsiteY193" fmla="*/ 5631598 h 5641173"/>
              <a:gd name="connsiteX194" fmla="*/ 4266627 w 11243827"/>
              <a:gd name="connsiteY194" fmla="*/ 5633969 h 5641173"/>
              <a:gd name="connsiteX195" fmla="*/ 4185525 w 11243827"/>
              <a:gd name="connsiteY195" fmla="*/ 5617508 h 5641173"/>
              <a:gd name="connsiteX196" fmla="*/ 4177617 w 11243827"/>
              <a:gd name="connsiteY196" fmla="*/ 5610903 h 5641173"/>
              <a:gd name="connsiteX197" fmla="*/ 4136948 w 11243827"/>
              <a:gd name="connsiteY197" fmla="*/ 5608031 h 5641173"/>
              <a:gd name="connsiteX198" fmla="*/ 4132323 w 11243827"/>
              <a:gd name="connsiteY198" fmla="*/ 5609784 h 5641173"/>
              <a:gd name="connsiteX199" fmla="*/ 4098620 w 11243827"/>
              <a:gd name="connsiteY199" fmla="*/ 5599672 h 5641173"/>
              <a:gd name="connsiteX200" fmla="*/ 3963475 w 11243827"/>
              <a:gd name="connsiteY200" fmla="*/ 5581841 h 5641173"/>
              <a:gd name="connsiteX201" fmla="*/ 3703613 w 11243827"/>
              <a:gd name="connsiteY201" fmla="*/ 5572482 h 5641173"/>
              <a:gd name="connsiteX202" fmla="*/ 3432987 w 11243827"/>
              <a:gd name="connsiteY202" fmla="*/ 5545768 h 5641173"/>
              <a:gd name="connsiteX203" fmla="*/ 3176381 w 11243827"/>
              <a:gd name="connsiteY203" fmla="*/ 5556110 h 5641173"/>
              <a:gd name="connsiteX204" fmla="*/ 2710156 w 11243827"/>
              <a:gd name="connsiteY204" fmla="*/ 5527517 h 5641173"/>
              <a:gd name="connsiteX205" fmla="*/ 2550206 w 11243827"/>
              <a:gd name="connsiteY205" fmla="*/ 5524958 h 5641173"/>
              <a:gd name="connsiteX206" fmla="*/ 2443041 w 11243827"/>
              <a:gd name="connsiteY206" fmla="*/ 5523990 h 5641173"/>
              <a:gd name="connsiteX207" fmla="*/ 2435613 w 11243827"/>
              <a:gd name="connsiteY207" fmla="*/ 5526704 h 5641173"/>
              <a:gd name="connsiteX208" fmla="*/ 2405682 w 11243827"/>
              <a:gd name="connsiteY208" fmla="*/ 5528307 h 5641173"/>
              <a:gd name="connsiteX209" fmla="*/ 2397487 w 11243827"/>
              <a:gd name="connsiteY209" fmla="*/ 5540337 h 5641173"/>
              <a:gd name="connsiteX210" fmla="*/ 2297454 w 11243827"/>
              <a:gd name="connsiteY210" fmla="*/ 5550765 h 5641173"/>
              <a:gd name="connsiteX211" fmla="*/ 2056700 w 11243827"/>
              <a:gd name="connsiteY211" fmla="*/ 5555489 h 5641173"/>
              <a:gd name="connsiteX212" fmla="*/ 1878530 w 11243827"/>
              <a:gd name="connsiteY212" fmla="*/ 5535330 h 5641173"/>
              <a:gd name="connsiteX213" fmla="*/ 1859292 w 11243827"/>
              <a:gd name="connsiteY213" fmla="*/ 5535461 h 5641173"/>
              <a:gd name="connsiteX214" fmla="*/ 1835626 w 11243827"/>
              <a:gd name="connsiteY214" fmla="*/ 5533793 h 5641173"/>
              <a:gd name="connsiteX215" fmla="*/ 1798939 w 11243827"/>
              <a:gd name="connsiteY215" fmla="*/ 5540285 h 5641173"/>
              <a:gd name="connsiteX216" fmla="*/ 1779046 w 11243827"/>
              <a:gd name="connsiteY216" fmla="*/ 5549949 h 5641173"/>
              <a:gd name="connsiteX217" fmla="*/ 1772421 w 11243827"/>
              <a:gd name="connsiteY217" fmla="*/ 5549018 h 5641173"/>
              <a:gd name="connsiteX218" fmla="*/ 1772052 w 11243827"/>
              <a:gd name="connsiteY218" fmla="*/ 5545689 h 5641173"/>
              <a:gd name="connsiteX219" fmla="*/ 1711543 w 11243827"/>
              <a:gd name="connsiteY219" fmla="*/ 5534558 h 5641173"/>
              <a:gd name="connsiteX220" fmla="*/ 1631462 w 11243827"/>
              <a:gd name="connsiteY220" fmla="*/ 5491807 h 5641173"/>
              <a:gd name="connsiteX221" fmla="*/ 1538763 w 11243827"/>
              <a:gd name="connsiteY221" fmla="*/ 5482781 h 5641173"/>
              <a:gd name="connsiteX222" fmla="*/ 1501533 w 11243827"/>
              <a:gd name="connsiteY222" fmla="*/ 5467817 h 5641173"/>
              <a:gd name="connsiteX223" fmla="*/ 1461266 w 11243827"/>
              <a:gd name="connsiteY223" fmla="*/ 5469343 h 5641173"/>
              <a:gd name="connsiteX224" fmla="*/ 1449415 w 11243827"/>
              <a:gd name="connsiteY224" fmla="*/ 5460467 h 5641173"/>
              <a:gd name="connsiteX225" fmla="*/ 1447454 w 11243827"/>
              <a:gd name="connsiteY225" fmla="*/ 5458776 h 5641173"/>
              <a:gd name="connsiteX226" fmla="*/ 1437814 w 11243827"/>
              <a:gd name="connsiteY226" fmla="*/ 5455515 h 5641173"/>
              <a:gd name="connsiteX227" fmla="*/ 1437334 w 11243827"/>
              <a:gd name="connsiteY227" fmla="*/ 5450209 h 5641173"/>
              <a:gd name="connsiteX228" fmla="*/ 1424429 w 11243827"/>
              <a:gd name="connsiteY228" fmla="*/ 5442157 h 5641173"/>
              <a:gd name="connsiteX229" fmla="*/ 1406063 w 11243827"/>
              <a:gd name="connsiteY229" fmla="*/ 5437380 h 5641173"/>
              <a:gd name="connsiteX230" fmla="*/ 1316379 w 11243827"/>
              <a:gd name="connsiteY230" fmla="*/ 5419601 h 5641173"/>
              <a:gd name="connsiteX231" fmla="*/ 1264090 w 11243827"/>
              <a:gd name="connsiteY231" fmla="*/ 5406153 h 5641173"/>
              <a:gd name="connsiteX232" fmla="*/ 1246374 w 11243827"/>
              <a:gd name="connsiteY232" fmla="*/ 5396631 h 5641173"/>
              <a:gd name="connsiteX233" fmla="*/ 1220190 w 11243827"/>
              <a:gd name="connsiteY233" fmla="*/ 5386301 h 5641173"/>
              <a:gd name="connsiteX234" fmla="*/ 1175643 w 11243827"/>
              <a:gd name="connsiteY234" fmla="*/ 5364651 h 5641173"/>
              <a:gd name="connsiteX235" fmla="*/ 1150342 w 11243827"/>
              <a:gd name="connsiteY235" fmla="*/ 5358447 h 5641173"/>
              <a:gd name="connsiteX236" fmla="*/ 1112024 w 11243827"/>
              <a:gd name="connsiteY236" fmla="*/ 5345786 h 5641173"/>
              <a:gd name="connsiteX237" fmla="*/ 1100870 w 11243827"/>
              <a:gd name="connsiteY237" fmla="*/ 5343651 h 5641173"/>
              <a:gd name="connsiteX238" fmla="*/ 1096383 w 11243827"/>
              <a:gd name="connsiteY238" fmla="*/ 5343015 h 5641173"/>
              <a:gd name="connsiteX239" fmla="*/ 1058039 w 11243827"/>
              <a:gd name="connsiteY239" fmla="*/ 5343504 h 5641173"/>
              <a:gd name="connsiteX240" fmla="*/ 1055426 w 11243827"/>
              <a:gd name="connsiteY240" fmla="*/ 5339088 h 5641173"/>
              <a:gd name="connsiteX241" fmla="*/ 1044738 w 11243827"/>
              <a:gd name="connsiteY241" fmla="*/ 5333063 h 5641173"/>
              <a:gd name="connsiteX242" fmla="*/ 1033909 w 11243827"/>
              <a:gd name="connsiteY242" fmla="*/ 5335680 h 5641173"/>
              <a:gd name="connsiteX243" fmla="*/ 1012649 w 11243827"/>
              <a:gd name="connsiteY243" fmla="*/ 5334541 h 5641173"/>
              <a:gd name="connsiteX244" fmla="*/ 1007115 w 11243827"/>
              <a:gd name="connsiteY244" fmla="*/ 5332775 h 5641173"/>
              <a:gd name="connsiteX245" fmla="*/ 987447 w 11243827"/>
              <a:gd name="connsiteY245" fmla="*/ 5346462 h 5641173"/>
              <a:gd name="connsiteX246" fmla="*/ 953418 w 11243827"/>
              <a:gd name="connsiteY246" fmla="*/ 5333901 h 5641173"/>
              <a:gd name="connsiteX247" fmla="*/ 916854 w 11243827"/>
              <a:gd name="connsiteY247" fmla="*/ 5329435 h 5641173"/>
              <a:gd name="connsiteX248" fmla="*/ 905651 w 11243827"/>
              <a:gd name="connsiteY248" fmla="*/ 5332114 h 5641173"/>
              <a:gd name="connsiteX249" fmla="*/ 838405 w 11243827"/>
              <a:gd name="connsiteY249" fmla="*/ 5339470 h 5641173"/>
              <a:gd name="connsiteX250" fmla="*/ 817627 w 11243827"/>
              <a:gd name="connsiteY250" fmla="*/ 5330580 h 5641173"/>
              <a:gd name="connsiteX251" fmla="*/ 801817 w 11243827"/>
              <a:gd name="connsiteY251" fmla="*/ 5325937 h 5641173"/>
              <a:gd name="connsiteX252" fmla="*/ 798857 w 11243827"/>
              <a:gd name="connsiteY252" fmla="*/ 5320979 h 5641173"/>
              <a:gd name="connsiteX253" fmla="*/ 788354 w 11243827"/>
              <a:gd name="connsiteY253" fmla="*/ 5320143 h 5641173"/>
              <a:gd name="connsiteX254" fmla="*/ 785726 w 11243827"/>
              <a:gd name="connsiteY254" fmla="*/ 5318989 h 5641173"/>
              <a:gd name="connsiteX255" fmla="*/ 770507 w 11243827"/>
              <a:gd name="connsiteY255" fmla="*/ 5313309 h 5641173"/>
              <a:gd name="connsiteX256" fmla="*/ 733810 w 11243827"/>
              <a:gd name="connsiteY256" fmla="*/ 5324286 h 5641173"/>
              <a:gd name="connsiteX257" fmla="*/ 692117 w 11243827"/>
              <a:gd name="connsiteY257" fmla="*/ 5318786 h 5641173"/>
              <a:gd name="connsiteX258" fmla="*/ 574943 w 11243827"/>
              <a:gd name="connsiteY258" fmla="*/ 5327578 h 5641173"/>
              <a:gd name="connsiteX259" fmla="*/ 441302 w 11243827"/>
              <a:gd name="connsiteY259" fmla="*/ 5307062 h 5641173"/>
              <a:gd name="connsiteX260" fmla="*/ 336819 w 11243827"/>
              <a:gd name="connsiteY260" fmla="*/ 5336690 h 5641173"/>
              <a:gd name="connsiteX261" fmla="*/ 270932 w 11243827"/>
              <a:gd name="connsiteY261" fmla="*/ 5345451 h 5641173"/>
              <a:gd name="connsiteX262" fmla="*/ 194189 w 11243827"/>
              <a:gd name="connsiteY262" fmla="*/ 5343588 h 5641173"/>
              <a:gd name="connsiteX263" fmla="*/ 192552 w 11243827"/>
              <a:gd name="connsiteY263" fmla="*/ 5342845 h 5641173"/>
              <a:gd name="connsiteX264" fmla="*/ 178320 w 11243827"/>
              <a:gd name="connsiteY264" fmla="*/ 5343766 h 5641173"/>
              <a:gd name="connsiteX265" fmla="*/ 175596 w 11243827"/>
              <a:gd name="connsiteY265" fmla="*/ 5346411 h 5641173"/>
              <a:gd name="connsiteX266" fmla="*/ 147287 w 11243827"/>
              <a:gd name="connsiteY266" fmla="*/ 5352625 h 5641173"/>
              <a:gd name="connsiteX267" fmla="*/ 114847 w 11243827"/>
              <a:gd name="connsiteY267" fmla="*/ 5355844 h 5641173"/>
              <a:gd name="connsiteX268" fmla="*/ 114306 w 11243827"/>
              <a:gd name="connsiteY268" fmla="*/ 5354983 h 5641173"/>
              <a:gd name="connsiteX269" fmla="*/ 89264 w 11243827"/>
              <a:gd name="connsiteY269" fmla="*/ 5348886 h 5641173"/>
              <a:gd name="connsiteX270" fmla="*/ 49794 w 11243827"/>
              <a:gd name="connsiteY270" fmla="*/ 5329950 h 5641173"/>
              <a:gd name="connsiteX271" fmla="*/ 19924 w 11243827"/>
              <a:gd name="connsiteY271" fmla="*/ 5334282 h 5641173"/>
              <a:gd name="connsiteX272" fmla="*/ 13819 w 11243827"/>
              <a:gd name="connsiteY272" fmla="*/ 5334653 h 5641173"/>
              <a:gd name="connsiteX273" fmla="*/ 13657 w 11243827"/>
              <a:gd name="connsiteY273" fmla="*/ 5334455 h 5641173"/>
              <a:gd name="connsiteX274" fmla="*/ 7139 w 11243827"/>
              <a:gd name="connsiteY274" fmla="*/ 5334438 h 5641173"/>
              <a:gd name="connsiteX275" fmla="*/ 2684 w 11243827"/>
              <a:gd name="connsiteY275" fmla="*/ 5335333 h 5641173"/>
              <a:gd name="connsiteX276" fmla="*/ 0 w 11243827"/>
              <a:gd name="connsiteY276" fmla="*/ 5335496 h 5641173"/>
              <a:gd name="connsiteX277" fmla="*/ 0 w 11243827"/>
              <a:gd name="connsiteY277" fmla="*/ 10592 h 5641173"/>
              <a:gd name="connsiteX278" fmla="*/ 11243827 w 11243827"/>
              <a:gd name="connsiteY278" fmla="*/ 0 h 5641173"/>
              <a:gd name="connsiteX0" fmla="*/ 11243827 w 11243827"/>
              <a:gd name="connsiteY0" fmla="*/ 0 h 5641173"/>
              <a:gd name="connsiteX1" fmla="*/ 11243827 w 11243827"/>
              <a:gd name="connsiteY1" fmla="*/ 5209610 h 5641173"/>
              <a:gd name="connsiteX2" fmla="*/ 11240675 w 11243827"/>
              <a:gd name="connsiteY2" fmla="*/ 5210442 h 5641173"/>
              <a:gd name="connsiteX3" fmla="*/ 11179959 w 11243827"/>
              <a:gd name="connsiteY3" fmla="*/ 5221199 h 5641173"/>
              <a:gd name="connsiteX4" fmla="*/ 11105493 w 11243827"/>
              <a:gd name="connsiteY4" fmla="*/ 5259905 h 5641173"/>
              <a:gd name="connsiteX5" fmla="*/ 11078640 w 11243827"/>
              <a:gd name="connsiteY5" fmla="*/ 5263531 h 5641173"/>
              <a:gd name="connsiteX6" fmla="*/ 11079616 w 11243827"/>
              <a:gd name="connsiteY6" fmla="*/ 5270380 h 5641173"/>
              <a:gd name="connsiteX7" fmla="*/ 11069641 w 11243827"/>
              <a:gd name="connsiteY7" fmla="*/ 5270884 h 5641173"/>
              <a:gd name="connsiteX8" fmla="*/ 11047377 w 11243827"/>
              <a:gd name="connsiteY8" fmla="*/ 5271051 h 5641173"/>
              <a:gd name="connsiteX9" fmla="*/ 10980705 w 11243827"/>
              <a:gd name="connsiteY9" fmla="*/ 5272951 h 5641173"/>
              <a:gd name="connsiteX10" fmla="*/ 10962514 w 11243827"/>
              <a:gd name="connsiteY10" fmla="*/ 5286084 h 5641173"/>
              <a:gd name="connsiteX11" fmla="*/ 10945307 w 11243827"/>
              <a:gd name="connsiteY11" fmla="*/ 5286290 h 5641173"/>
              <a:gd name="connsiteX12" fmla="*/ 10845516 w 11243827"/>
              <a:gd name="connsiteY12" fmla="*/ 5303894 h 5641173"/>
              <a:gd name="connsiteX13" fmla="*/ 10831795 w 11243827"/>
              <a:gd name="connsiteY13" fmla="*/ 5305210 h 5641173"/>
              <a:gd name="connsiteX14" fmla="*/ 10824365 w 11243827"/>
              <a:gd name="connsiteY14" fmla="*/ 5311111 h 5641173"/>
              <a:gd name="connsiteX15" fmla="*/ 10797756 w 11243827"/>
              <a:gd name="connsiteY15" fmla="*/ 5312285 h 5641173"/>
              <a:gd name="connsiteX16" fmla="*/ 10796525 w 11243827"/>
              <a:gd name="connsiteY16" fmla="*/ 5315645 h 5641173"/>
              <a:gd name="connsiteX17" fmla="*/ 10709063 w 11243827"/>
              <a:gd name="connsiteY17" fmla="*/ 5344492 h 5641173"/>
              <a:gd name="connsiteX18" fmla="*/ 10694078 w 11243827"/>
              <a:gd name="connsiteY18" fmla="*/ 5349258 h 5641173"/>
              <a:gd name="connsiteX19" fmla="*/ 10681131 w 11243827"/>
              <a:gd name="connsiteY19" fmla="*/ 5347812 h 5641173"/>
              <a:gd name="connsiteX20" fmla="*/ 10609448 w 11243827"/>
              <a:gd name="connsiteY20" fmla="*/ 5351931 h 5641173"/>
              <a:gd name="connsiteX21" fmla="*/ 10592397 w 11243827"/>
              <a:gd name="connsiteY21" fmla="*/ 5349402 h 5641173"/>
              <a:gd name="connsiteX22" fmla="*/ 10585227 w 11243827"/>
              <a:gd name="connsiteY22" fmla="*/ 5344063 h 5641173"/>
              <a:gd name="connsiteX23" fmla="*/ 10557472 w 11243827"/>
              <a:gd name="connsiteY23" fmla="*/ 5354151 h 5641173"/>
              <a:gd name="connsiteX24" fmla="*/ 10514646 w 11243827"/>
              <a:gd name="connsiteY24" fmla="*/ 5361064 h 5641173"/>
              <a:gd name="connsiteX25" fmla="*/ 10494292 w 11243827"/>
              <a:gd name="connsiteY25" fmla="*/ 5366054 h 5641173"/>
              <a:gd name="connsiteX26" fmla="*/ 10477869 w 11243827"/>
              <a:gd name="connsiteY26" fmla="*/ 5363025 h 5641173"/>
              <a:gd name="connsiteX27" fmla="*/ 10384411 w 11243827"/>
              <a:gd name="connsiteY27" fmla="*/ 5362257 h 5641173"/>
              <a:gd name="connsiteX28" fmla="*/ 10362921 w 11243827"/>
              <a:gd name="connsiteY28" fmla="*/ 5357444 h 5641173"/>
              <a:gd name="connsiteX29" fmla="*/ 10352736 w 11243827"/>
              <a:gd name="connsiteY29" fmla="*/ 5347851 h 5641173"/>
              <a:gd name="connsiteX30" fmla="*/ 10344754 w 11243827"/>
              <a:gd name="connsiteY30" fmla="*/ 5351272 h 5641173"/>
              <a:gd name="connsiteX31" fmla="*/ 10288226 w 11243827"/>
              <a:gd name="connsiteY31" fmla="*/ 5351613 h 5641173"/>
              <a:gd name="connsiteX32" fmla="*/ 10251350 w 11243827"/>
              <a:gd name="connsiteY32" fmla="*/ 5352711 h 5641173"/>
              <a:gd name="connsiteX33" fmla="*/ 10249108 w 11243827"/>
              <a:gd name="connsiteY33" fmla="*/ 5365881 h 5641173"/>
              <a:gd name="connsiteX34" fmla="*/ 10216272 w 11243827"/>
              <a:gd name="connsiteY34" fmla="*/ 5370573 h 5641173"/>
              <a:gd name="connsiteX35" fmla="*/ 10181278 w 11243827"/>
              <a:gd name="connsiteY35" fmla="*/ 5362119 h 5641173"/>
              <a:gd name="connsiteX36" fmla="*/ 10140033 w 11243827"/>
              <a:gd name="connsiteY36" fmla="*/ 5363304 h 5641173"/>
              <a:gd name="connsiteX37" fmla="*/ 10115353 w 11243827"/>
              <a:gd name="connsiteY37" fmla="*/ 5363869 h 5641173"/>
              <a:gd name="connsiteX38" fmla="*/ 10050578 w 11243827"/>
              <a:gd name="connsiteY38" fmla="*/ 5376153 h 5641173"/>
              <a:gd name="connsiteX39" fmla="*/ 9945478 w 11243827"/>
              <a:gd name="connsiteY39" fmla="*/ 5422859 h 5641173"/>
              <a:gd name="connsiteX40" fmla="*/ 9912481 w 11243827"/>
              <a:gd name="connsiteY40" fmla="*/ 5429477 h 5641173"/>
              <a:gd name="connsiteX41" fmla="*/ 9906713 w 11243827"/>
              <a:gd name="connsiteY41" fmla="*/ 5426784 h 5641173"/>
              <a:gd name="connsiteX42" fmla="*/ 9742436 w 11243827"/>
              <a:gd name="connsiteY42" fmla="*/ 5454834 h 5641173"/>
              <a:gd name="connsiteX43" fmla="*/ 9713044 w 11243827"/>
              <a:gd name="connsiteY43" fmla="*/ 5456476 h 5641173"/>
              <a:gd name="connsiteX44" fmla="*/ 9691033 w 11243827"/>
              <a:gd name="connsiteY44" fmla="*/ 5455451 h 5641173"/>
              <a:gd name="connsiteX45" fmla="*/ 9638355 w 11243827"/>
              <a:gd name="connsiteY45" fmla="*/ 5464794 h 5641173"/>
              <a:gd name="connsiteX46" fmla="*/ 9552434 w 11243827"/>
              <a:gd name="connsiteY46" fmla="*/ 5485280 h 5641173"/>
              <a:gd name="connsiteX47" fmla="*/ 9533883 w 11243827"/>
              <a:gd name="connsiteY47" fmla="*/ 5488516 h 5641173"/>
              <a:gd name="connsiteX48" fmla="*/ 9516916 w 11243827"/>
              <a:gd name="connsiteY48" fmla="*/ 5486828 h 5641173"/>
              <a:gd name="connsiteX49" fmla="*/ 9512093 w 11243827"/>
              <a:gd name="connsiteY49" fmla="*/ 5482541 h 5641173"/>
              <a:gd name="connsiteX50" fmla="*/ 9501725 w 11243827"/>
              <a:gd name="connsiteY50" fmla="*/ 5483603 h 5641173"/>
              <a:gd name="connsiteX51" fmla="*/ 9498754 w 11243827"/>
              <a:gd name="connsiteY51" fmla="*/ 5482951 h 5641173"/>
              <a:gd name="connsiteX52" fmla="*/ 9481932 w 11243827"/>
              <a:gd name="connsiteY52" fmla="*/ 5480151 h 5641173"/>
              <a:gd name="connsiteX53" fmla="*/ 9451321 w 11243827"/>
              <a:gd name="connsiteY53" fmla="*/ 5497375 h 5641173"/>
              <a:gd name="connsiteX54" fmla="*/ 9409298 w 11243827"/>
              <a:gd name="connsiteY54" fmla="*/ 5499478 h 5641173"/>
              <a:gd name="connsiteX55" fmla="*/ 9303056 w 11243827"/>
              <a:gd name="connsiteY55" fmla="*/ 5519093 h 5641173"/>
              <a:gd name="connsiteX56" fmla="*/ 9229078 w 11243827"/>
              <a:gd name="connsiteY56" fmla="*/ 5524154 h 5641173"/>
              <a:gd name="connsiteX57" fmla="*/ 9165105 w 11243827"/>
              <a:gd name="connsiteY57" fmla="*/ 5532892 h 5641173"/>
              <a:gd name="connsiteX58" fmla="*/ 9077301 w 11243827"/>
              <a:gd name="connsiteY58" fmla="*/ 5580356 h 5641173"/>
              <a:gd name="connsiteX59" fmla="*/ 8960065 w 11243827"/>
              <a:gd name="connsiteY59" fmla="*/ 5597982 h 5641173"/>
              <a:gd name="connsiteX60" fmla="*/ 8953536 w 11243827"/>
              <a:gd name="connsiteY60" fmla="*/ 5606638 h 5641173"/>
              <a:gd name="connsiteX61" fmla="*/ 8943907 w 11243827"/>
              <a:gd name="connsiteY61" fmla="*/ 5612541 h 5641173"/>
              <a:gd name="connsiteX62" fmla="*/ 8942046 w 11243827"/>
              <a:gd name="connsiteY62" fmla="*/ 5612112 h 5641173"/>
              <a:gd name="connsiteX63" fmla="*/ 8928824 w 11243827"/>
              <a:gd name="connsiteY63" fmla="*/ 5615549 h 5641173"/>
              <a:gd name="connsiteX64" fmla="*/ 8927294 w 11243827"/>
              <a:gd name="connsiteY64" fmla="*/ 5618607 h 5641173"/>
              <a:gd name="connsiteX65" fmla="*/ 8918651 w 11243827"/>
              <a:gd name="connsiteY65" fmla="*/ 5621688 h 5641173"/>
              <a:gd name="connsiteX66" fmla="*/ 8902772 w 11243827"/>
              <a:gd name="connsiteY66" fmla="*/ 5629703 h 5641173"/>
              <a:gd name="connsiteX67" fmla="*/ 8898724 w 11243827"/>
              <a:gd name="connsiteY67" fmla="*/ 5629379 h 5641173"/>
              <a:gd name="connsiteX68" fmla="*/ 8873099 w 11243827"/>
              <a:gd name="connsiteY68" fmla="*/ 5638628 h 5641173"/>
              <a:gd name="connsiteX69" fmla="*/ 8872234 w 11243827"/>
              <a:gd name="connsiteY69" fmla="*/ 5637889 h 5641173"/>
              <a:gd name="connsiteX70" fmla="*/ 8862777 w 11243827"/>
              <a:gd name="connsiteY70" fmla="*/ 5636711 h 5641173"/>
              <a:gd name="connsiteX71" fmla="*/ 8845869 w 11243827"/>
              <a:gd name="connsiteY71" fmla="*/ 5636436 h 5641173"/>
              <a:gd name="connsiteX72" fmla="*/ 8800548 w 11243827"/>
              <a:gd name="connsiteY72" fmla="*/ 5625084 h 5641173"/>
              <a:gd name="connsiteX73" fmla="*/ 8773774 w 11243827"/>
              <a:gd name="connsiteY73" fmla="*/ 5634630 h 5641173"/>
              <a:gd name="connsiteX74" fmla="*/ 8698255 w 11243827"/>
              <a:gd name="connsiteY74" fmla="*/ 5636083 h 5641173"/>
              <a:gd name="connsiteX75" fmla="*/ 8619167 w 11243827"/>
              <a:gd name="connsiteY75" fmla="*/ 5619130 h 5641173"/>
              <a:gd name="connsiteX76" fmla="*/ 8539822 w 11243827"/>
              <a:gd name="connsiteY76" fmla="*/ 5616905 h 5641173"/>
              <a:gd name="connsiteX77" fmla="*/ 8511094 w 11243827"/>
              <a:gd name="connsiteY77" fmla="*/ 5617360 h 5641173"/>
              <a:gd name="connsiteX78" fmla="*/ 8459886 w 11243827"/>
              <a:gd name="connsiteY78" fmla="*/ 5612612 h 5641173"/>
              <a:gd name="connsiteX79" fmla="*/ 8436432 w 11243827"/>
              <a:gd name="connsiteY79" fmla="*/ 5606990 h 5641173"/>
              <a:gd name="connsiteX80" fmla="*/ 8435403 w 11243827"/>
              <a:gd name="connsiteY80" fmla="*/ 5607336 h 5641173"/>
              <a:gd name="connsiteX81" fmla="*/ 8433307 w 11243827"/>
              <a:gd name="connsiteY81" fmla="*/ 5604917 h 5641173"/>
              <a:gd name="connsiteX82" fmla="*/ 8428968 w 11243827"/>
              <a:gd name="connsiteY82" fmla="*/ 5603796 h 5641173"/>
              <a:gd name="connsiteX83" fmla="*/ 8417124 w 11243827"/>
              <a:gd name="connsiteY83" fmla="*/ 5604518 h 5641173"/>
              <a:gd name="connsiteX84" fmla="*/ 8412669 w 11243827"/>
              <a:gd name="connsiteY84" fmla="*/ 5605413 h 5641173"/>
              <a:gd name="connsiteX85" fmla="*/ 8406152 w 11243827"/>
              <a:gd name="connsiteY85" fmla="*/ 5605396 h 5641173"/>
              <a:gd name="connsiteX86" fmla="*/ 8405989 w 11243827"/>
              <a:gd name="connsiteY86" fmla="*/ 5605197 h 5641173"/>
              <a:gd name="connsiteX87" fmla="*/ 8399884 w 11243827"/>
              <a:gd name="connsiteY87" fmla="*/ 5605568 h 5641173"/>
              <a:gd name="connsiteX88" fmla="*/ 8370014 w 11243827"/>
              <a:gd name="connsiteY88" fmla="*/ 5609900 h 5641173"/>
              <a:gd name="connsiteX89" fmla="*/ 8330544 w 11243827"/>
              <a:gd name="connsiteY89" fmla="*/ 5590964 h 5641173"/>
              <a:gd name="connsiteX90" fmla="*/ 8314221 w 11243827"/>
              <a:gd name="connsiteY90" fmla="*/ 5587682 h 5641173"/>
              <a:gd name="connsiteX91" fmla="*/ 8305502 w 11243827"/>
              <a:gd name="connsiteY91" fmla="*/ 5584868 h 5641173"/>
              <a:gd name="connsiteX92" fmla="*/ 8304962 w 11243827"/>
              <a:gd name="connsiteY92" fmla="*/ 5584007 h 5641173"/>
              <a:gd name="connsiteX93" fmla="*/ 8276324 w 11243827"/>
              <a:gd name="connsiteY93" fmla="*/ 5588260 h 5641173"/>
              <a:gd name="connsiteX94" fmla="*/ 8272522 w 11243827"/>
              <a:gd name="connsiteY94" fmla="*/ 5587226 h 5641173"/>
              <a:gd name="connsiteX95" fmla="*/ 8253857 w 11243827"/>
              <a:gd name="connsiteY95" fmla="*/ 5592043 h 5641173"/>
              <a:gd name="connsiteX96" fmla="*/ 8244212 w 11243827"/>
              <a:gd name="connsiteY96" fmla="*/ 5593439 h 5641173"/>
              <a:gd name="connsiteX97" fmla="*/ 8241488 w 11243827"/>
              <a:gd name="connsiteY97" fmla="*/ 5596085 h 5641173"/>
              <a:gd name="connsiteX98" fmla="*/ 8227256 w 11243827"/>
              <a:gd name="connsiteY98" fmla="*/ 5597005 h 5641173"/>
              <a:gd name="connsiteX99" fmla="*/ 8225619 w 11243827"/>
              <a:gd name="connsiteY99" fmla="*/ 5596262 h 5641173"/>
              <a:gd name="connsiteX100" fmla="*/ 8213882 w 11243827"/>
              <a:gd name="connsiteY100" fmla="*/ 5600179 h 5641173"/>
              <a:gd name="connsiteX101" fmla="*/ 8204045 w 11243827"/>
              <a:gd name="connsiteY101" fmla="*/ 5607275 h 5641173"/>
              <a:gd name="connsiteX102" fmla="*/ 8082989 w 11243827"/>
              <a:gd name="connsiteY102" fmla="*/ 5603160 h 5641173"/>
              <a:gd name="connsiteX103" fmla="*/ 7976942 w 11243827"/>
              <a:gd name="connsiteY103" fmla="*/ 5598455 h 5641173"/>
              <a:gd name="connsiteX104" fmla="*/ 7950121 w 11243827"/>
              <a:gd name="connsiteY104" fmla="*/ 5590893 h 5641173"/>
              <a:gd name="connsiteX105" fmla="*/ 7727691 w 11243827"/>
              <a:gd name="connsiteY105" fmla="*/ 5621064 h 5641173"/>
              <a:gd name="connsiteX106" fmla="*/ 7685998 w 11243827"/>
              <a:gd name="connsiteY106" fmla="*/ 5615564 h 5641173"/>
              <a:gd name="connsiteX107" fmla="*/ 7649302 w 11243827"/>
              <a:gd name="connsiteY107" fmla="*/ 5626541 h 5641173"/>
              <a:gd name="connsiteX108" fmla="*/ 7634083 w 11243827"/>
              <a:gd name="connsiteY108" fmla="*/ 5620862 h 5641173"/>
              <a:gd name="connsiteX109" fmla="*/ 7631455 w 11243827"/>
              <a:gd name="connsiteY109" fmla="*/ 5619708 h 5641173"/>
              <a:gd name="connsiteX110" fmla="*/ 7620952 w 11243827"/>
              <a:gd name="connsiteY110" fmla="*/ 5618872 h 5641173"/>
              <a:gd name="connsiteX111" fmla="*/ 7617992 w 11243827"/>
              <a:gd name="connsiteY111" fmla="*/ 5613914 h 5641173"/>
              <a:gd name="connsiteX112" fmla="*/ 7602182 w 11243827"/>
              <a:gd name="connsiteY112" fmla="*/ 5609271 h 5641173"/>
              <a:gd name="connsiteX113" fmla="*/ 7582847 w 11243827"/>
              <a:gd name="connsiteY113" fmla="*/ 5609047 h 5641173"/>
              <a:gd name="connsiteX114" fmla="*/ 7514158 w 11243827"/>
              <a:gd name="connsiteY114" fmla="*/ 5607737 h 5641173"/>
              <a:gd name="connsiteX115" fmla="*/ 7502955 w 11243827"/>
              <a:gd name="connsiteY115" fmla="*/ 5610415 h 5641173"/>
              <a:gd name="connsiteX116" fmla="*/ 7466391 w 11243827"/>
              <a:gd name="connsiteY116" fmla="*/ 5605949 h 5641173"/>
              <a:gd name="connsiteX117" fmla="*/ 7433806 w 11243827"/>
              <a:gd name="connsiteY117" fmla="*/ 5604945 h 5641173"/>
              <a:gd name="connsiteX118" fmla="*/ 7412693 w 11243827"/>
              <a:gd name="connsiteY118" fmla="*/ 5607075 h 5641173"/>
              <a:gd name="connsiteX119" fmla="*/ 7407159 w 11243827"/>
              <a:gd name="connsiteY119" fmla="*/ 5605310 h 5641173"/>
              <a:gd name="connsiteX120" fmla="*/ 7385900 w 11243827"/>
              <a:gd name="connsiteY120" fmla="*/ 5604171 h 5641173"/>
              <a:gd name="connsiteX121" fmla="*/ 7375071 w 11243827"/>
              <a:gd name="connsiteY121" fmla="*/ 5606788 h 5641173"/>
              <a:gd name="connsiteX122" fmla="*/ 7364382 w 11243827"/>
              <a:gd name="connsiteY122" fmla="*/ 5600762 h 5641173"/>
              <a:gd name="connsiteX123" fmla="*/ 7361770 w 11243827"/>
              <a:gd name="connsiteY123" fmla="*/ 5596347 h 5641173"/>
              <a:gd name="connsiteX124" fmla="*/ 7346641 w 11243827"/>
              <a:gd name="connsiteY124" fmla="*/ 5598329 h 5641173"/>
              <a:gd name="connsiteX125" fmla="*/ 7334238 w 11243827"/>
              <a:gd name="connsiteY125" fmla="*/ 5594014 h 5641173"/>
              <a:gd name="connsiteX126" fmla="*/ 7323426 w 11243827"/>
              <a:gd name="connsiteY126" fmla="*/ 5596835 h 5641173"/>
              <a:gd name="connsiteX127" fmla="*/ 7318938 w 11243827"/>
              <a:gd name="connsiteY127" fmla="*/ 5596200 h 5641173"/>
              <a:gd name="connsiteX128" fmla="*/ 7307784 w 11243827"/>
              <a:gd name="connsiteY128" fmla="*/ 5594065 h 5641173"/>
              <a:gd name="connsiteX129" fmla="*/ 7288540 w 11243827"/>
              <a:gd name="connsiteY129" fmla="*/ 5589320 h 5641173"/>
              <a:gd name="connsiteX130" fmla="*/ 7282537 w 11243827"/>
              <a:gd name="connsiteY130" fmla="*/ 5588660 h 5641173"/>
              <a:gd name="connsiteX131" fmla="*/ 7269466 w 11243827"/>
              <a:gd name="connsiteY131" fmla="*/ 5581404 h 5641173"/>
              <a:gd name="connsiteX132" fmla="*/ 7244165 w 11243827"/>
              <a:gd name="connsiteY132" fmla="*/ 5575200 h 5641173"/>
              <a:gd name="connsiteX133" fmla="*/ 7199619 w 11243827"/>
              <a:gd name="connsiteY133" fmla="*/ 5553550 h 5641173"/>
              <a:gd name="connsiteX134" fmla="*/ 7173434 w 11243827"/>
              <a:gd name="connsiteY134" fmla="*/ 5543219 h 5641173"/>
              <a:gd name="connsiteX135" fmla="*/ 7155718 w 11243827"/>
              <a:gd name="connsiteY135" fmla="*/ 5533697 h 5641173"/>
              <a:gd name="connsiteX136" fmla="*/ 7103430 w 11243827"/>
              <a:gd name="connsiteY136" fmla="*/ 5520249 h 5641173"/>
              <a:gd name="connsiteX137" fmla="*/ 7013746 w 11243827"/>
              <a:gd name="connsiteY137" fmla="*/ 5502470 h 5641173"/>
              <a:gd name="connsiteX138" fmla="*/ 6995379 w 11243827"/>
              <a:gd name="connsiteY138" fmla="*/ 5497693 h 5641173"/>
              <a:gd name="connsiteX139" fmla="*/ 6982475 w 11243827"/>
              <a:gd name="connsiteY139" fmla="*/ 5489641 h 5641173"/>
              <a:gd name="connsiteX140" fmla="*/ 6981994 w 11243827"/>
              <a:gd name="connsiteY140" fmla="*/ 5484335 h 5641173"/>
              <a:gd name="connsiteX141" fmla="*/ 6972355 w 11243827"/>
              <a:gd name="connsiteY141" fmla="*/ 5481074 h 5641173"/>
              <a:gd name="connsiteX142" fmla="*/ 6970394 w 11243827"/>
              <a:gd name="connsiteY142" fmla="*/ 5479383 h 5641173"/>
              <a:gd name="connsiteX143" fmla="*/ 6958543 w 11243827"/>
              <a:gd name="connsiteY143" fmla="*/ 5470507 h 5641173"/>
              <a:gd name="connsiteX144" fmla="*/ 6918276 w 11243827"/>
              <a:gd name="connsiteY144" fmla="*/ 5472034 h 5641173"/>
              <a:gd name="connsiteX145" fmla="*/ 6881046 w 11243827"/>
              <a:gd name="connsiteY145" fmla="*/ 5457070 h 5641173"/>
              <a:gd name="connsiteX146" fmla="*/ 6752164 w 11243827"/>
              <a:gd name="connsiteY146" fmla="*/ 5425021 h 5641173"/>
              <a:gd name="connsiteX147" fmla="*/ 6724964 w 11243827"/>
              <a:gd name="connsiteY147" fmla="*/ 5414071 h 5641173"/>
              <a:gd name="connsiteX148" fmla="*/ 6683286 w 11243827"/>
              <a:gd name="connsiteY148" fmla="*/ 5432830 h 5641173"/>
              <a:gd name="connsiteX149" fmla="*/ 6644277 w 11243827"/>
              <a:gd name="connsiteY149" fmla="*/ 5429684 h 5641173"/>
              <a:gd name="connsiteX150" fmla="*/ 6532914 w 11243827"/>
              <a:gd name="connsiteY150" fmla="*/ 5431205 h 5641173"/>
              <a:gd name="connsiteX151" fmla="*/ 6307459 w 11243827"/>
              <a:gd name="connsiteY151" fmla="*/ 5467087 h 5641173"/>
              <a:gd name="connsiteX152" fmla="*/ 6196243 w 11243827"/>
              <a:gd name="connsiteY152" fmla="*/ 5515042 h 5641173"/>
              <a:gd name="connsiteX153" fmla="*/ 6099124 w 11243827"/>
              <a:gd name="connsiteY153" fmla="*/ 5516848 h 5641173"/>
              <a:gd name="connsiteX154" fmla="*/ 6016077 w 11243827"/>
              <a:gd name="connsiteY154" fmla="*/ 5528642 h 5641173"/>
              <a:gd name="connsiteX155" fmla="*/ 6004389 w 11243827"/>
              <a:gd name="connsiteY155" fmla="*/ 5531206 h 5641173"/>
              <a:gd name="connsiteX156" fmla="*/ 5933945 w 11243827"/>
              <a:gd name="connsiteY156" fmla="*/ 5538840 h 5641173"/>
              <a:gd name="connsiteX157" fmla="*/ 5883936 w 11243827"/>
              <a:gd name="connsiteY157" fmla="*/ 5553807 h 5641173"/>
              <a:gd name="connsiteX158" fmla="*/ 5798331 w 11243827"/>
              <a:gd name="connsiteY158" fmla="*/ 5564248 h 5641173"/>
              <a:gd name="connsiteX159" fmla="*/ 5712738 w 11243827"/>
              <a:gd name="connsiteY159" fmla="*/ 5573120 h 5641173"/>
              <a:gd name="connsiteX160" fmla="*/ 5681342 w 11243827"/>
              <a:gd name="connsiteY160" fmla="*/ 5575621 h 5641173"/>
              <a:gd name="connsiteX161" fmla="*/ 5627167 w 11243827"/>
              <a:gd name="connsiteY161" fmla="*/ 5583215 h 5641173"/>
              <a:gd name="connsiteX162" fmla="*/ 5591414 w 11243827"/>
              <a:gd name="connsiteY162" fmla="*/ 5587695 h 5641173"/>
              <a:gd name="connsiteX163" fmla="*/ 5583028 w 11243827"/>
              <a:gd name="connsiteY163" fmla="*/ 5580877 h 5641173"/>
              <a:gd name="connsiteX164" fmla="*/ 5549426 w 11243827"/>
              <a:gd name="connsiteY164" fmla="*/ 5582858 h 5641173"/>
              <a:gd name="connsiteX165" fmla="*/ 5519999 w 11243827"/>
              <a:gd name="connsiteY165" fmla="*/ 5592246 h 5641173"/>
              <a:gd name="connsiteX166" fmla="*/ 5480028 w 11243827"/>
              <a:gd name="connsiteY166" fmla="*/ 5597282 h 5641173"/>
              <a:gd name="connsiteX167" fmla="*/ 5456175 w 11243827"/>
              <a:gd name="connsiteY167" fmla="*/ 5600371 h 5641173"/>
              <a:gd name="connsiteX168" fmla="*/ 5388463 w 11243827"/>
              <a:gd name="connsiteY168" fmla="*/ 5602638 h 5641173"/>
              <a:gd name="connsiteX169" fmla="*/ 5265898 w 11243827"/>
              <a:gd name="connsiteY169" fmla="*/ 5591830 h 5641173"/>
              <a:gd name="connsiteX170" fmla="*/ 5231231 w 11243827"/>
              <a:gd name="connsiteY170" fmla="*/ 5592790 h 5641173"/>
              <a:gd name="connsiteX171" fmla="*/ 5226996 w 11243827"/>
              <a:gd name="connsiteY171" fmla="*/ 5595040 h 5641173"/>
              <a:gd name="connsiteX172" fmla="*/ 5175988 w 11243827"/>
              <a:gd name="connsiteY172" fmla="*/ 5588131 h 5641173"/>
              <a:gd name="connsiteX173" fmla="*/ 5107470 w 11243827"/>
              <a:gd name="connsiteY173" fmla="*/ 5594771 h 5641173"/>
              <a:gd name="connsiteX174" fmla="*/ 5027868 w 11243827"/>
              <a:gd name="connsiteY174" fmla="*/ 5605624 h 5641173"/>
              <a:gd name="connsiteX175" fmla="*/ 5007324 w 11243827"/>
              <a:gd name="connsiteY175" fmla="*/ 5609209 h 5641173"/>
              <a:gd name="connsiteX176" fmla="*/ 4952559 w 11243827"/>
              <a:gd name="connsiteY176" fmla="*/ 5611402 h 5641173"/>
              <a:gd name="connsiteX177" fmla="*/ 4826081 w 11243827"/>
              <a:gd name="connsiteY177" fmla="*/ 5616191 h 5641173"/>
              <a:gd name="connsiteX178" fmla="*/ 4823501 w 11243827"/>
              <a:gd name="connsiteY178" fmla="*/ 5619174 h 5641173"/>
              <a:gd name="connsiteX179" fmla="*/ 4813093 w 11243827"/>
              <a:gd name="connsiteY179" fmla="*/ 5620026 h 5641173"/>
              <a:gd name="connsiteX180" fmla="*/ 4810563 w 11243827"/>
              <a:gd name="connsiteY180" fmla="*/ 5620787 h 5641173"/>
              <a:gd name="connsiteX181" fmla="*/ 4795818 w 11243827"/>
              <a:gd name="connsiteY181" fmla="*/ 5624618 h 5641173"/>
              <a:gd name="connsiteX182" fmla="*/ 4758404 w 11243827"/>
              <a:gd name="connsiteY182" fmla="*/ 5619510 h 5641173"/>
              <a:gd name="connsiteX183" fmla="*/ 4717254 w 11243827"/>
              <a:gd name="connsiteY183" fmla="*/ 5624155 h 5641173"/>
              <a:gd name="connsiteX184" fmla="*/ 4591958 w 11243827"/>
              <a:gd name="connsiteY184" fmla="*/ 5624710 h 5641173"/>
              <a:gd name="connsiteX185" fmla="*/ 4476215 w 11243827"/>
              <a:gd name="connsiteY185" fmla="*/ 5628210 h 5641173"/>
              <a:gd name="connsiteX186" fmla="*/ 4425193 w 11243827"/>
              <a:gd name="connsiteY186" fmla="*/ 5627414 h 5641173"/>
              <a:gd name="connsiteX187" fmla="*/ 4383866 w 11243827"/>
              <a:gd name="connsiteY187" fmla="*/ 5626546 h 5641173"/>
              <a:gd name="connsiteX188" fmla="*/ 4385596 w 11243827"/>
              <a:gd name="connsiteY188" fmla="*/ 5634646 h 5641173"/>
              <a:gd name="connsiteX189" fmla="*/ 4360864 w 11243827"/>
              <a:gd name="connsiteY189" fmla="*/ 5641173 h 5641173"/>
              <a:gd name="connsiteX190" fmla="*/ 4328321 w 11243827"/>
              <a:gd name="connsiteY190" fmla="*/ 5626332 h 5641173"/>
              <a:gd name="connsiteX191" fmla="*/ 4309842 w 11243827"/>
              <a:gd name="connsiteY191" fmla="*/ 5626471 h 5641173"/>
              <a:gd name="connsiteX192" fmla="*/ 4277424 w 11243827"/>
              <a:gd name="connsiteY192" fmla="*/ 5631598 h 5641173"/>
              <a:gd name="connsiteX193" fmla="*/ 4266627 w 11243827"/>
              <a:gd name="connsiteY193" fmla="*/ 5633969 h 5641173"/>
              <a:gd name="connsiteX194" fmla="*/ 4185525 w 11243827"/>
              <a:gd name="connsiteY194" fmla="*/ 5617508 h 5641173"/>
              <a:gd name="connsiteX195" fmla="*/ 4177617 w 11243827"/>
              <a:gd name="connsiteY195" fmla="*/ 5610903 h 5641173"/>
              <a:gd name="connsiteX196" fmla="*/ 4136948 w 11243827"/>
              <a:gd name="connsiteY196" fmla="*/ 5608031 h 5641173"/>
              <a:gd name="connsiteX197" fmla="*/ 4132323 w 11243827"/>
              <a:gd name="connsiteY197" fmla="*/ 5609784 h 5641173"/>
              <a:gd name="connsiteX198" fmla="*/ 4098620 w 11243827"/>
              <a:gd name="connsiteY198" fmla="*/ 5599672 h 5641173"/>
              <a:gd name="connsiteX199" fmla="*/ 3963475 w 11243827"/>
              <a:gd name="connsiteY199" fmla="*/ 5581841 h 5641173"/>
              <a:gd name="connsiteX200" fmla="*/ 3703613 w 11243827"/>
              <a:gd name="connsiteY200" fmla="*/ 5572482 h 5641173"/>
              <a:gd name="connsiteX201" fmla="*/ 3432987 w 11243827"/>
              <a:gd name="connsiteY201" fmla="*/ 5545768 h 5641173"/>
              <a:gd name="connsiteX202" fmla="*/ 3176381 w 11243827"/>
              <a:gd name="connsiteY202" fmla="*/ 5556110 h 5641173"/>
              <a:gd name="connsiteX203" fmla="*/ 2710156 w 11243827"/>
              <a:gd name="connsiteY203" fmla="*/ 5527517 h 5641173"/>
              <a:gd name="connsiteX204" fmla="*/ 2550206 w 11243827"/>
              <a:gd name="connsiteY204" fmla="*/ 5524958 h 5641173"/>
              <a:gd name="connsiteX205" fmla="*/ 2443041 w 11243827"/>
              <a:gd name="connsiteY205" fmla="*/ 5523990 h 5641173"/>
              <a:gd name="connsiteX206" fmla="*/ 2435613 w 11243827"/>
              <a:gd name="connsiteY206" fmla="*/ 5526704 h 5641173"/>
              <a:gd name="connsiteX207" fmla="*/ 2405682 w 11243827"/>
              <a:gd name="connsiteY207" fmla="*/ 5528307 h 5641173"/>
              <a:gd name="connsiteX208" fmla="*/ 2397487 w 11243827"/>
              <a:gd name="connsiteY208" fmla="*/ 5540337 h 5641173"/>
              <a:gd name="connsiteX209" fmla="*/ 2297454 w 11243827"/>
              <a:gd name="connsiteY209" fmla="*/ 5550765 h 5641173"/>
              <a:gd name="connsiteX210" fmla="*/ 2056700 w 11243827"/>
              <a:gd name="connsiteY210" fmla="*/ 5555489 h 5641173"/>
              <a:gd name="connsiteX211" fmla="*/ 1878530 w 11243827"/>
              <a:gd name="connsiteY211" fmla="*/ 5535330 h 5641173"/>
              <a:gd name="connsiteX212" fmla="*/ 1859292 w 11243827"/>
              <a:gd name="connsiteY212" fmla="*/ 5535461 h 5641173"/>
              <a:gd name="connsiteX213" fmla="*/ 1835626 w 11243827"/>
              <a:gd name="connsiteY213" fmla="*/ 5533793 h 5641173"/>
              <a:gd name="connsiteX214" fmla="*/ 1798939 w 11243827"/>
              <a:gd name="connsiteY214" fmla="*/ 5540285 h 5641173"/>
              <a:gd name="connsiteX215" fmla="*/ 1779046 w 11243827"/>
              <a:gd name="connsiteY215" fmla="*/ 5549949 h 5641173"/>
              <a:gd name="connsiteX216" fmla="*/ 1772421 w 11243827"/>
              <a:gd name="connsiteY216" fmla="*/ 5549018 h 5641173"/>
              <a:gd name="connsiteX217" fmla="*/ 1772052 w 11243827"/>
              <a:gd name="connsiteY217" fmla="*/ 5545689 h 5641173"/>
              <a:gd name="connsiteX218" fmla="*/ 1711543 w 11243827"/>
              <a:gd name="connsiteY218" fmla="*/ 5534558 h 5641173"/>
              <a:gd name="connsiteX219" fmla="*/ 1631462 w 11243827"/>
              <a:gd name="connsiteY219" fmla="*/ 5491807 h 5641173"/>
              <a:gd name="connsiteX220" fmla="*/ 1538763 w 11243827"/>
              <a:gd name="connsiteY220" fmla="*/ 5482781 h 5641173"/>
              <a:gd name="connsiteX221" fmla="*/ 1501533 w 11243827"/>
              <a:gd name="connsiteY221" fmla="*/ 5467817 h 5641173"/>
              <a:gd name="connsiteX222" fmla="*/ 1461266 w 11243827"/>
              <a:gd name="connsiteY222" fmla="*/ 5469343 h 5641173"/>
              <a:gd name="connsiteX223" fmla="*/ 1449415 w 11243827"/>
              <a:gd name="connsiteY223" fmla="*/ 5460467 h 5641173"/>
              <a:gd name="connsiteX224" fmla="*/ 1447454 w 11243827"/>
              <a:gd name="connsiteY224" fmla="*/ 5458776 h 5641173"/>
              <a:gd name="connsiteX225" fmla="*/ 1437814 w 11243827"/>
              <a:gd name="connsiteY225" fmla="*/ 5455515 h 5641173"/>
              <a:gd name="connsiteX226" fmla="*/ 1437334 w 11243827"/>
              <a:gd name="connsiteY226" fmla="*/ 5450209 h 5641173"/>
              <a:gd name="connsiteX227" fmla="*/ 1424429 w 11243827"/>
              <a:gd name="connsiteY227" fmla="*/ 5442157 h 5641173"/>
              <a:gd name="connsiteX228" fmla="*/ 1406063 w 11243827"/>
              <a:gd name="connsiteY228" fmla="*/ 5437380 h 5641173"/>
              <a:gd name="connsiteX229" fmla="*/ 1316379 w 11243827"/>
              <a:gd name="connsiteY229" fmla="*/ 5419601 h 5641173"/>
              <a:gd name="connsiteX230" fmla="*/ 1264090 w 11243827"/>
              <a:gd name="connsiteY230" fmla="*/ 5406153 h 5641173"/>
              <a:gd name="connsiteX231" fmla="*/ 1246374 w 11243827"/>
              <a:gd name="connsiteY231" fmla="*/ 5396631 h 5641173"/>
              <a:gd name="connsiteX232" fmla="*/ 1220190 w 11243827"/>
              <a:gd name="connsiteY232" fmla="*/ 5386301 h 5641173"/>
              <a:gd name="connsiteX233" fmla="*/ 1175643 w 11243827"/>
              <a:gd name="connsiteY233" fmla="*/ 5364651 h 5641173"/>
              <a:gd name="connsiteX234" fmla="*/ 1150342 w 11243827"/>
              <a:gd name="connsiteY234" fmla="*/ 5358447 h 5641173"/>
              <a:gd name="connsiteX235" fmla="*/ 1112024 w 11243827"/>
              <a:gd name="connsiteY235" fmla="*/ 5345786 h 5641173"/>
              <a:gd name="connsiteX236" fmla="*/ 1100870 w 11243827"/>
              <a:gd name="connsiteY236" fmla="*/ 5343651 h 5641173"/>
              <a:gd name="connsiteX237" fmla="*/ 1096383 w 11243827"/>
              <a:gd name="connsiteY237" fmla="*/ 5343015 h 5641173"/>
              <a:gd name="connsiteX238" fmla="*/ 1058039 w 11243827"/>
              <a:gd name="connsiteY238" fmla="*/ 5343504 h 5641173"/>
              <a:gd name="connsiteX239" fmla="*/ 1055426 w 11243827"/>
              <a:gd name="connsiteY239" fmla="*/ 5339088 h 5641173"/>
              <a:gd name="connsiteX240" fmla="*/ 1044738 w 11243827"/>
              <a:gd name="connsiteY240" fmla="*/ 5333063 h 5641173"/>
              <a:gd name="connsiteX241" fmla="*/ 1033909 w 11243827"/>
              <a:gd name="connsiteY241" fmla="*/ 5335680 h 5641173"/>
              <a:gd name="connsiteX242" fmla="*/ 1012649 w 11243827"/>
              <a:gd name="connsiteY242" fmla="*/ 5334541 h 5641173"/>
              <a:gd name="connsiteX243" fmla="*/ 1007115 w 11243827"/>
              <a:gd name="connsiteY243" fmla="*/ 5332775 h 5641173"/>
              <a:gd name="connsiteX244" fmla="*/ 987447 w 11243827"/>
              <a:gd name="connsiteY244" fmla="*/ 5346462 h 5641173"/>
              <a:gd name="connsiteX245" fmla="*/ 953418 w 11243827"/>
              <a:gd name="connsiteY245" fmla="*/ 5333901 h 5641173"/>
              <a:gd name="connsiteX246" fmla="*/ 916854 w 11243827"/>
              <a:gd name="connsiteY246" fmla="*/ 5329435 h 5641173"/>
              <a:gd name="connsiteX247" fmla="*/ 905651 w 11243827"/>
              <a:gd name="connsiteY247" fmla="*/ 5332114 h 5641173"/>
              <a:gd name="connsiteX248" fmla="*/ 838405 w 11243827"/>
              <a:gd name="connsiteY248" fmla="*/ 5339470 h 5641173"/>
              <a:gd name="connsiteX249" fmla="*/ 817627 w 11243827"/>
              <a:gd name="connsiteY249" fmla="*/ 5330580 h 5641173"/>
              <a:gd name="connsiteX250" fmla="*/ 801817 w 11243827"/>
              <a:gd name="connsiteY250" fmla="*/ 5325937 h 5641173"/>
              <a:gd name="connsiteX251" fmla="*/ 798857 w 11243827"/>
              <a:gd name="connsiteY251" fmla="*/ 5320979 h 5641173"/>
              <a:gd name="connsiteX252" fmla="*/ 788354 w 11243827"/>
              <a:gd name="connsiteY252" fmla="*/ 5320143 h 5641173"/>
              <a:gd name="connsiteX253" fmla="*/ 785726 w 11243827"/>
              <a:gd name="connsiteY253" fmla="*/ 5318989 h 5641173"/>
              <a:gd name="connsiteX254" fmla="*/ 770507 w 11243827"/>
              <a:gd name="connsiteY254" fmla="*/ 5313309 h 5641173"/>
              <a:gd name="connsiteX255" fmla="*/ 733810 w 11243827"/>
              <a:gd name="connsiteY255" fmla="*/ 5324286 h 5641173"/>
              <a:gd name="connsiteX256" fmla="*/ 692117 w 11243827"/>
              <a:gd name="connsiteY256" fmla="*/ 5318786 h 5641173"/>
              <a:gd name="connsiteX257" fmla="*/ 574943 w 11243827"/>
              <a:gd name="connsiteY257" fmla="*/ 5327578 h 5641173"/>
              <a:gd name="connsiteX258" fmla="*/ 441302 w 11243827"/>
              <a:gd name="connsiteY258" fmla="*/ 5307062 h 5641173"/>
              <a:gd name="connsiteX259" fmla="*/ 336819 w 11243827"/>
              <a:gd name="connsiteY259" fmla="*/ 5336690 h 5641173"/>
              <a:gd name="connsiteX260" fmla="*/ 270932 w 11243827"/>
              <a:gd name="connsiteY260" fmla="*/ 5345451 h 5641173"/>
              <a:gd name="connsiteX261" fmla="*/ 194189 w 11243827"/>
              <a:gd name="connsiteY261" fmla="*/ 5343588 h 5641173"/>
              <a:gd name="connsiteX262" fmla="*/ 192552 w 11243827"/>
              <a:gd name="connsiteY262" fmla="*/ 5342845 h 5641173"/>
              <a:gd name="connsiteX263" fmla="*/ 178320 w 11243827"/>
              <a:gd name="connsiteY263" fmla="*/ 5343766 h 5641173"/>
              <a:gd name="connsiteX264" fmla="*/ 175596 w 11243827"/>
              <a:gd name="connsiteY264" fmla="*/ 5346411 h 5641173"/>
              <a:gd name="connsiteX265" fmla="*/ 147287 w 11243827"/>
              <a:gd name="connsiteY265" fmla="*/ 5352625 h 5641173"/>
              <a:gd name="connsiteX266" fmla="*/ 114847 w 11243827"/>
              <a:gd name="connsiteY266" fmla="*/ 5355844 h 5641173"/>
              <a:gd name="connsiteX267" fmla="*/ 114306 w 11243827"/>
              <a:gd name="connsiteY267" fmla="*/ 5354983 h 5641173"/>
              <a:gd name="connsiteX268" fmla="*/ 89264 w 11243827"/>
              <a:gd name="connsiteY268" fmla="*/ 5348886 h 5641173"/>
              <a:gd name="connsiteX269" fmla="*/ 49794 w 11243827"/>
              <a:gd name="connsiteY269" fmla="*/ 5329950 h 5641173"/>
              <a:gd name="connsiteX270" fmla="*/ 19924 w 11243827"/>
              <a:gd name="connsiteY270" fmla="*/ 5334282 h 5641173"/>
              <a:gd name="connsiteX271" fmla="*/ 13819 w 11243827"/>
              <a:gd name="connsiteY271" fmla="*/ 5334653 h 5641173"/>
              <a:gd name="connsiteX272" fmla="*/ 13657 w 11243827"/>
              <a:gd name="connsiteY272" fmla="*/ 5334455 h 5641173"/>
              <a:gd name="connsiteX273" fmla="*/ 7139 w 11243827"/>
              <a:gd name="connsiteY273" fmla="*/ 5334438 h 5641173"/>
              <a:gd name="connsiteX274" fmla="*/ 2684 w 11243827"/>
              <a:gd name="connsiteY274" fmla="*/ 5335333 h 5641173"/>
              <a:gd name="connsiteX275" fmla="*/ 0 w 11243827"/>
              <a:gd name="connsiteY275" fmla="*/ 5335496 h 5641173"/>
              <a:gd name="connsiteX276" fmla="*/ 0 w 11243827"/>
              <a:gd name="connsiteY276" fmla="*/ 10592 h 5641173"/>
              <a:gd name="connsiteX277" fmla="*/ 11243827 w 11243827"/>
              <a:gd name="connsiteY277" fmla="*/ 0 h 5641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Lst>
            <a:rect l="l" t="t" r="r" b="b"/>
            <a:pathLst>
              <a:path w="11243827" h="5641173">
                <a:moveTo>
                  <a:pt x="11243827" y="0"/>
                </a:moveTo>
                <a:lnTo>
                  <a:pt x="11243827" y="5209610"/>
                </a:lnTo>
                <a:lnTo>
                  <a:pt x="11240675" y="5210442"/>
                </a:lnTo>
                <a:cubicBezTo>
                  <a:pt x="11212687" y="5216721"/>
                  <a:pt x="11197241" y="5217028"/>
                  <a:pt x="11179959" y="5221199"/>
                </a:cubicBezTo>
                <a:cubicBezTo>
                  <a:pt x="11151979" y="5230882"/>
                  <a:pt x="11122378" y="5252850"/>
                  <a:pt x="11105493" y="5259905"/>
                </a:cubicBezTo>
                <a:lnTo>
                  <a:pt x="11078640" y="5263531"/>
                </a:lnTo>
                <a:lnTo>
                  <a:pt x="11079616" y="5270380"/>
                </a:lnTo>
                <a:lnTo>
                  <a:pt x="11069641" y="5270884"/>
                </a:lnTo>
                <a:lnTo>
                  <a:pt x="11047377" y="5271051"/>
                </a:lnTo>
                <a:cubicBezTo>
                  <a:pt x="11033483" y="5272087"/>
                  <a:pt x="10994850" y="5270445"/>
                  <a:pt x="10980705" y="5272951"/>
                </a:cubicBezTo>
                <a:cubicBezTo>
                  <a:pt x="10976625" y="5280257"/>
                  <a:pt x="10970327" y="5284239"/>
                  <a:pt x="10962514" y="5286084"/>
                </a:cubicBezTo>
                <a:lnTo>
                  <a:pt x="10945307" y="5286290"/>
                </a:lnTo>
                <a:lnTo>
                  <a:pt x="10845516" y="5303894"/>
                </a:lnTo>
                <a:lnTo>
                  <a:pt x="10831795" y="5305210"/>
                </a:lnTo>
                <a:lnTo>
                  <a:pt x="10824365" y="5311111"/>
                </a:lnTo>
                <a:cubicBezTo>
                  <a:pt x="10818692" y="5312290"/>
                  <a:pt x="10802397" y="5311529"/>
                  <a:pt x="10797756" y="5312285"/>
                </a:cubicBezTo>
                <a:lnTo>
                  <a:pt x="10796525" y="5315645"/>
                </a:lnTo>
                <a:cubicBezTo>
                  <a:pt x="10781742" y="5321013"/>
                  <a:pt x="10726138" y="5338890"/>
                  <a:pt x="10709063" y="5344492"/>
                </a:cubicBezTo>
                <a:cubicBezTo>
                  <a:pt x="10705652" y="5339328"/>
                  <a:pt x="10698014" y="5347484"/>
                  <a:pt x="10694078" y="5349258"/>
                </a:cubicBezTo>
                <a:cubicBezTo>
                  <a:pt x="10693469" y="5345779"/>
                  <a:pt x="10683941" y="5344718"/>
                  <a:pt x="10681131" y="5347812"/>
                </a:cubicBezTo>
                <a:cubicBezTo>
                  <a:pt x="10614153" y="5364782"/>
                  <a:pt x="10647679" y="5329716"/>
                  <a:pt x="10609448" y="5351931"/>
                </a:cubicBezTo>
                <a:cubicBezTo>
                  <a:pt x="10602685" y="5353403"/>
                  <a:pt x="10597204" y="5352000"/>
                  <a:pt x="10592397" y="5349402"/>
                </a:cubicBezTo>
                <a:lnTo>
                  <a:pt x="10585227" y="5344063"/>
                </a:lnTo>
                <a:lnTo>
                  <a:pt x="10557472" y="5354151"/>
                </a:lnTo>
                <a:cubicBezTo>
                  <a:pt x="10543800" y="5357667"/>
                  <a:pt x="10529411" y="5359999"/>
                  <a:pt x="10514646" y="5361064"/>
                </a:cubicBezTo>
                <a:cubicBezTo>
                  <a:pt x="10511333" y="5353956"/>
                  <a:pt x="10499744" y="5364054"/>
                  <a:pt x="10494292" y="5366054"/>
                </a:cubicBezTo>
                <a:cubicBezTo>
                  <a:pt x="10494236" y="5361412"/>
                  <a:pt x="10482156" y="5359187"/>
                  <a:pt x="10477869" y="5363025"/>
                </a:cubicBezTo>
                <a:cubicBezTo>
                  <a:pt x="10387782" y="5379617"/>
                  <a:pt x="10438473" y="5336257"/>
                  <a:pt x="10384411" y="5362257"/>
                </a:cubicBezTo>
                <a:cubicBezTo>
                  <a:pt x="10375368" y="5363613"/>
                  <a:pt x="10368582" y="5361287"/>
                  <a:pt x="10362921" y="5357444"/>
                </a:cubicBezTo>
                <a:lnTo>
                  <a:pt x="10352736" y="5347851"/>
                </a:lnTo>
                <a:lnTo>
                  <a:pt x="10344754" y="5351272"/>
                </a:lnTo>
                <a:cubicBezTo>
                  <a:pt x="10314632" y="5351540"/>
                  <a:pt x="10305751" y="5341709"/>
                  <a:pt x="10288226" y="5351613"/>
                </a:cubicBezTo>
                <a:cubicBezTo>
                  <a:pt x="10262327" y="5331026"/>
                  <a:pt x="10271048" y="5349560"/>
                  <a:pt x="10251350" y="5352711"/>
                </a:cubicBezTo>
                <a:cubicBezTo>
                  <a:pt x="10235810" y="5356816"/>
                  <a:pt x="10264339" y="5364714"/>
                  <a:pt x="10249108" y="5365881"/>
                </a:cubicBezTo>
                <a:cubicBezTo>
                  <a:pt x="10232632" y="5360566"/>
                  <a:pt x="10233406" y="5377073"/>
                  <a:pt x="10216272" y="5370573"/>
                </a:cubicBezTo>
                <a:cubicBezTo>
                  <a:pt x="10220434" y="5358137"/>
                  <a:pt x="10182459" y="5372984"/>
                  <a:pt x="10181278" y="5362119"/>
                </a:cubicBezTo>
                <a:cubicBezTo>
                  <a:pt x="10166724" y="5377655"/>
                  <a:pt x="10159412" y="5358516"/>
                  <a:pt x="10140033" y="5363304"/>
                </a:cubicBezTo>
                <a:cubicBezTo>
                  <a:pt x="10130907" y="5369181"/>
                  <a:pt x="10124323" y="5370190"/>
                  <a:pt x="10115353" y="5363869"/>
                </a:cubicBezTo>
                <a:cubicBezTo>
                  <a:pt x="10073314" y="5392482"/>
                  <a:pt x="10089920" y="5365150"/>
                  <a:pt x="10050578" y="5376153"/>
                </a:cubicBezTo>
                <a:cubicBezTo>
                  <a:pt x="10016683" y="5387725"/>
                  <a:pt x="9978260" y="5395233"/>
                  <a:pt x="9945478" y="5422859"/>
                </a:cubicBezTo>
                <a:cubicBezTo>
                  <a:pt x="9939461" y="5430686"/>
                  <a:pt x="9924686" y="5433649"/>
                  <a:pt x="9912481" y="5429477"/>
                </a:cubicBezTo>
                <a:cubicBezTo>
                  <a:pt x="9910384" y="5428759"/>
                  <a:pt x="9908438" y="5427851"/>
                  <a:pt x="9906713" y="5426784"/>
                </a:cubicBezTo>
                <a:cubicBezTo>
                  <a:pt x="9878372" y="5431011"/>
                  <a:pt x="9774714" y="5449885"/>
                  <a:pt x="9742436" y="5454834"/>
                </a:cubicBezTo>
                <a:cubicBezTo>
                  <a:pt x="9739822" y="5444779"/>
                  <a:pt x="9723500" y="5462923"/>
                  <a:pt x="9713044" y="5456476"/>
                </a:cubicBezTo>
                <a:cubicBezTo>
                  <a:pt x="9705555" y="5450821"/>
                  <a:pt x="9698855" y="5455006"/>
                  <a:pt x="9691033" y="5455451"/>
                </a:cubicBezTo>
                <a:cubicBezTo>
                  <a:pt x="9680728" y="5451004"/>
                  <a:pt x="9647117" y="5459035"/>
                  <a:pt x="9638355" y="5464794"/>
                </a:cubicBezTo>
                <a:cubicBezTo>
                  <a:pt x="9617415" y="5484808"/>
                  <a:pt x="9569832" y="5469945"/>
                  <a:pt x="9552434" y="5485280"/>
                </a:cubicBezTo>
                <a:cubicBezTo>
                  <a:pt x="9546122" y="5487529"/>
                  <a:pt x="9539945" y="5488440"/>
                  <a:pt x="9533883" y="5488516"/>
                </a:cubicBezTo>
                <a:lnTo>
                  <a:pt x="9516916" y="5486828"/>
                </a:lnTo>
                <a:lnTo>
                  <a:pt x="9512093" y="5482541"/>
                </a:lnTo>
                <a:lnTo>
                  <a:pt x="9501725" y="5483603"/>
                </a:lnTo>
                <a:lnTo>
                  <a:pt x="9498754" y="5482951"/>
                </a:lnTo>
                <a:cubicBezTo>
                  <a:pt x="9493078" y="5481686"/>
                  <a:pt x="9487476" y="5480586"/>
                  <a:pt x="9481932" y="5480151"/>
                </a:cubicBezTo>
                <a:cubicBezTo>
                  <a:pt x="9489223" y="5501646"/>
                  <a:pt x="9435971" y="5479991"/>
                  <a:pt x="9451321" y="5497375"/>
                </a:cubicBezTo>
                <a:cubicBezTo>
                  <a:pt x="9422124" y="5498722"/>
                  <a:pt x="9444395" y="5514914"/>
                  <a:pt x="9409298" y="5499478"/>
                </a:cubicBezTo>
                <a:cubicBezTo>
                  <a:pt x="9363968" y="5517055"/>
                  <a:pt x="9350073" y="5507226"/>
                  <a:pt x="9303056" y="5519093"/>
                </a:cubicBezTo>
                <a:cubicBezTo>
                  <a:pt x="9272929" y="5515489"/>
                  <a:pt x="9242312" y="5519100"/>
                  <a:pt x="9229078" y="5524154"/>
                </a:cubicBezTo>
                <a:cubicBezTo>
                  <a:pt x="9244549" y="5484199"/>
                  <a:pt x="9198133" y="5512463"/>
                  <a:pt x="9165105" y="5532892"/>
                </a:cubicBezTo>
                <a:cubicBezTo>
                  <a:pt x="9128348" y="5546691"/>
                  <a:pt x="9105217" y="5601124"/>
                  <a:pt x="9077301" y="5580356"/>
                </a:cubicBezTo>
                <a:cubicBezTo>
                  <a:pt x="9034770" y="5585424"/>
                  <a:pt x="9004654" y="5606346"/>
                  <a:pt x="8960065" y="5597982"/>
                </a:cubicBezTo>
                <a:cubicBezTo>
                  <a:pt x="8958681" y="5601368"/>
                  <a:pt x="8956414" y="5604204"/>
                  <a:pt x="8953536" y="5606638"/>
                </a:cubicBezTo>
                <a:lnTo>
                  <a:pt x="8943907" y="5612541"/>
                </a:lnTo>
                <a:lnTo>
                  <a:pt x="8942046" y="5612112"/>
                </a:lnTo>
                <a:cubicBezTo>
                  <a:pt x="8934733" y="5612036"/>
                  <a:pt x="8930989" y="5613463"/>
                  <a:pt x="8928824" y="5615549"/>
                </a:cubicBezTo>
                <a:lnTo>
                  <a:pt x="8927294" y="5618607"/>
                </a:lnTo>
                <a:lnTo>
                  <a:pt x="8918651" y="5621688"/>
                </a:lnTo>
                <a:lnTo>
                  <a:pt x="8902772" y="5629703"/>
                </a:lnTo>
                <a:lnTo>
                  <a:pt x="8898724" y="5629379"/>
                </a:lnTo>
                <a:lnTo>
                  <a:pt x="8873099" y="5638628"/>
                </a:lnTo>
                <a:lnTo>
                  <a:pt x="8872234" y="5637889"/>
                </a:lnTo>
                <a:cubicBezTo>
                  <a:pt x="8869712" y="5636443"/>
                  <a:pt x="8866744" y="5635774"/>
                  <a:pt x="8862777" y="5636711"/>
                </a:cubicBezTo>
                <a:cubicBezTo>
                  <a:pt x="8861373" y="5622581"/>
                  <a:pt x="8857449" y="5632426"/>
                  <a:pt x="8845869" y="5636436"/>
                </a:cubicBezTo>
                <a:cubicBezTo>
                  <a:pt x="8841103" y="5615386"/>
                  <a:pt x="8812729" y="5634444"/>
                  <a:pt x="8800548" y="5625084"/>
                </a:cubicBezTo>
                <a:cubicBezTo>
                  <a:pt x="8792146" y="5628504"/>
                  <a:pt x="8783174" y="5631737"/>
                  <a:pt x="8773774" y="5634630"/>
                </a:cubicBezTo>
                <a:lnTo>
                  <a:pt x="8698255" y="5636083"/>
                </a:lnTo>
                <a:lnTo>
                  <a:pt x="8619167" y="5619130"/>
                </a:lnTo>
                <a:cubicBezTo>
                  <a:pt x="8589913" y="5618762"/>
                  <a:pt x="8564581" y="5612466"/>
                  <a:pt x="8539822" y="5616905"/>
                </a:cubicBezTo>
                <a:cubicBezTo>
                  <a:pt x="8529764" y="5612008"/>
                  <a:pt x="8520285" y="5610031"/>
                  <a:pt x="8511094" y="5617360"/>
                </a:cubicBezTo>
                <a:cubicBezTo>
                  <a:pt x="8483794" y="5614914"/>
                  <a:pt x="8477184" y="5604447"/>
                  <a:pt x="8459886" y="5612612"/>
                </a:cubicBezTo>
                <a:cubicBezTo>
                  <a:pt x="8444548" y="5595681"/>
                  <a:pt x="8443640" y="5602142"/>
                  <a:pt x="8436432" y="5606990"/>
                </a:cubicBezTo>
                <a:lnTo>
                  <a:pt x="8435403" y="5607336"/>
                </a:lnTo>
                <a:lnTo>
                  <a:pt x="8433307" y="5604917"/>
                </a:lnTo>
                <a:lnTo>
                  <a:pt x="8428968" y="5603796"/>
                </a:lnTo>
                <a:lnTo>
                  <a:pt x="8417124" y="5604518"/>
                </a:lnTo>
                <a:lnTo>
                  <a:pt x="8412669" y="5605413"/>
                </a:lnTo>
                <a:cubicBezTo>
                  <a:pt x="8409601" y="5605797"/>
                  <a:pt x="8407563" y="5605754"/>
                  <a:pt x="8406152" y="5605396"/>
                </a:cubicBezTo>
                <a:lnTo>
                  <a:pt x="8405989" y="5605197"/>
                </a:lnTo>
                <a:lnTo>
                  <a:pt x="8399884" y="5605568"/>
                </a:lnTo>
                <a:cubicBezTo>
                  <a:pt x="8389582" y="5606652"/>
                  <a:pt x="8379557" y="5608135"/>
                  <a:pt x="8370014" y="5609900"/>
                </a:cubicBezTo>
                <a:cubicBezTo>
                  <a:pt x="8361945" y="5598787"/>
                  <a:pt x="8326685" y="5611914"/>
                  <a:pt x="8330544" y="5590964"/>
                </a:cubicBezTo>
                <a:cubicBezTo>
                  <a:pt x="8317672" y="5592723"/>
                  <a:pt x="8309886" y="5601422"/>
                  <a:pt x="8314221" y="5587682"/>
                </a:cubicBezTo>
                <a:cubicBezTo>
                  <a:pt x="8309983" y="5587866"/>
                  <a:pt x="8307372" y="5586698"/>
                  <a:pt x="8305502" y="5584868"/>
                </a:cubicBezTo>
                <a:lnTo>
                  <a:pt x="8304962" y="5584007"/>
                </a:lnTo>
                <a:lnTo>
                  <a:pt x="8276324" y="5588260"/>
                </a:lnTo>
                <a:lnTo>
                  <a:pt x="8272522" y="5587226"/>
                </a:lnTo>
                <a:lnTo>
                  <a:pt x="8253857" y="5592043"/>
                </a:lnTo>
                <a:lnTo>
                  <a:pt x="8244212" y="5593439"/>
                </a:lnTo>
                <a:lnTo>
                  <a:pt x="8241488" y="5596085"/>
                </a:lnTo>
                <a:cubicBezTo>
                  <a:pt x="8238546" y="5597691"/>
                  <a:pt x="8234330" y="5598384"/>
                  <a:pt x="8227256" y="5597005"/>
                </a:cubicBezTo>
                <a:lnTo>
                  <a:pt x="8225619" y="5596262"/>
                </a:lnTo>
                <a:lnTo>
                  <a:pt x="8213882" y="5600179"/>
                </a:lnTo>
                <a:cubicBezTo>
                  <a:pt x="8210102" y="5601988"/>
                  <a:pt x="8206755" y="5604291"/>
                  <a:pt x="8204045" y="5607275"/>
                </a:cubicBezTo>
                <a:cubicBezTo>
                  <a:pt x="8164079" y="5591326"/>
                  <a:pt x="8126369" y="5605919"/>
                  <a:pt x="8082989" y="5603160"/>
                </a:cubicBezTo>
                <a:cubicBezTo>
                  <a:pt x="8034449" y="5606898"/>
                  <a:pt x="8008954" y="5596936"/>
                  <a:pt x="7976942" y="5598455"/>
                </a:cubicBezTo>
                <a:cubicBezTo>
                  <a:pt x="7962042" y="5600916"/>
                  <a:pt x="7941729" y="5599827"/>
                  <a:pt x="7950121" y="5590893"/>
                </a:cubicBezTo>
                <a:cubicBezTo>
                  <a:pt x="7904855" y="5610014"/>
                  <a:pt x="7778840" y="5612380"/>
                  <a:pt x="7727691" y="5621064"/>
                </a:cubicBezTo>
                <a:cubicBezTo>
                  <a:pt x="7699805" y="5600056"/>
                  <a:pt x="7714922" y="5619495"/>
                  <a:pt x="7685998" y="5615564"/>
                </a:cubicBezTo>
                <a:cubicBezTo>
                  <a:pt x="7693909" y="5634905"/>
                  <a:pt x="7650884" y="5604714"/>
                  <a:pt x="7649302" y="5626541"/>
                </a:cubicBezTo>
                <a:cubicBezTo>
                  <a:pt x="7644089" y="5625134"/>
                  <a:pt x="7639087" y="5623084"/>
                  <a:pt x="7634083" y="5620862"/>
                </a:cubicBezTo>
                <a:lnTo>
                  <a:pt x="7631455" y="5619708"/>
                </a:lnTo>
                <a:lnTo>
                  <a:pt x="7620952" y="5618872"/>
                </a:lnTo>
                <a:lnTo>
                  <a:pt x="7617992" y="5613914"/>
                </a:lnTo>
                <a:lnTo>
                  <a:pt x="7602182" y="5609271"/>
                </a:lnTo>
                <a:cubicBezTo>
                  <a:pt x="7596260" y="5608262"/>
                  <a:pt x="7589888" y="5608028"/>
                  <a:pt x="7582847" y="5609047"/>
                </a:cubicBezTo>
                <a:cubicBezTo>
                  <a:pt x="7565525" y="5617697"/>
                  <a:pt x="7538553" y="5607096"/>
                  <a:pt x="7514158" y="5607737"/>
                </a:cubicBezTo>
                <a:lnTo>
                  <a:pt x="7502955" y="5610415"/>
                </a:lnTo>
                <a:lnTo>
                  <a:pt x="7466391" y="5605949"/>
                </a:lnTo>
                <a:cubicBezTo>
                  <a:pt x="7455982" y="5605083"/>
                  <a:pt x="7445179" y="5604628"/>
                  <a:pt x="7433806" y="5604945"/>
                </a:cubicBezTo>
                <a:lnTo>
                  <a:pt x="7412693" y="5607075"/>
                </a:lnTo>
                <a:lnTo>
                  <a:pt x="7407159" y="5605310"/>
                </a:lnTo>
                <a:cubicBezTo>
                  <a:pt x="7397520" y="5605506"/>
                  <a:pt x="7384763" y="5611721"/>
                  <a:pt x="7385900" y="5604171"/>
                </a:cubicBezTo>
                <a:lnTo>
                  <a:pt x="7375071" y="5606788"/>
                </a:lnTo>
                <a:lnTo>
                  <a:pt x="7364382" y="5600762"/>
                </a:lnTo>
                <a:cubicBezTo>
                  <a:pt x="7363212" y="5599363"/>
                  <a:pt x="7362331" y="5597874"/>
                  <a:pt x="7361770" y="5596347"/>
                </a:cubicBezTo>
                <a:lnTo>
                  <a:pt x="7346641" y="5598329"/>
                </a:lnTo>
                <a:lnTo>
                  <a:pt x="7334238" y="5594014"/>
                </a:lnTo>
                <a:lnTo>
                  <a:pt x="7323426" y="5596835"/>
                </a:lnTo>
                <a:lnTo>
                  <a:pt x="7318938" y="5596200"/>
                </a:lnTo>
                <a:lnTo>
                  <a:pt x="7307784" y="5594065"/>
                </a:lnTo>
                <a:cubicBezTo>
                  <a:pt x="7302066" y="5592568"/>
                  <a:pt x="7295667" y="5590765"/>
                  <a:pt x="7288540" y="5589320"/>
                </a:cubicBezTo>
                <a:lnTo>
                  <a:pt x="7282537" y="5588660"/>
                </a:lnTo>
                <a:lnTo>
                  <a:pt x="7269466" y="5581404"/>
                </a:lnTo>
                <a:cubicBezTo>
                  <a:pt x="7259956" y="5575919"/>
                  <a:pt x="7252471" y="5572223"/>
                  <a:pt x="7244165" y="5575200"/>
                </a:cubicBezTo>
                <a:cubicBezTo>
                  <a:pt x="7230005" y="5568113"/>
                  <a:pt x="7220114" y="5548251"/>
                  <a:pt x="7199619" y="5553550"/>
                </a:cubicBezTo>
                <a:cubicBezTo>
                  <a:pt x="7205839" y="5544552"/>
                  <a:pt x="7176858" y="5552461"/>
                  <a:pt x="7173434" y="5543219"/>
                </a:cubicBezTo>
                <a:cubicBezTo>
                  <a:pt x="7171853" y="5535776"/>
                  <a:pt x="7162694" y="5536440"/>
                  <a:pt x="7155718" y="5533697"/>
                </a:cubicBezTo>
                <a:cubicBezTo>
                  <a:pt x="7150747" y="5526096"/>
                  <a:pt x="7115649" y="5519155"/>
                  <a:pt x="7103430" y="5520249"/>
                </a:cubicBezTo>
                <a:cubicBezTo>
                  <a:pt x="7068988" y="5527813"/>
                  <a:pt x="7041283" y="5497211"/>
                  <a:pt x="7013746" y="5502470"/>
                </a:cubicBezTo>
                <a:cubicBezTo>
                  <a:pt x="7006535" y="5501753"/>
                  <a:pt x="7000557" y="5500031"/>
                  <a:pt x="6995379" y="5497693"/>
                </a:cubicBezTo>
                <a:lnTo>
                  <a:pt x="6982475" y="5489641"/>
                </a:lnTo>
                <a:cubicBezTo>
                  <a:pt x="6982314" y="5487873"/>
                  <a:pt x="6982155" y="5486104"/>
                  <a:pt x="6981994" y="5484335"/>
                </a:cubicBezTo>
                <a:lnTo>
                  <a:pt x="6972355" y="5481074"/>
                </a:lnTo>
                <a:lnTo>
                  <a:pt x="6970394" y="5479383"/>
                </a:lnTo>
                <a:cubicBezTo>
                  <a:pt x="6966663" y="5476135"/>
                  <a:pt x="6962857" y="5473046"/>
                  <a:pt x="6958543" y="5470507"/>
                </a:cubicBezTo>
                <a:cubicBezTo>
                  <a:pt x="6946682" y="5490417"/>
                  <a:pt x="6919886" y="5452192"/>
                  <a:pt x="6918276" y="5472034"/>
                </a:cubicBezTo>
                <a:cubicBezTo>
                  <a:pt x="6892502" y="5461546"/>
                  <a:pt x="6897731" y="5483185"/>
                  <a:pt x="6881046" y="5457070"/>
                </a:cubicBezTo>
                <a:cubicBezTo>
                  <a:pt x="6828055" y="5453051"/>
                  <a:pt x="6839016" y="5431108"/>
                  <a:pt x="6752164" y="5425021"/>
                </a:cubicBezTo>
                <a:cubicBezTo>
                  <a:pt x="6758292" y="5421861"/>
                  <a:pt x="6727733" y="5418470"/>
                  <a:pt x="6724964" y="5414071"/>
                </a:cubicBezTo>
                <a:lnTo>
                  <a:pt x="6683286" y="5432830"/>
                </a:lnTo>
                <a:lnTo>
                  <a:pt x="6644277" y="5429684"/>
                </a:lnTo>
                <a:cubicBezTo>
                  <a:pt x="6602299" y="5429624"/>
                  <a:pt x="6572889" y="5412513"/>
                  <a:pt x="6532914" y="5431205"/>
                </a:cubicBezTo>
                <a:lnTo>
                  <a:pt x="6307459" y="5467087"/>
                </a:lnTo>
                <a:cubicBezTo>
                  <a:pt x="6243940" y="5484756"/>
                  <a:pt x="6232610" y="5506751"/>
                  <a:pt x="6196243" y="5515042"/>
                </a:cubicBezTo>
                <a:cubicBezTo>
                  <a:pt x="6164533" y="5518021"/>
                  <a:pt x="6142666" y="5509345"/>
                  <a:pt x="6099124" y="5516848"/>
                </a:cubicBezTo>
                <a:cubicBezTo>
                  <a:pt x="6076503" y="5515419"/>
                  <a:pt x="6031865" y="5528713"/>
                  <a:pt x="6016077" y="5528642"/>
                </a:cubicBezTo>
                <a:cubicBezTo>
                  <a:pt x="6017142" y="5530608"/>
                  <a:pt x="6008544" y="5532493"/>
                  <a:pt x="6004389" y="5531206"/>
                </a:cubicBezTo>
                <a:cubicBezTo>
                  <a:pt x="5932347" y="5531241"/>
                  <a:pt x="5981006" y="5545600"/>
                  <a:pt x="5933945" y="5538840"/>
                </a:cubicBezTo>
                <a:cubicBezTo>
                  <a:pt x="5905303" y="5539379"/>
                  <a:pt x="5918093" y="5561978"/>
                  <a:pt x="5883936" y="5553807"/>
                </a:cubicBezTo>
                <a:cubicBezTo>
                  <a:pt x="5850054" y="5556990"/>
                  <a:pt x="5832962" y="5567338"/>
                  <a:pt x="5798331" y="5564248"/>
                </a:cubicBezTo>
                <a:cubicBezTo>
                  <a:pt x="5766627" y="5567265"/>
                  <a:pt x="5741097" y="5573248"/>
                  <a:pt x="5712738" y="5573120"/>
                </a:cubicBezTo>
                <a:cubicBezTo>
                  <a:pt x="5703372" y="5576849"/>
                  <a:pt x="5693695" y="5578874"/>
                  <a:pt x="5681342" y="5575621"/>
                </a:cubicBezTo>
                <a:lnTo>
                  <a:pt x="5627167" y="5583215"/>
                </a:lnTo>
                <a:cubicBezTo>
                  <a:pt x="5612183" y="5597917"/>
                  <a:pt x="5611727" y="5586689"/>
                  <a:pt x="5591414" y="5587695"/>
                </a:cubicBezTo>
                <a:cubicBezTo>
                  <a:pt x="5574616" y="5587612"/>
                  <a:pt x="5598133" y="5579413"/>
                  <a:pt x="5583028" y="5580877"/>
                </a:cubicBezTo>
                <a:cubicBezTo>
                  <a:pt x="5569804" y="5586020"/>
                  <a:pt x="5562718" y="5576982"/>
                  <a:pt x="5549426" y="5582858"/>
                </a:cubicBezTo>
                <a:cubicBezTo>
                  <a:pt x="5559299" y="5589013"/>
                  <a:pt x="5515978" y="5586206"/>
                  <a:pt x="5519999" y="5592246"/>
                </a:cubicBezTo>
                <a:cubicBezTo>
                  <a:pt x="5498728" y="5585844"/>
                  <a:pt x="5500813" y="5597206"/>
                  <a:pt x="5480028" y="5597282"/>
                </a:cubicBezTo>
                <a:cubicBezTo>
                  <a:pt x="5468519" y="5595356"/>
                  <a:pt x="5461753" y="5595717"/>
                  <a:pt x="5456175" y="5600371"/>
                </a:cubicBezTo>
                <a:cubicBezTo>
                  <a:pt x="5402444" y="5590675"/>
                  <a:pt x="5431269" y="5603179"/>
                  <a:pt x="5388463" y="5602638"/>
                </a:cubicBezTo>
                <a:cubicBezTo>
                  <a:pt x="5350589" y="5601042"/>
                  <a:pt x="5310318" y="5602266"/>
                  <a:pt x="5265898" y="5591830"/>
                </a:cubicBezTo>
                <a:cubicBezTo>
                  <a:pt x="5256434" y="5588423"/>
                  <a:pt x="5240914" y="5588853"/>
                  <a:pt x="5231231" y="5592790"/>
                </a:cubicBezTo>
                <a:cubicBezTo>
                  <a:pt x="5229565" y="5593467"/>
                  <a:pt x="5228139" y="5594226"/>
                  <a:pt x="5226996" y="5595040"/>
                </a:cubicBezTo>
                <a:cubicBezTo>
                  <a:pt x="5199121" y="5587151"/>
                  <a:pt x="5190547" y="5594087"/>
                  <a:pt x="5175988" y="5588131"/>
                </a:cubicBezTo>
                <a:cubicBezTo>
                  <a:pt x="5141664" y="5589465"/>
                  <a:pt x="5120774" y="5599921"/>
                  <a:pt x="5107470" y="5594771"/>
                </a:cubicBezTo>
                <a:cubicBezTo>
                  <a:pt x="5082783" y="5597686"/>
                  <a:pt x="5044558" y="5603218"/>
                  <a:pt x="5027868" y="5605624"/>
                </a:cubicBezTo>
                <a:cubicBezTo>
                  <a:pt x="5023394" y="5609716"/>
                  <a:pt x="5015008" y="5608373"/>
                  <a:pt x="5007324" y="5609209"/>
                </a:cubicBezTo>
                <a:cubicBezTo>
                  <a:pt x="4999584" y="5613033"/>
                  <a:pt x="4963661" y="5613313"/>
                  <a:pt x="4952559" y="5611402"/>
                </a:cubicBezTo>
                <a:lnTo>
                  <a:pt x="4826081" y="5616191"/>
                </a:lnTo>
                <a:lnTo>
                  <a:pt x="4823501" y="5619174"/>
                </a:lnTo>
                <a:lnTo>
                  <a:pt x="4813093" y="5620026"/>
                </a:lnTo>
                <a:lnTo>
                  <a:pt x="4810563" y="5620787"/>
                </a:lnTo>
                <a:cubicBezTo>
                  <a:pt x="4805739" y="5622253"/>
                  <a:pt x="4800910" y="5623620"/>
                  <a:pt x="4795818" y="5624618"/>
                </a:cubicBezTo>
                <a:cubicBezTo>
                  <a:pt x="4792594" y="5611984"/>
                  <a:pt x="4751975" y="5631029"/>
                  <a:pt x="4758404" y="5619510"/>
                </a:cubicBezTo>
                <a:cubicBezTo>
                  <a:pt x="4729867" y="5622800"/>
                  <a:pt x="4743470" y="5610974"/>
                  <a:pt x="4717254" y="5624155"/>
                </a:cubicBezTo>
                <a:cubicBezTo>
                  <a:pt x="4665606" y="5620882"/>
                  <a:pt x="4638526" y="5634254"/>
                  <a:pt x="4591958" y="5624710"/>
                </a:cubicBezTo>
                <a:cubicBezTo>
                  <a:pt x="4600998" y="5629613"/>
                  <a:pt x="4491255" y="5629123"/>
                  <a:pt x="4476215" y="5628210"/>
                </a:cubicBezTo>
                <a:lnTo>
                  <a:pt x="4425193" y="5627414"/>
                </a:lnTo>
                <a:lnTo>
                  <a:pt x="4383866" y="5626546"/>
                </a:lnTo>
                <a:lnTo>
                  <a:pt x="4385596" y="5634646"/>
                </a:lnTo>
                <a:cubicBezTo>
                  <a:pt x="4373497" y="5634009"/>
                  <a:pt x="4366105" y="5636763"/>
                  <a:pt x="4360864" y="5641173"/>
                </a:cubicBezTo>
                <a:lnTo>
                  <a:pt x="4328321" y="5626332"/>
                </a:lnTo>
                <a:lnTo>
                  <a:pt x="4309842" y="5626471"/>
                </a:lnTo>
                <a:lnTo>
                  <a:pt x="4277424" y="5631598"/>
                </a:lnTo>
                <a:lnTo>
                  <a:pt x="4266627" y="5633969"/>
                </a:lnTo>
                <a:lnTo>
                  <a:pt x="4185525" y="5617508"/>
                </a:lnTo>
                <a:lnTo>
                  <a:pt x="4177617" y="5610903"/>
                </a:lnTo>
                <a:cubicBezTo>
                  <a:pt x="4169135" y="5606836"/>
                  <a:pt x="4157063" y="5604954"/>
                  <a:pt x="4136948" y="5608031"/>
                </a:cubicBezTo>
                <a:lnTo>
                  <a:pt x="4132323" y="5609784"/>
                </a:lnTo>
                <a:lnTo>
                  <a:pt x="4098620" y="5599672"/>
                </a:lnTo>
                <a:cubicBezTo>
                  <a:pt x="4087744" y="5595070"/>
                  <a:pt x="3971360" y="5589278"/>
                  <a:pt x="3963475" y="5581841"/>
                </a:cubicBezTo>
                <a:cubicBezTo>
                  <a:pt x="3836034" y="5600252"/>
                  <a:pt x="3827261" y="5567580"/>
                  <a:pt x="3703613" y="5572482"/>
                </a:cubicBezTo>
                <a:cubicBezTo>
                  <a:pt x="3596526" y="5522697"/>
                  <a:pt x="3528981" y="5553020"/>
                  <a:pt x="3432987" y="5545768"/>
                </a:cubicBezTo>
                <a:cubicBezTo>
                  <a:pt x="3341557" y="5540666"/>
                  <a:pt x="3299222" y="5556776"/>
                  <a:pt x="3176381" y="5556110"/>
                </a:cubicBezTo>
                <a:cubicBezTo>
                  <a:pt x="3046225" y="5545252"/>
                  <a:pt x="2856562" y="5551022"/>
                  <a:pt x="2710156" y="5527517"/>
                </a:cubicBezTo>
                <a:cubicBezTo>
                  <a:pt x="2595124" y="5519951"/>
                  <a:pt x="2594726" y="5525545"/>
                  <a:pt x="2550206" y="5524958"/>
                </a:cubicBezTo>
                <a:cubicBezTo>
                  <a:pt x="2535402" y="5528183"/>
                  <a:pt x="2457214" y="5518753"/>
                  <a:pt x="2443041" y="5523990"/>
                </a:cubicBezTo>
                <a:lnTo>
                  <a:pt x="2435613" y="5526704"/>
                </a:lnTo>
                <a:lnTo>
                  <a:pt x="2405682" y="5528307"/>
                </a:lnTo>
                <a:lnTo>
                  <a:pt x="2397487" y="5540337"/>
                </a:lnTo>
                <a:lnTo>
                  <a:pt x="2297454" y="5550765"/>
                </a:lnTo>
                <a:cubicBezTo>
                  <a:pt x="2230952" y="5521480"/>
                  <a:pt x="2174171" y="5556417"/>
                  <a:pt x="2056700" y="5555489"/>
                </a:cubicBezTo>
                <a:cubicBezTo>
                  <a:pt x="2025568" y="5545373"/>
                  <a:pt x="1901680" y="5520750"/>
                  <a:pt x="1878530" y="5535330"/>
                </a:cubicBezTo>
                <a:lnTo>
                  <a:pt x="1859292" y="5535461"/>
                </a:lnTo>
                <a:lnTo>
                  <a:pt x="1835626" y="5533793"/>
                </a:lnTo>
                <a:cubicBezTo>
                  <a:pt x="1823131" y="5534628"/>
                  <a:pt x="1810151" y="5536942"/>
                  <a:pt x="1798939" y="5540285"/>
                </a:cubicBezTo>
                <a:lnTo>
                  <a:pt x="1779046" y="5549949"/>
                </a:lnTo>
                <a:lnTo>
                  <a:pt x="1772421" y="5549018"/>
                </a:lnTo>
                <a:lnTo>
                  <a:pt x="1772052" y="5545689"/>
                </a:lnTo>
                <a:cubicBezTo>
                  <a:pt x="1758274" y="5534165"/>
                  <a:pt x="1670822" y="5556887"/>
                  <a:pt x="1711543" y="5534558"/>
                </a:cubicBezTo>
                <a:cubicBezTo>
                  <a:pt x="1696140" y="5533324"/>
                  <a:pt x="1670188" y="5488258"/>
                  <a:pt x="1631462" y="5491807"/>
                </a:cubicBezTo>
                <a:cubicBezTo>
                  <a:pt x="1579148" y="5498877"/>
                  <a:pt x="1591754" y="5486800"/>
                  <a:pt x="1538763" y="5482781"/>
                </a:cubicBezTo>
                <a:cubicBezTo>
                  <a:pt x="1522078" y="5456666"/>
                  <a:pt x="1527306" y="5478305"/>
                  <a:pt x="1501533" y="5467817"/>
                </a:cubicBezTo>
                <a:cubicBezTo>
                  <a:pt x="1499922" y="5487659"/>
                  <a:pt x="1473126" y="5449434"/>
                  <a:pt x="1461266" y="5469343"/>
                </a:cubicBezTo>
                <a:cubicBezTo>
                  <a:pt x="1456951" y="5466804"/>
                  <a:pt x="1453146" y="5463716"/>
                  <a:pt x="1449415" y="5460467"/>
                </a:cubicBezTo>
                <a:lnTo>
                  <a:pt x="1447454" y="5458776"/>
                </a:lnTo>
                <a:lnTo>
                  <a:pt x="1437814" y="5455515"/>
                </a:lnTo>
                <a:lnTo>
                  <a:pt x="1437334" y="5450209"/>
                </a:lnTo>
                <a:lnTo>
                  <a:pt x="1424429" y="5442157"/>
                </a:lnTo>
                <a:cubicBezTo>
                  <a:pt x="1419251" y="5439819"/>
                  <a:pt x="1413273" y="5438098"/>
                  <a:pt x="1406063" y="5437380"/>
                </a:cubicBezTo>
                <a:cubicBezTo>
                  <a:pt x="1378526" y="5442640"/>
                  <a:pt x="1350821" y="5412037"/>
                  <a:pt x="1316379" y="5419601"/>
                </a:cubicBezTo>
                <a:cubicBezTo>
                  <a:pt x="1304160" y="5420695"/>
                  <a:pt x="1269061" y="5413755"/>
                  <a:pt x="1264090" y="5406153"/>
                </a:cubicBezTo>
                <a:cubicBezTo>
                  <a:pt x="1257115" y="5403410"/>
                  <a:pt x="1247955" y="5404075"/>
                  <a:pt x="1246374" y="5396631"/>
                </a:cubicBezTo>
                <a:cubicBezTo>
                  <a:pt x="1242951" y="5387390"/>
                  <a:pt x="1213970" y="5395299"/>
                  <a:pt x="1220190" y="5386301"/>
                </a:cubicBezTo>
                <a:cubicBezTo>
                  <a:pt x="1199695" y="5391599"/>
                  <a:pt x="1189803" y="5371737"/>
                  <a:pt x="1175643" y="5364651"/>
                </a:cubicBezTo>
                <a:cubicBezTo>
                  <a:pt x="1167337" y="5367627"/>
                  <a:pt x="1159852" y="5363931"/>
                  <a:pt x="1150342" y="5358447"/>
                </a:cubicBezTo>
                <a:lnTo>
                  <a:pt x="1112024" y="5345786"/>
                </a:lnTo>
                <a:lnTo>
                  <a:pt x="1100870" y="5343651"/>
                </a:lnTo>
                <a:lnTo>
                  <a:pt x="1096383" y="5343015"/>
                </a:lnTo>
                <a:lnTo>
                  <a:pt x="1058039" y="5343504"/>
                </a:lnTo>
                <a:cubicBezTo>
                  <a:pt x="1057478" y="5341976"/>
                  <a:pt x="1056597" y="5340487"/>
                  <a:pt x="1055426" y="5339088"/>
                </a:cubicBezTo>
                <a:lnTo>
                  <a:pt x="1044738" y="5333063"/>
                </a:lnTo>
                <a:lnTo>
                  <a:pt x="1033909" y="5335680"/>
                </a:lnTo>
                <a:cubicBezTo>
                  <a:pt x="1035046" y="5328129"/>
                  <a:pt x="1022289" y="5334344"/>
                  <a:pt x="1012649" y="5334541"/>
                </a:cubicBezTo>
                <a:lnTo>
                  <a:pt x="1007115" y="5332775"/>
                </a:lnTo>
                <a:lnTo>
                  <a:pt x="987447" y="5346462"/>
                </a:lnTo>
                <a:cubicBezTo>
                  <a:pt x="976074" y="5346779"/>
                  <a:pt x="963827" y="5334768"/>
                  <a:pt x="953418" y="5333901"/>
                </a:cubicBezTo>
                <a:lnTo>
                  <a:pt x="916854" y="5329435"/>
                </a:lnTo>
                <a:lnTo>
                  <a:pt x="905651" y="5332114"/>
                </a:lnTo>
                <a:cubicBezTo>
                  <a:pt x="881256" y="5332755"/>
                  <a:pt x="855727" y="5330820"/>
                  <a:pt x="838405" y="5339470"/>
                </a:cubicBezTo>
                <a:cubicBezTo>
                  <a:pt x="831364" y="5340489"/>
                  <a:pt x="823548" y="5331589"/>
                  <a:pt x="817627" y="5330580"/>
                </a:cubicBezTo>
                <a:lnTo>
                  <a:pt x="801817" y="5325937"/>
                </a:lnTo>
                <a:lnTo>
                  <a:pt x="798857" y="5320979"/>
                </a:lnTo>
                <a:lnTo>
                  <a:pt x="788354" y="5320143"/>
                </a:lnTo>
                <a:lnTo>
                  <a:pt x="785726" y="5318989"/>
                </a:lnTo>
                <a:cubicBezTo>
                  <a:pt x="780721" y="5316767"/>
                  <a:pt x="775719" y="5314716"/>
                  <a:pt x="770507" y="5313309"/>
                </a:cubicBezTo>
                <a:cubicBezTo>
                  <a:pt x="768924" y="5335137"/>
                  <a:pt x="725899" y="5304945"/>
                  <a:pt x="733810" y="5324286"/>
                </a:cubicBezTo>
                <a:cubicBezTo>
                  <a:pt x="704886" y="5320356"/>
                  <a:pt x="720003" y="5339795"/>
                  <a:pt x="692117" y="5318786"/>
                </a:cubicBezTo>
                <a:cubicBezTo>
                  <a:pt x="640968" y="5327470"/>
                  <a:pt x="620209" y="5334772"/>
                  <a:pt x="574943" y="5327578"/>
                </a:cubicBezTo>
                <a:cubicBezTo>
                  <a:pt x="533141" y="5325624"/>
                  <a:pt x="480989" y="5305543"/>
                  <a:pt x="441302" y="5307062"/>
                </a:cubicBezTo>
                <a:cubicBezTo>
                  <a:pt x="381194" y="5308098"/>
                  <a:pt x="355572" y="5361507"/>
                  <a:pt x="336819" y="5336690"/>
                </a:cubicBezTo>
                <a:cubicBezTo>
                  <a:pt x="308424" y="5343088"/>
                  <a:pt x="294704" y="5344301"/>
                  <a:pt x="270932" y="5345451"/>
                </a:cubicBezTo>
                <a:lnTo>
                  <a:pt x="194189" y="5343588"/>
                </a:lnTo>
                <a:lnTo>
                  <a:pt x="192552" y="5342845"/>
                </a:lnTo>
                <a:cubicBezTo>
                  <a:pt x="185478" y="5341467"/>
                  <a:pt x="181262" y="5342160"/>
                  <a:pt x="178320" y="5343766"/>
                </a:cubicBezTo>
                <a:lnTo>
                  <a:pt x="175596" y="5346411"/>
                </a:lnTo>
                <a:lnTo>
                  <a:pt x="147287" y="5352625"/>
                </a:lnTo>
                <a:lnTo>
                  <a:pt x="114847" y="5355844"/>
                </a:lnTo>
                <a:lnTo>
                  <a:pt x="114306" y="5354983"/>
                </a:lnTo>
                <a:cubicBezTo>
                  <a:pt x="110042" y="5353823"/>
                  <a:pt x="100016" y="5353058"/>
                  <a:pt x="89264" y="5348886"/>
                </a:cubicBezTo>
                <a:cubicBezTo>
                  <a:pt x="93123" y="5327937"/>
                  <a:pt x="57863" y="5341064"/>
                  <a:pt x="49794" y="5329950"/>
                </a:cubicBezTo>
                <a:cubicBezTo>
                  <a:pt x="40251" y="5331715"/>
                  <a:pt x="30226" y="5333199"/>
                  <a:pt x="19924" y="5334282"/>
                </a:cubicBezTo>
                <a:lnTo>
                  <a:pt x="13819" y="5334653"/>
                </a:lnTo>
                <a:lnTo>
                  <a:pt x="13657" y="5334455"/>
                </a:lnTo>
                <a:cubicBezTo>
                  <a:pt x="12246" y="5334096"/>
                  <a:pt x="10207" y="5334053"/>
                  <a:pt x="7139" y="5334438"/>
                </a:cubicBezTo>
                <a:lnTo>
                  <a:pt x="2684" y="5335333"/>
                </a:lnTo>
                <a:lnTo>
                  <a:pt x="0" y="5335496"/>
                </a:lnTo>
                <a:lnTo>
                  <a:pt x="0" y="10592"/>
                </a:lnTo>
                <a:lnTo>
                  <a:pt x="11243827" y="0"/>
                </a:lnTo>
                <a:close/>
              </a:path>
            </a:pathLst>
          </a:custGeom>
          <a:solidFill>
            <a:schemeClr val="bg1">
              <a:alpha val="8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4562" name="Rectangle 2"/>
          <p:cNvSpPr>
            <a:spLocks noGrp="1" noChangeArrowheads="1"/>
          </p:cNvSpPr>
          <p:nvPr>
            <p:ph type="title"/>
          </p:nvPr>
        </p:nvSpPr>
        <p:spPr>
          <a:xfrm>
            <a:off x="1629751" y="1059116"/>
            <a:ext cx="8924392" cy="933486"/>
          </a:xfrm>
        </p:spPr>
        <p:txBody>
          <a:bodyPr>
            <a:normAutofit/>
          </a:bodyPr>
          <a:lstStyle/>
          <a:p>
            <a:pPr algn="ctr"/>
            <a:r>
              <a:rPr lang="el-GR" sz="3400" b="1">
                <a:latin typeface="Candara" panose="020E0502030303020204" pitchFamily="34" charset="0"/>
              </a:rPr>
              <a:t>Τοξικότητα στους ανθρώπους ή σε μη-στόχους</a:t>
            </a:r>
            <a:endParaRPr lang="en-US" sz="3400" b="1">
              <a:latin typeface="Candara" panose="020E0502030303020204" pitchFamily="34" charset="0"/>
            </a:endParaRPr>
          </a:p>
        </p:txBody>
      </p:sp>
      <p:sp>
        <p:nvSpPr>
          <p:cNvPr id="78" name="Rectangle 6">
            <a:extLst>
              <a:ext uri="{FF2B5EF4-FFF2-40B4-BE49-F238E27FC236}">
                <a16:creationId xmlns:a16="http://schemas.microsoft.com/office/drawing/2014/main" id="{16A12243-4887-4E89-8347-1146AE5D14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351737"/>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4563" name="Rectangle 3"/>
          <p:cNvSpPr>
            <a:spLocks noGrp="1" noChangeArrowheads="1"/>
          </p:cNvSpPr>
          <p:nvPr>
            <p:ph idx="1"/>
          </p:nvPr>
        </p:nvSpPr>
        <p:spPr>
          <a:xfrm>
            <a:off x="1957986" y="2292176"/>
            <a:ext cx="8273380" cy="3329395"/>
          </a:xfrm>
        </p:spPr>
        <p:txBody>
          <a:bodyPr>
            <a:normAutofit/>
          </a:bodyPr>
          <a:lstStyle/>
          <a:p>
            <a:r>
              <a:rPr lang="el-GR" dirty="0">
                <a:latin typeface="Candara" panose="020E0502030303020204" pitchFamily="34" charset="0"/>
              </a:rPr>
              <a:t>Τα περισσότερα εντομοκτόνα έχουν δράση σε μη-στόχους</a:t>
            </a:r>
            <a:endParaRPr lang="en-US" dirty="0">
              <a:latin typeface="Candara" panose="020E0502030303020204" pitchFamily="34" charset="0"/>
            </a:endParaRPr>
          </a:p>
          <a:p>
            <a:r>
              <a:rPr lang="el-GR" dirty="0">
                <a:latin typeface="Candara" panose="020E0502030303020204" pitchFamily="34" charset="0"/>
              </a:rPr>
              <a:t>Όρια τοξικότητας:</a:t>
            </a:r>
            <a:endParaRPr lang="en-US" dirty="0">
              <a:latin typeface="Candara" panose="020E0502030303020204" pitchFamily="34" charset="0"/>
            </a:endParaRPr>
          </a:p>
          <a:p>
            <a:pPr lvl="1"/>
            <a:r>
              <a:rPr lang="en-US" sz="2800" dirty="0">
                <a:latin typeface="Candara" panose="020E0502030303020204" pitchFamily="34" charset="0"/>
              </a:rPr>
              <a:t> Highly toxic – LD</a:t>
            </a:r>
            <a:r>
              <a:rPr lang="en-US" sz="2800" baseline="-25000" dirty="0">
                <a:latin typeface="Candara" panose="020E0502030303020204" pitchFamily="34" charset="0"/>
              </a:rPr>
              <a:t>50</a:t>
            </a:r>
            <a:r>
              <a:rPr lang="en-US" sz="2800" dirty="0">
                <a:latin typeface="Candara" panose="020E0502030303020204" pitchFamily="34" charset="0"/>
              </a:rPr>
              <a:t> 0 – 50 mg/kg</a:t>
            </a:r>
          </a:p>
          <a:p>
            <a:pPr lvl="1"/>
            <a:r>
              <a:rPr lang="en-US" sz="2800" dirty="0">
                <a:latin typeface="Candara" panose="020E0502030303020204" pitchFamily="34" charset="0"/>
              </a:rPr>
              <a:t> Moderately toxic - LD</a:t>
            </a:r>
            <a:r>
              <a:rPr lang="en-US" sz="2800" baseline="-25000" dirty="0">
                <a:latin typeface="Candara" panose="020E0502030303020204" pitchFamily="34" charset="0"/>
              </a:rPr>
              <a:t>50</a:t>
            </a:r>
            <a:r>
              <a:rPr lang="en-US" sz="2800" dirty="0">
                <a:latin typeface="Candara" panose="020E0502030303020204" pitchFamily="34" charset="0"/>
              </a:rPr>
              <a:t> 50 – 500 mg/kg</a:t>
            </a:r>
          </a:p>
          <a:p>
            <a:pPr lvl="1"/>
            <a:r>
              <a:rPr lang="en-US" sz="2800" dirty="0">
                <a:latin typeface="Candara" panose="020E0502030303020204" pitchFamily="34" charset="0"/>
              </a:rPr>
              <a:t> Low toxicity - LD</a:t>
            </a:r>
            <a:r>
              <a:rPr lang="en-US" sz="2800" baseline="-25000" dirty="0">
                <a:latin typeface="Candara" panose="020E0502030303020204" pitchFamily="34" charset="0"/>
              </a:rPr>
              <a:t>50</a:t>
            </a:r>
            <a:r>
              <a:rPr lang="en-US" sz="2800" dirty="0">
                <a:latin typeface="Candara" panose="020E0502030303020204" pitchFamily="34" charset="0"/>
              </a:rPr>
              <a:t> 500 – 5,000 mg/kg</a:t>
            </a:r>
          </a:p>
          <a:p>
            <a:pPr lvl="1"/>
            <a:r>
              <a:rPr lang="en-US" sz="2800" dirty="0">
                <a:latin typeface="Candara" panose="020E0502030303020204" pitchFamily="34" charset="0"/>
              </a:rPr>
              <a:t> Nontoxic - LD</a:t>
            </a:r>
            <a:r>
              <a:rPr lang="en-US" sz="2800" baseline="-25000" dirty="0">
                <a:latin typeface="Candara" panose="020E0502030303020204" pitchFamily="34" charset="0"/>
              </a:rPr>
              <a:t>50</a:t>
            </a:r>
            <a:r>
              <a:rPr lang="en-US" sz="2800" dirty="0">
                <a:latin typeface="Candara" panose="020E0502030303020204" pitchFamily="34" charset="0"/>
              </a:rPr>
              <a:t> </a:t>
            </a:r>
            <a:r>
              <a:rPr lang="el-GR" sz="2800" dirty="0">
                <a:latin typeface="Candara" panose="020E0502030303020204" pitchFamily="34" charset="0"/>
              </a:rPr>
              <a:t>&gt;</a:t>
            </a:r>
            <a:r>
              <a:rPr lang="en-US" sz="2800" dirty="0">
                <a:latin typeface="Candara" panose="020E0502030303020204" pitchFamily="34" charset="0"/>
              </a:rPr>
              <a:t>5,000 mg/kg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94563">
                                            <p:txEl>
                                              <p:pRg st="0" end="0"/>
                                            </p:txEl>
                                          </p:spTgt>
                                        </p:tgtEl>
                                        <p:attrNameLst>
                                          <p:attrName>style.visibility</p:attrName>
                                        </p:attrNameLst>
                                      </p:cBhvr>
                                      <p:to>
                                        <p:strVal val="visible"/>
                                      </p:to>
                                    </p:set>
                                    <p:animEffect transition="in" filter="wipe(left)">
                                      <p:cBhvr>
                                        <p:cTn id="7" dur="500"/>
                                        <p:tgtEl>
                                          <p:spTgt spid="1945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94563">
                                            <p:txEl>
                                              <p:pRg st="1" end="1"/>
                                            </p:txEl>
                                          </p:spTgt>
                                        </p:tgtEl>
                                        <p:attrNameLst>
                                          <p:attrName>style.visibility</p:attrName>
                                        </p:attrNameLst>
                                      </p:cBhvr>
                                      <p:to>
                                        <p:strVal val="visible"/>
                                      </p:to>
                                    </p:set>
                                    <p:animEffect transition="in" filter="wipe(left)">
                                      <p:cBhvr>
                                        <p:cTn id="12" dur="500"/>
                                        <p:tgtEl>
                                          <p:spTgt spid="194563">
                                            <p:txEl>
                                              <p:pRg st="1" end="1"/>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194563">
                                            <p:txEl>
                                              <p:pRg st="2" end="2"/>
                                            </p:txEl>
                                          </p:spTgt>
                                        </p:tgtEl>
                                        <p:attrNameLst>
                                          <p:attrName>style.visibility</p:attrName>
                                        </p:attrNameLst>
                                      </p:cBhvr>
                                      <p:to>
                                        <p:strVal val="visible"/>
                                      </p:to>
                                    </p:set>
                                    <p:animEffect transition="in" filter="wipe(left)">
                                      <p:cBhvr>
                                        <p:cTn id="15" dur="500"/>
                                        <p:tgtEl>
                                          <p:spTgt spid="194563">
                                            <p:txEl>
                                              <p:pRg st="2" end="2"/>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194563">
                                            <p:txEl>
                                              <p:pRg st="3" end="3"/>
                                            </p:txEl>
                                          </p:spTgt>
                                        </p:tgtEl>
                                        <p:attrNameLst>
                                          <p:attrName>style.visibility</p:attrName>
                                        </p:attrNameLst>
                                      </p:cBhvr>
                                      <p:to>
                                        <p:strVal val="visible"/>
                                      </p:to>
                                    </p:set>
                                    <p:animEffect transition="in" filter="wipe(left)">
                                      <p:cBhvr>
                                        <p:cTn id="18" dur="500"/>
                                        <p:tgtEl>
                                          <p:spTgt spid="194563">
                                            <p:txEl>
                                              <p:pRg st="3" end="3"/>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194563">
                                            <p:txEl>
                                              <p:pRg st="4" end="4"/>
                                            </p:txEl>
                                          </p:spTgt>
                                        </p:tgtEl>
                                        <p:attrNameLst>
                                          <p:attrName>style.visibility</p:attrName>
                                        </p:attrNameLst>
                                      </p:cBhvr>
                                      <p:to>
                                        <p:strVal val="visible"/>
                                      </p:to>
                                    </p:set>
                                    <p:animEffect transition="in" filter="wipe(left)">
                                      <p:cBhvr>
                                        <p:cTn id="21" dur="500"/>
                                        <p:tgtEl>
                                          <p:spTgt spid="194563">
                                            <p:txEl>
                                              <p:pRg st="4" end="4"/>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194563">
                                            <p:txEl>
                                              <p:pRg st="5" end="5"/>
                                            </p:txEl>
                                          </p:spTgt>
                                        </p:tgtEl>
                                        <p:attrNameLst>
                                          <p:attrName>style.visibility</p:attrName>
                                        </p:attrNameLst>
                                      </p:cBhvr>
                                      <p:to>
                                        <p:strVal val="visible"/>
                                      </p:to>
                                    </p:set>
                                    <p:animEffect transition="in" filter="wipe(left)">
                                      <p:cBhvr>
                                        <p:cTn id="24" dur="500"/>
                                        <p:tgtEl>
                                          <p:spTgt spid="1945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63" grpId="0" build="p" autoUpdateAnimBg="0"/>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706" name="Rectangle 2"/>
          <p:cNvSpPr>
            <a:spLocks noGrp="1" noChangeArrowheads="1"/>
          </p:cNvSpPr>
          <p:nvPr>
            <p:ph type="title"/>
          </p:nvPr>
        </p:nvSpPr>
        <p:spPr>
          <a:xfrm>
            <a:off x="1629751" y="934327"/>
            <a:ext cx="8924392" cy="1058275"/>
          </a:xfrm>
        </p:spPr>
        <p:txBody>
          <a:bodyPr>
            <a:normAutofit/>
          </a:bodyPr>
          <a:lstStyle/>
          <a:p>
            <a:pPr algn="ctr"/>
            <a:r>
              <a:rPr lang="el-GR" b="1">
                <a:latin typeface="Candara" panose="020E0502030303020204" pitchFamily="34" charset="0"/>
              </a:rPr>
              <a:t>Περιβαλλοντικός κίνδυνος</a:t>
            </a:r>
            <a:endParaRPr lang="en-US" b="1">
              <a:latin typeface="Candara" panose="020E0502030303020204" pitchFamily="34" charset="0"/>
            </a:endParaRPr>
          </a:p>
        </p:txBody>
      </p:sp>
      <p:sp>
        <p:nvSpPr>
          <p:cNvPr id="74" name="Freeform: Shape 73">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0707" name="Rectangle 3"/>
          <p:cNvSpPr>
            <a:spLocks noGrp="1" noChangeArrowheads="1"/>
          </p:cNvSpPr>
          <p:nvPr>
            <p:ph idx="1"/>
          </p:nvPr>
        </p:nvSpPr>
        <p:spPr>
          <a:xfrm>
            <a:off x="1941207" y="2752316"/>
            <a:ext cx="8309586" cy="2756848"/>
          </a:xfrm>
        </p:spPr>
        <p:txBody>
          <a:bodyPr>
            <a:normAutofit/>
          </a:bodyPr>
          <a:lstStyle/>
          <a:p>
            <a:r>
              <a:rPr lang="el-GR" b="1" dirty="0">
                <a:latin typeface="Candara" panose="020E0502030303020204" pitchFamily="34" charset="0"/>
              </a:rPr>
              <a:t>Ο περιβαλλοντικός κίνδυνος εκτιμάται ως συνάρτηση της </a:t>
            </a:r>
            <a:r>
              <a:rPr lang="el-GR" b="1" dirty="0" err="1">
                <a:latin typeface="Candara" panose="020E0502030303020204" pitchFamily="34" charset="0"/>
              </a:rPr>
              <a:t>υπολειμματικότητας</a:t>
            </a:r>
            <a:r>
              <a:rPr lang="el-GR" b="1" dirty="0">
                <a:latin typeface="Candara" panose="020E0502030303020204" pitchFamily="34" charset="0"/>
              </a:rPr>
              <a:t> του εντομοκτόνου στο περιβάλλον και συχνά συγκρίνεται με την αποτελεσματική δράση του</a:t>
            </a:r>
            <a:endParaRPr lang="en-US" b="1" dirty="0">
              <a:latin typeface="Candara" panose="020E0502030303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1730" name="Rectangle 2"/>
          <p:cNvSpPr>
            <a:spLocks noGrp="1" noChangeArrowheads="1"/>
          </p:cNvSpPr>
          <p:nvPr>
            <p:ph type="title"/>
          </p:nvPr>
        </p:nvSpPr>
        <p:spPr>
          <a:xfrm>
            <a:off x="1629751" y="934327"/>
            <a:ext cx="8924392" cy="1058275"/>
          </a:xfrm>
        </p:spPr>
        <p:txBody>
          <a:bodyPr>
            <a:normAutofit/>
          </a:bodyPr>
          <a:lstStyle/>
          <a:p>
            <a:pPr algn="ctr"/>
            <a:r>
              <a:rPr lang="el-GR" b="1">
                <a:latin typeface="Candara" panose="020E0502030303020204" pitchFamily="34" charset="0"/>
              </a:rPr>
              <a:t>Περιβαλλοντικός κίνδυνος</a:t>
            </a:r>
            <a:endParaRPr lang="en-US" b="1">
              <a:latin typeface="Candara" panose="020E0502030303020204" pitchFamily="34" charset="0"/>
            </a:endParaRPr>
          </a:p>
        </p:txBody>
      </p:sp>
      <p:sp>
        <p:nvSpPr>
          <p:cNvPr id="74" name="Freeform: Shape 73">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1731" name="Rectangle 3"/>
          <p:cNvSpPr>
            <a:spLocks noGrp="1" noChangeArrowheads="1"/>
          </p:cNvSpPr>
          <p:nvPr>
            <p:ph idx="1"/>
          </p:nvPr>
        </p:nvSpPr>
        <p:spPr>
          <a:xfrm>
            <a:off x="1941207" y="2752316"/>
            <a:ext cx="8309586" cy="2756848"/>
          </a:xfrm>
        </p:spPr>
        <p:txBody>
          <a:bodyPr>
            <a:normAutofit lnSpcReduction="10000"/>
          </a:bodyPr>
          <a:lstStyle/>
          <a:p>
            <a:r>
              <a:rPr lang="el-GR" sz="2000" b="1" dirty="0">
                <a:latin typeface="Candara" panose="020E0502030303020204" pitchFamily="34" charset="0"/>
              </a:rPr>
              <a:t>Υψηλός </a:t>
            </a:r>
            <a:r>
              <a:rPr lang="en-US" sz="2000" b="1" dirty="0">
                <a:latin typeface="Candara" panose="020E0502030303020204" pitchFamily="34" charset="0"/>
              </a:rPr>
              <a:t>– </a:t>
            </a:r>
            <a:r>
              <a:rPr lang="el-GR" sz="2000" b="1" dirty="0">
                <a:latin typeface="Candara" panose="020E0502030303020204" pitchFamily="34" charset="0"/>
              </a:rPr>
              <a:t>Περιβαλλοντική </a:t>
            </a:r>
            <a:r>
              <a:rPr lang="el-GR" sz="2000" b="1" dirty="0" err="1">
                <a:latin typeface="Candara" panose="020E0502030303020204" pitchFamily="34" charset="0"/>
              </a:rPr>
              <a:t>υπολειμματικότητα</a:t>
            </a:r>
            <a:r>
              <a:rPr lang="el-GR" sz="2000" b="1" dirty="0">
                <a:latin typeface="Candara" panose="020E0502030303020204" pitchFamily="34" charset="0"/>
              </a:rPr>
              <a:t> πολύ μεγαλύτερη από την περίοδο αποτελεσματικής δράσης</a:t>
            </a:r>
            <a:r>
              <a:rPr lang="en-US" sz="2000" b="1" dirty="0">
                <a:latin typeface="Candara" panose="020E0502030303020204" pitchFamily="34" charset="0"/>
              </a:rPr>
              <a:t> (&gt; 5 </a:t>
            </a:r>
            <a:r>
              <a:rPr lang="el-GR" sz="2000" b="1" dirty="0">
                <a:latin typeface="Candara" panose="020E0502030303020204" pitchFamily="34" charset="0"/>
              </a:rPr>
              <a:t>μήνες και συχνά </a:t>
            </a:r>
            <a:r>
              <a:rPr lang="en-US" sz="2000" b="1" dirty="0">
                <a:latin typeface="Candara" panose="020E0502030303020204" pitchFamily="34" charset="0"/>
              </a:rPr>
              <a:t>&gt; </a:t>
            </a:r>
            <a:r>
              <a:rPr lang="el-GR" sz="2000" b="1" dirty="0">
                <a:latin typeface="Candara" panose="020E0502030303020204" pitchFamily="34" charset="0"/>
              </a:rPr>
              <a:t>ένα έτος</a:t>
            </a:r>
            <a:r>
              <a:rPr lang="en-US" sz="2000" b="1" dirty="0">
                <a:latin typeface="Candara" panose="020E0502030303020204" pitchFamily="34" charset="0"/>
              </a:rPr>
              <a:t>)</a:t>
            </a:r>
          </a:p>
          <a:p>
            <a:r>
              <a:rPr lang="el-GR" sz="2000" b="1" dirty="0">
                <a:latin typeface="Candara" panose="020E0502030303020204" pitchFamily="34" charset="0"/>
              </a:rPr>
              <a:t>Ενδιάμεσος </a:t>
            </a:r>
            <a:r>
              <a:rPr lang="en-US" sz="2000" b="1" dirty="0">
                <a:latin typeface="Candara" panose="020E0502030303020204" pitchFamily="34" charset="0"/>
              </a:rPr>
              <a:t>– </a:t>
            </a:r>
            <a:r>
              <a:rPr lang="el-GR" sz="2000" b="1" dirty="0">
                <a:latin typeface="Candara" panose="020E0502030303020204" pitchFamily="34" charset="0"/>
              </a:rPr>
              <a:t>Παραμένει πέραν της αποτελεσματικότητας </a:t>
            </a:r>
            <a:r>
              <a:rPr lang="en-US" sz="2000" b="1" dirty="0">
                <a:latin typeface="Candara" panose="020E0502030303020204" pitchFamily="34" charset="0"/>
              </a:rPr>
              <a:t>(</a:t>
            </a:r>
            <a:r>
              <a:rPr lang="el-GR" sz="2000" b="1" dirty="0">
                <a:latin typeface="Candara" panose="020E0502030303020204" pitchFamily="34" charset="0"/>
              </a:rPr>
              <a:t>χρόνος </a:t>
            </a:r>
            <a:r>
              <a:rPr lang="el-GR" sz="2000" b="1" dirty="0" err="1">
                <a:latin typeface="Candara" panose="020E0502030303020204" pitchFamily="34" charset="0"/>
              </a:rPr>
              <a:t>ημιζωής</a:t>
            </a:r>
            <a:r>
              <a:rPr lang="el-GR" sz="2000" b="1" dirty="0">
                <a:latin typeface="Candara" panose="020E0502030303020204" pitchFamily="34" charset="0"/>
              </a:rPr>
              <a:t>: </a:t>
            </a:r>
            <a:r>
              <a:rPr lang="en-US" sz="2000" b="1" dirty="0">
                <a:latin typeface="Candara" panose="020E0502030303020204" pitchFamily="34" charset="0"/>
              </a:rPr>
              <a:t>3-5</a:t>
            </a:r>
            <a:r>
              <a:rPr lang="el-GR" sz="2000" b="1" dirty="0">
                <a:latin typeface="Candara" panose="020E0502030303020204" pitchFamily="34" charset="0"/>
              </a:rPr>
              <a:t>)</a:t>
            </a:r>
            <a:endParaRPr lang="en-US" sz="2000" b="1" dirty="0">
              <a:latin typeface="Candara" panose="020E0502030303020204" pitchFamily="34" charset="0"/>
            </a:endParaRPr>
          </a:p>
          <a:p>
            <a:r>
              <a:rPr lang="el-GR" sz="2000" b="1" dirty="0">
                <a:latin typeface="Candara" panose="020E0502030303020204" pitchFamily="34" charset="0"/>
              </a:rPr>
              <a:t>Χαμηλός</a:t>
            </a:r>
            <a:r>
              <a:rPr lang="en-US" sz="2000" b="1" dirty="0">
                <a:latin typeface="Candara" panose="020E0502030303020204" pitchFamily="34" charset="0"/>
              </a:rPr>
              <a:t> – </a:t>
            </a:r>
            <a:r>
              <a:rPr lang="el-GR" sz="2000" b="1" dirty="0">
                <a:latin typeface="Candara" panose="020E0502030303020204" pitchFamily="34" charset="0"/>
              </a:rPr>
              <a:t>Παραμένει για την περίοδο της αποτελεσματικότητας </a:t>
            </a:r>
            <a:r>
              <a:rPr lang="en-US" sz="2000" b="1" dirty="0">
                <a:latin typeface="Candara" panose="020E0502030303020204" pitchFamily="34" charset="0"/>
              </a:rPr>
              <a:t>(</a:t>
            </a:r>
            <a:r>
              <a:rPr lang="el-GR" sz="2000" b="1" dirty="0">
                <a:latin typeface="Candara" panose="020E0502030303020204" pitchFamily="34" charset="0"/>
              </a:rPr>
              <a:t>περίπου για </a:t>
            </a:r>
            <a:r>
              <a:rPr lang="en-US" sz="2000" b="1" dirty="0">
                <a:latin typeface="Candara" panose="020E0502030303020204" pitchFamily="34" charset="0"/>
              </a:rPr>
              <a:t>3</a:t>
            </a:r>
            <a:r>
              <a:rPr lang="el-GR" sz="2000" b="1" dirty="0">
                <a:latin typeface="Candara" panose="020E0502030303020204" pitchFamily="34" charset="0"/>
              </a:rPr>
              <a:t> μήνες</a:t>
            </a:r>
            <a:r>
              <a:rPr lang="en-US" sz="2000" b="1" dirty="0">
                <a:latin typeface="Candara" panose="020E0502030303020204" pitchFamily="34" charset="0"/>
              </a:rPr>
              <a:t>) </a:t>
            </a:r>
            <a:r>
              <a:rPr lang="el-GR" sz="2000" b="1" dirty="0">
                <a:latin typeface="Candara" panose="020E0502030303020204" pitchFamily="34" charset="0"/>
              </a:rPr>
              <a:t>και στη συνέχεια </a:t>
            </a:r>
            <a:r>
              <a:rPr lang="el-GR" sz="2000" b="1" dirty="0" err="1">
                <a:latin typeface="Candara" panose="020E0502030303020204" pitchFamily="34" charset="0"/>
              </a:rPr>
              <a:t>αποικοδομείται</a:t>
            </a:r>
            <a:r>
              <a:rPr lang="el-GR" sz="2000" b="1" dirty="0">
                <a:latin typeface="Candara" panose="020E0502030303020204" pitchFamily="34" charset="0"/>
              </a:rPr>
              <a:t> τελείως κατά τη διάρκεια αρκετών μηνών</a:t>
            </a:r>
            <a:endParaRPr lang="en-US" sz="2000" b="1" dirty="0">
              <a:latin typeface="Candara" panose="020E0502030303020204" pitchFamily="34" charset="0"/>
            </a:endParaRPr>
          </a:p>
          <a:p>
            <a:r>
              <a:rPr lang="el-GR" sz="2000" b="1" dirty="0">
                <a:latin typeface="Candara" panose="020E0502030303020204" pitchFamily="34" charset="0"/>
              </a:rPr>
              <a:t>Πολύ χαμηλός</a:t>
            </a:r>
            <a:r>
              <a:rPr lang="en-US" sz="2000" b="1" dirty="0">
                <a:latin typeface="Candara" panose="020E0502030303020204" pitchFamily="34" charset="0"/>
              </a:rPr>
              <a:t> – </a:t>
            </a:r>
            <a:r>
              <a:rPr lang="el-GR" sz="2000" b="1" dirty="0">
                <a:latin typeface="Candara" panose="020E0502030303020204" pitchFamily="34" charset="0"/>
              </a:rPr>
              <a:t>παραμένει για μικρές περιόδους</a:t>
            </a:r>
            <a:r>
              <a:rPr lang="en-US" sz="2000" b="1" dirty="0">
                <a:latin typeface="Candara" panose="020E0502030303020204" pitchFamily="34" charset="0"/>
              </a:rPr>
              <a:t> (</a:t>
            </a:r>
            <a:r>
              <a:rPr lang="el-GR" sz="2000" b="1" dirty="0">
                <a:latin typeface="Candara" panose="020E0502030303020204" pitchFamily="34" charset="0"/>
              </a:rPr>
              <a:t>&lt; </a:t>
            </a:r>
            <a:r>
              <a:rPr lang="en-US" sz="2000" b="1" dirty="0">
                <a:latin typeface="Candara" panose="020E0502030303020204" pitchFamily="34" charset="0"/>
              </a:rPr>
              <a:t>45 </a:t>
            </a:r>
            <a:r>
              <a:rPr lang="el-GR" sz="2000" b="1" dirty="0">
                <a:latin typeface="Candara" panose="020E0502030303020204" pitchFamily="34" charset="0"/>
              </a:rPr>
              <a:t>μέρες</a:t>
            </a:r>
            <a:r>
              <a:rPr lang="en-US" sz="2000" b="1" dirty="0">
                <a:latin typeface="Candara" panose="020E0502030303020204" pitchFamily="34" charset="0"/>
              </a:rPr>
              <a:t>) </a:t>
            </a:r>
            <a:r>
              <a:rPr lang="el-GR" sz="2000" b="1" dirty="0">
                <a:latin typeface="Candara" panose="020E0502030303020204" pitchFamily="34" charset="0"/>
              </a:rPr>
              <a:t>και </a:t>
            </a:r>
            <a:r>
              <a:rPr lang="el-GR" sz="2000" b="1" dirty="0" err="1">
                <a:latin typeface="Candara" panose="020E0502030303020204" pitchFamily="34" charset="0"/>
              </a:rPr>
              <a:t>αποικοδομείται</a:t>
            </a:r>
            <a:r>
              <a:rPr lang="el-GR" sz="2000" b="1" dirty="0">
                <a:latin typeface="Candara" panose="020E0502030303020204" pitchFamily="34" charset="0"/>
              </a:rPr>
              <a:t> πλήρως</a:t>
            </a:r>
            <a:endParaRPr lang="en-US" sz="2000" b="1" dirty="0">
              <a:latin typeface="Candara" panose="020E0502030303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042" name="Rectangle 2"/>
          <p:cNvSpPr>
            <a:spLocks noGrp="1" noChangeArrowheads="1"/>
          </p:cNvSpPr>
          <p:nvPr>
            <p:ph type="title"/>
          </p:nvPr>
        </p:nvSpPr>
        <p:spPr>
          <a:xfrm>
            <a:off x="1629751" y="934327"/>
            <a:ext cx="8924392" cy="1058275"/>
          </a:xfrm>
        </p:spPr>
        <p:txBody>
          <a:bodyPr>
            <a:normAutofit/>
          </a:bodyPr>
          <a:lstStyle/>
          <a:p>
            <a:pPr algn="ctr"/>
            <a:r>
              <a:rPr lang="el-GR" sz="3400" b="1">
                <a:latin typeface="Candara" panose="020E0502030303020204" pitchFamily="34" charset="0"/>
              </a:rPr>
              <a:t>Παραμονή</a:t>
            </a:r>
            <a:r>
              <a:rPr lang="en-US" sz="3400" b="1">
                <a:latin typeface="Candara" panose="020E0502030303020204" pitchFamily="34" charset="0"/>
              </a:rPr>
              <a:t>/</a:t>
            </a:r>
            <a:r>
              <a:rPr lang="el-GR" sz="3400" b="1">
                <a:latin typeface="Candara" panose="020E0502030303020204" pitchFamily="34" charset="0"/>
              </a:rPr>
              <a:t>Αποδόμηση</a:t>
            </a:r>
            <a:r>
              <a:rPr lang="en-US" sz="3400" b="1">
                <a:latin typeface="Candara" panose="020E0502030303020204" pitchFamily="34" charset="0"/>
              </a:rPr>
              <a:t>:</a:t>
            </a:r>
            <a:br>
              <a:rPr lang="en-US" sz="3400" b="1">
                <a:latin typeface="Candara" panose="020E0502030303020204" pitchFamily="34" charset="0"/>
              </a:rPr>
            </a:br>
            <a:r>
              <a:rPr lang="el-GR" sz="3400" b="1">
                <a:latin typeface="Candara" panose="020E0502030303020204" pitchFamily="34" charset="0"/>
              </a:rPr>
              <a:t>Οδηγοί της διαδικασίας</a:t>
            </a:r>
            <a:endParaRPr lang="en-US" sz="3400" b="1">
              <a:latin typeface="Candara" panose="020E0502030303020204" pitchFamily="34" charset="0"/>
            </a:endParaRPr>
          </a:p>
        </p:txBody>
      </p:sp>
      <p:sp>
        <p:nvSpPr>
          <p:cNvPr id="74" name="Freeform: Shape 73">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5043" name="Rectangle 3"/>
          <p:cNvSpPr>
            <a:spLocks noGrp="1" noChangeArrowheads="1"/>
          </p:cNvSpPr>
          <p:nvPr>
            <p:ph idx="1"/>
          </p:nvPr>
        </p:nvSpPr>
        <p:spPr>
          <a:xfrm>
            <a:off x="1941207" y="2752316"/>
            <a:ext cx="8309586" cy="2756848"/>
          </a:xfrm>
        </p:spPr>
        <p:txBody>
          <a:bodyPr>
            <a:normAutofit lnSpcReduction="10000"/>
          </a:bodyPr>
          <a:lstStyle/>
          <a:p>
            <a:r>
              <a:rPr lang="el-GR" sz="2000" b="1" dirty="0">
                <a:latin typeface="Candara" panose="020E0502030303020204" pitchFamily="34" charset="0"/>
              </a:rPr>
              <a:t>Θερμοκρασία</a:t>
            </a:r>
            <a:endParaRPr lang="en-US" sz="2000" b="1" dirty="0">
              <a:latin typeface="Candara" panose="020E0502030303020204" pitchFamily="34" charset="0"/>
            </a:endParaRPr>
          </a:p>
          <a:p>
            <a:r>
              <a:rPr lang="el-GR" sz="2000" b="1" dirty="0">
                <a:latin typeface="Candara" panose="020E0502030303020204" pitchFamily="34" charset="0"/>
              </a:rPr>
              <a:t>Σχετική υγρασία</a:t>
            </a:r>
            <a:r>
              <a:rPr lang="en-US" sz="2000" b="1" dirty="0">
                <a:latin typeface="Candara" panose="020E0502030303020204" pitchFamily="34" charset="0"/>
              </a:rPr>
              <a:t> / </a:t>
            </a:r>
            <a:r>
              <a:rPr lang="el-GR" sz="2000" b="1" dirty="0">
                <a:latin typeface="Candara" panose="020E0502030303020204" pitchFamily="34" charset="0"/>
              </a:rPr>
              <a:t>Βροχόπτωση</a:t>
            </a:r>
            <a:endParaRPr lang="en-US" sz="2000" b="1" dirty="0">
              <a:latin typeface="Candara" panose="020E0502030303020204" pitchFamily="34" charset="0"/>
            </a:endParaRPr>
          </a:p>
          <a:p>
            <a:r>
              <a:rPr lang="en-US" sz="2000" b="1" dirty="0">
                <a:latin typeface="Candara" panose="020E0502030303020204" pitchFamily="34" charset="0"/>
              </a:rPr>
              <a:t>pH</a:t>
            </a:r>
          </a:p>
          <a:p>
            <a:r>
              <a:rPr lang="el-GR" sz="2000" b="1" dirty="0">
                <a:latin typeface="Candara" panose="020E0502030303020204" pitchFamily="34" charset="0"/>
              </a:rPr>
              <a:t>Έκθεση στον ήλιο (</a:t>
            </a:r>
            <a:r>
              <a:rPr lang="en-US" sz="2000" b="1" dirty="0">
                <a:latin typeface="Candara" panose="020E0502030303020204" pitchFamily="34" charset="0"/>
              </a:rPr>
              <a:t>insolation)</a:t>
            </a:r>
          </a:p>
          <a:p>
            <a:r>
              <a:rPr lang="el-GR" sz="2000" b="1" dirty="0">
                <a:latin typeface="Candara" panose="020E0502030303020204" pitchFamily="34" charset="0"/>
              </a:rPr>
              <a:t>Χλωρίδα / πανίδα εδάφους ή νερού</a:t>
            </a:r>
            <a:endParaRPr lang="en-US" sz="2000" b="1" dirty="0">
              <a:latin typeface="Candara" panose="020E0502030303020204" pitchFamily="34" charset="0"/>
            </a:endParaRPr>
          </a:p>
          <a:p>
            <a:pPr lvl="1"/>
            <a:r>
              <a:rPr lang="en-US" sz="2000" b="1" dirty="0">
                <a:latin typeface="Candara" panose="020E0502030303020204" pitchFamily="34" charset="0"/>
              </a:rPr>
              <a:t>Macrophytes</a:t>
            </a:r>
          </a:p>
          <a:p>
            <a:pPr lvl="1"/>
            <a:r>
              <a:rPr lang="el-GR" sz="2000" b="1" dirty="0">
                <a:latin typeface="Candara" panose="020E0502030303020204" pitchFamily="34" charset="0"/>
              </a:rPr>
              <a:t>Μικροβιακοί πληθυσμοί</a:t>
            </a:r>
            <a:endParaRPr lang="en-US" sz="2000" b="1" dirty="0">
              <a:latin typeface="Candara" panose="020E0502030303020204" pitchFamily="34" charset="0"/>
            </a:endParaRPr>
          </a:p>
          <a:p>
            <a:pPr lvl="1"/>
            <a:r>
              <a:rPr lang="el-GR" sz="2000" b="1" dirty="0">
                <a:latin typeface="Candara" panose="020E0502030303020204" pitchFamily="34" charset="0"/>
              </a:rPr>
              <a:t>Σκώληκες και </a:t>
            </a:r>
            <a:r>
              <a:rPr lang="el-GR" sz="2000" b="1" dirty="0" err="1">
                <a:latin typeface="Candara" panose="020E0502030303020204" pitchFamily="34" charset="0"/>
              </a:rPr>
              <a:t>μικρο</a:t>
            </a:r>
            <a:r>
              <a:rPr lang="el-GR" sz="2000" b="1" dirty="0">
                <a:latin typeface="Candara" panose="020E0502030303020204" pitchFamily="34" charset="0"/>
              </a:rPr>
              <a:t>-πανίδα</a:t>
            </a:r>
            <a:endParaRPr lang="en-US" sz="2000" b="1" dirty="0">
              <a:latin typeface="Candara" panose="020E0502030303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84697CDA-BDB7-4883-B48B-1D4EDB2F0E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850" name="Rectangle 2"/>
          <p:cNvSpPr>
            <a:spLocks noGrp="1" noChangeArrowheads="1"/>
          </p:cNvSpPr>
          <p:nvPr>
            <p:ph type="title"/>
          </p:nvPr>
        </p:nvSpPr>
        <p:spPr>
          <a:xfrm>
            <a:off x="1629751" y="934327"/>
            <a:ext cx="8924392" cy="1058275"/>
          </a:xfrm>
        </p:spPr>
        <p:txBody>
          <a:bodyPr>
            <a:normAutofit/>
          </a:bodyPr>
          <a:lstStyle/>
          <a:p>
            <a:pPr algn="ctr"/>
            <a:r>
              <a:rPr lang="el-GR" sz="3400" b="1">
                <a:latin typeface="Candara" panose="020E0502030303020204" pitchFamily="34" charset="0"/>
              </a:rPr>
              <a:t>Κίνδυνος ανθεκτικότητας και επανεμφάνισης</a:t>
            </a:r>
            <a:endParaRPr lang="en-US" sz="3400" b="1">
              <a:latin typeface="Candara" panose="020E0502030303020204" pitchFamily="34" charset="0"/>
            </a:endParaRPr>
          </a:p>
        </p:txBody>
      </p:sp>
      <p:sp>
        <p:nvSpPr>
          <p:cNvPr id="74" name="Freeform: Shape 73">
            <a:extLst>
              <a:ext uri="{FF2B5EF4-FFF2-40B4-BE49-F238E27FC236}">
                <a16:creationId xmlns:a16="http://schemas.microsoft.com/office/drawing/2014/main" id="{6295B176-FA0E-4B6A-A190-5E2E82BEA5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93813" y="2337807"/>
            <a:ext cx="9604374" cy="3585866"/>
          </a:xfrm>
          <a:custGeom>
            <a:avLst/>
            <a:gdLst>
              <a:gd name="connsiteX0" fmla="*/ 0 w 9604374"/>
              <a:gd name="connsiteY0" fmla="*/ 0 h 3585866"/>
              <a:gd name="connsiteX1" fmla="*/ 9604374 w 9604374"/>
              <a:gd name="connsiteY1" fmla="*/ 0 h 3585866"/>
              <a:gd name="connsiteX2" fmla="*/ 9604374 w 9604374"/>
              <a:gd name="connsiteY2" fmla="*/ 3095088 h 3585866"/>
              <a:gd name="connsiteX3" fmla="*/ 9591455 w 9604374"/>
              <a:gd name="connsiteY3" fmla="*/ 3097044 h 3585866"/>
              <a:gd name="connsiteX4" fmla="*/ 9285147 w 9604374"/>
              <a:gd name="connsiteY4" fmla="*/ 3164182 h 3585866"/>
              <a:gd name="connsiteX5" fmla="*/ 9114078 w 9604374"/>
              <a:gd name="connsiteY5" fmla="*/ 3164299 h 3585866"/>
              <a:gd name="connsiteX6" fmla="*/ 8999665 w 9604374"/>
              <a:gd name="connsiteY6" fmla="*/ 3157864 h 3585866"/>
              <a:gd name="connsiteX7" fmla="*/ 8925240 w 9604374"/>
              <a:gd name="connsiteY7" fmla="*/ 3152135 h 3585866"/>
              <a:gd name="connsiteX8" fmla="*/ 8868257 w 9604374"/>
              <a:gd name="connsiteY8" fmla="*/ 3146819 h 3585866"/>
              <a:gd name="connsiteX9" fmla="*/ 8792363 w 9604374"/>
              <a:gd name="connsiteY9" fmla="*/ 3146856 h 3585866"/>
              <a:gd name="connsiteX10" fmla="*/ 8668399 w 9604374"/>
              <a:gd name="connsiteY10" fmla="*/ 3196893 h 3585866"/>
              <a:gd name="connsiteX11" fmla="*/ 8474043 w 9604374"/>
              <a:gd name="connsiteY11" fmla="*/ 3240734 h 3585866"/>
              <a:gd name="connsiteX12" fmla="*/ 8317555 w 9604374"/>
              <a:gd name="connsiteY12" fmla="*/ 3247156 h 3585866"/>
              <a:gd name="connsiteX13" fmla="*/ 8280111 w 9604374"/>
              <a:gd name="connsiteY13" fmla="*/ 3255812 h 3585866"/>
              <a:gd name="connsiteX14" fmla="*/ 8096088 w 9604374"/>
              <a:gd name="connsiteY14" fmla="*/ 3253903 h 3585866"/>
              <a:gd name="connsiteX15" fmla="*/ 7825642 w 9604374"/>
              <a:gd name="connsiteY15" fmla="*/ 3271628 h 3585866"/>
              <a:gd name="connsiteX16" fmla="*/ 7531820 w 9604374"/>
              <a:gd name="connsiteY16" fmla="*/ 3252671 h 3585866"/>
              <a:gd name="connsiteX17" fmla="*/ 7193751 w 9604374"/>
              <a:gd name="connsiteY17" fmla="*/ 3245192 h 3585866"/>
              <a:gd name="connsiteX18" fmla="*/ 6976768 w 9604374"/>
              <a:gd name="connsiteY18" fmla="*/ 3238559 h 3585866"/>
              <a:gd name="connsiteX19" fmla="*/ 6756462 w 9604374"/>
              <a:gd name="connsiteY19" fmla="*/ 3273268 h 3585866"/>
              <a:gd name="connsiteX20" fmla="*/ 6512214 w 9604374"/>
              <a:gd name="connsiteY20" fmla="*/ 3298845 h 3585866"/>
              <a:gd name="connsiteX21" fmla="*/ 6289569 w 9604374"/>
              <a:gd name="connsiteY21" fmla="*/ 3301118 h 3585866"/>
              <a:gd name="connsiteX22" fmla="*/ 6157816 w 9604374"/>
              <a:gd name="connsiteY22" fmla="*/ 3308643 h 3585866"/>
              <a:gd name="connsiteX23" fmla="*/ 6110062 w 9604374"/>
              <a:gd name="connsiteY23" fmla="*/ 3321185 h 3585866"/>
              <a:gd name="connsiteX24" fmla="*/ 6041832 w 9604374"/>
              <a:gd name="connsiteY24" fmla="*/ 3332190 h 3585866"/>
              <a:gd name="connsiteX25" fmla="*/ 5923195 w 9604374"/>
              <a:gd name="connsiteY25" fmla="*/ 3359104 h 3585866"/>
              <a:gd name="connsiteX26" fmla="*/ 5770972 w 9604374"/>
              <a:gd name="connsiteY26" fmla="*/ 3369893 h 3585866"/>
              <a:gd name="connsiteX27" fmla="*/ 5632583 w 9604374"/>
              <a:gd name="connsiteY27" fmla="*/ 3357730 h 3585866"/>
              <a:gd name="connsiteX28" fmla="*/ 5539996 w 9604374"/>
              <a:gd name="connsiteY28" fmla="*/ 3352890 h 3585866"/>
              <a:gd name="connsiteX29" fmla="*/ 5315460 w 9604374"/>
              <a:gd name="connsiteY29" fmla="*/ 3350411 h 3585866"/>
              <a:gd name="connsiteX30" fmla="*/ 5072455 w 9604374"/>
              <a:gd name="connsiteY30" fmla="*/ 3338147 h 3585866"/>
              <a:gd name="connsiteX31" fmla="*/ 5016364 w 9604374"/>
              <a:gd name="connsiteY31" fmla="*/ 3348937 h 3585866"/>
              <a:gd name="connsiteX32" fmla="*/ 4922276 w 9604374"/>
              <a:gd name="connsiteY32" fmla="*/ 3366515 h 3585866"/>
              <a:gd name="connsiteX33" fmla="*/ 4856444 w 9604374"/>
              <a:gd name="connsiteY33" fmla="*/ 3399463 h 3585866"/>
              <a:gd name="connsiteX34" fmla="*/ 4775993 w 9604374"/>
              <a:gd name="connsiteY34" fmla="*/ 3406312 h 3585866"/>
              <a:gd name="connsiteX35" fmla="*/ 4667320 w 9604374"/>
              <a:gd name="connsiteY35" fmla="*/ 3397926 h 3585866"/>
              <a:gd name="connsiteX36" fmla="*/ 4540268 w 9604374"/>
              <a:gd name="connsiteY36" fmla="*/ 3424464 h 3585866"/>
              <a:gd name="connsiteX37" fmla="*/ 4465491 w 9604374"/>
              <a:gd name="connsiteY37" fmla="*/ 3433154 h 3585866"/>
              <a:gd name="connsiteX38" fmla="*/ 4262864 w 9604374"/>
              <a:gd name="connsiteY38" fmla="*/ 3464075 h 3585866"/>
              <a:gd name="connsiteX39" fmla="*/ 4175005 w 9604374"/>
              <a:gd name="connsiteY39" fmla="*/ 3493545 h 3585866"/>
              <a:gd name="connsiteX40" fmla="*/ 4030100 w 9604374"/>
              <a:gd name="connsiteY40" fmla="*/ 3514212 h 3585866"/>
              <a:gd name="connsiteX41" fmla="*/ 3926631 w 9604374"/>
              <a:gd name="connsiteY41" fmla="*/ 3525304 h 3585866"/>
              <a:gd name="connsiteX42" fmla="*/ 3897306 w 9604374"/>
              <a:gd name="connsiteY42" fmla="*/ 3547095 h 3585866"/>
              <a:gd name="connsiteX43" fmla="*/ 3896886 w 9604374"/>
              <a:gd name="connsiteY43" fmla="*/ 3547500 h 3585866"/>
              <a:gd name="connsiteX44" fmla="*/ 3834004 w 9604374"/>
              <a:gd name="connsiteY44" fmla="*/ 3550510 h 3585866"/>
              <a:gd name="connsiteX45" fmla="*/ 3696227 w 9604374"/>
              <a:gd name="connsiteY45" fmla="*/ 3574175 h 3585866"/>
              <a:gd name="connsiteX46" fmla="*/ 3652821 w 9604374"/>
              <a:gd name="connsiteY46" fmla="*/ 3580368 h 3585866"/>
              <a:gd name="connsiteX47" fmla="*/ 3629691 w 9604374"/>
              <a:gd name="connsiteY47" fmla="*/ 3585866 h 3585866"/>
              <a:gd name="connsiteX48" fmla="*/ 3595018 w 9604374"/>
              <a:gd name="connsiteY48" fmla="*/ 3571623 h 3585866"/>
              <a:gd name="connsiteX49" fmla="*/ 3551656 w 9604374"/>
              <a:gd name="connsiteY49" fmla="*/ 3577800 h 3585866"/>
              <a:gd name="connsiteX50" fmla="*/ 3541558 w 9604374"/>
              <a:gd name="connsiteY50" fmla="*/ 3579797 h 3585866"/>
              <a:gd name="connsiteX51" fmla="*/ 3465708 w 9604374"/>
              <a:gd name="connsiteY51" fmla="*/ 3565931 h 3585866"/>
              <a:gd name="connsiteX52" fmla="*/ 3458313 w 9604374"/>
              <a:gd name="connsiteY52" fmla="*/ 3560366 h 3585866"/>
              <a:gd name="connsiteX53" fmla="*/ 3420278 w 9604374"/>
              <a:gd name="connsiteY53" fmla="*/ 3557947 h 3585866"/>
              <a:gd name="connsiteX54" fmla="*/ 3415952 w 9604374"/>
              <a:gd name="connsiteY54" fmla="*/ 3559424 h 3585866"/>
              <a:gd name="connsiteX55" fmla="*/ 3384432 w 9604374"/>
              <a:gd name="connsiteY55" fmla="*/ 3550905 h 3585866"/>
              <a:gd name="connsiteX56" fmla="*/ 3258039 w 9604374"/>
              <a:gd name="connsiteY56" fmla="*/ 3535884 h 3585866"/>
              <a:gd name="connsiteX57" fmla="*/ 3015008 w 9604374"/>
              <a:gd name="connsiteY57" fmla="*/ 3528000 h 3585866"/>
              <a:gd name="connsiteX58" fmla="*/ 2761910 w 9604374"/>
              <a:gd name="connsiteY58" fmla="*/ 3505496 h 3585866"/>
              <a:gd name="connsiteX59" fmla="*/ 2521923 w 9604374"/>
              <a:gd name="connsiteY59" fmla="*/ 3514208 h 3585866"/>
              <a:gd name="connsiteX60" fmla="*/ 2085894 w 9604374"/>
              <a:gd name="connsiteY60" fmla="*/ 3490122 h 3585866"/>
              <a:gd name="connsiteX61" fmla="*/ 1936305 w 9604374"/>
              <a:gd name="connsiteY61" fmla="*/ 3487966 h 3585866"/>
              <a:gd name="connsiteX62" fmla="*/ 1836080 w 9604374"/>
              <a:gd name="connsiteY62" fmla="*/ 3487150 h 3585866"/>
              <a:gd name="connsiteX63" fmla="*/ 1829133 w 9604374"/>
              <a:gd name="connsiteY63" fmla="*/ 3489437 h 3585866"/>
              <a:gd name="connsiteX64" fmla="*/ 1801140 w 9604374"/>
              <a:gd name="connsiteY64" fmla="*/ 3490787 h 3585866"/>
              <a:gd name="connsiteX65" fmla="*/ 1793476 w 9604374"/>
              <a:gd name="connsiteY65" fmla="*/ 3500921 h 3585866"/>
              <a:gd name="connsiteX66" fmla="*/ 1699923 w 9604374"/>
              <a:gd name="connsiteY66" fmla="*/ 3509706 h 3585866"/>
              <a:gd name="connsiteX67" fmla="*/ 1474760 w 9604374"/>
              <a:gd name="connsiteY67" fmla="*/ 3513685 h 3585866"/>
              <a:gd name="connsiteX68" fmla="*/ 1308130 w 9604374"/>
              <a:gd name="connsiteY68" fmla="*/ 3496703 h 3585866"/>
              <a:gd name="connsiteX69" fmla="*/ 1252381 w 9604374"/>
              <a:gd name="connsiteY69" fmla="*/ 3506093 h 3585866"/>
              <a:gd name="connsiteX70" fmla="*/ 1174550 w 9604374"/>
              <a:gd name="connsiteY70" fmla="*/ 3512642 h 3585866"/>
              <a:gd name="connsiteX71" fmla="*/ 924455 w 9604374"/>
              <a:gd name="connsiteY71" fmla="*/ 3507283 h 3585866"/>
              <a:gd name="connsiteX72" fmla="*/ 718373 w 9604374"/>
              <a:gd name="connsiteY72" fmla="*/ 3511753 h 3585866"/>
              <a:gd name="connsiteX73" fmla="*/ 600444 w 9604374"/>
              <a:gd name="connsiteY73" fmla="*/ 3520899 h 3585866"/>
              <a:gd name="connsiteX74" fmla="*/ 351173 w 9604374"/>
              <a:gd name="connsiteY74" fmla="*/ 3495843 h 3585866"/>
              <a:gd name="connsiteX75" fmla="*/ 108372 w 9604374"/>
              <a:gd name="connsiteY75" fmla="*/ 3484386 h 3585866"/>
              <a:gd name="connsiteX76" fmla="*/ 6467 w 9604374"/>
              <a:gd name="connsiteY76" fmla="*/ 3476532 h 3585866"/>
              <a:gd name="connsiteX77" fmla="*/ 0 w 9604374"/>
              <a:gd name="connsiteY77" fmla="*/ 3475412 h 3585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9604374" h="3585866">
                <a:moveTo>
                  <a:pt x="0" y="0"/>
                </a:moveTo>
                <a:lnTo>
                  <a:pt x="9604374" y="0"/>
                </a:lnTo>
                <a:lnTo>
                  <a:pt x="9604374" y="3095088"/>
                </a:lnTo>
                <a:lnTo>
                  <a:pt x="9591455" y="3097044"/>
                </a:lnTo>
                <a:cubicBezTo>
                  <a:pt x="9496183" y="3133516"/>
                  <a:pt x="9411472" y="3121301"/>
                  <a:pt x="9285147" y="3164182"/>
                </a:cubicBezTo>
                <a:cubicBezTo>
                  <a:pt x="9222914" y="3162781"/>
                  <a:pt x="9174371" y="3173454"/>
                  <a:pt x="9114078" y="3164299"/>
                </a:cubicBezTo>
                <a:cubicBezTo>
                  <a:pt x="9087411" y="3155904"/>
                  <a:pt x="9030947" y="3180906"/>
                  <a:pt x="8999665" y="3157864"/>
                </a:cubicBezTo>
                <a:cubicBezTo>
                  <a:pt x="8997339" y="3174606"/>
                  <a:pt x="8938300" y="3159909"/>
                  <a:pt x="8925240" y="3152135"/>
                </a:cubicBezTo>
                <a:cubicBezTo>
                  <a:pt x="8910091" y="3159441"/>
                  <a:pt x="8884639" y="3146109"/>
                  <a:pt x="8868257" y="3146819"/>
                </a:cubicBezTo>
                <a:cubicBezTo>
                  <a:pt x="8835852" y="3110204"/>
                  <a:pt x="8832251" y="3167659"/>
                  <a:pt x="8792363" y="3146856"/>
                </a:cubicBezTo>
                <a:cubicBezTo>
                  <a:pt x="8774838" y="3159285"/>
                  <a:pt x="8715420" y="3185652"/>
                  <a:pt x="8668399" y="3196893"/>
                </a:cubicBezTo>
                <a:cubicBezTo>
                  <a:pt x="8575902" y="3221445"/>
                  <a:pt x="8569506" y="3250654"/>
                  <a:pt x="8474043" y="3240734"/>
                </a:cubicBezTo>
                <a:cubicBezTo>
                  <a:pt x="8460613" y="3264436"/>
                  <a:pt x="8297088" y="3204738"/>
                  <a:pt x="8317555" y="3247156"/>
                </a:cubicBezTo>
                <a:cubicBezTo>
                  <a:pt x="8285696" y="3245083"/>
                  <a:pt x="8262352" y="3228203"/>
                  <a:pt x="8280111" y="3255812"/>
                </a:cubicBezTo>
                <a:lnTo>
                  <a:pt x="8096088" y="3253903"/>
                </a:lnTo>
                <a:cubicBezTo>
                  <a:pt x="7994084" y="3261603"/>
                  <a:pt x="7930388" y="3281921"/>
                  <a:pt x="7825642" y="3271628"/>
                </a:cubicBezTo>
                <a:cubicBezTo>
                  <a:pt x="7723046" y="3270395"/>
                  <a:pt x="7671282" y="3252297"/>
                  <a:pt x="7531820" y="3252671"/>
                </a:cubicBezTo>
                <a:cubicBezTo>
                  <a:pt x="7433606" y="3250277"/>
                  <a:pt x="7293100" y="3236234"/>
                  <a:pt x="7193751" y="3245192"/>
                </a:cubicBezTo>
                <a:cubicBezTo>
                  <a:pt x="7074822" y="3223769"/>
                  <a:pt x="7104250" y="3250265"/>
                  <a:pt x="6976768" y="3238559"/>
                </a:cubicBezTo>
                <a:cubicBezTo>
                  <a:pt x="6921032" y="3284865"/>
                  <a:pt x="6823818" y="3261794"/>
                  <a:pt x="6756462" y="3273268"/>
                </a:cubicBezTo>
                <a:cubicBezTo>
                  <a:pt x="6679037" y="3283316"/>
                  <a:pt x="6590030" y="3294204"/>
                  <a:pt x="6512214" y="3298845"/>
                </a:cubicBezTo>
                <a:cubicBezTo>
                  <a:pt x="6450581" y="3277980"/>
                  <a:pt x="6366042" y="3329199"/>
                  <a:pt x="6289569" y="3301118"/>
                </a:cubicBezTo>
                <a:cubicBezTo>
                  <a:pt x="6261432" y="3294355"/>
                  <a:pt x="6174310" y="3295209"/>
                  <a:pt x="6157816" y="3308643"/>
                </a:cubicBezTo>
                <a:cubicBezTo>
                  <a:pt x="6139648" y="3311557"/>
                  <a:pt x="6118459" y="3306799"/>
                  <a:pt x="6110062" y="3321185"/>
                </a:cubicBezTo>
                <a:cubicBezTo>
                  <a:pt x="6096189" y="3338498"/>
                  <a:pt x="6032810" y="3311765"/>
                  <a:pt x="6041832" y="3332190"/>
                </a:cubicBezTo>
                <a:cubicBezTo>
                  <a:pt x="5996830" y="3313871"/>
                  <a:pt x="5961033" y="3350141"/>
                  <a:pt x="5923195" y="3359104"/>
                </a:cubicBezTo>
                <a:cubicBezTo>
                  <a:pt x="5887750" y="3340930"/>
                  <a:pt x="5853570" y="3365323"/>
                  <a:pt x="5770972" y="3369893"/>
                </a:cubicBezTo>
                <a:cubicBezTo>
                  <a:pt x="5731993" y="3348876"/>
                  <a:pt x="5705091" y="3385599"/>
                  <a:pt x="5632583" y="3357730"/>
                </a:cubicBezTo>
                <a:cubicBezTo>
                  <a:pt x="5594087" y="3357562"/>
                  <a:pt x="5606154" y="3357443"/>
                  <a:pt x="5539996" y="3352890"/>
                </a:cubicBezTo>
                <a:cubicBezTo>
                  <a:pt x="5439049" y="3348000"/>
                  <a:pt x="5408459" y="3356166"/>
                  <a:pt x="5315460" y="3350411"/>
                </a:cubicBezTo>
                <a:cubicBezTo>
                  <a:pt x="5211119" y="3348356"/>
                  <a:pt x="5208881" y="3372469"/>
                  <a:pt x="5072455" y="3338147"/>
                </a:cubicBezTo>
                <a:cubicBezTo>
                  <a:pt x="5061717" y="3354508"/>
                  <a:pt x="5045493" y="3355753"/>
                  <a:pt x="5016364" y="3348937"/>
                </a:cubicBezTo>
                <a:cubicBezTo>
                  <a:pt x="4965900" y="3349130"/>
                  <a:pt x="4977835" y="3389131"/>
                  <a:pt x="4922276" y="3366515"/>
                </a:cubicBezTo>
                <a:cubicBezTo>
                  <a:pt x="4935702" y="3387794"/>
                  <a:pt x="4828733" y="3377760"/>
                  <a:pt x="4856444" y="3399463"/>
                </a:cubicBezTo>
                <a:cubicBezTo>
                  <a:pt x="4827698" y="3420094"/>
                  <a:pt x="4805019" y="3388256"/>
                  <a:pt x="4775993" y="3406312"/>
                </a:cubicBezTo>
                <a:cubicBezTo>
                  <a:pt x="4744470" y="3406056"/>
                  <a:pt x="4706605" y="3394901"/>
                  <a:pt x="4667320" y="3397926"/>
                </a:cubicBezTo>
                <a:cubicBezTo>
                  <a:pt x="4613435" y="3387476"/>
                  <a:pt x="4608100" y="3410487"/>
                  <a:pt x="4540268" y="3424464"/>
                </a:cubicBezTo>
                <a:cubicBezTo>
                  <a:pt x="4508279" y="3412969"/>
                  <a:pt x="4485989" y="3420063"/>
                  <a:pt x="4465491" y="3433154"/>
                </a:cubicBezTo>
                <a:cubicBezTo>
                  <a:pt x="4396498" y="3432601"/>
                  <a:pt x="4338078" y="3453569"/>
                  <a:pt x="4262864" y="3464075"/>
                </a:cubicBezTo>
                <a:cubicBezTo>
                  <a:pt x="4180249" y="3483394"/>
                  <a:pt x="4225769" y="3479019"/>
                  <a:pt x="4175005" y="3493545"/>
                </a:cubicBezTo>
                <a:lnTo>
                  <a:pt x="4030100" y="3514212"/>
                </a:lnTo>
                <a:lnTo>
                  <a:pt x="3926631" y="3525304"/>
                </a:lnTo>
                <a:lnTo>
                  <a:pt x="3897306" y="3547095"/>
                </a:lnTo>
                <a:lnTo>
                  <a:pt x="3896886" y="3547500"/>
                </a:lnTo>
                <a:lnTo>
                  <a:pt x="3834004" y="3550510"/>
                </a:lnTo>
                <a:cubicBezTo>
                  <a:pt x="3800562" y="3554957"/>
                  <a:pt x="3734185" y="3568533"/>
                  <a:pt x="3696227" y="3574175"/>
                </a:cubicBezTo>
                <a:cubicBezTo>
                  <a:pt x="3661780" y="3570074"/>
                  <a:pt x="3640587" y="3551815"/>
                  <a:pt x="3652821" y="3580368"/>
                </a:cubicBezTo>
                <a:cubicBezTo>
                  <a:pt x="3641506" y="3579831"/>
                  <a:pt x="3634593" y="3582151"/>
                  <a:pt x="3629691" y="3585866"/>
                </a:cubicBezTo>
                <a:lnTo>
                  <a:pt x="3595018" y="3571623"/>
                </a:lnTo>
                <a:lnTo>
                  <a:pt x="3551656" y="3577800"/>
                </a:lnTo>
                <a:lnTo>
                  <a:pt x="3541558" y="3579797"/>
                </a:lnTo>
                <a:lnTo>
                  <a:pt x="3465708" y="3565931"/>
                </a:lnTo>
                <a:lnTo>
                  <a:pt x="3458313" y="3560366"/>
                </a:lnTo>
                <a:cubicBezTo>
                  <a:pt x="3450380" y="3556940"/>
                  <a:pt x="3439090" y="3555355"/>
                  <a:pt x="3420278" y="3557947"/>
                </a:cubicBezTo>
                <a:lnTo>
                  <a:pt x="3415952" y="3559424"/>
                </a:lnTo>
                <a:lnTo>
                  <a:pt x="3384432" y="3550905"/>
                </a:lnTo>
                <a:cubicBezTo>
                  <a:pt x="3374259" y="3547029"/>
                  <a:pt x="3265415" y="3542149"/>
                  <a:pt x="3258039" y="3535884"/>
                </a:cubicBezTo>
                <a:cubicBezTo>
                  <a:pt x="3138852" y="3551394"/>
                  <a:pt x="3130647" y="3523871"/>
                  <a:pt x="3015008" y="3528000"/>
                </a:cubicBezTo>
                <a:cubicBezTo>
                  <a:pt x="2914857" y="3486061"/>
                  <a:pt x="2851687" y="3511605"/>
                  <a:pt x="2761910" y="3505496"/>
                </a:cubicBezTo>
                <a:cubicBezTo>
                  <a:pt x="2676401" y="3501198"/>
                  <a:pt x="2636809" y="3514769"/>
                  <a:pt x="2521923" y="3514208"/>
                </a:cubicBezTo>
                <a:cubicBezTo>
                  <a:pt x="2400197" y="3505062"/>
                  <a:pt x="2222818" y="3509922"/>
                  <a:pt x="2085894" y="3490122"/>
                </a:cubicBezTo>
                <a:cubicBezTo>
                  <a:pt x="1978312" y="3483748"/>
                  <a:pt x="1977940" y="3488460"/>
                  <a:pt x="1936305" y="3487966"/>
                </a:cubicBezTo>
                <a:cubicBezTo>
                  <a:pt x="1922459" y="3490683"/>
                  <a:pt x="1849334" y="3482739"/>
                  <a:pt x="1836080" y="3487150"/>
                </a:cubicBezTo>
                <a:lnTo>
                  <a:pt x="1829133" y="3489437"/>
                </a:lnTo>
                <a:lnTo>
                  <a:pt x="1801140" y="3490787"/>
                </a:lnTo>
                <a:lnTo>
                  <a:pt x="1793476" y="3500921"/>
                </a:lnTo>
                <a:lnTo>
                  <a:pt x="1699923" y="3509706"/>
                </a:lnTo>
                <a:cubicBezTo>
                  <a:pt x="1637728" y="3485036"/>
                  <a:pt x="1584624" y="3514467"/>
                  <a:pt x="1474760" y="3513685"/>
                </a:cubicBezTo>
                <a:cubicBezTo>
                  <a:pt x="1445646" y="3505164"/>
                  <a:pt x="1329781" y="3484421"/>
                  <a:pt x="1308130" y="3496703"/>
                </a:cubicBezTo>
                <a:cubicBezTo>
                  <a:pt x="1287409" y="3498430"/>
                  <a:pt x="1265391" y="3492347"/>
                  <a:pt x="1252381" y="3506093"/>
                </a:cubicBezTo>
                <a:cubicBezTo>
                  <a:pt x="1232588" y="3522393"/>
                  <a:pt x="1170020" y="3491785"/>
                  <a:pt x="1174550" y="3512642"/>
                </a:cubicBezTo>
                <a:cubicBezTo>
                  <a:pt x="1119896" y="3512841"/>
                  <a:pt x="1000484" y="3507431"/>
                  <a:pt x="924455" y="3507283"/>
                </a:cubicBezTo>
                <a:cubicBezTo>
                  <a:pt x="887180" y="3483915"/>
                  <a:pt x="777361" y="3516071"/>
                  <a:pt x="718373" y="3511753"/>
                </a:cubicBezTo>
                <a:cubicBezTo>
                  <a:pt x="666588" y="3513355"/>
                  <a:pt x="661645" y="3525551"/>
                  <a:pt x="600444" y="3520899"/>
                </a:cubicBezTo>
                <a:cubicBezTo>
                  <a:pt x="491334" y="3516943"/>
                  <a:pt x="451794" y="3507522"/>
                  <a:pt x="351173" y="3495843"/>
                </a:cubicBezTo>
                <a:cubicBezTo>
                  <a:pt x="237121" y="3487112"/>
                  <a:pt x="235857" y="3499212"/>
                  <a:pt x="108372" y="3484386"/>
                </a:cubicBezTo>
                <a:cubicBezTo>
                  <a:pt x="86318" y="3481054"/>
                  <a:pt x="40657" y="3480329"/>
                  <a:pt x="6467" y="3476532"/>
                </a:cubicBezTo>
                <a:lnTo>
                  <a:pt x="0" y="3475412"/>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Rectangle 6">
            <a:extLst>
              <a:ext uri="{FF2B5EF4-FFF2-40B4-BE49-F238E27FC236}">
                <a16:creationId xmlns:a16="http://schemas.microsoft.com/office/drawing/2014/main" id="{48F779DE-4744-42D6-9C74-33EC94460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21727" y="2190741"/>
            <a:ext cx="1348547" cy="407804"/>
          </a:xfrm>
          <a:custGeom>
            <a:avLst/>
            <a:gdLst>
              <a:gd name="connsiteX0" fmla="*/ 0 w 2142503"/>
              <a:gd name="connsiteY0" fmla="*/ 0 h 571500"/>
              <a:gd name="connsiteX1" fmla="*/ 2142503 w 2142503"/>
              <a:gd name="connsiteY1" fmla="*/ 0 h 571500"/>
              <a:gd name="connsiteX2" fmla="*/ 2142503 w 2142503"/>
              <a:gd name="connsiteY2" fmla="*/ 571500 h 571500"/>
              <a:gd name="connsiteX3" fmla="*/ 0 w 2142503"/>
              <a:gd name="connsiteY3" fmla="*/ 571500 h 571500"/>
              <a:gd name="connsiteX4" fmla="*/ 0 w 2142503"/>
              <a:gd name="connsiteY4" fmla="*/ 0 h 571500"/>
              <a:gd name="connsiteX0" fmla="*/ 0 w 2142503"/>
              <a:gd name="connsiteY0" fmla="*/ 0 h 582145"/>
              <a:gd name="connsiteX1" fmla="*/ 2142503 w 2142503"/>
              <a:gd name="connsiteY1" fmla="*/ 0 h 582145"/>
              <a:gd name="connsiteX2" fmla="*/ 2142503 w 2142503"/>
              <a:gd name="connsiteY2" fmla="*/ 571500 h 582145"/>
              <a:gd name="connsiteX3" fmla="*/ 2050917 w 2142503"/>
              <a:gd name="connsiteY3" fmla="*/ 582088 h 582145"/>
              <a:gd name="connsiteX4" fmla="*/ 0 w 2142503"/>
              <a:gd name="connsiteY4" fmla="*/ 571500 h 582145"/>
              <a:gd name="connsiteX5" fmla="*/ 0 w 2142503"/>
              <a:gd name="connsiteY5" fmla="*/ 0 h 582145"/>
              <a:gd name="connsiteX0" fmla="*/ 0 w 2159832"/>
              <a:gd name="connsiteY0" fmla="*/ 0 h 582145"/>
              <a:gd name="connsiteX1" fmla="*/ 2142503 w 2159832"/>
              <a:gd name="connsiteY1" fmla="*/ 0 h 582145"/>
              <a:gd name="connsiteX2" fmla="*/ 2159829 w 2159832"/>
              <a:gd name="connsiteY2" fmla="*/ 96526 h 582145"/>
              <a:gd name="connsiteX3" fmla="*/ 2142503 w 2159832"/>
              <a:gd name="connsiteY3" fmla="*/ 571500 h 582145"/>
              <a:gd name="connsiteX4" fmla="*/ 2050917 w 2159832"/>
              <a:gd name="connsiteY4" fmla="*/ 582088 h 582145"/>
              <a:gd name="connsiteX5" fmla="*/ 0 w 2159832"/>
              <a:gd name="connsiteY5" fmla="*/ 571500 h 582145"/>
              <a:gd name="connsiteX6" fmla="*/ 0 w 2159832"/>
              <a:gd name="connsiteY6" fmla="*/ 0 h 582145"/>
              <a:gd name="connsiteX0" fmla="*/ 0 w 2159832"/>
              <a:gd name="connsiteY0" fmla="*/ 12386 h 594531"/>
              <a:gd name="connsiteX1" fmla="*/ 67826 w 2159832"/>
              <a:gd name="connsiteY1" fmla="*/ 0 h 594531"/>
              <a:gd name="connsiteX2" fmla="*/ 2142503 w 2159832"/>
              <a:gd name="connsiteY2" fmla="*/ 12386 h 594531"/>
              <a:gd name="connsiteX3" fmla="*/ 2159829 w 2159832"/>
              <a:gd name="connsiteY3" fmla="*/ 108912 h 594531"/>
              <a:gd name="connsiteX4" fmla="*/ 2142503 w 2159832"/>
              <a:gd name="connsiteY4" fmla="*/ 583886 h 594531"/>
              <a:gd name="connsiteX5" fmla="*/ 2050917 w 2159832"/>
              <a:gd name="connsiteY5" fmla="*/ 594474 h 594531"/>
              <a:gd name="connsiteX6" fmla="*/ 0 w 2159832"/>
              <a:gd name="connsiteY6" fmla="*/ 583886 h 594531"/>
              <a:gd name="connsiteX7" fmla="*/ 0 w 2159832"/>
              <a:gd name="connsiteY7" fmla="*/ 12386 h 594531"/>
              <a:gd name="connsiteX0" fmla="*/ 0 w 2168908"/>
              <a:gd name="connsiteY0" fmla="*/ 26000 h 594531"/>
              <a:gd name="connsiteX1" fmla="*/ 76902 w 2168908"/>
              <a:gd name="connsiteY1" fmla="*/ 0 h 594531"/>
              <a:gd name="connsiteX2" fmla="*/ 2151579 w 2168908"/>
              <a:gd name="connsiteY2" fmla="*/ 12386 h 594531"/>
              <a:gd name="connsiteX3" fmla="*/ 2168905 w 2168908"/>
              <a:gd name="connsiteY3" fmla="*/ 108912 h 594531"/>
              <a:gd name="connsiteX4" fmla="*/ 2151579 w 2168908"/>
              <a:gd name="connsiteY4" fmla="*/ 583886 h 594531"/>
              <a:gd name="connsiteX5" fmla="*/ 2059993 w 2168908"/>
              <a:gd name="connsiteY5" fmla="*/ 594474 h 594531"/>
              <a:gd name="connsiteX6" fmla="*/ 9076 w 2168908"/>
              <a:gd name="connsiteY6" fmla="*/ 583886 h 594531"/>
              <a:gd name="connsiteX7" fmla="*/ 0 w 2168908"/>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5393 w 2174301"/>
              <a:gd name="connsiteY0" fmla="*/ 26000 h 594531"/>
              <a:gd name="connsiteX1" fmla="*/ 82295 w 2174301"/>
              <a:gd name="connsiteY1" fmla="*/ 0 h 594531"/>
              <a:gd name="connsiteX2" fmla="*/ 2156972 w 2174301"/>
              <a:gd name="connsiteY2" fmla="*/ 12386 h 594531"/>
              <a:gd name="connsiteX3" fmla="*/ 2174298 w 2174301"/>
              <a:gd name="connsiteY3" fmla="*/ 108912 h 594531"/>
              <a:gd name="connsiteX4" fmla="*/ 2156972 w 2174301"/>
              <a:gd name="connsiteY4" fmla="*/ 583886 h 594531"/>
              <a:gd name="connsiteX5" fmla="*/ 2065386 w 2174301"/>
              <a:gd name="connsiteY5" fmla="*/ 594474 h 594531"/>
              <a:gd name="connsiteX6" fmla="*/ 14469 w 2174301"/>
              <a:gd name="connsiteY6" fmla="*/ 583886 h 594531"/>
              <a:gd name="connsiteX7" fmla="*/ 5393 w 2174301"/>
              <a:gd name="connsiteY7" fmla="*/ 26000 h 594531"/>
              <a:gd name="connsiteX0" fmla="*/ 147197 w 2316105"/>
              <a:gd name="connsiteY0" fmla="*/ 26000 h 594531"/>
              <a:gd name="connsiteX1" fmla="*/ 224099 w 2316105"/>
              <a:gd name="connsiteY1" fmla="*/ 0 h 594531"/>
              <a:gd name="connsiteX2" fmla="*/ 2298776 w 2316105"/>
              <a:gd name="connsiteY2" fmla="*/ 12386 h 594531"/>
              <a:gd name="connsiteX3" fmla="*/ 2316102 w 2316105"/>
              <a:gd name="connsiteY3" fmla="*/ 108912 h 594531"/>
              <a:gd name="connsiteX4" fmla="*/ 2298776 w 2316105"/>
              <a:gd name="connsiteY4" fmla="*/ 583886 h 594531"/>
              <a:gd name="connsiteX5" fmla="*/ 2207190 w 2316105"/>
              <a:gd name="connsiteY5" fmla="*/ 594474 h 594531"/>
              <a:gd name="connsiteX6" fmla="*/ 156273 w 2316105"/>
              <a:gd name="connsiteY6" fmla="*/ 583886 h 594531"/>
              <a:gd name="connsiteX7" fmla="*/ 142416 w 2316105"/>
              <a:gd name="connsiteY7" fmla="*/ 235975 h 594531"/>
              <a:gd name="connsiteX8" fmla="*/ 147197 w 2316105"/>
              <a:gd name="connsiteY8" fmla="*/ 26000 h 594531"/>
              <a:gd name="connsiteX0" fmla="*/ 154684 w 2323592"/>
              <a:gd name="connsiteY0" fmla="*/ 26000 h 594531"/>
              <a:gd name="connsiteX1" fmla="*/ 231586 w 2323592"/>
              <a:gd name="connsiteY1" fmla="*/ 0 h 594531"/>
              <a:gd name="connsiteX2" fmla="*/ 2306263 w 2323592"/>
              <a:gd name="connsiteY2" fmla="*/ 12386 h 594531"/>
              <a:gd name="connsiteX3" fmla="*/ 2323589 w 2323592"/>
              <a:gd name="connsiteY3" fmla="*/ 108912 h 594531"/>
              <a:gd name="connsiteX4" fmla="*/ 2306263 w 2323592"/>
              <a:gd name="connsiteY4" fmla="*/ 583886 h 594531"/>
              <a:gd name="connsiteX5" fmla="*/ 2214677 w 2323592"/>
              <a:gd name="connsiteY5" fmla="*/ 594474 h 594531"/>
              <a:gd name="connsiteX6" fmla="*/ 163760 w 2323592"/>
              <a:gd name="connsiteY6" fmla="*/ 583886 h 594531"/>
              <a:gd name="connsiteX7" fmla="*/ 158979 w 2323592"/>
              <a:gd name="connsiteY7" fmla="*/ 403879 h 594531"/>
              <a:gd name="connsiteX8" fmla="*/ 149903 w 2323592"/>
              <a:gd name="connsiteY8" fmla="*/ 235975 h 594531"/>
              <a:gd name="connsiteX9" fmla="*/ 154684 w 2323592"/>
              <a:gd name="connsiteY9" fmla="*/ 26000 h 594531"/>
              <a:gd name="connsiteX0" fmla="*/ 13665 w 2182573"/>
              <a:gd name="connsiteY0" fmla="*/ 26000 h 594531"/>
              <a:gd name="connsiteX1" fmla="*/ 90567 w 2182573"/>
              <a:gd name="connsiteY1" fmla="*/ 0 h 594531"/>
              <a:gd name="connsiteX2" fmla="*/ 2165244 w 2182573"/>
              <a:gd name="connsiteY2" fmla="*/ 12386 h 594531"/>
              <a:gd name="connsiteX3" fmla="*/ 2182570 w 2182573"/>
              <a:gd name="connsiteY3" fmla="*/ 108912 h 594531"/>
              <a:gd name="connsiteX4" fmla="*/ 2165244 w 2182573"/>
              <a:gd name="connsiteY4" fmla="*/ 583886 h 594531"/>
              <a:gd name="connsiteX5" fmla="*/ 2073658 w 2182573"/>
              <a:gd name="connsiteY5" fmla="*/ 594474 h 594531"/>
              <a:gd name="connsiteX6" fmla="*/ 22741 w 2182573"/>
              <a:gd name="connsiteY6" fmla="*/ 583886 h 594531"/>
              <a:gd name="connsiteX7" fmla="*/ 17960 w 2182573"/>
              <a:gd name="connsiteY7" fmla="*/ 403879 h 594531"/>
              <a:gd name="connsiteX8" fmla="*/ 8884 w 2182573"/>
              <a:gd name="connsiteY8" fmla="*/ 235975 h 594531"/>
              <a:gd name="connsiteX9" fmla="*/ 13665 w 2182573"/>
              <a:gd name="connsiteY9" fmla="*/ 26000 h 594531"/>
              <a:gd name="connsiteX0" fmla="*/ 13665 w 2202120"/>
              <a:gd name="connsiteY0" fmla="*/ 26000 h 594531"/>
              <a:gd name="connsiteX1" fmla="*/ 90567 w 2202120"/>
              <a:gd name="connsiteY1" fmla="*/ 0 h 594531"/>
              <a:gd name="connsiteX2" fmla="*/ 2165244 w 2202120"/>
              <a:gd name="connsiteY2" fmla="*/ 12386 h 594531"/>
              <a:gd name="connsiteX3" fmla="*/ 2182570 w 2202120"/>
              <a:gd name="connsiteY3" fmla="*/ 108912 h 594531"/>
              <a:gd name="connsiteX4" fmla="*/ 2192471 w 2202120"/>
              <a:gd name="connsiteY4" fmla="*/ 583886 h 594531"/>
              <a:gd name="connsiteX5" fmla="*/ 2073658 w 2202120"/>
              <a:gd name="connsiteY5" fmla="*/ 594474 h 594531"/>
              <a:gd name="connsiteX6" fmla="*/ 22741 w 2202120"/>
              <a:gd name="connsiteY6" fmla="*/ 583886 h 594531"/>
              <a:gd name="connsiteX7" fmla="*/ 17960 w 2202120"/>
              <a:gd name="connsiteY7" fmla="*/ 403879 h 594531"/>
              <a:gd name="connsiteX8" fmla="*/ 8884 w 2202120"/>
              <a:gd name="connsiteY8" fmla="*/ 235975 h 594531"/>
              <a:gd name="connsiteX9" fmla="*/ 13665 w 2202120"/>
              <a:gd name="connsiteY9" fmla="*/ 26000 h 594531"/>
              <a:gd name="connsiteX0" fmla="*/ 13665 w 2202036"/>
              <a:gd name="connsiteY0" fmla="*/ 26000 h 594531"/>
              <a:gd name="connsiteX1" fmla="*/ 90567 w 2202036"/>
              <a:gd name="connsiteY1" fmla="*/ 0 h 594531"/>
              <a:gd name="connsiteX2" fmla="*/ 2165244 w 2202036"/>
              <a:gd name="connsiteY2" fmla="*/ 12386 h 594531"/>
              <a:gd name="connsiteX3" fmla="*/ 2182570 w 2202036"/>
              <a:gd name="connsiteY3" fmla="*/ 108912 h 594531"/>
              <a:gd name="connsiteX4" fmla="*/ 2191645 w 2202036"/>
              <a:gd name="connsiteY4" fmla="*/ 422031 h 594531"/>
              <a:gd name="connsiteX5" fmla="*/ 2192471 w 2202036"/>
              <a:gd name="connsiteY5" fmla="*/ 583886 h 594531"/>
              <a:gd name="connsiteX6" fmla="*/ 2073658 w 2202036"/>
              <a:gd name="connsiteY6" fmla="*/ 594474 h 594531"/>
              <a:gd name="connsiteX7" fmla="*/ 22741 w 2202036"/>
              <a:gd name="connsiteY7" fmla="*/ 583886 h 594531"/>
              <a:gd name="connsiteX8" fmla="*/ 17960 w 2202036"/>
              <a:gd name="connsiteY8" fmla="*/ 403879 h 594531"/>
              <a:gd name="connsiteX9" fmla="*/ 8884 w 2202036"/>
              <a:gd name="connsiteY9" fmla="*/ 235975 h 594531"/>
              <a:gd name="connsiteX10" fmla="*/ 13665 w 2202036"/>
              <a:gd name="connsiteY10" fmla="*/ 26000 h 594531"/>
              <a:gd name="connsiteX0" fmla="*/ 142254 w 2330625"/>
              <a:gd name="connsiteY0" fmla="*/ 26000 h 594531"/>
              <a:gd name="connsiteX1" fmla="*/ 219156 w 2330625"/>
              <a:gd name="connsiteY1" fmla="*/ 0 h 594531"/>
              <a:gd name="connsiteX2" fmla="*/ 2293833 w 2330625"/>
              <a:gd name="connsiteY2" fmla="*/ 12386 h 594531"/>
              <a:gd name="connsiteX3" fmla="*/ 2311159 w 2330625"/>
              <a:gd name="connsiteY3" fmla="*/ 108912 h 594531"/>
              <a:gd name="connsiteX4" fmla="*/ 2320234 w 2330625"/>
              <a:gd name="connsiteY4" fmla="*/ 422031 h 594531"/>
              <a:gd name="connsiteX5" fmla="*/ 2321060 w 2330625"/>
              <a:gd name="connsiteY5" fmla="*/ 583886 h 594531"/>
              <a:gd name="connsiteX6" fmla="*/ 2202247 w 2330625"/>
              <a:gd name="connsiteY6" fmla="*/ 594474 h 594531"/>
              <a:gd name="connsiteX7" fmla="*/ 151330 w 2330625"/>
              <a:gd name="connsiteY7" fmla="*/ 583886 h 594531"/>
              <a:gd name="connsiteX8" fmla="*/ 155624 w 2330625"/>
              <a:gd name="connsiteY8" fmla="*/ 512790 h 594531"/>
              <a:gd name="connsiteX9" fmla="*/ 146549 w 2330625"/>
              <a:gd name="connsiteY9" fmla="*/ 403879 h 594531"/>
              <a:gd name="connsiteX10" fmla="*/ 137473 w 2330625"/>
              <a:gd name="connsiteY10" fmla="*/ 235975 h 594531"/>
              <a:gd name="connsiteX11" fmla="*/ 142254 w 2330625"/>
              <a:gd name="connsiteY11" fmla="*/ 26000 h 594531"/>
              <a:gd name="connsiteX0" fmla="*/ 13413 w 2201784"/>
              <a:gd name="connsiteY0" fmla="*/ 26000 h 594531"/>
              <a:gd name="connsiteX1" fmla="*/ 90315 w 2201784"/>
              <a:gd name="connsiteY1" fmla="*/ 0 h 594531"/>
              <a:gd name="connsiteX2" fmla="*/ 2164992 w 2201784"/>
              <a:gd name="connsiteY2" fmla="*/ 12386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 name="connsiteX0" fmla="*/ 13413 w 2201784"/>
              <a:gd name="connsiteY0" fmla="*/ 26000 h 594531"/>
              <a:gd name="connsiteX1" fmla="*/ 90315 w 2201784"/>
              <a:gd name="connsiteY1" fmla="*/ 0 h 594531"/>
              <a:gd name="connsiteX2" fmla="*/ 2170127 w 2201784"/>
              <a:gd name="connsiteY2" fmla="*/ 33245 h 594531"/>
              <a:gd name="connsiteX3" fmla="*/ 2182318 w 2201784"/>
              <a:gd name="connsiteY3" fmla="*/ 108912 h 594531"/>
              <a:gd name="connsiteX4" fmla="*/ 2191393 w 2201784"/>
              <a:gd name="connsiteY4" fmla="*/ 422031 h 594531"/>
              <a:gd name="connsiteX5" fmla="*/ 2192219 w 2201784"/>
              <a:gd name="connsiteY5" fmla="*/ 583886 h 594531"/>
              <a:gd name="connsiteX6" fmla="*/ 2073406 w 2201784"/>
              <a:gd name="connsiteY6" fmla="*/ 594474 h 594531"/>
              <a:gd name="connsiteX7" fmla="*/ 22489 w 2201784"/>
              <a:gd name="connsiteY7" fmla="*/ 583886 h 594531"/>
              <a:gd name="connsiteX8" fmla="*/ 26783 w 2201784"/>
              <a:gd name="connsiteY8" fmla="*/ 512790 h 594531"/>
              <a:gd name="connsiteX9" fmla="*/ 17708 w 2201784"/>
              <a:gd name="connsiteY9" fmla="*/ 403879 h 594531"/>
              <a:gd name="connsiteX10" fmla="*/ 8632 w 2201784"/>
              <a:gd name="connsiteY10" fmla="*/ 235975 h 594531"/>
              <a:gd name="connsiteX11" fmla="*/ 13413 w 2201784"/>
              <a:gd name="connsiteY11" fmla="*/ 26000 h 59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201784" h="594531">
                <a:moveTo>
                  <a:pt x="13413" y="26000"/>
                </a:moveTo>
                <a:cubicBezTo>
                  <a:pt x="37534" y="24897"/>
                  <a:pt x="66194" y="1103"/>
                  <a:pt x="90315" y="0"/>
                </a:cubicBezTo>
                <a:cubicBezTo>
                  <a:pt x="781874" y="4129"/>
                  <a:pt x="1607589" y="24681"/>
                  <a:pt x="2170127" y="33245"/>
                </a:cubicBezTo>
                <a:cubicBezTo>
                  <a:pt x="2169852" y="63908"/>
                  <a:pt x="2182593" y="78249"/>
                  <a:pt x="2182318" y="108912"/>
                </a:cubicBezTo>
                <a:cubicBezTo>
                  <a:pt x="2188231" y="177186"/>
                  <a:pt x="2189743" y="342869"/>
                  <a:pt x="2191393" y="422031"/>
                </a:cubicBezTo>
                <a:cubicBezTo>
                  <a:pt x="2193043" y="501193"/>
                  <a:pt x="2213396" y="555146"/>
                  <a:pt x="2192219" y="583886"/>
                </a:cubicBezTo>
                <a:cubicBezTo>
                  <a:pt x="2172279" y="582877"/>
                  <a:pt x="2093346" y="595483"/>
                  <a:pt x="2073406" y="594474"/>
                </a:cubicBezTo>
                <a:lnTo>
                  <a:pt x="22489" y="583886"/>
                </a:lnTo>
                <a:cubicBezTo>
                  <a:pt x="5849" y="592962"/>
                  <a:pt x="27580" y="542791"/>
                  <a:pt x="26783" y="512790"/>
                </a:cubicBezTo>
                <a:cubicBezTo>
                  <a:pt x="25986" y="482789"/>
                  <a:pt x="18464" y="450015"/>
                  <a:pt x="17708" y="403879"/>
                </a:cubicBezTo>
                <a:cubicBezTo>
                  <a:pt x="16952" y="357743"/>
                  <a:pt x="-14855" y="308787"/>
                  <a:pt x="8632" y="235975"/>
                </a:cubicBezTo>
                <a:cubicBezTo>
                  <a:pt x="7119" y="142994"/>
                  <a:pt x="-201" y="65329"/>
                  <a:pt x="13413" y="26000"/>
                </a:cubicBezTo>
                <a:close/>
              </a:path>
            </a:pathLst>
          </a:custGeom>
          <a:solidFill>
            <a:srgbClr val="D9D4D0">
              <a:alpha val="35000"/>
            </a:srgbClr>
          </a:solidFill>
          <a:ln>
            <a:noFill/>
          </a:ln>
          <a:effectLst>
            <a:softEdge rad="63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851" name="Rectangle 3"/>
          <p:cNvSpPr>
            <a:spLocks noGrp="1" noChangeArrowheads="1"/>
          </p:cNvSpPr>
          <p:nvPr>
            <p:ph idx="1"/>
          </p:nvPr>
        </p:nvSpPr>
        <p:spPr>
          <a:xfrm>
            <a:off x="1941207" y="2752316"/>
            <a:ext cx="8309586" cy="2756848"/>
          </a:xfrm>
        </p:spPr>
        <p:txBody>
          <a:bodyPr>
            <a:normAutofit/>
          </a:bodyPr>
          <a:lstStyle/>
          <a:p>
            <a:r>
              <a:rPr lang="el-GR" dirty="0">
                <a:latin typeface="Candara" panose="020E0502030303020204" pitchFamily="34" charset="0"/>
              </a:rPr>
              <a:t>Ο κίνδυνος ανάπτυξης ανθεκτικότητας ή αναγέννησης/επανεμφάνισης σε ένα πληθυσμό εκτιμάται για όλα τα εντομοκτόνα</a:t>
            </a:r>
            <a:endParaRPr lang="en-US" dirty="0">
              <a:latin typeface="Candara" panose="020E0502030303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72" name="Freeform: Shape 71">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Shape 73">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Shape 75">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8483" name="Rectangle 3"/>
          <p:cNvSpPr>
            <a:spLocks noGrp="1" noChangeArrowheads="1"/>
          </p:cNvSpPr>
          <p:nvPr>
            <p:ph idx="1"/>
          </p:nvPr>
        </p:nvSpPr>
        <p:spPr>
          <a:xfrm>
            <a:off x="1653363" y="2176272"/>
            <a:ext cx="9367204" cy="4041648"/>
          </a:xfrm>
        </p:spPr>
        <p:txBody>
          <a:bodyPr anchor="t">
            <a:normAutofit/>
          </a:bodyPr>
          <a:lstStyle/>
          <a:p>
            <a:r>
              <a:rPr lang="el-GR" b="1" dirty="0">
                <a:latin typeface="Candara" panose="020E0502030303020204" pitchFamily="34" charset="0"/>
              </a:rPr>
              <a:t>Μεσαίωνας: χρήση σαπουνιού, εκχυλισμάτων καπνού και άλλων βοτάνων, αρσενικού</a:t>
            </a:r>
          </a:p>
          <a:p>
            <a:r>
              <a:rPr lang="el-GR" b="1" dirty="0">
                <a:latin typeface="Candara" panose="020E0502030303020204" pitchFamily="34" charset="0"/>
              </a:rPr>
              <a:t>Μέχρι το 1800: νέες ουσίες από νέες χώρες</a:t>
            </a:r>
          </a:p>
          <a:p>
            <a:r>
              <a:rPr lang="el-GR" b="1" dirty="0">
                <a:latin typeface="Candara" panose="020E0502030303020204" pitchFamily="34" charset="0"/>
              </a:rPr>
              <a:t>1880: ο πρώτος εμπορικός ψεκαστήρας</a:t>
            </a:r>
          </a:p>
          <a:p>
            <a:r>
              <a:rPr lang="el-GR" b="1" dirty="0">
                <a:latin typeface="Candara" panose="020E0502030303020204" pitchFamily="34" charset="0"/>
              </a:rPr>
              <a:t>1920: χρήση αεροπλάνων για ψεκασμούς</a:t>
            </a:r>
            <a:endParaRPr lang="en-US" b="1" dirty="0">
              <a:latin typeface="Candara" panose="020E0502030303020204" pitchFamily="34" charset="0"/>
            </a:endParaRPr>
          </a:p>
          <a:p>
            <a:r>
              <a:rPr lang="el-GR" b="1" dirty="0">
                <a:latin typeface="Candara" panose="020E0502030303020204" pitchFamily="34" charset="0"/>
              </a:rPr>
              <a:t>Στα 1920 και 1930 τα περισσότερα εντομοκτόνα ήταν πολύ αναποτελεσματικά (με βάση τα σημερινά δεδομένα)</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8483">
                                            <p:txEl>
                                              <p:pRg st="0" end="0"/>
                                            </p:txEl>
                                          </p:spTgt>
                                        </p:tgtEl>
                                        <p:attrNameLst>
                                          <p:attrName>style.visibility</p:attrName>
                                        </p:attrNameLst>
                                      </p:cBhvr>
                                      <p:to>
                                        <p:strVal val="visible"/>
                                      </p:to>
                                    </p:set>
                                    <p:anim calcmode="lin" valueType="num">
                                      <p:cBhvr additive="base">
                                        <p:cTn id="7" dur="500" fill="hold"/>
                                        <p:tgtEl>
                                          <p:spTgt spid="14848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848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8483">
                                            <p:txEl>
                                              <p:pRg st="1" end="1"/>
                                            </p:txEl>
                                          </p:spTgt>
                                        </p:tgtEl>
                                        <p:attrNameLst>
                                          <p:attrName>style.visibility</p:attrName>
                                        </p:attrNameLst>
                                      </p:cBhvr>
                                      <p:to>
                                        <p:strVal val="visible"/>
                                      </p:to>
                                    </p:set>
                                    <p:anim calcmode="lin" valueType="num">
                                      <p:cBhvr additive="base">
                                        <p:cTn id="13" dur="500" fill="hold"/>
                                        <p:tgtEl>
                                          <p:spTgt spid="14848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848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8483">
                                            <p:txEl>
                                              <p:pRg st="2" end="2"/>
                                            </p:txEl>
                                          </p:spTgt>
                                        </p:tgtEl>
                                        <p:attrNameLst>
                                          <p:attrName>style.visibility</p:attrName>
                                        </p:attrNameLst>
                                      </p:cBhvr>
                                      <p:to>
                                        <p:strVal val="visible"/>
                                      </p:to>
                                    </p:set>
                                    <p:anim calcmode="lin" valueType="num">
                                      <p:cBhvr additive="base">
                                        <p:cTn id="19" dur="500" fill="hold"/>
                                        <p:tgtEl>
                                          <p:spTgt spid="14848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848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8483">
                                            <p:txEl>
                                              <p:pRg st="3" end="3"/>
                                            </p:txEl>
                                          </p:spTgt>
                                        </p:tgtEl>
                                        <p:attrNameLst>
                                          <p:attrName>style.visibility</p:attrName>
                                        </p:attrNameLst>
                                      </p:cBhvr>
                                      <p:to>
                                        <p:strVal val="visible"/>
                                      </p:to>
                                    </p:set>
                                    <p:anim calcmode="lin" valueType="num">
                                      <p:cBhvr additive="base">
                                        <p:cTn id="25" dur="500" fill="hold"/>
                                        <p:tgtEl>
                                          <p:spTgt spid="14848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848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8483">
                                            <p:txEl>
                                              <p:pRg st="4" end="4"/>
                                            </p:txEl>
                                          </p:spTgt>
                                        </p:tgtEl>
                                        <p:attrNameLst>
                                          <p:attrName>style.visibility</p:attrName>
                                        </p:attrNameLst>
                                      </p:cBhvr>
                                      <p:to>
                                        <p:strVal val="visible"/>
                                      </p:to>
                                    </p:set>
                                    <p:anim calcmode="lin" valueType="num">
                                      <p:cBhvr additive="base">
                                        <p:cTn id="31" dur="500" fill="hold"/>
                                        <p:tgtEl>
                                          <p:spTgt spid="14848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8483">
                                            <p:txEl>
                                              <p:pRg st="4" end="4"/>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8483"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23962611-DFD5-4092-AAFD-559E3DFCE2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5488" y="0"/>
            <a:ext cx="10910292"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5" name="Picture 74">
            <a:extLst>
              <a:ext uri="{FF2B5EF4-FFF2-40B4-BE49-F238E27FC236}">
                <a16:creationId xmlns:a16="http://schemas.microsoft.com/office/drawing/2014/main" id="{2270F1FA-0425-408F-9861-80BF5AFB276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90820" name="Rectangle 4"/>
          <p:cNvSpPr>
            <a:spLocks noGrp="1" noChangeArrowheads="1"/>
          </p:cNvSpPr>
          <p:nvPr>
            <p:ph type="title"/>
          </p:nvPr>
        </p:nvSpPr>
        <p:spPr>
          <a:xfrm>
            <a:off x="3045368" y="2043663"/>
            <a:ext cx="6105194" cy="2031055"/>
          </a:xfrm>
        </p:spPr>
        <p:txBody>
          <a:bodyPr vert="horz" lIns="91440" tIns="45720" rIns="91440" bIns="45720" rtlCol="0" anchor="b">
            <a:normAutofit/>
          </a:bodyPr>
          <a:lstStyle/>
          <a:p>
            <a:pPr algn="ctr"/>
            <a:r>
              <a:rPr lang="en-US" sz="6000" b="1" kern="1200">
                <a:solidFill>
                  <a:srgbClr val="FFFFFF"/>
                </a:solidFill>
                <a:latin typeface="+mj-lt"/>
                <a:ea typeface="+mj-ea"/>
                <a:cs typeface="+mj-cs"/>
              </a:rPr>
              <a:t>Ανάπτυξη ανθεκτικότητας</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2"/>
          <p:cNvSpPr>
            <a:spLocks noGrp="1" noChangeArrowheads="1"/>
          </p:cNvSpPr>
          <p:nvPr>
            <p:ph type="title"/>
          </p:nvPr>
        </p:nvSpPr>
        <p:spPr>
          <a:xfrm>
            <a:off x="2209800" y="314325"/>
            <a:ext cx="7772400" cy="1143000"/>
          </a:xfrm>
        </p:spPr>
        <p:txBody>
          <a:bodyPr/>
          <a:lstStyle/>
          <a:p>
            <a:r>
              <a:rPr lang="el-GR">
                <a:solidFill>
                  <a:schemeClr val="accent3">
                    <a:lumMod val="50000"/>
                  </a:schemeClr>
                </a:solidFill>
                <a:latin typeface="Candara" panose="020E0502030303020204" pitchFamily="34" charset="0"/>
              </a:rPr>
              <a:t>Ανθεκτικότητα ή ανοσία;</a:t>
            </a:r>
          </a:p>
        </p:txBody>
      </p:sp>
      <p:graphicFrame>
        <p:nvGraphicFramePr>
          <p:cNvPr id="293891" name="Group 3"/>
          <p:cNvGraphicFramePr>
            <a:graphicFrameLocks noGrp="1"/>
          </p:cNvGraphicFramePr>
          <p:nvPr>
            <p:ph type="tbl" idx="1"/>
            <p:extLst>
              <p:ext uri="{D42A27DB-BD31-4B8C-83A1-F6EECF244321}">
                <p14:modId xmlns:p14="http://schemas.microsoft.com/office/powerpoint/2010/main" val="208331121"/>
              </p:ext>
            </p:extLst>
          </p:nvPr>
        </p:nvGraphicFramePr>
        <p:xfrm>
          <a:off x="1981200" y="1600200"/>
          <a:ext cx="8229600" cy="3610610"/>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860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a:ln>
                            <a:noFill/>
                          </a:ln>
                          <a:solidFill>
                            <a:schemeClr val="accent3">
                              <a:lumMod val="50000"/>
                            </a:schemeClr>
                          </a:solidFill>
                          <a:effectLst/>
                          <a:latin typeface="Book Antiqua" pitchFamily="18" charset="0"/>
                        </a:rPr>
                        <a:t>Ανθεκτικότητα</a:t>
                      </a:r>
                    </a:p>
                  </a:txBody>
                  <a:tcPr anchor="ctr" horzOverflow="overflow">
                    <a:lnL cap="flat">
                      <a:noFill/>
                    </a:lnL>
                    <a:lnR w="19050" cap="flat" cmpd="sng" algn="ctr">
                      <a:solidFill>
                        <a:srgbClr val="FFCC66"/>
                      </a:solidFill>
                      <a:prstDash val="solid"/>
                      <a:round/>
                      <a:headEnd type="none" w="med" len="med"/>
                      <a:tailEnd type="none" w="med" len="med"/>
                    </a:lnR>
                    <a:lnT cap="flat">
                      <a:noFill/>
                    </a:lnT>
                    <a:lnB w="38100" cap="flat" cmpd="sng" algn="ctr">
                      <a:solidFill>
                        <a:srgbClr val="FFCC66"/>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a:ln>
                            <a:noFill/>
                          </a:ln>
                          <a:solidFill>
                            <a:schemeClr val="accent3">
                              <a:lumMod val="50000"/>
                            </a:schemeClr>
                          </a:solidFill>
                          <a:effectLst/>
                          <a:latin typeface="Book Antiqua" pitchFamily="18" charset="0"/>
                        </a:rPr>
                        <a:t>Ανοσία</a:t>
                      </a:r>
                    </a:p>
                  </a:txBody>
                  <a:tcPr anchor="ctr" horzOverflow="overflow">
                    <a:lnL w="19050" cap="flat" cmpd="sng" algn="ctr">
                      <a:solidFill>
                        <a:srgbClr val="FFCC66"/>
                      </a:solidFill>
                      <a:prstDash val="solid"/>
                      <a:round/>
                      <a:headEnd type="none" w="med" len="med"/>
                      <a:tailEnd type="none" w="med" len="med"/>
                    </a:lnL>
                    <a:lnR cap="flat">
                      <a:noFill/>
                    </a:lnR>
                    <a:lnT cap="flat">
                      <a:noFill/>
                    </a:lnT>
                    <a:lnB w="38100" cap="flat" cmpd="sng" algn="ctr">
                      <a:solidFill>
                        <a:srgbClr val="FFCC66"/>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60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a:ln>
                            <a:noFill/>
                          </a:ln>
                          <a:solidFill>
                            <a:schemeClr val="accent3">
                              <a:lumMod val="50000"/>
                            </a:schemeClr>
                          </a:solidFill>
                          <a:effectLst/>
                          <a:latin typeface="Book Antiqua" pitchFamily="18" charset="0"/>
                        </a:rPr>
                        <a:t>Γεννιέσαι ανθεκτικός</a:t>
                      </a:r>
                    </a:p>
                  </a:txBody>
                  <a:tcPr anchor="ctr" horzOverflow="overflow">
                    <a:lnL cap="flat">
                      <a:noFill/>
                    </a:lnL>
                    <a:lnR w="19050" cap="flat" cmpd="sng" algn="ctr">
                      <a:solidFill>
                        <a:srgbClr val="FFCC66"/>
                      </a:solidFill>
                      <a:prstDash val="solid"/>
                      <a:round/>
                      <a:headEnd type="none" w="med" len="med"/>
                      <a:tailEnd type="none" w="med" len="med"/>
                    </a:lnR>
                    <a:lnT w="38100" cap="flat" cmpd="sng" algn="ctr">
                      <a:solidFill>
                        <a:srgbClr val="FFCC66"/>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a:ln>
                            <a:noFill/>
                          </a:ln>
                          <a:solidFill>
                            <a:schemeClr val="accent3">
                              <a:lumMod val="50000"/>
                            </a:schemeClr>
                          </a:solidFill>
                          <a:effectLst/>
                          <a:latin typeface="Book Antiqua" pitchFamily="18" charset="0"/>
                        </a:rPr>
                        <a:t>Αποκτάς ανοσία</a:t>
                      </a:r>
                    </a:p>
                  </a:txBody>
                  <a:tcPr anchor="ctr" horzOverflow="overflow">
                    <a:lnL w="19050" cap="flat" cmpd="sng" algn="ctr">
                      <a:solidFill>
                        <a:srgbClr val="FFCC66"/>
                      </a:solidFill>
                      <a:prstDash val="solid"/>
                      <a:round/>
                      <a:headEnd type="none" w="med" len="med"/>
                      <a:tailEnd type="none" w="med" len="med"/>
                    </a:lnL>
                    <a:lnR cap="flat">
                      <a:noFill/>
                    </a:lnR>
                    <a:lnT w="38100" cap="flat" cmpd="sng" algn="ctr">
                      <a:solidFill>
                        <a:srgbClr val="FFCC66"/>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860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a:ln>
                            <a:noFill/>
                          </a:ln>
                          <a:solidFill>
                            <a:schemeClr val="accent3">
                              <a:lumMod val="50000"/>
                            </a:schemeClr>
                          </a:solidFill>
                          <a:effectLst/>
                          <a:latin typeface="Book Antiqua" pitchFamily="18" charset="0"/>
                        </a:rPr>
                        <a:t>Αναπτύσσεται σε πληθυσμό</a:t>
                      </a:r>
                    </a:p>
                  </a:txBody>
                  <a:tcPr anchor="ctr" horzOverflow="overflow">
                    <a:lnL cap="flat">
                      <a:noFill/>
                    </a:lnL>
                    <a:lnR w="19050" cap="flat" cmpd="sng" algn="ctr">
                      <a:solidFill>
                        <a:srgbClr val="FFCC66"/>
                      </a:solidFill>
                      <a:prstDash val="solid"/>
                      <a:round/>
                      <a:headEnd type="none" w="med" len="med"/>
                      <a:tailEnd type="none" w="med" len="med"/>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a:ln>
                            <a:noFill/>
                          </a:ln>
                          <a:solidFill>
                            <a:schemeClr val="accent3">
                              <a:lumMod val="50000"/>
                            </a:schemeClr>
                          </a:solidFill>
                          <a:effectLst/>
                          <a:latin typeface="Book Antiqua" pitchFamily="18" charset="0"/>
                        </a:rPr>
                        <a:t>Αναπτύσσεται στο άτομο</a:t>
                      </a:r>
                    </a:p>
                  </a:txBody>
                  <a:tcPr anchor="ctr" horzOverflow="overflow">
                    <a:lnL w="19050" cap="flat" cmpd="sng" algn="ctr">
                      <a:solidFill>
                        <a:srgbClr val="FFCC66"/>
                      </a:solidFill>
                      <a:prstDash val="solid"/>
                      <a:round/>
                      <a:headEnd type="none" w="med" len="med"/>
                      <a:tailEnd type="none" w="med" len="med"/>
                    </a:lnL>
                    <a:lnR cap="flat">
                      <a:noFill/>
                    </a:lnR>
                    <a:lnT>
                      <a:noFill/>
                    </a:lnT>
                    <a:lnB>
                      <a:noFill/>
                    </a:lnB>
                    <a:lnTlToBr>
                      <a:noFill/>
                    </a:lnTlToBr>
                    <a:lnBlToTr>
                      <a:noFill/>
                    </a:lnBlToTr>
                    <a:noFill/>
                  </a:tcPr>
                </a:tc>
                <a:extLst>
                  <a:ext uri="{0D108BD9-81ED-4DB2-BD59-A6C34878D82A}">
                    <a16:rowId xmlns:a16="http://schemas.microsoft.com/office/drawing/2014/main" val="10002"/>
                  </a:ext>
                </a:extLst>
              </a:tr>
              <a:tr h="8604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a:ln>
                            <a:noFill/>
                          </a:ln>
                          <a:solidFill>
                            <a:schemeClr val="accent3">
                              <a:lumMod val="50000"/>
                            </a:schemeClr>
                          </a:solidFill>
                          <a:effectLst/>
                          <a:latin typeface="Book Antiqua" pitchFamily="18" charset="0"/>
                        </a:rPr>
                        <a:t>Μεταβιβάζεται στους απογόνους</a:t>
                      </a:r>
                    </a:p>
                  </a:txBody>
                  <a:tcPr anchor="ctr" horzOverflow="overflow">
                    <a:lnL cap="flat">
                      <a:noFill/>
                    </a:lnL>
                    <a:lnR w="19050" cap="flat" cmpd="sng" algn="ctr">
                      <a:solidFill>
                        <a:srgbClr val="FFCC66"/>
                      </a:solidFill>
                      <a:prstDash val="solid"/>
                      <a:round/>
                      <a:headEnd type="none" w="med" len="med"/>
                      <a:tailEnd type="none" w="med" len="med"/>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0" i="0" u="none" strike="noStrike" cap="none" normalizeH="0" baseline="0" dirty="0">
                          <a:ln>
                            <a:noFill/>
                          </a:ln>
                          <a:solidFill>
                            <a:schemeClr val="accent3">
                              <a:lumMod val="50000"/>
                            </a:schemeClr>
                          </a:solidFill>
                          <a:effectLst/>
                          <a:latin typeface="Book Antiqua" pitchFamily="18" charset="0"/>
                        </a:rPr>
                        <a:t>ΔΕΝ μεταβιβάζεται</a:t>
                      </a:r>
                    </a:p>
                  </a:txBody>
                  <a:tcPr anchor="ctr" horzOverflow="overflow">
                    <a:lnL w="19050" cap="flat" cmpd="sng" algn="ctr">
                      <a:solidFill>
                        <a:srgbClr val="FFCC66"/>
                      </a:solidFill>
                      <a:prstDash val="solid"/>
                      <a:round/>
                      <a:headEnd type="none" w="med" len="med"/>
                      <a:tailEnd type="none" w="med" len="med"/>
                    </a:lnL>
                    <a:lnR cap="flat">
                      <a:noFill/>
                    </a:lnR>
                    <a:lnT>
                      <a:noFill/>
                    </a:lnT>
                    <a:lnB cap="flat">
                      <a:noFill/>
                    </a:lnB>
                    <a:lnTlToBr>
                      <a:noFill/>
                    </a:lnTlToBr>
                    <a:lnBlToTr>
                      <a:noFill/>
                    </a:lnBlToTr>
                    <a:no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955A2079-FA98-4876-80F0-72364A7D2E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914" name="Rectangle 2"/>
          <p:cNvSpPr>
            <a:spLocks noGrp="1" noChangeArrowheads="1"/>
          </p:cNvSpPr>
          <p:nvPr>
            <p:ph type="title"/>
          </p:nvPr>
        </p:nvSpPr>
        <p:spPr>
          <a:xfrm>
            <a:off x="838200" y="557188"/>
            <a:ext cx="10515600" cy="1133499"/>
          </a:xfrm>
        </p:spPr>
        <p:txBody>
          <a:bodyPr>
            <a:normAutofit/>
          </a:bodyPr>
          <a:lstStyle/>
          <a:p>
            <a:pPr algn="ctr"/>
            <a:r>
              <a:rPr lang="el-GR" sz="5200" b="1">
                <a:latin typeface="Candara" panose="020E0502030303020204" pitchFamily="34" charset="0"/>
              </a:rPr>
              <a:t>Λίγη ιστορία</a:t>
            </a:r>
          </a:p>
        </p:txBody>
      </p:sp>
      <p:graphicFrame>
        <p:nvGraphicFramePr>
          <p:cNvPr id="294917" name="Rectangle 3">
            <a:extLst>
              <a:ext uri="{FF2B5EF4-FFF2-40B4-BE49-F238E27FC236}">
                <a16:creationId xmlns:a16="http://schemas.microsoft.com/office/drawing/2014/main" id="{2A05BDB9-DA61-4E6C-BE7D-C0F171F2B0BA}"/>
              </a:ext>
            </a:extLst>
          </p:cNvPr>
          <p:cNvGraphicFramePr>
            <a:graphicFrameLocks noGrp="1"/>
          </p:cNvGraphicFramePr>
          <p:nvPr>
            <p:ph idx="1"/>
            <p:extLst>
              <p:ext uri="{D42A27DB-BD31-4B8C-83A1-F6EECF244321}">
                <p14:modId xmlns:p14="http://schemas.microsoft.com/office/powerpoint/2010/main" val="1726779106"/>
              </p:ext>
            </p:extLst>
          </p:nvPr>
        </p:nvGraphicFramePr>
        <p:xfrm>
          <a:off x="838200" y="1828800"/>
          <a:ext cx="10515600" cy="4352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5" name="Rectangle 74">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Freeform: Shape 78">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5938" name="Rectangle 2"/>
          <p:cNvSpPr>
            <a:spLocks noGrp="1" noChangeArrowheads="1"/>
          </p:cNvSpPr>
          <p:nvPr>
            <p:ph type="title"/>
          </p:nvPr>
        </p:nvSpPr>
        <p:spPr>
          <a:xfrm>
            <a:off x="660041" y="2767106"/>
            <a:ext cx="2880828" cy="3071906"/>
          </a:xfrm>
        </p:spPr>
        <p:txBody>
          <a:bodyPr vert="horz" lIns="91440" tIns="45720" rIns="91440" bIns="45720" rtlCol="0" anchor="t">
            <a:normAutofit/>
          </a:bodyPr>
          <a:lstStyle/>
          <a:p>
            <a:r>
              <a:rPr lang="en-US" sz="1300" kern="1200">
                <a:solidFill>
                  <a:srgbClr val="FFFFFF"/>
                </a:solidFill>
                <a:latin typeface="+mj-lt"/>
                <a:ea typeface="+mj-ea"/>
                <a:cs typeface="+mj-cs"/>
              </a:rPr>
              <a:t>Η μπλε καμπύλη δείχνει τον αθροιστικό αριθμό ειδών αρθροπόδων που έχουν αναπτύξει ανθεκτικότητα σε τουλάχιστον ένα εντομοκτόνο. Η κόκκινη γραμμή δείχνει τον αριθμό των χημικών ενώσεων για τις οποίες τουλάχιστον ένα είδος έχει εξελίξει ανθεκτικότητα (Gould, F, et al (2018) Wicked evolution: Can we address the sociobiological dilemma of pesticide resistance? Science 360: 728–732). </a:t>
            </a:r>
          </a:p>
        </p:txBody>
      </p:sp>
      <p:pic>
        <p:nvPicPr>
          <p:cNvPr id="3" name="Εικόνα 2" descr="Εικόνα που περιέχει στιγμιότυπο οθόνης&#10;&#10;Περιγραφή που δημιουργήθηκε αυτόματα">
            <a:extLst>
              <a:ext uri="{FF2B5EF4-FFF2-40B4-BE49-F238E27FC236}">
                <a16:creationId xmlns:a16="http://schemas.microsoft.com/office/drawing/2014/main" id="{0698CFFE-F2B1-45F8-B9D8-5A48BAC200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02428" y="981278"/>
            <a:ext cx="7225748" cy="489544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49B447FE-DDA9-4B30-828A-59FC56912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C3D487F7-9050-4871-B351-34A72ADB2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84" y="-1"/>
            <a:ext cx="6096002" cy="6858000"/>
          </a:xfrm>
          <a:prstGeom prst="rect">
            <a:avLst/>
          </a:prstGeom>
          <a:gradFill>
            <a:gsLst>
              <a:gs pos="8000">
                <a:srgbClr val="000000">
                  <a:alpha val="94000"/>
                </a:srgbClr>
              </a:gs>
              <a:gs pos="100000">
                <a:schemeClr val="accent1"/>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F43C27DD-EF6A-4C48-9669-C2970E71A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52884" y="609601"/>
            <a:ext cx="6858003" cy="5638801"/>
          </a:xfrm>
          <a:prstGeom prst="rect">
            <a:avLst/>
          </a:prstGeom>
          <a:gradFill>
            <a:gsLst>
              <a:gs pos="0">
                <a:schemeClr val="accent1">
                  <a:alpha val="23000"/>
                </a:schemeClr>
              </a:gs>
              <a:gs pos="71000">
                <a:schemeClr val="accent1">
                  <a:lumMod val="50000"/>
                  <a:alpha val="0"/>
                </a:schemeClr>
              </a:gs>
              <a:gs pos="100000">
                <a:srgbClr val="000000">
                  <a:alpha val="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8" name="Rectangle 77">
            <a:extLst>
              <a:ext uri="{FF2B5EF4-FFF2-40B4-BE49-F238E27FC236}">
                <a16:creationId xmlns:a16="http://schemas.microsoft.com/office/drawing/2014/main" id="{05A1AA86-B7E6-4C02-AA34-F1A25CD4CC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8" y="2217950"/>
            <a:ext cx="6103518" cy="4640049"/>
          </a:xfrm>
          <a:prstGeom prst="rect">
            <a:avLst/>
          </a:prstGeom>
          <a:gradFill>
            <a:gsLst>
              <a:gs pos="0">
                <a:schemeClr val="accent1">
                  <a:alpha val="0"/>
                </a:schemeClr>
              </a:gs>
              <a:gs pos="72000">
                <a:srgbClr val="000000">
                  <a:alpha val="21000"/>
                </a:srgb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Oval 79">
            <a:extLst>
              <a:ext uri="{FF2B5EF4-FFF2-40B4-BE49-F238E27FC236}">
                <a16:creationId xmlns:a16="http://schemas.microsoft.com/office/drawing/2014/main" id="{86C3B9CB-4E48-4726-B7B9-9E02F71B15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137312">
            <a:off x="565239" y="1211422"/>
            <a:ext cx="4640488" cy="4640488"/>
          </a:xfrm>
          <a:prstGeom prst="ellipse">
            <a:avLst/>
          </a:prstGeom>
          <a:gradFill>
            <a:gsLst>
              <a:gs pos="53000">
                <a:schemeClr val="accent1">
                  <a:alpha val="0"/>
                </a:schemeClr>
              </a:gs>
              <a:gs pos="100000">
                <a:schemeClr val="accent1">
                  <a:lumMod val="40000"/>
                  <a:lumOff val="60000"/>
                  <a:alpha val="15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a:extLst>
              <a:ext uri="{FF2B5EF4-FFF2-40B4-BE49-F238E27FC236}">
                <a16:creationId xmlns:a16="http://schemas.microsoft.com/office/drawing/2014/main" id="{C84384FE-1C88-4CAA-8FB8-2313A3AE73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7519" y="0"/>
            <a:ext cx="6103519" cy="6870700"/>
          </a:xfrm>
          <a:prstGeom prst="rect">
            <a:avLst/>
          </a:prstGeom>
          <a:gradFill>
            <a:gsLst>
              <a:gs pos="24000">
                <a:schemeClr val="accent1">
                  <a:alpha val="0"/>
                </a:schemeClr>
              </a:gs>
              <a:gs pos="100000">
                <a:srgbClr val="000000">
                  <a:alpha val="71000"/>
                </a:srgb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1427" name="Rectangle 3"/>
          <p:cNvSpPr>
            <a:spLocks noChangeArrowheads="1"/>
          </p:cNvSpPr>
          <p:nvPr/>
        </p:nvSpPr>
        <p:spPr bwMode="auto">
          <a:xfrm>
            <a:off x="1069788" y="2654490"/>
            <a:ext cx="4567686" cy="3220382"/>
          </a:xfrm>
          <a:prstGeom prst="rect">
            <a:avLst/>
          </a:prstGeom>
        </p:spPr>
        <p:txBody>
          <a:bodyPr vert="horz" lIns="91440" tIns="45720" rIns="91440" bIns="45720" rtlCol="0" anchor="t">
            <a:normAutofit/>
          </a:bodyPr>
          <a:lstStyle/>
          <a:p>
            <a:pPr algn="r" defTabSz="914400">
              <a:lnSpc>
                <a:spcPct val="90000"/>
              </a:lnSpc>
              <a:spcBef>
                <a:spcPct val="0"/>
              </a:spcBef>
              <a:spcAft>
                <a:spcPts val="600"/>
              </a:spcAft>
            </a:pPr>
            <a:r>
              <a:rPr lang="en-US" sz="4800" b="1">
                <a:solidFill>
                  <a:srgbClr val="FFFFFF"/>
                </a:solidFill>
                <a:latin typeface="+mj-lt"/>
                <a:ea typeface="+mj-ea"/>
                <a:cs typeface="+mj-cs"/>
              </a:rPr>
              <a:t>Η ανάπτυξη της ανθεκτικότητας στα έντομα</a:t>
            </a:r>
          </a:p>
        </p:txBody>
      </p:sp>
      <p:pic>
        <p:nvPicPr>
          <p:cNvPr id="231426" name="Picture 2" descr="Evol insecticide resistance"/>
          <p:cNvPicPr>
            <a:picLocks noChangeAspect="1" noChangeArrowheads="1"/>
          </p:cNvPicPr>
          <p:nvPr/>
        </p:nvPicPr>
        <p:blipFill rotWithShape="1">
          <a:blip r:embed="rId2" cstate="print"/>
          <a:srcRect b="2063"/>
          <a:stretch/>
        </p:blipFill>
        <p:spPr bwMode="auto">
          <a:xfrm>
            <a:off x="7130156" y="14984"/>
            <a:ext cx="4454332" cy="684301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iterate>
                                    <p:tmPct val="10000"/>
                                  </p:iterate>
                                  <p:childTnLst>
                                    <p:set>
                                      <p:cBhvr>
                                        <p:cTn id="6" dur="1" fill="hold">
                                          <p:stCondLst>
                                            <p:cond delay="0"/>
                                          </p:stCondLst>
                                        </p:cTn>
                                        <p:tgtEl>
                                          <p:spTgt spid="231426"/>
                                        </p:tgtEl>
                                        <p:attrNameLst>
                                          <p:attrName>style.visibility</p:attrName>
                                        </p:attrNameLst>
                                      </p:cBhvr>
                                      <p:to>
                                        <p:strVal val="visible"/>
                                      </p:to>
                                    </p:set>
                                    <p:animEffect transition="in" filter="fade">
                                      <p:cBhvr>
                                        <p:cTn id="7" dur="700"/>
                                        <p:tgtEl>
                                          <p:spTgt spid="231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a:extLst>
              <a:ext uri="{FF2B5EF4-FFF2-40B4-BE49-F238E27FC236}">
                <a16:creationId xmlns:a16="http://schemas.microsoft.com/office/drawing/2014/main" id="{76D113AF-419F-4137-B199-35312E1D0F02}"/>
              </a:ext>
            </a:extLst>
          </p:cNvPr>
          <p:cNvSpPr/>
          <p:nvPr/>
        </p:nvSpPr>
        <p:spPr>
          <a:xfrm>
            <a:off x="0" y="0"/>
            <a:ext cx="12192000" cy="567757"/>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Ορθογώνιο 41">
            <a:extLst>
              <a:ext uri="{FF2B5EF4-FFF2-40B4-BE49-F238E27FC236}">
                <a16:creationId xmlns:a16="http://schemas.microsoft.com/office/drawing/2014/main" id="{0E555F92-78EC-4396-8263-D3DC88E25D07}"/>
              </a:ext>
            </a:extLst>
          </p:cNvPr>
          <p:cNvSpPr/>
          <p:nvPr/>
        </p:nvSpPr>
        <p:spPr>
          <a:xfrm rot="5400000">
            <a:off x="8777940" y="2909272"/>
            <a:ext cx="5771479" cy="1056640"/>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Ορθογώνιο 42">
            <a:extLst>
              <a:ext uri="{FF2B5EF4-FFF2-40B4-BE49-F238E27FC236}">
                <a16:creationId xmlns:a16="http://schemas.microsoft.com/office/drawing/2014/main" id="{DABE7317-E124-455E-8072-94086CC4F5FC}"/>
              </a:ext>
            </a:extLst>
          </p:cNvPr>
          <p:cNvSpPr/>
          <p:nvPr/>
        </p:nvSpPr>
        <p:spPr>
          <a:xfrm>
            <a:off x="0" y="6323329"/>
            <a:ext cx="12192000" cy="567757"/>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Ορθογώνιο 43">
            <a:extLst>
              <a:ext uri="{FF2B5EF4-FFF2-40B4-BE49-F238E27FC236}">
                <a16:creationId xmlns:a16="http://schemas.microsoft.com/office/drawing/2014/main" id="{4FF39C91-6CBB-402C-825A-4D51389CC117}"/>
              </a:ext>
            </a:extLst>
          </p:cNvPr>
          <p:cNvSpPr/>
          <p:nvPr/>
        </p:nvSpPr>
        <p:spPr>
          <a:xfrm rot="5400000">
            <a:off x="-2413967" y="2871169"/>
            <a:ext cx="5884576" cy="1056640"/>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232450" name="Group 2"/>
          <p:cNvGrpSpPr>
            <a:grpSpLocks/>
          </p:cNvGrpSpPr>
          <p:nvPr/>
        </p:nvGrpSpPr>
        <p:grpSpPr bwMode="auto">
          <a:xfrm>
            <a:off x="4457703" y="579120"/>
            <a:ext cx="1406525" cy="1676400"/>
            <a:chOff x="1680" y="240"/>
            <a:chExt cx="886" cy="1056"/>
          </a:xfrm>
        </p:grpSpPr>
        <p:pic>
          <p:nvPicPr>
            <p:cNvPr id="232451" name="Picture 3"/>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52" name="Text Box 4"/>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53" name="Group 5"/>
          <p:cNvGrpSpPr>
            <a:grpSpLocks/>
          </p:cNvGrpSpPr>
          <p:nvPr/>
        </p:nvGrpSpPr>
        <p:grpSpPr bwMode="auto">
          <a:xfrm>
            <a:off x="8534403" y="2293620"/>
            <a:ext cx="1406525" cy="1752600"/>
            <a:chOff x="480" y="192"/>
            <a:chExt cx="886" cy="1104"/>
          </a:xfrm>
        </p:grpSpPr>
        <p:pic>
          <p:nvPicPr>
            <p:cNvPr id="232454" name="Picture 6"/>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2455" name="Text Box 7"/>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grpSp>
        <p:nvGrpSpPr>
          <p:cNvPr id="232456" name="Group 8"/>
          <p:cNvGrpSpPr>
            <a:grpSpLocks/>
          </p:cNvGrpSpPr>
          <p:nvPr/>
        </p:nvGrpSpPr>
        <p:grpSpPr bwMode="auto">
          <a:xfrm>
            <a:off x="2324103" y="2369820"/>
            <a:ext cx="1406525" cy="1676400"/>
            <a:chOff x="1680" y="240"/>
            <a:chExt cx="886" cy="1056"/>
          </a:xfrm>
        </p:grpSpPr>
        <p:pic>
          <p:nvPicPr>
            <p:cNvPr id="232457" name="Picture 9"/>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58" name="Text Box 10"/>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59" name="Group 11"/>
          <p:cNvGrpSpPr>
            <a:grpSpLocks/>
          </p:cNvGrpSpPr>
          <p:nvPr/>
        </p:nvGrpSpPr>
        <p:grpSpPr bwMode="auto">
          <a:xfrm>
            <a:off x="4457703" y="2331720"/>
            <a:ext cx="1406525" cy="1676400"/>
            <a:chOff x="1680" y="240"/>
            <a:chExt cx="886" cy="1056"/>
          </a:xfrm>
        </p:grpSpPr>
        <p:pic>
          <p:nvPicPr>
            <p:cNvPr id="232460" name="Picture 12"/>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61" name="Text Box 13"/>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62" name="Group 14"/>
          <p:cNvGrpSpPr>
            <a:grpSpLocks/>
          </p:cNvGrpSpPr>
          <p:nvPr/>
        </p:nvGrpSpPr>
        <p:grpSpPr bwMode="auto">
          <a:xfrm>
            <a:off x="8534403" y="579120"/>
            <a:ext cx="1406525" cy="1676400"/>
            <a:chOff x="1680" y="240"/>
            <a:chExt cx="886" cy="1056"/>
          </a:xfrm>
        </p:grpSpPr>
        <p:pic>
          <p:nvPicPr>
            <p:cNvPr id="232463" name="Picture 15"/>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64" name="Text Box 16"/>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65" name="Group 17"/>
          <p:cNvGrpSpPr>
            <a:grpSpLocks/>
          </p:cNvGrpSpPr>
          <p:nvPr/>
        </p:nvGrpSpPr>
        <p:grpSpPr bwMode="auto">
          <a:xfrm>
            <a:off x="6540503" y="2331720"/>
            <a:ext cx="1406525" cy="1676400"/>
            <a:chOff x="1680" y="240"/>
            <a:chExt cx="886" cy="1056"/>
          </a:xfrm>
        </p:grpSpPr>
        <p:pic>
          <p:nvPicPr>
            <p:cNvPr id="232466" name="Picture 18"/>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67" name="Text Box 19"/>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68" name="Group 20"/>
          <p:cNvGrpSpPr>
            <a:grpSpLocks/>
          </p:cNvGrpSpPr>
          <p:nvPr/>
        </p:nvGrpSpPr>
        <p:grpSpPr bwMode="auto">
          <a:xfrm>
            <a:off x="6540503" y="579120"/>
            <a:ext cx="1406525" cy="1676400"/>
            <a:chOff x="1680" y="240"/>
            <a:chExt cx="886" cy="1056"/>
          </a:xfrm>
        </p:grpSpPr>
        <p:pic>
          <p:nvPicPr>
            <p:cNvPr id="232469" name="Picture 21"/>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70" name="Text Box 22"/>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71" name="Group 23"/>
          <p:cNvGrpSpPr>
            <a:grpSpLocks/>
          </p:cNvGrpSpPr>
          <p:nvPr/>
        </p:nvGrpSpPr>
        <p:grpSpPr bwMode="auto">
          <a:xfrm>
            <a:off x="2324103" y="4084320"/>
            <a:ext cx="1406525" cy="1676400"/>
            <a:chOff x="1680" y="240"/>
            <a:chExt cx="886" cy="1056"/>
          </a:xfrm>
        </p:grpSpPr>
        <p:pic>
          <p:nvPicPr>
            <p:cNvPr id="232472" name="Picture 24"/>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73" name="Text Box 25"/>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74" name="Group 26"/>
          <p:cNvGrpSpPr>
            <a:grpSpLocks/>
          </p:cNvGrpSpPr>
          <p:nvPr/>
        </p:nvGrpSpPr>
        <p:grpSpPr bwMode="auto">
          <a:xfrm>
            <a:off x="4457703" y="4084320"/>
            <a:ext cx="1406525" cy="1676400"/>
            <a:chOff x="1680" y="240"/>
            <a:chExt cx="886" cy="1056"/>
          </a:xfrm>
        </p:grpSpPr>
        <p:pic>
          <p:nvPicPr>
            <p:cNvPr id="232475" name="Picture 27"/>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76" name="Text Box 28"/>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77" name="Group 29"/>
          <p:cNvGrpSpPr>
            <a:grpSpLocks/>
          </p:cNvGrpSpPr>
          <p:nvPr/>
        </p:nvGrpSpPr>
        <p:grpSpPr bwMode="auto">
          <a:xfrm>
            <a:off x="6540503" y="4084320"/>
            <a:ext cx="1406525" cy="1676400"/>
            <a:chOff x="1680" y="240"/>
            <a:chExt cx="886" cy="1056"/>
          </a:xfrm>
        </p:grpSpPr>
        <p:pic>
          <p:nvPicPr>
            <p:cNvPr id="232478" name="Picture 30"/>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79" name="Text Box 31"/>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2480" name="Group 32"/>
          <p:cNvGrpSpPr>
            <a:grpSpLocks/>
          </p:cNvGrpSpPr>
          <p:nvPr/>
        </p:nvGrpSpPr>
        <p:grpSpPr bwMode="auto">
          <a:xfrm>
            <a:off x="8534403" y="4084320"/>
            <a:ext cx="1406525" cy="1676400"/>
            <a:chOff x="1680" y="240"/>
            <a:chExt cx="886" cy="1056"/>
          </a:xfrm>
        </p:grpSpPr>
        <p:pic>
          <p:nvPicPr>
            <p:cNvPr id="232481" name="Picture 33"/>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82" name="Text Box 34"/>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sp>
        <p:nvSpPr>
          <p:cNvPr id="232483" name="Text Box 35"/>
          <p:cNvSpPr txBox="1">
            <a:spLocks noChangeArrowheads="1"/>
          </p:cNvSpPr>
          <p:nvPr/>
        </p:nvSpPr>
        <p:spPr bwMode="auto">
          <a:xfrm>
            <a:off x="1056641" y="5835751"/>
            <a:ext cx="10078718" cy="646331"/>
          </a:xfrm>
          <a:prstGeom prst="rect">
            <a:avLst/>
          </a:prstGeom>
          <a:solidFill>
            <a:srgbClr val="FFFF99"/>
          </a:solidFill>
          <a:ln w="9525">
            <a:noFill/>
            <a:miter lim="800000"/>
            <a:headEnd/>
            <a:tailEnd/>
          </a:ln>
          <a:effectLst/>
        </p:spPr>
        <p:txBody>
          <a:bodyPr wrap="square">
            <a:spAutoFit/>
          </a:bodyPr>
          <a:lstStyle/>
          <a:p>
            <a:pPr eaLnBrk="0" hangingPunct="0">
              <a:spcBef>
                <a:spcPct val="50000"/>
              </a:spcBef>
            </a:pPr>
            <a:r>
              <a:rPr lang="el-GR" dirty="0">
                <a:latin typeface="Candara" panose="020E0502030303020204" pitchFamily="34" charset="0"/>
              </a:rPr>
              <a:t>Ένας πληθυσμός κουνουπιών που περιέχει τόσο ανθεκτικά</a:t>
            </a:r>
            <a:r>
              <a:rPr lang="en-US" dirty="0">
                <a:latin typeface="Candara" panose="020E0502030303020204" pitchFamily="34" charset="0"/>
              </a:rPr>
              <a:t> (</a:t>
            </a:r>
            <a:r>
              <a:rPr lang="en-US" dirty="0">
                <a:solidFill>
                  <a:srgbClr val="0066FF"/>
                </a:solidFill>
                <a:latin typeface="Candara" panose="020E0502030303020204" pitchFamily="34" charset="0"/>
              </a:rPr>
              <a:t>R</a:t>
            </a:r>
            <a:r>
              <a:rPr lang="en-US" dirty="0">
                <a:latin typeface="Candara" panose="020E0502030303020204" pitchFamily="34" charset="0"/>
              </a:rPr>
              <a:t>) </a:t>
            </a:r>
            <a:r>
              <a:rPr lang="el-GR" dirty="0">
                <a:latin typeface="Candara" panose="020E0502030303020204" pitchFamily="34" charset="0"/>
              </a:rPr>
              <a:t>όσο και ευαίσθητα</a:t>
            </a:r>
            <a:r>
              <a:rPr lang="en-US" dirty="0">
                <a:latin typeface="Candara" panose="020E0502030303020204" pitchFamily="34" charset="0"/>
              </a:rPr>
              <a:t> (S) </a:t>
            </a:r>
            <a:r>
              <a:rPr lang="el-GR" dirty="0">
                <a:latin typeface="Candara" panose="020E0502030303020204" pitchFamily="34" charset="0"/>
              </a:rPr>
              <a:t>άτομα, πριν από τη χρήση εντομοκτόνου</a:t>
            </a:r>
            <a:r>
              <a:rPr lang="en-US" dirty="0">
                <a:latin typeface="Candara" panose="020E0502030303020204" pitchFamily="34" charset="0"/>
              </a:rPr>
              <a:t>.  </a:t>
            </a:r>
            <a:r>
              <a:rPr lang="el-GR" dirty="0">
                <a:latin typeface="Candara" panose="020E0502030303020204" pitchFamily="34" charset="0"/>
              </a:rPr>
              <a:t>Η αναλογία του ανθεκτικού</a:t>
            </a:r>
            <a:r>
              <a:rPr lang="en-US" dirty="0">
                <a:latin typeface="Candara" panose="020E0502030303020204" pitchFamily="34" charset="0"/>
              </a:rPr>
              <a:t> R </a:t>
            </a:r>
            <a:r>
              <a:rPr lang="el-GR" dirty="0">
                <a:latin typeface="Candara" panose="020E0502030303020204" pitchFamily="34" charset="0"/>
              </a:rPr>
              <a:t>ατόμου είναι</a:t>
            </a:r>
            <a:r>
              <a:rPr lang="en-US" dirty="0">
                <a:latin typeface="Candara" panose="020E0502030303020204" pitchFamily="34" charset="0"/>
              </a:rPr>
              <a:t> 1/12 = 0.083.   </a:t>
            </a:r>
          </a:p>
        </p:txBody>
      </p:sp>
      <p:grpSp>
        <p:nvGrpSpPr>
          <p:cNvPr id="232484" name="Group 36"/>
          <p:cNvGrpSpPr>
            <a:grpSpLocks/>
          </p:cNvGrpSpPr>
          <p:nvPr/>
        </p:nvGrpSpPr>
        <p:grpSpPr bwMode="auto">
          <a:xfrm>
            <a:off x="2362203" y="579120"/>
            <a:ext cx="1406525" cy="1676400"/>
            <a:chOff x="1680" y="240"/>
            <a:chExt cx="886" cy="1056"/>
          </a:xfrm>
        </p:grpSpPr>
        <p:pic>
          <p:nvPicPr>
            <p:cNvPr id="232485" name="Picture 37"/>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2486" name="Text Box 38"/>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3474" name="Group 2"/>
          <p:cNvGrpSpPr>
            <a:grpSpLocks/>
          </p:cNvGrpSpPr>
          <p:nvPr/>
        </p:nvGrpSpPr>
        <p:grpSpPr bwMode="auto">
          <a:xfrm>
            <a:off x="4457703" y="416560"/>
            <a:ext cx="1406525" cy="1676400"/>
            <a:chOff x="1680" y="240"/>
            <a:chExt cx="886" cy="1056"/>
          </a:xfrm>
        </p:grpSpPr>
        <p:pic>
          <p:nvPicPr>
            <p:cNvPr id="233475" name="Picture 3"/>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76" name="Text Box 4"/>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77" name="Group 5"/>
          <p:cNvGrpSpPr>
            <a:grpSpLocks/>
          </p:cNvGrpSpPr>
          <p:nvPr/>
        </p:nvGrpSpPr>
        <p:grpSpPr bwMode="auto">
          <a:xfrm>
            <a:off x="8534403" y="2131060"/>
            <a:ext cx="1406525" cy="1752600"/>
            <a:chOff x="480" y="192"/>
            <a:chExt cx="886" cy="1104"/>
          </a:xfrm>
        </p:grpSpPr>
        <p:pic>
          <p:nvPicPr>
            <p:cNvPr id="233478" name="Picture 6"/>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3479" name="Text Box 7"/>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grpSp>
        <p:nvGrpSpPr>
          <p:cNvPr id="233480" name="Group 8"/>
          <p:cNvGrpSpPr>
            <a:grpSpLocks/>
          </p:cNvGrpSpPr>
          <p:nvPr/>
        </p:nvGrpSpPr>
        <p:grpSpPr bwMode="auto">
          <a:xfrm>
            <a:off x="2324103" y="2207260"/>
            <a:ext cx="1406525" cy="1676400"/>
            <a:chOff x="1680" y="240"/>
            <a:chExt cx="886" cy="1056"/>
          </a:xfrm>
        </p:grpSpPr>
        <p:pic>
          <p:nvPicPr>
            <p:cNvPr id="233481" name="Picture 9"/>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82" name="Text Box 10"/>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83" name="Group 11"/>
          <p:cNvGrpSpPr>
            <a:grpSpLocks/>
          </p:cNvGrpSpPr>
          <p:nvPr/>
        </p:nvGrpSpPr>
        <p:grpSpPr bwMode="auto">
          <a:xfrm>
            <a:off x="4457703" y="2169160"/>
            <a:ext cx="1406525" cy="1676400"/>
            <a:chOff x="1680" y="240"/>
            <a:chExt cx="886" cy="1056"/>
          </a:xfrm>
        </p:grpSpPr>
        <p:pic>
          <p:nvPicPr>
            <p:cNvPr id="233484" name="Picture 12"/>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85" name="Text Box 13"/>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86" name="Group 14"/>
          <p:cNvGrpSpPr>
            <a:grpSpLocks/>
          </p:cNvGrpSpPr>
          <p:nvPr/>
        </p:nvGrpSpPr>
        <p:grpSpPr bwMode="auto">
          <a:xfrm>
            <a:off x="8534403" y="416560"/>
            <a:ext cx="1406525" cy="1676400"/>
            <a:chOff x="1680" y="240"/>
            <a:chExt cx="886" cy="1056"/>
          </a:xfrm>
        </p:grpSpPr>
        <p:pic>
          <p:nvPicPr>
            <p:cNvPr id="233487" name="Picture 15"/>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88" name="Text Box 16"/>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89" name="Group 17"/>
          <p:cNvGrpSpPr>
            <a:grpSpLocks/>
          </p:cNvGrpSpPr>
          <p:nvPr/>
        </p:nvGrpSpPr>
        <p:grpSpPr bwMode="auto">
          <a:xfrm>
            <a:off x="6540503" y="2169160"/>
            <a:ext cx="1406525" cy="1676400"/>
            <a:chOff x="1680" y="240"/>
            <a:chExt cx="886" cy="1056"/>
          </a:xfrm>
        </p:grpSpPr>
        <p:pic>
          <p:nvPicPr>
            <p:cNvPr id="233490" name="Picture 18"/>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91" name="Text Box 19"/>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92" name="Group 20"/>
          <p:cNvGrpSpPr>
            <a:grpSpLocks/>
          </p:cNvGrpSpPr>
          <p:nvPr/>
        </p:nvGrpSpPr>
        <p:grpSpPr bwMode="auto">
          <a:xfrm>
            <a:off x="6540503" y="416560"/>
            <a:ext cx="1406525" cy="1676400"/>
            <a:chOff x="1680" y="240"/>
            <a:chExt cx="886" cy="1056"/>
          </a:xfrm>
        </p:grpSpPr>
        <p:pic>
          <p:nvPicPr>
            <p:cNvPr id="233493" name="Picture 21"/>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94" name="Text Box 22"/>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95" name="Group 23"/>
          <p:cNvGrpSpPr>
            <a:grpSpLocks/>
          </p:cNvGrpSpPr>
          <p:nvPr/>
        </p:nvGrpSpPr>
        <p:grpSpPr bwMode="auto">
          <a:xfrm>
            <a:off x="2324103" y="3921760"/>
            <a:ext cx="1406525" cy="1676400"/>
            <a:chOff x="1680" y="240"/>
            <a:chExt cx="886" cy="1056"/>
          </a:xfrm>
        </p:grpSpPr>
        <p:pic>
          <p:nvPicPr>
            <p:cNvPr id="233496" name="Picture 24"/>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497" name="Text Box 25"/>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498" name="Group 26"/>
          <p:cNvGrpSpPr>
            <a:grpSpLocks/>
          </p:cNvGrpSpPr>
          <p:nvPr/>
        </p:nvGrpSpPr>
        <p:grpSpPr bwMode="auto">
          <a:xfrm>
            <a:off x="4457703" y="3921760"/>
            <a:ext cx="1406525" cy="1676400"/>
            <a:chOff x="1680" y="240"/>
            <a:chExt cx="886" cy="1056"/>
          </a:xfrm>
        </p:grpSpPr>
        <p:pic>
          <p:nvPicPr>
            <p:cNvPr id="233499" name="Picture 27"/>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500" name="Text Box 28"/>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501" name="Group 29"/>
          <p:cNvGrpSpPr>
            <a:grpSpLocks/>
          </p:cNvGrpSpPr>
          <p:nvPr/>
        </p:nvGrpSpPr>
        <p:grpSpPr bwMode="auto">
          <a:xfrm>
            <a:off x="6540503" y="3921760"/>
            <a:ext cx="1406525" cy="1676400"/>
            <a:chOff x="1680" y="240"/>
            <a:chExt cx="886" cy="1056"/>
          </a:xfrm>
        </p:grpSpPr>
        <p:pic>
          <p:nvPicPr>
            <p:cNvPr id="233502" name="Picture 30"/>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503" name="Text Box 31"/>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504" name="Group 32"/>
          <p:cNvGrpSpPr>
            <a:grpSpLocks/>
          </p:cNvGrpSpPr>
          <p:nvPr/>
        </p:nvGrpSpPr>
        <p:grpSpPr bwMode="auto">
          <a:xfrm>
            <a:off x="8534403" y="3921760"/>
            <a:ext cx="1406525" cy="1676400"/>
            <a:chOff x="1680" y="240"/>
            <a:chExt cx="886" cy="1056"/>
          </a:xfrm>
        </p:grpSpPr>
        <p:pic>
          <p:nvPicPr>
            <p:cNvPr id="233505" name="Picture 33"/>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506" name="Text Box 34"/>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sp>
        <p:nvSpPr>
          <p:cNvPr id="233507" name="Text Box 35"/>
          <p:cNvSpPr txBox="1">
            <a:spLocks noChangeArrowheads="1"/>
          </p:cNvSpPr>
          <p:nvPr/>
        </p:nvSpPr>
        <p:spPr bwMode="auto">
          <a:xfrm>
            <a:off x="1056641" y="5679440"/>
            <a:ext cx="10078718" cy="646331"/>
          </a:xfrm>
          <a:prstGeom prst="rect">
            <a:avLst/>
          </a:prstGeom>
          <a:solidFill>
            <a:srgbClr val="FFFF99"/>
          </a:solidFill>
          <a:ln w="9525">
            <a:noFill/>
            <a:miter lim="800000"/>
            <a:headEnd/>
            <a:tailEnd/>
          </a:ln>
          <a:effectLst/>
        </p:spPr>
        <p:txBody>
          <a:bodyPr wrap="square">
            <a:spAutoFit/>
          </a:bodyPr>
          <a:lstStyle/>
          <a:p>
            <a:pPr eaLnBrk="0" hangingPunct="0">
              <a:spcBef>
                <a:spcPct val="50000"/>
              </a:spcBef>
            </a:pPr>
            <a:r>
              <a:rPr lang="el-GR" dirty="0">
                <a:latin typeface="Candara" panose="020E0502030303020204" pitchFamily="34" charset="0"/>
              </a:rPr>
              <a:t>Μετά τη χρήση του εντομοκτόνου θα επιβιώσουν τα ανθεκτικά άτομα </a:t>
            </a:r>
            <a:r>
              <a:rPr lang="en-US" dirty="0">
                <a:latin typeface="Candara" panose="020E0502030303020204" pitchFamily="34" charset="0"/>
              </a:rPr>
              <a:t>(</a:t>
            </a:r>
            <a:r>
              <a:rPr lang="en-US" dirty="0">
                <a:solidFill>
                  <a:srgbClr val="0066FF"/>
                </a:solidFill>
                <a:latin typeface="Candara" panose="020E0502030303020204" pitchFamily="34" charset="0"/>
              </a:rPr>
              <a:t>R</a:t>
            </a:r>
            <a:r>
              <a:rPr lang="en-US" dirty="0">
                <a:latin typeface="Candara" panose="020E0502030303020204" pitchFamily="34" charset="0"/>
              </a:rPr>
              <a:t>)</a:t>
            </a:r>
            <a:r>
              <a:rPr lang="el-GR" dirty="0">
                <a:latin typeface="Candara" panose="020E0502030303020204" pitchFamily="34" charset="0"/>
              </a:rPr>
              <a:t> και μερικά από τα ευαίσθητα</a:t>
            </a:r>
            <a:r>
              <a:rPr lang="en-US" dirty="0">
                <a:latin typeface="Candara" panose="020E0502030303020204" pitchFamily="34" charset="0"/>
              </a:rPr>
              <a:t> (S).  </a:t>
            </a:r>
          </a:p>
        </p:txBody>
      </p:sp>
      <p:grpSp>
        <p:nvGrpSpPr>
          <p:cNvPr id="233508" name="Group 36"/>
          <p:cNvGrpSpPr>
            <a:grpSpLocks/>
          </p:cNvGrpSpPr>
          <p:nvPr/>
        </p:nvGrpSpPr>
        <p:grpSpPr bwMode="auto">
          <a:xfrm>
            <a:off x="4724400" y="645160"/>
            <a:ext cx="1143000" cy="1143000"/>
            <a:chOff x="2016" y="336"/>
            <a:chExt cx="720" cy="720"/>
          </a:xfrm>
        </p:grpSpPr>
        <p:sp>
          <p:nvSpPr>
            <p:cNvPr id="233509" name="Line 37"/>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10" name="Oval 38"/>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11" name="Group 39"/>
          <p:cNvGrpSpPr>
            <a:grpSpLocks/>
          </p:cNvGrpSpPr>
          <p:nvPr/>
        </p:nvGrpSpPr>
        <p:grpSpPr bwMode="auto">
          <a:xfrm>
            <a:off x="6781800" y="721360"/>
            <a:ext cx="1143000" cy="1143000"/>
            <a:chOff x="2016" y="336"/>
            <a:chExt cx="720" cy="720"/>
          </a:xfrm>
        </p:grpSpPr>
        <p:sp>
          <p:nvSpPr>
            <p:cNvPr id="233512" name="Line 40"/>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13" name="Oval 41"/>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14" name="Group 42"/>
          <p:cNvGrpSpPr>
            <a:grpSpLocks/>
          </p:cNvGrpSpPr>
          <p:nvPr/>
        </p:nvGrpSpPr>
        <p:grpSpPr bwMode="auto">
          <a:xfrm>
            <a:off x="4648200" y="2397760"/>
            <a:ext cx="1143000" cy="1143000"/>
            <a:chOff x="2016" y="336"/>
            <a:chExt cx="720" cy="720"/>
          </a:xfrm>
        </p:grpSpPr>
        <p:sp>
          <p:nvSpPr>
            <p:cNvPr id="233515" name="Line 43"/>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16" name="Oval 44"/>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17" name="Group 45"/>
          <p:cNvGrpSpPr>
            <a:grpSpLocks/>
          </p:cNvGrpSpPr>
          <p:nvPr/>
        </p:nvGrpSpPr>
        <p:grpSpPr bwMode="auto">
          <a:xfrm>
            <a:off x="6781800" y="2397760"/>
            <a:ext cx="1143000" cy="1143000"/>
            <a:chOff x="2016" y="336"/>
            <a:chExt cx="720" cy="720"/>
          </a:xfrm>
        </p:grpSpPr>
        <p:sp>
          <p:nvSpPr>
            <p:cNvPr id="233518" name="Line 46"/>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19" name="Oval 47"/>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20" name="Group 48"/>
          <p:cNvGrpSpPr>
            <a:grpSpLocks/>
          </p:cNvGrpSpPr>
          <p:nvPr/>
        </p:nvGrpSpPr>
        <p:grpSpPr bwMode="auto">
          <a:xfrm>
            <a:off x="2514600" y="4302760"/>
            <a:ext cx="1143000" cy="1143000"/>
            <a:chOff x="2016" y="336"/>
            <a:chExt cx="720" cy="720"/>
          </a:xfrm>
        </p:grpSpPr>
        <p:sp>
          <p:nvSpPr>
            <p:cNvPr id="233521" name="Line 49"/>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22" name="Oval 50"/>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23" name="Group 51"/>
          <p:cNvGrpSpPr>
            <a:grpSpLocks/>
          </p:cNvGrpSpPr>
          <p:nvPr/>
        </p:nvGrpSpPr>
        <p:grpSpPr bwMode="auto">
          <a:xfrm>
            <a:off x="6705600" y="4226560"/>
            <a:ext cx="1143000" cy="1143000"/>
            <a:chOff x="2016" y="336"/>
            <a:chExt cx="720" cy="720"/>
          </a:xfrm>
        </p:grpSpPr>
        <p:sp>
          <p:nvSpPr>
            <p:cNvPr id="233524" name="Line 52"/>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25" name="Oval 53"/>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26" name="Group 54"/>
          <p:cNvGrpSpPr>
            <a:grpSpLocks/>
          </p:cNvGrpSpPr>
          <p:nvPr/>
        </p:nvGrpSpPr>
        <p:grpSpPr bwMode="auto">
          <a:xfrm>
            <a:off x="8763000" y="721360"/>
            <a:ext cx="1143000" cy="1143000"/>
            <a:chOff x="2016" y="336"/>
            <a:chExt cx="720" cy="720"/>
          </a:xfrm>
        </p:grpSpPr>
        <p:sp>
          <p:nvSpPr>
            <p:cNvPr id="233527" name="Line 55"/>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28" name="Oval 56"/>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29" name="Group 57"/>
          <p:cNvGrpSpPr>
            <a:grpSpLocks/>
          </p:cNvGrpSpPr>
          <p:nvPr/>
        </p:nvGrpSpPr>
        <p:grpSpPr bwMode="auto">
          <a:xfrm>
            <a:off x="8763000" y="4226560"/>
            <a:ext cx="1143000" cy="1143000"/>
            <a:chOff x="2016" y="336"/>
            <a:chExt cx="720" cy="720"/>
          </a:xfrm>
        </p:grpSpPr>
        <p:sp>
          <p:nvSpPr>
            <p:cNvPr id="233530" name="Line 58"/>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31" name="Oval 59"/>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grpSp>
        <p:nvGrpSpPr>
          <p:cNvPr id="233532" name="Group 60"/>
          <p:cNvGrpSpPr>
            <a:grpSpLocks/>
          </p:cNvGrpSpPr>
          <p:nvPr/>
        </p:nvGrpSpPr>
        <p:grpSpPr bwMode="auto">
          <a:xfrm>
            <a:off x="2286003" y="416560"/>
            <a:ext cx="1406525" cy="1676400"/>
            <a:chOff x="1680" y="240"/>
            <a:chExt cx="886" cy="1056"/>
          </a:xfrm>
        </p:grpSpPr>
        <p:pic>
          <p:nvPicPr>
            <p:cNvPr id="233533" name="Picture 61"/>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3534" name="Text Box 62"/>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3535" name="Group 63"/>
          <p:cNvGrpSpPr>
            <a:grpSpLocks/>
          </p:cNvGrpSpPr>
          <p:nvPr/>
        </p:nvGrpSpPr>
        <p:grpSpPr bwMode="auto">
          <a:xfrm>
            <a:off x="2514600" y="721360"/>
            <a:ext cx="1143000" cy="1143000"/>
            <a:chOff x="2016" y="336"/>
            <a:chExt cx="720" cy="720"/>
          </a:xfrm>
        </p:grpSpPr>
        <p:sp>
          <p:nvSpPr>
            <p:cNvPr id="233536" name="Line 64"/>
            <p:cNvSpPr>
              <a:spLocks noChangeShapeType="1"/>
            </p:cNvSpPr>
            <p:nvPr/>
          </p:nvSpPr>
          <p:spPr bwMode="auto">
            <a:xfrm>
              <a:off x="2112" y="432"/>
              <a:ext cx="528" cy="528"/>
            </a:xfrm>
            <a:prstGeom prst="line">
              <a:avLst/>
            </a:prstGeom>
            <a:noFill/>
            <a:ln w="57150">
              <a:solidFill>
                <a:srgbClr val="FF3300"/>
              </a:solidFill>
              <a:round/>
              <a:headEnd/>
              <a:tailEnd/>
            </a:ln>
            <a:effectLst/>
          </p:spPr>
          <p:txBody>
            <a:bodyPr wrap="none" anchor="ctr"/>
            <a:lstStyle/>
            <a:p>
              <a:endParaRPr lang="el-GR"/>
            </a:p>
          </p:txBody>
        </p:sp>
        <p:sp>
          <p:nvSpPr>
            <p:cNvPr id="233537" name="Oval 65"/>
            <p:cNvSpPr>
              <a:spLocks noChangeArrowheads="1"/>
            </p:cNvSpPr>
            <p:nvPr/>
          </p:nvSpPr>
          <p:spPr bwMode="auto">
            <a:xfrm>
              <a:off x="2016" y="336"/>
              <a:ext cx="720" cy="720"/>
            </a:xfrm>
            <a:prstGeom prst="ellipse">
              <a:avLst/>
            </a:prstGeom>
            <a:noFill/>
            <a:ln w="76200">
              <a:solidFill>
                <a:srgbClr val="FF3300"/>
              </a:solidFill>
              <a:round/>
              <a:headEnd/>
              <a:tailEnd/>
            </a:ln>
            <a:effectLst/>
          </p:spPr>
          <p:txBody>
            <a:bodyPr wrap="none" anchor="ctr"/>
            <a:lstStyle/>
            <a:p>
              <a:endParaRPr lang="el-GR"/>
            </a:p>
          </p:txBody>
        </p:sp>
      </p:grpSp>
      <p:sp>
        <p:nvSpPr>
          <p:cNvPr id="66" name="Ορθογώνιο 65">
            <a:extLst>
              <a:ext uri="{FF2B5EF4-FFF2-40B4-BE49-F238E27FC236}">
                <a16:creationId xmlns:a16="http://schemas.microsoft.com/office/drawing/2014/main" id="{68DC1C7E-EBC9-42E1-8245-A41FA7F49FC7}"/>
              </a:ext>
            </a:extLst>
          </p:cNvPr>
          <p:cNvSpPr/>
          <p:nvPr/>
        </p:nvSpPr>
        <p:spPr>
          <a:xfrm>
            <a:off x="0" y="0"/>
            <a:ext cx="12192000" cy="567757"/>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Ορθογώνιο 66">
            <a:extLst>
              <a:ext uri="{FF2B5EF4-FFF2-40B4-BE49-F238E27FC236}">
                <a16:creationId xmlns:a16="http://schemas.microsoft.com/office/drawing/2014/main" id="{71E3FCBF-D0F4-4C35-B036-282F659CD159}"/>
              </a:ext>
            </a:extLst>
          </p:cNvPr>
          <p:cNvSpPr/>
          <p:nvPr/>
        </p:nvSpPr>
        <p:spPr>
          <a:xfrm rot="5400000">
            <a:off x="8777940" y="2909272"/>
            <a:ext cx="5771479" cy="1056640"/>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Ορθογώνιο 67">
            <a:extLst>
              <a:ext uri="{FF2B5EF4-FFF2-40B4-BE49-F238E27FC236}">
                <a16:creationId xmlns:a16="http://schemas.microsoft.com/office/drawing/2014/main" id="{5B67184A-5E1F-445D-ABCA-11804AF43AFE}"/>
              </a:ext>
            </a:extLst>
          </p:cNvPr>
          <p:cNvSpPr/>
          <p:nvPr/>
        </p:nvSpPr>
        <p:spPr>
          <a:xfrm>
            <a:off x="0" y="6323329"/>
            <a:ext cx="12192000" cy="567757"/>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Ορθογώνιο 68">
            <a:extLst>
              <a:ext uri="{FF2B5EF4-FFF2-40B4-BE49-F238E27FC236}">
                <a16:creationId xmlns:a16="http://schemas.microsoft.com/office/drawing/2014/main" id="{3EB4AAA4-81EA-4DAD-BBFB-DBB0257C4FA8}"/>
              </a:ext>
            </a:extLst>
          </p:cNvPr>
          <p:cNvSpPr/>
          <p:nvPr/>
        </p:nvSpPr>
        <p:spPr>
          <a:xfrm rot="5400000">
            <a:off x="-2413967" y="2871169"/>
            <a:ext cx="5884576" cy="1056640"/>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4498" name="Group 2"/>
          <p:cNvGrpSpPr>
            <a:grpSpLocks/>
          </p:cNvGrpSpPr>
          <p:nvPr/>
        </p:nvGrpSpPr>
        <p:grpSpPr bwMode="auto">
          <a:xfrm>
            <a:off x="8534403" y="2019300"/>
            <a:ext cx="1406525" cy="1752600"/>
            <a:chOff x="480" y="192"/>
            <a:chExt cx="886" cy="1104"/>
          </a:xfrm>
        </p:grpSpPr>
        <p:pic>
          <p:nvPicPr>
            <p:cNvPr id="234499" name="Picture 3"/>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4500" name="Text Box 4"/>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grpSp>
        <p:nvGrpSpPr>
          <p:cNvPr id="234501" name="Group 5"/>
          <p:cNvGrpSpPr>
            <a:grpSpLocks/>
          </p:cNvGrpSpPr>
          <p:nvPr/>
        </p:nvGrpSpPr>
        <p:grpSpPr bwMode="auto">
          <a:xfrm>
            <a:off x="2324103" y="2095500"/>
            <a:ext cx="1406525" cy="1676400"/>
            <a:chOff x="1680" y="240"/>
            <a:chExt cx="886" cy="1056"/>
          </a:xfrm>
        </p:grpSpPr>
        <p:pic>
          <p:nvPicPr>
            <p:cNvPr id="234502" name="Picture 6"/>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4503" name="Text Box 7"/>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4504" name="Group 8"/>
          <p:cNvGrpSpPr>
            <a:grpSpLocks/>
          </p:cNvGrpSpPr>
          <p:nvPr/>
        </p:nvGrpSpPr>
        <p:grpSpPr bwMode="auto">
          <a:xfrm>
            <a:off x="4457703" y="3810000"/>
            <a:ext cx="1406525" cy="1676400"/>
            <a:chOff x="1680" y="240"/>
            <a:chExt cx="886" cy="1056"/>
          </a:xfrm>
        </p:grpSpPr>
        <p:pic>
          <p:nvPicPr>
            <p:cNvPr id="234505" name="Picture 9"/>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4506" name="Text Box 10"/>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sp>
        <p:nvSpPr>
          <p:cNvPr id="234507" name="Text Box 11"/>
          <p:cNvSpPr txBox="1">
            <a:spLocks noChangeArrowheads="1"/>
          </p:cNvSpPr>
          <p:nvPr/>
        </p:nvSpPr>
        <p:spPr bwMode="auto">
          <a:xfrm>
            <a:off x="1905000" y="5833347"/>
            <a:ext cx="8382000" cy="369332"/>
          </a:xfrm>
          <a:prstGeom prst="rect">
            <a:avLst/>
          </a:prstGeom>
          <a:solidFill>
            <a:srgbClr val="FFFF99"/>
          </a:solidFill>
          <a:ln w="9525">
            <a:noFill/>
            <a:miter lim="800000"/>
            <a:headEnd/>
            <a:tailEnd/>
          </a:ln>
          <a:effectLst/>
        </p:spPr>
        <p:txBody>
          <a:bodyPr>
            <a:spAutoFit/>
          </a:bodyPr>
          <a:lstStyle/>
          <a:p>
            <a:pPr algn="ctr" eaLnBrk="0" hangingPunct="0">
              <a:spcBef>
                <a:spcPct val="50000"/>
              </a:spcBef>
            </a:pPr>
            <a:r>
              <a:rPr lang="el-GR" dirty="0">
                <a:latin typeface="Candara" panose="020E0502030303020204" pitchFamily="34" charset="0"/>
              </a:rPr>
              <a:t>Η αναλογία των ανθεκτικών</a:t>
            </a:r>
            <a:r>
              <a:rPr lang="en-US" dirty="0">
                <a:latin typeface="Candara" panose="020E0502030303020204" pitchFamily="34" charset="0"/>
              </a:rPr>
              <a:t> (</a:t>
            </a:r>
            <a:r>
              <a:rPr lang="en-US" dirty="0">
                <a:solidFill>
                  <a:srgbClr val="0066FF"/>
                </a:solidFill>
                <a:latin typeface="Candara" panose="020E0502030303020204" pitchFamily="34" charset="0"/>
              </a:rPr>
              <a:t>R</a:t>
            </a:r>
            <a:r>
              <a:rPr lang="en-US" dirty="0">
                <a:latin typeface="Candara" panose="020E0502030303020204" pitchFamily="34" charset="0"/>
              </a:rPr>
              <a:t>) </a:t>
            </a:r>
            <a:r>
              <a:rPr lang="el-GR" dirty="0">
                <a:latin typeface="Candara" panose="020E0502030303020204" pitchFamily="34" charset="0"/>
              </a:rPr>
              <a:t>ατόμων είναι τώρα</a:t>
            </a:r>
            <a:r>
              <a:rPr lang="en-US" dirty="0">
                <a:latin typeface="Candara" panose="020E0502030303020204" pitchFamily="34" charset="0"/>
              </a:rPr>
              <a:t> 1/3 = 0.333. </a:t>
            </a:r>
          </a:p>
        </p:txBody>
      </p:sp>
      <p:sp>
        <p:nvSpPr>
          <p:cNvPr id="12" name="Ορθογώνιο 11">
            <a:extLst>
              <a:ext uri="{FF2B5EF4-FFF2-40B4-BE49-F238E27FC236}">
                <a16:creationId xmlns:a16="http://schemas.microsoft.com/office/drawing/2014/main" id="{8546C26A-C426-4374-9552-59F159435F02}"/>
              </a:ext>
            </a:extLst>
          </p:cNvPr>
          <p:cNvSpPr/>
          <p:nvPr/>
        </p:nvSpPr>
        <p:spPr>
          <a:xfrm>
            <a:off x="0" y="0"/>
            <a:ext cx="12192000" cy="567757"/>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Ορθογώνιο 12">
            <a:extLst>
              <a:ext uri="{FF2B5EF4-FFF2-40B4-BE49-F238E27FC236}">
                <a16:creationId xmlns:a16="http://schemas.microsoft.com/office/drawing/2014/main" id="{75404605-8C5A-4655-8B7A-DBCE9D0A07D4}"/>
              </a:ext>
            </a:extLst>
          </p:cNvPr>
          <p:cNvSpPr/>
          <p:nvPr/>
        </p:nvSpPr>
        <p:spPr>
          <a:xfrm rot="5400000">
            <a:off x="8777940" y="2909272"/>
            <a:ext cx="5771479" cy="1056640"/>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Ορθογώνιο 13">
            <a:extLst>
              <a:ext uri="{FF2B5EF4-FFF2-40B4-BE49-F238E27FC236}">
                <a16:creationId xmlns:a16="http://schemas.microsoft.com/office/drawing/2014/main" id="{5A272D1B-EDE5-418F-863B-B6F100A0A6B4}"/>
              </a:ext>
            </a:extLst>
          </p:cNvPr>
          <p:cNvSpPr/>
          <p:nvPr/>
        </p:nvSpPr>
        <p:spPr>
          <a:xfrm>
            <a:off x="0" y="6323329"/>
            <a:ext cx="12192000" cy="567757"/>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Ορθογώνιο 14">
            <a:extLst>
              <a:ext uri="{FF2B5EF4-FFF2-40B4-BE49-F238E27FC236}">
                <a16:creationId xmlns:a16="http://schemas.microsoft.com/office/drawing/2014/main" id="{32B4374C-558F-428C-BC28-B2B4781BF14A}"/>
              </a:ext>
            </a:extLst>
          </p:cNvPr>
          <p:cNvSpPr/>
          <p:nvPr/>
        </p:nvSpPr>
        <p:spPr>
          <a:xfrm rot="5400000">
            <a:off x="-2413967" y="2871169"/>
            <a:ext cx="5884576" cy="1056640"/>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22" name="Group 2"/>
          <p:cNvGrpSpPr>
            <a:grpSpLocks/>
          </p:cNvGrpSpPr>
          <p:nvPr/>
        </p:nvGrpSpPr>
        <p:grpSpPr bwMode="auto">
          <a:xfrm>
            <a:off x="4457703" y="518160"/>
            <a:ext cx="1406525" cy="1676400"/>
            <a:chOff x="1680" y="240"/>
            <a:chExt cx="886" cy="1056"/>
          </a:xfrm>
        </p:grpSpPr>
        <p:pic>
          <p:nvPicPr>
            <p:cNvPr id="235523" name="Picture 3"/>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24" name="Text Box 4"/>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25" name="Group 5"/>
          <p:cNvGrpSpPr>
            <a:grpSpLocks/>
          </p:cNvGrpSpPr>
          <p:nvPr/>
        </p:nvGrpSpPr>
        <p:grpSpPr bwMode="auto">
          <a:xfrm>
            <a:off x="8534403" y="2232660"/>
            <a:ext cx="1406525" cy="1752600"/>
            <a:chOff x="480" y="192"/>
            <a:chExt cx="886" cy="1104"/>
          </a:xfrm>
        </p:grpSpPr>
        <p:pic>
          <p:nvPicPr>
            <p:cNvPr id="235526" name="Picture 6"/>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5527" name="Text Box 7"/>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grpSp>
        <p:nvGrpSpPr>
          <p:cNvPr id="235528" name="Group 8"/>
          <p:cNvGrpSpPr>
            <a:grpSpLocks/>
          </p:cNvGrpSpPr>
          <p:nvPr/>
        </p:nvGrpSpPr>
        <p:grpSpPr bwMode="auto">
          <a:xfrm>
            <a:off x="2324103" y="2308860"/>
            <a:ext cx="1406525" cy="1676400"/>
            <a:chOff x="1680" y="240"/>
            <a:chExt cx="886" cy="1056"/>
          </a:xfrm>
        </p:grpSpPr>
        <p:pic>
          <p:nvPicPr>
            <p:cNvPr id="235529" name="Picture 9"/>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30" name="Text Box 10"/>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31" name="Group 11"/>
          <p:cNvGrpSpPr>
            <a:grpSpLocks/>
          </p:cNvGrpSpPr>
          <p:nvPr/>
        </p:nvGrpSpPr>
        <p:grpSpPr bwMode="auto">
          <a:xfrm>
            <a:off x="4457703" y="2270760"/>
            <a:ext cx="1406525" cy="1676400"/>
            <a:chOff x="1680" y="240"/>
            <a:chExt cx="886" cy="1056"/>
          </a:xfrm>
        </p:grpSpPr>
        <p:pic>
          <p:nvPicPr>
            <p:cNvPr id="235532" name="Picture 12"/>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33" name="Text Box 13"/>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34" name="Group 14"/>
          <p:cNvGrpSpPr>
            <a:grpSpLocks/>
          </p:cNvGrpSpPr>
          <p:nvPr/>
        </p:nvGrpSpPr>
        <p:grpSpPr bwMode="auto">
          <a:xfrm>
            <a:off x="8534403" y="518160"/>
            <a:ext cx="1406525" cy="1676400"/>
            <a:chOff x="1680" y="240"/>
            <a:chExt cx="886" cy="1056"/>
          </a:xfrm>
        </p:grpSpPr>
        <p:pic>
          <p:nvPicPr>
            <p:cNvPr id="235535" name="Picture 15"/>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36" name="Text Box 16"/>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37" name="Group 17"/>
          <p:cNvGrpSpPr>
            <a:grpSpLocks/>
          </p:cNvGrpSpPr>
          <p:nvPr/>
        </p:nvGrpSpPr>
        <p:grpSpPr bwMode="auto">
          <a:xfrm>
            <a:off x="6540503" y="2270760"/>
            <a:ext cx="1406525" cy="1676400"/>
            <a:chOff x="1680" y="240"/>
            <a:chExt cx="886" cy="1056"/>
          </a:xfrm>
        </p:grpSpPr>
        <p:pic>
          <p:nvPicPr>
            <p:cNvPr id="235538" name="Picture 18"/>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39" name="Text Box 19"/>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40" name="Group 20"/>
          <p:cNvGrpSpPr>
            <a:grpSpLocks/>
          </p:cNvGrpSpPr>
          <p:nvPr/>
        </p:nvGrpSpPr>
        <p:grpSpPr bwMode="auto">
          <a:xfrm>
            <a:off x="6540503" y="518160"/>
            <a:ext cx="1406525" cy="1676400"/>
            <a:chOff x="1680" y="240"/>
            <a:chExt cx="886" cy="1056"/>
          </a:xfrm>
        </p:grpSpPr>
        <p:pic>
          <p:nvPicPr>
            <p:cNvPr id="235541" name="Picture 21"/>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42" name="Text Box 22"/>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43" name="Group 23"/>
          <p:cNvGrpSpPr>
            <a:grpSpLocks/>
          </p:cNvGrpSpPr>
          <p:nvPr/>
        </p:nvGrpSpPr>
        <p:grpSpPr bwMode="auto">
          <a:xfrm>
            <a:off x="2324103" y="4023360"/>
            <a:ext cx="1406525" cy="1676400"/>
            <a:chOff x="1680" y="240"/>
            <a:chExt cx="886" cy="1056"/>
          </a:xfrm>
        </p:grpSpPr>
        <p:pic>
          <p:nvPicPr>
            <p:cNvPr id="235544" name="Picture 24"/>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45" name="Text Box 25"/>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grpSp>
        <p:nvGrpSpPr>
          <p:cNvPr id="235546" name="Group 26"/>
          <p:cNvGrpSpPr>
            <a:grpSpLocks/>
          </p:cNvGrpSpPr>
          <p:nvPr/>
        </p:nvGrpSpPr>
        <p:grpSpPr bwMode="auto">
          <a:xfrm>
            <a:off x="6540503" y="4023360"/>
            <a:ext cx="1406525" cy="1676400"/>
            <a:chOff x="1680" y="240"/>
            <a:chExt cx="886" cy="1056"/>
          </a:xfrm>
        </p:grpSpPr>
        <p:pic>
          <p:nvPicPr>
            <p:cNvPr id="235547" name="Picture 27"/>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48" name="Text Box 28"/>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Helvetica" pitchFamily="-96" charset="0"/>
              </a:endParaRPr>
            </a:p>
          </p:txBody>
        </p:sp>
      </p:grpSp>
      <p:grpSp>
        <p:nvGrpSpPr>
          <p:cNvPr id="235549" name="Group 29"/>
          <p:cNvGrpSpPr>
            <a:grpSpLocks/>
          </p:cNvGrpSpPr>
          <p:nvPr/>
        </p:nvGrpSpPr>
        <p:grpSpPr bwMode="auto">
          <a:xfrm>
            <a:off x="8534403" y="4023360"/>
            <a:ext cx="1406525" cy="1676400"/>
            <a:chOff x="1680" y="240"/>
            <a:chExt cx="886" cy="1056"/>
          </a:xfrm>
        </p:grpSpPr>
        <p:pic>
          <p:nvPicPr>
            <p:cNvPr id="235550" name="Picture 30"/>
            <p:cNvPicPr>
              <a:picLocks noChangeAspect="1" noChangeArrowheads="1"/>
            </p:cNvPicPr>
            <p:nvPr/>
          </p:nvPicPr>
          <p:blipFill>
            <a:blip r:embed="rId2" cstate="print"/>
            <a:srcRect/>
            <a:stretch>
              <a:fillRect/>
            </a:stretch>
          </p:blipFill>
          <p:spPr bwMode="auto">
            <a:xfrm>
              <a:off x="1680" y="240"/>
              <a:ext cx="886" cy="1028"/>
            </a:xfrm>
            <a:prstGeom prst="rect">
              <a:avLst/>
            </a:prstGeom>
            <a:noFill/>
          </p:spPr>
        </p:pic>
        <p:sp>
          <p:nvSpPr>
            <p:cNvPr id="235551" name="Text Box 31"/>
            <p:cNvSpPr txBox="1">
              <a:spLocks noChangeArrowheads="1"/>
            </p:cNvSpPr>
            <p:nvPr/>
          </p:nvSpPr>
          <p:spPr bwMode="auto">
            <a:xfrm>
              <a:off x="20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latin typeface="Helvetica" pitchFamily="-96" charset="0"/>
                </a:rPr>
                <a:t>S</a:t>
              </a:r>
            </a:p>
          </p:txBody>
        </p:sp>
      </p:grpSp>
      <p:sp>
        <p:nvSpPr>
          <p:cNvPr id="235552" name="Text Box 32"/>
          <p:cNvSpPr txBox="1">
            <a:spLocks noChangeArrowheads="1"/>
          </p:cNvSpPr>
          <p:nvPr/>
        </p:nvSpPr>
        <p:spPr bwMode="auto">
          <a:xfrm>
            <a:off x="1056641" y="5659123"/>
            <a:ext cx="10078718" cy="646331"/>
          </a:xfrm>
          <a:prstGeom prst="rect">
            <a:avLst/>
          </a:prstGeom>
          <a:solidFill>
            <a:srgbClr val="FFFF99"/>
          </a:solidFill>
          <a:ln w="9525">
            <a:noFill/>
            <a:miter lim="800000"/>
            <a:headEnd/>
            <a:tailEnd/>
          </a:ln>
          <a:effectLst/>
        </p:spPr>
        <p:txBody>
          <a:bodyPr wrap="square">
            <a:spAutoFit/>
          </a:bodyPr>
          <a:lstStyle/>
          <a:p>
            <a:pPr eaLnBrk="0" hangingPunct="0">
              <a:spcBef>
                <a:spcPct val="50000"/>
              </a:spcBef>
            </a:pPr>
            <a:r>
              <a:rPr lang="el-GR" dirty="0">
                <a:latin typeface="Candara" panose="020E0502030303020204" pitchFamily="34" charset="0"/>
              </a:rPr>
              <a:t>Αν το ανθεκτικό</a:t>
            </a:r>
            <a:r>
              <a:rPr lang="en-US" dirty="0">
                <a:latin typeface="Candara" panose="020E0502030303020204" pitchFamily="34" charset="0"/>
              </a:rPr>
              <a:t> R </a:t>
            </a:r>
            <a:r>
              <a:rPr lang="el-GR" dirty="0">
                <a:latin typeface="Candara" panose="020E0502030303020204" pitchFamily="34" charset="0"/>
              </a:rPr>
              <a:t>άτομο αναπαράγεται όπως και το </a:t>
            </a:r>
            <a:r>
              <a:rPr lang="en-US" dirty="0">
                <a:latin typeface="Candara" panose="020E0502030303020204" pitchFamily="34" charset="0"/>
              </a:rPr>
              <a:t>S, </a:t>
            </a:r>
            <a:r>
              <a:rPr lang="el-GR" dirty="0">
                <a:latin typeface="Candara" panose="020E0502030303020204" pitchFamily="34" charset="0"/>
              </a:rPr>
              <a:t>στην επόμενη γενιά η αναλογία των </a:t>
            </a:r>
            <a:r>
              <a:rPr lang="en-US" dirty="0">
                <a:latin typeface="Candara" panose="020E0502030303020204" pitchFamily="34" charset="0"/>
              </a:rPr>
              <a:t>R </a:t>
            </a:r>
            <a:r>
              <a:rPr lang="el-GR" dirty="0">
                <a:latin typeface="Candara" panose="020E0502030303020204" pitchFamily="34" charset="0"/>
              </a:rPr>
              <a:t>ατόμων θα είναι όση και στους επιζήσαντες της προηγούμενης γενιάς, δηλαδή</a:t>
            </a:r>
            <a:r>
              <a:rPr lang="en-US" dirty="0">
                <a:latin typeface="Candara" panose="020E0502030303020204" pitchFamily="34" charset="0"/>
              </a:rPr>
              <a:t> 0.333.   </a:t>
            </a:r>
          </a:p>
        </p:txBody>
      </p:sp>
      <p:grpSp>
        <p:nvGrpSpPr>
          <p:cNvPr id="235553" name="Group 33"/>
          <p:cNvGrpSpPr>
            <a:grpSpLocks/>
          </p:cNvGrpSpPr>
          <p:nvPr/>
        </p:nvGrpSpPr>
        <p:grpSpPr bwMode="auto">
          <a:xfrm>
            <a:off x="2362203" y="594360"/>
            <a:ext cx="1406525" cy="1752600"/>
            <a:chOff x="480" y="192"/>
            <a:chExt cx="886" cy="1104"/>
          </a:xfrm>
        </p:grpSpPr>
        <p:pic>
          <p:nvPicPr>
            <p:cNvPr id="235554" name="Picture 34"/>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5555" name="Text Box 35"/>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grpSp>
        <p:nvGrpSpPr>
          <p:cNvPr id="235556" name="Group 36"/>
          <p:cNvGrpSpPr>
            <a:grpSpLocks/>
          </p:cNvGrpSpPr>
          <p:nvPr/>
        </p:nvGrpSpPr>
        <p:grpSpPr bwMode="auto">
          <a:xfrm>
            <a:off x="4495803" y="3947160"/>
            <a:ext cx="1406525" cy="1752600"/>
            <a:chOff x="480" y="192"/>
            <a:chExt cx="886" cy="1104"/>
          </a:xfrm>
        </p:grpSpPr>
        <p:pic>
          <p:nvPicPr>
            <p:cNvPr id="235557" name="Picture 37"/>
            <p:cNvPicPr>
              <a:picLocks noChangeAspect="1" noChangeArrowheads="1"/>
            </p:cNvPicPr>
            <p:nvPr/>
          </p:nvPicPr>
          <p:blipFill>
            <a:blip r:embed="rId2" cstate="print"/>
            <a:srcRect/>
            <a:stretch>
              <a:fillRect/>
            </a:stretch>
          </p:blipFill>
          <p:spPr bwMode="auto">
            <a:xfrm>
              <a:off x="480" y="192"/>
              <a:ext cx="886" cy="1028"/>
            </a:xfrm>
            <a:prstGeom prst="rect">
              <a:avLst/>
            </a:prstGeom>
            <a:noFill/>
          </p:spPr>
        </p:pic>
        <p:sp>
          <p:nvSpPr>
            <p:cNvPr id="235558" name="Text Box 38"/>
            <p:cNvSpPr txBox="1">
              <a:spLocks noChangeArrowheads="1"/>
            </p:cNvSpPr>
            <p:nvPr/>
          </p:nvSpPr>
          <p:spPr bwMode="auto">
            <a:xfrm>
              <a:off x="864" y="1008"/>
              <a:ext cx="240" cy="288"/>
            </a:xfrm>
            <a:prstGeom prst="rect">
              <a:avLst/>
            </a:prstGeom>
            <a:noFill/>
            <a:ln w="9525">
              <a:noFill/>
              <a:miter lim="800000"/>
              <a:headEnd/>
              <a:tailEnd/>
            </a:ln>
            <a:effectLst/>
          </p:spPr>
          <p:txBody>
            <a:bodyPr>
              <a:spAutoFit/>
            </a:bodyPr>
            <a:lstStyle/>
            <a:p>
              <a:pPr eaLnBrk="0" hangingPunct="0">
                <a:spcBef>
                  <a:spcPct val="50000"/>
                </a:spcBef>
              </a:pPr>
              <a:r>
                <a:rPr lang="en-US" sz="2400">
                  <a:solidFill>
                    <a:srgbClr val="0066FF"/>
                  </a:solidFill>
                  <a:latin typeface="Helvetica" pitchFamily="-96" charset="0"/>
                </a:rPr>
                <a:t>R</a:t>
              </a:r>
              <a:endParaRPr lang="en-US" sz="2400">
                <a:latin typeface="Times" pitchFamily="-96" charset="0"/>
              </a:endParaRPr>
            </a:p>
          </p:txBody>
        </p:sp>
      </p:grpSp>
      <p:sp>
        <p:nvSpPr>
          <p:cNvPr id="39" name="Ορθογώνιο 38">
            <a:extLst>
              <a:ext uri="{FF2B5EF4-FFF2-40B4-BE49-F238E27FC236}">
                <a16:creationId xmlns:a16="http://schemas.microsoft.com/office/drawing/2014/main" id="{F6859D5F-DC62-4CE0-AD04-0BBCCF6846BB}"/>
              </a:ext>
            </a:extLst>
          </p:cNvPr>
          <p:cNvSpPr/>
          <p:nvPr/>
        </p:nvSpPr>
        <p:spPr>
          <a:xfrm>
            <a:off x="0" y="0"/>
            <a:ext cx="12192000" cy="567757"/>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Ορθογώνιο 39">
            <a:extLst>
              <a:ext uri="{FF2B5EF4-FFF2-40B4-BE49-F238E27FC236}">
                <a16:creationId xmlns:a16="http://schemas.microsoft.com/office/drawing/2014/main" id="{F1B8C8AB-BF7F-4DB5-A724-72E479AF38C1}"/>
              </a:ext>
            </a:extLst>
          </p:cNvPr>
          <p:cNvSpPr/>
          <p:nvPr/>
        </p:nvSpPr>
        <p:spPr>
          <a:xfrm rot="5400000">
            <a:off x="8777940" y="2909272"/>
            <a:ext cx="5771479" cy="1056640"/>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Ορθογώνιο 40">
            <a:extLst>
              <a:ext uri="{FF2B5EF4-FFF2-40B4-BE49-F238E27FC236}">
                <a16:creationId xmlns:a16="http://schemas.microsoft.com/office/drawing/2014/main" id="{D66FFCDC-44CB-4395-ACF1-7CE54968C991}"/>
              </a:ext>
            </a:extLst>
          </p:cNvPr>
          <p:cNvSpPr/>
          <p:nvPr/>
        </p:nvSpPr>
        <p:spPr>
          <a:xfrm>
            <a:off x="0" y="6323329"/>
            <a:ext cx="12192000" cy="567757"/>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Ορθογώνιο 41">
            <a:extLst>
              <a:ext uri="{FF2B5EF4-FFF2-40B4-BE49-F238E27FC236}">
                <a16:creationId xmlns:a16="http://schemas.microsoft.com/office/drawing/2014/main" id="{8D24B490-D1B1-4A17-9E43-20F876CA8157}"/>
              </a:ext>
            </a:extLst>
          </p:cNvPr>
          <p:cNvSpPr/>
          <p:nvPr/>
        </p:nvSpPr>
        <p:spPr>
          <a:xfrm rot="5400000">
            <a:off x="-2413967" y="2871169"/>
            <a:ext cx="5884576" cy="1056640"/>
          </a:xfrm>
          <a:prstGeom prst="rect">
            <a:avLst/>
          </a:prstGeom>
          <a:solidFill>
            <a:srgbClr val="4278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0B9EE3F3-89B7-43C3-8651-C4C9683099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33AE4636-AEEC-45D6-84D4-7AC2DA48EC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649223" y="387939"/>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7" name="Rectangle 136">
            <a:extLst>
              <a:ext uri="{FF2B5EF4-FFF2-40B4-BE49-F238E27FC236}">
                <a16:creationId xmlns:a16="http://schemas.microsoft.com/office/drawing/2014/main" id="{8D9CE0F4-2EB2-4F1F-8AAC-DB3571D9FE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1480" y="2285541"/>
            <a:ext cx="438912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6546" name="Text Box 2"/>
          <p:cNvSpPr txBox="1">
            <a:spLocks noChangeArrowheads="1"/>
          </p:cNvSpPr>
          <p:nvPr/>
        </p:nvSpPr>
        <p:spPr bwMode="auto">
          <a:xfrm>
            <a:off x="411480" y="2684095"/>
            <a:ext cx="4443154" cy="3492868"/>
          </a:xfrm>
          <a:prstGeom prst="rect">
            <a:avLst/>
          </a:prstGeom>
        </p:spPr>
        <p:txBody>
          <a:bodyPr vert="horz" lIns="91440" tIns="45720" rIns="91440" bIns="45720" rtlCol="0">
            <a:normAutofit/>
          </a:bodyPr>
          <a:lstStyle/>
          <a:p>
            <a:pPr indent="-228600" defTabSz="914400">
              <a:lnSpc>
                <a:spcPct val="90000"/>
              </a:lnSpc>
              <a:spcBef>
                <a:spcPct val="50000"/>
              </a:spcBef>
              <a:buFont typeface="Arial" panose="020B0604020202020204" pitchFamily="34" charset="0"/>
              <a:buChar char="•"/>
            </a:pPr>
            <a:r>
              <a:rPr lang="en-US"/>
              <a:t>Επαναλαμβανόμενη, σταθερή επιλογή ανθεκτικών ατόμων έχει σαν αποτέλεσμα πληθυσμό αποκλειστικά ανθεκτικών (R) ατόμων.</a:t>
            </a:r>
          </a:p>
        </p:txBody>
      </p:sp>
      <p:grpSp>
        <p:nvGrpSpPr>
          <p:cNvPr id="236547" name="Group 3"/>
          <p:cNvGrpSpPr>
            <a:grpSpLocks/>
          </p:cNvGrpSpPr>
          <p:nvPr/>
        </p:nvGrpSpPr>
        <p:grpSpPr bwMode="auto">
          <a:xfrm>
            <a:off x="5385816" y="1392437"/>
            <a:ext cx="6440424" cy="4017772"/>
            <a:chOff x="1130" y="546"/>
            <a:chExt cx="3331" cy="2078"/>
          </a:xfrm>
        </p:grpSpPr>
        <p:sp>
          <p:nvSpPr>
            <p:cNvPr id="236548" name="Rectangle 4"/>
            <p:cNvSpPr>
              <a:spLocks noChangeArrowheads="1"/>
            </p:cNvSpPr>
            <p:nvPr/>
          </p:nvSpPr>
          <p:spPr bwMode="auto">
            <a:xfrm>
              <a:off x="1354" y="546"/>
              <a:ext cx="3107" cy="2078"/>
            </a:xfrm>
            <a:prstGeom prst="rect">
              <a:avLst/>
            </a:prstGeom>
            <a:solidFill>
              <a:srgbClr val="FFFF99"/>
            </a:solidFill>
            <a:ln w="9525">
              <a:noFill/>
              <a:miter lim="800000"/>
              <a:headEnd/>
              <a:tailEnd/>
            </a:ln>
            <a:effectLst/>
          </p:spPr>
          <p:txBody>
            <a:bodyPr wrap="none" anchor="ctr"/>
            <a:lstStyle/>
            <a:p>
              <a:endParaRPr lang="el-GR">
                <a:latin typeface="Candara" panose="020E0502030303020204" pitchFamily="34" charset="0"/>
              </a:endParaRPr>
            </a:p>
          </p:txBody>
        </p:sp>
        <p:sp>
          <p:nvSpPr>
            <p:cNvPr id="236549" name="Freeform 5"/>
            <p:cNvSpPr>
              <a:spLocks/>
            </p:cNvSpPr>
            <p:nvPr/>
          </p:nvSpPr>
          <p:spPr bwMode="auto">
            <a:xfrm>
              <a:off x="1679" y="843"/>
              <a:ext cx="2528" cy="1272"/>
            </a:xfrm>
            <a:custGeom>
              <a:avLst/>
              <a:gdLst/>
              <a:ahLst/>
              <a:cxnLst>
                <a:cxn ang="0">
                  <a:pos x="0" y="0"/>
                </a:cxn>
                <a:cxn ang="0">
                  <a:pos x="2528" y="0"/>
                </a:cxn>
                <a:cxn ang="0">
                  <a:pos x="2528" y="1272"/>
                </a:cxn>
                <a:cxn ang="0">
                  <a:pos x="0" y="1272"/>
                </a:cxn>
                <a:cxn ang="0">
                  <a:pos x="0" y="0"/>
                </a:cxn>
                <a:cxn ang="0">
                  <a:pos x="0" y="1272"/>
                </a:cxn>
              </a:cxnLst>
              <a:rect l="0" t="0" r="r" b="b"/>
              <a:pathLst>
                <a:path w="2528" h="1272">
                  <a:moveTo>
                    <a:pt x="0" y="0"/>
                  </a:moveTo>
                  <a:lnTo>
                    <a:pt x="2528" y="0"/>
                  </a:lnTo>
                  <a:lnTo>
                    <a:pt x="2528" y="1272"/>
                  </a:lnTo>
                  <a:lnTo>
                    <a:pt x="0" y="1272"/>
                  </a:lnTo>
                  <a:lnTo>
                    <a:pt x="0" y="0"/>
                  </a:lnTo>
                  <a:lnTo>
                    <a:pt x="0" y="1272"/>
                  </a:lnTo>
                </a:path>
              </a:pathLst>
            </a:custGeom>
            <a:noFill/>
            <a:ln w="12700">
              <a:solidFill>
                <a:srgbClr val="000000"/>
              </a:solidFill>
              <a:prstDash val="solid"/>
              <a:round/>
              <a:headEnd/>
              <a:tailEnd/>
            </a:ln>
          </p:spPr>
          <p:txBody>
            <a:bodyPr/>
            <a:lstStyle/>
            <a:p>
              <a:endParaRPr lang="el-GR">
                <a:latin typeface="Candara" panose="020E0502030303020204" pitchFamily="34" charset="0"/>
              </a:endParaRPr>
            </a:p>
          </p:txBody>
        </p:sp>
        <p:sp>
          <p:nvSpPr>
            <p:cNvPr id="236550" name="Line 6"/>
            <p:cNvSpPr>
              <a:spLocks noChangeShapeType="1"/>
            </p:cNvSpPr>
            <p:nvPr/>
          </p:nvSpPr>
          <p:spPr bwMode="auto">
            <a:xfrm>
              <a:off x="1655" y="2115"/>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1" name="Line 7"/>
            <p:cNvSpPr>
              <a:spLocks noChangeShapeType="1"/>
            </p:cNvSpPr>
            <p:nvPr/>
          </p:nvSpPr>
          <p:spPr bwMode="auto">
            <a:xfrm>
              <a:off x="1655" y="1987"/>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2" name="Line 8"/>
            <p:cNvSpPr>
              <a:spLocks noChangeShapeType="1"/>
            </p:cNvSpPr>
            <p:nvPr/>
          </p:nvSpPr>
          <p:spPr bwMode="auto">
            <a:xfrm>
              <a:off x="1655" y="1859"/>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3" name="Line 9"/>
            <p:cNvSpPr>
              <a:spLocks noChangeShapeType="1"/>
            </p:cNvSpPr>
            <p:nvPr/>
          </p:nvSpPr>
          <p:spPr bwMode="auto">
            <a:xfrm>
              <a:off x="1655" y="1731"/>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4" name="Line 10"/>
            <p:cNvSpPr>
              <a:spLocks noChangeShapeType="1"/>
            </p:cNvSpPr>
            <p:nvPr/>
          </p:nvSpPr>
          <p:spPr bwMode="auto">
            <a:xfrm>
              <a:off x="1655" y="1603"/>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5" name="Line 11"/>
            <p:cNvSpPr>
              <a:spLocks noChangeShapeType="1"/>
            </p:cNvSpPr>
            <p:nvPr/>
          </p:nvSpPr>
          <p:spPr bwMode="auto">
            <a:xfrm>
              <a:off x="1655" y="1483"/>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6" name="Line 12"/>
            <p:cNvSpPr>
              <a:spLocks noChangeShapeType="1"/>
            </p:cNvSpPr>
            <p:nvPr/>
          </p:nvSpPr>
          <p:spPr bwMode="auto">
            <a:xfrm>
              <a:off x="1655" y="1355"/>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7" name="Line 13"/>
            <p:cNvSpPr>
              <a:spLocks noChangeShapeType="1"/>
            </p:cNvSpPr>
            <p:nvPr/>
          </p:nvSpPr>
          <p:spPr bwMode="auto">
            <a:xfrm>
              <a:off x="1655" y="1227"/>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8" name="Line 14"/>
            <p:cNvSpPr>
              <a:spLocks noChangeShapeType="1"/>
            </p:cNvSpPr>
            <p:nvPr/>
          </p:nvSpPr>
          <p:spPr bwMode="auto">
            <a:xfrm>
              <a:off x="1655" y="1099"/>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59" name="Line 15"/>
            <p:cNvSpPr>
              <a:spLocks noChangeShapeType="1"/>
            </p:cNvSpPr>
            <p:nvPr/>
          </p:nvSpPr>
          <p:spPr bwMode="auto">
            <a:xfrm>
              <a:off x="1655" y="971"/>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0" name="Line 16"/>
            <p:cNvSpPr>
              <a:spLocks noChangeShapeType="1"/>
            </p:cNvSpPr>
            <p:nvPr/>
          </p:nvSpPr>
          <p:spPr bwMode="auto">
            <a:xfrm>
              <a:off x="1655" y="843"/>
              <a:ext cx="24"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1" name="Line 17"/>
            <p:cNvSpPr>
              <a:spLocks noChangeShapeType="1"/>
            </p:cNvSpPr>
            <p:nvPr/>
          </p:nvSpPr>
          <p:spPr bwMode="auto">
            <a:xfrm>
              <a:off x="1679" y="2115"/>
              <a:ext cx="2528" cy="1"/>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2" name="Line 18"/>
            <p:cNvSpPr>
              <a:spLocks noChangeShapeType="1"/>
            </p:cNvSpPr>
            <p:nvPr/>
          </p:nvSpPr>
          <p:spPr bwMode="auto">
            <a:xfrm flipV="1">
              <a:off x="1679"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3" name="Line 19"/>
            <p:cNvSpPr>
              <a:spLocks noChangeShapeType="1"/>
            </p:cNvSpPr>
            <p:nvPr/>
          </p:nvSpPr>
          <p:spPr bwMode="auto">
            <a:xfrm flipV="1">
              <a:off x="1935"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4" name="Line 20"/>
            <p:cNvSpPr>
              <a:spLocks noChangeShapeType="1"/>
            </p:cNvSpPr>
            <p:nvPr/>
          </p:nvSpPr>
          <p:spPr bwMode="auto">
            <a:xfrm flipV="1">
              <a:off x="2183"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5" name="Line 21"/>
            <p:cNvSpPr>
              <a:spLocks noChangeShapeType="1"/>
            </p:cNvSpPr>
            <p:nvPr/>
          </p:nvSpPr>
          <p:spPr bwMode="auto">
            <a:xfrm flipV="1">
              <a:off x="2439"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6" name="Line 22"/>
            <p:cNvSpPr>
              <a:spLocks noChangeShapeType="1"/>
            </p:cNvSpPr>
            <p:nvPr/>
          </p:nvSpPr>
          <p:spPr bwMode="auto">
            <a:xfrm flipV="1">
              <a:off x="2687"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7" name="Line 23"/>
            <p:cNvSpPr>
              <a:spLocks noChangeShapeType="1"/>
            </p:cNvSpPr>
            <p:nvPr/>
          </p:nvSpPr>
          <p:spPr bwMode="auto">
            <a:xfrm flipV="1">
              <a:off x="2943"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8" name="Line 24"/>
            <p:cNvSpPr>
              <a:spLocks noChangeShapeType="1"/>
            </p:cNvSpPr>
            <p:nvPr/>
          </p:nvSpPr>
          <p:spPr bwMode="auto">
            <a:xfrm flipV="1">
              <a:off x="3199"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69" name="Line 25"/>
            <p:cNvSpPr>
              <a:spLocks noChangeShapeType="1"/>
            </p:cNvSpPr>
            <p:nvPr/>
          </p:nvSpPr>
          <p:spPr bwMode="auto">
            <a:xfrm flipV="1">
              <a:off x="3447"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70" name="Line 26"/>
            <p:cNvSpPr>
              <a:spLocks noChangeShapeType="1"/>
            </p:cNvSpPr>
            <p:nvPr/>
          </p:nvSpPr>
          <p:spPr bwMode="auto">
            <a:xfrm flipV="1">
              <a:off x="3703"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71" name="Line 27"/>
            <p:cNvSpPr>
              <a:spLocks noChangeShapeType="1"/>
            </p:cNvSpPr>
            <p:nvPr/>
          </p:nvSpPr>
          <p:spPr bwMode="auto">
            <a:xfrm flipV="1">
              <a:off x="3951"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72" name="Line 28"/>
            <p:cNvSpPr>
              <a:spLocks noChangeShapeType="1"/>
            </p:cNvSpPr>
            <p:nvPr/>
          </p:nvSpPr>
          <p:spPr bwMode="auto">
            <a:xfrm flipV="1">
              <a:off x="4207" y="2115"/>
              <a:ext cx="1" cy="24"/>
            </a:xfrm>
            <a:prstGeom prst="line">
              <a:avLst/>
            </a:prstGeom>
            <a:noFill/>
            <a:ln w="12700">
              <a:solidFill>
                <a:srgbClr val="000000"/>
              </a:solidFill>
              <a:round/>
              <a:headEnd/>
              <a:tailEnd/>
            </a:ln>
          </p:spPr>
          <p:txBody>
            <a:bodyPr/>
            <a:lstStyle/>
            <a:p>
              <a:endParaRPr lang="el-GR">
                <a:latin typeface="Candara" panose="020E0502030303020204" pitchFamily="34" charset="0"/>
              </a:endParaRPr>
            </a:p>
          </p:txBody>
        </p:sp>
        <p:sp>
          <p:nvSpPr>
            <p:cNvPr id="236573" name="Oval 29"/>
            <p:cNvSpPr>
              <a:spLocks noChangeArrowheads="1"/>
            </p:cNvSpPr>
            <p:nvPr/>
          </p:nvSpPr>
          <p:spPr bwMode="auto">
            <a:xfrm>
              <a:off x="1647" y="1939"/>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4" name="Oval 30"/>
            <p:cNvSpPr>
              <a:spLocks noChangeArrowheads="1"/>
            </p:cNvSpPr>
            <p:nvPr/>
          </p:nvSpPr>
          <p:spPr bwMode="auto">
            <a:xfrm>
              <a:off x="1903" y="1731"/>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5" name="Oval 31"/>
            <p:cNvSpPr>
              <a:spLocks noChangeArrowheads="1"/>
            </p:cNvSpPr>
            <p:nvPr/>
          </p:nvSpPr>
          <p:spPr bwMode="auto">
            <a:xfrm>
              <a:off x="2151" y="1403"/>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6" name="Oval 32"/>
            <p:cNvSpPr>
              <a:spLocks noChangeArrowheads="1"/>
            </p:cNvSpPr>
            <p:nvPr/>
          </p:nvSpPr>
          <p:spPr bwMode="auto">
            <a:xfrm>
              <a:off x="2407" y="1099"/>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7" name="Oval 33"/>
            <p:cNvSpPr>
              <a:spLocks noChangeArrowheads="1"/>
            </p:cNvSpPr>
            <p:nvPr/>
          </p:nvSpPr>
          <p:spPr bwMode="auto">
            <a:xfrm>
              <a:off x="2655" y="923"/>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8" name="Oval 34"/>
            <p:cNvSpPr>
              <a:spLocks noChangeArrowheads="1"/>
            </p:cNvSpPr>
            <p:nvPr/>
          </p:nvSpPr>
          <p:spPr bwMode="auto">
            <a:xfrm>
              <a:off x="2911" y="851"/>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79" name="Oval 35"/>
            <p:cNvSpPr>
              <a:spLocks noChangeArrowheads="1"/>
            </p:cNvSpPr>
            <p:nvPr/>
          </p:nvSpPr>
          <p:spPr bwMode="auto">
            <a:xfrm>
              <a:off x="3167" y="827"/>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80" name="Oval 36"/>
            <p:cNvSpPr>
              <a:spLocks noChangeArrowheads="1"/>
            </p:cNvSpPr>
            <p:nvPr/>
          </p:nvSpPr>
          <p:spPr bwMode="auto">
            <a:xfrm>
              <a:off x="3415" y="819"/>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81" name="Oval 37"/>
            <p:cNvSpPr>
              <a:spLocks noChangeArrowheads="1"/>
            </p:cNvSpPr>
            <p:nvPr/>
          </p:nvSpPr>
          <p:spPr bwMode="auto">
            <a:xfrm>
              <a:off x="3671" y="811"/>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82" name="Oval 38"/>
            <p:cNvSpPr>
              <a:spLocks noChangeArrowheads="1"/>
            </p:cNvSpPr>
            <p:nvPr/>
          </p:nvSpPr>
          <p:spPr bwMode="auto">
            <a:xfrm>
              <a:off x="3919" y="811"/>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83" name="Oval 39"/>
            <p:cNvSpPr>
              <a:spLocks noChangeArrowheads="1"/>
            </p:cNvSpPr>
            <p:nvPr/>
          </p:nvSpPr>
          <p:spPr bwMode="auto">
            <a:xfrm>
              <a:off x="4175" y="811"/>
              <a:ext cx="64" cy="64"/>
            </a:xfrm>
            <a:prstGeom prst="ellipse">
              <a:avLst/>
            </a:prstGeom>
            <a:solidFill>
              <a:srgbClr val="000080"/>
            </a:solidFill>
            <a:ln w="12700">
              <a:solidFill>
                <a:srgbClr val="000080"/>
              </a:solidFill>
              <a:round/>
              <a:headEnd/>
              <a:tailEnd/>
            </a:ln>
          </p:spPr>
          <p:txBody>
            <a:bodyPr/>
            <a:lstStyle/>
            <a:p>
              <a:endParaRPr lang="el-GR">
                <a:latin typeface="Candara" panose="020E0502030303020204" pitchFamily="34" charset="0"/>
              </a:endParaRPr>
            </a:p>
          </p:txBody>
        </p:sp>
        <p:sp>
          <p:nvSpPr>
            <p:cNvPr id="236584" name="Rectangle 40"/>
            <p:cNvSpPr>
              <a:spLocks noChangeArrowheads="1"/>
            </p:cNvSpPr>
            <p:nvPr/>
          </p:nvSpPr>
          <p:spPr bwMode="auto">
            <a:xfrm>
              <a:off x="1499" y="2075"/>
              <a:ext cx="110" cy="9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300">
                  <a:solidFill>
                    <a:srgbClr val="000000"/>
                  </a:solidFill>
                  <a:latin typeface="Candara" panose="020E0502030303020204" pitchFamily="34" charset="0"/>
                </a:rPr>
                <a:t>0.0</a:t>
              </a:r>
              <a:endParaRPr lang="en-US" sz="1300">
                <a:latin typeface="Candara" panose="020E0502030303020204" pitchFamily="34" charset="0"/>
              </a:endParaRPr>
            </a:p>
          </p:txBody>
        </p:sp>
        <p:sp>
          <p:nvSpPr>
            <p:cNvPr id="236585" name="Rectangle 41"/>
            <p:cNvSpPr>
              <a:spLocks noChangeArrowheads="1"/>
            </p:cNvSpPr>
            <p:nvPr/>
          </p:nvSpPr>
          <p:spPr bwMode="auto">
            <a:xfrm>
              <a:off x="1499" y="1943"/>
              <a:ext cx="93" cy="97"/>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300">
                  <a:solidFill>
                    <a:srgbClr val="000000"/>
                  </a:solidFill>
                  <a:latin typeface="Candara" panose="020E0502030303020204" pitchFamily="34" charset="0"/>
                </a:rPr>
                <a:t>0.1</a:t>
              </a:r>
              <a:endParaRPr lang="en-US" sz="1300">
                <a:latin typeface="Candara" panose="020E0502030303020204" pitchFamily="34" charset="0"/>
              </a:endParaRPr>
            </a:p>
          </p:txBody>
        </p:sp>
        <p:sp>
          <p:nvSpPr>
            <p:cNvPr id="236586" name="Rectangle 42"/>
            <p:cNvSpPr>
              <a:spLocks noChangeArrowheads="1"/>
            </p:cNvSpPr>
            <p:nvPr/>
          </p:nvSpPr>
          <p:spPr bwMode="auto">
            <a:xfrm>
              <a:off x="1499" y="1815"/>
              <a:ext cx="102" cy="97"/>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300">
                  <a:solidFill>
                    <a:srgbClr val="000000"/>
                  </a:solidFill>
                  <a:latin typeface="Candara" panose="020E0502030303020204" pitchFamily="34" charset="0"/>
                </a:rPr>
                <a:t>0.2</a:t>
              </a:r>
              <a:endParaRPr lang="en-US" sz="1300">
                <a:latin typeface="Candara" panose="020E0502030303020204" pitchFamily="34" charset="0"/>
              </a:endParaRPr>
            </a:p>
          </p:txBody>
        </p:sp>
        <p:sp>
          <p:nvSpPr>
            <p:cNvPr id="236587" name="Rectangle 43"/>
            <p:cNvSpPr>
              <a:spLocks noChangeArrowheads="1"/>
            </p:cNvSpPr>
            <p:nvPr/>
          </p:nvSpPr>
          <p:spPr bwMode="auto">
            <a:xfrm>
              <a:off x="1499" y="1687"/>
              <a:ext cx="104" cy="97"/>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300">
                  <a:solidFill>
                    <a:srgbClr val="000000"/>
                  </a:solidFill>
                  <a:latin typeface="Candara" panose="020E0502030303020204" pitchFamily="34" charset="0"/>
                </a:rPr>
                <a:t>0.3</a:t>
              </a:r>
              <a:endParaRPr lang="en-US" sz="1300">
                <a:latin typeface="Candara" panose="020E0502030303020204" pitchFamily="34" charset="0"/>
              </a:endParaRPr>
            </a:p>
          </p:txBody>
        </p:sp>
        <p:sp>
          <p:nvSpPr>
            <p:cNvPr id="236588" name="Rectangle 44"/>
            <p:cNvSpPr>
              <a:spLocks noChangeArrowheads="1"/>
            </p:cNvSpPr>
            <p:nvPr/>
          </p:nvSpPr>
          <p:spPr bwMode="auto">
            <a:xfrm>
              <a:off x="1499" y="1559"/>
              <a:ext cx="110" cy="9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300">
                  <a:solidFill>
                    <a:srgbClr val="000000"/>
                  </a:solidFill>
                  <a:latin typeface="Candara" panose="020E0502030303020204" pitchFamily="34" charset="0"/>
                </a:rPr>
                <a:t>0.4</a:t>
              </a:r>
              <a:endParaRPr lang="en-US" sz="1300">
                <a:latin typeface="Candara" panose="020E0502030303020204" pitchFamily="34" charset="0"/>
              </a:endParaRPr>
            </a:p>
          </p:txBody>
        </p:sp>
        <p:sp>
          <p:nvSpPr>
            <p:cNvPr id="236589" name="Rectangle 45"/>
            <p:cNvSpPr>
              <a:spLocks noChangeArrowheads="1"/>
            </p:cNvSpPr>
            <p:nvPr/>
          </p:nvSpPr>
          <p:spPr bwMode="auto">
            <a:xfrm>
              <a:off x="1499" y="1439"/>
              <a:ext cx="104" cy="97"/>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300">
                  <a:solidFill>
                    <a:srgbClr val="000000"/>
                  </a:solidFill>
                  <a:latin typeface="Candara" panose="020E0502030303020204" pitchFamily="34" charset="0"/>
                </a:rPr>
                <a:t>0.5</a:t>
              </a:r>
              <a:endParaRPr lang="en-US" sz="1300">
                <a:latin typeface="Candara" panose="020E0502030303020204" pitchFamily="34" charset="0"/>
              </a:endParaRPr>
            </a:p>
          </p:txBody>
        </p:sp>
        <p:sp>
          <p:nvSpPr>
            <p:cNvPr id="236590" name="Rectangle 46"/>
            <p:cNvSpPr>
              <a:spLocks noChangeArrowheads="1"/>
            </p:cNvSpPr>
            <p:nvPr/>
          </p:nvSpPr>
          <p:spPr bwMode="auto">
            <a:xfrm>
              <a:off x="1499" y="1311"/>
              <a:ext cx="110" cy="9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300">
                  <a:solidFill>
                    <a:srgbClr val="000000"/>
                  </a:solidFill>
                  <a:latin typeface="Candara" panose="020E0502030303020204" pitchFamily="34" charset="0"/>
                </a:rPr>
                <a:t>0.6</a:t>
              </a:r>
              <a:endParaRPr lang="en-US" sz="1300">
                <a:latin typeface="Candara" panose="020E0502030303020204" pitchFamily="34" charset="0"/>
              </a:endParaRPr>
            </a:p>
          </p:txBody>
        </p:sp>
        <p:sp>
          <p:nvSpPr>
            <p:cNvPr id="236591" name="Rectangle 47"/>
            <p:cNvSpPr>
              <a:spLocks noChangeArrowheads="1"/>
            </p:cNvSpPr>
            <p:nvPr/>
          </p:nvSpPr>
          <p:spPr bwMode="auto">
            <a:xfrm>
              <a:off x="1499" y="1183"/>
              <a:ext cx="103" cy="97"/>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300">
                  <a:solidFill>
                    <a:srgbClr val="000000"/>
                  </a:solidFill>
                  <a:latin typeface="Candara" panose="020E0502030303020204" pitchFamily="34" charset="0"/>
                </a:rPr>
                <a:t>0.7</a:t>
              </a:r>
              <a:endParaRPr lang="en-US" sz="1300">
                <a:latin typeface="Candara" panose="020E0502030303020204" pitchFamily="34" charset="0"/>
              </a:endParaRPr>
            </a:p>
          </p:txBody>
        </p:sp>
        <p:sp>
          <p:nvSpPr>
            <p:cNvPr id="236592" name="Rectangle 48"/>
            <p:cNvSpPr>
              <a:spLocks noChangeArrowheads="1"/>
            </p:cNvSpPr>
            <p:nvPr/>
          </p:nvSpPr>
          <p:spPr bwMode="auto">
            <a:xfrm>
              <a:off x="1499" y="1055"/>
              <a:ext cx="110" cy="9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300">
                  <a:solidFill>
                    <a:srgbClr val="000000"/>
                  </a:solidFill>
                  <a:latin typeface="Candara" panose="020E0502030303020204" pitchFamily="34" charset="0"/>
                </a:rPr>
                <a:t>0.8</a:t>
              </a:r>
              <a:endParaRPr lang="en-US" sz="1300">
                <a:latin typeface="Candara" panose="020E0502030303020204" pitchFamily="34" charset="0"/>
              </a:endParaRPr>
            </a:p>
          </p:txBody>
        </p:sp>
        <p:sp>
          <p:nvSpPr>
            <p:cNvPr id="236593" name="Rectangle 49"/>
            <p:cNvSpPr>
              <a:spLocks noChangeArrowheads="1"/>
            </p:cNvSpPr>
            <p:nvPr/>
          </p:nvSpPr>
          <p:spPr bwMode="auto">
            <a:xfrm>
              <a:off x="1499" y="927"/>
              <a:ext cx="110" cy="9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300">
                  <a:solidFill>
                    <a:srgbClr val="000000"/>
                  </a:solidFill>
                  <a:latin typeface="Candara" panose="020E0502030303020204" pitchFamily="34" charset="0"/>
                </a:rPr>
                <a:t>0.9</a:t>
              </a:r>
              <a:endParaRPr lang="en-US" sz="1300">
                <a:latin typeface="Candara" panose="020E0502030303020204" pitchFamily="34" charset="0"/>
              </a:endParaRPr>
            </a:p>
          </p:txBody>
        </p:sp>
        <p:sp>
          <p:nvSpPr>
            <p:cNvPr id="236594" name="Rectangle 50"/>
            <p:cNvSpPr>
              <a:spLocks noChangeArrowheads="1"/>
            </p:cNvSpPr>
            <p:nvPr/>
          </p:nvSpPr>
          <p:spPr bwMode="auto">
            <a:xfrm>
              <a:off x="1499" y="799"/>
              <a:ext cx="93" cy="97"/>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300">
                  <a:solidFill>
                    <a:srgbClr val="000000"/>
                  </a:solidFill>
                  <a:latin typeface="Candara" panose="020E0502030303020204" pitchFamily="34" charset="0"/>
                </a:rPr>
                <a:t>1.0</a:t>
              </a:r>
              <a:endParaRPr lang="en-US" sz="1300">
                <a:latin typeface="Candara" panose="020E0502030303020204" pitchFamily="34" charset="0"/>
              </a:endParaRPr>
            </a:p>
          </p:txBody>
        </p:sp>
        <p:sp>
          <p:nvSpPr>
            <p:cNvPr id="236595" name="Rectangle 51"/>
            <p:cNvSpPr>
              <a:spLocks noChangeArrowheads="1"/>
            </p:cNvSpPr>
            <p:nvPr/>
          </p:nvSpPr>
          <p:spPr bwMode="auto">
            <a:xfrm>
              <a:off x="1659" y="2183"/>
              <a:ext cx="54" cy="11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600">
                  <a:solidFill>
                    <a:srgbClr val="000000"/>
                  </a:solidFill>
                  <a:latin typeface="Candara" panose="020E0502030303020204" pitchFamily="34" charset="0"/>
                </a:rPr>
                <a:t>0</a:t>
              </a:r>
              <a:endParaRPr lang="en-US" sz="1600">
                <a:latin typeface="Candara" panose="020E0502030303020204" pitchFamily="34" charset="0"/>
              </a:endParaRPr>
            </a:p>
          </p:txBody>
        </p:sp>
        <p:sp>
          <p:nvSpPr>
            <p:cNvPr id="236596" name="Rectangle 52"/>
            <p:cNvSpPr>
              <a:spLocks noChangeArrowheads="1"/>
            </p:cNvSpPr>
            <p:nvPr/>
          </p:nvSpPr>
          <p:spPr bwMode="auto">
            <a:xfrm>
              <a:off x="1915" y="2183"/>
              <a:ext cx="34" cy="11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600">
                  <a:solidFill>
                    <a:srgbClr val="000000"/>
                  </a:solidFill>
                  <a:latin typeface="Candara" panose="020E0502030303020204" pitchFamily="34" charset="0"/>
                </a:rPr>
                <a:t>1</a:t>
              </a:r>
              <a:endParaRPr lang="en-US" sz="1600">
                <a:latin typeface="Candara" panose="020E0502030303020204" pitchFamily="34" charset="0"/>
              </a:endParaRPr>
            </a:p>
          </p:txBody>
        </p:sp>
        <p:sp>
          <p:nvSpPr>
            <p:cNvPr id="236597" name="Rectangle 53"/>
            <p:cNvSpPr>
              <a:spLocks noChangeArrowheads="1"/>
            </p:cNvSpPr>
            <p:nvPr/>
          </p:nvSpPr>
          <p:spPr bwMode="auto">
            <a:xfrm>
              <a:off x="2163" y="2183"/>
              <a:ext cx="44" cy="11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600">
                  <a:solidFill>
                    <a:srgbClr val="000000"/>
                  </a:solidFill>
                  <a:latin typeface="Candara" panose="020E0502030303020204" pitchFamily="34" charset="0"/>
                </a:rPr>
                <a:t>2</a:t>
              </a:r>
              <a:endParaRPr lang="en-US" sz="1600">
                <a:latin typeface="Candara" panose="020E0502030303020204" pitchFamily="34" charset="0"/>
              </a:endParaRPr>
            </a:p>
          </p:txBody>
        </p:sp>
        <p:sp>
          <p:nvSpPr>
            <p:cNvPr id="236598" name="Rectangle 54"/>
            <p:cNvSpPr>
              <a:spLocks noChangeArrowheads="1"/>
            </p:cNvSpPr>
            <p:nvPr/>
          </p:nvSpPr>
          <p:spPr bwMode="auto">
            <a:xfrm>
              <a:off x="2419" y="2183"/>
              <a:ext cx="47" cy="11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600">
                  <a:solidFill>
                    <a:srgbClr val="000000"/>
                  </a:solidFill>
                  <a:latin typeface="Candara" panose="020E0502030303020204" pitchFamily="34" charset="0"/>
                </a:rPr>
                <a:t>3</a:t>
              </a:r>
              <a:endParaRPr lang="en-US" sz="1600">
                <a:latin typeface="Candara" panose="020E0502030303020204" pitchFamily="34" charset="0"/>
              </a:endParaRPr>
            </a:p>
          </p:txBody>
        </p:sp>
        <p:sp>
          <p:nvSpPr>
            <p:cNvPr id="236599" name="Rectangle 55"/>
            <p:cNvSpPr>
              <a:spLocks noChangeArrowheads="1"/>
            </p:cNvSpPr>
            <p:nvPr/>
          </p:nvSpPr>
          <p:spPr bwMode="auto">
            <a:xfrm>
              <a:off x="2667" y="2183"/>
              <a:ext cx="51" cy="11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600">
                  <a:solidFill>
                    <a:srgbClr val="000000"/>
                  </a:solidFill>
                  <a:latin typeface="Candara" panose="020E0502030303020204" pitchFamily="34" charset="0"/>
                </a:rPr>
                <a:t>4</a:t>
              </a:r>
              <a:endParaRPr lang="en-US" sz="1600">
                <a:latin typeface="Candara" panose="020E0502030303020204" pitchFamily="34" charset="0"/>
              </a:endParaRPr>
            </a:p>
          </p:txBody>
        </p:sp>
        <p:sp>
          <p:nvSpPr>
            <p:cNvPr id="236600" name="Rectangle 56"/>
            <p:cNvSpPr>
              <a:spLocks noChangeArrowheads="1"/>
            </p:cNvSpPr>
            <p:nvPr/>
          </p:nvSpPr>
          <p:spPr bwMode="auto">
            <a:xfrm>
              <a:off x="2923" y="2183"/>
              <a:ext cx="47" cy="11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600">
                  <a:solidFill>
                    <a:srgbClr val="000000"/>
                  </a:solidFill>
                  <a:latin typeface="Candara" panose="020E0502030303020204" pitchFamily="34" charset="0"/>
                </a:rPr>
                <a:t>5</a:t>
              </a:r>
              <a:endParaRPr lang="en-US" sz="1600">
                <a:latin typeface="Candara" panose="020E0502030303020204" pitchFamily="34" charset="0"/>
              </a:endParaRPr>
            </a:p>
          </p:txBody>
        </p:sp>
        <p:sp>
          <p:nvSpPr>
            <p:cNvPr id="236601" name="Rectangle 57"/>
            <p:cNvSpPr>
              <a:spLocks noChangeArrowheads="1"/>
            </p:cNvSpPr>
            <p:nvPr/>
          </p:nvSpPr>
          <p:spPr bwMode="auto">
            <a:xfrm>
              <a:off x="3179" y="2183"/>
              <a:ext cx="54" cy="11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600">
                  <a:solidFill>
                    <a:srgbClr val="000000"/>
                  </a:solidFill>
                  <a:latin typeface="Candara" panose="020E0502030303020204" pitchFamily="34" charset="0"/>
                </a:rPr>
                <a:t>6</a:t>
              </a:r>
              <a:endParaRPr lang="en-US" sz="1600">
                <a:latin typeface="Candara" panose="020E0502030303020204" pitchFamily="34" charset="0"/>
              </a:endParaRPr>
            </a:p>
          </p:txBody>
        </p:sp>
        <p:sp>
          <p:nvSpPr>
            <p:cNvPr id="236602" name="Rectangle 58"/>
            <p:cNvSpPr>
              <a:spLocks noChangeArrowheads="1"/>
            </p:cNvSpPr>
            <p:nvPr/>
          </p:nvSpPr>
          <p:spPr bwMode="auto">
            <a:xfrm>
              <a:off x="3427" y="2183"/>
              <a:ext cx="45" cy="11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600">
                  <a:solidFill>
                    <a:srgbClr val="000000"/>
                  </a:solidFill>
                  <a:latin typeface="Candara" panose="020E0502030303020204" pitchFamily="34" charset="0"/>
                </a:rPr>
                <a:t>7</a:t>
              </a:r>
              <a:endParaRPr lang="en-US" sz="1600">
                <a:latin typeface="Candara" panose="020E0502030303020204" pitchFamily="34" charset="0"/>
              </a:endParaRPr>
            </a:p>
          </p:txBody>
        </p:sp>
        <p:sp>
          <p:nvSpPr>
            <p:cNvPr id="236603" name="Rectangle 59"/>
            <p:cNvSpPr>
              <a:spLocks noChangeArrowheads="1"/>
            </p:cNvSpPr>
            <p:nvPr/>
          </p:nvSpPr>
          <p:spPr bwMode="auto">
            <a:xfrm>
              <a:off x="3683" y="2183"/>
              <a:ext cx="54" cy="11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600">
                  <a:solidFill>
                    <a:srgbClr val="000000"/>
                  </a:solidFill>
                  <a:latin typeface="Candara" panose="020E0502030303020204" pitchFamily="34" charset="0"/>
                </a:rPr>
                <a:t>8</a:t>
              </a:r>
              <a:endParaRPr lang="en-US" sz="1600">
                <a:latin typeface="Candara" panose="020E0502030303020204" pitchFamily="34" charset="0"/>
              </a:endParaRPr>
            </a:p>
          </p:txBody>
        </p:sp>
        <p:sp>
          <p:nvSpPr>
            <p:cNvPr id="236604" name="Rectangle 60"/>
            <p:cNvSpPr>
              <a:spLocks noChangeArrowheads="1"/>
            </p:cNvSpPr>
            <p:nvPr/>
          </p:nvSpPr>
          <p:spPr bwMode="auto">
            <a:xfrm>
              <a:off x="3931" y="2183"/>
              <a:ext cx="54" cy="11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600">
                  <a:solidFill>
                    <a:srgbClr val="000000"/>
                  </a:solidFill>
                  <a:latin typeface="Candara" panose="020E0502030303020204" pitchFamily="34" charset="0"/>
                </a:rPr>
                <a:t>9</a:t>
              </a:r>
              <a:endParaRPr lang="en-US" sz="1600">
                <a:latin typeface="Candara" panose="020E0502030303020204" pitchFamily="34" charset="0"/>
              </a:endParaRPr>
            </a:p>
          </p:txBody>
        </p:sp>
        <p:sp>
          <p:nvSpPr>
            <p:cNvPr id="236605" name="Rectangle 61"/>
            <p:cNvSpPr>
              <a:spLocks noChangeArrowheads="1"/>
            </p:cNvSpPr>
            <p:nvPr/>
          </p:nvSpPr>
          <p:spPr bwMode="auto">
            <a:xfrm>
              <a:off x="4163" y="2183"/>
              <a:ext cx="88" cy="116"/>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n-US" sz="1600">
                  <a:solidFill>
                    <a:srgbClr val="000000"/>
                  </a:solidFill>
                  <a:latin typeface="Candara" panose="020E0502030303020204" pitchFamily="34" charset="0"/>
                </a:rPr>
                <a:t>10</a:t>
              </a:r>
              <a:endParaRPr lang="en-US" sz="1600">
                <a:latin typeface="Candara" panose="020E0502030303020204" pitchFamily="34" charset="0"/>
              </a:endParaRPr>
            </a:p>
          </p:txBody>
        </p:sp>
        <p:sp>
          <p:nvSpPr>
            <p:cNvPr id="236606" name="Rectangle 62"/>
            <p:cNvSpPr>
              <a:spLocks noChangeArrowheads="1"/>
            </p:cNvSpPr>
            <p:nvPr/>
          </p:nvSpPr>
          <p:spPr bwMode="auto">
            <a:xfrm>
              <a:off x="2527" y="2363"/>
              <a:ext cx="402" cy="194"/>
            </a:xfrm>
            <a:prstGeom prst="rect">
              <a:avLst/>
            </a:prstGeom>
            <a:noFill/>
            <a:ln w="9525">
              <a:noFill/>
              <a:miter lim="800000"/>
              <a:headEnd/>
              <a:tailEnd/>
            </a:ln>
          </p:spPr>
          <p:txBody>
            <a:bodyPr wrap="none" lIns="0" tIns="0" rIns="0" bIns="0">
              <a:normAutofit/>
            </a:bodyPr>
            <a:lstStyle/>
            <a:p>
              <a:pPr eaLnBrk="0" hangingPunct="0">
                <a:lnSpc>
                  <a:spcPct val="90000"/>
                </a:lnSpc>
                <a:spcAft>
                  <a:spcPts val="600"/>
                </a:spcAft>
              </a:pPr>
              <a:r>
                <a:rPr lang="el-GR" sz="2400" b="1">
                  <a:latin typeface="Candara" panose="020E0502030303020204" pitchFamily="34" charset="0"/>
                </a:rPr>
                <a:t>Γενιές</a:t>
              </a:r>
              <a:endParaRPr lang="en-US" sz="2400" b="1">
                <a:latin typeface="Candara" panose="020E0502030303020204" pitchFamily="34" charset="0"/>
              </a:endParaRPr>
            </a:p>
          </p:txBody>
        </p:sp>
        <p:sp>
          <p:nvSpPr>
            <p:cNvPr id="236607" name="Text Box 63"/>
            <p:cNvSpPr txBox="1">
              <a:spLocks noChangeArrowheads="1"/>
            </p:cNvSpPr>
            <p:nvPr/>
          </p:nvSpPr>
          <p:spPr bwMode="auto">
            <a:xfrm rot="16205208">
              <a:off x="1153" y="712"/>
              <a:ext cx="291" cy="230"/>
            </a:xfrm>
            <a:prstGeom prst="rect">
              <a:avLst/>
            </a:prstGeom>
            <a:noFill/>
            <a:ln w="9525">
              <a:noFill/>
              <a:miter lim="800000"/>
              <a:headEnd/>
              <a:tailEnd/>
            </a:ln>
            <a:effectLst/>
          </p:spPr>
          <p:txBody>
            <a:bodyPr vert="eaVert">
              <a:spAutoFit/>
            </a:bodyPr>
            <a:lstStyle/>
            <a:p>
              <a:pPr eaLnBrk="0" hangingPunct="0">
                <a:spcBef>
                  <a:spcPct val="50000"/>
                </a:spcBef>
              </a:pPr>
              <a:endParaRPr lang="el-GR">
                <a:latin typeface="Candara" panose="020E0502030303020204" pitchFamily="34" charset="0"/>
              </a:endParaRPr>
            </a:p>
          </p:txBody>
        </p:sp>
        <p:sp>
          <p:nvSpPr>
            <p:cNvPr id="236608" name="Text Box 64"/>
            <p:cNvSpPr txBox="1">
              <a:spLocks noChangeArrowheads="1"/>
            </p:cNvSpPr>
            <p:nvPr/>
          </p:nvSpPr>
          <p:spPr bwMode="auto">
            <a:xfrm rot="16200000">
              <a:off x="799" y="1383"/>
              <a:ext cx="912" cy="250"/>
            </a:xfrm>
            <a:prstGeom prst="rect">
              <a:avLst/>
            </a:prstGeom>
            <a:solidFill>
              <a:srgbClr val="FFFF99"/>
            </a:solidFill>
            <a:ln w="9525">
              <a:noFill/>
              <a:miter lim="800000"/>
              <a:headEnd/>
              <a:tailEnd/>
            </a:ln>
            <a:effectLst/>
          </p:spPr>
          <p:txBody>
            <a:bodyPr>
              <a:normAutofit/>
            </a:bodyPr>
            <a:lstStyle/>
            <a:p>
              <a:pPr eaLnBrk="0" hangingPunct="0">
                <a:lnSpc>
                  <a:spcPct val="90000"/>
                </a:lnSpc>
                <a:spcBef>
                  <a:spcPct val="50000"/>
                </a:spcBef>
              </a:pPr>
              <a:r>
                <a:rPr lang="el-GR" sz="2800" b="1">
                  <a:latin typeface="Candara" panose="020E0502030303020204" pitchFamily="34" charset="0"/>
                </a:rPr>
                <a:t>Κλάσμα</a:t>
              </a:r>
              <a:endParaRPr lang="en-US" sz="2800" b="1">
                <a:latin typeface="Candara" panose="020E0502030303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p:nvSpPr>
          <p:cNvPr id="149506" name="Rectangle 2"/>
          <p:cNvSpPr>
            <a:spLocks noGrp="1" noChangeArrowheads="1"/>
          </p:cNvSpPr>
          <p:nvPr>
            <p:ph type="title"/>
          </p:nvPr>
        </p:nvSpPr>
        <p:spPr>
          <a:xfrm>
            <a:off x="1653363" y="365760"/>
            <a:ext cx="9367203" cy="1188720"/>
          </a:xfrm>
        </p:spPr>
        <p:txBody>
          <a:bodyPr>
            <a:normAutofit/>
          </a:bodyPr>
          <a:lstStyle/>
          <a:p>
            <a:r>
              <a:rPr lang="el-GR" b="1">
                <a:latin typeface="Candara" panose="020E0502030303020204" pitchFamily="34" charset="0"/>
              </a:rPr>
              <a:t>Η εποχή των εντομοκτόνων</a:t>
            </a:r>
          </a:p>
        </p:txBody>
      </p:sp>
      <p:sp>
        <p:nvSpPr>
          <p:cNvPr id="72" name="Freeform: Shape 71">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Shape 73">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Shape 75">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9507" name="Rectangle 3"/>
          <p:cNvSpPr>
            <a:spLocks noGrp="1" noChangeArrowheads="1"/>
          </p:cNvSpPr>
          <p:nvPr>
            <p:ph idx="1"/>
          </p:nvPr>
        </p:nvSpPr>
        <p:spPr>
          <a:xfrm>
            <a:off x="1653363" y="2176272"/>
            <a:ext cx="9367204" cy="4041648"/>
          </a:xfrm>
        </p:spPr>
        <p:txBody>
          <a:bodyPr anchor="t">
            <a:normAutofit/>
          </a:bodyPr>
          <a:lstStyle/>
          <a:p>
            <a:r>
              <a:rPr lang="el-GR" sz="2400" b="1">
                <a:latin typeface="Candara" panose="020E0502030303020204" pitchFamily="34" charset="0"/>
              </a:rPr>
              <a:t>1939-1962: ανακάλυψη "θαυματουργών" εντομοκτόνων</a:t>
            </a:r>
          </a:p>
          <a:p>
            <a:r>
              <a:rPr lang="en-US" sz="2400" b="1">
                <a:latin typeface="Candara" panose="020E0502030303020204" pitchFamily="34" charset="0"/>
              </a:rPr>
              <a:t>DDT: </a:t>
            </a:r>
            <a:r>
              <a:rPr lang="el-GR" sz="2400" b="1">
                <a:latin typeface="Candara" panose="020E0502030303020204" pitchFamily="34" charset="0"/>
              </a:rPr>
              <a:t>πρώτη σύνθεση από τον Γερμανό μεταπτυχιακό </a:t>
            </a:r>
            <a:r>
              <a:rPr lang="en-US" sz="2400" b="1">
                <a:latin typeface="Candara" panose="020E0502030303020204" pitchFamily="34" charset="0"/>
              </a:rPr>
              <a:t>Othmar Zeidler</a:t>
            </a:r>
            <a:r>
              <a:rPr lang="el-GR" sz="2400" b="1">
                <a:latin typeface="Candara" panose="020E0502030303020204" pitchFamily="34" charset="0"/>
              </a:rPr>
              <a:t> που δεν κατάλαβε την εντομοκτόνο δράση του (1873)</a:t>
            </a:r>
          </a:p>
          <a:p>
            <a:r>
              <a:rPr lang="el-GR" sz="2400" b="1">
                <a:latin typeface="Candara" panose="020E0502030303020204" pitchFamily="34" charset="0"/>
              </a:rPr>
              <a:t>1930: ο Ελβετός χημικός </a:t>
            </a:r>
            <a:r>
              <a:rPr lang="en-US" sz="2400" b="1">
                <a:latin typeface="Candara" panose="020E0502030303020204" pitchFamily="34" charset="0"/>
              </a:rPr>
              <a:t>Paul M</a:t>
            </a:r>
            <a:r>
              <a:rPr lang="en-US" sz="2400" b="1">
                <a:latin typeface="Candara" panose="020E0502030303020204" pitchFamily="34" charset="0"/>
                <a:cs typeface="Arial" charset="0"/>
              </a:rPr>
              <a:t>ü</a:t>
            </a:r>
            <a:r>
              <a:rPr lang="en-US" sz="2400" b="1">
                <a:latin typeface="Candara" panose="020E0502030303020204" pitchFamily="34" charset="0"/>
              </a:rPr>
              <a:t>ller (Geigy Corp.) </a:t>
            </a:r>
            <a:r>
              <a:rPr lang="el-GR" sz="2400" b="1">
                <a:latin typeface="Candara" panose="020E0502030303020204" pitchFamily="34" charset="0"/>
              </a:rPr>
              <a:t>αποκάλυψε τη δράση του</a:t>
            </a:r>
          </a:p>
          <a:p>
            <a:r>
              <a:rPr lang="el-GR" sz="2400" b="1">
                <a:latin typeface="Candara" panose="020E0502030303020204" pitchFamily="34" charset="0"/>
              </a:rPr>
              <a:t>Ευρεία χρήση κατά της ελονοσίας και του τύφου κατά τον Β' Παγκόσμιο Πόλεμο</a:t>
            </a:r>
          </a:p>
          <a:p>
            <a:r>
              <a:rPr lang="el-GR" sz="2400" b="1">
                <a:latin typeface="Candara" panose="020E0502030303020204" pitchFamily="34" charset="0"/>
              </a:rPr>
              <a:t>1948: </a:t>
            </a:r>
            <a:r>
              <a:rPr lang="en-US" sz="2400" b="1">
                <a:latin typeface="Candara" panose="020E0502030303020204" pitchFamily="34" charset="0"/>
              </a:rPr>
              <a:t>Nobel </a:t>
            </a:r>
            <a:r>
              <a:rPr lang="el-GR" sz="2400" b="1">
                <a:latin typeface="Candara" panose="020E0502030303020204" pitchFamily="34" charset="0"/>
              </a:rPr>
              <a:t>στον </a:t>
            </a:r>
            <a:r>
              <a:rPr lang="en-US" sz="2400" b="1">
                <a:latin typeface="Candara" panose="020E0502030303020204" pitchFamily="34" charset="0"/>
              </a:rPr>
              <a:t>M</a:t>
            </a:r>
            <a:r>
              <a:rPr lang="en-US" sz="2400" b="1">
                <a:latin typeface="Candara" panose="020E0502030303020204" pitchFamily="34" charset="0"/>
                <a:cs typeface="Arial" charset="0"/>
              </a:rPr>
              <a:t>ü</a:t>
            </a:r>
            <a:r>
              <a:rPr lang="en-US" sz="2400" b="1">
                <a:latin typeface="Candara" panose="020E0502030303020204" pitchFamily="34" charset="0"/>
              </a:rPr>
              <a:t>ller</a:t>
            </a:r>
          </a:p>
          <a:p>
            <a:r>
              <a:rPr lang="en-US" sz="2400" b="1">
                <a:latin typeface="Candara" panose="020E0502030303020204" pitchFamily="34" charset="0"/>
              </a:rPr>
              <a:t>1962: Rachel Carson's </a:t>
            </a:r>
            <a:r>
              <a:rPr lang="en-US" sz="2400" b="1" i="1">
                <a:latin typeface="Candara" panose="020E0502030303020204" pitchFamily="34" charset="0"/>
              </a:rPr>
              <a:t>Silent Spring</a:t>
            </a:r>
            <a:endParaRPr lang="el-GR" sz="2400" b="1" i="1">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9507">
                                            <p:txEl>
                                              <p:pRg st="0" end="0"/>
                                            </p:txEl>
                                          </p:spTgt>
                                        </p:tgtEl>
                                        <p:attrNameLst>
                                          <p:attrName>style.visibility</p:attrName>
                                        </p:attrNameLst>
                                      </p:cBhvr>
                                      <p:to>
                                        <p:strVal val="visible"/>
                                      </p:to>
                                    </p:set>
                                    <p:anim calcmode="lin" valueType="num">
                                      <p:cBhvr additive="base">
                                        <p:cTn id="7" dur="500" fill="hold"/>
                                        <p:tgtEl>
                                          <p:spTgt spid="149507">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495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149507">
                                            <p:txEl>
                                              <p:pRg st="1" end="1"/>
                                            </p:txEl>
                                          </p:spTgt>
                                        </p:tgtEl>
                                        <p:attrNameLst>
                                          <p:attrName>style.visibility</p:attrName>
                                        </p:attrNameLst>
                                      </p:cBhvr>
                                      <p:to>
                                        <p:strVal val="visible"/>
                                      </p:to>
                                    </p:set>
                                    <p:anim calcmode="lin" valueType="num">
                                      <p:cBhvr additive="base">
                                        <p:cTn id="13" dur="500" fill="hold"/>
                                        <p:tgtEl>
                                          <p:spTgt spid="149507">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49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49507">
                                            <p:txEl>
                                              <p:pRg st="2" end="2"/>
                                            </p:txEl>
                                          </p:spTgt>
                                        </p:tgtEl>
                                        <p:attrNameLst>
                                          <p:attrName>style.visibility</p:attrName>
                                        </p:attrNameLst>
                                      </p:cBhvr>
                                      <p:to>
                                        <p:strVal val="visible"/>
                                      </p:to>
                                    </p:set>
                                    <p:anim calcmode="lin" valueType="num">
                                      <p:cBhvr additive="base">
                                        <p:cTn id="19" dur="500" fill="hold"/>
                                        <p:tgtEl>
                                          <p:spTgt spid="149507">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49507">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49507">
                                            <p:txEl>
                                              <p:pRg st="3" end="3"/>
                                            </p:txEl>
                                          </p:spTgt>
                                        </p:tgtEl>
                                        <p:attrNameLst>
                                          <p:attrName>style.visibility</p:attrName>
                                        </p:attrNameLst>
                                      </p:cBhvr>
                                      <p:to>
                                        <p:strVal val="visible"/>
                                      </p:to>
                                    </p:set>
                                    <p:anim calcmode="lin" valueType="num">
                                      <p:cBhvr additive="base">
                                        <p:cTn id="25" dur="500" fill="hold"/>
                                        <p:tgtEl>
                                          <p:spTgt spid="149507">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49507">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49507">
                                            <p:txEl>
                                              <p:pRg st="4" end="4"/>
                                            </p:txEl>
                                          </p:spTgt>
                                        </p:tgtEl>
                                        <p:attrNameLst>
                                          <p:attrName>style.visibility</p:attrName>
                                        </p:attrNameLst>
                                      </p:cBhvr>
                                      <p:to>
                                        <p:strVal val="visible"/>
                                      </p:to>
                                    </p:set>
                                    <p:anim calcmode="lin" valueType="num">
                                      <p:cBhvr additive="base">
                                        <p:cTn id="31" dur="500" fill="hold"/>
                                        <p:tgtEl>
                                          <p:spTgt spid="149507">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49507">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49507">
                                            <p:txEl>
                                              <p:pRg st="5" end="5"/>
                                            </p:txEl>
                                          </p:spTgt>
                                        </p:tgtEl>
                                        <p:attrNameLst>
                                          <p:attrName>style.visibility</p:attrName>
                                        </p:attrNameLst>
                                      </p:cBhvr>
                                      <p:to>
                                        <p:strVal val="visible"/>
                                      </p:to>
                                    </p:set>
                                    <p:anim calcmode="lin" valueType="num">
                                      <p:cBhvr additive="base">
                                        <p:cTn id="37" dur="500" fill="hold"/>
                                        <p:tgtEl>
                                          <p:spTgt spid="149507">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49507">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9507"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56E9B3E6-E277-4D68-BA48-9CB43FFBD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4" name="Group 7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75" name="Rectangle 7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Rectangle 7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1" name="Straight Connector 80">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graphicFrame>
        <p:nvGraphicFramePr>
          <p:cNvPr id="239620" name="Rectangle 2">
            <a:extLst>
              <a:ext uri="{FF2B5EF4-FFF2-40B4-BE49-F238E27FC236}">
                <a16:creationId xmlns:a16="http://schemas.microsoft.com/office/drawing/2014/main" id="{A5C01225-9F94-4367-9772-643234DDCBCB}"/>
              </a:ext>
            </a:extLst>
          </p:cNvPr>
          <p:cNvGraphicFramePr>
            <a:graphicFrameLocks noGrp="1"/>
          </p:cNvGraphicFramePr>
          <p:nvPr>
            <p:ph idx="1"/>
            <p:extLst>
              <p:ext uri="{D42A27DB-BD31-4B8C-83A1-F6EECF244321}">
                <p14:modId xmlns:p14="http://schemas.microsoft.com/office/powerpoint/2010/main" val="4225113780"/>
              </p:ext>
            </p:extLst>
          </p:nvPr>
        </p:nvGraphicFramePr>
        <p:xfrm>
          <a:off x="904602" y="3017519"/>
          <a:ext cx="10378440" cy="32099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716" name="Rectangle 4"/>
          <p:cNvSpPr>
            <a:spLocks noGrp="1" noChangeArrowheads="1"/>
          </p:cNvSpPr>
          <p:nvPr>
            <p:ph type="title" idx="4294967295"/>
          </p:nvPr>
        </p:nvSpPr>
        <p:spPr>
          <a:xfrm>
            <a:off x="589560" y="856180"/>
            <a:ext cx="4560584" cy="1128068"/>
          </a:xfrm>
        </p:spPr>
        <p:txBody>
          <a:bodyPr vert="horz" lIns="91440" tIns="45720" rIns="91440" bIns="45720" rtlCol="0" anchor="ctr">
            <a:normAutofit/>
          </a:bodyPr>
          <a:lstStyle/>
          <a:p>
            <a:r>
              <a:rPr lang="en-US" sz="3700" b="1"/>
              <a:t>Μηχανισμοί ανθεκτικότητας</a:t>
            </a:r>
          </a:p>
        </p:txBody>
      </p:sp>
      <p:grpSp>
        <p:nvGrpSpPr>
          <p:cNvPr id="75" name="Group 74">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76" name="Rectangle 75">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9" name="Rectangle 78">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715" name="Text Box 3"/>
          <p:cNvSpPr txBox="1">
            <a:spLocks noChangeArrowheads="1"/>
          </p:cNvSpPr>
          <p:nvPr/>
        </p:nvSpPr>
        <p:spPr bwMode="auto">
          <a:xfrm>
            <a:off x="590719" y="2330505"/>
            <a:ext cx="4559425" cy="3979585"/>
          </a:xfrm>
          <a:prstGeom prst="rect">
            <a:avLst/>
          </a:prstGeom>
        </p:spPr>
        <p:txBody>
          <a:bodyPr vert="horz" lIns="91440" tIns="45720" rIns="91440" bIns="45720" rtlCol="0" anchor="ctr">
            <a:normAutofit/>
          </a:bodyPr>
          <a:lstStyle/>
          <a:p>
            <a:pPr indent="-228600" defTabSz="914400">
              <a:lnSpc>
                <a:spcPct val="90000"/>
              </a:lnSpc>
              <a:spcBef>
                <a:spcPct val="50000"/>
              </a:spcBef>
              <a:buFont typeface="Arial" panose="020B0604020202020204" pitchFamily="34" charset="0"/>
              <a:buChar char="•"/>
            </a:pPr>
            <a:r>
              <a:rPr lang="en-US" sz="2000" b="1" dirty="0"/>
              <a:t>Η α</a:t>
            </a:r>
            <a:r>
              <a:rPr lang="en-US" sz="2000" b="1" dirty="0" err="1"/>
              <a:t>νθεκτικότητ</a:t>
            </a:r>
            <a:r>
              <a:rPr lang="en-US" sz="2000" b="1" dirty="0"/>
              <a:t>α μπορεί να είναι αποτέλεσμα: </a:t>
            </a:r>
          </a:p>
          <a:p>
            <a:pPr indent="-228600" defTabSz="914400">
              <a:lnSpc>
                <a:spcPct val="90000"/>
              </a:lnSpc>
              <a:spcBef>
                <a:spcPct val="50000"/>
              </a:spcBef>
              <a:buFont typeface="Arial" panose="020B0604020202020204" pitchFamily="34" charset="0"/>
              <a:buChar char="•"/>
            </a:pPr>
            <a:r>
              <a:rPr lang="en-US" sz="2000" b="1" dirty="0"/>
              <a:t>1. </a:t>
            </a:r>
            <a:r>
              <a:rPr lang="en-US" sz="2000" b="1" dirty="0" err="1"/>
              <a:t>Μειωμένης</a:t>
            </a:r>
            <a:r>
              <a:rPr lang="en-US" sz="2000" b="1" dirty="0"/>
              <a:t> </a:t>
            </a:r>
            <a:r>
              <a:rPr lang="en-US" sz="2000" b="1" dirty="0" err="1"/>
              <a:t>διείσδυσης</a:t>
            </a:r>
            <a:r>
              <a:rPr lang="en-US" sz="2000" b="1" dirty="0"/>
              <a:t> </a:t>
            </a:r>
            <a:r>
              <a:rPr lang="en-US" sz="2000" b="1" dirty="0" err="1"/>
              <a:t>του</a:t>
            </a:r>
            <a:r>
              <a:rPr lang="en-US" sz="2000" b="1" dirty="0"/>
              <a:t> </a:t>
            </a:r>
            <a:r>
              <a:rPr lang="en-US" sz="2000" b="1" dirty="0" err="1"/>
              <a:t>εντομοκτόνου</a:t>
            </a:r>
            <a:endParaRPr lang="en-US" sz="2000" b="1" dirty="0"/>
          </a:p>
          <a:p>
            <a:pPr indent="-228600" defTabSz="914400">
              <a:lnSpc>
                <a:spcPct val="90000"/>
              </a:lnSpc>
              <a:spcBef>
                <a:spcPct val="50000"/>
              </a:spcBef>
              <a:buFont typeface="Arial" panose="020B0604020202020204" pitchFamily="34" charset="0"/>
              <a:buChar char="•"/>
            </a:pPr>
            <a:r>
              <a:rPr lang="en-US" sz="2000" b="1" dirty="0"/>
              <a:t>2. </a:t>
            </a:r>
            <a:r>
              <a:rPr lang="en-US" sz="2000" b="1" dirty="0" err="1"/>
              <a:t>Μειωμένης</a:t>
            </a:r>
            <a:r>
              <a:rPr lang="en-US" sz="2000" b="1" dirty="0"/>
              <a:t> </a:t>
            </a:r>
            <a:r>
              <a:rPr lang="en-US" sz="2000" b="1" dirty="0" err="1"/>
              <a:t>ευ</a:t>
            </a:r>
            <a:r>
              <a:rPr lang="en-US" sz="2000" b="1" dirty="0"/>
              <a:t>αισθησίας του στόχου</a:t>
            </a:r>
          </a:p>
          <a:p>
            <a:pPr indent="-228600" defTabSz="914400">
              <a:lnSpc>
                <a:spcPct val="90000"/>
              </a:lnSpc>
              <a:spcBef>
                <a:spcPct val="50000"/>
              </a:spcBef>
              <a:buFont typeface="Arial" panose="020B0604020202020204" pitchFamily="34" charset="0"/>
              <a:buChar char="•"/>
            </a:pPr>
            <a:r>
              <a:rPr lang="en-US" sz="2000" b="1" dirty="0"/>
              <a:t>3. </a:t>
            </a:r>
            <a:r>
              <a:rPr lang="en-US" sz="2000" b="1" dirty="0" err="1"/>
              <a:t>Αυξημένου</a:t>
            </a:r>
            <a:r>
              <a:rPr lang="en-US" sz="2000" b="1" dirty="0"/>
              <a:t> </a:t>
            </a:r>
            <a:r>
              <a:rPr lang="en-US" sz="2000" b="1" dirty="0" err="1"/>
              <a:t>μετ</a:t>
            </a:r>
            <a:r>
              <a:rPr lang="en-US" sz="2000" b="1" dirty="0"/>
              <a:t>αβολισμού του εντομοκτόνου</a:t>
            </a:r>
          </a:p>
        </p:txBody>
      </p:sp>
      <p:sp>
        <p:nvSpPr>
          <p:cNvPr id="81" name="Rectangle 80">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3714" name="Picture 2"/>
          <p:cNvPicPr>
            <a:picLocks noChangeAspect="1" noChangeArrowheads="1"/>
          </p:cNvPicPr>
          <p:nvPr/>
        </p:nvPicPr>
        <p:blipFill rotWithShape="1">
          <a:blip r:embed="rId2" cstate="print"/>
          <a:srcRect l="706" r="-3" b="-3"/>
          <a:stretch/>
        </p:blipFill>
        <p:spPr bwMode="auto">
          <a:xfrm>
            <a:off x="5977788" y="799352"/>
            <a:ext cx="5425410" cy="5259296"/>
          </a:xfrm>
          <a:prstGeom prst="rect">
            <a:avLst/>
          </a:prstGeom>
          <a:noFill/>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70" name="Rectangle 1069">
            <a:extLst>
              <a:ext uri="{FF2B5EF4-FFF2-40B4-BE49-F238E27FC236}">
                <a16:creationId xmlns:a16="http://schemas.microsoft.com/office/drawing/2014/main" id="{2D2B266D-3625-4584-A5C3-7D3F672CFF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2" name="Freeform: Shape 1071">
            <a:extLst>
              <a:ext uri="{FF2B5EF4-FFF2-40B4-BE49-F238E27FC236}">
                <a16:creationId xmlns:a16="http://schemas.microsoft.com/office/drawing/2014/main" id="{A5D2A5D1-BA0D-47D3-B051-DA7743C46E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219825"/>
          </a:xfrm>
          <a:custGeom>
            <a:avLst/>
            <a:gdLst>
              <a:gd name="connsiteX0" fmla="*/ 6789701 w 12192000"/>
              <a:gd name="connsiteY0" fmla="*/ 6151588 h 6219825"/>
              <a:gd name="connsiteX1" fmla="*/ 6788702 w 12192000"/>
              <a:gd name="connsiteY1" fmla="*/ 6151666 h 6219825"/>
              <a:gd name="connsiteX2" fmla="*/ 6788476 w 12192000"/>
              <a:gd name="connsiteY2" fmla="*/ 6152200 h 6219825"/>
              <a:gd name="connsiteX3" fmla="*/ 9834 w 12192000"/>
              <a:gd name="connsiteY3" fmla="*/ 0 h 6219825"/>
              <a:gd name="connsiteX4" fmla="*/ 12357 w 12192000"/>
              <a:gd name="connsiteY4" fmla="*/ 1 h 6219825"/>
              <a:gd name="connsiteX5" fmla="*/ 12192000 w 12192000"/>
              <a:gd name="connsiteY5" fmla="*/ 1 h 6219825"/>
              <a:gd name="connsiteX6" fmla="*/ 12192000 w 12192000"/>
              <a:gd name="connsiteY6" fmla="*/ 5105401 h 6219825"/>
              <a:gd name="connsiteX7" fmla="*/ 12191716 w 12192000"/>
              <a:gd name="connsiteY7" fmla="*/ 5105401 h 6219825"/>
              <a:gd name="connsiteX8" fmla="*/ 12192000 w 12192000"/>
              <a:gd name="connsiteY8" fmla="*/ 5256977 h 6219825"/>
              <a:gd name="connsiteX9" fmla="*/ 12061096 w 12192000"/>
              <a:gd name="connsiteY9" fmla="*/ 5296034 h 6219825"/>
              <a:gd name="connsiteX10" fmla="*/ 11676800 w 12192000"/>
              <a:gd name="connsiteY10" fmla="*/ 5399652 h 6219825"/>
              <a:gd name="connsiteX11" fmla="*/ 10425355 w 12192000"/>
              <a:gd name="connsiteY11" fmla="*/ 5683310 h 6219825"/>
              <a:gd name="connsiteX12" fmla="*/ 9424022 w 12192000"/>
              <a:gd name="connsiteY12" fmla="*/ 5858546 h 6219825"/>
              <a:gd name="connsiteX13" fmla="*/ 8458419 w 12192000"/>
              <a:gd name="connsiteY13" fmla="*/ 5992303 h 6219825"/>
              <a:gd name="connsiteX14" fmla="*/ 7715970 w 12192000"/>
              <a:gd name="connsiteY14" fmla="*/ 6072283 h 6219825"/>
              <a:gd name="connsiteX15" fmla="*/ 6951716 w 12192000"/>
              <a:gd name="connsiteY15" fmla="*/ 6138091 h 6219825"/>
              <a:gd name="connsiteX16" fmla="*/ 6936303 w 12192000"/>
              <a:gd name="connsiteY16" fmla="*/ 6140163 h 6219825"/>
              <a:gd name="connsiteX17" fmla="*/ 6790448 w 12192000"/>
              <a:gd name="connsiteY17" fmla="*/ 6151529 h 6219825"/>
              <a:gd name="connsiteX18" fmla="*/ 6799941 w 12192000"/>
              <a:gd name="connsiteY18" fmla="*/ 6153349 h 6219825"/>
              <a:gd name="connsiteX19" fmla="*/ 6835432 w 12192000"/>
              <a:gd name="connsiteY19" fmla="*/ 6151642 h 6219825"/>
              <a:gd name="connsiteX20" fmla="*/ 6884003 w 12192000"/>
              <a:gd name="connsiteY20" fmla="*/ 6148662 h 6219825"/>
              <a:gd name="connsiteX21" fmla="*/ 7578771 w 12192000"/>
              <a:gd name="connsiteY21" fmla="*/ 6116122 h 6219825"/>
              <a:gd name="connsiteX22" fmla="*/ 8623845 w 12192000"/>
              <a:gd name="connsiteY22" fmla="*/ 6029188 h 6219825"/>
              <a:gd name="connsiteX23" fmla="*/ 9479970 w 12192000"/>
              <a:gd name="connsiteY23" fmla="*/ 5925239 h 6219825"/>
              <a:gd name="connsiteX24" fmla="*/ 10629308 w 12192000"/>
              <a:gd name="connsiteY24" fmla="*/ 5731000 h 6219825"/>
              <a:gd name="connsiteX25" fmla="*/ 11998498 w 12192000"/>
              <a:gd name="connsiteY25" fmla="*/ 5404869 h 6219825"/>
              <a:gd name="connsiteX26" fmla="*/ 12192000 w 12192000"/>
              <a:gd name="connsiteY26" fmla="*/ 5347846 h 6219825"/>
              <a:gd name="connsiteX27" fmla="*/ 12192000 w 12192000"/>
              <a:gd name="connsiteY27" fmla="*/ 5402606 h 6219825"/>
              <a:gd name="connsiteX28" fmla="*/ 11829257 w 12192000"/>
              <a:gd name="connsiteY28" fmla="*/ 5507950 h 6219825"/>
              <a:gd name="connsiteX29" fmla="*/ 10939183 w 12192000"/>
              <a:gd name="connsiteY29" fmla="*/ 5722555 h 6219825"/>
              <a:gd name="connsiteX30" fmla="*/ 9985530 w 12192000"/>
              <a:gd name="connsiteY30" fmla="*/ 5902635 h 6219825"/>
              <a:gd name="connsiteX31" fmla="*/ 9186882 w 12192000"/>
              <a:gd name="connsiteY31" fmla="*/ 6018631 h 6219825"/>
              <a:gd name="connsiteX32" fmla="*/ 8578198 w 12192000"/>
              <a:gd name="connsiteY32" fmla="*/ 6088179 h 6219825"/>
              <a:gd name="connsiteX33" fmla="*/ 7864358 w 12192000"/>
              <a:gd name="connsiteY33" fmla="*/ 6149656 h 6219825"/>
              <a:gd name="connsiteX34" fmla="*/ 6935502 w 12192000"/>
              <a:gd name="connsiteY34" fmla="*/ 6201071 h 6219825"/>
              <a:gd name="connsiteX35" fmla="*/ 6477750 w 12192000"/>
              <a:gd name="connsiteY35" fmla="*/ 6214980 h 6219825"/>
              <a:gd name="connsiteX36" fmla="*/ 6362294 w 12192000"/>
              <a:gd name="connsiteY36" fmla="*/ 6219825 h 6219825"/>
              <a:gd name="connsiteX37" fmla="*/ 6057129 w 12192000"/>
              <a:gd name="connsiteY37" fmla="*/ 6219825 h 6219825"/>
              <a:gd name="connsiteX38" fmla="*/ 5977784 w 12192000"/>
              <a:gd name="connsiteY38" fmla="*/ 6215229 h 6219825"/>
              <a:gd name="connsiteX39" fmla="*/ 5265087 w 12192000"/>
              <a:gd name="connsiteY39" fmla="*/ 6178965 h 6219825"/>
              <a:gd name="connsiteX40" fmla="*/ 4346277 w 12192000"/>
              <a:gd name="connsiteY40" fmla="*/ 6116869 h 6219825"/>
              <a:gd name="connsiteX41" fmla="*/ 3373045 w 12192000"/>
              <a:gd name="connsiteY41" fmla="*/ 6018259 h 6219825"/>
              <a:gd name="connsiteX42" fmla="*/ 2362173 w 12192000"/>
              <a:gd name="connsiteY42" fmla="*/ 5899282 h 6219825"/>
              <a:gd name="connsiteX43" fmla="*/ 1233178 w 12192000"/>
              <a:gd name="connsiteY43" fmla="*/ 5726033 h 6219825"/>
              <a:gd name="connsiteX44" fmla="*/ 68500 w 12192000"/>
              <a:gd name="connsiteY44" fmla="*/ 5486226 h 6219825"/>
              <a:gd name="connsiteX45" fmla="*/ 0 w 12192000"/>
              <a:gd name="connsiteY45" fmla="*/ 5468863 h 6219825"/>
              <a:gd name="connsiteX46" fmla="*/ 0 w 12192000"/>
              <a:gd name="connsiteY46" fmla="*/ 5412351 h 6219825"/>
              <a:gd name="connsiteX47" fmla="*/ 72441 w 12192000"/>
              <a:gd name="connsiteY47" fmla="*/ 5431135 h 6219825"/>
              <a:gd name="connsiteX48" fmla="*/ 600716 w 12192000"/>
              <a:gd name="connsiteY48" fmla="*/ 5549555 h 6219825"/>
              <a:gd name="connsiteX49" fmla="*/ 1769512 w 12192000"/>
              <a:gd name="connsiteY49" fmla="*/ 5759811 h 6219825"/>
              <a:gd name="connsiteX50" fmla="*/ 2613554 w 12192000"/>
              <a:gd name="connsiteY50" fmla="*/ 5876802 h 6219825"/>
              <a:gd name="connsiteX51" fmla="*/ 2581134 w 12192000"/>
              <a:gd name="connsiteY51" fmla="*/ 5866867 h 6219825"/>
              <a:gd name="connsiteX52" fmla="*/ 1112635 w 12192000"/>
              <a:gd name="connsiteY52" fmla="*/ 5534031 h 6219825"/>
              <a:gd name="connsiteX53" fmla="*/ 420412 w 12192000"/>
              <a:gd name="connsiteY53" fmla="*/ 5334514 h 6219825"/>
              <a:gd name="connsiteX54" fmla="*/ 0 w 12192000"/>
              <a:gd name="connsiteY54" fmla="*/ 5195539 h 6219825"/>
              <a:gd name="connsiteX55" fmla="*/ 60 w 12192000"/>
              <a:gd name="connsiteY55" fmla="*/ 5105401 h 6219825"/>
              <a:gd name="connsiteX56" fmla="*/ 0 w 12192000"/>
              <a:gd name="connsiteY56" fmla="*/ 5105401 h 6219825"/>
              <a:gd name="connsiteX57" fmla="*/ 0 w 12192000"/>
              <a:gd name="connsiteY57" fmla="*/ 1 h 6219825"/>
              <a:gd name="connsiteX58" fmla="*/ 9834 w 12192000"/>
              <a:gd name="connsiteY58" fmla="*/ 1 h 6219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12192000" h="6219825">
                <a:moveTo>
                  <a:pt x="6789701" y="6151588"/>
                </a:moveTo>
                <a:lnTo>
                  <a:pt x="6788702" y="6151666"/>
                </a:lnTo>
                <a:cubicBezTo>
                  <a:pt x="6788627" y="6151844"/>
                  <a:pt x="6788551" y="6152022"/>
                  <a:pt x="6788476" y="6152200"/>
                </a:cubicBezTo>
                <a:close/>
                <a:moveTo>
                  <a:pt x="9834" y="0"/>
                </a:moveTo>
                <a:lnTo>
                  <a:pt x="12357" y="1"/>
                </a:lnTo>
                <a:lnTo>
                  <a:pt x="12192000" y="1"/>
                </a:lnTo>
                <a:lnTo>
                  <a:pt x="12192000" y="5105401"/>
                </a:lnTo>
                <a:lnTo>
                  <a:pt x="12191716" y="5105401"/>
                </a:lnTo>
                <a:lnTo>
                  <a:pt x="12192000" y="5256977"/>
                </a:lnTo>
                <a:lnTo>
                  <a:pt x="12061096" y="5296034"/>
                </a:lnTo>
                <a:cubicBezTo>
                  <a:pt x="11933500" y="5332263"/>
                  <a:pt x="11805390" y="5366806"/>
                  <a:pt x="11676800" y="5399652"/>
                </a:cubicBezTo>
                <a:cubicBezTo>
                  <a:pt x="11262789" y="5507204"/>
                  <a:pt x="10845343" y="5600846"/>
                  <a:pt x="10425355" y="5683310"/>
                </a:cubicBezTo>
                <a:cubicBezTo>
                  <a:pt x="10092810" y="5748549"/>
                  <a:pt x="9759033" y="5806970"/>
                  <a:pt x="9424022" y="5858546"/>
                </a:cubicBezTo>
                <a:cubicBezTo>
                  <a:pt x="9102997" y="5908224"/>
                  <a:pt x="8781133" y="5952809"/>
                  <a:pt x="8458419" y="5992303"/>
                </a:cubicBezTo>
                <a:cubicBezTo>
                  <a:pt x="8211360" y="6022481"/>
                  <a:pt x="7963792" y="6048065"/>
                  <a:pt x="7715970" y="6072283"/>
                </a:cubicBezTo>
                <a:lnTo>
                  <a:pt x="6951716" y="6138091"/>
                </a:lnTo>
                <a:lnTo>
                  <a:pt x="6936303" y="6140163"/>
                </a:lnTo>
                <a:lnTo>
                  <a:pt x="6790448" y="6151529"/>
                </a:lnTo>
                <a:lnTo>
                  <a:pt x="6799941" y="6153349"/>
                </a:lnTo>
                <a:cubicBezTo>
                  <a:pt x="6811623" y="6153816"/>
                  <a:pt x="6823734" y="6151642"/>
                  <a:pt x="6835432" y="6151642"/>
                </a:cubicBezTo>
                <a:cubicBezTo>
                  <a:pt x="6851580" y="6151642"/>
                  <a:pt x="6867729" y="6149034"/>
                  <a:pt x="6884003" y="6148662"/>
                </a:cubicBezTo>
                <a:cubicBezTo>
                  <a:pt x="7115805" y="6143198"/>
                  <a:pt x="7347351" y="6131026"/>
                  <a:pt x="7578771" y="6116122"/>
                </a:cubicBezTo>
                <a:cubicBezTo>
                  <a:pt x="7927552" y="6093644"/>
                  <a:pt x="8276080" y="6065453"/>
                  <a:pt x="8623845" y="6029188"/>
                </a:cubicBezTo>
                <a:cubicBezTo>
                  <a:pt x="8909939" y="5999878"/>
                  <a:pt x="9195310" y="5965228"/>
                  <a:pt x="9479970" y="5925239"/>
                </a:cubicBezTo>
                <a:cubicBezTo>
                  <a:pt x="9864901" y="5870842"/>
                  <a:pt x="10248014" y="5806101"/>
                  <a:pt x="10629308" y="5731000"/>
                </a:cubicBezTo>
                <a:cubicBezTo>
                  <a:pt x="11090114" y="5639842"/>
                  <a:pt x="11546975" y="5532291"/>
                  <a:pt x="11998498" y="5404869"/>
                </a:cubicBezTo>
                <a:lnTo>
                  <a:pt x="12192000" y="5347846"/>
                </a:lnTo>
                <a:lnTo>
                  <a:pt x="12192000" y="5402606"/>
                </a:lnTo>
                <a:lnTo>
                  <a:pt x="11829257" y="5507950"/>
                </a:lnTo>
                <a:cubicBezTo>
                  <a:pt x="11534769" y="5587680"/>
                  <a:pt x="11238120" y="5658596"/>
                  <a:pt x="10939183" y="5722555"/>
                </a:cubicBezTo>
                <a:cubicBezTo>
                  <a:pt x="10622824" y="5790365"/>
                  <a:pt x="10304941" y="5850387"/>
                  <a:pt x="9985530" y="5902635"/>
                </a:cubicBezTo>
                <a:cubicBezTo>
                  <a:pt x="9720036" y="5946102"/>
                  <a:pt x="9453814" y="5984764"/>
                  <a:pt x="9186882" y="6018631"/>
                </a:cubicBezTo>
                <a:cubicBezTo>
                  <a:pt x="8984197" y="6044216"/>
                  <a:pt x="8781514" y="6068309"/>
                  <a:pt x="8578198" y="6088179"/>
                </a:cubicBezTo>
                <a:lnTo>
                  <a:pt x="7864358" y="6149656"/>
                </a:lnTo>
                <a:cubicBezTo>
                  <a:pt x="7554994" y="6172009"/>
                  <a:pt x="7245502" y="6189895"/>
                  <a:pt x="6935502" y="6201071"/>
                </a:cubicBezTo>
                <a:lnTo>
                  <a:pt x="6477750" y="6214980"/>
                </a:lnTo>
                <a:cubicBezTo>
                  <a:pt x="6439195" y="6212895"/>
                  <a:pt x="6400529" y="6214521"/>
                  <a:pt x="6362294" y="6219825"/>
                </a:cubicBezTo>
                <a:lnTo>
                  <a:pt x="6057129" y="6219825"/>
                </a:lnTo>
                <a:lnTo>
                  <a:pt x="5977784" y="6215229"/>
                </a:lnTo>
                <a:lnTo>
                  <a:pt x="5265087" y="6178965"/>
                </a:lnTo>
                <a:cubicBezTo>
                  <a:pt x="4958267" y="6166544"/>
                  <a:pt x="4651826" y="6146055"/>
                  <a:pt x="4346277" y="6116869"/>
                </a:cubicBezTo>
                <a:lnTo>
                  <a:pt x="3373045" y="6018259"/>
                </a:lnTo>
                <a:cubicBezTo>
                  <a:pt x="3035412" y="5983982"/>
                  <a:pt x="2698456" y="5944327"/>
                  <a:pt x="2362173" y="5899282"/>
                </a:cubicBezTo>
                <a:cubicBezTo>
                  <a:pt x="1984692" y="5849108"/>
                  <a:pt x="1608364" y="5791358"/>
                  <a:pt x="1233178" y="5726033"/>
                </a:cubicBezTo>
                <a:cubicBezTo>
                  <a:pt x="842181" y="5657291"/>
                  <a:pt x="453758" y="5578770"/>
                  <a:pt x="68500" y="5486226"/>
                </a:cubicBezTo>
                <a:lnTo>
                  <a:pt x="0" y="5468863"/>
                </a:lnTo>
                <a:lnTo>
                  <a:pt x="0" y="5412351"/>
                </a:lnTo>
                <a:lnTo>
                  <a:pt x="72441" y="5431135"/>
                </a:lnTo>
                <a:cubicBezTo>
                  <a:pt x="247961" y="5473331"/>
                  <a:pt x="424164" y="5512608"/>
                  <a:pt x="600716" y="5549555"/>
                </a:cubicBezTo>
                <a:cubicBezTo>
                  <a:pt x="988279" y="5630403"/>
                  <a:pt x="1378133" y="5699330"/>
                  <a:pt x="1769512" y="5759811"/>
                </a:cubicBezTo>
                <a:cubicBezTo>
                  <a:pt x="2052426" y="5803406"/>
                  <a:pt x="2335725" y="5843519"/>
                  <a:pt x="2613554" y="5876802"/>
                </a:cubicBezTo>
                <a:cubicBezTo>
                  <a:pt x="2605544" y="5879410"/>
                  <a:pt x="2594611" y="5869350"/>
                  <a:pt x="2581134" y="5866867"/>
                </a:cubicBezTo>
                <a:cubicBezTo>
                  <a:pt x="2087178" y="5774877"/>
                  <a:pt x="1597684" y="5663937"/>
                  <a:pt x="1112635" y="5534031"/>
                </a:cubicBezTo>
                <a:cubicBezTo>
                  <a:pt x="880453" y="5471934"/>
                  <a:pt x="649713" y="5405428"/>
                  <a:pt x="420412" y="5334514"/>
                </a:cubicBezTo>
                <a:lnTo>
                  <a:pt x="0" y="5195539"/>
                </a:lnTo>
                <a:lnTo>
                  <a:pt x="60" y="5105401"/>
                </a:lnTo>
                <a:lnTo>
                  <a:pt x="0" y="5105401"/>
                </a:lnTo>
                <a:lnTo>
                  <a:pt x="0" y="1"/>
                </a:lnTo>
                <a:lnTo>
                  <a:pt x="9834" y="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26" name="Picture 2" descr="Εικόνα που περιέχει κείμενο, στιγμιότυπο οθόνης, γραμματοσειρά&#10;&#10;Περιγραφή που δημιουργήθηκε αυτόματα">
            <a:extLst>
              <a:ext uri="{FF2B5EF4-FFF2-40B4-BE49-F238E27FC236}">
                <a16:creationId xmlns:a16="http://schemas.microsoft.com/office/drawing/2014/main" id="{FC547B4D-E149-B083-C7D0-3611F457934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70" t="3290"/>
          <a:stretch/>
        </p:blipFill>
        <p:spPr bwMode="auto">
          <a:xfrm>
            <a:off x="3100311" y="228600"/>
            <a:ext cx="5988329" cy="5991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3822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8384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Εικόνα 2">
            <a:extLst>
              <a:ext uri="{FF2B5EF4-FFF2-40B4-BE49-F238E27FC236}">
                <a16:creationId xmlns:a16="http://schemas.microsoft.com/office/drawing/2014/main" id="{DFC1F4FC-341D-EFC3-669F-3299183C746A}"/>
              </a:ext>
            </a:extLst>
          </p:cNvPr>
          <p:cNvPicPr>
            <a:picLocks noChangeAspect="1"/>
          </p:cNvPicPr>
          <p:nvPr/>
        </p:nvPicPr>
        <p:blipFill rotWithShape="1">
          <a:blip r:embed="rId2"/>
          <a:srcRect t="4385" b="6999"/>
          <a:stretch/>
        </p:blipFill>
        <p:spPr>
          <a:xfrm>
            <a:off x="0" y="300625"/>
            <a:ext cx="12192000" cy="6077316"/>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 name="Rectangle 7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12192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318" name="Rectangle 1030"/>
          <p:cNvSpPr>
            <a:spLocks noGrp="1" noChangeArrowheads="1"/>
          </p:cNvSpPr>
          <p:nvPr>
            <p:ph type="title" idx="4294967295"/>
          </p:nvPr>
        </p:nvSpPr>
        <p:spPr>
          <a:xfrm>
            <a:off x="556532" y="643467"/>
            <a:ext cx="11210925" cy="744836"/>
          </a:xfrm>
        </p:spPr>
        <p:txBody>
          <a:bodyPr vert="horz" lIns="91440" tIns="45720" rIns="91440" bIns="45720" rtlCol="0" anchor="ctr">
            <a:normAutofit/>
          </a:bodyPr>
          <a:lstStyle/>
          <a:p>
            <a:pPr algn="ctr"/>
            <a:r>
              <a:rPr lang="en-US" sz="3200" b="1" kern="1200" dirty="0">
                <a:solidFill>
                  <a:schemeClr val="bg1"/>
                </a:solidFill>
                <a:latin typeface="+mj-lt"/>
                <a:ea typeface="+mj-ea"/>
                <a:cs typeface="+mj-cs"/>
              </a:rPr>
              <a:t>Insecticide's modes of action</a:t>
            </a:r>
          </a:p>
        </p:txBody>
      </p:sp>
      <p:pic>
        <p:nvPicPr>
          <p:cNvPr id="141317" name="Picture 1029"/>
          <p:cNvPicPr>
            <a:picLocks noChangeAspect="1" noChangeArrowheads="1"/>
          </p:cNvPicPr>
          <p:nvPr/>
        </p:nvPicPr>
        <p:blipFill>
          <a:blip r:embed="rId2" cstate="print"/>
          <a:stretch>
            <a:fillRect/>
          </a:stretch>
        </p:blipFill>
        <p:spPr bwMode="auto">
          <a:xfrm>
            <a:off x="1950529" y="1675227"/>
            <a:ext cx="8290941" cy="4394199"/>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6" name="Picture 2"/>
          <p:cNvPicPr>
            <a:picLocks noChangeAspect="1" noChangeArrowheads="1"/>
          </p:cNvPicPr>
          <p:nvPr/>
        </p:nvPicPr>
        <p:blipFill>
          <a:blip r:embed="rId2" cstate="print"/>
          <a:srcRect/>
          <a:stretch>
            <a:fillRect/>
          </a:stretch>
        </p:blipFill>
        <p:spPr bwMode="auto">
          <a:xfrm>
            <a:off x="4124328" y="133350"/>
            <a:ext cx="5191125" cy="2827338"/>
          </a:xfrm>
          <a:prstGeom prst="rect">
            <a:avLst/>
          </a:prstGeom>
          <a:noFill/>
          <a:ln w="9525">
            <a:noFill/>
            <a:miter lim="800000"/>
            <a:headEnd/>
            <a:tailEnd/>
          </a:ln>
          <a:effectLst/>
        </p:spPr>
      </p:pic>
      <p:pic>
        <p:nvPicPr>
          <p:cNvPr id="251907" name="Picture 3" descr="axon"/>
          <p:cNvPicPr>
            <a:picLocks noChangeAspect="1" noChangeArrowheads="1"/>
          </p:cNvPicPr>
          <p:nvPr/>
        </p:nvPicPr>
        <p:blipFill>
          <a:blip r:embed="rId3" cstate="print"/>
          <a:srcRect/>
          <a:stretch>
            <a:fillRect/>
          </a:stretch>
        </p:blipFill>
        <p:spPr bwMode="auto">
          <a:xfrm>
            <a:off x="1700213" y="3429003"/>
            <a:ext cx="5033962" cy="3255963"/>
          </a:xfrm>
          <a:prstGeom prst="rect">
            <a:avLst/>
          </a:prstGeom>
          <a:noFill/>
        </p:spPr>
      </p:pic>
      <p:sp>
        <p:nvSpPr>
          <p:cNvPr id="251908" name="AutoShape 4"/>
          <p:cNvSpPr>
            <a:spLocks/>
          </p:cNvSpPr>
          <p:nvPr/>
        </p:nvSpPr>
        <p:spPr bwMode="auto">
          <a:xfrm rot="5272463" flipH="1">
            <a:off x="5593559" y="1975644"/>
            <a:ext cx="60325" cy="242888"/>
          </a:xfrm>
          <a:prstGeom prst="leftBrace">
            <a:avLst>
              <a:gd name="adj1" fmla="val 33553"/>
              <a:gd name="adj2" fmla="val 50000"/>
            </a:avLst>
          </a:prstGeom>
          <a:noFill/>
          <a:ln w="19050">
            <a:solidFill>
              <a:srgbClr val="666699"/>
            </a:solidFill>
            <a:round/>
            <a:headEnd/>
            <a:tailEnd/>
          </a:ln>
          <a:effectLst/>
        </p:spPr>
        <p:txBody>
          <a:bodyPr rot="10800000" vert="eaVert" wrap="none" anchor="ctr"/>
          <a:lstStyle/>
          <a:p>
            <a:pPr algn="ctr"/>
            <a:endParaRPr lang="el-GR" sz="2400">
              <a:latin typeface="Times New Roman" charset="0"/>
            </a:endParaRPr>
          </a:p>
        </p:txBody>
      </p:sp>
      <p:sp>
        <p:nvSpPr>
          <p:cNvPr id="251909" name="AutoShape 5"/>
          <p:cNvSpPr>
            <a:spLocks/>
          </p:cNvSpPr>
          <p:nvPr/>
        </p:nvSpPr>
        <p:spPr bwMode="auto">
          <a:xfrm rot="-16179362">
            <a:off x="4064797" y="773909"/>
            <a:ext cx="301625" cy="5033963"/>
          </a:xfrm>
          <a:prstGeom prst="leftBrace">
            <a:avLst>
              <a:gd name="adj1" fmla="val 139079"/>
              <a:gd name="adj2" fmla="val 29764"/>
            </a:avLst>
          </a:prstGeom>
          <a:noFill/>
          <a:ln w="19050">
            <a:solidFill>
              <a:srgbClr val="CCFFFF"/>
            </a:solidFill>
            <a:round/>
            <a:headEnd/>
            <a:tailEnd/>
          </a:ln>
          <a:effectLst/>
        </p:spPr>
        <p:txBody>
          <a:bodyPr rot="10800000" vert="eaVert" wrap="none" anchor="ctr"/>
          <a:lstStyle/>
          <a:p>
            <a:pPr algn="ctr"/>
            <a:endParaRPr lang="el-GR" sz="2400">
              <a:latin typeface="Times New Roman" charset="0"/>
            </a:endParaRPr>
          </a:p>
        </p:txBody>
      </p:sp>
      <p:sp>
        <p:nvSpPr>
          <p:cNvPr id="251910" name="Line 6"/>
          <p:cNvSpPr>
            <a:spLocks noChangeShapeType="1"/>
          </p:cNvSpPr>
          <p:nvPr/>
        </p:nvSpPr>
        <p:spPr bwMode="auto">
          <a:xfrm flipV="1">
            <a:off x="5251450" y="2146300"/>
            <a:ext cx="368300" cy="971550"/>
          </a:xfrm>
          <a:prstGeom prst="line">
            <a:avLst/>
          </a:prstGeom>
          <a:noFill/>
          <a:ln w="19050">
            <a:solidFill>
              <a:srgbClr val="666699"/>
            </a:solidFill>
            <a:round/>
            <a:headEnd/>
            <a:tailEnd/>
          </a:ln>
          <a:effectLst/>
        </p:spPr>
        <p:txBody>
          <a:bodyPr/>
          <a:lstStyle/>
          <a:p>
            <a:endParaRPr lang="el-GR"/>
          </a:p>
        </p:txBody>
      </p:sp>
      <p:sp>
        <p:nvSpPr>
          <p:cNvPr id="251911" name="AutoShape 7"/>
          <p:cNvSpPr>
            <a:spLocks/>
          </p:cNvSpPr>
          <p:nvPr/>
        </p:nvSpPr>
        <p:spPr bwMode="auto">
          <a:xfrm rot="5272463" flipH="1">
            <a:off x="6647659" y="2229644"/>
            <a:ext cx="60325" cy="242888"/>
          </a:xfrm>
          <a:prstGeom prst="leftBrace">
            <a:avLst>
              <a:gd name="adj1" fmla="val 33553"/>
              <a:gd name="adj2" fmla="val 20963"/>
            </a:avLst>
          </a:prstGeom>
          <a:noFill/>
          <a:ln w="19050">
            <a:solidFill>
              <a:srgbClr val="666699"/>
            </a:solidFill>
            <a:round/>
            <a:headEnd/>
            <a:tailEnd/>
          </a:ln>
          <a:effectLst/>
        </p:spPr>
        <p:txBody>
          <a:bodyPr rot="10800000" vert="eaVert" wrap="none" anchor="ctr"/>
          <a:lstStyle/>
          <a:p>
            <a:pPr algn="ctr"/>
            <a:endParaRPr lang="el-GR" sz="2400">
              <a:latin typeface="Times New Roman" charset="0"/>
            </a:endParaRPr>
          </a:p>
        </p:txBody>
      </p:sp>
      <p:sp>
        <p:nvSpPr>
          <p:cNvPr id="251912" name="Line 8"/>
          <p:cNvSpPr>
            <a:spLocks noChangeShapeType="1"/>
          </p:cNvSpPr>
          <p:nvPr/>
        </p:nvSpPr>
        <p:spPr bwMode="auto">
          <a:xfrm flipH="1" flipV="1">
            <a:off x="6781803" y="2438400"/>
            <a:ext cx="1101725" cy="725488"/>
          </a:xfrm>
          <a:prstGeom prst="line">
            <a:avLst/>
          </a:prstGeom>
          <a:noFill/>
          <a:ln w="19050">
            <a:solidFill>
              <a:srgbClr val="666699"/>
            </a:solidFill>
            <a:round/>
            <a:headEnd/>
            <a:tailEnd/>
          </a:ln>
          <a:effectLst/>
        </p:spPr>
        <p:txBody>
          <a:bodyPr/>
          <a:lstStyle/>
          <a:p>
            <a:endParaRPr lang="el-GR"/>
          </a:p>
        </p:txBody>
      </p:sp>
      <p:sp>
        <p:nvSpPr>
          <p:cNvPr id="251913" name="AutoShape 9"/>
          <p:cNvSpPr>
            <a:spLocks/>
          </p:cNvSpPr>
          <p:nvPr/>
        </p:nvSpPr>
        <p:spPr bwMode="auto">
          <a:xfrm rot="-16179362">
            <a:off x="8540750" y="1746250"/>
            <a:ext cx="228600" cy="3136900"/>
          </a:xfrm>
          <a:prstGeom prst="leftBrace">
            <a:avLst>
              <a:gd name="adj1" fmla="val 114352"/>
              <a:gd name="adj2" fmla="val 73778"/>
            </a:avLst>
          </a:prstGeom>
          <a:noFill/>
          <a:ln w="19050">
            <a:solidFill>
              <a:srgbClr val="CCFFFF"/>
            </a:solidFill>
            <a:round/>
            <a:headEnd/>
            <a:tailEnd/>
          </a:ln>
          <a:effectLst/>
        </p:spPr>
        <p:txBody>
          <a:bodyPr rot="10800000" vert="eaVert" wrap="none" anchor="ctr"/>
          <a:lstStyle/>
          <a:p>
            <a:pPr algn="ctr"/>
            <a:endParaRPr lang="el-GR" sz="2400">
              <a:latin typeface="Times New Roman" charset="0"/>
            </a:endParaRPr>
          </a:p>
        </p:txBody>
      </p:sp>
      <p:grpSp>
        <p:nvGrpSpPr>
          <p:cNvPr id="251914" name="Group 10"/>
          <p:cNvGrpSpPr>
            <a:grpSpLocks/>
          </p:cNvGrpSpPr>
          <p:nvPr/>
        </p:nvGrpSpPr>
        <p:grpSpPr bwMode="auto">
          <a:xfrm>
            <a:off x="7086603" y="3429003"/>
            <a:ext cx="3121025" cy="3268663"/>
            <a:chOff x="3504" y="2160"/>
            <a:chExt cx="1966" cy="2059"/>
          </a:xfrm>
        </p:grpSpPr>
        <p:pic>
          <p:nvPicPr>
            <p:cNvPr id="251915" name="Picture 11" descr="cleft copy3"/>
            <p:cNvPicPr>
              <a:picLocks noChangeAspect="1" noChangeArrowheads="1"/>
            </p:cNvPicPr>
            <p:nvPr/>
          </p:nvPicPr>
          <p:blipFill>
            <a:blip r:embed="rId4" cstate="print"/>
            <a:srcRect/>
            <a:stretch>
              <a:fillRect/>
            </a:stretch>
          </p:blipFill>
          <p:spPr bwMode="auto">
            <a:xfrm>
              <a:off x="3504" y="2160"/>
              <a:ext cx="1966" cy="2059"/>
            </a:xfrm>
            <a:prstGeom prst="rect">
              <a:avLst/>
            </a:prstGeom>
            <a:noFill/>
          </p:spPr>
        </p:pic>
        <p:sp>
          <p:nvSpPr>
            <p:cNvPr id="251916" name="Arc 12"/>
            <p:cNvSpPr>
              <a:spLocks/>
            </p:cNvSpPr>
            <p:nvPr/>
          </p:nvSpPr>
          <p:spPr bwMode="auto">
            <a:xfrm rot="16292238">
              <a:off x="3900" y="3474"/>
              <a:ext cx="116" cy="14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type="triangle" w="sm" len="sm"/>
            </a:ln>
            <a:effectLst/>
          </p:spPr>
          <p:txBody>
            <a:bodyPr wrap="none" anchor="ctr"/>
            <a:lstStyle/>
            <a:p>
              <a:endParaRPr lang="el-GR"/>
            </a:p>
          </p:txBody>
        </p:sp>
        <p:sp>
          <p:nvSpPr>
            <p:cNvPr id="251917" name="Arc 13"/>
            <p:cNvSpPr>
              <a:spLocks/>
            </p:cNvSpPr>
            <p:nvPr/>
          </p:nvSpPr>
          <p:spPr bwMode="auto">
            <a:xfrm rot="10707762" flipV="1">
              <a:off x="4944" y="3756"/>
              <a:ext cx="64" cy="15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type="triangle" w="sm" len="sm"/>
            </a:ln>
            <a:effectLst/>
          </p:spPr>
          <p:txBody>
            <a:bodyPr wrap="none" anchor="ctr"/>
            <a:lstStyle/>
            <a:p>
              <a:endParaRPr lang="el-GR"/>
            </a:p>
          </p:txBody>
        </p:sp>
      </p:grpSp>
      <p:sp>
        <p:nvSpPr>
          <p:cNvPr id="251918" name="Text Box 14"/>
          <p:cNvSpPr txBox="1">
            <a:spLocks noChangeArrowheads="1"/>
          </p:cNvSpPr>
          <p:nvPr/>
        </p:nvSpPr>
        <p:spPr bwMode="auto">
          <a:xfrm>
            <a:off x="4184650" y="131766"/>
            <a:ext cx="165100" cy="274637"/>
          </a:xfrm>
          <a:prstGeom prst="rect">
            <a:avLst/>
          </a:prstGeom>
          <a:noFill/>
          <a:ln w="9525">
            <a:noFill/>
            <a:miter lim="800000"/>
            <a:headEnd/>
            <a:tailEnd/>
          </a:ln>
          <a:effectLst/>
        </p:spPr>
        <p:txBody>
          <a:bodyPr wrap="none" lIns="0" tIns="0" rIns="0" bIns="0">
            <a:spAutoFit/>
          </a:bodyPr>
          <a:lstStyle/>
          <a:p>
            <a:r>
              <a:rPr lang="en-US" b="1"/>
              <a:t>A</a:t>
            </a:r>
            <a:endParaRPr lang="el-GR" b="1"/>
          </a:p>
        </p:txBody>
      </p:sp>
      <p:sp>
        <p:nvSpPr>
          <p:cNvPr id="251919" name="Text Box 15"/>
          <p:cNvSpPr txBox="1">
            <a:spLocks noChangeArrowheads="1"/>
          </p:cNvSpPr>
          <p:nvPr/>
        </p:nvSpPr>
        <p:spPr bwMode="auto">
          <a:xfrm>
            <a:off x="1762125" y="3429000"/>
            <a:ext cx="165100" cy="274638"/>
          </a:xfrm>
          <a:prstGeom prst="rect">
            <a:avLst/>
          </a:prstGeom>
          <a:noFill/>
          <a:ln w="9525">
            <a:noFill/>
            <a:miter lim="800000"/>
            <a:headEnd/>
            <a:tailEnd/>
          </a:ln>
          <a:effectLst/>
        </p:spPr>
        <p:txBody>
          <a:bodyPr wrap="none" lIns="0" tIns="0" rIns="0" bIns="0">
            <a:spAutoFit/>
          </a:bodyPr>
          <a:lstStyle/>
          <a:p>
            <a:r>
              <a:rPr lang="en-US" b="1"/>
              <a:t>B</a:t>
            </a:r>
            <a:endParaRPr lang="el-GR" b="1"/>
          </a:p>
        </p:txBody>
      </p:sp>
      <p:sp>
        <p:nvSpPr>
          <p:cNvPr id="251920" name="Text Box 16"/>
          <p:cNvSpPr txBox="1">
            <a:spLocks noChangeArrowheads="1"/>
          </p:cNvSpPr>
          <p:nvPr/>
        </p:nvSpPr>
        <p:spPr bwMode="auto">
          <a:xfrm>
            <a:off x="7140575" y="3429000"/>
            <a:ext cx="165100" cy="274638"/>
          </a:xfrm>
          <a:prstGeom prst="rect">
            <a:avLst/>
          </a:prstGeom>
          <a:noFill/>
          <a:ln w="9525">
            <a:noFill/>
            <a:miter lim="800000"/>
            <a:headEnd/>
            <a:tailEnd/>
          </a:ln>
          <a:effectLst/>
        </p:spPr>
        <p:txBody>
          <a:bodyPr wrap="none" lIns="0" tIns="0" rIns="0" bIns="0">
            <a:spAutoFit/>
          </a:bodyPr>
          <a:lstStyle/>
          <a:p>
            <a:r>
              <a:rPr lang="en-US" b="1"/>
              <a:t>C</a:t>
            </a:r>
            <a:endParaRPr lang="el-GR" b="1"/>
          </a:p>
        </p:txBody>
      </p:sp>
      <p:sp>
        <p:nvSpPr>
          <p:cNvPr id="251921" name="Line 17"/>
          <p:cNvSpPr>
            <a:spLocks noChangeShapeType="1"/>
          </p:cNvSpPr>
          <p:nvPr/>
        </p:nvSpPr>
        <p:spPr bwMode="auto">
          <a:xfrm>
            <a:off x="7577138" y="2962278"/>
            <a:ext cx="323850" cy="214313"/>
          </a:xfrm>
          <a:prstGeom prst="line">
            <a:avLst/>
          </a:prstGeom>
          <a:noFill/>
          <a:ln w="19050">
            <a:solidFill>
              <a:srgbClr val="CCFFFF"/>
            </a:solidFill>
            <a:round/>
            <a:headEnd/>
            <a:tailEnd/>
          </a:ln>
          <a:effectLst/>
        </p:spPr>
        <p:txBody>
          <a:bodyPr/>
          <a:lstStyle/>
          <a:p>
            <a:endParaRPr lang="el-GR"/>
          </a:p>
        </p:txBody>
      </p:sp>
      <p:sp>
        <p:nvSpPr>
          <p:cNvPr id="251922" name="Line 18"/>
          <p:cNvSpPr>
            <a:spLocks noChangeShapeType="1"/>
          </p:cNvSpPr>
          <p:nvPr/>
        </p:nvSpPr>
        <p:spPr bwMode="auto">
          <a:xfrm flipH="1">
            <a:off x="5248278" y="2957516"/>
            <a:ext cx="61913" cy="166687"/>
          </a:xfrm>
          <a:prstGeom prst="line">
            <a:avLst/>
          </a:prstGeom>
          <a:noFill/>
          <a:ln w="19050">
            <a:solidFill>
              <a:srgbClr val="CCFFFF"/>
            </a:solidFill>
            <a:round/>
            <a:headEnd/>
            <a:tailEnd/>
          </a:ln>
          <a:effectLst/>
        </p:spPr>
        <p:txBody>
          <a:bodyPr/>
          <a:lstStyle/>
          <a:p>
            <a:endParaRPr lang="el-G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1124" name="Βίντεο 261123">
            <a:extLst>
              <a:ext uri="{FF2B5EF4-FFF2-40B4-BE49-F238E27FC236}">
                <a16:creationId xmlns:a16="http://schemas.microsoft.com/office/drawing/2014/main" id="{EBFB494B-989F-4C5E-A196-E1E1A029A6E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3047" y="10"/>
            <a:ext cx="12191999" cy="6857990"/>
          </a:xfrm>
          <a:prstGeom prst="rect">
            <a:avLst/>
          </a:prstGeom>
        </p:spPr>
      </p:pic>
      <p:sp>
        <p:nvSpPr>
          <p:cNvPr id="74" name="Rectangle 73">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122" name="Rectangle 2"/>
          <p:cNvSpPr>
            <a:spLocks noGrp="1" noChangeArrowheads="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b="1" dirty="0">
                <a:solidFill>
                  <a:srgbClr val="FFFFFF"/>
                </a:solidFill>
                <a:effectLst>
                  <a:outerShdw blurRad="38100" dist="38100" dir="2700000" algn="tl">
                    <a:srgbClr val="000000">
                      <a:alpha val="43137"/>
                    </a:srgbClr>
                  </a:outerShdw>
                </a:effectLst>
              </a:rPr>
              <a:t>1. </a:t>
            </a:r>
            <a:r>
              <a:rPr lang="en-US" sz="5200" b="1" dirty="0" err="1">
                <a:solidFill>
                  <a:srgbClr val="FFFFFF"/>
                </a:solidFill>
                <a:effectLst>
                  <a:outerShdw blurRad="38100" dist="38100" dir="2700000" algn="tl">
                    <a:srgbClr val="000000">
                      <a:alpha val="43137"/>
                    </a:srgbClr>
                  </a:outerShdw>
                </a:effectLst>
              </a:rPr>
              <a:t>Εντομοκτόν</a:t>
            </a:r>
            <a:r>
              <a:rPr lang="en-US" sz="5200" b="1" dirty="0">
                <a:solidFill>
                  <a:srgbClr val="FFFFFF"/>
                </a:solidFill>
                <a:effectLst>
                  <a:outerShdw blurRad="38100" dist="38100" dir="2700000" algn="tl">
                    <a:srgbClr val="000000">
                      <a:alpha val="43137"/>
                    </a:srgbClr>
                  </a:outerShdw>
                </a:effectLst>
              </a:rPr>
              <a:t>α που δρουν στ</a:t>
            </a:r>
            <a:r>
              <a:rPr lang="el-GR" sz="5200" b="1" dirty="0">
                <a:solidFill>
                  <a:srgbClr val="FFFFFF"/>
                </a:solidFill>
                <a:effectLst>
                  <a:outerShdw blurRad="38100" dist="38100" dir="2700000" algn="tl">
                    <a:srgbClr val="000000">
                      <a:alpha val="43137"/>
                    </a:srgbClr>
                  </a:outerShdw>
                </a:effectLst>
              </a:rPr>
              <a:t>ον άξονα του νευρικού κυττάρου</a:t>
            </a:r>
            <a:endParaRPr lang="en-US" sz="5200" b="1" dirty="0">
              <a:solidFill>
                <a:srgbClr val="FFFFFF"/>
              </a:solidFill>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000" fill="hold"/>
                                        <p:tgtEl>
                                          <p:spTgt spid="2611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6112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61124"/>
                                        </p:tgtEl>
                                      </p:cBhvr>
                                    </p:cmd>
                                  </p:childTnLst>
                                </p:cTn>
                              </p:par>
                            </p:childTnLst>
                          </p:cTn>
                        </p:par>
                      </p:childTnLst>
                    </p:cTn>
                  </p:par>
                </p:childTnLst>
              </p:cTn>
              <p:nextCondLst>
                <p:cond evt="onClick" delay="0">
                  <p:tgtEl>
                    <p:spTgt spid="261124"/>
                  </p:tgtEl>
                </p:cond>
              </p:nextCondLst>
            </p:seq>
            <p:video>
              <p:cMediaNode mute="1">
                <p:cTn id="12" repeatCount="indefinite" fill="hold" display="0">
                  <p:stCondLst>
                    <p:cond delay="indefinite"/>
                  </p:stCondLst>
                </p:cTn>
                <p:tgtEl>
                  <p:spTgt spid="261124"/>
                </p:tgtEl>
              </p:cMediaNode>
            </p:vide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538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4978" name="Picture 2" descr="axon"/>
          <p:cNvPicPr>
            <a:picLocks noChangeAspect="1" noChangeArrowheads="1"/>
          </p:cNvPicPr>
          <p:nvPr/>
        </p:nvPicPr>
        <p:blipFill>
          <a:blip r:embed="rId2" cstate="print"/>
          <a:stretch>
            <a:fillRect/>
          </a:stretch>
        </p:blipFill>
        <p:spPr bwMode="auto">
          <a:xfrm>
            <a:off x="1794019" y="643467"/>
            <a:ext cx="8603962" cy="5571066"/>
          </a:xfrm>
          <a:prstGeom prst="rect">
            <a:avLst/>
          </a:prstGeom>
          <a:noFill/>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Freeform: Shape 79">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56002" name="Rectangle 2"/>
          <p:cNvSpPr>
            <a:spLocks noGrp="1" noChangeArrowheads="1"/>
          </p:cNvSpPr>
          <p:nvPr>
            <p:ph type="title"/>
          </p:nvPr>
        </p:nvSpPr>
        <p:spPr>
          <a:xfrm>
            <a:off x="660041" y="2767106"/>
            <a:ext cx="2880828" cy="3071906"/>
          </a:xfrm>
        </p:spPr>
        <p:txBody>
          <a:bodyPr vert="horz" lIns="91440" tIns="45720" rIns="91440" bIns="45720" rtlCol="0" anchor="t">
            <a:normAutofit/>
          </a:bodyPr>
          <a:lstStyle/>
          <a:p>
            <a:r>
              <a:rPr lang="en-US" sz="3400" b="1" kern="1200">
                <a:solidFill>
                  <a:srgbClr val="FFFFFF"/>
                </a:solidFill>
                <a:latin typeface="+mj-lt"/>
                <a:ea typeface="+mj-ea"/>
                <a:cs typeface="+mj-cs"/>
              </a:rPr>
              <a:t>Ανθεκτικότητα kdr</a:t>
            </a:r>
          </a:p>
        </p:txBody>
      </p:sp>
      <p:pic>
        <p:nvPicPr>
          <p:cNvPr id="256003" name="Picture 3"/>
          <p:cNvPicPr>
            <a:picLocks noChangeAspect="1" noChangeArrowheads="1"/>
          </p:cNvPicPr>
          <p:nvPr/>
        </p:nvPicPr>
        <p:blipFill>
          <a:blip r:embed="rId2" cstate="print"/>
          <a:stretch>
            <a:fillRect/>
          </a:stretch>
        </p:blipFill>
        <p:spPr bwMode="auto">
          <a:xfrm>
            <a:off x="4502428" y="556765"/>
            <a:ext cx="7225748" cy="5744469"/>
          </a:xfrm>
          <a:prstGeom prst="rect">
            <a:avLst/>
          </a:prstGeom>
          <a:noFill/>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823AC064-BC96-4F32-8AE1-B2FD387548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96882" y="280374"/>
            <a:ext cx="11438793" cy="1844256"/>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050" name="Rectangle 2"/>
          <p:cNvSpPr>
            <a:spLocks noGrp="1" noChangeArrowheads="1"/>
          </p:cNvSpPr>
          <p:nvPr>
            <p:ph type="title"/>
          </p:nvPr>
        </p:nvSpPr>
        <p:spPr>
          <a:xfrm>
            <a:off x="546351" y="433545"/>
            <a:ext cx="11139854" cy="930447"/>
          </a:xfrm>
        </p:spPr>
        <p:txBody>
          <a:bodyPr vert="horz" lIns="91440" tIns="45720" rIns="91440" bIns="45720" rtlCol="0" anchor="b">
            <a:normAutofit/>
          </a:bodyPr>
          <a:lstStyle/>
          <a:p>
            <a:pPr algn="ctr"/>
            <a:r>
              <a:rPr lang="en-US" sz="5400" b="1">
                <a:solidFill>
                  <a:srgbClr val="FFFFFF"/>
                </a:solidFill>
              </a:rPr>
              <a:t>Η δομή ενός καναλιού ιόντων</a:t>
            </a:r>
          </a:p>
        </p:txBody>
      </p:sp>
      <p:cxnSp>
        <p:nvCxnSpPr>
          <p:cNvPr id="75" name="Straight Connector 74">
            <a:extLst>
              <a:ext uri="{FF2B5EF4-FFF2-40B4-BE49-F238E27FC236}">
                <a16:creationId xmlns:a16="http://schemas.microsoft.com/office/drawing/2014/main" id="{7E7C77BC-7138-40B1-A15B-20F57A49462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78" y="1522292"/>
            <a:ext cx="777240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258052" name="Picture 4"/>
          <p:cNvPicPr>
            <a:picLocks noChangeAspect="1" noChangeArrowheads="1"/>
          </p:cNvPicPr>
          <p:nvPr/>
        </p:nvPicPr>
        <p:blipFill>
          <a:blip r:embed="rId2" cstate="print"/>
          <a:stretch>
            <a:fillRect/>
          </a:stretch>
        </p:blipFill>
        <p:spPr bwMode="auto">
          <a:xfrm>
            <a:off x="1330548" y="2426818"/>
            <a:ext cx="3457955" cy="3997637"/>
          </a:xfrm>
          <a:prstGeom prst="rect">
            <a:avLst/>
          </a:prstGeom>
          <a:noFill/>
        </p:spPr>
      </p:pic>
      <p:cxnSp>
        <p:nvCxnSpPr>
          <p:cNvPr id="77" name="Straight Connector 76">
            <a:extLst>
              <a:ext uri="{FF2B5EF4-FFF2-40B4-BE49-F238E27FC236}">
                <a16:creationId xmlns:a16="http://schemas.microsoft.com/office/drawing/2014/main" id="{DB146403-F3D6-484B-B2ED-97F9565D0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116278" y="2596836"/>
            <a:ext cx="0" cy="3657600"/>
          </a:xfrm>
          <a:prstGeom prst="line">
            <a:avLst/>
          </a:prstGeom>
          <a:ln w="101600" cmpd="dbl">
            <a:solidFill>
              <a:srgbClr val="595959"/>
            </a:solidFill>
          </a:ln>
        </p:spPr>
        <p:style>
          <a:lnRef idx="1">
            <a:schemeClr val="accent1"/>
          </a:lnRef>
          <a:fillRef idx="0">
            <a:schemeClr val="accent1"/>
          </a:fillRef>
          <a:effectRef idx="0">
            <a:schemeClr val="accent1"/>
          </a:effectRef>
          <a:fontRef idx="minor">
            <a:schemeClr val="tx1"/>
          </a:fontRef>
        </p:style>
      </p:cxnSp>
      <p:pic>
        <p:nvPicPr>
          <p:cNvPr id="258051" name="Picture 3"/>
          <p:cNvPicPr>
            <a:picLocks noChangeAspect="1" noChangeArrowheads="1"/>
          </p:cNvPicPr>
          <p:nvPr/>
        </p:nvPicPr>
        <p:blipFill>
          <a:blip r:embed="rId3" cstate="print"/>
          <a:stretch>
            <a:fillRect/>
          </a:stretch>
        </p:blipFill>
        <p:spPr bwMode="auto">
          <a:xfrm>
            <a:off x="6690027" y="2426818"/>
            <a:ext cx="4966009" cy="3997637"/>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217090" name="Picture 2" descr="agfield"/>
          <p:cNvPicPr>
            <a:picLocks noChangeAspect="1" noChangeArrowheads="1"/>
          </p:cNvPicPr>
          <p:nvPr/>
        </p:nvPicPr>
        <p:blipFill>
          <a:blip r:embed="rId4" cstate="print"/>
          <a:srcRect/>
          <a:stretch>
            <a:fillRect/>
          </a:stretch>
        </p:blipFill>
        <p:spPr bwMode="auto">
          <a:xfrm>
            <a:off x="3505200" y="2667000"/>
            <a:ext cx="4953000" cy="3302000"/>
          </a:xfrm>
          <a:prstGeom prst="rect">
            <a:avLst/>
          </a:prstGeom>
          <a:noFill/>
        </p:spPr>
      </p:pic>
      <p:grpSp>
        <p:nvGrpSpPr>
          <p:cNvPr id="217091" name="Group 3"/>
          <p:cNvGrpSpPr>
            <a:grpSpLocks/>
          </p:cNvGrpSpPr>
          <p:nvPr/>
        </p:nvGrpSpPr>
        <p:grpSpPr bwMode="auto">
          <a:xfrm>
            <a:off x="5562600" y="3505200"/>
            <a:ext cx="1066800" cy="914400"/>
            <a:chOff x="96" y="768"/>
            <a:chExt cx="1200" cy="1067"/>
          </a:xfrm>
        </p:grpSpPr>
        <p:pic>
          <p:nvPicPr>
            <p:cNvPr id="217092" name="Picture 4" descr="ddt"/>
            <p:cNvPicPr>
              <a:picLocks noChangeAspect="1" noChangeArrowheads="1"/>
            </p:cNvPicPr>
            <p:nvPr/>
          </p:nvPicPr>
          <p:blipFill>
            <a:blip r:embed="rId5" cstate="print"/>
            <a:srcRect/>
            <a:stretch>
              <a:fillRect/>
            </a:stretch>
          </p:blipFill>
          <p:spPr bwMode="auto">
            <a:xfrm>
              <a:off x="96" y="768"/>
              <a:ext cx="1200" cy="1067"/>
            </a:xfrm>
            <a:prstGeom prst="rect">
              <a:avLst/>
            </a:prstGeom>
            <a:noFill/>
          </p:spPr>
        </p:pic>
        <p:sp>
          <p:nvSpPr>
            <p:cNvPr id="217093" name="Rectangle 5"/>
            <p:cNvSpPr>
              <a:spLocks noChangeArrowheads="1"/>
            </p:cNvSpPr>
            <p:nvPr/>
          </p:nvSpPr>
          <p:spPr bwMode="auto">
            <a:xfrm>
              <a:off x="384" y="1488"/>
              <a:ext cx="576" cy="288"/>
            </a:xfrm>
            <a:prstGeom prst="rect">
              <a:avLst/>
            </a:prstGeom>
            <a:solidFill>
              <a:schemeClr val="tx1"/>
            </a:solidFill>
            <a:ln w="9525">
              <a:solidFill>
                <a:schemeClr val="tx1"/>
              </a:solidFill>
              <a:miter lim="800000"/>
              <a:headEnd/>
              <a:tailEnd/>
            </a:ln>
            <a:effectLst/>
          </p:spPr>
          <p:txBody>
            <a:bodyPr wrap="none" anchor="ctr"/>
            <a:lstStyle/>
            <a:p>
              <a:endParaRPr lang="el-GR"/>
            </a:p>
          </p:txBody>
        </p:sp>
      </p:grpSp>
      <p:sp>
        <p:nvSpPr>
          <p:cNvPr id="217094" name="AutoShape 6"/>
          <p:cNvSpPr>
            <a:spLocks noChangeArrowheads="1"/>
          </p:cNvSpPr>
          <p:nvPr/>
        </p:nvSpPr>
        <p:spPr bwMode="auto">
          <a:xfrm>
            <a:off x="6096000" y="4495800"/>
            <a:ext cx="76200" cy="533400"/>
          </a:xfrm>
          <a:prstGeom prst="downArrow">
            <a:avLst>
              <a:gd name="adj1" fmla="val 50000"/>
              <a:gd name="adj2" fmla="val 175000"/>
            </a:avLst>
          </a:prstGeom>
          <a:solidFill>
            <a:srgbClr val="FF0000"/>
          </a:solidFill>
          <a:ln w="76200">
            <a:solidFill>
              <a:srgbClr val="FF0000"/>
            </a:solidFill>
            <a:miter lim="800000"/>
            <a:headEnd/>
            <a:tailEnd/>
          </a:ln>
          <a:effectLst/>
        </p:spPr>
        <p:txBody>
          <a:bodyPr vert="eaVert" wrap="none" anchor="ctr"/>
          <a:lstStyle/>
          <a:p>
            <a:pPr algn="ctr"/>
            <a:endParaRPr lang="el-GR">
              <a:solidFill>
                <a:srgbClr val="FF0000"/>
              </a:solidFill>
            </a:endParaRPr>
          </a:p>
        </p:txBody>
      </p:sp>
      <p:sp>
        <p:nvSpPr>
          <p:cNvPr id="217095" name="Text Box 7"/>
          <p:cNvSpPr txBox="1">
            <a:spLocks noChangeArrowheads="1"/>
          </p:cNvSpPr>
          <p:nvPr/>
        </p:nvSpPr>
        <p:spPr bwMode="auto">
          <a:xfrm>
            <a:off x="5715003" y="5105403"/>
            <a:ext cx="919163" cy="701675"/>
          </a:xfrm>
          <a:prstGeom prst="rect">
            <a:avLst/>
          </a:prstGeom>
          <a:noFill/>
          <a:ln w="9525">
            <a:noFill/>
            <a:miter lim="800000"/>
            <a:headEnd/>
            <a:tailEnd/>
          </a:ln>
          <a:effectLst/>
        </p:spPr>
        <p:txBody>
          <a:bodyPr wrap="none">
            <a:spAutoFit/>
          </a:bodyPr>
          <a:lstStyle/>
          <a:p>
            <a:r>
              <a:rPr lang="en-US" sz="4000" b="1">
                <a:solidFill>
                  <a:srgbClr val="FF0000"/>
                </a:solidFill>
              </a:rPr>
              <a:t>1%</a:t>
            </a:r>
          </a:p>
        </p:txBody>
      </p:sp>
      <p:sp>
        <p:nvSpPr>
          <p:cNvPr id="217096" name="AutoShape 8"/>
          <p:cNvSpPr>
            <a:spLocks noChangeArrowheads="1"/>
          </p:cNvSpPr>
          <p:nvPr/>
        </p:nvSpPr>
        <p:spPr bwMode="auto">
          <a:xfrm>
            <a:off x="6400800" y="2819400"/>
            <a:ext cx="990600" cy="609600"/>
          </a:xfrm>
          <a:prstGeom prst="curvedDownArrow">
            <a:avLst>
              <a:gd name="adj1" fmla="val 32500"/>
              <a:gd name="adj2" fmla="val 65000"/>
              <a:gd name="adj3" fmla="val 33333"/>
            </a:avLst>
          </a:prstGeom>
          <a:solidFill>
            <a:srgbClr val="FF0000"/>
          </a:solidFill>
          <a:ln w="9525">
            <a:solidFill>
              <a:srgbClr val="FF0000"/>
            </a:solidFill>
            <a:miter lim="800000"/>
            <a:headEnd/>
            <a:tailEnd/>
          </a:ln>
          <a:effectLst/>
        </p:spPr>
        <p:txBody>
          <a:bodyPr wrap="none" anchor="ctr"/>
          <a:lstStyle/>
          <a:p>
            <a:endParaRPr lang="el-GR"/>
          </a:p>
        </p:txBody>
      </p:sp>
      <p:sp>
        <p:nvSpPr>
          <p:cNvPr id="217097" name="AutoShape 9"/>
          <p:cNvSpPr>
            <a:spLocks noChangeArrowheads="1"/>
          </p:cNvSpPr>
          <p:nvPr/>
        </p:nvSpPr>
        <p:spPr bwMode="auto">
          <a:xfrm rot="10488010">
            <a:off x="4648200" y="2895600"/>
            <a:ext cx="1219200" cy="609600"/>
          </a:xfrm>
          <a:prstGeom prst="curvedUpArrow">
            <a:avLst>
              <a:gd name="adj1" fmla="val 40000"/>
              <a:gd name="adj2" fmla="val 80000"/>
              <a:gd name="adj3" fmla="val 33333"/>
            </a:avLst>
          </a:prstGeom>
          <a:solidFill>
            <a:srgbClr val="FF0000"/>
          </a:solidFill>
          <a:ln w="9525">
            <a:solidFill>
              <a:srgbClr val="FF0000"/>
            </a:solidFill>
            <a:miter lim="800000"/>
            <a:headEnd/>
            <a:tailEnd/>
          </a:ln>
          <a:effectLst/>
        </p:spPr>
        <p:txBody>
          <a:bodyPr wrap="none" anchor="ctr"/>
          <a:lstStyle/>
          <a:p>
            <a:endParaRPr lang="el-GR"/>
          </a:p>
        </p:txBody>
      </p:sp>
      <p:sp>
        <p:nvSpPr>
          <p:cNvPr id="217098" name="Text Box 10"/>
          <p:cNvSpPr txBox="1">
            <a:spLocks noChangeArrowheads="1"/>
          </p:cNvSpPr>
          <p:nvPr/>
        </p:nvSpPr>
        <p:spPr bwMode="auto">
          <a:xfrm>
            <a:off x="5775325" y="5218113"/>
            <a:ext cx="184150" cy="366712"/>
          </a:xfrm>
          <a:prstGeom prst="rect">
            <a:avLst/>
          </a:prstGeom>
          <a:noFill/>
          <a:ln w="9525">
            <a:noFill/>
            <a:miter lim="800000"/>
            <a:headEnd/>
            <a:tailEnd/>
          </a:ln>
          <a:effectLst/>
        </p:spPr>
        <p:txBody>
          <a:bodyPr wrap="none">
            <a:spAutoFit/>
          </a:bodyPr>
          <a:lstStyle/>
          <a:p>
            <a:endParaRPr lang="el-GR"/>
          </a:p>
        </p:txBody>
      </p:sp>
      <p:sp>
        <p:nvSpPr>
          <p:cNvPr id="217099" name="Text Box 11"/>
          <p:cNvSpPr txBox="1">
            <a:spLocks noChangeArrowheads="1"/>
          </p:cNvSpPr>
          <p:nvPr/>
        </p:nvSpPr>
        <p:spPr bwMode="auto">
          <a:xfrm>
            <a:off x="5486400" y="2286003"/>
            <a:ext cx="1201738" cy="701675"/>
          </a:xfrm>
          <a:prstGeom prst="rect">
            <a:avLst/>
          </a:prstGeom>
          <a:noFill/>
          <a:ln w="9525">
            <a:noFill/>
            <a:miter lim="800000"/>
            <a:headEnd/>
            <a:tailEnd/>
          </a:ln>
          <a:effectLst/>
        </p:spPr>
        <p:txBody>
          <a:bodyPr wrap="none">
            <a:spAutoFit/>
          </a:bodyPr>
          <a:lstStyle/>
          <a:p>
            <a:r>
              <a:rPr lang="en-US" sz="4000" b="1">
                <a:solidFill>
                  <a:srgbClr val="FF0000"/>
                </a:solidFill>
              </a:rPr>
              <a:t>99%</a:t>
            </a:r>
          </a:p>
        </p:txBody>
      </p:sp>
      <p:sp>
        <p:nvSpPr>
          <p:cNvPr id="2" name="Τίτλος 1">
            <a:extLst>
              <a:ext uri="{FF2B5EF4-FFF2-40B4-BE49-F238E27FC236}">
                <a16:creationId xmlns:a16="http://schemas.microsoft.com/office/drawing/2014/main" id="{1DBE7706-209D-49C5-A71D-0DCC0760BEA6}"/>
              </a:ext>
            </a:extLst>
          </p:cNvPr>
          <p:cNvSpPr>
            <a:spLocks noGrp="1"/>
          </p:cNvSpPr>
          <p:nvPr>
            <p:ph type="title"/>
          </p:nvPr>
        </p:nvSpPr>
        <p:spPr>
          <a:xfrm>
            <a:off x="2152650" y="733406"/>
            <a:ext cx="7886700" cy="904874"/>
          </a:xfrm>
        </p:spPr>
        <p:txBody>
          <a:bodyPr>
            <a:normAutofit/>
          </a:bodyPr>
          <a:lstStyle/>
          <a:p>
            <a:pPr algn="ctr"/>
            <a:r>
              <a:rPr lang="el-GR" sz="4000" b="1" dirty="0" err="1">
                <a:solidFill>
                  <a:schemeClr val="accent3">
                    <a:lumMod val="50000"/>
                  </a:schemeClr>
                </a:solidFill>
                <a:latin typeface="Candara" panose="020E0502030303020204" pitchFamily="34" charset="0"/>
              </a:rPr>
              <a:t>Οικοτοξικολογία</a:t>
            </a:r>
            <a:endParaRPr lang="el-GR" sz="4000" dirty="0">
              <a:solidFill>
                <a:schemeClr val="accent3">
                  <a:lumMod val="50000"/>
                </a:schemeClr>
              </a:solidFil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2" name="Straight Connector 71">
            <a:extLst>
              <a:ext uri="{FF2B5EF4-FFF2-40B4-BE49-F238E27FC236}">
                <a16:creationId xmlns:a16="http://schemas.microsoft.com/office/drawing/2014/main" id="{D2E961F1-4A28-4A5F-BBD4-6E400E5E6C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72357"/>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7F57BEA8-497D-4AA8-8A18-BDCD696B2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68596"/>
            <a:ext cx="12192000" cy="173555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9075" name="Rectangle 3"/>
          <p:cNvSpPr>
            <a:spLocks noGrp="1" noChangeArrowheads="1"/>
          </p:cNvSpPr>
          <p:nvPr>
            <p:ph type="title"/>
          </p:nvPr>
        </p:nvSpPr>
        <p:spPr>
          <a:xfrm>
            <a:off x="526073" y="489439"/>
            <a:ext cx="11139854" cy="930447"/>
          </a:xfrm>
        </p:spPr>
        <p:txBody>
          <a:bodyPr vert="horz" lIns="91440" tIns="45720" rIns="91440" bIns="45720" rtlCol="0" anchor="b">
            <a:normAutofit/>
          </a:bodyPr>
          <a:lstStyle/>
          <a:p>
            <a:pPr algn="ctr"/>
            <a:r>
              <a:rPr lang="en-US" sz="5400" b="1" kern="1200">
                <a:solidFill>
                  <a:schemeClr val="bg1"/>
                </a:solidFill>
                <a:latin typeface="+mj-lt"/>
                <a:ea typeface="+mj-ea"/>
                <a:cs typeface="+mj-cs"/>
              </a:rPr>
              <a:t>Κανάλι νατρίου</a:t>
            </a:r>
          </a:p>
        </p:txBody>
      </p:sp>
      <p:cxnSp>
        <p:nvCxnSpPr>
          <p:cNvPr id="76" name="Straight Connector 75">
            <a:extLst>
              <a:ext uri="{FF2B5EF4-FFF2-40B4-BE49-F238E27FC236}">
                <a16:creationId xmlns:a16="http://schemas.microsoft.com/office/drawing/2014/main" id="{A82415D3-DDE5-4D63-8CB3-23A5EC581B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1479733"/>
            <a:ext cx="2743200" cy="0"/>
          </a:xfrm>
          <a:prstGeom prst="line">
            <a:avLst/>
          </a:prstGeom>
          <a:ln w="19050">
            <a:solidFill>
              <a:schemeClr val="bg1">
                <a:alpha val="75000"/>
              </a:schemeClr>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AD7193FB-6AE6-4B3B-8F89-56B55DD63B4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bwMode="white">
          <a:xfrm>
            <a:off x="0" y="2201402"/>
            <a:ext cx="12188824" cy="0"/>
          </a:xfrm>
          <a:prstGeom prst="line">
            <a:avLst/>
          </a:prstGeom>
          <a:ln w="508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259074" name="Picture 2" descr="http://www.bio.davidson.edu/Courses/Molbio/MolStudents/spring2005/Heiner/ionchannel2.jpg"/>
          <p:cNvPicPr>
            <a:picLocks noChangeAspect="1" noChangeArrowheads="1"/>
          </p:cNvPicPr>
          <p:nvPr/>
        </p:nvPicPr>
        <p:blipFill>
          <a:blip r:embed="rId2" cstate="print"/>
          <a:stretch>
            <a:fillRect/>
          </a:stretch>
        </p:blipFill>
        <p:spPr bwMode="auto">
          <a:xfrm>
            <a:off x="2332341" y="2427541"/>
            <a:ext cx="7472218" cy="3997637"/>
          </a:xfrm>
          <a:prstGeom prst="rect">
            <a:avLst/>
          </a:prstGeom>
          <a:noFill/>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0098" name="Picture 2"/>
          <p:cNvPicPr>
            <a:picLocks noChangeAspect="1" noChangeArrowheads="1"/>
          </p:cNvPicPr>
          <p:nvPr/>
        </p:nvPicPr>
        <p:blipFill>
          <a:blip r:embed="rId2" cstate="print"/>
          <a:srcRect/>
          <a:stretch>
            <a:fillRect/>
          </a:stretch>
        </p:blipFill>
        <p:spPr bwMode="auto">
          <a:xfrm>
            <a:off x="2303466" y="809628"/>
            <a:ext cx="7602537" cy="3014663"/>
          </a:xfrm>
          <a:prstGeom prst="rect">
            <a:avLst/>
          </a:prstGeom>
          <a:noFill/>
          <a:ln w="9525">
            <a:noFill/>
            <a:miter lim="800000"/>
            <a:headEnd/>
            <a:tailEnd/>
          </a:ln>
          <a:effectLst/>
        </p:spPr>
      </p:pic>
      <p:sp>
        <p:nvSpPr>
          <p:cNvPr id="260099" name="Rectangle 3"/>
          <p:cNvSpPr>
            <a:spLocks noChangeArrowheads="1"/>
          </p:cNvSpPr>
          <p:nvPr/>
        </p:nvSpPr>
        <p:spPr bwMode="auto">
          <a:xfrm>
            <a:off x="1778000" y="4146357"/>
            <a:ext cx="8305800" cy="2600712"/>
          </a:xfrm>
          <a:prstGeom prst="rect">
            <a:avLst/>
          </a:prstGeom>
          <a:noFill/>
          <a:ln w="9525">
            <a:noFill/>
            <a:miter lim="800000"/>
            <a:headEnd/>
            <a:tailEnd/>
          </a:ln>
          <a:effectLst/>
        </p:spPr>
        <p:txBody>
          <a:bodyPr anchor="ctr">
            <a:spAutoFit/>
          </a:bodyPr>
          <a:lstStyle/>
          <a:p>
            <a:r>
              <a:rPr lang="el-GR" sz="1400">
                <a:solidFill>
                  <a:schemeClr val="accent3">
                    <a:lumMod val="50000"/>
                  </a:schemeClr>
                </a:solidFill>
                <a:latin typeface="Arial Unicode MS" pitchFamily="34" charset="-128"/>
              </a:rPr>
              <a:t>                              </a:t>
            </a:r>
            <a:r>
              <a:rPr lang="el-GR" sz="6500">
                <a:solidFill>
                  <a:schemeClr val="accent3">
                    <a:lumMod val="50000"/>
                  </a:schemeClr>
                </a:solidFill>
                <a:latin typeface="Arial Unicode MS" pitchFamily="34" charset="-128"/>
              </a:rPr>
              <a:t> </a:t>
            </a:r>
            <a:r>
              <a:rPr lang="el-GR" sz="1400">
                <a:solidFill>
                  <a:schemeClr val="accent3">
                    <a:lumMod val="50000"/>
                  </a:schemeClr>
                </a:solidFill>
                <a:latin typeface="Arial Unicode MS" pitchFamily="34" charset="-128"/>
              </a:rPr>
              <a:t>                                               </a:t>
            </a:r>
            <a:r>
              <a:rPr lang="el-GR" sz="6500">
                <a:solidFill>
                  <a:schemeClr val="accent3">
                    <a:lumMod val="50000"/>
                  </a:schemeClr>
                </a:solidFill>
                <a:latin typeface="Arial Unicode MS" pitchFamily="34" charset="-128"/>
              </a:rPr>
              <a:t> </a:t>
            </a:r>
            <a:r>
              <a:rPr lang="el-GR" sz="1400">
                <a:solidFill>
                  <a:schemeClr val="accent3">
                    <a:lumMod val="50000"/>
                  </a:schemeClr>
                </a:solidFill>
                <a:latin typeface="Arial Unicode MS" pitchFamily="34" charset="-128"/>
              </a:rPr>
              <a:t>                                            </a:t>
            </a:r>
          </a:p>
          <a:p>
            <a:pPr eaLnBrk="0" hangingPunct="0"/>
            <a:r>
              <a:rPr lang="el-GR" sz="1400">
                <a:solidFill>
                  <a:schemeClr val="accent3">
                    <a:lumMod val="50000"/>
                  </a:schemeClr>
                </a:solidFill>
                <a:latin typeface="Arial Unicode MS" pitchFamily="34" charset="-128"/>
              </a:rPr>
              <a:t>                                         DDT                       Deltamethrin                  Fenfluthrin</a:t>
            </a:r>
          </a:p>
          <a:p>
            <a:pPr eaLnBrk="0" hangingPunct="0"/>
            <a:r>
              <a:rPr lang="el-GR" sz="1400">
                <a:solidFill>
                  <a:schemeClr val="accent3">
                    <a:lumMod val="50000"/>
                  </a:schemeClr>
                </a:solidFill>
                <a:latin typeface="Candara" panose="020E0502030303020204" pitchFamily="34" charset="0"/>
              </a:rPr>
              <a:t>Docking predictions for DDT, deltamethrin and fenfluthrin with the voltage-gated sodium channel (insecticide structures shown in stick format). The S4-S5 linkers, S5 helices, pore helices and S6 helices are shown in cartoon (yellow, cyan, brown and blue, respectively). Residues implicated in pyrethroid binding in various pest species (housefly residues M918, L925, T929 and L932) are shown in green stick format.  Predicted distances of H-bonding interactions from the T929 threonine oxygen (donor) to each pyrethroid’s carbonyl oxygen (acceptor) is 3.03 Å (deltamethrin) and 2.73 Å (fenfluthrin)</a:t>
            </a:r>
            <a:endParaRPr lang="el-GR" sz="1400" dirty="0">
              <a:solidFill>
                <a:schemeClr val="accent3">
                  <a:lumMod val="50000"/>
                </a:schemeClr>
              </a:solidFill>
              <a:latin typeface="Candara" panose="020E0502030303020204" pitchFamily="34" charset="0"/>
            </a:endParaRPr>
          </a:p>
        </p:txBody>
      </p:sp>
      <p:pic>
        <p:nvPicPr>
          <p:cNvPr id="260100" name="Picture 4" descr="Fig2a"/>
          <p:cNvPicPr>
            <a:picLocks noChangeAspect="1" noChangeArrowheads="1"/>
          </p:cNvPicPr>
          <p:nvPr/>
        </p:nvPicPr>
        <p:blipFill>
          <a:blip r:embed="rId3" cstate="print"/>
          <a:srcRect/>
          <a:stretch>
            <a:fillRect/>
          </a:stretch>
        </p:blipFill>
        <p:spPr bwMode="auto">
          <a:xfrm>
            <a:off x="3298825" y="3703638"/>
            <a:ext cx="1695450" cy="1485900"/>
          </a:xfrm>
          <a:prstGeom prst="rect">
            <a:avLst/>
          </a:prstGeom>
          <a:noFill/>
        </p:spPr>
      </p:pic>
      <p:pic>
        <p:nvPicPr>
          <p:cNvPr id="260101" name="Picture 5" descr="Fig2b"/>
          <p:cNvPicPr>
            <a:picLocks noChangeAspect="1" noChangeArrowheads="1"/>
          </p:cNvPicPr>
          <p:nvPr/>
        </p:nvPicPr>
        <p:blipFill>
          <a:blip r:embed="rId4" cstate="print"/>
          <a:srcRect/>
          <a:stretch>
            <a:fillRect/>
          </a:stretch>
        </p:blipFill>
        <p:spPr bwMode="auto">
          <a:xfrm>
            <a:off x="5060950" y="3694116"/>
            <a:ext cx="1733550" cy="1495425"/>
          </a:xfrm>
          <a:prstGeom prst="rect">
            <a:avLst/>
          </a:prstGeom>
          <a:noFill/>
        </p:spPr>
      </p:pic>
      <p:pic>
        <p:nvPicPr>
          <p:cNvPr id="260102" name="Picture 6" descr="Fig2c"/>
          <p:cNvPicPr>
            <a:picLocks noChangeAspect="1" noChangeArrowheads="1"/>
          </p:cNvPicPr>
          <p:nvPr/>
        </p:nvPicPr>
        <p:blipFill>
          <a:blip r:embed="rId5" cstate="print"/>
          <a:srcRect/>
          <a:stretch>
            <a:fillRect/>
          </a:stretch>
        </p:blipFill>
        <p:spPr bwMode="auto">
          <a:xfrm>
            <a:off x="6861178" y="3686175"/>
            <a:ext cx="1743075" cy="1504950"/>
          </a:xfrm>
          <a:prstGeom prst="rect">
            <a:avLst/>
          </a:prstGeom>
          <a:noFill/>
        </p:spPr>
      </p:pic>
      <p:sp>
        <p:nvSpPr>
          <p:cNvPr id="260103" name="Rectangle 7"/>
          <p:cNvSpPr>
            <a:spLocks noGrp="1" noChangeArrowheads="1"/>
          </p:cNvSpPr>
          <p:nvPr>
            <p:ph type="title"/>
          </p:nvPr>
        </p:nvSpPr>
        <p:spPr>
          <a:xfrm>
            <a:off x="2209800" y="19050"/>
            <a:ext cx="7772400" cy="642938"/>
          </a:xfrm>
        </p:spPr>
        <p:txBody>
          <a:bodyPr/>
          <a:lstStyle/>
          <a:p>
            <a:r>
              <a:rPr lang="el-GR" sz="3600" b="1">
                <a:solidFill>
                  <a:schemeClr val="accent3">
                    <a:lumMod val="50000"/>
                  </a:schemeClr>
                </a:solidFill>
                <a:latin typeface="Candara" panose="020E0502030303020204" pitchFamily="34" charset="0"/>
              </a:rPr>
              <a:t>Οι μεταλλάξεις ανθεκτικότητας</a:t>
            </a:r>
            <a:endParaRPr lang="el-GR" sz="3600" b="1" dirty="0">
              <a:solidFill>
                <a:schemeClr val="accent3">
                  <a:lumMod val="50000"/>
                </a:schemeClr>
              </a:solidFill>
              <a:latin typeface="Candara" panose="020E0502030303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1124" name="Βίντεο 261123">
            <a:extLst>
              <a:ext uri="{FF2B5EF4-FFF2-40B4-BE49-F238E27FC236}">
                <a16:creationId xmlns:a16="http://schemas.microsoft.com/office/drawing/2014/main" id="{EBFB494B-989F-4C5E-A196-E1E1A029A6E8}"/>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t="284" r="1" b="1"/>
          <a:stretch/>
        </p:blipFill>
        <p:spPr>
          <a:xfrm>
            <a:off x="-3047" y="10"/>
            <a:ext cx="12191999" cy="6857990"/>
          </a:xfrm>
          <a:prstGeom prst="rect">
            <a:avLst/>
          </a:prstGeom>
        </p:spPr>
      </p:pic>
      <p:sp>
        <p:nvSpPr>
          <p:cNvPr id="74" name="Rectangle 73">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1122" name="Rectangle 2"/>
          <p:cNvSpPr>
            <a:spLocks noGrp="1" noChangeArrowheads="1"/>
          </p:cNvSpPr>
          <p:nvPr>
            <p:ph type="title"/>
          </p:nvPr>
        </p:nvSpPr>
        <p:spPr>
          <a:xfrm>
            <a:off x="1097280" y="325550"/>
            <a:ext cx="10058400" cy="3574778"/>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b="1">
                <a:solidFill>
                  <a:srgbClr val="FFFFFF"/>
                </a:solidFill>
                <a:effectLst>
                  <a:outerShdw blurRad="38100" dist="38100" dir="2700000" algn="tl">
                    <a:srgbClr val="000000">
                      <a:alpha val="43137"/>
                    </a:srgbClr>
                  </a:outerShdw>
                </a:effectLst>
              </a:rPr>
              <a:t>2. Εντομοκτόνα που δρουν στη νευρική σύναψη</a:t>
            </a:r>
          </a:p>
        </p:txBody>
      </p:sp>
    </p:spTree>
    <p:extLst>
      <p:ext uri="{BB962C8B-B14F-4D97-AF65-F5344CB8AC3E}">
        <p14:creationId xmlns:p14="http://schemas.microsoft.com/office/powerpoint/2010/main" val="325986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112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6112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261124"/>
                                        </p:tgtEl>
                                      </p:cBhvr>
                                    </p:cmd>
                                  </p:childTnLst>
                                </p:cTn>
                              </p:par>
                            </p:childTnLst>
                          </p:cTn>
                        </p:par>
                      </p:childTnLst>
                    </p:cTn>
                  </p:par>
                </p:childTnLst>
              </p:cTn>
              <p:nextCondLst>
                <p:cond evt="onClick" delay="0">
                  <p:tgtEl>
                    <p:spTgt spid="261124"/>
                  </p:tgtEl>
                </p:cond>
              </p:nextCondLst>
            </p:seq>
            <p:video>
              <p:cMediaNode mute="1">
                <p:cTn id="12" repeatCount="indefinite" fill="hold" display="0">
                  <p:stCondLst>
                    <p:cond delay="indefinite"/>
                  </p:stCondLst>
                </p:cTn>
                <p:tgtEl>
                  <p:spTgt spid="261124"/>
                </p:tgtEl>
              </p:cMediaNode>
            </p:vide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4" name="Rectangle 73">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0 h 5416094"/>
              <a:gd name="connsiteX1" fmla="*/ 552069 w 10515600"/>
              <a:gd name="connsiteY1" fmla="*/ 0 h 5416094"/>
              <a:gd name="connsiteX2" fmla="*/ 893826 w 10515600"/>
              <a:gd name="connsiteY2" fmla="*/ 0 h 5416094"/>
              <a:gd name="connsiteX3" fmla="*/ 1761363 w 10515600"/>
              <a:gd name="connsiteY3" fmla="*/ 0 h 5416094"/>
              <a:gd name="connsiteX4" fmla="*/ 2313432 w 10515600"/>
              <a:gd name="connsiteY4" fmla="*/ 0 h 5416094"/>
              <a:gd name="connsiteX5" fmla="*/ 2865501 w 10515600"/>
              <a:gd name="connsiteY5" fmla="*/ 0 h 5416094"/>
              <a:gd name="connsiteX6" fmla="*/ 3733038 w 10515600"/>
              <a:gd name="connsiteY6" fmla="*/ 0 h 5416094"/>
              <a:gd name="connsiteX7" fmla="*/ 4179951 w 10515600"/>
              <a:gd name="connsiteY7" fmla="*/ 0 h 5416094"/>
              <a:gd name="connsiteX8" fmla="*/ 5047488 w 10515600"/>
              <a:gd name="connsiteY8" fmla="*/ 0 h 5416094"/>
              <a:gd name="connsiteX9" fmla="*/ 5915025 w 10515600"/>
              <a:gd name="connsiteY9" fmla="*/ 0 h 5416094"/>
              <a:gd name="connsiteX10" fmla="*/ 6572250 w 10515600"/>
              <a:gd name="connsiteY10" fmla="*/ 0 h 5416094"/>
              <a:gd name="connsiteX11" fmla="*/ 7439787 w 10515600"/>
              <a:gd name="connsiteY11" fmla="*/ 0 h 5416094"/>
              <a:gd name="connsiteX12" fmla="*/ 7991856 w 10515600"/>
              <a:gd name="connsiteY12" fmla="*/ 0 h 5416094"/>
              <a:gd name="connsiteX13" fmla="*/ 8543925 w 10515600"/>
              <a:gd name="connsiteY13" fmla="*/ 0 h 5416094"/>
              <a:gd name="connsiteX14" fmla="*/ 9306306 w 10515600"/>
              <a:gd name="connsiteY14" fmla="*/ 0 h 5416094"/>
              <a:gd name="connsiteX15" fmla="*/ 9858375 w 10515600"/>
              <a:gd name="connsiteY15" fmla="*/ 0 h 5416094"/>
              <a:gd name="connsiteX16" fmla="*/ 10515600 w 10515600"/>
              <a:gd name="connsiteY16" fmla="*/ 0 h 5416094"/>
              <a:gd name="connsiteX17" fmla="*/ 10515600 w 10515600"/>
              <a:gd name="connsiteY17" fmla="*/ 785334 h 5416094"/>
              <a:gd name="connsiteX18" fmla="*/ 10515600 w 10515600"/>
              <a:gd name="connsiteY18" fmla="*/ 1516506 h 5416094"/>
              <a:gd name="connsiteX19" fmla="*/ 10515600 w 10515600"/>
              <a:gd name="connsiteY19" fmla="*/ 2247679 h 5416094"/>
              <a:gd name="connsiteX20" fmla="*/ 10515600 w 10515600"/>
              <a:gd name="connsiteY20" fmla="*/ 2762208 h 5416094"/>
              <a:gd name="connsiteX21" fmla="*/ 10515600 w 10515600"/>
              <a:gd name="connsiteY21" fmla="*/ 3330898 h 5416094"/>
              <a:gd name="connsiteX22" fmla="*/ 10515600 w 10515600"/>
              <a:gd name="connsiteY22" fmla="*/ 4062071 h 5416094"/>
              <a:gd name="connsiteX23" fmla="*/ 10515600 w 10515600"/>
              <a:gd name="connsiteY23" fmla="*/ 4684921 h 5416094"/>
              <a:gd name="connsiteX24" fmla="*/ 10515600 w 10515600"/>
              <a:gd name="connsiteY24" fmla="*/ 5416094 h 5416094"/>
              <a:gd name="connsiteX25" fmla="*/ 9753219 w 10515600"/>
              <a:gd name="connsiteY25" fmla="*/ 5416094 h 5416094"/>
              <a:gd name="connsiteX26" fmla="*/ 9411462 w 10515600"/>
              <a:gd name="connsiteY26" fmla="*/ 5416094 h 5416094"/>
              <a:gd name="connsiteX27" fmla="*/ 8754237 w 10515600"/>
              <a:gd name="connsiteY27" fmla="*/ 5416094 h 5416094"/>
              <a:gd name="connsiteX28" fmla="*/ 8307324 w 10515600"/>
              <a:gd name="connsiteY28" fmla="*/ 5416094 h 5416094"/>
              <a:gd name="connsiteX29" fmla="*/ 7544943 w 10515600"/>
              <a:gd name="connsiteY29" fmla="*/ 5416094 h 5416094"/>
              <a:gd name="connsiteX30" fmla="*/ 7098030 w 10515600"/>
              <a:gd name="connsiteY30" fmla="*/ 5416094 h 5416094"/>
              <a:gd name="connsiteX31" fmla="*/ 6335649 w 10515600"/>
              <a:gd name="connsiteY31" fmla="*/ 5416094 h 5416094"/>
              <a:gd name="connsiteX32" fmla="*/ 5993892 w 10515600"/>
              <a:gd name="connsiteY32" fmla="*/ 5416094 h 5416094"/>
              <a:gd name="connsiteX33" fmla="*/ 5231511 w 10515600"/>
              <a:gd name="connsiteY33" fmla="*/ 5416094 h 5416094"/>
              <a:gd name="connsiteX34" fmla="*/ 4784598 w 10515600"/>
              <a:gd name="connsiteY34" fmla="*/ 5416094 h 5416094"/>
              <a:gd name="connsiteX35" fmla="*/ 4442841 w 10515600"/>
              <a:gd name="connsiteY35" fmla="*/ 5416094 h 5416094"/>
              <a:gd name="connsiteX36" fmla="*/ 3995928 w 10515600"/>
              <a:gd name="connsiteY36" fmla="*/ 5416094 h 5416094"/>
              <a:gd name="connsiteX37" fmla="*/ 3233547 w 10515600"/>
              <a:gd name="connsiteY37" fmla="*/ 5416094 h 5416094"/>
              <a:gd name="connsiteX38" fmla="*/ 2786634 w 10515600"/>
              <a:gd name="connsiteY38" fmla="*/ 5416094 h 5416094"/>
              <a:gd name="connsiteX39" fmla="*/ 2444877 w 10515600"/>
              <a:gd name="connsiteY39" fmla="*/ 5416094 h 5416094"/>
              <a:gd name="connsiteX40" fmla="*/ 1997964 w 10515600"/>
              <a:gd name="connsiteY40" fmla="*/ 5416094 h 5416094"/>
              <a:gd name="connsiteX41" fmla="*/ 1445895 w 10515600"/>
              <a:gd name="connsiteY41" fmla="*/ 5416094 h 5416094"/>
              <a:gd name="connsiteX42" fmla="*/ 788670 w 10515600"/>
              <a:gd name="connsiteY42" fmla="*/ 5416094 h 5416094"/>
              <a:gd name="connsiteX43" fmla="*/ 0 w 10515600"/>
              <a:gd name="connsiteY43" fmla="*/ 5416094 h 5416094"/>
              <a:gd name="connsiteX44" fmla="*/ 0 w 10515600"/>
              <a:gd name="connsiteY44" fmla="*/ 4630760 h 5416094"/>
              <a:gd name="connsiteX45" fmla="*/ 0 w 10515600"/>
              <a:gd name="connsiteY45" fmla="*/ 3953749 h 5416094"/>
              <a:gd name="connsiteX46" fmla="*/ 0 w 10515600"/>
              <a:gd name="connsiteY46" fmla="*/ 3276737 h 5416094"/>
              <a:gd name="connsiteX47" fmla="*/ 0 w 10515600"/>
              <a:gd name="connsiteY47" fmla="*/ 2599725 h 5416094"/>
              <a:gd name="connsiteX48" fmla="*/ 0 w 10515600"/>
              <a:gd name="connsiteY48" fmla="*/ 1922713 h 5416094"/>
              <a:gd name="connsiteX49" fmla="*/ 0 w 10515600"/>
              <a:gd name="connsiteY49" fmla="*/ 1299863 h 5416094"/>
              <a:gd name="connsiteX50" fmla="*/ 0 w 10515600"/>
              <a:gd name="connsiteY50" fmla="*/ 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2146" name="Group 2"/>
          <p:cNvGrpSpPr>
            <a:grpSpLocks/>
          </p:cNvGrpSpPr>
          <p:nvPr/>
        </p:nvGrpSpPr>
        <p:grpSpPr bwMode="auto">
          <a:xfrm>
            <a:off x="3724740" y="914400"/>
            <a:ext cx="4666320" cy="4968819"/>
            <a:chOff x="3504" y="2160"/>
            <a:chExt cx="1966" cy="2059"/>
          </a:xfrm>
        </p:grpSpPr>
        <p:pic>
          <p:nvPicPr>
            <p:cNvPr id="262147" name="Picture 3" descr="cleft copy3"/>
            <p:cNvPicPr>
              <a:picLocks noChangeAspect="1" noChangeArrowheads="1"/>
            </p:cNvPicPr>
            <p:nvPr/>
          </p:nvPicPr>
          <p:blipFill>
            <a:blip r:embed="rId2" cstate="print"/>
            <a:srcRect/>
            <a:stretch>
              <a:fillRect/>
            </a:stretch>
          </p:blipFill>
          <p:spPr bwMode="auto">
            <a:xfrm>
              <a:off x="3504" y="2160"/>
              <a:ext cx="1966" cy="2059"/>
            </a:xfrm>
            <a:prstGeom prst="rect">
              <a:avLst/>
            </a:prstGeom>
            <a:noFill/>
          </p:spPr>
        </p:pic>
        <p:sp>
          <p:nvSpPr>
            <p:cNvPr id="262148" name="Arc 4"/>
            <p:cNvSpPr>
              <a:spLocks/>
            </p:cNvSpPr>
            <p:nvPr/>
          </p:nvSpPr>
          <p:spPr bwMode="auto">
            <a:xfrm rot="16292238">
              <a:off x="3900" y="3474"/>
              <a:ext cx="116" cy="14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type="triangle" w="sm" len="sm"/>
            </a:ln>
            <a:effectLst/>
          </p:spPr>
          <p:txBody>
            <a:bodyPr wrap="none" anchor="ctr"/>
            <a:lstStyle/>
            <a:p>
              <a:endParaRPr lang="el-GR"/>
            </a:p>
          </p:txBody>
        </p:sp>
        <p:sp>
          <p:nvSpPr>
            <p:cNvPr id="262149" name="Arc 5"/>
            <p:cNvSpPr>
              <a:spLocks/>
            </p:cNvSpPr>
            <p:nvPr/>
          </p:nvSpPr>
          <p:spPr bwMode="auto">
            <a:xfrm rot="10707762" flipV="1">
              <a:off x="4944" y="3756"/>
              <a:ext cx="64" cy="155"/>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1" y="0"/>
                  </a:moveTo>
                  <a:cubicBezTo>
                    <a:pt x="11929" y="0"/>
                    <a:pt x="21600" y="9670"/>
                    <a:pt x="21600" y="21600"/>
                  </a:cubicBezTo>
                </a:path>
                <a:path w="21600" h="21600" stroke="0" extrusionOk="0">
                  <a:moveTo>
                    <a:pt x="-1" y="0"/>
                  </a:moveTo>
                  <a:cubicBezTo>
                    <a:pt x="11929" y="0"/>
                    <a:pt x="21600" y="9670"/>
                    <a:pt x="21600" y="21600"/>
                  </a:cubicBezTo>
                  <a:lnTo>
                    <a:pt x="0" y="21600"/>
                  </a:lnTo>
                  <a:close/>
                </a:path>
              </a:pathLst>
            </a:custGeom>
            <a:noFill/>
            <a:ln w="9525">
              <a:solidFill>
                <a:schemeClr val="tx1"/>
              </a:solidFill>
              <a:round/>
              <a:headEnd/>
              <a:tailEnd type="triangle" w="sm" len="sm"/>
            </a:ln>
            <a:effectLst/>
          </p:spPr>
          <p:txBody>
            <a:bodyPr wrap="none" anchor="ctr"/>
            <a:lstStyle/>
            <a:p>
              <a:endParaRPr lang="el-GR"/>
            </a:p>
          </p:txBody>
        </p:sp>
      </p:gr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9" name="Rectangle 78">
            <a:extLst>
              <a:ext uri="{FF2B5EF4-FFF2-40B4-BE49-F238E27FC236}">
                <a16:creationId xmlns:a16="http://schemas.microsoft.com/office/drawing/2014/main" id="{457D4A72-F4F1-498A-B083-59E8C50B78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0">
                <a:schemeClr val="accent5"/>
              </a:gs>
              <a:gs pos="25000">
                <a:schemeClr val="accent5"/>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1" name="Picture 80">
            <a:extLst>
              <a:ext uri="{FF2B5EF4-FFF2-40B4-BE49-F238E27FC236}">
                <a16:creationId xmlns:a16="http://schemas.microsoft.com/office/drawing/2014/main" id="{C7FF3303-6FC3-4637-A201-B4CCC1C992C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220636" cy="6858000"/>
          </a:xfrm>
          <a:prstGeom prst="rect">
            <a:avLst/>
          </a:prstGeom>
        </p:spPr>
      </p:pic>
      <p:sp>
        <p:nvSpPr>
          <p:cNvPr id="263170" name="Rectangle 2"/>
          <p:cNvSpPr>
            <a:spLocks noGrp="1" noChangeArrowheads="1"/>
          </p:cNvSpPr>
          <p:nvPr>
            <p:ph type="title"/>
          </p:nvPr>
        </p:nvSpPr>
        <p:spPr>
          <a:xfrm>
            <a:off x="640079" y="2023236"/>
            <a:ext cx="3659777" cy="2820908"/>
          </a:xfrm>
        </p:spPr>
        <p:txBody>
          <a:bodyPr vert="horz" lIns="91440" tIns="45720" rIns="91440" bIns="45720" rtlCol="0" anchor="ctr">
            <a:normAutofit/>
          </a:bodyPr>
          <a:lstStyle/>
          <a:p>
            <a:r>
              <a:rPr lang="en-US" sz="3100" b="1" kern="1200">
                <a:solidFill>
                  <a:srgbClr val="FFFFFF"/>
                </a:solidFill>
                <a:latin typeface="+mj-lt"/>
                <a:ea typeface="+mj-ea"/>
                <a:cs typeface="+mj-cs"/>
              </a:rPr>
              <a:t>Τρόπος δράσης των οργανοφωσφορικών εντομοκτόνων</a:t>
            </a:r>
          </a:p>
        </p:txBody>
      </p:sp>
      <p:grpSp>
        <p:nvGrpSpPr>
          <p:cNvPr id="263171" name="Group 3"/>
          <p:cNvGrpSpPr>
            <a:grpSpLocks/>
          </p:cNvGrpSpPr>
          <p:nvPr/>
        </p:nvGrpSpPr>
        <p:grpSpPr bwMode="auto">
          <a:xfrm>
            <a:off x="6550825" y="191022"/>
            <a:ext cx="4559761" cy="6475956"/>
            <a:chOff x="301" y="10"/>
            <a:chExt cx="2975" cy="4310"/>
          </a:xfrm>
        </p:grpSpPr>
        <p:pic>
          <p:nvPicPr>
            <p:cNvPr id="263172" name="Picture 4"/>
            <p:cNvPicPr>
              <a:picLocks noChangeAspect="1" noChangeArrowheads="1"/>
            </p:cNvPicPr>
            <p:nvPr/>
          </p:nvPicPr>
          <p:blipFill>
            <a:blip r:embed="rId3" cstate="print"/>
            <a:srcRect/>
            <a:stretch>
              <a:fillRect/>
            </a:stretch>
          </p:blipFill>
          <p:spPr bwMode="auto">
            <a:xfrm>
              <a:off x="320" y="10"/>
              <a:ext cx="2956" cy="2208"/>
            </a:xfrm>
            <a:prstGeom prst="rect">
              <a:avLst/>
            </a:prstGeom>
            <a:noFill/>
            <a:ln w="9525">
              <a:noFill/>
              <a:miter lim="800000"/>
              <a:headEnd/>
              <a:tailEnd/>
            </a:ln>
            <a:effectLst/>
          </p:spPr>
        </p:pic>
        <p:sp>
          <p:nvSpPr>
            <p:cNvPr id="263173" name="Text Box 5"/>
            <p:cNvSpPr txBox="1">
              <a:spLocks noChangeArrowheads="1"/>
            </p:cNvSpPr>
            <p:nvPr/>
          </p:nvSpPr>
          <p:spPr bwMode="auto">
            <a:xfrm>
              <a:off x="1178" y="2274"/>
              <a:ext cx="52" cy="96"/>
            </a:xfrm>
            <a:prstGeom prst="rect">
              <a:avLst/>
            </a:prstGeom>
            <a:solidFill>
              <a:schemeClr val="bg1"/>
            </a:solidFill>
            <a:ln w="9525">
              <a:noFill/>
              <a:miter lim="800000"/>
              <a:headEnd/>
              <a:tailEnd/>
            </a:ln>
            <a:effectLst/>
          </p:spPr>
          <p:txBody>
            <a:bodyPr lIns="0" tIns="0" rIns="0" bIns="0">
              <a:normAutofit/>
            </a:bodyPr>
            <a:lstStyle/>
            <a:p>
              <a:pPr>
                <a:lnSpc>
                  <a:spcPct val="90000"/>
                </a:lnSpc>
                <a:spcAft>
                  <a:spcPts val="600"/>
                </a:spcAft>
              </a:pPr>
              <a:r>
                <a:rPr lang="en-US" sz="500" b="1">
                  <a:solidFill>
                    <a:schemeClr val="accent3">
                      <a:lumMod val="50000"/>
                    </a:schemeClr>
                  </a:solidFill>
                  <a:latin typeface="Times New Roman" charset="0"/>
                </a:rPr>
                <a:t>S</a:t>
              </a:r>
              <a:endParaRPr lang="el-GR" sz="500" b="1">
                <a:solidFill>
                  <a:schemeClr val="accent3">
                    <a:lumMod val="50000"/>
                  </a:schemeClr>
                </a:solidFill>
                <a:latin typeface="Times New Roman" charset="0"/>
              </a:endParaRPr>
            </a:p>
          </p:txBody>
        </p:sp>
        <p:sp>
          <p:nvSpPr>
            <p:cNvPr id="263174" name="Text Box 6"/>
            <p:cNvSpPr txBox="1">
              <a:spLocks noChangeArrowheads="1"/>
            </p:cNvSpPr>
            <p:nvPr/>
          </p:nvSpPr>
          <p:spPr bwMode="auto">
            <a:xfrm>
              <a:off x="1233" y="3456"/>
              <a:ext cx="52" cy="96"/>
            </a:xfrm>
            <a:prstGeom prst="rect">
              <a:avLst/>
            </a:prstGeom>
            <a:solidFill>
              <a:schemeClr val="bg1"/>
            </a:solidFill>
            <a:ln w="9525">
              <a:noFill/>
              <a:miter lim="800000"/>
              <a:headEnd/>
              <a:tailEnd/>
            </a:ln>
            <a:effectLst/>
          </p:spPr>
          <p:txBody>
            <a:bodyPr lIns="0" tIns="0" rIns="0" bIns="0">
              <a:normAutofit/>
            </a:bodyPr>
            <a:lstStyle/>
            <a:p>
              <a:pPr>
                <a:lnSpc>
                  <a:spcPct val="90000"/>
                </a:lnSpc>
                <a:spcAft>
                  <a:spcPts val="600"/>
                </a:spcAft>
              </a:pPr>
              <a:r>
                <a:rPr lang="en-US" sz="500" b="1">
                  <a:solidFill>
                    <a:schemeClr val="accent3">
                      <a:lumMod val="50000"/>
                    </a:schemeClr>
                  </a:solidFill>
                  <a:latin typeface="Times New Roman" charset="0"/>
                </a:rPr>
                <a:t>S</a:t>
              </a:r>
              <a:endParaRPr lang="el-GR" sz="500" b="1">
                <a:solidFill>
                  <a:schemeClr val="accent3">
                    <a:lumMod val="50000"/>
                  </a:schemeClr>
                </a:solidFill>
                <a:latin typeface="Times New Roman" charset="0"/>
              </a:endParaRPr>
            </a:p>
          </p:txBody>
        </p:sp>
        <p:sp>
          <p:nvSpPr>
            <p:cNvPr id="263175" name="Rectangle 7"/>
            <p:cNvSpPr>
              <a:spLocks noChangeArrowheads="1"/>
            </p:cNvSpPr>
            <p:nvPr/>
          </p:nvSpPr>
          <p:spPr bwMode="auto">
            <a:xfrm>
              <a:off x="1737" y="2370"/>
              <a:ext cx="116" cy="154"/>
            </a:xfrm>
            <a:prstGeom prst="rect">
              <a:avLst/>
            </a:prstGeom>
            <a:noFill/>
            <a:ln w="9525">
              <a:noFill/>
              <a:miter lim="800000"/>
              <a:headEnd/>
              <a:tailEnd/>
            </a:ln>
            <a:effectLst/>
          </p:spPr>
          <p:txBody>
            <a:bodyPr wrap="none">
              <a:spAutoFit/>
            </a:bodyPr>
            <a:lstStyle/>
            <a:p>
              <a:endParaRPr lang="el-GR" sz="1000" b="1">
                <a:solidFill>
                  <a:schemeClr val="accent3">
                    <a:lumMod val="50000"/>
                  </a:schemeClr>
                </a:solidFill>
                <a:latin typeface="Times New Roman" charset="0"/>
              </a:endParaRPr>
            </a:p>
          </p:txBody>
        </p:sp>
        <p:pic>
          <p:nvPicPr>
            <p:cNvPr id="263176" name="Picture 8"/>
            <p:cNvPicPr>
              <a:picLocks noChangeAspect="1" noChangeArrowheads="1"/>
            </p:cNvPicPr>
            <p:nvPr/>
          </p:nvPicPr>
          <p:blipFill>
            <a:blip r:embed="rId4" cstate="print"/>
            <a:srcRect/>
            <a:stretch>
              <a:fillRect/>
            </a:stretch>
          </p:blipFill>
          <p:spPr bwMode="auto">
            <a:xfrm>
              <a:off x="320" y="2096"/>
              <a:ext cx="2956" cy="2224"/>
            </a:xfrm>
            <a:prstGeom prst="rect">
              <a:avLst/>
            </a:prstGeom>
            <a:noFill/>
            <a:ln w="9525">
              <a:noFill/>
              <a:miter lim="800000"/>
              <a:headEnd/>
              <a:tailEnd/>
            </a:ln>
          </p:spPr>
        </p:pic>
        <p:sp>
          <p:nvSpPr>
            <p:cNvPr id="263177" name="Line 9"/>
            <p:cNvSpPr>
              <a:spLocks noChangeShapeType="1"/>
            </p:cNvSpPr>
            <p:nvPr/>
          </p:nvSpPr>
          <p:spPr bwMode="auto">
            <a:xfrm>
              <a:off x="1466" y="2440"/>
              <a:ext cx="175" cy="24"/>
            </a:xfrm>
            <a:prstGeom prst="line">
              <a:avLst/>
            </a:prstGeom>
            <a:noFill/>
            <a:ln w="9525">
              <a:solidFill>
                <a:schemeClr val="tx1"/>
              </a:solidFill>
              <a:round/>
              <a:headEnd/>
              <a:tailEnd/>
            </a:ln>
            <a:effectLst/>
          </p:spPr>
          <p:txBody>
            <a:bodyPr/>
            <a:lstStyle/>
            <a:p>
              <a:endParaRPr lang="el-GR">
                <a:solidFill>
                  <a:schemeClr val="accent3">
                    <a:lumMod val="50000"/>
                  </a:schemeClr>
                </a:solidFill>
              </a:endParaRPr>
            </a:p>
          </p:txBody>
        </p:sp>
        <p:sp>
          <p:nvSpPr>
            <p:cNvPr id="263178" name="Text Box 10"/>
            <p:cNvSpPr txBox="1">
              <a:spLocks noChangeArrowheads="1"/>
            </p:cNvSpPr>
            <p:nvPr/>
          </p:nvSpPr>
          <p:spPr bwMode="auto">
            <a:xfrm>
              <a:off x="301" y="2297"/>
              <a:ext cx="288" cy="231"/>
            </a:xfrm>
            <a:prstGeom prst="rect">
              <a:avLst/>
            </a:prstGeom>
            <a:noFill/>
            <a:ln w="9525">
              <a:noFill/>
              <a:miter lim="800000"/>
              <a:headEnd/>
              <a:tailEnd/>
            </a:ln>
            <a:effectLst/>
          </p:spPr>
          <p:txBody>
            <a:bodyPr wrap="none">
              <a:normAutofit/>
            </a:bodyPr>
            <a:lstStyle/>
            <a:p>
              <a:pPr>
                <a:lnSpc>
                  <a:spcPct val="90000"/>
                </a:lnSpc>
                <a:spcAft>
                  <a:spcPts val="600"/>
                </a:spcAft>
              </a:pPr>
              <a:r>
                <a:rPr lang="el-GR" sz="900" b="1">
                  <a:solidFill>
                    <a:schemeClr val="accent3">
                      <a:lumMod val="50000"/>
                    </a:schemeClr>
                  </a:solidFill>
                  <a:latin typeface="Times New Roman" charset="0"/>
                </a:rPr>
                <a:t>(β)</a:t>
              </a: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4195" name="Rectangle 3"/>
          <p:cNvSpPr>
            <a:spLocks noGrp="1" noChangeArrowheads="1"/>
          </p:cNvSpPr>
          <p:nvPr>
            <p:ph type="title"/>
          </p:nvPr>
        </p:nvSpPr>
        <p:spPr>
          <a:xfrm>
            <a:off x="1028700" y="1967266"/>
            <a:ext cx="2628900" cy="2547257"/>
          </a:xfrm>
          <a:noFill/>
        </p:spPr>
        <p:txBody>
          <a:bodyPr vert="horz" lIns="91440" tIns="45720" rIns="91440" bIns="45720" rtlCol="0" anchor="ctr">
            <a:normAutofit/>
          </a:bodyPr>
          <a:lstStyle/>
          <a:p>
            <a:pPr algn="ctr" defTabSz="914400"/>
            <a:r>
              <a:rPr lang="en-US" sz="3300" b="1">
                <a:solidFill>
                  <a:srgbClr val="FFFFFF"/>
                </a:solidFill>
              </a:rPr>
              <a:t>2.2. Δομή και λειτουργία του υποδοχέα (nAChR)</a:t>
            </a:r>
          </a:p>
        </p:txBody>
      </p:sp>
      <p:pic>
        <p:nvPicPr>
          <p:cNvPr id="264194" name="Picture 2"/>
          <p:cNvPicPr>
            <a:picLocks noChangeAspect="1" noChangeArrowheads="1"/>
          </p:cNvPicPr>
          <p:nvPr/>
        </p:nvPicPr>
        <p:blipFill>
          <a:blip r:embed="rId2" cstate="print"/>
          <a:stretch>
            <a:fillRect/>
          </a:stretch>
        </p:blipFill>
        <p:spPr bwMode="auto">
          <a:xfrm>
            <a:off x="4967241" y="643466"/>
            <a:ext cx="6400849" cy="5568739"/>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6" name="Rectangle 75">
            <a:extLst>
              <a:ext uri="{FF2B5EF4-FFF2-40B4-BE49-F238E27FC236}">
                <a16:creationId xmlns:a16="http://schemas.microsoft.com/office/drawing/2014/main" id="{526E0BFB-CDF1-4990-8C11-AC849311E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5220" name="Picture 265219" descr="Φθινοπωρινά φύλλα που πέφτουν από δέντρο">
            <a:extLst>
              <a:ext uri="{FF2B5EF4-FFF2-40B4-BE49-F238E27FC236}">
                <a16:creationId xmlns:a16="http://schemas.microsoft.com/office/drawing/2014/main" id="{04E7549F-EAFC-47E3-8C61-E41A0C55AD9D}"/>
              </a:ext>
            </a:extLst>
          </p:cNvPr>
          <p:cNvPicPr>
            <a:picLocks noChangeAspect="1"/>
          </p:cNvPicPr>
          <p:nvPr/>
        </p:nvPicPr>
        <p:blipFill rotWithShape="1">
          <a:blip r:embed="rId2"/>
          <a:srcRect l="15628" r="-1" b="-1"/>
          <a:stretch/>
        </p:blipFill>
        <p:spPr>
          <a:xfrm>
            <a:off x="-2" y="10"/>
            <a:ext cx="8668512" cy="6857990"/>
          </a:xfrm>
          <a:prstGeom prst="rect">
            <a:avLst/>
          </a:prstGeom>
        </p:spPr>
      </p:pic>
      <p:sp>
        <p:nvSpPr>
          <p:cNvPr id="265230" name="Rectangle 76">
            <a:extLst>
              <a:ext uri="{FF2B5EF4-FFF2-40B4-BE49-F238E27FC236}">
                <a16:creationId xmlns:a16="http://schemas.microsoft.com/office/drawing/2014/main" id="{6069A1F8-9BEB-4786-9694-FC48B2D75D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788244" y="0"/>
            <a:ext cx="9403756" cy="6858000"/>
          </a:xfrm>
          <a:prstGeom prst="rect">
            <a:avLst/>
          </a:prstGeom>
          <a:gradFill>
            <a:gsLst>
              <a:gs pos="58000">
                <a:schemeClr val="bg1"/>
              </a:gs>
              <a:gs pos="30000">
                <a:schemeClr val="bg1">
                  <a:alpha val="64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5218" name="Rectangle 2"/>
          <p:cNvSpPr>
            <a:spLocks noGrp="1" noChangeArrowheads="1"/>
          </p:cNvSpPr>
          <p:nvPr>
            <p:ph type="title"/>
          </p:nvPr>
        </p:nvSpPr>
        <p:spPr>
          <a:xfrm>
            <a:off x="7848600" y="1122363"/>
            <a:ext cx="4023360" cy="3204134"/>
          </a:xfrm>
        </p:spPr>
        <p:txBody>
          <a:bodyPr vert="horz" lIns="91440" tIns="45720" rIns="91440" bIns="45720" rtlCol="0" anchor="b">
            <a:normAutofit/>
          </a:bodyPr>
          <a:lstStyle/>
          <a:p>
            <a:r>
              <a:rPr lang="en-US" sz="4800" b="1">
                <a:effectLst>
                  <a:outerShdw blurRad="38100" dist="38100" dir="2700000" algn="tl">
                    <a:srgbClr val="000000">
                      <a:alpha val="43137"/>
                    </a:srgbClr>
                  </a:outerShdw>
                </a:effectLst>
              </a:rPr>
              <a:t>3. Μηχανισμοί ανθεκτικότητας</a:t>
            </a:r>
          </a:p>
        </p:txBody>
      </p:sp>
      <p:sp>
        <p:nvSpPr>
          <p:cNvPr id="79" name="Rectangle 78">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130540"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81" name="Rectangle 80">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851648" y="4546920"/>
            <a:ext cx="402336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65218"/>
                                        </p:tgtEl>
                                        <p:attrNameLst>
                                          <p:attrName>style.visibility</p:attrName>
                                        </p:attrNameLst>
                                      </p:cBhvr>
                                      <p:to>
                                        <p:strVal val="visible"/>
                                      </p:to>
                                    </p:set>
                                    <p:animEffect transition="in" filter="fade">
                                      <p:cBhvr>
                                        <p:cTn id="7" dur="700"/>
                                        <p:tgtEl>
                                          <p:spTgt spid="265218"/>
                                        </p:tgtEl>
                                      </p:cBhvr>
                                    </p:animEffect>
                                  </p:childTnLst>
                                </p:cTn>
                              </p:par>
                              <p:par>
                                <p:cTn id="8" presetID="10" presetClass="entr" presetSubtype="0" fill="hold" nodeType="withEffect">
                                  <p:stCondLst>
                                    <p:cond delay="0"/>
                                  </p:stCondLst>
                                  <p:iterate>
                                    <p:tmPct val="10000"/>
                                  </p:iterate>
                                  <p:childTnLst>
                                    <p:set>
                                      <p:cBhvr>
                                        <p:cTn id="9" dur="1" fill="hold">
                                          <p:stCondLst>
                                            <p:cond delay="0"/>
                                          </p:stCondLst>
                                        </p:cTn>
                                        <p:tgtEl>
                                          <p:spTgt spid="265220"/>
                                        </p:tgtEl>
                                        <p:attrNameLst>
                                          <p:attrName>style.visibility</p:attrName>
                                        </p:attrNameLst>
                                      </p:cBhvr>
                                      <p:to>
                                        <p:strVal val="visible"/>
                                      </p:to>
                                    </p:set>
                                    <p:animEffect transition="in" filter="fade">
                                      <p:cBhvr>
                                        <p:cTn id="10" dur="700"/>
                                        <p:tgtEl>
                                          <p:spTgt spid="265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18" grpId="0"/>
    </p:bldLst>
  </p:timing>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Freeform: Shape 71">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4" name="Freeform: Shape 73">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6" name="Freeform: Shape 75">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65219" name="Rectangle 3"/>
          <p:cNvSpPr>
            <a:spLocks noGrp="1" noChangeArrowheads="1"/>
          </p:cNvSpPr>
          <p:nvPr>
            <p:ph idx="1"/>
          </p:nvPr>
        </p:nvSpPr>
        <p:spPr>
          <a:xfrm>
            <a:off x="1653363" y="2176272"/>
            <a:ext cx="9367204" cy="4041648"/>
          </a:xfrm>
        </p:spPr>
        <p:txBody>
          <a:bodyPr anchor="t">
            <a:normAutofit/>
          </a:bodyPr>
          <a:lstStyle/>
          <a:p>
            <a:pPr>
              <a:buFontTx/>
              <a:buNone/>
            </a:pPr>
            <a:r>
              <a:rPr lang="el-GR" b="1" dirty="0">
                <a:latin typeface="Candara" panose="020E0502030303020204" pitchFamily="34" charset="0"/>
              </a:rPr>
              <a:t>3.1. </a:t>
            </a:r>
            <a:r>
              <a:rPr lang="el-GR" b="1" dirty="0" err="1">
                <a:latin typeface="Candara" panose="020E0502030303020204" pitchFamily="34" charset="0"/>
              </a:rPr>
              <a:t>Εστεράσες</a:t>
            </a:r>
            <a:endParaRPr lang="en-US" b="1" dirty="0">
              <a:latin typeface="Candara" panose="020E0502030303020204" pitchFamily="34" charset="0"/>
            </a:endParaRPr>
          </a:p>
          <a:p>
            <a:pPr lvl="1"/>
            <a:r>
              <a:rPr lang="el-GR" sz="2800" dirty="0" err="1">
                <a:latin typeface="Candara" panose="020E0502030303020204" pitchFamily="34" charset="0"/>
              </a:rPr>
              <a:t>Υπερέκφραση</a:t>
            </a:r>
            <a:r>
              <a:rPr lang="el-GR" sz="2800" dirty="0">
                <a:latin typeface="Candara" panose="020E0502030303020204" pitchFamily="34" charset="0"/>
              </a:rPr>
              <a:t> γονιδίων</a:t>
            </a:r>
          </a:p>
          <a:p>
            <a:pPr lvl="2"/>
            <a:r>
              <a:rPr lang="el-GR" sz="2800" dirty="0">
                <a:latin typeface="Candara" panose="020E0502030303020204" pitchFamily="34" charset="0"/>
              </a:rPr>
              <a:t>Μεταλλάξεις στον υποκινητή του γονιδίου</a:t>
            </a:r>
          </a:p>
          <a:p>
            <a:pPr lvl="2"/>
            <a:r>
              <a:rPr lang="el-GR" sz="2800" dirty="0">
                <a:latin typeface="Candara" panose="020E0502030303020204" pitchFamily="34" charset="0"/>
              </a:rPr>
              <a:t>Μεταλλάξεις στην επεξεργασία του </a:t>
            </a:r>
            <a:r>
              <a:rPr lang="en-US" sz="2800" dirty="0">
                <a:latin typeface="Candara" panose="020E0502030303020204" pitchFamily="34" charset="0"/>
              </a:rPr>
              <a:t>mRNA </a:t>
            </a:r>
            <a:r>
              <a:rPr lang="el-GR" sz="2800" dirty="0">
                <a:latin typeface="Candara" panose="020E0502030303020204" pitchFamily="34" charset="0"/>
              </a:rPr>
              <a:t>που οδηγούν σε αυξημένη μετάφραση</a:t>
            </a:r>
          </a:p>
          <a:p>
            <a:pPr lvl="1"/>
            <a:r>
              <a:rPr lang="el-GR" sz="2800" dirty="0">
                <a:latin typeface="Candara" panose="020E0502030303020204" pitchFamily="34" charset="0"/>
              </a:rPr>
              <a:t>Γονιδιακή ενίσχυση: αύξηση του αριθμού αντιγράφων</a:t>
            </a:r>
          </a:p>
          <a:p>
            <a:pPr lvl="1"/>
            <a:r>
              <a:rPr lang="el-GR" sz="2800" dirty="0">
                <a:latin typeface="Candara" panose="020E0502030303020204" pitchFamily="34" charset="0"/>
              </a:rPr>
              <a:t>Ποιοτικές αλλαγές γονιδίων: μετάλλαξη που μετατρέπει την </a:t>
            </a:r>
            <a:r>
              <a:rPr lang="el-GR" sz="2800" dirty="0" err="1">
                <a:latin typeface="Candara" panose="020E0502030303020204" pitchFamily="34" charset="0"/>
              </a:rPr>
              <a:t>εστεράση</a:t>
            </a:r>
            <a:r>
              <a:rPr lang="el-GR" sz="2800" dirty="0">
                <a:latin typeface="Candara" panose="020E0502030303020204" pitchFamily="34" charset="0"/>
              </a:rPr>
              <a:t> σε </a:t>
            </a:r>
            <a:r>
              <a:rPr lang="el-GR" sz="2800" dirty="0" err="1">
                <a:latin typeface="Candara" panose="020E0502030303020204" pitchFamily="34" charset="0"/>
              </a:rPr>
              <a:t>υδρολάση</a:t>
            </a:r>
            <a:r>
              <a:rPr lang="el-GR" sz="2800" dirty="0">
                <a:latin typeface="Candara" panose="020E0502030303020204" pitchFamily="34" charset="0"/>
              </a:rPr>
              <a:t> ΟΡ εντομοκτόνων</a:t>
            </a:r>
          </a:p>
        </p:txBody>
      </p:sp>
    </p:spTree>
    <p:extLst>
      <p:ext uri="{BB962C8B-B14F-4D97-AF65-F5344CB8AC3E}">
        <p14:creationId xmlns:p14="http://schemas.microsoft.com/office/powerpoint/2010/main" val="3759582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521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521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5219">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5219">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521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6242" name="Rectangle 2"/>
          <p:cNvSpPr>
            <a:spLocks noGrp="1" noChangeArrowheads="1"/>
          </p:cNvSpPr>
          <p:nvPr>
            <p:ph idx="1"/>
          </p:nvPr>
        </p:nvSpPr>
        <p:spPr>
          <a:xfrm>
            <a:off x="880122" y="1590741"/>
            <a:ext cx="10431751" cy="5148262"/>
          </a:xfrm>
        </p:spPr>
        <p:txBody>
          <a:bodyPr anchor="ctr">
            <a:noAutofit/>
          </a:bodyPr>
          <a:lstStyle/>
          <a:p>
            <a:pPr>
              <a:spcBef>
                <a:spcPct val="40000"/>
              </a:spcBef>
              <a:buFontTx/>
              <a:buNone/>
            </a:pPr>
            <a:r>
              <a:rPr lang="el-GR" sz="2000" dirty="0">
                <a:latin typeface="Candara" panose="020E0502030303020204" pitchFamily="34" charset="0"/>
              </a:rPr>
              <a:t>3.2. </a:t>
            </a:r>
            <a:r>
              <a:rPr lang="en-US" sz="2000" dirty="0">
                <a:latin typeface="Candara" panose="020E0502030303020204" pitchFamily="34" charset="0"/>
              </a:rPr>
              <a:t>Glutathione S-transferases (GSTs) </a:t>
            </a:r>
            <a:r>
              <a:rPr lang="el-GR" sz="2000" dirty="0">
                <a:latin typeface="Candara" panose="020E0502030303020204" pitchFamily="34" charset="0"/>
              </a:rPr>
              <a:t>καταλύουν την προσθήκη </a:t>
            </a:r>
            <a:r>
              <a:rPr lang="el-GR" sz="2000" dirty="0" err="1">
                <a:latin typeface="Candara" panose="020E0502030303020204" pitchFamily="34" charset="0"/>
              </a:rPr>
              <a:t>γλουταθειόνης</a:t>
            </a:r>
            <a:r>
              <a:rPr lang="el-GR" sz="2000" dirty="0">
                <a:latin typeface="Candara" panose="020E0502030303020204" pitchFamily="34" charset="0"/>
              </a:rPr>
              <a:t> δημιουργώντας περισσότερο υδρόφιλα και λιγότερο τοξικά προϊόντα</a:t>
            </a:r>
          </a:p>
          <a:p>
            <a:pPr lvl="1">
              <a:spcBef>
                <a:spcPct val="40000"/>
              </a:spcBef>
            </a:pPr>
            <a:r>
              <a:rPr lang="el-GR" sz="2000" dirty="0">
                <a:latin typeface="Candara" panose="020E0502030303020204" pitchFamily="34" charset="0"/>
              </a:rPr>
              <a:t>Ανήκουν σε οικογένεια &gt;100</a:t>
            </a:r>
            <a:r>
              <a:rPr lang="en-US" sz="2000" dirty="0">
                <a:latin typeface="Candara" panose="020E0502030303020204" pitchFamily="34" charset="0"/>
              </a:rPr>
              <a:t> GST-like proteins</a:t>
            </a:r>
            <a:endParaRPr lang="el-GR" sz="2000" dirty="0">
              <a:latin typeface="Candara" panose="020E0502030303020204" pitchFamily="34" charset="0"/>
            </a:endParaRPr>
          </a:p>
          <a:p>
            <a:pPr lvl="1">
              <a:spcBef>
                <a:spcPct val="40000"/>
              </a:spcBef>
            </a:pPr>
            <a:r>
              <a:rPr lang="el-GR" sz="2000" dirty="0">
                <a:latin typeface="Candara" panose="020E0502030303020204" pitchFamily="34" charset="0"/>
              </a:rPr>
              <a:t>Αυξημένη δράση</a:t>
            </a:r>
            <a:r>
              <a:rPr lang="en-US" sz="2000" dirty="0">
                <a:latin typeface="Candara" panose="020E0502030303020204" pitchFamily="34" charset="0"/>
              </a:rPr>
              <a:t> GST </a:t>
            </a:r>
            <a:r>
              <a:rPr lang="el-GR" sz="2000" dirty="0">
                <a:latin typeface="Candara" panose="020E0502030303020204" pitchFamily="34" charset="0"/>
              </a:rPr>
              <a:t>έχει συνδεθεί με ανθεκτικότητα σε όλες τις τάξεις των εντομοκτόνων</a:t>
            </a:r>
          </a:p>
          <a:p>
            <a:pPr lvl="1">
              <a:spcBef>
                <a:spcPct val="40000"/>
              </a:spcBef>
            </a:pPr>
            <a:r>
              <a:rPr lang="el-GR" sz="2000" dirty="0">
                <a:latin typeface="Candara" panose="020E0502030303020204" pitchFamily="34" charset="0"/>
              </a:rPr>
              <a:t>Η ανθεκτικότητα έχει αποδοθεί στην αύξηση της ποσότητας ενός ή περισσοτέρων </a:t>
            </a:r>
            <a:r>
              <a:rPr lang="en-US" sz="2000" dirty="0">
                <a:latin typeface="Candara" panose="020E0502030303020204" pitchFamily="34" charset="0"/>
              </a:rPr>
              <a:t>GST </a:t>
            </a:r>
            <a:r>
              <a:rPr lang="el-GR" sz="2000" dirty="0">
                <a:latin typeface="Candara" panose="020E0502030303020204" pitchFamily="34" charset="0"/>
              </a:rPr>
              <a:t>μέσω της αύξησης του ρυθμού της μεταγραφής</a:t>
            </a:r>
          </a:p>
          <a:p>
            <a:pPr lvl="1">
              <a:spcBef>
                <a:spcPct val="40000"/>
              </a:spcBef>
            </a:pPr>
            <a:endParaRPr lang="en-US" sz="2000" i="1" u="sng" dirty="0">
              <a:latin typeface="Candara" panose="020E0502030303020204" pitchFamily="34" charset="0"/>
            </a:endParaRPr>
          </a:p>
          <a:p>
            <a:pPr>
              <a:spcBef>
                <a:spcPct val="40000"/>
              </a:spcBef>
              <a:buFontTx/>
              <a:buNone/>
            </a:pPr>
            <a:r>
              <a:rPr lang="el-GR" sz="2000" dirty="0">
                <a:latin typeface="Candara" panose="020E0502030303020204" pitchFamily="34" charset="0"/>
              </a:rPr>
              <a:t>3.3. </a:t>
            </a:r>
            <a:r>
              <a:rPr lang="en-US" sz="2000" dirty="0">
                <a:latin typeface="Candara" panose="020E0502030303020204" pitchFamily="34" charset="0"/>
              </a:rPr>
              <a:t>P450s. </a:t>
            </a:r>
            <a:r>
              <a:rPr lang="el-GR" sz="2000" dirty="0">
                <a:latin typeface="Candara" panose="020E0502030303020204" pitchFamily="34" charset="0"/>
              </a:rPr>
              <a:t>Το </a:t>
            </a:r>
            <a:r>
              <a:rPr lang="el-GR" sz="2000" dirty="0" err="1">
                <a:latin typeface="Candara" panose="020E0502030303020204" pitchFamily="34" charset="0"/>
              </a:rPr>
              <a:t>σύμπλοκο</a:t>
            </a:r>
            <a:r>
              <a:rPr lang="el-GR" sz="2000" dirty="0">
                <a:latin typeface="Candara" panose="020E0502030303020204" pitchFamily="34" charset="0"/>
              </a:rPr>
              <a:t> των </a:t>
            </a:r>
            <a:r>
              <a:rPr lang="el-GR" sz="2000" dirty="0" err="1">
                <a:latin typeface="Candara" panose="020E0502030303020204" pitchFamily="34" charset="0"/>
              </a:rPr>
              <a:t>μονο-οξυγενασών</a:t>
            </a:r>
            <a:r>
              <a:rPr lang="el-GR" sz="2000" dirty="0">
                <a:latin typeface="Candara" panose="020E0502030303020204" pitchFamily="34" charset="0"/>
              </a:rPr>
              <a:t> ή </a:t>
            </a:r>
            <a:r>
              <a:rPr lang="el-GR" sz="2000" dirty="0" err="1">
                <a:latin typeface="Candara" panose="020E0502030303020204" pitchFamily="34" charset="0"/>
              </a:rPr>
              <a:t>οξειδασών</a:t>
            </a:r>
            <a:r>
              <a:rPr lang="el-GR" sz="2000" dirty="0">
                <a:latin typeface="Candara" panose="020E0502030303020204" pitchFamily="34" charset="0"/>
              </a:rPr>
              <a:t> μεικτής λειτουργίας</a:t>
            </a:r>
            <a:r>
              <a:rPr lang="en-US" sz="2000" dirty="0">
                <a:latin typeface="Candara" panose="020E0502030303020204" pitchFamily="34" charset="0"/>
              </a:rPr>
              <a:t> (MFO), </a:t>
            </a:r>
            <a:r>
              <a:rPr lang="el-GR" sz="2000" dirty="0">
                <a:latin typeface="Candara" panose="020E0502030303020204" pitchFamily="34" charset="0"/>
              </a:rPr>
              <a:t>συμπεριλαμβάνει μια </a:t>
            </a:r>
            <a:r>
              <a:rPr lang="el-GR" sz="2000" dirty="0" err="1">
                <a:latin typeface="Candara" panose="020E0502030303020204" pitchFamily="34" charset="0"/>
              </a:rPr>
              <a:t>ρεδουκτάση</a:t>
            </a:r>
            <a:r>
              <a:rPr lang="el-GR" sz="2000" dirty="0">
                <a:latin typeface="Candara" panose="020E0502030303020204" pitchFamily="34" charset="0"/>
              </a:rPr>
              <a:t> και ένα ή περισσότερα μόρια κυτοχρώματος</a:t>
            </a:r>
            <a:r>
              <a:rPr lang="en-US" sz="2000" dirty="0">
                <a:latin typeface="Candara" panose="020E0502030303020204" pitchFamily="34" charset="0"/>
              </a:rPr>
              <a:t> P450</a:t>
            </a:r>
            <a:endParaRPr lang="el-GR" sz="2000" dirty="0">
              <a:latin typeface="Candara" panose="020E0502030303020204" pitchFamily="34" charset="0"/>
            </a:endParaRPr>
          </a:p>
          <a:p>
            <a:pPr lvl="1">
              <a:spcBef>
                <a:spcPct val="40000"/>
              </a:spcBef>
            </a:pPr>
            <a:r>
              <a:rPr lang="el-GR" sz="2000" dirty="0">
                <a:latin typeface="Candara" panose="020E0502030303020204" pitchFamily="34" charset="0"/>
              </a:rPr>
              <a:t>Αύξηση στη δραστικότητα </a:t>
            </a:r>
            <a:r>
              <a:rPr lang="en-US" sz="2000" dirty="0">
                <a:latin typeface="Candara" panose="020E0502030303020204" pitchFamily="34" charset="0"/>
              </a:rPr>
              <a:t>MFO </a:t>
            </a:r>
            <a:r>
              <a:rPr lang="el-GR" sz="2000" dirty="0">
                <a:latin typeface="Candara" panose="020E0502030303020204" pitchFamily="34" charset="0"/>
              </a:rPr>
              <a:t>είναι από τους πλέον συνήθεις μηχανισμούς ανθεκτικότητας </a:t>
            </a:r>
          </a:p>
          <a:p>
            <a:pPr lvl="1">
              <a:spcBef>
                <a:spcPct val="40000"/>
              </a:spcBef>
            </a:pPr>
            <a:r>
              <a:rPr lang="el-GR" sz="2000" dirty="0">
                <a:latin typeface="Candara" panose="020E0502030303020204" pitchFamily="34" charset="0"/>
              </a:rPr>
              <a:t>Η ανθεκτικότητα αυτή έχει αποδοθεί στην </a:t>
            </a:r>
            <a:r>
              <a:rPr lang="el-GR" sz="2000" dirty="0" err="1">
                <a:latin typeface="Candara" panose="020E0502030303020204" pitchFamily="34" charset="0"/>
              </a:rPr>
              <a:t>υπερ</a:t>
            </a:r>
            <a:r>
              <a:rPr lang="el-GR" sz="2000" dirty="0">
                <a:latin typeface="Candara" panose="020E0502030303020204" pitchFamily="34" charset="0"/>
              </a:rPr>
              <a:t>-έκφραση του κυτοχρώματος </a:t>
            </a:r>
            <a:r>
              <a:rPr lang="en-US" sz="2000" dirty="0">
                <a:latin typeface="Candara" panose="020E0502030303020204" pitchFamily="34" charset="0"/>
              </a:rPr>
              <a:t>P450</a:t>
            </a:r>
            <a:endParaRPr lang="el-GR" sz="2000" dirty="0">
              <a:latin typeface="Candara" panose="020E0502030303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624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624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24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624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6624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624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6624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640079" y="2053641"/>
            <a:ext cx="3669161" cy="2760098"/>
          </a:xfrm>
        </p:spPr>
        <p:txBody>
          <a:bodyPr>
            <a:normAutofit/>
          </a:bodyPr>
          <a:lstStyle/>
          <a:p>
            <a:r>
              <a:rPr lang="el-GR" sz="3700" b="1">
                <a:solidFill>
                  <a:srgbClr val="FFFFFF"/>
                </a:solidFill>
                <a:effectLst>
                  <a:outerShdw blurRad="38100" dist="38100" dir="2700000" algn="tl">
                    <a:srgbClr val="000000">
                      <a:alpha val="43137"/>
                    </a:srgbClr>
                  </a:outerShdw>
                </a:effectLst>
                <a:latin typeface="Candara" panose="020E0502030303020204" pitchFamily="34" charset="0"/>
              </a:rPr>
              <a:t>Προς τι η γνώση των μηχανισμών ανθεκτικότητας;</a:t>
            </a:r>
          </a:p>
        </p:txBody>
      </p:sp>
      <p:sp>
        <p:nvSpPr>
          <p:cNvPr id="3" name="Content Placeholder 2"/>
          <p:cNvSpPr>
            <a:spLocks noGrp="1"/>
          </p:cNvSpPr>
          <p:nvPr>
            <p:ph idx="1"/>
          </p:nvPr>
        </p:nvSpPr>
        <p:spPr>
          <a:xfrm>
            <a:off x="6090574" y="801866"/>
            <a:ext cx="5306084" cy="5763526"/>
          </a:xfrm>
        </p:spPr>
        <p:txBody>
          <a:bodyPr anchor="ctr">
            <a:normAutofit/>
          </a:bodyPr>
          <a:lstStyle/>
          <a:p>
            <a:r>
              <a:rPr lang="el-GR" sz="2000" dirty="0">
                <a:solidFill>
                  <a:srgbClr val="000000"/>
                </a:solidFill>
                <a:latin typeface="Candara" panose="020E0502030303020204" pitchFamily="34" charset="0"/>
              </a:rPr>
              <a:t>Συχνά συμμετέχουν περισσότεροι του ενός μηχανισμοί ανθεκτικότητας</a:t>
            </a:r>
          </a:p>
          <a:p>
            <a:pPr lvl="1"/>
            <a:r>
              <a:rPr lang="el-GR" sz="2000" dirty="0">
                <a:solidFill>
                  <a:srgbClr val="000000"/>
                </a:solidFill>
                <a:latin typeface="Candara" panose="020E0502030303020204" pitchFamily="34" charset="0"/>
              </a:rPr>
              <a:t>Σύνθετες αναλύσεις </a:t>
            </a:r>
            <a:r>
              <a:rPr lang="el-GR" sz="2000" dirty="0">
                <a:solidFill>
                  <a:srgbClr val="000000"/>
                </a:solidFill>
                <a:latin typeface="Candara" panose="020E0502030303020204" pitchFamily="34" charset="0"/>
                <a:sym typeface="Symbol"/>
              </a:rPr>
              <a:t></a:t>
            </a:r>
            <a:r>
              <a:rPr lang="el-GR" sz="2000" dirty="0">
                <a:solidFill>
                  <a:srgbClr val="000000"/>
                </a:solidFill>
                <a:latin typeface="Candara" panose="020E0502030303020204" pitchFamily="34" charset="0"/>
              </a:rPr>
              <a:t> </a:t>
            </a:r>
            <a:r>
              <a:rPr lang="el-GR" sz="2000" dirty="0" err="1">
                <a:solidFill>
                  <a:srgbClr val="000000"/>
                </a:solidFill>
                <a:latin typeface="Candara" panose="020E0502030303020204" pitchFamily="34" charset="0"/>
              </a:rPr>
              <a:t>μικροσυστοιχίες</a:t>
            </a:r>
            <a:r>
              <a:rPr lang="en-US" sz="2000" dirty="0">
                <a:solidFill>
                  <a:srgbClr val="000000"/>
                </a:solidFill>
                <a:latin typeface="Candara" panose="020E0502030303020204" pitchFamily="34" charset="0"/>
              </a:rPr>
              <a:t> / genomic sequencing</a:t>
            </a:r>
            <a:endParaRPr lang="el-GR" sz="2000" dirty="0">
              <a:solidFill>
                <a:srgbClr val="000000"/>
              </a:solidFill>
              <a:latin typeface="Candara" panose="020E0502030303020204" pitchFamily="34" charset="0"/>
            </a:endParaRPr>
          </a:p>
          <a:p>
            <a:r>
              <a:rPr lang="el-GR" sz="2000" dirty="0">
                <a:solidFill>
                  <a:srgbClr val="000000"/>
                </a:solidFill>
                <a:latin typeface="Candara" panose="020E0502030303020204" pitchFamily="34" charset="0"/>
              </a:rPr>
              <a:t>Διασταυρούμενη ανθεκτικότητα: συμβαίνει όταν η ανθεκτικότητα ως προς ένα εντομοκτόνο σκεύασμα έχει σαν αποτέλεσμα την ανθεκτικότητα και ως προς ένα άλλο, ακόμα και όταν το έντομο δεν έχει εκτεθεί στο διαφορετικό αυτό προϊόν</a:t>
            </a:r>
          </a:p>
          <a:p>
            <a:pPr lvl="1"/>
            <a:r>
              <a:rPr lang="el-GR" sz="2000" dirty="0">
                <a:solidFill>
                  <a:srgbClr val="000000"/>
                </a:solidFill>
                <a:latin typeface="Candara" panose="020E0502030303020204" pitchFamily="34" charset="0"/>
              </a:rPr>
              <a:t>Αποτέλεσμα κοινού τρόπου δράσης</a:t>
            </a:r>
          </a:p>
          <a:p>
            <a:r>
              <a:rPr lang="el-GR" sz="2000" dirty="0">
                <a:solidFill>
                  <a:srgbClr val="000000"/>
                </a:solidFill>
                <a:latin typeface="Candara" panose="020E0502030303020204" pitchFamily="34" charset="0"/>
              </a:rPr>
              <a:t>Συχνή λύση είναι η επιλογή άλλου εντομοκτόνου με διαφορετικό τρόπο δράσης</a:t>
            </a:r>
          </a:p>
          <a:p>
            <a:r>
              <a:rPr lang="el-GR" sz="2000" dirty="0">
                <a:solidFill>
                  <a:srgbClr val="000000"/>
                </a:solidFill>
                <a:latin typeface="Candara" panose="020E0502030303020204" pitchFamily="34" charset="0"/>
              </a:rPr>
              <a:t>Δημιουργία νέων εντομοκτόνων</a:t>
            </a:r>
          </a:p>
        </p:txBody>
      </p:sp>
    </p:spTree>
    <p:extLst>
      <p:ext uri="{BB962C8B-B14F-4D97-AF65-F5344CB8AC3E}">
        <p14:creationId xmlns:p14="http://schemas.microsoft.com/office/powerpoint/2010/main" val="519222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2"/>
          <p:cNvSpPr>
            <a:spLocks noChangeArrowheads="1"/>
          </p:cNvSpPr>
          <p:nvPr/>
        </p:nvSpPr>
        <p:spPr bwMode="auto">
          <a:xfrm>
            <a:off x="-64000" y="0"/>
            <a:ext cx="12256000" cy="6858000"/>
          </a:xfrm>
          <a:prstGeom prst="rect">
            <a:avLst/>
          </a:prstGeom>
          <a:solidFill>
            <a:schemeClr val="tx1"/>
          </a:solidFill>
          <a:ln w="9525">
            <a:solidFill>
              <a:schemeClr val="tx1"/>
            </a:solidFill>
            <a:miter lim="800000"/>
            <a:headEnd/>
            <a:tailEnd/>
          </a:ln>
          <a:effectLst/>
        </p:spPr>
        <p:txBody>
          <a:bodyPr wrap="none" anchor="ctr"/>
          <a:lstStyle/>
          <a:p>
            <a:endParaRPr lang="el-GR"/>
          </a:p>
        </p:txBody>
      </p:sp>
      <p:sp>
        <p:nvSpPr>
          <p:cNvPr id="219139" name="Rectangle 3"/>
          <p:cNvSpPr>
            <a:spLocks noGrp="1" noChangeArrowheads="1"/>
          </p:cNvSpPr>
          <p:nvPr>
            <p:ph type="title"/>
          </p:nvPr>
        </p:nvSpPr>
        <p:spPr>
          <a:xfrm>
            <a:off x="4000500" y="26992"/>
            <a:ext cx="3733800" cy="1143000"/>
          </a:xfrm>
        </p:spPr>
        <p:txBody>
          <a:bodyPr/>
          <a:lstStyle/>
          <a:p>
            <a:r>
              <a:rPr lang="en-US" dirty="0">
                <a:solidFill>
                  <a:schemeClr val="bg1"/>
                </a:solidFill>
                <a:latin typeface="Candara" panose="020E0502030303020204" pitchFamily="34" charset="0"/>
              </a:rPr>
              <a:t>Non-target </a:t>
            </a:r>
          </a:p>
        </p:txBody>
      </p:sp>
      <p:pic>
        <p:nvPicPr>
          <p:cNvPr id="219140" name="Picture 4" descr="assassin_bug"/>
          <p:cNvPicPr>
            <a:picLocks noChangeAspect="1" noChangeArrowheads="1"/>
          </p:cNvPicPr>
          <p:nvPr/>
        </p:nvPicPr>
        <p:blipFill>
          <a:blip r:embed="rId3" cstate="print"/>
          <a:srcRect/>
          <a:stretch>
            <a:fillRect/>
          </a:stretch>
        </p:blipFill>
        <p:spPr bwMode="auto">
          <a:xfrm>
            <a:off x="4537078" y="1293020"/>
            <a:ext cx="3886200" cy="2720975"/>
          </a:xfrm>
          <a:prstGeom prst="rect">
            <a:avLst/>
          </a:prstGeom>
          <a:noFill/>
        </p:spPr>
      </p:pic>
      <p:pic>
        <p:nvPicPr>
          <p:cNvPr id="219141" name="Picture 5" descr="Aleiodes_indiscretus_wasp_parasitizing_gypsy_moth_caterpillar"/>
          <p:cNvPicPr>
            <a:picLocks noChangeAspect="1" noChangeArrowheads="1"/>
          </p:cNvPicPr>
          <p:nvPr/>
        </p:nvPicPr>
        <p:blipFill>
          <a:blip r:embed="rId4" cstate="print"/>
          <a:srcRect/>
          <a:stretch>
            <a:fillRect/>
          </a:stretch>
        </p:blipFill>
        <p:spPr bwMode="auto">
          <a:xfrm>
            <a:off x="9087317" y="204495"/>
            <a:ext cx="2244725" cy="2819400"/>
          </a:xfrm>
          <a:prstGeom prst="rect">
            <a:avLst/>
          </a:prstGeom>
          <a:noFill/>
        </p:spPr>
      </p:pic>
      <p:pic>
        <p:nvPicPr>
          <p:cNvPr id="219142" name="Picture 6" descr="nursery_web_spider_1"/>
          <p:cNvPicPr>
            <a:picLocks noChangeAspect="1" noChangeArrowheads="1"/>
          </p:cNvPicPr>
          <p:nvPr/>
        </p:nvPicPr>
        <p:blipFill>
          <a:blip r:embed="rId5" cstate="print"/>
          <a:srcRect/>
          <a:stretch>
            <a:fillRect/>
          </a:stretch>
        </p:blipFill>
        <p:spPr bwMode="auto">
          <a:xfrm>
            <a:off x="6705600" y="3808412"/>
            <a:ext cx="4419600" cy="2947988"/>
          </a:xfrm>
          <a:prstGeom prst="rect">
            <a:avLst/>
          </a:prstGeom>
          <a:noFill/>
        </p:spPr>
      </p:pic>
      <p:grpSp>
        <p:nvGrpSpPr>
          <p:cNvPr id="219143" name="Group 7"/>
          <p:cNvGrpSpPr>
            <a:grpSpLocks/>
          </p:cNvGrpSpPr>
          <p:nvPr/>
        </p:nvGrpSpPr>
        <p:grpSpPr bwMode="auto">
          <a:xfrm>
            <a:off x="844300" y="0"/>
            <a:ext cx="4343400" cy="6756400"/>
            <a:chOff x="0" y="0"/>
            <a:chExt cx="2736" cy="4256"/>
          </a:xfrm>
        </p:grpSpPr>
        <p:pic>
          <p:nvPicPr>
            <p:cNvPr id="219144" name="Picture 8" descr="h4440pi"/>
            <p:cNvPicPr>
              <a:picLocks noChangeAspect="1" noChangeArrowheads="1"/>
            </p:cNvPicPr>
            <p:nvPr/>
          </p:nvPicPr>
          <p:blipFill>
            <a:blip r:embed="rId6" cstate="print"/>
            <a:srcRect/>
            <a:stretch>
              <a:fillRect/>
            </a:stretch>
          </p:blipFill>
          <p:spPr bwMode="auto">
            <a:xfrm>
              <a:off x="0" y="0"/>
              <a:ext cx="1542" cy="2784"/>
            </a:xfrm>
            <a:prstGeom prst="rect">
              <a:avLst/>
            </a:prstGeom>
            <a:noFill/>
          </p:spPr>
        </p:pic>
        <p:pic>
          <p:nvPicPr>
            <p:cNvPr id="219145" name="Picture 9" descr="oldfield%20mouse"/>
            <p:cNvPicPr>
              <a:picLocks noChangeAspect="1" noChangeArrowheads="1"/>
            </p:cNvPicPr>
            <p:nvPr/>
          </p:nvPicPr>
          <p:blipFill>
            <a:blip r:embed="rId7" cstate="print"/>
            <a:srcRect/>
            <a:stretch>
              <a:fillRect/>
            </a:stretch>
          </p:blipFill>
          <p:spPr bwMode="auto">
            <a:xfrm>
              <a:off x="384" y="2688"/>
              <a:ext cx="2352" cy="1568"/>
            </a:xfrm>
            <a:prstGeom prst="rect">
              <a:avLst/>
            </a:prstGeom>
            <a:noFill/>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19143"/>
                                        </p:tgtEl>
                                        <p:attrNameLst>
                                          <p:attrName>style.visibility</p:attrName>
                                        </p:attrNameLst>
                                      </p:cBhvr>
                                      <p:to>
                                        <p:strVal val="visible"/>
                                      </p:to>
                                    </p:set>
                                    <p:animEffect transition="in" filter="blinds(horizontal)">
                                      <p:cBhvr>
                                        <p:cTn id="7" dur="500"/>
                                        <p:tgtEl>
                                          <p:spTgt spid="219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B8F422D2-5DC6-31C3-AC82-67A9DE6FE195}"/>
              </a:ext>
            </a:extLst>
          </p:cNvPr>
          <p:cNvPicPr>
            <a:picLocks noChangeAspect="1"/>
          </p:cNvPicPr>
          <p:nvPr/>
        </p:nvPicPr>
        <p:blipFill>
          <a:blip r:embed="rId2"/>
          <a:stretch>
            <a:fillRect/>
          </a:stretch>
        </p:blipFill>
        <p:spPr>
          <a:xfrm>
            <a:off x="1476375" y="823912"/>
            <a:ext cx="9239250" cy="5210175"/>
          </a:xfrm>
          <a:prstGeom prst="rect">
            <a:avLst/>
          </a:prstGeom>
        </p:spPr>
      </p:pic>
    </p:spTree>
    <p:extLst>
      <p:ext uri="{BB962C8B-B14F-4D97-AF65-F5344CB8AC3E}">
        <p14:creationId xmlns:p14="http://schemas.microsoft.com/office/powerpoint/2010/main" val="55755215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Τίτλος 5">
            <a:extLst>
              <a:ext uri="{FF2B5EF4-FFF2-40B4-BE49-F238E27FC236}">
                <a16:creationId xmlns:a16="http://schemas.microsoft.com/office/drawing/2014/main" id="{A54B26BF-9CB0-877E-AF5B-C4130815951A}"/>
              </a:ext>
            </a:extLst>
          </p:cNvPr>
          <p:cNvSpPr>
            <a:spLocks noGrp="1"/>
          </p:cNvSpPr>
          <p:nvPr>
            <p:ph type="title"/>
          </p:nvPr>
        </p:nvSpPr>
        <p:spPr>
          <a:xfrm>
            <a:off x="5297762" y="640080"/>
            <a:ext cx="6251110" cy="3566160"/>
          </a:xfrm>
        </p:spPr>
        <p:txBody>
          <a:bodyPr vert="horz" lIns="91440" tIns="45720" rIns="91440" bIns="45720" rtlCol="0" anchor="b">
            <a:normAutofit/>
          </a:bodyPr>
          <a:lstStyle/>
          <a:p>
            <a:r>
              <a:rPr lang="en-US" sz="3800"/>
              <a:t>RNAi based pesticides</a:t>
            </a:r>
            <a:br>
              <a:rPr lang="en-US" sz="3800"/>
            </a:br>
            <a:r>
              <a:rPr lang="en-US" sz="3800"/>
              <a:t>a frontiers issue with 15 review articles: </a:t>
            </a:r>
            <a:br>
              <a:rPr lang="en-US" sz="3800"/>
            </a:br>
            <a:r>
              <a:rPr lang="en-US" sz="3800"/>
              <a:t>https://www.frontiersin.org/research-topics/11066/rnai-based-pesticides#articles</a:t>
            </a:r>
          </a:p>
        </p:txBody>
      </p:sp>
      <p:sp>
        <p:nvSpPr>
          <p:cNvPr id="3" name="TextBox 2">
            <a:extLst>
              <a:ext uri="{FF2B5EF4-FFF2-40B4-BE49-F238E27FC236}">
                <a16:creationId xmlns:a16="http://schemas.microsoft.com/office/drawing/2014/main" id="{0AF7CE07-21BB-8EDB-0B60-0E04FBA9577C}"/>
              </a:ext>
            </a:extLst>
          </p:cNvPr>
          <p:cNvSpPr txBox="1"/>
          <p:nvPr/>
        </p:nvSpPr>
        <p:spPr>
          <a:xfrm>
            <a:off x="5297760" y="4636008"/>
            <a:ext cx="6251111" cy="1572768"/>
          </a:xfrm>
          <a:prstGeom prst="rect">
            <a:avLst/>
          </a:prstGeom>
        </p:spPr>
        <p:txBody>
          <a:bodyPr vert="horz" lIns="91440" tIns="45720" rIns="91440" bIns="45720" rtlCol="0">
            <a:normAutofit/>
          </a:bodyPr>
          <a:lstStyle/>
          <a:p>
            <a:pPr defTabSz="914400">
              <a:lnSpc>
                <a:spcPct val="90000"/>
              </a:lnSpc>
              <a:spcBef>
                <a:spcPts val="1000"/>
              </a:spcBef>
            </a:pPr>
            <a:r>
              <a:rPr lang="en-US" sz="2400"/>
              <a:t>https://doi.org/10.3389/fpls.2020.00051</a:t>
            </a:r>
          </a:p>
        </p:txBody>
      </p:sp>
      <p:pic>
        <p:nvPicPr>
          <p:cNvPr id="8" name="Picture 7" descr="Χέρι spraying sanitizer">
            <a:extLst>
              <a:ext uri="{FF2B5EF4-FFF2-40B4-BE49-F238E27FC236}">
                <a16:creationId xmlns:a16="http://schemas.microsoft.com/office/drawing/2014/main" id="{D4A5FE8E-B207-4B69-F3A6-62DD1CEAD75C}"/>
              </a:ext>
            </a:extLst>
          </p:cNvPr>
          <p:cNvPicPr>
            <a:picLocks noChangeAspect="1"/>
          </p:cNvPicPr>
          <p:nvPr/>
        </p:nvPicPr>
        <p:blipFill>
          <a:blip r:embed="rId2"/>
          <a:srcRect l="14294" r="40374" b="-1"/>
          <a:stretch/>
        </p:blipFill>
        <p:spPr>
          <a:xfrm>
            <a:off x="1" y="10"/>
            <a:ext cx="4657344"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4"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2862" y="4409267"/>
            <a:ext cx="4243589" cy="18288"/>
          </a:xfrm>
          <a:custGeom>
            <a:avLst/>
            <a:gdLst>
              <a:gd name="connsiteX0" fmla="*/ 0 w 4243589"/>
              <a:gd name="connsiteY0" fmla="*/ 0 h 18288"/>
              <a:gd name="connsiteX1" fmla="*/ 563791 w 4243589"/>
              <a:gd name="connsiteY1" fmla="*/ 0 h 18288"/>
              <a:gd name="connsiteX2" fmla="*/ 1042710 w 4243589"/>
              <a:gd name="connsiteY2" fmla="*/ 0 h 18288"/>
              <a:gd name="connsiteX3" fmla="*/ 1564066 w 4243589"/>
              <a:gd name="connsiteY3" fmla="*/ 0 h 18288"/>
              <a:gd name="connsiteX4" fmla="*/ 2212729 w 4243589"/>
              <a:gd name="connsiteY4" fmla="*/ 0 h 18288"/>
              <a:gd name="connsiteX5" fmla="*/ 2776520 w 4243589"/>
              <a:gd name="connsiteY5" fmla="*/ 0 h 18288"/>
              <a:gd name="connsiteX6" fmla="*/ 3297875 w 4243589"/>
              <a:gd name="connsiteY6" fmla="*/ 0 h 18288"/>
              <a:gd name="connsiteX7" fmla="*/ 4243589 w 4243589"/>
              <a:gd name="connsiteY7" fmla="*/ 0 h 18288"/>
              <a:gd name="connsiteX8" fmla="*/ 4243589 w 4243589"/>
              <a:gd name="connsiteY8" fmla="*/ 18288 h 18288"/>
              <a:gd name="connsiteX9" fmla="*/ 3637362 w 4243589"/>
              <a:gd name="connsiteY9" fmla="*/ 18288 h 18288"/>
              <a:gd name="connsiteX10" fmla="*/ 3116007 w 4243589"/>
              <a:gd name="connsiteY10" fmla="*/ 18288 h 18288"/>
              <a:gd name="connsiteX11" fmla="*/ 2424908 w 4243589"/>
              <a:gd name="connsiteY11" fmla="*/ 18288 h 18288"/>
              <a:gd name="connsiteX12" fmla="*/ 1861117 w 4243589"/>
              <a:gd name="connsiteY12" fmla="*/ 18288 h 18288"/>
              <a:gd name="connsiteX13" fmla="*/ 1382198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3987" y="7429"/>
                  <a:pt x="4243569" y="10822"/>
                  <a:pt x="4243589" y="18288"/>
                </a:cubicBezTo>
                <a:cubicBezTo>
                  <a:pt x="4112949" y="-2855"/>
                  <a:pt x="3928037" y="1831"/>
                  <a:pt x="3637362" y="18288"/>
                </a:cubicBezTo>
                <a:cubicBezTo>
                  <a:pt x="3346687" y="34745"/>
                  <a:pt x="3254446" y="26669"/>
                  <a:pt x="3116007" y="18288"/>
                </a:cubicBezTo>
                <a:cubicBezTo>
                  <a:pt x="2977569" y="9907"/>
                  <a:pt x="2620228" y="28873"/>
                  <a:pt x="2424908" y="18288"/>
                </a:cubicBezTo>
                <a:cubicBezTo>
                  <a:pt x="2229588" y="7703"/>
                  <a:pt x="2088287" y="-3854"/>
                  <a:pt x="1861117" y="18288"/>
                </a:cubicBezTo>
                <a:cubicBezTo>
                  <a:pt x="1633947" y="40430"/>
                  <a:pt x="1502447" y="-871"/>
                  <a:pt x="1382198" y="18288"/>
                </a:cubicBezTo>
                <a:cubicBezTo>
                  <a:pt x="1261949" y="37447"/>
                  <a:pt x="1045440" y="28353"/>
                  <a:pt x="733535" y="18288"/>
                </a:cubicBezTo>
                <a:cubicBezTo>
                  <a:pt x="421630" y="8223"/>
                  <a:pt x="341257" y="-18359"/>
                  <a:pt x="0" y="18288"/>
                </a:cubicBezTo>
                <a:cubicBezTo>
                  <a:pt x="-591" y="13205"/>
                  <a:pt x="-663" y="6329"/>
                  <a:pt x="0" y="0"/>
                </a:cubicBezTo>
                <a:close/>
              </a:path>
              <a:path w="4243589" h="18288"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2703" y="5429"/>
                  <a:pt x="4244410" y="14046"/>
                  <a:pt x="4243589" y="18288"/>
                </a:cubicBezTo>
                <a:cubicBezTo>
                  <a:pt x="4130424" y="-1240"/>
                  <a:pt x="3932803" y="42249"/>
                  <a:pt x="3722234" y="18288"/>
                </a:cubicBezTo>
                <a:cubicBezTo>
                  <a:pt x="3511665" y="-5673"/>
                  <a:pt x="3269903" y="45994"/>
                  <a:pt x="3116007" y="18288"/>
                </a:cubicBezTo>
                <a:cubicBezTo>
                  <a:pt x="2962111" y="-9418"/>
                  <a:pt x="2744280" y="23224"/>
                  <a:pt x="2509780" y="18288"/>
                </a:cubicBezTo>
                <a:cubicBezTo>
                  <a:pt x="2275280" y="13352"/>
                  <a:pt x="2066059" y="43664"/>
                  <a:pt x="1945989" y="18288"/>
                </a:cubicBezTo>
                <a:cubicBezTo>
                  <a:pt x="1825919" y="-7088"/>
                  <a:pt x="1407329" y="12616"/>
                  <a:pt x="1254890" y="18288"/>
                </a:cubicBezTo>
                <a:cubicBezTo>
                  <a:pt x="1102451" y="23960"/>
                  <a:pt x="837950" y="31673"/>
                  <a:pt x="563791" y="18288"/>
                </a:cubicBezTo>
                <a:cubicBezTo>
                  <a:pt x="289632" y="4903"/>
                  <a:pt x="132768" y="7105"/>
                  <a:pt x="0" y="18288"/>
                </a:cubicBezTo>
                <a:cubicBezTo>
                  <a:pt x="668" y="13665"/>
                  <a:pt x="578" y="567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429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29A13A5E-2BB1-A64D-BB95-DAD5D18E494A}"/>
              </a:ext>
            </a:extLst>
          </p:cNvPr>
          <p:cNvPicPr>
            <a:picLocks noChangeAspect="1"/>
          </p:cNvPicPr>
          <p:nvPr/>
        </p:nvPicPr>
        <p:blipFill>
          <a:blip r:embed="rId2"/>
          <a:stretch>
            <a:fillRect/>
          </a:stretch>
        </p:blipFill>
        <p:spPr>
          <a:xfrm>
            <a:off x="1280447" y="0"/>
            <a:ext cx="9631106" cy="6858000"/>
          </a:xfrm>
          <a:prstGeom prst="rect">
            <a:avLst/>
          </a:prstGeom>
        </p:spPr>
      </p:pic>
    </p:spTree>
    <p:extLst>
      <p:ext uri="{BB962C8B-B14F-4D97-AF65-F5344CB8AC3E}">
        <p14:creationId xmlns:p14="http://schemas.microsoft.com/office/powerpoint/2010/main" val="307173742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53BDD3FB-2366-E187-C940-BA1D1DA23E4A}"/>
              </a:ext>
            </a:extLst>
          </p:cNvPr>
          <p:cNvPicPr>
            <a:picLocks noChangeAspect="1"/>
          </p:cNvPicPr>
          <p:nvPr/>
        </p:nvPicPr>
        <p:blipFill>
          <a:blip r:embed="rId2"/>
          <a:stretch>
            <a:fillRect/>
          </a:stretch>
        </p:blipFill>
        <p:spPr>
          <a:xfrm>
            <a:off x="1528126" y="0"/>
            <a:ext cx="9135747" cy="6858000"/>
          </a:xfrm>
          <a:prstGeom prst="rect">
            <a:avLst/>
          </a:prstGeom>
        </p:spPr>
      </p:pic>
    </p:spTree>
    <p:extLst>
      <p:ext uri="{BB962C8B-B14F-4D97-AF65-F5344CB8AC3E}">
        <p14:creationId xmlns:p14="http://schemas.microsoft.com/office/powerpoint/2010/main" val="99997223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6">
            <a:extLst>
              <a:ext uri="{FF2B5EF4-FFF2-40B4-BE49-F238E27FC236}">
                <a16:creationId xmlns:a16="http://schemas.microsoft.com/office/drawing/2014/main" id="{6EE0B6E2-7CE8-4D86-87FC-4B58A7D8E7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Εικόνα 1">
            <a:extLst>
              <a:ext uri="{FF2B5EF4-FFF2-40B4-BE49-F238E27FC236}">
                <a16:creationId xmlns:a16="http://schemas.microsoft.com/office/drawing/2014/main" id="{220DF891-5059-6680-8B95-6CB76F0450DF}"/>
              </a:ext>
            </a:extLst>
          </p:cNvPr>
          <p:cNvPicPr>
            <a:picLocks noChangeAspect="1"/>
          </p:cNvPicPr>
          <p:nvPr/>
        </p:nvPicPr>
        <p:blipFill>
          <a:blip r:embed="rId2"/>
          <a:srcRect t="17713" r="1" b="7119"/>
          <a:stretch/>
        </p:blipFill>
        <p:spPr>
          <a:xfrm>
            <a:off x="577637" y="424330"/>
            <a:ext cx="11036726" cy="5869478"/>
          </a:xfrm>
          <a:custGeom>
            <a:avLst/>
            <a:gdLst/>
            <a:ahLst/>
            <a:cxnLst/>
            <a:rect l="l" t="t" r="r" b="b"/>
            <a:pathLst>
              <a:path w="10630858" h="5869478">
                <a:moveTo>
                  <a:pt x="5791061" y="218"/>
                </a:moveTo>
                <a:cubicBezTo>
                  <a:pt x="5877327" y="-560"/>
                  <a:pt x="5971399" y="626"/>
                  <a:pt x="6073275" y="5793"/>
                </a:cubicBezTo>
                <a:cubicBezTo>
                  <a:pt x="6098744" y="7086"/>
                  <a:pt x="6121786" y="8165"/>
                  <a:pt x="6142651" y="9057"/>
                </a:cubicBezTo>
                <a:lnTo>
                  <a:pt x="6164185" y="9874"/>
                </a:lnTo>
                <a:lnTo>
                  <a:pt x="6258731" y="5793"/>
                </a:lnTo>
                <a:lnTo>
                  <a:pt x="6319194" y="2002"/>
                </a:lnTo>
                <a:lnTo>
                  <a:pt x="6413049" y="11772"/>
                </a:lnTo>
                <a:cubicBezTo>
                  <a:pt x="6592720" y="42783"/>
                  <a:pt x="6774188" y="66100"/>
                  <a:pt x="6956654" y="46745"/>
                </a:cubicBezTo>
                <a:cubicBezTo>
                  <a:pt x="7082424" y="33223"/>
                  <a:pt x="7207994" y="25294"/>
                  <a:pt x="7334364" y="25763"/>
                </a:cubicBezTo>
                <a:cubicBezTo>
                  <a:pt x="7624835" y="25763"/>
                  <a:pt x="7915502" y="28559"/>
                  <a:pt x="8205974" y="22730"/>
                </a:cubicBezTo>
                <a:cubicBezTo>
                  <a:pt x="8464499" y="17601"/>
                  <a:pt x="8722029" y="6412"/>
                  <a:pt x="8980756" y="34620"/>
                </a:cubicBezTo>
                <a:cubicBezTo>
                  <a:pt x="9362658" y="76124"/>
                  <a:pt x="9746556" y="62832"/>
                  <a:pt x="10129655" y="57937"/>
                </a:cubicBezTo>
                <a:lnTo>
                  <a:pt x="10163726" y="56766"/>
                </a:lnTo>
                <a:lnTo>
                  <a:pt x="10254950" y="73131"/>
                </a:lnTo>
                <a:lnTo>
                  <a:pt x="10311819" y="101928"/>
                </a:lnTo>
                <a:cubicBezTo>
                  <a:pt x="10479504" y="200737"/>
                  <a:pt x="10591476" y="367254"/>
                  <a:pt x="10625532" y="561669"/>
                </a:cubicBezTo>
                <a:lnTo>
                  <a:pt x="10626834" y="578090"/>
                </a:lnTo>
                <a:lnTo>
                  <a:pt x="10611964" y="734537"/>
                </a:lnTo>
                <a:cubicBezTo>
                  <a:pt x="10602387" y="823467"/>
                  <a:pt x="10587763" y="913306"/>
                  <a:pt x="10611964" y="1001326"/>
                </a:cubicBezTo>
                <a:cubicBezTo>
                  <a:pt x="10628543" y="1062669"/>
                  <a:pt x="10632231" y="1127783"/>
                  <a:pt x="10622705" y="1191154"/>
                </a:cubicBezTo>
                <a:cubicBezTo>
                  <a:pt x="10606645" y="1303627"/>
                  <a:pt x="10603293" y="1418084"/>
                  <a:pt x="10612740" y="1531572"/>
                </a:cubicBezTo>
                <a:cubicBezTo>
                  <a:pt x="10618978" y="1606398"/>
                  <a:pt x="10618020" y="1681815"/>
                  <a:pt x="10609893" y="1756397"/>
                </a:cubicBezTo>
                <a:cubicBezTo>
                  <a:pt x="10599152" y="1856690"/>
                  <a:pt x="10582457" y="1958800"/>
                  <a:pt x="10602776" y="2059394"/>
                </a:cubicBezTo>
                <a:cubicBezTo>
                  <a:pt x="10635130" y="2219226"/>
                  <a:pt x="10628659" y="2378906"/>
                  <a:pt x="10615717" y="2539949"/>
                </a:cubicBezTo>
                <a:cubicBezTo>
                  <a:pt x="10606011" y="2659785"/>
                  <a:pt x="10595269" y="2780984"/>
                  <a:pt x="10614682" y="2902183"/>
                </a:cubicBezTo>
                <a:cubicBezTo>
                  <a:pt x="10623029" y="2958418"/>
                  <a:pt x="10623029" y="3015928"/>
                  <a:pt x="10614682" y="3072165"/>
                </a:cubicBezTo>
                <a:cubicBezTo>
                  <a:pt x="10604587" y="3147914"/>
                  <a:pt x="10595010" y="3222907"/>
                  <a:pt x="10607952" y="3299413"/>
                </a:cubicBezTo>
                <a:cubicBezTo>
                  <a:pt x="10613646" y="3332743"/>
                  <a:pt x="10617917" y="3366376"/>
                  <a:pt x="10620894" y="3400009"/>
                </a:cubicBezTo>
                <a:cubicBezTo>
                  <a:pt x="10626822" y="3485877"/>
                  <a:pt x="10624699" y="3572233"/>
                  <a:pt x="10614553" y="3657556"/>
                </a:cubicBezTo>
                <a:cubicBezTo>
                  <a:pt x="10604846" y="3756637"/>
                  <a:pt x="10620635" y="3856323"/>
                  <a:pt x="10607694" y="3955100"/>
                </a:cubicBezTo>
                <a:cubicBezTo>
                  <a:pt x="10598504" y="4034653"/>
                  <a:pt x="10598155" y="4115265"/>
                  <a:pt x="10606658" y="4194923"/>
                </a:cubicBezTo>
                <a:cubicBezTo>
                  <a:pt x="10621954" y="4345512"/>
                  <a:pt x="10620998" y="4497755"/>
                  <a:pt x="10603811" y="4648057"/>
                </a:cubicBezTo>
                <a:cubicBezTo>
                  <a:pt x="10593198" y="4735775"/>
                  <a:pt x="10587116" y="4826067"/>
                  <a:pt x="10606140" y="4912119"/>
                </a:cubicBezTo>
                <a:cubicBezTo>
                  <a:pt x="10628530" y="5013245"/>
                  <a:pt x="10633189" y="5114446"/>
                  <a:pt x="10629921" y="5215515"/>
                </a:cubicBezTo>
                <a:lnTo>
                  <a:pt x="10625356" y="5273604"/>
                </a:lnTo>
                <a:lnTo>
                  <a:pt x="10624284" y="5284086"/>
                </a:lnTo>
                <a:cubicBezTo>
                  <a:pt x="10601148" y="5404993"/>
                  <a:pt x="10545219" y="5529874"/>
                  <a:pt x="10458692" y="5632218"/>
                </a:cubicBezTo>
                <a:lnTo>
                  <a:pt x="10418904" y="5670857"/>
                </a:lnTo>
                <a:lnTo>
                  <a:pt x="10417064" y="5673484"/>
                </a:lnTo>
                <a:cubicBezTo>
                  <a:pt x="10307992" y="5802550"/>
                  <a:pt x="10158402" y="5877799"/>
                  <a:pt x="9954609" y="5858572"/>
                </a:cubicBezTo>
                <a:cubicBezTo>
                  <a:pt x="9860355" y="5870096"/>
                  <a:pt x="9750551" y="5855439"/>
                  <a:pt x="9657171" y="5854061"/>
                </a:cubicBezTo>
                <a:lnTo>
                  <a:pt x="9612467" y="5856387"/>
                </a:lnTo>
                <a:lnTo>
                  <a:pt x="9279984" y="5838331"/>
                </a:lnTo>
                <a:cubicBezTo>
                  <a:pt x="9153141" y="5834280"/>
                  <a:pt x="9026273" y="5834164"/>
                  <a:pt x="8899305" y="5841275"/>
                </a:cubicBezTo>
                <a:cubicBezTo>
                  <a:pt x="8761407" y="5850940"/>
                  <a:pt x="8623304" y="5854733"/>
                  <a:pt x="8485266" y="5852671"/>
                </a:cubicBezTo>
                <a:lnTo>
                  <a:pt x="8314842" y="5842884"/>
                </a:lnTo>
                <a:lnTo>
                  <a:pt x="8193631" y="5825368"/>
                </a:lnTo>
                <a:lnTo>
                  <a:pt x="8029897" y="5818284"/>
                </a:lnTo>
                <a:lnTo>
                  <a:pt x="8028296" y="5817260"/>
                </a:lnTo>
                <a:lnTo>
                  <a:pt x="8008332" y="5817260"/>
                </a:lnTo>
                <a:lnTo>
                  <a:pt x="8006732" y="5818114"/>
                </a:lnTo>
                <a:lnTo>
                  <a:pt x="7839115" y="5825368"/>
                </a:lnTo>
                <a:lnTo>
                  <a:pt x="7801585" y="5830791"/>
                </a:lnTo>
                <a:lnTo>
                  <a:pt x="7734233" y="5834980"/>
                </a:lnTo>
                <a:lnTo>
                  <a:pt x="7482820" y="5855530"/>
                </a:lnTo>
                <a:lnTo>
                  <a:pt x="7445741" y="5854102"/>
                </a:lnTo>
                <a:lnTo>
                  <a:pt x="7403701" y="5858035"/>
                </a:lnTo>
                <a:lnTo>
                  <a:pt x="7155292" y="5854564"/>
                </a:lnTo>
                <a:cubicBezTo>
                  <a:pt x="6874805" y="5835913"/>
                  <a:pt x="6593917" y="5824488"/>
                  <a:pt x="6312830" y="5849900"/>
                </a:cubicBezTo>
                <a:lnTo>
                  <a:pt x="6232577" y="5855788"/>
                </a:lnTo>
                <a:lnTo>
                  <a:pt x="6231985" y="5855764"/>
                </a:lnTo>
                <a:lnTo>
                  <a:pt x="6166003" y="5858572"/>
                </a:lnTo>
                <a:cubicBezTo>
                  <a:pt x="6100624" y="5861901"/>
                  <a:pt x="6043822" y="5864887"/>
                  <a:pt x="5993271" y="5866513"/>
                </a:cubicBezTo>
                <a:lnTo>
                  <a:pt x="5925657" y="5866398"/>
                </a:lnTo>
                <a:lnTo>
                  <a:pt x="5833706" y="5859695"/>
                </a:lnTo>
                <a:cubicBezTo>
                  <a:pt x="5697214" y="5841788"/>
                  <a:pt x="5559607" y="5838897"/>
                  <a:pt x="5422657" y="5851067"/>
                </a:cubicBezTo>
                <a:lnTo>
                  <a:pt x="5250035" y="5858044"/>
                </a:lnTo>
                <a:lnTo>
                  <a:pt x="5151093" y="5858278"/>
                </a:lnTo>
                <a:lnTo>
                  <a:pt x="4972680" y="5851067"/>
                </a:lnTo>
                <a:cubicBezTo>
                  <a:pt x="4829141" y="5841741"/>
                  <a:pt x="4685204" y="5826120"/>
                  <a:pt x="4542066" y="5842905"/>
                </a:cubicBezTo>
                <a:cubicBezTo>
                  <a:pt x="4491758" y="5848734"/>
                  <a:pt x="4441488" y="5852626"/>
                  <a:pt x="4391242" y="5854962"/>
                </a:cubicBezTo>
                <a:lnTo>
                  <a:pt x="4246482" y="5857576"/>
                </a:lnTo>
                <a:lnTo>
                  <a:pt x="4221030" y="5856572"/>
                </a:lnTo>
                <a:lnTo>
                  <a:pt x="4218005" y="5856681"/>
                </a:lnTo>
                <a:lnTo>
                  <a:pt x="3939367" y="5844305"/>
                </a:lnTo>
                <a:cubicBezTo>
                  <a:pt x="3773470" y="5832648"/>
                  <a:pt x="3606974" y="5815626"/>
                  <a:pt x="3441875" y="5843140"/>
                </a:cubicBezTo>
                <a:cubicBezTo>
                  <a:pt x="3386806" y="5851400"/>
                  <a:pt x="3331601" y="5858126"/>
                  <a:pt x="3276306" y="5863318"/>
                </a:cubicBezTo>
                <a:lnTo>
                  <a:pt x="3225006" y="5866706"/>
                </a:lnTo>
                <a:lnTo>
                  <a:pt x="3194056" y="5866407"/>
                </a:lnTo>
                <a:lnTo>
                  <a:pt x="3082891" y="5863061"/>
                </a:lnTo>
                <a:lnTo>
                  <a:pt x="3013959" y="5869302"/>
                </a:lnTo>
                <a:cubicBezTo>
                  <a:pt x="2910698" y="5871464"/>
                  <a:pt x="2845426" y="5852913"/>
                  <a:pt x="2748311" y="5858572"/>
                </a:cubicBezTo>
                <a:cubicBezTo>
                  <a:pt x="2736171" y="5859279"/>
                  <a:pt x="2721419" y="5860082"/>
                  <a:pt x="2704411" y="5860936"/>
                </a:cubicBezTo>
                <a:lnTo>
                  <a:pt x="2650475" y="5863440"/>
                </a:lnTo>
                <a:lnTo>
                  <a:pt x="2436349" y="5854816"/>
                </a:lnTo>
                <a:cubicBezTo>
                  <a:pt x="2095150" y="5845165"/>
                  <a:pt x="1753811" y="5845122"/>
                  <a:pt x="1412584" y="5830782"/>
                </a:cubicBezTo>
                <a:cubicBezTo>
                  <a:pt x="1262458" y="5824256"/>
                  <a:pt x="1113131" y="5859227"/>
                  <a:pt x="963404" y="5861093"/>
                </a:cubicBezTo>
                <a:cubicBezTo>
                  <a:pt x="896140" y="5861967"/>
                  <a:pt x="828812" y="5861342"/>
                  <a:pt x="761431" y="5859896"/>
                </a:cubicBezTo>
                <a:lnTo>
                  <a:pt x="637698" y="5856158"/>
                </a:lnTo>
                <a:lnTo>
                  <a:pt x="592997" y="5853711"/>
                </a:lnTo>
                <a:cubicBezTo>
                  <a:pt x="391136" y="5830428"/>
                  <a:pt x="227663" y="5724844"/>
                  <a:pt x="123577" y="5564333"/>
                </a:cubicBezTo>
                <a:lnTo>
                  <a:pt x="99502" y="5518240"/>
                </a:lnTo>
                <a:lnTo>
                  <a:pt x="95609" y="5512764"/>
                </a:lnTo>
                <a:lnTo>
                  <a:pt x="86221" y="5492812"/>
                </a:lnTo>
                <a:lnTo>
                  <a:pt x="61763" y="5445986"/>
                </a:lnTo>
                <a:lnTo>
                  <a:pt x="56991" y="5430695"/>
                </a:lnTo>
                <a:lnTo>
                  <a:pt x="41922" y="5398673"/>
                </a:lnTo>
                <a:lnTo>
                  <a:pt x="25760" y="5339273"/>
                </a:lnTo>
                <a:lnTo>
                  <a:pt x="16811" y="5271956"/>
                </a:lnTo>
                <a:cubicBezTo>
                  <a:pt x="9305" y="5238090"/>
                  <a:pt x="4710" y="5203585"/>
                  <a:pt x="3092" y="5168860"/>
                </a:cubicBezTo>
                <a:cubicBezTo>
                  <a:pt x="-7132" y="5042101"/>
                  <a:pt x="10081" y="4917108"/>
                  <a:pt x="24446" y="4791844"/>
                </a:cubicBezTo>
                <a:cubicBezTo>
                  <a:pt x="34023" y="4712006"/>
                  <a:pt x="48647" y="4631352"/>
                  <a:pt x="24446" y="4552331"/>
                </a:cubicBezTo>
                <a:cubicBezTo>
                  <a:pt x="7867" y="4497261"/>
                  <a:pt x="4180" y="4438805"/>
                  <a:pt x="13705" y="4381912"/>
                </a:cubicBezTo>
                <a:cubicBezTo>
                  <a:pt x="29766" y="4280940"/>
                  <a:pt x="33117" y="4178184"/>
                  <a:pt x="23670" y="4076300"/>
                </a:cubicBezTo>
                <a:cubicBezTo>
                  <a:pt x="17432" y="4009125"/>
                  <a:pt x="18390" y="3941419"/>
                  <a:pt x="26517" y="3874462"/>
                </a:cubicBezTo>
                <a:cubicBezTo>
                  <a:pt x="37258" y="3784423"/>
                  <a:pt x="53954" y="3692752"/>
                  <a:pt x="33635" y="3602444"/>
                </a:cubicBezTo>
                <a:cubicBezTo>
                  <a:pt x="1280" y="3458954"/>
                  <a:pt x="7751" y="3315599"/>
                  <a:pt x="20694" y="3171022"/>
                </a:cubicBezTo>
                <a:cubicBezTo>
                  <a:pt x="30400" y="3063439"/>
                  <a:pt x="41141" y="2954632"/>
                  <a:pt x="21728" y="2845824"/>
                </a:cubicBezTo>
                <a:cubicBezTo>
                  <a:pt x="13381" y="2795337"/>
                  <a:pt x="13381" y="2743709"/>
                  <a:pt x="21728" y="2693221"/>
                </a:cubicBezTo>
                <a:cubicBezTo>
                  <a:pt x="31823" y="2625218"/>
                  <a:pt x="41400" y="2557892"/>
                  <a:pt x="28458" y="2489208"/>
                </a:cubicBezTo>
                <a:cubicBezTo>
                  <a:pt x="22764" y="2459285"/>
                  <a:pt x="18493" y="2429092"/>
                  <a:pt x="15516" y="2398898"/>
                </a:cubicBezTo>
                <a:cubicBezTo>
                  <a:pt x="9589" y="2321809"/>
                  <a:pt x="11711" y="2244283"/>
                  <a:pt x="21857" y="2167683"/>
                </a:cubicBezTo>
                <a:cubicBezTo>
                  <a:pt x="31564" y="2078733"/>
                  <a:pt x="15776" y="1989238"/>
                  <a:pt x="28717" y="1900560"/>
                </a:cubicBezTo>
                <a:cubicBezTo>
                  <a:pt x="37907" y="1829142"/>
                  <a:pt x="38255" y="1756772"/>
                  <a:pt x="29752" y="1685258"/>
                </a:cubicBezTo>
                <a:cubicBezTo>
                  <a:pt x="14456" y="1550065"/>
                  <a:pt x="15412" y="1413389"/>
                  <a:pt x="32599" y="1278454"/>
                </a:cubicBezTo>
                <a:cubicBezTo>
                  <a:pt x="43212" y="1199704"/>
                  <a:pt x="49294" y="1118644"/>
                  <a:pt x="30270" y="1041390"/>
                </a:cubicBezTo>
                <a:cubicBezTo>
                  <a:pt x="-14509" y="859818"/>
                  <a:pt x="11634" y="677973"/>
                  <a:pt x="30270" y="497354"/>
                </a:cubicBezTo>
                <a:lnTo>
                  <a:pt x="31725" y="472895"/>
                </a:lnTo>
                <a:lnTo>
                  <a:pt x="43781" y="427827"/>
                </a:lnTo>
                <a:lnTo>
                  <a:pt x="50994" y="413476"/>
                </a:lnTo>
                <a:lnTo>
                  <a:pt x="58372" y="387895"/>
                </a:lnTo>
                <a:cubicBezTo>
                  <a:pt x="111660" y="254431"/>
                  <a:pt x="198390" y="154469"/>
                  <a:pt x="306361" y="90092"/>
                </a:cubicBezTo>
                <a:lnTo>
                  <a:pt x="343340" y="71955"/>
                </a:lnTo>
                <a:lnTo>
                  <a:pt x="451947" y="55771"/>
                </a:lnTo>
                <a:lnTo>
                  <a:pt x="480681" y="50638"/>
                </a:lnTo>
                <a:lnTo>
                  <a:pt x="500476" y="51097"/>
                </a:lnTo>
                <a:cubicBezTo>
                  <a:pt x="614729" y="49684"/>
                  <a:pt x="728933" y="43772"/>
                  <a:pt x="843024" y="32056"/>
                </a:cubicBezTo>
                <a:cubicBezTo>
                  <a:pt x="1123212" y="7156"/>
                  <a:pt x="1404499" y="3566"/>
                  <a:pt x="1685086" y="21332"/>
                </a:cubicBezTo>
                <a:cubicBezTo>
                  <a:pt x="1938623" y="33688"/>
                  <a:pt x="2191759" y="64000"/>
                  <a:pt x="2445896" y="38121"/>
                </a:cubicBezTo>
                <a:cubicBezTo>
                  <a:pt x="2489616" y="33690"/>
                  <a:pt x="2532937" y="26111"/>
                  <a:pt x="2576333" y="19030"/>
                </a:cubicBezTo>
                <a:lnTo>
                  <a:pt x="2696353" y="4251"/>
                </a:lnTo>
                <a:lnTo>
                  <a:pt x="2745536" y="5232"/>
                </a:lnTo>
                <a:cubicBezTo>
                  <a:pt x="2818993" y="6452"/>
                  <a:pt x="2887864" y="7004"/>
                  <a:pt x="2947014" y="5793"/>
                </a:cubicBezTo>
                <a:cubicBezTo>
                  <a:pt x="3006163" y="4584"/>
                  <a:pt x="3060036" y="3178"/>
                  <a:pt x="3110399" y="1949"/>
                </a:cubicBezTo>
                <a:lnTo>
                  <a:pt x="3199002" y="221"/>
                </a:lnTo>
                <a:lnTo>
                  <a:pt x="3325015" y="3583"/>
                </a:lnTo>
                <a:cubicBezTo>
                  <a:pt x="3530714" y="12997"/>
                  <a:pt x="3736239" y="28910"/>
                  <a:pt x="3941762" y="43248"/>
                </a:cubicBezTo>
                <a:cubicBezTo>
                  <a:pt x="4091489" y="53739"/>
                  <a:pt x="4241215" y="66563"/>
                  <a:pt x="4390942" y="37886"/>
                </a:cubicBezTo>
                <a:cubicBezTo>
                  <a:pt x="4517292" y="15154"/>
                  <a:pt x="4645537" y="10467"/>
                  <a:pt x="4772844" y="23896"/>
                </a:cubicBezTo>
                <a:cubicBezTo>
                  <a:pt x="4885597" y="37327"/>
                  <a:pt x="4999052" y="40520"/>
                  <a:pt x="5112224" y="33456"/>
                </a:cubicBezTo>
                <a:lnTo>
                  <a:pt x="5477482" y="6922"/>
                </a:lnTo>
                <a:lnTo>
                  <a:pt x="5517883" y="7607"/>
                </a:lnTo>
                <a:lnTo>
                  <a:pt x="5555683" y="6426"/>
                </a:lnTo>
                <a:cubicBezTo>
                  <a:pt x="5626335" y="3737"/>
                  <a:pt x="5704795" y="995"/>
                  <a:pt x="5791061" y="218"/>
                </a:cubicBezTo>
                <a:close/>
              </a:path>
            </a:pathLst>
          </a:custGeom>
        </p:spPr>
      </p:pic>
    </p:spTree>
    <p:extLst>
      <p:ext uri="{BB962C8B-B14F-4D97-AF65-F5344CB8AC3E}">
        <p14:creationId xmlns:p14="http://schemas.microsoft.com/office/powerpoint/2010/main" val="11610679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1187" name="Picture 3" descr="peces-01"/>
          <p:cNvPicPr>
            <a:picLocks noChangeAspect="1" noChangeArrowheads="1"/>
          </p:cNvPicPr>
          <p:nvPr/>
        </p:nvPicPr>
        <p:blipFill>
          <a:blip r:embed="rId3" cstate="print"/>
          <a:srcRect/>
          <a:stretch>
            <a:fillRect/>
          </a:stretch>
        </p:blipFill>
        <p:spPr bwMode="auto">
          <a:xfrm>
            <a:off x="473729" y="0"/>
            <a:ext cx="11244542" cy="685800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ChangeArrowheads="1"/>
          </p:cNvSpPr>
          <p:nvPr/>
        </p:nvSpPr>
        <p:spPr bwMode="auto">
          <a:xfrm>
            <a:off x="152400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l-GR"/>
          </a:p>
        </p:txBody>
      </p:sp>
      <p:pic>
        <p:nvPicPr>
          <p:cNvPr id="223235" name="Picture 3" descr="Earthworms"/>
          <p:cNvPicPr>
            <a:picLocks noChangeAspect="1" noChangeArrowheads="1"/>
          </p:cNvPicPr>
          <p:nvPr/>
        </p:nvPicPr>
        <p:blipFill>
          <a:blip r:embed="rId3" cstate="print"/>
          <a:srcRect/>
          <a:stretch>
            <a:fillRect/>
          </a:stretch>
        </p:blipFill>
        <p:spPr bwMode="auto">
          <a:xfrm>
            <a:off x="1524000" y="381000"/>
            <a:ext cx="9144000" cy="6129338"/>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ChangeArrowheads="1"/>
          </p:cNvSpPr>
          <p:nvPr/>
        </p:nvSpPr>
        <p:spPr bwMode="auto">
          <a:xfrm>
            <a:off x="1524000" y="0"/>
            <a:ext cx="9144000" cy="6858000"/>
          </a:xfrm>
          <a:prstGeom prst="rect">
            <a:avLst/>
          </a:prstGeom>
          <a:solidFill>
            <a:schemeClr val="tx1"/>
          </a:solidFill>
          <a:ln w="9525">
            <a:solidFill>
              <a:schemeClr val="tx1"/>
            </a:solidFill>
            <a:miter lim="800000"/>
            <a:headEnd/>
            <a:tailEnd/>
          </a:ln>
          <a:effectLst/>
        </p:spPr>
        <p:txBody>
          <a:bodyPr wrap="none" anchor="ctr"/>
          <a:lstStyle/>
          <a:p>
            <a:endParaRPr lang="el-GR"/>
          </a:p>
        </p:txBody>
      </p:sp>
      <p:pic>
        <p:nvPicPr>
          <p:cNvPr id="225283" name="Picture 3" descr="Aplomado%20Falcon%20in%20Flight"/>
          <p:cNvPicPr>
            <a:picLocks noChangeAspect="1" noChangeArrowheads="1"/>
          </p:cNvPicPr>
          <p:nvPr/>
        </p:nvPicPr>
        <p:blipFill>
          <a:blip r:embed="rId3" cstate="print"/>
          <a:srcRect/>
          <a:stretch>
            <a:fillRect/>
          </a:stretch>
        </p:blipFill>
        <p:spPr bwMode="auto">
          <a:xfrm>
            <a:off x="1676400" y="0"/>
            <a:ext cx="8839200" cy="6815138"/>
          </a:xfrm>
          <a:prstGeom prst="rect">
            <a:avLst/>
          </a:prstGeom>
          <a:noFill/>
        </p:spPr>
      </p:pic>
    </p:spTree>
  </p:cSld>
  <p:clrMapOvr>
    <a:masterClrMapping/>
  </p:clrMapOvr>
</p:sld>
</file>

<file path=ppt/theme/theme1.xml><?xml version="1.0" encoding="utf-8"?>
<a:theme xmlns:a="http://schemas.openxmlformats.org/drawingml/2006/main" name="Θέμα του Office">
  <a:themeElements>
    <a:clrScheme name="Θέμα του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Θέμα του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Θέμα του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1146</TotalTime>
  <Words>1949</Words>
  <Application>Microsoft Office PowerPoint</Application>
  <PresentationFormat>Ευρεία οθόνη</PresentationFormat>
  <Paragraphs>235</Paragraphs>
  <Slides>64</Slides>
  <Notes>8</Notes>
  <HiddenSlides>0</HiddenSlides>
  <MMClips>2</MMClips>
  <ScaleCrop>false</ScaleCrop>
  <HeadingPairs>
    <vt:vector size="6" baseType="variant">
      <vt:variant>
        <vt:lpstr>Γραμματοσειρές που χρησιμοποιούνται</vt:lpstr>
      </vt:variant>
      <vt:variant>
        <vt:i4>9</vt:i4>
      </vt:variant>
      <vt:variant>
        <vt:lpstr>Θέμα</vt:lpstr>
      </vt:variant>
      <vt:variant>
        <vt:i4>1</vt:i4>
      </vt:variant>
      <vt:variant>
        <vt:lpstr>Τίτλοι διαφανειών</vt:lpstr>
      </vt:variant>
      <vt:variant>
        <vt:i4>64</vt:i4>
      </vt:variant>
    </vt:vector>
  </HeadingPairs>
  <TitlesOfParts>
    <vt:vector size="74" baseType="lpstr">
      <vt:lpstr>Arial</vt:lpstr>
      <vt:lpstr>Arial Unicode MS</vt:lpstr>
      <vt:lpstr>Book Antiqua</vt:lpstr>
      <vt:lpstr>Calibri</vt:lpstr>
      <vt:lpstr>Calibri Light</vt:lpstr>
      <vt:lpstr>Candara</vt:lpstr>
      <vt:lpstr>Helvetica</vt:lpstr>
      <vt:lpstr>Times</vt:lpstr>
      <vt:lpstr>Times New Roman</vt:lpstr>
      <vt:lpstr>Θέμα του Office</vt:lpstr>
      <vt:lpstr>Χημεία, δράσεις και επιδράσεις των εντομοκτόνων στο περιβάλλον</vt:lpstr>
      <vt:lpstr>Ιστορική αναδρομή</vt:lpstr>
      <vt:lpstr>Παρουσίαση του PowerPoint</vt:lpstr>
      <vt:lpstr>Η εποχή των εντομοκτόνων</vt:lpstr>
      <vt:lpstr>Οικοτοξικολογία</vt:lpstr>
      <vt:lpstr>Non-target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Pest management</vt:lpstr>
      <vt:lpstr>Παρουσίαση του PowerPoint</vt:lpstr>
      <vt:lpstr>Παρουσίαση του PowerPoint</vt:lpstr>
      <vt:lpstr>Παρουσίαση του PowerPoint</vt:lpstr>
      <vt:lpstr>Οργανοχλωρίνες (DTT, Endosulfan, Atrazin)</vt:lpstr>
      <vt:lpstr>Organophosphates (parathion, malathion, diazinon, dichlorvos, fenitrothion)</vt:lpstr>
      <vt:lpstr>Συνθετικά πυρεθροειδή (permethrin, allethrin)</vt:lpstr>
      <vt:lpstr>Insect Growth Reguators – Ρυθμιστές ανάπτυξης</vt:lpstr>
      <vt:lpstr>Παρουσίαση του PowerPoint</vt:lpstr>
      <vt:lpstr>Παρουσίαση του PowerPoint</vt:lpstr>
      <vt:lpstr>Σε σύγκριση με τα παραδοσιακά εντομοκτόνα, τα IGRs είναι:</vt:lpstr>
      <vt:lpstr>Μορφές τοξικής δράσης στα έντομα</vt:lpstr>
      <vt:lpstr>Τοξικότητα στους ανθρώπους ή σε μη-στόχους</vt:lpstr>
      <vt:lpstr>Περιβαλλοντικός κίνδυνος</vt:lpstr>
      <vt:lpstr>Περιβαλλοντικός κίνδυνος</vt:lpstr>
      <vt:lpstr>Παραμονή/Αποδόμηση: Οδηγοί της διαδικασίας</vt:lpstr>
      <vt:lpstr>Κίνδυνος ανθεκτικότητας και επανεμφάνισης</vt:lpstr>
      <vt:lpstr>Ανάπτυξη ανθεκτικότητας</vt:lpstr>
      <vt:lpstr>Ανθεκτικότητα ή ανοσία;</vt:lpstr>
      <vt:lpstr>Λίγη ιστορία</vt:lpstr>
      <vt:lpstr>Η μπλε καμπύλη δείχνει τον αθροιστικό αριθμό ειδών αρθροπόδων που έχουν αναπτύξει ανθεκτικότητα σε τουλάχιστον ένα εντομοκτόνο. Η κόκκινη γραμμή δείχνει τον αριθμό των χημικών ενώσεων για τις οποίες τουλάχιστον ένα είδος έχει εξελίξει ανθεκτικότητα (Gould, F, et al (2018) Wicked evolution: Can we address the sociobiological dilemma of pesticide resistance? Science 360: 728–732). </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Μηχανισμοί ανθεκτικότητας</vt:lpstr>
      <vt:lpstr>Παρουσίαση του PowerPoint</vt:lpstr>
      <vt:lpstr>Παρουσίαση του PowerPoint</vt:lpstr>
      <vt:lpstr>Insecticide's modes of action</vt:lpstr>
      <vt:lpstr>Παρουσίαση του PowerPoint</vt:lpstr>
      <vt:lpstr>1. Εντομοκτόνα που δρουν στον άξονα του νευρικού κυττάρου</vt:lpstr>
      <vt:lpstr>Παρουσίαση του PowerPoint</vt:lpstr>
      <vt:lpstr>Ανθεκτικότητα kdr</vt:lpstr>
      <vt:lpstr>Η δομή ενός καναλιού ιόντων</vt:lpstr>
      <vt:lpstr>Κανάλι νατρίου</vt:lpstr>
      <vt:lpstr>Οι μεταλλάξεις ανθεκτικότητας</vt:lpstr>
      <vt:lpstr>2. Εντομοκτόνα που δρουν στη νευρική σύναψη</vt:lpstr>
      <vt:lpstr>Παρουσίαση του PowerPoint</vt:lpstr>
      <vt:lpstr>Τρόπος δράσης των οργανοφωσφορικών εντομοκτόνων</vt:lpstr>
      <vt:lpstr>2.2. Δομή και λειτουργία του υποδοχέα (nAChR)</vt:lpstr>
      <vt:lpstr>3. Μηχανισμοί ανθεκτικότητας</vt:lpstr>
      <vt:lpstr>Παρουσίαση του PowerPoint</vt:lpstr>
      <vt:lpstr>Παρουσίαση του PowerPoint</vt:lpstr>
      <vt:lpstr>Προς τι η γνώση των μηχανισμών ανθεκτικότητας;</vt:lpstr>
      <vt:lpstr>Παρουσίαση του PowerPoint</vt:lpstr>
      <vt:lpstr>RNAi based pesticides a frontiers issue with 15 review articles:  https://www.frontiersin.org/research-topics/11066/rnai-based-pesticides#articles</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Ανθεκτικότητα στα εντομοκτόνα</dc:title>
  <dc:creator>user</dc:creator>
  <cp:lastModifiedBy>kwnstantinos MATHIOPOULOS</cp:lastModifiedBy>
  <cp:revision>18</cp:revision>
  <dcterms:created xsi:type="dcterms:W3CDTF">2019-11-20T13:16:12Z</dcterms:created>
  <dcterms:modified xsi:type="dcterms:W3CDTF">2025-05-03T12:48:20Z</dcterms:modified>
</cp:coreProperties>
</file>