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94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C263030-30E9-5152-5AC9-B43FDE9D0A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515E618E-FF55-B26F-CD00-5C78C72694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CBF39EF0-7E26-81F3-8A77-949A9209D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C20C-F8C1-47F7-9A30-7A662FBAA50A}" type="datetimeFigureOut">
              <a:rPr lang="el-GR" smtClean="0"/>
              <a:t>22/9/2024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B4B7629-4AB5-BAD1-FD33-17E42BB6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9034FD1-AE1D-248A-CF68-C0F892D7E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E172-EEBD-4CE8-88B6-A2397757B28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9907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AA029A3-8113-37CE-DAFF-8FBDF0281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B40A67E4-7ED2-C214-F0BD-4D8FB39A9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7B5F43F-0C43-D727-19A1-2617ECA04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C20C-F8C1-47F7-9A30-7A662FBAA50A}" type="datetimeFigureOut">
              <a:rPr lang="el-GR" smtClean="0"/>
              <a:t>22/9/2024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C6449FB-D64D-D674-B013-B219C3261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D7A2346-664F-1032-71CB-6C01068B7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E172-EEBD-4CE8-88B6-A2397757B28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7524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B6D53A3-2080-73AD-E821-BB144F1453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71EB409-EB57-CCD3-CB5A-0AFD85ABED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ACDEFB0-5EC3-6375-DD36-44377C73BE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C20C-F8C1-47F7-9A30-7A662FBAA50A}" type="datetimeFigureOut">
              <a:rPr lang="el-GR" smtClean="0"/>
              <a:t>22/9/2024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BDF1BF7-EBAD-929F-2529-D63D21210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D37C11E-CE17-B6E4-D967-A7453E6F4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E172-EEBD-4CE8-88B6-A2397757B28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1084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5A6D9E7-DD44-F201-1B35-7762844B7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11EC5F6-32E3-10FA-43FA-CE03ECFCC8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88AB1A8-64D3-4352-A119-9D5FBD870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C20C-F8C1-47F7-9A30-7A662FBAA50A}" type="datetimeFigureOut">
              <a:rPr lang="el-GR" smtClean="0"/>
              <a:t>22/9/2024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7F515FD-C680-3D94-B8E1-B3CFCB916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B351E87-74F8-365E-F545-2F387E170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E172-EEBD-4CE8-88B6-A2397757B28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0972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22E1A0B-ED05-7DD8-4691-E64FC2B60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D5B141B-E3A7-FD87-A536-22DDED9EE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CDECDC1-00A9-738D-10F4-463E8139F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C20C-F8C1-47F7-9A30-7A662FBAA50A}" type="datetimeFigureOut">
              <a:rPr lang="el-GR" smtClean="0"/>
              <a:t>22/9/2024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8060E6B-2DEC-582B-2326-7CC3A266A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5C657155-2046-5822-F1B6-84D2C60A3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E172-EEBD-4CE8-88B6-A2397757B28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8675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778E53A-0F4E-96B9-149E-C43CEB66F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F8001E6-3C57-FDA8-8444-1C77F0EF22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C5F22ED3-5454-B5E1-E2EE-A57F60F5F0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036EAD62-7755-52D2-FDA6-804A68AD9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C20C-F8C1-47F7-9A30-7A662FBAA50A}" type="datetimeFigureOut">
              <a:rPr lang="el-GR" smtClean="0"/>
              <a:t>22/9/2024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5046D94-A504-8E00-EFFB-8A24B26DD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E12CCDF-6D7A-8D2A-59FD-74F405C33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E172-EEBD-4CE8-88B6-A2397757B28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218532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EB3F4E8-323C-B346-B6FD-885B23B43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9D6DACB-7D38-F1E7-2B64-FFF9B19E5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EFFDEBE-0833-286B-D8D8-76C7C1BCC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F271F6F5-2630-DCFB-AEFC-A6A12514A1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E15DE4A7-4672-6128-F3C9-1B17F1277E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E1167E19-DC7D-0D6F-4F37-0B4626C5C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C20C-F8C1-47F7-9A30-7A662FBAA50A}" type="datetimeFigureOut">
              <a:rPr lang="el-GR" smtClean="0"/>
              <a:t>22/9/2024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D13D7CB3-34EF-F425-B125-87B792799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B3E5FF9-0AC6-9AC6-ED62-78E2EA1DE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E172-EEBD-4CE8-88B6-A2397757B28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4308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3CD81E2-8B5B-2F14-4631-D3AA57EE3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F46809EC-DDC9-B7BA-285B-FF67B814E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C20C-F8C1-47F7-9A30-7A662FBAA50A}" type="datetimeFigureOut">
              <a:rPr lang="el-GR" smtClean="0"/>
              <a:t>22/9/2024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3D20ED78-A566-6071-45EE-8325902B5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F3402EF5-3774-14D0-8795-EEC20341D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E172-EEBD-4CE8-88B6-A2397757B28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9441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17B4B2F7-8950-20A8-6843-1AD51BE56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C20C-F8C1-47F7-9A30-7A662FBAA50A}" type="datetimeFigureOut">
              <a:rPr lang="el-GR" smtClean="0"/>
              <a:t>22/9/2024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EEC779F3-4DF5-2D31-F66D-2F5159CB1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63A68779-0803-1972-7C27-53E915928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E172-EEBD-4CE8-88B6-A2397757B28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595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2FBAD79-A14D-3788-B9D8-6D17F08D1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26598C7-D1DB-FAEF-C299-9705C9607F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8E376C64-535A-C28D-0730-851D6521E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1246B5D6-F475-48B8-01F5-1DE1F05D0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C20C-F8C1-47F7-9A30-7A662FBAA50A}" type="datetimeFigureOut">
              <a:rPr lang="el-GR" smtClean="0"/>
              <a:t>22/9/2024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E4CB10C-715E-BC25-63D0-708D72B71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AB1C40C6-377C-2C36-903E-8CFDDD51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E172-EEBD-4CE8-88B6-A2397757B28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6305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5A48953-F697-67AB-C911-742AA257E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AF3F7E2E-B4F6-C301-5552-9FB9DE2E17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66D501B-5D41-4B84-83D3-C4D2EEC1BC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CDD6A56-9041-C366-D112-E030A372D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C20C-F8C1-47F7-9A30-7A662FBAA50A}" type="datetimeFigureOut">
              <a:rPr lang="el-GR" smtClean="0"/>
              <a:t>22/9/2024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E0B6340-A048-7158-9D82-3C493533B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2CF478A-4C67-1FAA-1479-0F295C221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1E172-EEBD-4CE8-88B6-A2397757B28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7134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A9866814-6AEA-A539-6EE8-14B0AF558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61D9C4D-A878-C091-2E63-880DE765FB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DFD4568-F708-48DD-02DD-17347EAB56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CDC20C-F8C1-47F7-9A30-7A662FBAA50A}" type="datetimeFigureOut">
              <a:rPr lang="el-GR" smtClean="0"/>
              <a:t>22/9/2024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733F0BC2-CF09-7093-A9C1-743C17C37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ABF9DC6-630B-C48B-6BD2-859B9D6D19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11E172-EEBD-4CE8-88B6-A2397757B28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4130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CE0E92EB-0677-5809-B4E9-8A24C1E7C8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04499"/>
            <a:ext cx="12192000" cy="5249002"/>
          </a:xfrm>
          <a:prstGeom prst="rect">
            <a:avLst/>
          </a:prstGeom>
        </p:spPr>
      </p:pic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54C132D8-19DF-FEA3-59FC-D5E98D59A918}"/>
              </a:ext>
            </a:extLst>
          </p:cNvPr>
          <p:cNvSpPr/>
          <p:nvPr/>
        </p:nvSpPr>
        <p:spPr>
          <a:xfrm>
            <a:off x="356839" y="4493941"/>
            <a:ext cx="1382751" cy="57986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CD1BAB0A-A1D4-0928-63EC-FF010C2D6086}"/>
              </a:ext>
            </a:extLst>
          </p:cNvPr>
          <p:cNvSpPr/>
          <p:nvPr/>
        </p:nvSpPr>
        <p:spPr>
          <a:xfrm>
            <a:off x="356838" y="5118409"/>
            <a:ext cx="1382751" cy="57986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860D36AE-5A2D-186A-D0AD-4F85CC0F005A}"/>
              </a:ext>
            </a:extLst>
          </p:cNvPr>
          <p:cNvSpPr/>
          <p:nvPr/>
        </p:nvSpPr>
        <p:spPr>
          <a:xfrm>
            <a:off x="356838" y="6098105"/>
            <a:ext cx="1382751" cy="57986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2365AF-4FB7-007F-9504-136C07C8CBD9}"/>
              </a:ext>
            </a:extLst>
          </p:cNvPr>
          <p:cNvSpPr txBox="1"/>
          <p:nvPr/>
        </p:nvSpPr>
        <p:spPr>
          <a:xfrm>
            <a:off x="1828801" y="6174017"/>
            <a:ext cx="2106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Διάλεξη </a:t>
            </a:r>
            <a:r>
              <a:rPr lang="el-GR" dirty="0" err="1"/>
              <a:t>Καρπούζας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590F206A-31C4-2A71-F7C9-B1420184C4CB}"/>
              </a:ext>
            </a:extLst>
          </p:cNvPr>
          <p:cNvSpPr/>
          <p:nvPr/>
        </p:nvSpPr>
        <p:spPr>
          <a:xfrm>
            <a:off x="4215162" y="6174017"/>
            <a:ext cx="1382751" cy="579864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99E1D96-B47D-C871-B0DE-91605110BAD4}"/>
              </a:ext>
            </a:extLst>
          </p:cNvPr>
          <p:cNvSpPr txBox="1"/>
          <p:nvPr/>
        </p:nvSpPr>
        <p:spPr>
          <a:xfrm>
            <a:off x="5794918" y="6203371"/>
            <a:ext cx="2223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Διάλεξη Βασιλειάδης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09DA913-C7B1-F6EC-455E-430B01AEE988}"/>
              </a:ext>
            </a:extLst>
          </p:cNvPr>
          <p:cNvSpPr txBox="1"/>
          <p:nvPr/>
        </p:nvSpPr>
        <p:spPr>
          <a:xfrm>
            <a:off x="143509" y="187661"/>
            <a:ext cx="120484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/>
              <a:t>Πρόγραμμα Διαλέξεων και Εργαστηρίων ΠΕΡΙΒΑΛΛΟΝΤΙΚΗ ΒΙΟΤΕΧΝΟΛΟΓΙΑ </a:t>
            </a:r>
          </a:p>
        </p:txBody>
      </p:sp>
    </p:spTree>
    <p:extLst>
      <p:ext uri="{BB962C8B-B14F-4D97-AF65-F5344CB8AC3E}">
        <p14:creationId xmlns:p14="http://schemas.microsoft.com/office/powerpoint/2010/main" val="2976636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868DFF95-1B23-3012-4A22-0C83585142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72563"/>
            <a:ext cx="12192000" cy="4712874"/>
          </a:xfrm>
          <a:prstGeom prst="rect">
            <a:avLst/>
          </a:prstGeom>
        </p:spPr>
      </p:pic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5D843F12-92C5-C69E-7BB1-801BDA03B97F}"/>
              </a:ext>
            </a:extLst>
          </p:cNvPr>
          <p:cNvSpPr/>
          <p:nvPr/>
        </p:nvSpPr>
        <p:spPr>
          <a:xfrm>
            <a:off x="78059" y="2882589"/>
            <a:ext cx="1382751" cy="57986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9C8DCCF3-5E3F-C22A-7E84-AEAA78623E63}"/>
              </a:ext>
            </a:extLst>
          </p:cNvPr>
          <p:cNvSpPr/>
          <p:nvPr/>
        </p:nvSpPr>
        <p:spPr>
          <a:xfrm>
            <a:off x="78059" y="3559096"/>
            <a:ext cx="1382751" cy="57986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EDA70E30-A906-1183-F60E-809718A8227F}"/>
              </a:ext>
            </a:extLst>
          </p:cNvPr>
          <p:cNvSpPr/>
          <p:nvPr/>
        </p:nvSpPr>
        <p:spPr>
          <a:xfrm>
            <a:off x="78058" y="4235603"/>
            <a:ext cx="1382751" cy="57986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4379D3A0-B0CC-55FC-5CE3-BF989B996E49}"/>
              </a:ext>
            </a:extLst>
          </p:cNvPr>
          <p:cNvSpPr/>
          <p:nvPr/>
        </p:nvSpPr>
        <p:spPr>
          <a:xfrm>
            <a:off x="3735659" y="5051502"/>
            <a:ext cx="1148575" cy="446049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4A9B897A-E8F9-A6C6-ED00-96614899BC27}"/>
              </a:ext>
            </a:extLst>
          </p:cNvPr>
          <p:cNvSpPr/>
          <p:nvPr/>
        </p:nvSpPr>
        <p:spPr>
          <a:xfrm>
            <a:off x="312234" y="6047397"/>
            <a:ext cx="1148575" cy="446049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6B3E43-1089-2542-8DB1-F4D745DC2B9C}"/>
              </a:ext>
            </a:extLst>
          </p:cNvPr>
          <p:cNvSpPr txBox="1"/>
          <p:nvPr/>
        </p:nvSpPr>
        <p:spPr>
          <a:xfrm>
            <a:off x="1795347" y="6124114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Εργαστήριο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764477-FF8A-693D-D3AD-118DD7AF86D2}"/>
              </a:ext>
            </a:extLst>
          </p:cNvPr>
          <p:cNvSpPr txBox="1"/>
          <p:nvPr/>
        </p:nvSpPr>
        <p:spPr>
          <a:xfrm>
            <a:off x="143509" y="187661"/>
            <a:ext cx="120484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/>
              <a:t>Πρόγραμμα Διαλέξεων και Εργαστηρίων ΠΕΡΙΒΑΛΛΟΝΤΙΚΗ ΒΙΟΤΕΧΝΟΛΟΓΙΑ </a:t>
            </a:r>
          </a:p>
        </p:txBody>
      </p:sp>
    </p:spTree>
    <p:extLst>
      <p:ext uri="{BB962C8B-B14F-4D97-AF65-F5344CB8AC3E}">
        <p14:creationId xmlns:p14="http://schemas.microsoft.com/office/powerpoint/2010/main" val="570564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671B1A2C-50DF-CD5D-7B3C-6E3FE92A94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72769"/>
            <a:ext cx="12192000" cy="4512461"/>
          </a:xfrm>
          <a:prstGeom prst="rect">
            <a:avLst/>
          </a:prstGeom>
        </p:spPr>
      </p:pic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55D92DA0-E496-BDB7-B58D-C1E7A19EE388}"/>
              </a:ext>
            </a:extLst>
          </p:cNvPr>
          <p:cNvSpPr/>
          <p:nvPr/>
        </p:nvSpPr>
        <p:spPr>
          <a:xfrm>
            <a:off x="200723" y="2904891"/>
            <a:ext cx="1382751" cy="57986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1F8BBF04-E49E-E1DE-3086-A59E0124D1FB}"/>
              </a:ext>
            </a:extLst>
          </p:cNvPr>
          <p:cNvSpPr/>
          <p:nvPr/>
        </p:nvSpPr>
        <p:spPr>
          <a:xfrm>
            <a:off x="200723" y="4250471"/>
            <a:ext cx="1382751" cy="57986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151E8CB3-CD5F-F20F-2695-4CD2407FE8C2}"/>
              </a:ext>
            </a:extLst>
          </p:cNvPr>
          <p:cNvSpPr/>
          <p:nvPr/>
        </p:nvSpPr>
        <p:spPr>
          <a:xfrm>
            <a:off x="197007" y="3566529"/>
            <a:ext cx="1382751" cy="579864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E994CAA3-2646-8202-6B5A-C930FCC33E2C}"/>
              </a:ext>
            </a:extLst>
          </p:cNvPr>
          <p:cNvSpPr/>
          <p:nvPr/>
        </p:nvSpPr>
        <p:spPr>
          <a:xfrm>
            <a:off x="3702206" y="2965311"/>
            <a:ext cx="1148575" cy="446049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73CABD1D-D37F-60C8-80C7-00313764A1FE}"/>
              </a:ext>
            </a:extLst>
          </p:cNvPr>
          <p:cNvSpPr/>
          <p:nvPr/>
        </p:nvSpPr>
        <p:spPr>
          <a:xfrm>
            <a:off x="3702204" y="4998991"/>
            <a:ext cx="1148575" cy="446049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βάλ 8">
            <a:extLst>
              <a:ext uri="{FF2B5EF4-FFF2-40B4-BE49-F238E27FC236}">
                <a16:creationId xmlns:a16="http://schemas.microsoft.com/office/drawing/2014/main" id="{60A7D20D-3078-8861-5718-F790E27071B4}"/>
              </a:ext>
            </a:extLst>
          </p:cNvPr>
          <p:cNvSpPr/>
          <p:nvPr/>
        </p:nvSpPr>
        <p:spPr>
          <a:xfrm>
            <a:off x="3702205" y="3633436"/>
            <a:ext cx="1148575" cy="446049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Οβάλ 9">
            <a:extLst>
              <a:ext uri="{FF2B5EF4-FFF2-40B4-BE49-F238E27FC236}">
                <a16:creationId xmlns:a16="http://schemas.microsoft.com/office/drawing/2014/main" id="{449F6A1C-BDC2-B7D7-0D70-1F848DAB26FC}"/>
              </a:ext>
            </a:extLst>
          </p:cNvPr>
          <p:cNvSpPr/>
          <p:nvPr/>
        </p:nvSpPr>
        <p:spPr>
          <a:xfrm>
            <a:off x="3702205" y="4312752"/>
            <a:ext cx="1148575" cy="446049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009421-9613-C0BD-BD4E-67743714052D}"/>
              </a:ext>
            </a:extLst>
          </p:cNvPr>
          <p:cNvSpPr txBox="1"/>
          <p:nvPr/>
        </p:nvSpPr>
        <p:spPr>
          <a:xfrm>
            <a:off x="143509" y="187661"/>
            <a:ext cx="120484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/>
              <a:t>Πρόγραμμα Διαλέξεων και Εργαστηρίων ΠΕΡΙΒΑΛΛΟΝΤΙΚΗ ΒΙΟΤΕΧΝΟΛΟΓΙΑ </a:t>
            </a:r>
          </a:p>
        </p:txBody>
      </p:sp>
    </p:spTree>
    <p:extLst>
      <p:ext uri="{BB962C8B-B14F-4D97-AF65-F5344CB8AC3E}">
        <p14:creationId xmlns:p14="http://schemas.microsoft.com/office/powerpoint/2010/main" val="2754864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ED570CF8-F5BD-B47F-D59C-D9343278E9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45376"/>
            <a:ext cx="12192000" cy="5167247"/>
          </a:xfrm>
          <a:prstGeom prst="rect">
            <a:avLst/>
          </a:prstGeom>
        </p:spPr>
      </p:pic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9ABA6201-208F-499E-57FB-4A8114921271}"/>
              </a:ext>
            </a:extLst>
          </p:cNvPr>
          <p:cNvSpPr/>
          <p:nvPr/>
        </p:nvSpPr>
        <p:spPr>
          <a:xfrm>
            <a:off x="89211" y="2611242"/>
            <a:ext cx="1382751" cy="579864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3EBCC4F-5089-F7E1-6D4F-BEEAAA5C55D2}"/>
              </a:ext>
            </a:extLst>
          </p:cNvPr>
          <p:cNvSpPr/>
          <p:nvPr/>
        </p:nvSpPr>
        <p:spPr>
          <a:xfrm>
            <a:off x="89211" y="3269164"/>
            <a:ext cx="1382751" cy="57986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8C0DE30B-0DF7-C8E8-97C0-7BBA21D8B7C9}"/>
              </a:ext>
            </a:extLst>
          </p:cNvPr>
          <p:cNvSpPr/>
          <p:nvPr/>
        </p:nvSpPr>
        <p:spPr>
          <a:xfrm>
            <a:off x="89211" y="3927086"/>
            <a:ext cx="1382751" cy="57986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DCF170CF-334A-C21F-D129-83FDE5A22CFA}"/>
              </a:ext>
            </a:extLst>
          </p:cNvPr>
          <p:cNvSpPr/>
          <p:nvPr/>
        </p:nvSpPr>
        <p:spPr>
          <a:xfrm>
            <a:off x="3635296" y="2644696"/>
            <a:ext cx="1148575" cy="446049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44ABE7DE-4D55-5F7B-876A-FFFFB33C4299}"/>
              </a:ext>
            </a:extLst>
          </p:cNvPr>
          <p:cNvSpPr/>
          <p:nvPr/>
        </p:nvSpPr>
        <p:spPr>
          <a:xfrm>
            <a:off x="3635296" y="3993993"/>
            <a:ext cx="1148575" cy="446049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9" name="Οβάλ 8">
            <a:extLst>
              <a:ext uri="{FF2B5EF4-FFF2-40B4-BE49-F238E27FC236}">
                <a16:creationId xmlns:a16="http://schemas.microsoft.com/office/drawing/2014/main" id="{33E57F20-0E52-15E5-DB83-6FF1B69DD3CA}"/>
              </a:ext>
            </a:extLst>
          </p:cNvPr>
          <p:cNvSpPr/>
          <p:nvPr/>
        </p:nvSpPr>
        <p:spPr>
          <a:xfrm>
            <a:off x="206298" y="6220519"/>
            <a:ext cx="1148575" cy="446049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9196A8-3619-502C-CE17-A7A54FF1B1F0}"/>
              </a:ext>
            </a:extLst>
          </p:cNvPr>
          <p:cNvSpPr txBox="1"/>
          <p:nvPr/>
        </p:nvSpPr>
        <p:spPr>
          <a:xfrm>
            <a:off x="1471962" y="6258877"/>
            <a:ext cx="40254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Εργαστήριο – Παρουσιάσεις Εργασιών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AB9858C-477E-9238-8BAC-9276A72B3D49}"/>
              </a:ext>
            </a:extLst>
          </p:cNvPr>
          <p:cNvSpPr txBox="1"/>
          <p:nvPr/>
        </p:nvSpPr>
        <p:spPr>
          <a:xfrm>
            <a:off x="143509" y="187661"/>
            <a:ext cx="120484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/>
              <a:t>Πρόγραμμα Διαλέξεων και Εργαστηρίων ΠΕΡΙΒΑΛΛΟΝΤΙΚΗ ΒΙΟΤΕΧΝΟΛΟΓΙΑ </a:t>
            </a:r>
          </a:p>
        </p:txBody>
      </p:sp>
    </p:spTree>
    <p:extLst>
      <p:ext uri="{BB962C8B-B14F-4D97-AF65-F5344CB8AC3E}">
        <p14:creationId xmlns:p14="http://schemas.microsoft.com/office/powerpoint/2010/main" val="884295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00B40CB6-AC06-7297-B592-F3B9815C0A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61892"/>
            <a:ext cx="12192000" cy="4534215"/>
          </a:xfrm>
          <a:prstGeom prst="rect">
            <a:avLst/>
          </a:prstGeom>
        </p:spPr>
      </p:pic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CB046CA8-8660-283D-A689-B22106171579}"/>
              </a:ext>
            </a:extLst>
          </p:cNvPr>
          <p:cNvSpPr/>
          <p:nvPr/>
        </p:nvSpPr>
        <p:spPr>
          <a:xfrm>
            <a:off x="189571" y="3670607"/>
            <a:ext cx="1382751" cy="57986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Οβάλ 4">
            <a:extLst>
              <a:ext uri="{FF2B5EF4-FFF2-40B4-BE49-F238E27FC236}">
                <a16:creationId xmlns:a16="http://schemas.microsoft.com/office/drawing/2014/main" id="{3D3E4A3C-A09B-70D9-8B14-6B55888EBE30}"/>
              </a:ext>
            </a:extLst>
          </p:cNvPr>
          <p:cNvSpPr/>
          <p:nvPr/>
        </p:nvSpPr>
        <p:spPr>
          <a:xfrm>
            <a:off x="3757960" y="3079593"/>
            <a:ext cx="1148575" cy="446049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BC9384-362B-9D37-E27A-4FACE99DA2D5}"/>
              </a:ext>
            </a:extLst>
          </p:cNvPr>
          <p:cNvSpPr txBox="1"/>
          <p:nvPr/>
        </p:nvSpPr>
        <p:spPr>
          <a:xfrm>
            <a:off x="143509" y="187661"/>
            <a:ext cx="120484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dirty="0"/>
              <a:t>Πρόγραμμα Διαλέξεων και Εργαστηρίων ΠΕΡΙΒΑΛΛΟΝΤΙΚΗ ΒΙΟΤΕΧΝΟΛΟΓΙΑ </a:t>
            </a:r>
          </a:p>
        </p:txBody>
      </p:sp>
    </p:spTree>
    <p:extLst>
      <p:ext uri="{BB962C8B-B14F-4D97-AF65-F5344CB8AC3E}">
        <p14:creationId xmlns:p14="http://schemas.microsoft.com/office/powerpoint/2010/main" val="2744342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501FEB1-D4E8-B93D-CE0D-285E23EBD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1509"/>
          </a:xfrm>
        </p:spPr>
        <p:txBody>
          <a:bodyPr/>
          <a:lstStyle/>
          <a:p>
            <a:r>
              <a:rPr lang="el-GR" b="1" dirty="0"/>
              <a:t>Εργαστηριακές Ασκήσεις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0C913AF-FF9C-F7F4-5EC8-91FE4211D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5053"/>
            <a:ext cx="10515600" cy="5787483"/>
          </a:xfrm>
        </p:spPr>
        <p:txBody>
          <a:bodyPr>
            <a:normAutofit/>
          </a:bodyPr>
          <a:lstStyle/>
          <a:p>
            <a:r>
              <a:rPr lang="el-GR" u="sng" dirty="0"/>
              <a:t>Ωρολόγιο Πρόγραμμα: </a:t>
            </a:r>
            <a:r>
              <a:rPr lang="el-GR" dirty="0"/>
              <a:t>Τετάρτη </a:t>
            </a:r>
            <a:r>
              <a:rPr lang="en-US" dirty="0"/>
              <a:t>14</a:t>
            </a:r>
            <a:r>
              <a:rPr lang="el-GR" dirty="0"/>
              <a:t>.00-</a:t>
            </a:r>
            <a:r>
              <a:rPr lang="en-US" dirty="0"/>
              <a:t>20</a:t>
            </a:r>
            <a:r>
              <a:rPr lang="el-GR" dirty="0"/>
              <a:t>.00</a:t>
            </a:r>
          </a:p>
          <a:p>
            <a:endParaRPr lang="el-GR" sz="1400" dirty="0"/>
          </a:p>
          <a:p>
            <a:r>
              <a:rPr lang="el-GR" u="sng" dirty="0"/>
              <a:t>Πόσες εργαστηριακές ασκήσεις θα γίνουν</a:t>
            </a:r>
            <a:r>
              <a:rPr lang="el-GR" dirty="0"/>
              <a:t>: 5 ή 6</a:t>
            </a:r>
          </a:p>
          <a:p>
            <a:endParaRPr lang="el-GR" sz="1200" dirty="0"/>
          </a:p>
          <a:p>
            <a:r>
              <a:rPr lang="el-GR" u="sng" dirty="0"/>
              <a:t>Πόση ώρα διαρκούν οι ασκήσεις</a:t>
            </a:r>
            <a:r>
              <a:rPr lang="el-GR" dirty="0"/>
              <a:t>: 2ωρα εργαστήρια </a:t>
            </a:r>
          </a:p>
          <a:p>
            <a:endParaRPr lang="el-GR" sz="1400" dirty="0"/>
          </a:p>
          <a:p>
            <a:r>
              <a:rPr lang="el-GR" u="sng" dirty="0"/>
              <a:t>Πως θα πραγματοποιηθούν</a:t>
            </a:r>
            <a:r>
              <a:rPr lang="el-GR" dirty="0"/>
              <a:t>: Οι φοιτητές θα χωριστούν σε τρεις ομάδες</a:t>
            </a:r>
            <a:r>
              <a:rPr lang="en-US" dirty="0"/>
              <a:t> </a:t>
            </a:r>
            <a:r>
              <a:rPr lang="el-GR" dirty="0"/>
              <a:t>(με αλφαβητική σειρά και ώρες 14.00-16.00 / 16.00-18.00 / 18.00-20.00) που θα ανακοινωθούν στις 21 Οκτωβρίου 2024</a:t>
            </a:r>
          </a:p>
          <a:p>
            <a:endParaRPr lang="el-GR" sz="1400" dirty="0"/>
          </a:p>
          <a:p>
            <a:r>
              <a:rPr lang="el-GR" u="sng" dirty="0"/>
              <a:t>Πότε ξεκινάνε οι εργαστηριακές ασκήσεις</a:t>
            </a:r>
            <a:r>
              <a:rPr lang="el-GR" dirty="0"/>
              <a:t>: 30 Οκτωβρίου 2024 </a:t>
            </a:r>
          </a:p>
          <a:p>
            <a:pPr marL="0" indent="0">
              <a:buNone/>
            </a:pPr>
            <a:endParaRPr lang="el-GR" sz="1400" dirty="0"/>
          </a:p>
          <a:p>
            <a:r>
              <a:rPr lang="el-GR" u="sng" dirty="0"/>
              <a:t>Επιτρέπονται αλλαγές μεταξύ εργαστηριακών ομάδων:</a:t>
            </a:r>
            <a:r>
              <a:rPr lang="el-GR" dirty="0"/>
              <a:t> Αμοιβαίες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EB5B7838-367A-CD9F-7E0A-2104000CB2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9769" y="512957"/>
            <a:ext cx="3287791" cy="2462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214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C895C9F-97FE-09B2-3F0E-D88635A34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Παρουσίαση εργασιών (εργαστήριο)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15D88F6-924D-5912-70C3-38C94C054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26337" cy="4351338"/>
          </a:xfrm>
        </p:spPr>
        <p:txBody>
          <a:bodyPr/>
          <a:lstStyle/>
          <a:p>
            <a:r>
              <a:rPr lang="el-GR" dirty="0"/>
              <a:t>Παρουσίαση μια ερευνητικής εργασίας στο πλαίσιο του Εργαστηρίου</a:t>
            </a:r>
          </a:p>
          <a:p>
            <a:endParaRPr lang="el-GR" dirty="0"/>
          </a:p>
          <a:p>
            <a:r>
              <a:rPr lang="el-GR" dirty="0"/>
              <a:t>Ανάθεση εργασιών σε ομάδες των δύο ατόμων στις 30 Οκτωβρίου (1</a:t>
            </a:r>
            <a:r>
              <a:rPr lang="el-GR" baseline="30000" dirty="0"/>
              <a:t>η </a:t>
            </a:r>
            <a:r>
              <a:rPr lang="el-GR" dirty="0"/>
              <a:t>Εργαστηριακή Άσκηση) – λίστα εργασιών διαθέσιμη στο </a:t>
            </a:r>
            <a:r>
              <a:rPr lang="en-US" dirty="0"/>
              <a:t>e-class</a:t>
            </a:r>
            <a:endParaRPr lang="el-GR" dirty="0"/>
          </a:p>
          <a:p>
            <a:pPr marL="0" indent="0">
              <a:buNone/>
            </a:pPr>
            <a:endParaRPr lang="el-GR" sz="2800" dirty="0"/>
          </a:p>
          <a:p>
            <a:r>
              <a:rPr lang="el-GR" sz="2800" dirty="0"/>
              <a:t>Παρουσιάσεις μέσω </a:t>
            </a:r>
            <a:r>
              <a:rPr lang="en-US" sz="2800" dirty="0"/>
              <a:t>MS</a:t>
            </a:r>
            <a:r>
              <a:rPr lang="el-GR" sz="2800" dirty="0"/>
              <a:t> </a:t>
            </a:r>
            <a:r>
              <a:rPr lang="en-US" sz="2800" dirty="0"/>
              <a:t>Teams (</a:t>
            </a:r>
            <a:r>
              <a:rPr lang="el-GR" sz="2800" dirty="0"/>
              <a:t>πρόγραμμα παρουσιάσεων τέλος Νοεμβρίου)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36042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E691BC5-F372-FB29-D25B-238F6D105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84534"/>
          </a:xfrm>
        </p:spPr>
        <p:txBody>
          <a:bodyPr/>
          <a:lstStyle/>
          <a:p>
            <a:r>
              <a:rPr lang="el-GR" b="1" dirty="0"/>
              <a:t>Εξέταση μαθήματος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229BA80-E353-E7AD-9F78-1643201931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5776"/>
            <a:ext cx="10515600" cy="4571187"/>
          </a:xfrm>
        </p:spPr>
        <p:txBody>
          <a:bodyPr/>
          <a:lstStyle/>
          <a:p>
            <a:pPr marL="0" indent="0">
              <a:buNone/>
            </a:pPr>
            <a:r>
              <a:rPr lang="el-GR" u="sng" dirty="0"/>
              <a:t>Πως καταλήγουμε στην βαθμολογία</a:t>
            </a:r>
          </a:p>
          <a:p>
            <a:r>
              <a:rPr lang="el-GR" dirty="0"/>
              <a:t>80% γραπτά (ερωτήσεις ανάπτυξης) </a:t>
            </a:r>
          </a:p>
          <a:p>
            <a:r>
              <a:rPr lang="el-GR" dirty="0"/>
              <a:t>20% εργαστήριο</a:t>
            </a:r>
          </a:p>
          <a:p>
            <a:pPr marL="0" indent="0">
              <a:buNone/>
            </a:pPr>
            <a:r>
              <a:rPr lang="el-GR" sz="2400" dirty="0">
                <a:solidFill>
                  <a:schemeClr val="accent3"/>
                </a:solidFill>
              </a:rPr>
              <a:t>	- 10% εργαστηριακές αναφορές</a:t>
            </a:r>
          </a:p>
          <a:p>
            <a:pPr marL="0" indent="0">
              <a:buNone/>
            </a:pPr>
            <a:r>
              <a:rPr lang="el-GR" sz="2400" dirty="0">
                <a:solidFill>
                  <a:schemeClr val="accent3"/>
                </a:solidFill>
              </a:rPr>
              <a:t>	- 10% παρουσίαση εργασίας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endParaRPr lang="el-GR" dirty="0"/>
          </a:p>
          <a:p>
            <a:endParaRPr lang="el-GR" dirty="0"/>
          </a:p>
          <a:p>
            <a:endParaRPr lang="el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5FE2DE07-9D5E-2944-A304-14ECF0B903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8722" y="1605776"/>
            <a:ext cx="4588842" cy="2580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473732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184</Words>
  <Application>Microsoft Office PowerPoint</Application>
  <PresentationFormat>Ευρεία οθόνη</PresentationFormat>
  <Paragraphs>35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Εργαστηριακές Ασκήσεις</vt:lpstr>
      <vt:lpstr>Παρουσίαση εργασιών (εργαστήριο)</vt:lpstr>
      <vt:lpstr>Εξέταση μαθήματος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dimitrios KARPOYZAS</dc:creator>
  <cp:lastModifiedBy>dimitrios KARPOYZAS</cp:lastModifiedBy>
  <cp:revision>1</cp:revision>
  <dcterms:created xsi:type="dcterms:W3CDTF">2024-09-22T18:47:52Z</dcterms:created>
  <dcterms:modified xsi:type="dcterms:W3CDTF">2024-09-22T19:42:01Z</dcterms:modified>
</cp:coreProperties>
</file>