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7"/>
  </p:notesMasterIdLst>
  <p:handoutMasterIdLst>
    <p:handoutMasterId r:id="rId8"/>
  </p:handoutMasterIdLst>
  <p:sldIdLst>
    <p:sldId id="410" r:id="rId5"/>
    <p:sldId id="3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6327" autoAdjust="0"/>
  </p:normalViewPr>
  <p:slideViewPr>
    <p:cSldViewPr snapToGrid="0">
      <p:cViewPr varScale="1">
        <p:scale>
          <a:sx n="64" d="100"/>
          <a:sy n="64" d="100"/>
        </p:scale>
        <p:origin x="756" y="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HANASIOU LAMPRINI" userId="0ebbd424-d1fa-4afe-bf83-4a452eebde95" providerId="ADAL" clId="{5A8693D4-94BA-4E22-8F19-7E1A188CC110}"/>
    <pc:docChg chg="modSld">
      <pc:chgData name="ATHANASIOU LAMPRINI" userId="0ebbd424-d1fa-4afe-bf83-4a452eebde95" providerId="ADAL" clId="{5A8693D4-94BA-4E22-8F19-7E1A188CC110}" dt="2024-12-15T20:20:08.720" v="1"/>
      <pc:docMkLst>
        <pc:docMk/>
      </pc:docMkLst>
      <pc:sldChg chg="modSp mod">
        <pc:chgData name="ATHANASIOU LAMPRINI" userId="0ebbd424-d1fa-4afe-bf83-4a452eebde95" providerId="ADAL" clId="{5A8693D4-94BA-4E22-8F19-7E1A188CC110}" dt="2024-12-15T20:20:08.720" v="1"/>
        <pc:sldMkLst>
          <pc:docMk/>
          <pc:sldMk cId="3346685798" sldId="383"/>
        </pc:sldMkLst>
        <pc:spChg chg="mod">
          <ac:chgData name="ATHANASIOU LAMPRINI" userId="0ebbd424-d1fa-4afe-bf83-4a452eebde95" providerId="ADAL" clId="{5A8693D4-94BA-4E22-8F19-7E1A188CC110}" dt="2024-12-15T20:20:08.720" v="1"/>
          <ac:spMkLst>
            <pc:docMk/>
            <pc:sldMk cId="3346685798" sldId="383"/>
            <ac:spMk id="3" creationId="{3B8EBC2C-6DD7-5003-38EB-40753046FE8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12/15/2024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12/15/2024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l-GR"/>
              <a:t>Κάντε κλικ στο εικονίδιο για να προσθέσετε έναν πίνακα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1353" y="1679713"/>
            <a:ext cx="7777370" cy="16051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sz="3200" dirty="0"/>
              <a:t>Ζωοτεχνία Ι – </a:t>
            </a:r>
            <a:r>
              <a:rPr lang="el-GR" sz="3200" dirty="0" err="1"/>
              <a:t>Ιπποειδή</a:t>
            </a:r>
            <a:br>
              <a:rPr lang="el-GR" sz="3200" dirty="0"/>
            </a:br>
            <a:r>
              <a:rPr lang="el-GR" sz="3200" dirty="0"/>
              <a:t>Επαναληπτική άσκηση</a:t>
            </a:r>
            <a:br>
              <a:rPr lang="el-GR" sz="3200" dirty="0"/>
            </a:br>
            <a:r>
              <a:rPr lang="el-GR" sz="3200" dirty="0" err="1"/>
              <a:t>Ακαδ</a:t>
            </a:r>
            <a:r>
              <a:rPr lang="el-GR" sz="3200" dirty="0"/>
              <a:t>. Έτος 2024-2025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951922"/>
            <a:ext cx="9986479" cy="3039303"/>
          </a:xfrm>
        </p:spPr>
        <p:txBody>
          <a:bodyPr tIns="457200"/>
          <a:lstStyle/>
          <a:p>
            <a:r>
              <a:rPr lang="en-US"/>
              <a:t>https://forms.office.com/Pages/ResponsePage.aspx?id=cL-AMcwX9kSQpFyUdmJSlSTUuw760f5Kv4NKRS7r3pVUOUxaUktNUzNHTDJMV1Q5TUJNT0hCOE1XSi4u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{34AC733B-BBB7-47B6-B8B0-1EB8199D928E}tf78853419_win32</Template>
  <TotalTime>6</TotalTime>
  <Words>31</Words>
  <Application>Microsoft Office PowerPoint</Application>
  <PresentationFormat>Ευρεία οθόνη</PresentationFormat>
  <Paragraphs>4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Book</vt:lpstr>
      <vt:lpstr>Franklin Gothic Demi</vt:lpstr>
      <vt:lpstr>Custom</vt:lpstr>
      <vt:lpstr>Ζωοτεχνία Ι – Ιπποειδή Επαναληπτική άσκηση Ακαδ. Έτος 2024-2025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ATHANASIOU LAMPRINI</dc:creator>
  <cp:lastModifiedBy>ATHANASIOU LAMPRINI</cp:lastModifiedBy>
  <cp:revision>2</cp:revision>
  <dcterms:created xsi:type="dcterms:W3CDTF">2024-12-15T13:52:12Z</dcterms:created>
  <dcterms:modified xsi:type="dcterms:W3CDTF">2024-12-15T20:20:13Z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