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9" r:id="rId1"/>
    <p:sldMasterId id="2147483660" r:id="rId2"/>
  </p:sldMasterIdLst>
  <p:notesMasterIdLst>
    <p:notesMasterId r:id="rId13"/>
  </p:notesMasterIdLst>
  <p:handoutMasterIdLst>
    <p:handoutMasterId r:id="rId14"/>
  </p:handoutMasterIdLst>
  <p:sldIdLst>
    <p:sldId id="301" r:id="rId3"/>
    <p:sldId id="257" r:id="rId4"/>
    <p:sldId id="258" r:id="rId5"/>
    <p:sldId id="259" r:id="rId6"/>
    <p:sldId id="260" r:id="rId7"/>
    <p:sldId id="261" r:id="rId8"/>
    <p:sldId id="262" r:id="rId9"/>
    <p:sldId id="263" r:id="rId10"/>
    <p:sldId id="264" r:id="rId11"/>
    <p:sldId id="306" r:id="rId12"/>
  </p:sldIdLst>
  <p:sldSz cx="9144000" cy="6858000" type="screen4x3"/>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Jeffrey Holcomb" initials="" lastIdx="3" clrIdx="0"/>
  <p:cmAuthor id="1" name="Ruchi Sachdev" initials="" lastIdx="8" clrIdx="1"/>
  <p:cmAuthor id="2" name="Sarah Reusché" initials="" lastIdx="13" clrIdx="2"/>
  <p:cmAuthor id="3" name="Nitin Shankar" initials="" lastIdx="6" clrIdx="3"/>
  <p:cmAuthor id="4" name="Kristen Flathman" initials="" lastIdx="1" clrIdx="4"/>
  <p:cmAuthor id="5" name="Ben Schroeter" initials="" lastIdx="0" clrIdx="5"/>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40F9630F-82C1-40B7-BC3A-925EFCFF5E92}">
  <a:tblStyle styleId="{40F9630F-82C1-40B7-BC3A-925EFCFF5E92}" styleName="Table_0">
    <a:wholeTbl>
      <a:tcTxStyle b="off" i="off">
        <a:font>
          <a:latin typeface="Arial"/>
          <a:ea typeface="Arial"/>
          <a:cs typeface="Arial"/>
        </a:font>
        <a:schemeClr val="dk1"/>
      </a:tcTxStyle>
      <a:tcStyle>
        <a:tcBdr>
          <a:left>
            <a:ln w="9525" cap="flat" cmpd="sng">
              <a:solidFill>
                <a:srgbClr val="000000">
                  <a:alpha val="0"/>
                </a:srgbClr>
              </a:solidFill>
              <a:prstDash val="solid"/>
              <a:round/>
              <a:headEnd type="none" w="med" len="med"/>
              <a:tailEnd type="none" w="med" len="med"/>
            </a:ln>
          </a:left>
          <a:right>
            <a:ln w="9525" cap="flat" cmpd="sng">
              <a:solidFill>
                <a:srgbClr val="000000">
                  <a:alpha val="0"/>
                </a:srgbClr>
              </a:solidFill>
              <a:prstDash val="solid"/>
              <a:round/>
              <a:headEnd type="none" w="med" len="med"/>
              <a:tailEnd type="none" w="med" len="med"/>
            </a:ln>
          </a:right>
          <a:top>
            <a:ln w="12700" cap="flat" cmpd="sng">
              <a:solidFill>
                <a:schemeClr val="accent1"/>
              </a:solidFill>
              <a:prstDash val="solid"/>
              <a:round/>
              <a:headEnd type="none" w="med" len="med"/>
              <a:tailEnd type="none" w="med" len="med"/>
            </a:ln>
          </a:top>
          <a:bottom>
            <a:ln w="12700" cap="flat" cmpd="sng">
              <a:solidFill>
                <a:schemeClr val="accent1"/>
              </a:solidFill>
              <a:prstDash val="solid"/>
              <a:round/>
              <a:headEnd type="none" w="med" len="med"/>
              <a:tailEnd type="none" w="med" len="med"/>
            </a:ln>
          </a:bottom>
          <a:insideH>
            <a:ln w="9525" cap="flat" cmpd="sng">
              <a:solidFill>
                <a:srgbClr val="000000">
                  <a:alpha val="0"/>
                </a:srgbClr>
              </a:solidFill>
              <a:prstDash val="solid"/>
              <a:round/>
              <a:headEnd type="none" w="med" len="med"/>
              <a:tailEnd type="none" w="med" len="med"/>
            </a:ln>
          </a:insideH>
          <a:insideV>
            <a:ln w="9525" cap="flat" cmpd="sng">
              <a:solidFill>
                <a:srgbClr val="000000">
                  <a:alpha val="0"/>
                </a:srgbClr>
              </a:solidFill>
              <a:prstDash val="solid"/>
              <a:round/>
              <a:headEnd type="none" w="med" len="med"/>
              <a:tailEnd type="none" w="med" len="med"/>
            </a:ln>
          </a:insideV>
        </a:tcBdr>
        <a:fill>
          <a:solidFill>
            <a:srgbClr val="FFFFFF">
              <a:alpha val="0"/>
            </a:srgbClr>
          </a:solid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i="off"/>
      <a:tcStyle>
        <a:tcBdr/>
      </a:tcStyle>
    </a:lastCol>
    <a:firstCol>
      <a:tcTxStyle b="on" i="off"/>
      <a:tcStyle>
        <a:tcBdr/>
      </a:tcStyle>
    </a:firstCol>
    <a:lastRow>
      <a:tcTxStyle b="on" i="off"/>
      <a:tcStyle>
        <a:tcBdr>
          <a:top>
            <a:ln w="12700" cap="flat" cmpd="sng">
              <a:solidFill>
                <a:schemeClr val="accent1"/>
              </a:solidFill>
              <a:prstDash val="solid"/>
              <a:round/>
              <a:headEnd type="none" w="med" len="med"/>
              <a:tailEnd type="none" w="med" len="med"/>
            </a:ln>
          </a:top>
        </a:tcBdr>
        <a:fill>
          <a:solidFill>
            <a:srgbClr val="FFFFFF">
              <a:alpha val="0"/>
            </a:srgbClr>
          </a:solidFill>
        </a:fill>
      </a:tcStyle>
    </a:lastRow>
    <a:firstRow>
      <a:tcTxStyle b="on" i="off"/>
      <a:tcStyle>
        <a:tcBdr>
          <a:bottom>
            <a:ln w="12700" cap="flat" cmpd="sng">
              <a:solidFill>
                <a:schemeClr val="accent1"/>
              </a:solidFill>
              <a:prstDash val="solid"/>
              <a:round/>
              <a:headEnd type="none" w="med" len="med"/>
              <a:tailEnd type="none" w="med" len="med"/>
            </a:ln>
          </a:bottom>
        </a:tcBdr>
        <a:fill>
          <a:solidFill>
            <a:srgbClr val="FFFFFF">
              <a:alpha val="0"/>
            </a:srgb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41" autoAdjust="0"/>
    <p:restoredTop sz="96327" autoAdjust="0"/>
  </p:normalViewPr>
  <p:slideViewPr>
    <p:cSldViewPr snapToGrid="0" snapToObjects="1">
      <p:cViewPr varScale="1">
        <p:scale>
          <a:sx n="101" d="100"/>
          <a:sy n="101" d="100"/>
        </p:scale>
        <p:origin x="1256" y="184"/>
      </p:cViewPr>
      <p:guideLst>
        <p:guide orient="horz" pos="2160"/>
        <p:guide pos="2880"/>
      </p:guideLst>
    </p:cSldViewPr>
  </p:slideViewPr>
  <p:outlineViewPr>
    <p:cViewPr>
      <p:scale>
        <a:sx n="33" d="100"/>
        <a:sy n="33" d="100"/>
      </p:scale>
      <p:origin x="0" y="-11988"/>
    </p:cViewPr>
  </p:outlin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notesMaster" Target="notesMasters/notesMaster1.xml"/><Relationship Id="rId18" Type="http://schemas.openxmlformats.org/officeDocument/2006/relationships/theme" Target="theme/theme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commentAuthors" Target="commentAuthors.xml"/><Relationship Id="rId10" Type="http://schemas.openxmlformats.org/officeDocument/2006/relationships/slide" Target="slides/slide8.xml"/><Relationship Id="rId19"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2885CB01-6679-D646-ACB3-8B04B786C15F}" type="datetimeFigureOut">
              <a:rPr lang="en-US" smtClean="0"/>
              <a:pPr/>
              <a:t>9/15/23</a:t>
            </a:fld>
            <a:endParaRPr lang="en-US" dirty="0"/>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82AC0F4D-8A6F-1C4A-B6BF-1558431E4F79}" type="slidenum">
              <a:rPr lang="en-US" smtClean="0"/>
              <a:pPr/>
              <a:t>‹#›</a:t>
            </a:fld>
            <a:endParaRPr lang="en-US" dirty="0"/>
          </a:p>
        </p:txBody>
      </p:sp>
    </p:spTree>
    <p:extLst>
      <p:ext uri="{BB962C8B-B14F-4D97-AF65-F5344CB8AC3E}">
        <p14:creationId xmlns:p14="http://schemas.microsoft.com/office/powerpoint/2010/main" val="355406301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Shape 3"/>
          <p:cNvSpPr txBox="1">
            <a:spLocks noGrp="1"/>
          </p:cNvSpPr>
          <p:nvPr>
            <p:ph type="hdr" idx="2"/>
          </p:nvPr>
        </p:nvSpPr>
        <p:spPr>
          <a:xfrm>
            <a:off x="0" y="0"/>
            <a:ext cx="2971799" cy="457200"/>
          </a:xfrm>
          <a:prstGeom prst="rect">
            <a:avLst/>
          </a:prstGeom>
          <a:noFill/>
          <a:ln>
            <a:noFill/>
          </a:ln>
        </p:spPr>
        <p:txBody>
          <a:bodyPr lIns="91425" tIns="91425" rIns="91425" bIns="91425" anchor="t" anchorCtr="0"/>
          <a:lstStyle>
            <a:lvl1pPr marL="0" marR="0" lvl="0" indent="0" algn="l" rtl="0">
              <a:spcBef>
                <a:spcPts val="0"/>
              </a:spcBef>
              <a:buNone/>
              <a:defRPr sz="12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4" name="Shape 4"/>
          <p:cNvSpPr txBox="1">
            <a:spLocks noGrp="1"/>
          </p:cNvSpPr>
          <p:nvPr>
            <p:ph type="dt" idx="10"/>
          </p:nvPr>
        </p:nvSpPr>
        <p:spPr>
          <a:xfrm>
            <a:off x="3884612" y="0"/>
            <a:ext cx="2971799" cy="457200"/>
          </a:xfrm>
          <a:prstGeom prst="rect">
            <a:avLst/>
          </a:prstGeom>
          <a:noFill/>
          <a:ln>
            <a:noFill/>
          </a:ln>
        </p:spPr>
        <p:txBody>
          <a:bodyPr lIns="91425" tIns="91425" rIns="91425" bIns="91425" anchor="t" anchorCtr="0"/>
          <a:lstStyle>
            <a:lvl1pPr marL="0" marR="0" lvl="0" indent="0" algn="r" rtl="0">
              <a:spcBef>
                <a:spcPts val="0"/>
              </a:spcBef>
              <a:buNone/>
              <a:defRPr sz="12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5" name="Shape 5"/>
          <p:cNvSpPr>
            <a:spLocks noGrp="1" noRot="1" noChangeAspect="1"/>
          </p:cNvSpPr>
          <p:nvPr>
            <p:ph type="sldImg" idx="3"/>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6" name="Shape 6"/>
          <p:cNvSpPr txBox="1">
            <a:spLocks noGrp="1"/>
          </p:cNvSpPr>
          <p:nvPr>
            <p:ph type="body" idx="1"/>
          </p:nvPr>
        </p:nvSpPr>
        <p:spPr>
          <a:xfrm>
            <a:off x="685800" y="4343400"/>
            <a:ext cx="5486399" cy="4114800"/>
          </a:xfrm>
          <a:prstGeom prst="rect">
            <a:avLst/>
          </a:prstGeom>
          <a:noFill/>
          <a:ln>
            <a:noFill/>
          </a:ln>
        </p:spPr>
        <p:txBody>
          <a:bodyPr lIns="91425" tIns="91425" rIns="91425" bIns="91425" anchor="t" anchorCtr="0"/>
          <a:lstStyle>
            <a:lvl1pPr marL="0" marR="0" lvl="0" indent="0" algn="l" rtl="0">
              <a:spcBef>
                <a:spcPts val="0"/>
              </a:spcBef>
              <a:buNone/>
              <a:defRPr sz="1200" b="0" i="0" u="none" strike="noStrike" cap="none">
                <a:solidFill>
                  <a:schemeClr val="dk1"/>
                </a:solidFill>
                <a:latin typeface="Arial"/>
                <a:ea typeface="Arial"/>
                <a:cs typeface="Arial"/>
                <a:sym typeface="Arial"/>
              </a:defRPr>
            </a:lvl1pPr>
            <a:lvl2pPr marL="457200" marR="0" lvl="1" indent="0" algn="l" rtl="0">
              <a:spcBef>
                <a:spcPts val="0"/>
              </a:spcBef>
              <a:buNone/>
              <a:defRPr sz="1200" b="0" i="0" u="none" strike="noStrike" cap="none">
                <a:solidFill>
                  <a:schemeClr val="dk1"/>
                </a:solidFill>
                <a:latin typeface="Arial"/>
                <a:ea typeface="Arial"/>
                <a:cs typeface="Arial"/>
                <a:sym typeface="Arial"/>
              </a:defRPr>
            </a:lvl2pPr>
            <a:lvl3pPr marL="914400" marR="0" lvl="2" indent="0" algn="l" rtl="0">
              <a:spcBef>
                <a:spcPts val="0"/>
              </a:spcBef>
              <a:buNone/>
              <a:defRPr sz="1200" b="0" i="0" u="none" strike="noStrike" cap="none">
                <a:solidFill>
                  <a:schemeClr val="dk1"/>
                </a:solidFill>
                <a:latin typeface="Arial"/>
                <a:ea typeface="Arial"/>
                <a:cs typeface="Arial"/>
                <a:sym typeface="Arial"/>
              </a:defRPr>
            </a:lvl3pPr>
            <a:lvl4pPr marL="1371600" marR="0" lvl="3" indent="0" algn="l" rtl="0">
              <a:spcBef>
                <a:spcPts val="0"/>
              </a:spcBef>
              <a:buNone/>
              <a:defRPr sz="1200" b="0" i="0" u="none" strike="noStrike" cap="none">
                <a:solidFill>
                  <a:schemeClr val="dk1"/>
                </a:solidFill>
                <a:latin typeface="Arial"/>
                <a:ea typeface="Arial"/>
                <a:cs typeface="Arial"/>
                <a:sym typeface="Arial"/>
              </a:defRPr>
            </a:lvl4pPr>
            <a:lvl5pPr marL="1828800" marR="0" lvl="4" indent="0" algn="l" rtl="0">
              <a:spcBef>
                <a:spcPts val="0"/>
              </a:spcBef>
              <a:buNone/>
              <a:defRPr sz="1200" b="0" i="0" u="none" strike="noStrike" cap="none">
                <a:solidFill>
                  <a:schemeClr val="dk1"/>
                </a:solidFill>
                <a:latin typeface="Arial"/>
                <a:ea typeface="Arial"/>
                <a:cs typeface="Arial"/>
                <a:sym typeface="Arial"/>
              </a:defRPr>
            </a:lvl5pPr>
            <a:lvl6pPr marL="2286000" marR="0" lvl="5" indent="0" algn="l" rtl="0">
              <a:spcBef>
                <a:spcPts val="0"/>
              </a:spcBef>
              <a:buNone/>
              <a:defRPr sz="1200" b="0" i="0" u="none" strike="noStrike" cap="none">
                <a:solidFill>
                  <a:schemeClr val="dk1"/>
                </a:solidFill>
                <a:latin typeface="Arial"/>
                <a:ea typeface="Arial"/>
                <a:cs typeface="Arial"/>
                <a:sym typeface="Arial"/>
              </a:defRPr>
            </a:lvl6pPr>
            <a:lvl7pPr marL="2743200" marR="0" lvl="6" indent="0" algn="l" rtl="0">
              <a:spcBef>
                <a:spcPts val="0"/>
              </a:spcBef>
              <a:buNone/>
              <a:defRPr sz="1200" b="0" i="0" u="none" strike="noStrike" cap="none">
                <a:solidFill>
                  <a:schemeClr val="dk1"/>
                </a:solidFill>
                <a:latin typeface="Arial"/>
                <a:ea typeface="Arial"/>
                <a:cs typeface="Arial"/>
                <a:sym typeface="Arial"/>
              </a:defRPr>
            </a:lvl7pPr>
            <a:lvl8pPr marL="3200400" marR="0" lvl="7" indent="0" algn="l" rtl="0">
              <a:spcBef>
                <a:spcPts val="0"/>
              </a:spcBef>
              <a:buNone/>
              <a:defRPr sz="1200" b="0" i="0" u="none" strike="noStrike" cap="none">
                <a:solidFill>
                  <a:schemeClr val="dk1"/>
                </a:solidFill>
                <a:latin typeface="Arial"/>
                <a:ea typeface="Arial"/>
                <a:cs typeface="Arial"/>
                <a:sym typeface="Arial"/>
              </a:defRPr>
            </a:lvl8pPr>
            <a:lvl9pPr marL="3657600" marR="0" lvl="8" indent="0" algn="l" rtl="0">
              <a:spcBef>
                <a:spcPts val="0"/>
              </a:spcBef>
              <a:buNone/>
              <a:defRPr sz="1200" b="0" i="0" u="none" strike="noStrike" cap="none">
                <a:solidFill>
                  <a:schemeClr val="dk1"/>
                </a:solidFill>
                <a:latin typeface="Arial"/>
                <a:ea typeface="Arial"/>
                <a:cs typeface="Arial"/>
                <a:sym typeface="Arial"/>
              </a:defRPr>
            </a:lvl9pPr>
          </a:lstStyle>
          <a:p>
            <a:endParaRPr/>
          </a:p>
        </p:txBody>
      </p:sp>
      <p:sp>
        <p:nvSpPr>
          <p:cNvPr id="7" name="Shape 7"/>
          <p:cNvSpPr txBox="1">
            <a:spLocks noGrp="1"/>
          </p:cNvSpPr>
          <p:nvPr>
            <p:ph type="ftr" idx="11"/>
          </p:nvPr>
        </p:nvSpPr>
        <p:spPr>
          <a:xfrm>
            <a:off x="0" y="8685213"/>
            <a:ext cx="2971799" cy="457200"/>
          </a:xfrm>
          <a:prstGeom prst="rect">
            <a:avLst/>
          </a:prstGeom>
          <a:noFill/>
          <a:ln>
            <a:noFill/>
          </a:ln>
        </p:spPr>
        <p:txBody>
          <a:bodyPr lIns="91425" tIns="91425" rIns="91425" bIns="91425" anchor="b" anchorCtr="0"/>
          <a:lstStyle>
            <a:lvl1pPr marL="0" marR="0" lvl="0" indent="0" algn="l" rtl="0">
              <a:spcBef>
                <a:spcPts val="0"/>
              </a:spcBef>
              <a:buNone/>
              <a:defRPr sz="12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8" name="Shape 8"/>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n-US" sz="1200" b="0" i="0" u="none" strike="noStrike" cap="none">
                <a:solidFill>
                  <a:schemeClr val="dk1"/>
                </a:solidFill>
                <a:latin typeface="Arial"/>
                <a:ea typeface="Arial"/>
                <a:cs typeface="Arial"/>
                <a:sym typeface="Arial"/>
              </a:rPr>
              <a:pPr marL="0" marR="0" lvl="0" indent="0" algn="r" rtl="0">
                <a:spcBef>
                  <a:spcPts val="0"/>
                </a:spcBef>
                <a:buSzPct val="25000"/>
                <a:buNone/>
              </a:pPr>
              <a:t>‹#›</a:t>
            </a:fld>
            <a:endParaRPr lang="en-US" sz="12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2457102709"/>
      </p:ext>
    </p:extLst>
  </p:cSld>
  <p:clrMap bg1="lt1" tx1="dk1" bg2="dk2" tx2="lt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cap="none" dirty="0">
                <a:solidFill>
                  <a:schemeClr val="dk1"/>
                </a:solidFill>
                <a:latin typeface="Arial"/>
                <a:ea typeface="Arial"/>
                <a:cs typeface="Arial"/>
                <a:sym typeface="Arial"/>
              </a:rPr>
              <a:t>If this PowerPoint presentation contains mathematical equations, you may need to check that your computer has the following installed:</a:t>
            </a:r>
          </a:p>
          <a:p>
            <a:r>
              <a:rPr lang="en-US" sz="1200" b="0" i="0" u="none" strike="noStrike" kern="1200" cap="none" dirty="0">
                <a:solidFill>
                  <a:schemeClr val="dk1"/>
                </a:solidFill>
                <a:latin typeface="Arial"/>
                <a:ea typeface="Arial"/>
                <a:cs typeface="Arial"/>
                <a:sym typeface="Arial"/>
              </a:rPr>
              <a:t>(1) MathType Plugin</a:t>
            </a:r>
          </a:p>
          <a:p>
            <a:r>
              <a:rPr lang="en-US" sz="1200" b="0" i="0" u="none" strike="noStrike" kern="1200" cap="none" dirty="0">
                <a:solidFill>
                  <a:schemeClr val="dk1"/>
                </a:solidFill>
                <a:latin typeface="Arial"/>
                <a:ea typeface="Arial"/>
                <a:cs typeface="Arial"/>
                <a:sym typeface="Arial"/>
              </a:rPr>
              <a:t>(2) Math Player (free versions available)</a:t>
            </a:r>
          </a:p>
          <a:p>
            <a:r>
              <a:rPr lang="en-US" sz="1200" b="0" i="0" u="none" strike="noStrike" kern="1200" cap="none">
                <a:solidFill>
                  <a:schemeClr val="dk1"/>
                </a:solidFill>
                <a:latin typeface="Arial"/>
                <a:ea typeface="Arial"/>
                <a:cs typeface="Arial"/>
                <a:sym typeface="Arial"/>
              </a:rPr>
              <a:t>(3</a:t>
            </a:r>
            <a:r>
              <a:rPr lang="en-US" sz="1200" b="0" i="0" u="none" strike="noStrike" kern="1200" cap="none" dirty="0">
                <a:solidFill>
                  <a:schemeClr val="dk1"/>
                </a:solidFill>
                <a:latin typeface="Arial"/>
                <a:ea typeface="Arial"/>
                <a:cs typeface="Arial"/>
                <a:sym typeface="Arial"/>
              </a:rPr>
              <a:t>) NVDA Reader (free versions available)</a:t>
            </a:r>
            <a:endParaRPr lang="en-US" dirty="0"/>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pPr marL="0" marR="0" lvl="0" indent="0" algn="r" rtl="0">
                <a:spcBef>
                  <a:spcPts val="0"/>
                </a:spcBef>
                <a:buSzPct val="25000"/>
                <a:buNone/>
              </a:pPr>
              <a:t>1</a:t>
            </a:fld>
            <a:endParaRPr lang="en-US" sz="12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23099114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Shape 17"/>
        <p:cNvGrpSpPr/>
        <p:nvPr/>
      </p:nvGrpSpPr>
      <p:grpSpPr>
        <a:xfrm>
          <a:off x="0" y="0"/>
          <a:ext cx="0" cy="0"/>
          <a:chOff x="0" y="0"/>
          <a:chExt cx="0" cy="0"/>
        </a:xfrm>
      </p:grpSpPr>
      <p:sp>
        <p:nvSpPr>
          <p:cNvPr id="18" name="Shape 18"/>
          <p:cNvSpPr/>
          <p:nvPr/>
        </p:nvSpPr>
        <p:spPr>
          <a:xfrm>
            <a:off x="0" y="0"/>
            <a:ext cx="9144000" cy="3886200"/>
          </a:xfrm>
          <a:prstGeom prst="rect">
            <a:avLst/>
          </a:prstGeom>
          <a:solidFill>
            <a:srgbClr val="007FA3"/>
          </a:solidFill>
          <a:ln w="25400" cap="flat" cmpd="sng">
            <a:solidFill>
              <a:srgbClr val="007FA3"/>
            </a:solidFill>
            <a:prstDash val="solid"/>
            <a:round/>
            <a:headEnd type="none" w="med" len="med"/>
            <a:tailEnd type="none" w="med" len="med"/>
          </a:ln>
        </p:spPr>
        <p:txBody>
          <a:bodyPr lIns="91425" tIns="45700" rIns="91425" bIns="45700" anchor="ctr" anchorCtr="0">
            <a:noAutofit/>
          </a:bodyPr>
          <a:lstStyle/>
          <a:p>
            <a:pPr marL="0" marR="0" lvl="0" indent="0" algn="ctr" rtl="0">
              <a:spcBef>
                <a:spcPts val="0"/>
              </a:spcBef>
              <a:buNone/>
            </a:pPr>
            <a:endParaRPr sz="1800" b="0" i="0" u="none" strike="noStrike" cap="none" dirty="0">
              <a:solidFill>
                <a:schemeClr val="lt1"/>
              </a:solidFill>
              <a:latin typeface="Arial"/>
              <a:ea typeface="Arial"/>
              <a:cs typeface="Arial"/>
              <a:sym typeface="Arial"/>
            </a:endParaRPr>
          </a:p>
        </p:txBody>
      </p:sp>
      <p:sp>
        <p:nvSpPr>
          <p:cNvPr id="19" name="Shape 19"/>
          <p:cNvSpPr txBox="1">
            <a:spLocks noGrp="1"/>
          </p:cNvSpPr>
          <p:nvPr>
            <p:ph type="ctrTitle"/>
          </p:nvPr>
        </p:nvSpPr>
        <p:spPr>
          <a:xfrm>
            <a:off x="685800" y="762000"/>
            <a:ext cx="7772400" cy="2838451"/>
          </a:xfrm>
          <a:prstGeom prst="rect">
            <a:avLst/>
          </a:prstGeom>
          <a:noFill/>
          <a:ln>
            <a:noFill/>
          </a:ln>
        </p:spPr>
        <p:txBody>
          <a:bodyPr lIns="91425" tIns="91425" rIns="91425" bIns="91425" anchor="b" anchorCtr="0"/>
          <a:lstStyle>
            <a:lvl1pPr marL="0" marR="0" lvl="0" indent="0" algn="l" rtl="0">
              <a:lnSpc>
                <a:spcPct val="100000"/>
              </a:lnSpc>
              <a:spcBef>
                <a:spcPts val="0"/>
              </a:spcBef>
              <a:buClr>
                <a:schemeClr val="lt1"/>
              </a:buClr>
              <a:buFont typeface="Times New Roman"/>
              <a:buNone/>
              <a:defRPr sz="3600" b="1" i="0" u="none" strike="noStrike" cap="none">
                <a:solidFill>
                  <a:schemeClr val="lt1"/>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r>
              <a:rPr lang="en-US"/>
              <a:t>Click to edit Master title style</a:t>
            </a:r>
            <a:endParaRPr/>
          </a:p>
        </p:txBody>
      </p:sp>
      <p:sp>
        <p:nvSpPr>
          <p:cNvPr id="20" name="Shape 20"/>
          <p:cNvSpPr txBox="1">
            <a:spLocks noGrp="1"/>
          </p:cNvSpPr>
          <p:nvPr>
            <p:ph type="subTitle" idx="1"/>
          </p:nvPr>
        </p:nvSpPr>
        <p:spPr>
          <a:xfrm>
            <a:off x="674687" y="3962400"/>
            <a:ext cx="7794625" cy="1752600"/>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1800" b="0" i="0" u="none" strike="noStrike" cap="none">
                <a:solidFill>
                  <a:schemeClr val="dk1"/>
                </a:solidFill>
                <a:latin typeface="Arial"/>
                <a:ea typeface="Arial"/>
                <a:cs typeface="Arial"/>
                <a:sym typeface="Arial"/>
              </a:defRPr>
            </a:lvl1pPr>
            <a:lvl2pPr marL="457200" marR="0" lvl="1" indent="0" algn="ctr" rtl="0">
              <a:spcBef>
                <a:spcPts val="600"/>
              </a:spcBef>
              <a:buClr>
                <a:srgbClr val="007FA3"/>
              </a:buClr>
              <a:buFont typeface="Arial"/>
              <a:buNone/>
              <a:defRPr sz="1600" b="0" i="0" u="none" strike="noStrike" cap="none">
                <a:solidFill>
                  <a:srgbClr val="888888"/>
                </a:solidFill>
                <a:latin typeface="Arial"/>
                <a:ea typeface="Arial"/>
                <a:cs typeface="Arial"/>
                <a:sym typeface="Arial"/>
              </a:defRPr>
            </a:lvl2pPr>
            <a:lvl3pPr marL="914400" marR="0" lvl="2" indent="0" algn="ctr" rtl="0">
              <a:spcBef>
                <a:spcPts val="600"/>
              </a:spcBef>
              <a:buClr>
                <a:srgbClr val="007FA3"/>
              </a:buClr>
              <a:buFont typeface="Noto Sans Symbols"/>
              <a:buNone/>
              <a:defRPr sz="1600" b="0" i="0" u="none" strike="noStrike" cap="none">
                <a:solidFill>
                  <a:srgbClr val="888888"/>
                </a:solidFill>
                <a:latin typeface="Arial"/>
                <a:ea typeface="Arial"/>
                <a:cs typeface="Arial"/>
                <a:sym typeface="Arial"/>
              </a:defRPr>
            </a:lvl3pPr>
            <a:lvl4pPr marL="1371600" marR="0" lvl="3" indent="0" algn="ctr" rtl="0">
              <a:spcBef>
                <a:spcPts val="600"/>
              </a:spcBef>
              <a:buClr>
                <a:srgbClr val="007FA3"/>
              </a:buClr>
              <a:buFont typeface="Arial"/>
              <a:buNone/>
              <a:defRPr sz="1600" b="0" i="0" u="none" strike="noStrike" cap="none">
                <a:solidFill>
                  <a:srgbClr val="888888"/>
                </a:solidFill>
                <a:latin typeface="Arial"/>
                <a:ea typeface="Arial"/>
                <a:cs typeface="Arial"/>
                <a:sym typeface="Arial"/>
              </a:defRPr>
            </a:lvl4pPr>
            <a:lvl5pPr marL="1828800" marR="0" lvl="4" indent="0" algn="ctr" rtl="0">
              <a:spcBef>
                <a:spcPts val="600"/>
              </a:spcBef>
              <a:buClr>
                <a:srgbClr val="007FA3"/>
              </a:buClr>
              <a:buFont typeface="Arial"/>
              <a:buNone/>
              <a:defRPr sz="1600" b="0" i="0" u="none" strike="noStrike" cap="none">
                <a:solidFill>
                  <a:srgbClr val="888888"/>
                </a:solidFill>
                <a:latin typeface="Arial"/>
                <a:ea typeface="Arial"/>
                <a:cs typeface="Arial"/>
                <a:sym typeface="Arial"/>
              </a:defRPr>
            </a:lvl5pPr>
            <a:lvl6pPr marL="2286000" marR="0" lvl="5" indent="0" algn="ctr" rtl="0">
              <a:spcBef>
                <a:spcPts val="300"/>
              </a:spcBef>
              <a:buClr>
                <a:srgbClr val="007FA3"/>
              </a:buClr>
              <a:buFont typeface="Arial"/>
              <a:buNone/>
              <a:defRPr sz="1600" b="0" i="0" u="none" strike="noStrike" cap="none">
                <a:solidFill>
                  <a:srgbClr val="888888"/>
                </a:solidFill>
                <a:latin typeface="Arial"/>
                <a:ea typeface="Arial"/>
                <a:cs typeface="Arial"/>
                <a:sym typeface="Arial"/>
              </a:defRPr>
            </a:lvl6pPr>
            <a:lvl7pPr marL="2743200" marR="0" lvl="6" indent="0" algn="ctr" rtl="0">
              <a:spcBef>
                <a:spcPts val="300"/>
              </a:spcBef>
              <a:buClr>
                <a:srgbClr val="007FA3"/>
              </a:buClr>
              <a:buFont typeface="Arial"/>
              <a:buNone/>
              <a:defRPr sz="1600" b="0" i="0" u="none" strike="noStrike" cap="none">
                <a:solidFill>
                  <a:srgbClr val="888888"/>
                </a:solidFill>
                <a:latin typeface="Arial"/>
                <a:ea typeface="Arial"/>
                <a:cs typeface="Arial"/>
                <a:sym typeface="Arial"/>
              </a:defRPr>
            </a:lvl7pPr>
            <a:lvl8pPr marL="3200400" marR="0" lvl="7" indent="0" algn="ctr" rtl="0">
              <a:spcBef>
                <a:spcPts val="300"/>
              </a:spcBef>
              <a:buClr>
                <a:srgbClr val="007FA3"/>
              </a:buClr>
              <a:buFont typeface="Arial"/>
              <a:buNone/>
              <a:defRPr sz="1600" b="0" i="0" u="none" strike="noStrike" cap="none">
                <a:solidFill>
                  <a:srgbClr val="888888"/>
                </a:solidFill>
                <a:latin typeface="Arial"/>
                <a:ea typeface="Arial"/>
                <a:cs typeface="Arial"/>
                <a:sym typeface="Arial"/>
              </a:defRPr>
            </a:lvl8pPr>
            <a:lvl9pPr marL="3657600" marR="0" lvl="8" indent="0" algn="ctr" rtl="0">
              <a:spcBef>
                <a:spcPts val="300"/>
              </a:spcBef>
              <a:buClr>
                <a:srgbClr val="007FA3"/>
              </a:buClr>
              <a:buFont typeface="Arial"/>
              <a:buNone/>
              <a:defRPr sz="1600" b="0" i="0" u="none" strike="noStrike" cap="none">
                <a:solidFill>
                  <a:srgbClr val="888888"/>
                </a:solidFill>
                <a:latin typeface="Arial"/>
                <a:ea typeface="Arial"/>
                <a:cs typeface="Arial"/>
                <a:sym typeface="Arial"/>
              </a:defRPr>
            </a:lvl9pPr>
          </a:lstStyle>
          <a:p>
            <a:r>
              <a:rPr lang="en-US"/>
              <a:t>Click to edit Master subtitle style</a:t>
            </a:r>
            <a:endParaRPr dirty="0"/>
          </a:p>
        </p:txBody>
      </p:sp>
      <p:sp>
        <p:nvSpPr>
          <p:cNvPr id="21" name="Shape 21"/>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22" name="Shape 22"/>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23" name="Shape 23"/>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pPr marL="0" marR="0" lvl="0" indent="0" algn="r" rtl="0">
                <a:spcBef>
                  <a:spcPts val="0"/>
                </a:spcBef>
                <a:buSzPct val="25000"/>
                <a:buNone/>
              </a:pPr>
              <a:t>‹#›</a:t>
            </a:fld>
            <a:endParaRPr lang="en-US" sz="900" b="0" i="0" u="none" strike="noStrike" cap="none" dirty="0">
              <a:solidFill>
                <a:schemeClr val="lt1"/>
              </a:solidFill>
              <a:latin typeface="Arial"/>
              <a:ea typeface="Arial"/>
              <a:cs typeface="Arial"/>
              <a:sym typeface="Arial"/>
            </a:endParaRPr>
          </a:p>
        </p:txBody>
      </p:sp>
    </p:spTree>
    <p:extLst>
      <p:ext uri="{BB962C8B-B14F-4D97-AF65-F5344CB8AC3E}">
        <p14:creationId xmlns:p14="http://schemas.microsoft.com/office/powerpoint/2010/main" val="32457349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Two Content">
    <p:spTree>
      <p:nvGrpSpPr>
        <p:cNvPr id="1" name="Shape 30"/>
        <p:cNvGrpSpPr/>
        <p:nvPr/>
      </p:nvGrpSpPr>
      <p:grpSpPr>
        <a:xfrm>
          <a:off x="0" y="0"/>
          <a:ext cx="0" cy="0"/>
          <a:chOff x="0" y="0"/>
          <a:chExt cx="0" cy="0"/>
        </a:xfrm>
      </p:grpSpPr>
      <p:sp>
        <p:nvSpPr>
          <p:cNvPr id="31" name="Shape 31"/>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r>
              <a:rPr lang="en-US"/>
              <a:t>Click to edit Master title style</a:t>
            </a:r>
            <a:endParaRPr/>
          </a:p>
        </p:txBody>
      </p:sp>
      <p:sp>
        <p:nvSpPr>
          <p:cNvPr id="32" name="Shape 32"/>
          <p:cNvSpPr txBox="1">
            <a:spLocks noGrp="1"/>
          </p:cNvSpPr>
          <p:nvPr>
            <p:ph type="body" idx="1"/>
          </p:nvPr>
        </p:nvSpPr>
        <p:spPr>
          <a:xfrm>
            <a:off x="457200" y="1600200"/>
            <a:ext cx="8229600" cy="2163763"/>
          </a:xfrm>
          <a:prstGeom prst="rect">
            <a:avLst/>
          </a:prstGeom>
          <a:noFill/>
          <a:ln>
            <a:noFill/>
          </a:ln>
        </p:spPr>
        <p:txBody>
          <a:bodyPr lIns="91425" tIns="91425" rIns="91425" bIns="91425" anchor="t" anchorCtr="0"/>
          <a:lstStyle>
            <a:lvl1pPr marL="256032" marR="0" lvl="0" indent="-256032" algn="l" rtl="0">
              <a:spcBef>
                <a:spcPts val="1500"/>
              </a:spcBef>
              <a:buClr>
                <a:srgbClr val="007FA3"/>
              </a:buClr>
              <a:buSzPct val="100000"/>
              <a:buFont typeface="Arial"/>
              <a:buChar char="•"/>
              <a:defRPr sz="1600" b="0" i="0" u="none" strike="noStrike" cap="none">
                <a:solidFill>
                  <a:schemeClr val="dk1"/>
                </a:solidFill>
                <a:latin typeface="Arial"/>
                <a:ea typeface="Arial"/>
                <a:cs typeface="Arial"/>
                <a:sym typeface="Arial"/>
              </a:defRPr>
            </a:lvl1pPr>
            <a:lvl2pPr marL="742950" marR="0" lvl="1" indent="-283464"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2286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6pPr>
            <a:lvl7pPr marL="2971800" marR="0" lvl="6"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7pPr>
            <a:lvl8pPr marL="3429000" marR="0" lvl="7"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8pPr>
            <a:lvl9pPr marL="3886200" marR="0" lvl="8"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9pPr>
          </a:lstStyle>
          <a:p>
            <a:pPr lvl="0"/>
            <a:r>
              <a:rPr lang="en-US"/>
              <a:t>Click to edit Master text styles</a:t>
            </a:r>
          </a:p>
          <a:p>
            <a:pPr lvl="1"/>
            <a:r>
              <a:rPr lang="en-US"/>
              <a:t>Second level</a:t>
            </a:r>
          </a:p>
          <a:p>
            <a:pPr lvl="2"/>
            <a:r>
              <a:rPr lang="en-US"/>
              <a:t>Third level</a:t>
            </a:r>
          </a:p>
        </p:txBody>
      </p:sp>
      <p:sp>
        <p:nvSpPr>
          <p:cNvPr id="33" name="Shape 33"/>
          <p:cNvSpPr txBox="1">
            <a:spLocks noGrp="1"/>
          </p:cNvSpPr>
          <p:nvPr>
            <p:ph type="body" idx="2"/>
          </p:nvPr>
        </p:nvSpPr>
        <p:spPr>
          <a:xfrm>
            <a:off x="457200" y="3962400"/>
            <a:ext cx="8229600" cy="2163763"/>
          </a:xfrm>
          <a:prstGeom prst="rect">
            <a:avLst/>
          </a:prstGeom>
          <a:noFill/>
          <a:ln>
            <a:noFill/>
          </a:ln>
        </p:spPr>
        <p:txBody>
          <a:bodyPr lIns="91425" tIns="91425" rIns="91425" bIns="91425" anchor="t" anchorCtr="0"/>
          <a:lstStyle>
            <a:lvl1pPr marL="256032" marR="0" lvl="0" indent="-256032" algn="l" rtl="0">
              <a:spcBef>
                <a:spcPts val="1500"/>
              </a:spcBef>
              <a:buClr>
                <a:srgbClr val="007FA3"/>
              </a:buClr>
              <a:buSzPct val="100000"/>
              <a:buFont typeface="Arial"/>
              <a:buChar char="•"/>
              <a:defRPr sz="1600" b="0" i="0" u="none" strike="noStrike" cap="none">
                <a:solidFill>
                  <a:schemeClr val="dk1"/>
                </a:solidFill>
                <a:latin typeface="Arial"/>
                <a:ea typeface="Arial"/>
                <a:cs typeface="Arial"/>
                <a:sym typeface="Arial"/>
              </a:defRPr>
            </a:lvl1pPr>
            <a:lvl2pPr marL="742950" marR="0" lvl="1" indent="-283464"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2286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6pPr>
            <a:lvl7pPr marL="2971800" marR="0" lvl="6"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7pPr>
            <a:lvl8pPr marL="3429000" marR="0" lvl="7"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8pPr>
            <a:lvl9pPr marL="3886200" marR="0" lvl="8"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9pPr>
          </a:lstStyle>
          <a:p>
            <a:pPr lvl="0"/>
            <a:r>
              <a:rPr lang="en-US"/>
              <a:t>Click to edit Master text styles</a:t>
            </a:r>
          </a:p>
          <a:p>
            <a:pPr lvl="1"/>
            <a:r>
              <a:rPr lang="en-US"/>
              <a:t>Second level</a:t>
            </a:r>
          </a:p>
          <a:p>
            <a:pPr lvl="2"/>
            <a:r>
              <a:rPr lang="en-US"/>
              <a:t>Third level</a:t>
            </a:r>
          </a:p>
        </p:txBody>
      </p:sp>
      <p:sp>
        <p:nvSpPr>
          <p:cNvPr id="34" name="Shape 34"/>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35" name="Shape 35"/>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36" name="Shape 36"/>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pPr marL="0" marR="0" lvl="0" indent="0" algn="r" rtl="0">
                <a:spcBef>
                  <a:spcPts val="0"/>
                </a:spcBef>
                <a:buSzPct val="25000"/>
                <a:buNone/>
              </a:pPr>
              <a:t>‹#›</a:t>
            </a:fld>
            <a:endParaRPr lang="en-US" sz="900" b="0" i="0" u="none" strike="noStrike" cap="none" dirty="0">
              <a:solidFill>
                <a:schemeClr val="lt1"/>
              </a:solidFill>
              <a:latin typeface="Arial"/>
              <a:ea typeface="Arial"/>
              <a:cs typeface="Arial"/>
              <a:sym typeface="Arial"/>
            </a:endParaRPr>
          </a:p>
        </p:txBody>
      </p:sp>
    </p:spTree>
    <p:extLst>
      <p:ext uri="{BB962C8B-B14F-4D97-AF65-F5344CB8AC3E}">
        <p14:creationId xmlns:p14="http://schemas.microsoft.com/office/powerpoint/2010/main" val="1461762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Title and Two Content">
    <p:spTree>
      <p:nvGrpSpPr>
        <p:cNvPr id="1" name="Shape 30"/>
        <p:cNvGrpSpPr/>
        <p:nvPr/>
      </p:nvGrpSpPr>
      <p:grpSpPr>
        <a:xfrm>
          <a:off x="0" y="0"/>
          <a:ext cx="0" cy="0"/>
          <a:chOff x="0" y="0"/>
          <a:chExt cx="0" cy="0"/>
        </a:xfrm>
      </p:grpSpPr>
      <p:sp>
        <p:nvSpPr>
          <p:cNvPr id="31" name="Shape 31"/>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r>
              <a:rPr lang="en-US"/>
              <a:t>Click to edit Master title style</a:t>
            </a:r>
            <a:endParaRPr/>
          </a:p>
        </p:txBody>
      </p:sp>
      <p:sp>
        <p:nvSpPr>
          <p:cNvPr id="32" name="Shape 32"/>
          <p:cNvSpPr txBox="1">
            <a:spLocks noGrp="1"/>
          </p:cNvSpPr>
          <p:nvPr>
            <p:ph type="body" idx="1"/>
          </p:nvPr>
        </p:nvSpPr>
        <p:spPr>
          <a:xfrm>
            <a:off x="457200" y="1600201"/>
            <a:ext cx="8229600" cy="1345500"/>
          </a:xfrm>
          <a:prstGeom prst="rect">
            <a:avLst/>
          </a:prstGeom>
          <a:noFill/>
          <a:ln>
            <a:noFill/>
          </a:ln>
        </p:spPr>
        <p:txBody>
          <a:bodyPr lIns="91425" tIns="91425" rIns="91425" bIns="91425" anchor="t" anchorCtr="0"/>
          <a:lstStyle>
            <a:lvl1pPr marL="256032" marR="0" lvl="0" indent="-256032" algn="l" rtl="0">
              <a:spcBef>
                <a:spcPts val="1500"/>
              </a:spcBef>
              <a:buClr>
                <a:srgbClr val="007FA3"/>
              </a:buClr>
              <a:buSzPct val="100000"/>
              <a:buFont typeface="Arial"/>
              <a:buChar char="•"/>
              <a:defRPr sz="1600" b="0" i="0" u="none" strike="noStrike" cap="none">
                <a:solidFill>
                  <a:schemeClr val="dk1"/>
                </a:solidFill>
                <a:latin typeface="Arial"/>
                <a:ea typeface="Arial"/>
                <a:cs typeface="Arial"/>
                <a:sym typeface="Arial"/>
              </a:defRPr>
            </a:lvl1pPr>
            <a:lvl2pPr marL="742950" marR="0" lvl="1" indent="-283464"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2286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6pPr>
            <a:lvl7pPr marL="2971800" marR="0" lvl="6"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7pPr>
            <a:lvl8pPr marL="3429000" marR="0" lvl="7"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8pPr>
            <a:lvl9pPr marL="3886200" marR="0" lvl="8"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9pPr>
          </a:lstStyle>
          <a:p>
            <a:pPr lvl="0"/>
            <a:r>
              <a:rPr lang="en-US"/>
              <a:t>Click to edit Master text styles</a:t>
            </a:r>
          </a:p>
          <a:p>
            <a:pPr lvl="1"/>
            <a:r>
              <a:rPr lang="en-US"/>
              <a:t>Second level</a:t>
            </a:r>
          </a:p>
          <a:p>
            <a:pPr lvl="2"/>
            <a:r>
              <a:rPr lang="en-US"/>
              <a:t>Third level</a:t>
            </a:r>
          </a:p>
        </p:txBody>
      </p:sp>
      <p:sp>
        <p:nvSpPr>
          <p:cNvPr id="33" name="Shape 33"/>
          <p:cNvSpPr txBox="1">
            <a:spLocks noGrp="1"/>
          </p:cNvSpPr>
          <p:nvPr>
            <p:ph type="body" idx="2"/>
          </p:nvPr>
        </p:nvSpPr>
        <p:spPr>
          <a:xfrm>
            <a:off x="457200" y="3132669"/>
            <a:ext cx="8229600" cy="1312333"/>
          </a:xfrm>
          <a:prstGeom prst="rect">
            <a:avLst/>
          </a:prstGeom>
          <a:noFill/>
          <a:ln>
            <a:noFill/>
          </a:ln>
        </p:spPr>
        <p:txBody>
          <a:bodyPr lIns="91425" tIns="91425" rIns="91425" bIns="91425" anchor="t" anchorCtr="0"/>
          <a:lstStyle>
            <a:lvl1pPr marL="256032" marR="0" lvl="0" indent="-256032" algn="l" rtl="0">
              <a:spcBef>
                <a:spcPts val="1500"/>
              </a:spcBef>
              <a:buClr>
                <a:srgbClr val="007FA3"/>
              </a:buClr>
              <a:buSzPct val="100000"/>
              <a:buFont typeface="Arial"/>
              <a:buChar char="•"/>
              <a:defRPr sz="1600" b="0" i="0" u="none" strike="noStrike" cap="none">
                <a:solidFill>
                  <a:schemeClr val="dk1"/>
                </a:solidFill>
                <a:latin typeface="Arial"/>
                <a:ea typeface="Arial"/>
                <a:cs typeface="Arial"/>
                <a:sym typeface="Arial"/>
              </a:defRPr>
            </a:lvl1pPr>
            <a:lvl2pPr marL="742950" marR="0" lvl="1" indent="-283464"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2286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6pPr>
            <a:lvl7pPr marL="2971800" marR="0" lvl="6"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7pPr>
            <a:lvl8pPr marL="3429000" marR="0" lvl="7"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8pPr>
            <a:lvl9pPr marL="3886200" marR="0" lvl="8"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9pPr>
          </a:lstStyle>
          <a:p>
            <a:pPr lvl="0"/>
            <a:r>
              <a:rPr lang="en-US"/>
              <a:t>Click to edit Master text styles</a:t>
            </a:r>
          </a:p>
          <a:p>
            <a:pPr lvl="1"/>
            <a:r>
              <a:rPr lang="en-US"/>
              <a:t>Second level</a:t>
            </a:r>
          </a:p>
          <a:p>
            <a:pPr lvl="2"/>
            <a:r>
              <a:rPr lang="en-US"/>
              <a:t>Third level</a:t>
            </a:r>
          </a:p>
        </p:txBody>
      </p:sp>
      <p:sp>
        <p:nvSpPr>
          <p:cNvPr id="34" name="Shape 34"/>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35" name="Shape 35"/>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36" name="Shape 36"/>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pPr marL="0" marR="0" lvl="0" indent="0" algn="r" rtl="0">
                <a:spcBef>
                  <a:spcPts val="0"/>
                </a:spcBef>
                <a:buSzPct val="25000"/>
                <a:buNone/>
              </a:pPr>
              <a:t>‹#›</a:t>
            </a:fld>
            <a:endParaRPr lang="en-US" sz="900" b="0" i="0" u="none" strike="noStrike" cap="none" dirty="0">
              <a:solidFill>
                <a:schemeClr val="lt1"/>
              </a:solidFill>
              <a:latin typeface="Arial"/>
              <a:ea typeface="Arial"/>
              <a:cs typeface="Arial"/>
              <a:sym typeface="Arial"/>
            </a:endParaRPr>
          </a:p>
        </p:txBody>
      </p:sp>
      <p:sp>
        <p:nvSpPr>
          <p:cNvPr id="8" name="Shape 33"/>
          <p:cNvSpPr txBox="1">
            <a:spLocks noGrp="1"/>
          </p:cNvSpPr>
          <p:nvPr>
            <p:ph type="body" idx="13"/>
          </p:nvPr>
        </p:nvSpPr>
        <p:spPr>
          <a:xfrm>
            <a:off x="474128" y="4715933"/>
            <a:ext cx="8229600" cy="1312333"/>
          </a:xfrm>
          <a:prstGeom prst="rect">
            <a:avLst/>
          </a:prstGeom>
          <a:noFill/>
          <a:ln>
            <a:noFill/>
          </a:ln>
        </p:spPr>
        <p:txBody>
          <a:bodyPr lIns="91425" tIns="91425" rIns="91425" bIns="91425" anchor="t" anchorCtr="0"/>
          <a:lstStyle>
            <a:lvl1pPr marL="256032" marR="0" lvl="0" indent="-256032" algn="l" rtl="0">
              <a:spcBef>
                <a:spcPts val="1500"/>
              </a:spcBef>
              <a:buClr>
                <a:srgbClr val="007FA3"/>
              </a:buClr>
              <a:buSzPct val="100000"/>
              <a:buFont typeface="Arial"/>
              <a:buChar char="•"/>
              <a:defRPr sz="1600" b="0" i="0" u="none" strike="noStrike" cap="none">
                <a:solidFill>
                  <a:schemeClr val="dk1"/>
                </a:solidFill>
                <a:latin typeface="Arial"/>
                <a:ea typeface="Arial"/>
                <a:cs typeface="Arial"/>
                <a:sym typeface="Arial"/>
              </a:defRPr>
            </a:lvl1pPr>
            <a:lvl2pPr marL="742950" marR="0" lvl="1" indent="-283464"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2286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6pPr>
            <a:lvl7pPr marL="2971800" marR="0" lvl="6"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7pPr>
            <a:lvl8pPr marL="3429000" marR="0" lvl="7"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8pPr>
            <a:lvl9pPr marL="3886200" marR="0" lvl="8"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9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366879270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Blank">
    <p:spTree>
      <p:nvGrpSpPr>
        <p:cNvPr id="1" name="Shape 79"/>
        <p:cNvGrpSpPr/>
        <p:nvPr/>
      </p:nvGrpSpPr>
      <p:grpSpPr>
        <a:xfrm>
          <a:off x="0" y="0"/>
          <a:ext cx="0" cy="0"/>
          <a:chOff x="0" y="0"/>
          <a:chExt cx="0" cy="0"/>
        </a:xfrm>
      </p:grpSpPr>
      <p:sp>
        <p:nvSpPr>
          <p:cNvPr id="80" name="Shape 80"/>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81" name="Shape 81"/>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82" name="Shape 82"/>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dk1"/>
                </a:solidFill>
                <a:latin typeface="Arial"/>
                <a:ea typeface="Arial"/>
                <a:cs typeface="Arial"/>
                <a:sym typeface="Arial"/>
              </a:rPr>
              <a:pPr marL="0" marR="0" lvl="0" indent="0" algn="r" rtl="0">
                <a:spcBef>
                  <a:spcPts val="0"/>
                </a:spcBef>
                <a:buSzPct val="25000"/>
                <a:buNone/>
              </a:pPr>
              <a:t>‹#›</a:t>
            </a:fld>
            <a:endParaRPr lang="en-US" sz="900" b="0" i="0" u="none" strike="noStrike" cap="none" dirty="0">
              <a:solidFill>
                <a:schemeClr val="dk1"/>
              </a:solidFill>
              <a:latin typeface="Arial"/>
              <a:ea typeface="Arial"/>
              <a:cs typeface="Arial"/>
              <a:sym typeface="Arial"/>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hapter Opener">
    <p:spTree>
      <p:nvGrpSpPr>
        <p:cNvPr id="1" name="Shape 37"/>
        <p:cNvGrpSpPr/>
        <p:nvPr/>
      </p:nvGrpSpPr>
      <p:grpSpPr>
        <a:xfrm>
          <a:off x="0" y="0"/>
          <a:ext cx="0" cy="0"/>
          <a:chOff x="0" y="0"/>
          <a:chExt cx="0" cy="0"/>
        </a:xfrm>
      </p:grpSpPr>
      <p:sp>
        <p:nvSpPr>
          <p:cNvPr id="38" name="Shape 38"/>
          <p:cNvSpPr txBox="1">
            <a:spLocks noGrp="1"/>
          </p:cNvSpPr>
          <p:nvPr>
            <p:ph type="title"/>
          </p:nvPr>
        </p:nvSpPr>
        <p:spPr>
          <a:xfrm>
            <a:off x="457200" y="215371"/>
            <a:ext cx="8229600" cy="622828"/>
          </a:xfrm>
          <a:prstGeom prst="rect">
            <a:avLst/>
          </a:prstGeom>
          <a:noFill/>
          <a:ln>
            <a:noFill/>
          </a:ln>
        </p:spPr>
        <p:txBody>
          <a:bodyPr lIns="91425" tIns="91425" rIns="91425" bIns="91425" anchor="t"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dirty="0"/>
          </a:p>
        </p:txBody>
      </p:sp>
      <p:sp>
        <p:nvSpPr>
          <p:cNvPr id="39" name="Shape 39"/>
          <p:cNvSpPr txBox="1">
            <a:spLocks noGrp="1"/>
          </p:cNvSpPr>
          <p:nvPr>
            <p:ph type="body" idx="1"/>
          </p:nvPr>
        </p:nvSpPr>
        <p:spPr>
          <a:xfrm>
            <a:off x="457200" y="816429"/>
            <a:ext cx="8229600" cy="478970"/>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2000" b="0" i="0" u="none" strike="noStrike" cap="none">
                <a:solidFill>
                  <a:srgbClr val="007FA3"/>
                </a:solidFill>
                <a:latin typeface="Arial"/>
                <a:ea typeface="Arial"/>
                <a:cs typeface="Arial"/>
                <a:sym typeface="Arial"/>
              </a:defRPr>
            </a:lvl1pPr>
            <a:lvl2pPr marL="0" marR="0" lvl="1"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2pPr>
            <a:lvl3pPr marL="0" marR="0" lvl="2" indent="0" algn="l" rtl="0">
              <a:spcBef>
                <a:spcPts val="0"/>
              </a:spcBef>
              <a:buClr>
                <a:srgbClr val="007FA3"/>
              </a:buClr>
              <a:buFont typeface="Noto Sans Symbols"/>
              <a:buNone/>
              <a:defRPr sz="2400" b="0" i="0" u="none" strike="noStrike" cap="none">
                <a:solidFill>
                  <a:schemeClr val="lt1"/>
                </a:solidFill>
                <a:latin typeface="Arial"/>
                <a:ea typeface="Arial"/>
                <a:cs typeface="Arial"/>
                <a:sym typeface="Arial"/>
              </a:defRPr>
            </a:lvl3pPr>
            <a:lvl4pPr marL="0" marR="0" lvl="3"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4pPr>
            <a:lvl5pPr marL="0" marR="0" lvl="4"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5pPr>
            <a:lvl6pPr marL="0" marR="0" lvl="5"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6pPr>
            <a:lvl7pPr marL="0" marR="0" lvl="6"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7pPr>
            <a:lvl8pPr marL="0" marR="0" lvl="7"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8pPr>
            <a:lvl9pPr marL="0" marR="0" lvl="8"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9pPr>
          </a:lstStyle>
          <a:p>
            <a:endParaRPr dirty="0"/>
          </a:p>
        </p:txBody>
      </p:sp>
      <p:sp>
        <p:nvSpPr>
          <p:cNvPr id="40" name="Shape 40"/>
          <p:cNvSpPr txBox="1">
            <a:spLocks noGrp="1"/>
          </p:cNvSpPr>
          <p:nvPr>
            <p:ph type="body" idx="2"/>
          </p:nvPr>
        </p:nvSpPr>
        <p:spPr>
          <a:xfrm>
            <a:off x="5029200" y="1600200"/>
            <a:ext cx="3657600" cy="1600198"/>
          </a:xfrm>
          <a:prstGeom prst="rect">
            <a:avLst/>
          </a:prstGeom>
          <a:noFill/>
          <a:ln>
            <a:noFill/>
          </a:ln>
        </p:spPr>
        <p:txBody>
          <a:bodyPr lIns="91425" tIns="91425" rIns="91425" bIns="91425" anchor="b" anchorCtr="0"/>
          <a:lstStyle>
            <a:lvl1pPr marL="0" marR="0" lvl="0" indent="0" algn="l" rtl="0">
              <a:spcBef>
                <a:spcPts val="0"/>
              </a:spcBef>
              <a:buClr>
                <a:srgbClr val="007FA3"/>
              </a:buClr>
              <a:buFont typeface="Arial"/>
              <a:buNone/>
              <a:defRPr sz="3000" b="0" i="0" u="none" strike="noStrike" cap="none">
                <a:solidFill>
                  <a:schemeClr val="dk1"/>
                </a:solidFill>
                <a:latin typeface="Arial"/>
                <a:ea typeface="Arial"/>
                <a:cs typeface="Arial"/>
                <a:sym typeface="Arial"/>
              </a:defRPr>
            </a:lvl1pPr>
            <a:lvl2pPr marL="0" marR="0" lvl="1"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2pPr>
            <a:lvl3pPr marL="0" marR="0" lvl="2" indent="0" algn="l" rtl="0">
              <a:spcBef>
                <a:spcPts val="0"/>
              </a:spcBef>
              <a:buClr>
                <a:srgbClr val="007FA3"/>
              </a:buClr>
              <a:buFont typeface="Noto Sans Symbols"/>
              <a:buNone/>
              <a:defRPr sz="4400" b="0" i="0" u="none" strike="noStrike" cap="none">
                <a:solidFill>
                  <a:schemeClr val="dk1"/>
                </a:solidFill>
                <a:latin typeface="Arial"/>
                <a:ea typeface="Arial"/>
                <a:cs typeface="Arial"/>
                <a:sym typeface="Arial"/>
              </a:defRPr>
            </a:lvl3pPr>
            <a:lvl4pPr marL="0" marR="0" lvl="3"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4pPr>
            <a:lvl5pPr marL="0" marR="0" lvl="4"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5pPr>
            <a:lvl6pPr marL="0" marR="0" lvl="5"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6pPr>
            <a:lvl7pPr marL="0" marR="0" lvl="6"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7pPr>
            <a:lvl8pPr marL="0" marR="0" lvl="7"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8pPr>
            <a:lvl9pPr marL="0" marR="0" lvl="8"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9pPr>
          </a:lstStyle>
          <a:p>
            <a:endParaRPr/>
          </a:p>
        </p:txBody>
      </p:sp>
      <p:sp>
        <p:nvSpPr>
          <p:cNvPr id="41" name="Shape 41"/>
          <p:cNvSpPr txBox="1">
            <a:spLocks noGrp="1"/>
          </p:cNvSpPr>
          <p:nvPr>
            <p:ph type="body" idx="3"/>
          </p:nvPr>
        </p:nvSpPr>
        <p:spPr>
          <a:xfrm>
            <a:off x="5029200" y="3200400"/>
            <a:ext cx="3657600" cy="2925763"/>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2200" b="0" i="0" u="none" strike="noStrike" cap="none">
                <a:solidFill>
                  <a:schemeClr val="dk1"/>
                </a:solidFill>
                <a:latin typeface="Arial"/>
                <a:ea typeface="Arial"/>
                <a:cs typeface="Arial"/>
                <a:sym typeface="Arial"/>
              </a:defRPr>
            </a:lvl1pPr>
            <a:lvl2pPr marL="0" marR="0" lvl="1"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2pPr>
            <a:lvl3pPr marL="0" marR="0" lvl="2" indent="0" algn="l" rtl="0">
              <a:spcBef>
                <a:spcPts val="0"/>
              </a:spcBef>
              <a:buClr>
                <a:srgbClr val="007FA3"/>
              </a:buClr>
              <a:buFont typeface="Noto Sans Symbols"/>
              <a:buNone/>
              <a:defRPr sz="1600" b="0" i="0" u="none" strike="noStrike" cap="none">
                <a:solidFill>
                  <a:schemeClr val="dk1"/>
                </a:solidFill>
                <a:latin typeface="Arial"/>
                <a:ea typeface="Arial"/>
                <a:cs typeface="Arial"/>
                <a:sym typeface="Arial"/>
              </a:defRPr>
            </a:lvl3pPr>
            <a:lvl4pPr marL="0" marR="0" lvl="3"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4pPr>
            <a:lvl5pPr marL="0" marR="0" lvl="4"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5pPr>
            <a:lvl6pPr marL="0" marR="0" lvl="5"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6pPr>
            <a:lvl7pPr marL="0" marR="0" lvl="6"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7pPr>
            <a:lvl8pPr marL="0" marR="0" lvl="7"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8pPr>
            <a:lvl9pPr marL="0" marR="0" lvl="8"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9pPr>
          </a:lstStyle>
          <a:p>
            <a:endParaRPr/>
          </a:p>
        </p:txBody>
      </p:sp>
      <p:sp>
        <p:nvSpPr>
          <p:cNvPr id="42" name="Shape 42"/>
          <p:cNvSpPr txBox="1">
            <a:spLocks noGrp="1"/>
          </p:cNvSpPr>
          <p:nvPr>
            <p:ph type="ftr" idx="11"/>
          </p:nvPr>
        </p:nvSpPr>
        <p:spPr>
          <a:xfrm>
            <a:off x="93969" y="6165337"/>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43" name="Shape 43"/>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44" name="Shape 44"/>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pPr marL="0" marR="0" lvl="0" indent="0" algn="r" rtl="0">
                <a:spcBef>
                  <a:spcPts val="0"/>
                </a:spcBef>
                <a:buSzPct val="25000"/>
                <a:buNone/>
              </a:pPr>
              <a:t>‹#›</a:t>
            </a:fld>
            <a:endParaRPr lang="en-US" sz="900" b="0" i="0" u="none" strike="noStrike" cap="none" dirty="0">
              <a:solidFill>
                <a:schemeClr val="lt1"/>
              </a:solidFill>
              <a:latin typeface="Arial"/>
              <a:ea typeface="Arial"/>
              <a:cs typeface="Arial"/>
              <a:sym typeface="Arial"/>
            </a:endParaRPr>
          </a:p>
        </p:txBody>
      </p:sp>
      <p:sp>
        <p:nvSpPr>
          <p:cNvPr id="9" name="Shape 39"/>
          <p:cNvSpPr txBox="1">
            <a:spLocks noGrp="1"/>
          </p:cNvSpPr>
          <p:nvPr>
            <p:ph type="body" idx="13"/>
          </p:nvPr>
        </p:nvSpPr>
        <p:spPr>
          <a:xfrm>
            <a:off x="474779" y="1500547"/>
            <a:ext cx="8229600" cy="205153"/>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2000" b="0" i="0" u="none" strike="noStrike" cap="none">
                <a:solidFill>
                  <a:srgbClr val="007FA3"/>
                </a:solidFill>
                <a:latin typeface="Arial"/>
                <a:ea typeface="Arial"/>
                <a:cs typeface="Arial"/>
                <a:sym typeface="Arial"/>
              </a:defRPr>
            </a:lvl1pPr>
            <a:lvl2pPr marL="0" marR="0" lvl="1"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2pPr>
            <a:lvl3pPr marL="0" marR="0" lvl="2" indent="0" algn="l" rtl="0">
              <a:spcBef>
                <a:spcPts val="0"/>
              </a:spcBef>
              <a:buClr>
                <a:srgbClr val="007FA3"/>
              </a:buClr>
              <a:buFont typeface="Noto Sans Symbols"/>
              <a:buNone/>
              <a:defRPr sz="2400" b="0" i="0" u="none" strike="noStrike" cap="none">
                <a:solidFill>
                  <a:schemeClr val="lt1"/>
                </a:solidFill>
                <a:latin typeface="Arial"/>
                <a:ea typeface="Arial"/>
                <a:cs typeface="Arial"/>
                <a:sym typeface="Arial"/>
              </a:defRPr>
            </a:lvl3pPr>
            <a:lvl4pPr marL="0" marR="0" lvl="3"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4pPr>
            <a:lvl5pPr marL="0" marR="0" lvl="4"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5pPr>
            <a:lvl6pPr marL="0" marR="0" lvl="5"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6pPr>
            <a:lvl7pPr marL="0" marR="0" lvl="6"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7pPr>
            <a:lvl8pPr marL="0" marR="0" lvl="7"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8pPr>
            <a:lvl9pPr marL="0" marR="0" lvl="8"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9pPr>
          </a:lstStyle>
          <a:p>
            <a:endParaRPr dirty="0"/>
          </a:p>
        </p:txBody>
      </p:sp>
      <p:pic>
        <p:nvPicPr>
          <p:cNvPr id="10" name="Εικόνα 11">
            <a:extLst>
              <a:ext uri="{FF2B5EF4-FFF2-40B4-BE49-F238E27FC236}">
                <a16:creationId xmlns:a16="http://schemas.microsoft.com/office/drawing/2014/main" id="{D7988A91-5163-154D-D5EE-AA0211DF7560}"/>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020406" y="198675"/>
            <a:ext cx="914400" cy="884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6885795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Click to edit Master title style</a:t>
            </a:r>
            <a:endParaRPr lang="en-US"/>
          </a:p>
        </p:txBody>
      </p:sp>
      <p:sp>
        <p:nvSpPr>
          <p:cNvPr id="3" name="Content Placeholder 2"/>
          <p:cNvSpPr>
            <a:spLocks noGrp="1"/>
          </p:cNvSpPr>
          <p:nvPr>
            <p:ph idx="1"/>
          </p:nvPr>
        </p:nvSpPr>
        <p:spPr/>
        <p:txBody>
          <a:bodyPr/>
          <a:lstStyle/>
          <a:p>
            <a:pPr lvl="0"/>
            <a:r>
              <a:rPr lang="el-GR"/>
              <a:t>Click to edit Master text styles</a:t>
            </a:r>
          </a:p>
          <a:p>
            <a:pPr lvl="1"/>
            <a:r>
              <a:rPr lang="el-GR"/>
              <a:t>Second level</a:t>
            </a:r>
          </a:p>
          <a:p>
            <a:pPr lvl="2"/>
            <a:r>
              <a:rPr lang="el-GR"/>
              <a:t>Third level</a:t>
            </a:r>
          </a:p>
          <a:p>
            <a:pPr lvl="3"/>
            <a:r>
              <a:rPr lang="el-GR"/>
              <a:t>Fourth level</a:t>
            </a:r>
          </a:p>
          <a:p>
            <a:pPr lvl="4"/>
            <a:r>
              <a:rPr lang="el-GR"/>
              <a:t>Fifth level</a:t>
            </a:r>
            <a:endParaRPr lang="en-US"/>
          </a:p>
        </p:txBody>
      </p:sp>
      <p:sp>
        <p:nvSpPr>
          <p:cNvPr id="4" name="Footer Placeholder 4"/>
          <p:cNvSpPr>
            <a:spLocks noGrp="1"/>
          </p:cNvSpPr>
          <p:nvPr>
            <p:ph type="ftr" sz="quarter" idx="10"/>
          </p:nvPr>
        </p:nvSpPr>
        <p:spPr/>
        <p:txBody>
          <a:bodyPr/>
          <a:lstStyle>
            <a:lvl1pPr>
              <a:defRPr/>
            </a:lvl1pPr>
          </a:lstStyle>
          <a:p>
            <a:pPr>
              <a:defRPr/>
            </a:pPr>
            <a:r>
              <a:rPr lang="el-GR"/>
              <a:t>Η Ερευνητική Μεθοδολογία στον Πραγματικό Κόσμο 4η Έκδοση </a:t>
            </a:r>
          </a:p>
        </p:txBody>
      </p:sp>
      <p:sp>
        <p:nvSpPr>
          <p:cNvPr id="5" name="Slide Number Placeholder 5"/>
          <p:cNvSpPr>
            <a:spLocks noGrp="1"/>
          </p:cNvSpPr>
          <p:nvPr>
            <p:ph type="sldNum" sz="quarter" idx="11"/>
          </p:nvPr>
        </p:nvSpPr>
        <p:spPr/>
        <p:txBody>
          <a:bodyPr/>
          <a:lstStyle>
            <a:lvl1pPr>
              <a:defRPr/>
            </a:lvl1pPr>
          </a:lstStyle>
          <a:p>
            <a:pPr>
              <a:defRPr/>
            </a:pPr>
            <a:r>
              <a:rPr lang="el-GR"/>
              <a:t>Διαφάνεια </a:t>
            </a:r>
            <a:fld id="{84D40DDA-0565-E04E-80F8-3464C128897D}" type="slidenum">
              <a:rPr lang="en-US"/>
              <a:pPr>
                <a:defRPr/>
              </a:pPr>
              <a:t>‹#›</a:t>
            </a:fld>
            <a:endParaRPr lang="en-US"/>
          </a:p>
        </p:txBody>
      </p:sp>
    </p:spTree>
    <p:extLst>
      <p:ext uri="{BB962C8B-B14F-4D97-AF65-F5344CB8AC3E}">
        <p14:creationId xmlns:p14="http://schemas.microsoft.com/office/powerpoint/2010/main" val="27266016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Figure + Caption">
    <p:spTree>
      <p:nvGrpSpPr>
        <p:cNvPr id="1" name="Shape 53"/>
        <p:cNvGrpSpPr/>
        <p:nvPr/>
      </p:nvGrpSpPr>
      <p:grpSpPr>
        <a:xfrm>
          <a:off x="0" y="0"/>
          <a:ext cx="0" cy="0"/>
          <a:chOff x="0" y="0"/>
          <a:chExt cx="0" cy="0"/>
        </a:xfrm>
      </p:grpSpPr>
      <p:sp>
        <p:nvSpPr>
          <p:cNvPr id="54" name="Shape 54"/>
          <p:cNvSpPr txBox="1">
            <a:spLocks noGrp="1"/>
          </p:cNvSpPr>
          <p:nvPr>
            <p:ph type="title"/>
          </p:nvPr>
        </p:nvSpPr>
        <p:spPr>
          <a:xfrm>
            <a:off x="457200" y="228600"/>
            <a:ext cx="8229600" cy="1066799"/>
          </a:xfrm>
          <a:prstGeom prst="rect">
            <a:avLst/>
          </a:prstGeom>
          <a:noFill/>
          <a:ln>
            <a:noFill/>
          </a:ln>
        </p:spPr>
        <p:txBody>
          <a:bodyPr lIns="91425" tIns="91425" rIns="91425" bIns="91425" anchor="t"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r>
              <a:rPr lang="en-US"/>
              <a:t>Click to edit Master title style</a:t>
            </a:r>
            <a:endParaRPr/>
          </a:p>
        </p:txBody>
      </p:sp>
      <p:sp>
        <p:nvSpPr>
          <p:cNvPr id="55" name="Shape 55"/>
          <p:cNvSpPr txBox="1">
            <a:spLocks noGrp="1"/>
          </p:cNvSpPr>
          <p:nvPr>
            <p:ph type="body" idx="1"/>
          </p:nvPr>
        </p:nvSpPr>
        <p:spPr>
          <a:xfrm>
            <a:off x="457200" y="5368160"/>
            <a:ext cx="8229600" cy="916856"/>
          </a:xfrm>
          <a:prstGeom prst="rect">
            <a:avLst/>
          </a:prstGeom>
          <a:noFill/>
          <a:ln>
            <a:noFill/>
          </a:ln>
        </p:spPr>
        <p:txBody>
          <a:bodyPr lIns="91425" tIns="91425" rIns="91425" bIns="91425" anchor="b" anchorCtr="0"/>
          <a:lstStyle>
            <a:lvl1pPr marL="0" marR="0" lvl="0" indent="0" algn="l" rtl="0">
              <a:spcBef>
                <a:spcPts val="0"/>
              </a:spcBef>
              <a:buClr>
                <a:srgbClr val="007FA3"/>
              </a:buClr>
              <a:buFont typeface="Arial"/>
              <a:buNone/>
              <a:defRPr sz="800" b="0" i="0" u="none" strike="noStrike" cap="none">
                <a:solidFill>
                  <a:schemeClr val="dk1"/>
                </a:solidFill>
                <a:latin typeface="Arial"/>
                <a:ea typeface="Arial"/>
                <a:cs typeface="Arial"/>
                <a:sym typeface="Arial"/>
              </a:defRPr>
            </a:lvl1pPr>
            <a:lvl2pPr marL="0" marR="0" lvl="1"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2pPr>
            <a:lvl3pPr marL="0" marR="0" lvl="2" indent="0" algn="l" rtl="0">
              <a:spcBef>
                <a:spcPts val="0"/>
              </a:spcBef>
              <a:buClr>
                <a:srgbClr val="007FA3"/>
              </a:buClr>
              <a:buFont typeface="Noto Sans Symbols"/>
              <a:buNone/>
              <a:defRPr sz="1600" b="0" i="0" u="none" strike="noStrike" cap="none">
                <a:solidFill>
                  <a:schemeClr val="dk1"/>
                </a:solidFill>
                <a:latin typeface="Arial"/>
                <a:ea typeface="Arial"/>
                <a:cs typeface="Arial"/>
                <a:sym typeface="Arial"/>
              </a:defRPr>
            </a:lvl3pPr>
            <a:lvl4pPr marL="0" marR="0" lvl="3"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4pPr>
            <a:lvl5pPr marL="0" marR="0" lvl="4"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5pPr>
            <a:lvl6pPr marL="0" marR="0" lvl="5"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6pPr>
            <a:lvl7pPr marL="0" marR="0" lvl="6"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7pPr>
            <a:lvl8pPr marL="0" marR="0" lvl="7"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8pPr>
            <a:lvl9pPr marL="0" marR="0" lvl="8"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9pPr>
          </a:lstStyle>
          <a:p>
            <a:pPr lvl="0"/>
            <a:r>
              <a:rPr lang="en-US"/>
              <a:t>Click to edit Master text styles</a:t>
            </a:r>
          </a:p>
        </p:txBody>
      </p:sp>
      <p:sp>
        <p:nvSpPr>
          <p:cNvPr id="56" name="Shape 56"/>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57" name="Shape 57"/>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58" name="Shape 58"/>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dk1"/>
                </a:solidFill>
                <a:latin typeface="Arial"/>
                <a:ea typeface="Arial"/>
                <a:cs typeface="Arial"/>
                <a:sym typeface="Arial"/>
              </a:rPr>
              <a:pPr marL="0" marR="0" lvl="0" indent="0" algn="r" rtl="0">
                <a:spcBef>
                  <a:spcPts val="0"/>
                </a:spcBef>
                <a:buSzPct val="25000"/>
                <a:buNone/>
              </a:pPr>
              <a:t>‹#›</a:t>
            </a:fld>
            <a:endParaRPr lang="en-US" sz="9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28263026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cSld name="Title and Content">
    <p:spTree>
      <p:nvGrpSpPr>
        <p:cNvPr id="1" name="Shape 24"/>
        <p:cNvGrpSpPr/>
        <p:nvPr/>
      </p:nvGrpSpPr>
      <p:grpSpPr>
        <a:xfrm>
          <a:off x="0" y="0"/>
          <a:ext cx="0" cy="0"/>
          <a:chOff x="0" y="0"/>
          <a:chExt cx="0" cy="0"/>
        </a:xfrm>
      </p:grpSpPr>
      <p:sp>
        <p:nvSpPr>
          <p:cNvPr id="25" name="Title 1"/>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r>
              <a:rPr lang="en-US"/>
              <a:t>Click to edit Master title style</a:t>
            </a:r>
            <a:endParaRPr dirty="0"/>
          </a:p>
        </p:txBody>
      </p:sp>
      <p:sp>
        <p:nvSpPr>
          <p:cNvPr id="26" name="Content Placeholder"/>
          <p:cNvSpPr txBox="1">
            <a:spLocks noGrp="1"/>
          </p:cNvSpPr>
          <p:nvPr>
            <p:ph type="body" idx="1"/>
          </p:nvPr>
        </p:nvSpPr>
        <p:spPr>
          <a:xfrm>
            <a:off x="457200" y="1600200"/>
            <a:ext cx="8229600" cy="4525963"/>
          </a:xfrm>
          <a:prstGeom prst="rect">
            <a:avLst/>
          </a:prstGeom>
          <a:noFill/>
          <a:ln>
            <a:noFill/>
          </a:ln>
        </p:spPr>
        <p:txBody>
          <a:bodyPr lIns="91425" tIns="91425" rIns="91425" bIns="91425" anchor="t" anchorCtr="0"/>
          <a:lstStyle>
            <a:lvl1pPr marL="255600" marR="0" lvl="0" indent="-255600" algn="l" rtl="0">
              <a:spcBef>
                <a:spcPts val="1500"/>
              </a:spcBef>
              <a:buClr>
                <a:srgbClr val="007FA3"/>
              </a:buClr>
              <a:buSzPct val="100000"/>
              <a:buFont typeface="Arial" panose="020B0604020202020204" pitchFamily="34" charset="0"/>
              <a:buChar char="•"/>
              <a:tabLst>
                <a:tab pos="176213" algn="l"/>
              </a:tabLst>
              <a:defRPr sz="1600" b="0" i="0" u="none" strike="noStrike" cap="none">
                <a:solidFill>
                  <a:schemeClr val="dk1"/>
                </a:solidFill>
                <a:latin typeface="Arial"/>
                <a:ea typeface="Arial"/>
                <a:cs typeface="Arial"/>
                <a:sym typeface="Arial"/>
              </a:defRPr>
            </a:lvl1pPr>
            <a:lvl2pPr marL="742950" marR="0" lvl="1" indent="-283464"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2286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pPr lvl="0"/>
            <a:r>
              <a:rPr lang="en-US"/>
              <a:t>Click to edit Master text styles</a:t>
            </a:r>
          </a:p>
          <a:p>
            <a:pPr lvl="1"/>
            <a:r>
              <a:rPr lang="en-US"/>
              <a:t>Second level</a:t>
            </a:r>
          </a:p>
          <a:p>
            <a:pPr lvl="2"/>
            <a:r>
              <a:rPr lang="en-US"/>
              <a:t>Third level</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Title and 5 Content">
    <p:spTree>
      <p:nvGrpSpPr>
        <p:cNvPr id="1" name="Shape 24"/>
        <p:cNvGrpSpPr/>
        <p:nvPr/>
      </p:nvGrpSpPr>
      <p:grpSpPr>
        <a:xfrm>
          <a:off x="0" y="0"/>
          <a:ext cx="0" cy="0"/>
          <a:chOff x="0" y="0"/>
          <a:chExt cx="0" cy="0"/>
        </a:xfrm>
      </p:grpSpPr>
      <p:sp>
        <p:nvSpPr>
          <p:cNvPr id="25" name="Title 1"/>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r>
              <a:rPr lang="en-US"/>
              <a:t>Click to edit Master title style</a:t>
            </a:r>
            <a:endParaRPr dirty="0"/>
          </a:p>
        </p:txBody>
      </p:sp>
      <p:sp>
        <p:nvSpPr>
          <p:cNvPr id="26" name="Content Placeholder 1"/>
          <p:cNvSpPr txBox="1">
            <a:spLocks noGrp="1"/>
          </p:cNvSpPr>
          <p:nvPr>
            <p:ph type="body" idx="1"/>
          </p:nvPr>
        </p:nvSpPr>
        <p:spPr>
          <a:xfrm>
            <a:off x="457200" y="1600201"/>
            <a:ext cx="8229600" cy="533400"/>
          </a:xfrm>
          <a:prstGeom prst="rect">
            <a:avLst/>
          </a:prstGeom>
          <a:noFill/>
          <a:ln>
            <a:noFill/>
          </a:ln>
        </p:spPr>
        <p:txBody>
          <a:bodyPr lIns="91425" tIns="91425" rIns="91425" bIns="91425" anchor="t" anchorCtr="0"/>
          <a:lstStyle>
            <a:lvl1pPr marL="255600" marR="0" lvl="0" indent="-255600" algn="l" rtl="0">
              <a:spcBef>
                <a:spcPts val="1500"/>
              </a:spcBef>
              <a:buClr>
                <a:srgbClr val="007FA3"/>
              </a:buClr>
              <a:buSzPct val="100000"/>
              <a:buFont typeface="Arial" panose="020B0604020202020204" pitchFamily="34" charset="0"/>
              <a:buChar char="•"/>
              <a:defRPr sz="1600" b="0" i="0" u="none" strike="noStrike" cap="none">
                <a:solidFill>
                  <a:schemeClr val="dk1"/>
                </a:solidFill>
                <a:latin typeface="Arial"/>
                <a:ea typeface="Arial"/>
                <a:cs typeface="Arial"/>
                <a:sym typeface="Arial"/>
              </a:defRPr>
            </a:lvl1pPr>
            <a:lvl2pPr marL="742950" marR="0" lvl="1" indent="-18415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1270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pPr lvl="0"/>
            <a:r>
              <a:rPr lang="en-US"/>
              <a:t>Click to edit Master text styles</a:t>
            </a:r>
          </a:p>
        </p:txBody>
      </p:sp>
      <p:sp>
        <p:nvSpPr>
          <p:cNvPr id="3" name="Content Placeholder 2"/>
          <p:cNvSpPr>
            <a:spLocks noGrp="1"/>
          </p:cNvSpPr>
          <p:nvPr>
            <p:ph sz="quarter" idx="13"/>
          </p:nvPr>
        </p:nvSpPr>
        <p:spPr>
          <a:xfrm>
            <a:off x="457200" y="2278063"/>
            <a:ext cx="8229600" cy="558800"/>
          </a:xfrm>
        </p:spPr>
        <p:txBody>
          <a:bodyPr/>
          <a:lstStyle>
            <a:lvl1pPr indent="-255600">
              <a:defRPr/>
            </a:lvl1pPr>
            <a:lvl2pPr indent="-283464">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dirty="0"/>
          </a:p>
        </p:txBody>
      </p:sp>
      <p:sp>
        <p:nvSpPr>
          <p:cNvPr id="5" name="Content Placeholder 4"/>
          <p:cNvSpPr>
            <a:spLocks noGrp="1"/>
          </p:cNvSpPr>
          <p:nvPr>
            <p:ph sz="quarter" idx="14"/>
          </p:nvPr>
        </p:nvSpPr>
        <p:spPr>
          <a:xfrm>
            <a:off x="457200" y="2954338"/>
            <a:ext cx="8232775" cy="609600"/>
          </a:xfrm>
        </p:spPr>
        <p:txBody>
          <a:bodyPr/>
          <a:lstStyle>
            <a:lvl1pPr indent="-255600">
              <a:defRPr/>
            </a:lvl1pPr>
            <a:lvl2pPr indent="-283464">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dirty="0"/>
          </a:p>
        </p:txBody>
      </p:sp>
      <p:sp>
        <p:nvSpPr>
          <p:cNvPr id="7" name="Content Placeholder 6"/>
          <p:cNvSpPr>
            <a:spLocks noGrp="1"/>
          </p:cNvSpPr>
          <p:nvPr>
            <p:ph sz="quarter" idx="15"/>
          </p:nvPr>
        </p:nvSpPr>
        <p:spPr>
          <a:xfrm>
            <a:off x="457200" y="3733800"/>
            <a:ext cx="8229600" cy="550863"/>
          </a:xfrm>
        </p:spPr>
        <p:txBody>
          <a:bodyPr/>
          <a:lstStyle>
            <a:lvl1pPr marL="255588" indent="-255588">
              <a:defRPr/>
            </a:lvl1pPr>
            <a:lvl2pPr indent="-283464">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dirty="0"/>
          </a:p>
        </p:txBody>
      </p:sp>
      <p:sp>
        <p:nvSpPr>
          <p:cNvPr id="9" name="Content Placeholder 8"/>
          <p:cNvSpPr>
            <a:spLocks noGrp="1"/>
          </p:cNvSpPr>
          <p:nvPr>
            <p:ph sz="quarter" idx="16"/>
          </p:nvPr>
        </p:nvSpPr>
        <p:spPr>
          <a:xfrm>
            <a:off x="457200" y="4427538"/>
            <a:ext cx="8229600" cy="652462"/>
          </a:xfrm>
        </p:spPr>
        <p:txBody>
          <a:bodyPr/>
          <a:lstStyle>
            <a:lvl1pPr marL="255588" indent="-255588">
              <a:defRPr/>
            </a:lvl1pPr>
            <a:lvl2pPr indent="-283464">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dirty="0"/>
          </a:p>
        </p:txBody>
      </p:sp>
      <p:sp>
        <p:nvSpPr>
          <p:cNvPr id="11" name="Content Placeholder 10"/>
          <p:cNvSpPr>
            <a:spLocks noGrp="1"/>
          </p:cNvSpPr>
          <p:nvPr>
            <p:ph sz="quarter" idx="17"/>
          </p:nvPr>
        </p:nvSpPr>
        <p:spPr>
          <a:xfrm>
            <a:off x="457200" y="5181600"/>
            <a:ext cx="8229600" cy="500063"/>
          </a:xfrm>
        </p:spPr>
        <p:txBody>
          <a:bodyPr/>
          <a:lstStyle>
            <a:lvl1pPr marL="255588" indent="-255588">
              <a:defRPr/>
            </a:lvl1pPr>
            <a:lvl2pPr indent="-283464">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dirty="0"/>
          </a:p>
        </p:txBody>
      </p:sp>
    </p:spTree>
    <p:extLst>
      <p:ext uri="{BB962C8B-B14F-4D97-AF65-F5344CB8AC3E}">
        <p14:creationId xmlns:p14="http://schemas.microsoft.com/office/powerpoint/2010/main" val="34289802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Title and 5 Content">
    <p:spTree>
      <p:nvGrpSpPr>
        <p:cNvPr id="1" name="Shape 24"/>
        <p:cNvGrpSpPr/>
        <p:nvPr/>
      </p:nvGrpSpPr>
      <p:grpSpPr>
        <a:xfrm>
          <a:off x="0" y="0"/>
          <a:ext cx="0" cy="0"/>
          <a:chOff x="0" y="0"/>
          <a:chExt cx="0" cy="0"/>
        </a:xfrm>
      </p:grpSpPr>
      <p:sp>
        <p:nvSpPr>
          <p:cNvPr id="25" name="Title 1"/>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r>
              <a:rPr lang="en-US"/>
              <a:t>Click to edit Master title style</a:t>
            </a:r>
            <a:endParaRPr dirty="0"/>
          </a:p>
        </p:txBody>
      </p:sp>
      <p:sp>
        <p:nvSpPr>
          <p:cNvPr id="26" name="Content Placeholder 1"/>
          <p:cNvSpPr txBox="1">
            <a:spLocks noGrp="1"/>
          </p:cNvSpPr>
          <p:nvPr>
            <p:ph type="body" idx="1"/>
          </p:nvPr>
        </p:nvSpPr>
        <p:spPr>
          <a:xfrm>
            <a:off x="457200" y="1600201"/>
            <a:ext cx="8229600" cy="533400"/>
          </a:xfrm>
          <a:prstGeom prst="rect">
            <a:avLst/>
          </a:prstGeom>
          <a:noFill/>
          <a:ln>
            <a:noFill/>
          </a:ln>
        </p:spPr>
        <p:txBody>
          <a:bodyPr lIns="91425" tIns="91425" rIns="91425" bIns="91425" anchor="t" anchorCtr="0"/>
          <a:lstStyle>
            <a:lvl1pPr marL="255600" marR="0" lvl="0" indent="-255600" algn="l" rtl="0">
              <a:spcBef>
                <a:spcPts val="1500"/>
              </a:spcBef>
              <a:buClr>
                <a:srgbClr val="007FA3"/>
              </a:buClr>
              <a:buSzPct val="100000"/>
              <a:buFont typeface="Arial" panose="020B0604020202020204" pitchFamily="34" charset="0"/>
              <a:buChar char="•"/>
              <a:defRPr sz="1600" b="0" i="0" u="none" strike="noStrike" cap="none">
                <a:solidFill>
                  <a:schemeClr val="dk1"/>
                </a:solidFill>
                <a:latin typeface="Arial"/>
                <a:ea typeface="Arial"/>
                <a:cs typeface="Arial"/>
                <a:sym typeface="Arial"/>
              </a:defRPr>
            </a:lvl1pPr>
            <a:lvl2pPr marL="742950" marR="0" lvl="1" indent="-18415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1270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pPr lvl="0"/>
            <a:r>
              <a:rPr lang="en-US"/>
              <a:t>Click to edit Master text styles</a:t>
            </a:r>
          </a:p>
        </p:txBody>
      </p:sp>
      <p:sp>
        <p:nvSpPr>
          <p:cNvPr id="3" name="Content Placeholder 2"/>
          <p:cNvSpPr>
            <a:spLocks noGrp="1"/>
          </p:cNvSpPr>
          <p:nvPr>
            <p:ph sz="quarter" idx="13"/>
          </p:nvPr>
        </p:nvSpPr>
        <p:spPr>
          <a:xfrm>
            <a:off x="457200" y="2278063"/>
            <a:ext cx="8229600" cy="558800"/>
          </a:xfrm>
        </p:spPr>
        <p:txBody>
          <a:bodyPr/>
          <a:lstStyle>
            <a:lvl1pPr indent="-255600">
              <a:defRPr/>
            </a:lvl1pPr>
            <a:lvl2pPr indent="-283464">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dirty="0"/>
          </a:p>
        </p:txBody>
      </p:sp>
      <p:sp>
        <p:nvSpPr>
          <p:cNvPr id="5" name="Content Placeholder 4"/>
          <p:cNvSpPr>
            <a:spLocks noGrp="1"/>
          </p:cNvSpPr>
          <p:nvPr>
            <p:ph sz="quarter" idx="14"/>
          </p:nvPr>
        </p:nvSpPr>
        <p:spPr>
          <a:xfrm>
            <a:off x="457200" y="2954338"/>
            <a:ext cx="8232775" cy="609600"/>
          </a:xfrm>
        </p:spPr>
        <p:txBody>
          <a:bodyPr/>
          <a:lstStyle>
            <a:lvl1pPr indent="-255600">
              <a:defRPr/>
            </a:lvl1pPr>
            <a:lvl2pPr indent="-283464">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dirty="0"/>
          </a:p>
        </p:txBody>
      </p:sp>
      <p:sp>
        <p:nvSpPr>
          <p:cNvPr id="7" name="Content Placeholder 6"/>
          <p:cNvSpPr>
            <a:spLocks noGrp="1"/>
          </p:cNvSpPr>
          <p:nvPr>
            <p:ph sz="quarter" idx="15"/>
          </p:nvPr>
        </p:nvSpPr>
        <p:spPr>
          <a:xfrm>
            <a:off x="457200" y="3733800"/>
            <a:ext cx="8229600" cy="550863"/>
          </a:xfrm>
        </p:spPr>
        <p:txBody>
          <a:bodyPr/>
          <a:lstStyle>
            <a:lvl1pPr marL="255588" indent="-255588">
              <a:defRPr/>
            </a:lvl1pPr>
            <a:lvl2pPr indent="-283464">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dirty="0"/>
          </a:p>
        </p:txBody>
      </p:sp>
      <p:sp>
        <p:nvSpPr>
          <p:cNvPr id="9" name="Content Placeholder 8"/>
          <p:cNvSpPr>
            <a:spLocks noGrp="1"/>
          </p:cNvSpPr>
          <p:nvPr>
            <p:ph sz="quarter" idx="16"/>
          </p:nvPr>
        </p:nvSpPr>
        <p:spPr>
          <a:xfrm>
            <a:off x="457200" y="4427538"/>
            <a:ext cx="8229600" cy="652462"/>
          </a:xfrm>
        </p:spPr>
        <p:txBody>
          <a:bodyPr/>
          <a:lstStyle>
            <a:lvl1pPr marL="255588" indent="-255588">
              <a:defRPr/>
            </a:lvl1pPr>
            <a:lvl2pPr indent="-283464">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dirty="0"/>
          </a:p>
        </p:txBody>
      </p:sp>
      <p:sp>
        <p:nvSpPr>
          <p:cNvPr id="11" name="Content Placeholder 10"/>
          <p:cNvSpPr>
            <a:spLocks noGrp="1"/>
          </p:cNvSpPr>
          <p:nvPr>
            <p:ph sz="quarter" idx="17"/>
          </p:nvPr>
        </p:nvSpPr>
        <p:spPr>
          <a:xfrm>
            <a:off x="457200" y="5181600"/>
            <a:ext cx="8229600" cy="500063"/>
          </a:xfrm>
        </p:spPr>
        <p:txBody>
          <a:bodyPr/>
          <a:lstStyle>
            <a:lvl1pPr marL="255588" indent="-255588">
              <a:defRPr/>
            </a:lvl1pPr>
            <a:lvl2pPr indent="-283464">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dirty="0"/>
          </a:p>
        </p:txBody>
      </p:sp>
      <p:sp>
        <p:nvSpPr>
          <p:cNvPr id="4" name="Content Placeholder 3"/>
          <p:cNvSpPr>
            <a:spLocks noGrp="1"/>
          </p:cNvSpPr>
          <p:nvPr>
            <p:ph sz="quarter" idx="18"/>
          </p:nvPr>
        </p:nvSpPr>
        <p:spPr>
          <a:xfrm>
            <a:off x="457200" y="5811838"/>
            <a:ext cx="8229600" cy="457200"/>
          </a:xfrm>
        </p:spPr>
        <p:txBody>
          <a:bodyPr/>
          <a:lstStyle>
            <a:lvl2pPr indent="-283464">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Content Placeholder 7"/>
          <p:cNvSpPr>
            <a:spLocks noGrp="1"/>
          </p:cNvSpPr>
          <p:nvPr>
            <p:ph sz="quarter" idx="19"/>
          </p:nvPr>
        </p:nvSpPr>
        <p:spPr>
          <a:xfrm>
            <a:off x="3657601" y="6418263"/>
            <a:ext cx="479834" cy="2984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11"/>
          <p:cNvSpPr>
            <a:spLocks noGrp="1"/>
          </p:cNvSpPr>
          <p:nvPr>
            <p:ph sz="quarter" idx="20"/>
          </p:nvPr>
        </p:nvSpPr>
        <p:spPr>
          <a:xfrm>
            <a:off x="5503863" y="6418263"/>
            <a:ext cx="453317" cy="2984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4" name="Content Placeholder 13"/>
          <p:cNvSpPr>
            <a:spLocks noGrp="1"/>
          </p:cNvSpPr>
          <p:nvPr>
            <p:ph sz="quarter" idx="21"/>
          </p:nvPr>
        </p:nvSpPr>
        <p:spPr>
          <a:xfrm>
            <a:off x="7200900" y="6418263"/>
            <a:ext cx="576027" cy="2984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Content Placeholder 5"/>
          <p:cNvSpPr>
            <a:spLocks noGrp="1"/>
          </p:cNvSpPr>
          <p:nvPr>
            <p:ph sz="quarter" idx="22"/>
          </p:nvPr>
        </p:nvSpPr>
        <p:spPr>
          <a:xfrm flipH="1">
            <a:off x="7976101" y="6418263"/>
            <a:ext cx="778599" cy="2984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40447949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cSld name="Chapter Opener">
    <p:spTree>
      <p:nvGrpSpPr>
        <p:cNvPr id="1" name="Shape 37"/>
        <p:cNvGrpSpPr/>
        <p:nvPr/>
      </p:nvGrpSpPr>
      <p:grpSpPr>
        <a:xfrm>
          <a:off x="0" y="0"/>
          <a:ext cx="0" cy="0"/>
          <a:chOff x="0" y="0"/>
          <a:chExt cx="0" cy="0"/>
        </a:xfrm>
      </p:grpSpPr>
      <p:sp>
        <p:nvSpPr>
          <p:cNvPr id="38" name="Shape 38"/>
          <p:cNvSpPr txBox="1">
            <a:spLocks noGrp="1"/>
          </p:cNvSpPr>
          <p:nvPr>
            <p:ph type="title"/>
          </p:nvPr>
        </p:nvSpPr>
        <p:spPr>
          <a:xfrm>
            <a:off x="457200" y="215371"/>
            <a:ext cx="8229600" cy="622828"/>
          </a:xfrm>
          <a:prstGeom prst="rect">
            <a:avLst/>
          </a:prstGeom>
          <a:noFill/>
          <a:ln>
            <a:noFill/>
          </a:ln>
        </p:spPr>
        <p:txBody>
          <a:bodyPr lIns="91425" tIns="91425" rIns="91425" bIns="91425" anchor="t"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r>
              <a:rPr lang="en-US"/>
              <a:t>Click to edit Master title style</a:t>
            </a:r>
            <a:endParaRPr/>
          </a:p>
        </p:txBody>
      </p:sp>
      <p:sp>
        <p:nvSpPr>
          <p:cNvPr id="39" name="Shape 39"/>
          <p:cNvSpPr txBox="1">
            <a:spLocks noGrp="1"/>
          </p:cNvSpPr>
          <p:nvPr>
            <p:ph type="body" idx="1"/>
          </p:nvPr>
        </p:nvSpPr>
        <p:spPr>
          <a:xfrm>
            <a:off x="457200" y="816429"/>
            <a:ext cx="8229600" cy="478970"/>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2000" b="0" i="0" u="none" strike="noStrike" cap="none">
                <a:solidFill>
                  <a:srgbClr val="007FA3"/>
                </a:solidFill>
                <a:latin typeface="Arial"/>
                <a:ea typeface="Arial"/>
                <a:cs typeface="Arial"/>
                <a:sym typeface="Arial"/>
              </a:defRPr>
            </a:lvl1pPr>
            <a:lvl2pPr marL="0" marR="0" lvl="1"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2pPr>
            <a:lvl3pPr marL="0" marR="0" lvl="2" indent="0" algn="l" rtl="0">
              <a:spcBef>
                <a:spcPts val="0"/>
              </a:spcBef>
              <a:buClr>
                <a:srgbClr val="007FA3"/>
              </a:buClr>
              <a:buFont typeface="Noto Sans Symbols"/>
              <a:buNone/>
              <a:defRPr sz="2400" b="0" i="0" u="none" strike="noStrike" cap="none">
                <a:solidFill>
                  <a:schemeClr val="lt1"/>
                </a:solidFill>
                <a:latin typeface="Arial"/>
                <a:ea typeface="Arial"/>
                <a:cs typeface="Arial"/>
                <a:sym typeface="Arial"/>
              </a:defRPr>
            </a:lvl3pPr>
            <a:lvl4pPr marL="0" marR="0" lvl="3"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4pPr>
            <a:lvl5pPr marL="0" marR="0" lvl="4"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5pPr>
            <a:lvl6pPr marL="0" marR="0" lvl="5"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6pPr>
            <a:lvl7pPr marL="0" marR="0" lvl="6"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7pPr>
            <a:lvl8pPr marL="0" marR="0" lvl="7"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8pPr>
            <a:lvl9pPr marL="0" marR="0" lvl="8"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9pPr>
          </a:lstStyle>
          <a:p>
            <a:pPr lvl="0"/>
            <a:r>
              <a:rPr lang="en-US"/>
              <a:t>Click to edit Master text styles</a:t>
            </a:r>
          </a:p>
        </p:txBody>
      </p:sp>
      <p:sp>
        <p:nvSpPr>
          <p:cNvPr id="40" name="Shape 40"/>
          <p:cNvSpPr txBox="1">
            <a:spLocks noGrp="1"/>
          </p:cNvSpPr>
          <p:nvPr>
            <p:ph type="body" idx="2"/>
          </p:nvPr>
        </p:nvSpPr>
        <p:spPr>
          <a:xfrm>
            <a:off x="5029200" y="1600200"/>
            <a:ext cx="3657600" cy="1600198"/>
          </a:xfrm>
          <a:prstGeom prst="rect">
            <a:avLst/>
          </a:prstGeom>
          <a:noFill/>
          <a:ln>
            <a:noFill/>
          </a:ln>
        </p:spPr>
        <p:txBody>
          <a:bodyPr lIns="91425" tIns="91425" rIns="91425" bIns="91425" anchor="b" anchorCtr="0"/>
          <a:lstStyle>
            <a:lvl1pPr marL="0" marR="0" lvl="0" indent="0" algn="l" rtl="0">
              <a:spcBef>
                <a:spcPts val="0"/>
              </a:spcBef>
              <a:buClr>
                <a:srgbClr val="007FA3"/>
              </a:buClr>
              <a:buFont typeface="Arial"/>
              <a:buNone/>
              <a:defRPr sz="3000" b="0" i="0" u="none" strike="noStrike" cap="none">
                <a:solidFill>
                  <a:schemeClr val="dk1"/>
                </a:solidFill>
                <a:latin typeface="Arial"/>
                <a:ea typeface="Arial"/>
                <a:cs typeface="Arial"/>
                <a:sym typeface="Arial"/>
              </a:defRPr>
            </a:lvl1pPr>
            <a:lvl2pPr marL="0" marR="0" lvl="1"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2pPr>
            <a:lvl3pPr marL="0" marR="0" lvl="2" indent="0" algn="l" rtl="0">
              <a:spcBef>
                <a:spcPts val="0"/>
              </a:spcBef>
              <a:buClr>
                <a:srgbClr val="007FA3"/>
              </a:buClr>
              <a:buFont typeface="Noto Sans Symbols"/>
              <a:buNone/>
              <a:defRPr sz="4400" b="0" i="0" u="none" strike="noStrike" cap="none">
                <a:solidFill>
                  <a:schemeClr val="dk1"/>
                </a:solidFill>
                <a:latin typeface="Arial"/>
                <a:ea typeface="Arial"/>
                <a:cs typeface="Arial"/>
                <a:sym typeface="Arial"/>
              </a:defRPr>
            </a:lvl3pPr>
            <a:lvl4pPr marL="0" marR="0" lvl="3"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4pPr>
            <a:lvl5pPr marL="0" marR="0" lvl="4"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5pPr>
            <a:lvl6pPr marL="0" marR="0" lvl="5"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6pPr>
            <a:lvl7pPr marL="0" marR="0" lvl="6"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7pPr>
            <a:lvl8pPr marL="0" marR="0" lvl="7"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8pPr>
            <a:lvl9pPr marL="0" marR="0" lvl="8"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9pPr>
          </a:lstStyle>
          <a:p>
            <a:pPr lvl="0"/>
            <a:r>
              <a:rPr lang="en-US"/>
              <a:t>Click to edit Master text styles</a:t>
            </a:r>
          </a:p>
        </p:txBody>
      </p:sp>
      <p:sp>
        <p:nvSpPr>
          <p:cNvPr id="41" name="Shape 41"/>
          <p:cNvSpPr txBox="1">
            <a:spLocks noGrp="1"/>
          </p:cNvSpPr>
          <p:nvPr>
            <p:ph type="body" idx="3"/>
          </p:nvPr>
        </p:nvSpPr>
        <p:spPr>
          <a:xfrm>
            <a:off x="5029200" y="3200400"/>
            <a:ext cx="3657600" cy="2925763"/>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2200" b="0" i="0" u="none" strike="noStrike" cap="none">
                <a:solidFill>
                  <a:schemeClr val="dk1"/>
                </a:solidFill>
                <a:latin typeface="Arial"/>
                <a:ea typeface="Arial"/>
                <a:cs typeface="Arial"/>
                <a:sym typeface="Arial"/>
              </a:defRPr>
            </a:lvl1pPr>
            <a:lvl2pPr marL="0" marR="0" lvl="1"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2pPr>
            <a:lvl3pPr marL="0" marR="0" lvl="2" indent="0" algn="l" rtl="0">
              <a:spcBef>
                <a:spcPts val="0"/>
              </a:spcBef>
              <a:buClr>
                <a:srgbClr val="007FA3"/>
              </a:buClr>
              <a:buFont typeface="Noto Sans Symbols"/>
              <a:buNone/>
              <a:defRPr sz="1600" b="0" i="0" u="none" strike="noStrike" cap="none">
                <a:solidFill>
                  <a:schemeClr val="dk1"/>
                </a:solidFill>
                <a:latin typeface="Arial"/>
                <a:ea typeface="Arial"/>
                <a:cs typeface="Arial"/>
                <a:sym typeface="Arial"/>
              </a:defRPr>
            </a:lvl3pPr>
            <a:lvl4pPr marL="0" marR="0" lvl="3"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4pPr>
            <a:lvl5pPr marL="0" marR="0" lvl="4"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5pPr>
            <a:lvl6pPr marL="0" marR="0" lvl="5"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6pPr>
            <a:lvl7pPr marL="0" marR="0" lvl="6"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7pPr>
            <a:lvl8pPr marL="0" marR="0" lvl="7"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8pPr>
            <a:lvl9pPr marL="0" marR="0" lvl="8"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9pPr>
          </a:lstStyle>
          <a:p>
            <a:pPr lvl="0"/>
            <a:r>
              <a:rPr lang="en-US"/>
              <a:t>Click to edit Master text styles</a:t>
            </a:r>
          </a:p>
        </p:txBody>
      </p:sp>
      <p:sp>
        <p:nvSpPr>
          <p:cNvPr id="42" name="Shape 42"/>
          <p:cNvSpPr txBox="1">
            <a:spLocks noGrp="1"/>
          </p:cNvSpPr>
          <p:nvPr>
            <p:ph type="ftr" idx="11"/>
          </p:nvPr>
        </p:nvSpPr>
        <p:spPr>
          <a:xfrm>
            <a:off x="93969" y="6165337"/>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43" name="Shape 43"/>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44" name="Shape 44"/>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pPr marL="0" marR="0" lvl="0" indent="0" algn="r" rtl="0">
                <a:spcBef>
                  <a:spcPts val="0"/>
                </a:spcBef>
                <a:buSzPct val="25000"/>
                <a:buNone/>
              </a:pPr>
              <a:t>‹#›</a:t>
            </a:fld>
            <a:endParaRPr lang="en-US" sz="900" b="0" i="0" u="none" strike="noStrike" cap="none" dirty="0">
              <a:solidFill>
                <a:schemeClr val="lt1"/>
              </a:solidFill>
              <a:latin typeface="Arial"/>
              <a:ea typeface="Arial"/>
              <a:cs typeface="Arial"/>
              <a:sym typeface="Aria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cSld name="Title + Learning Objectives and Content">
    <p:spTree>
      <p:nvGrpSpPr>
        <p:cNvPr id="1" name="Shape 61"/>
        <p:cNvGrpSpPr/>
        <p:nvPr/>
      </p:nvGrpSpPr>
      <p:grpSpPr>
        <a:xfrm>
          <a:off x="0" y="0"/>
          <a:ext cx="0" cy="0"/>
          <a:chOff x="0" y="0"/>
          <a:chExt cx="0" cy="0"/>
        </a:xfrm>
      </p:grpSpPr>
      <p:sp>
        <p:nvSpPr>
          <p:cNvPr id="62" name="Shape 62"/>
          <p:cNvSpPr txBox="1">
            <a:spLocks noGrp="1"/>
          </p:cNvSpPr>
          <p:nvPr>
            <p:ph type="title"/>
          </p:nvPr>
        </p:nvSpPr>
        <p:spPr>
          <a:xfrm>
            <a:off x="457200" y="215371"/>
            <a:ext cx="8229600" cy="622828"/>
          </a:xfrm>
          <a:prstGeom prst="rect">
            <a:avLst/>
          </a:prstGeom>
          <a:noFill/>
          <a:ln>
            <a:noFill/>
          </a:ln>
        </p:spPr>
        <p:txBody>
          <a:bodyPr lIns="91425" tIns="91425" rIns="91425" bIns="91425" anchor="t"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r>
              <a:rPr lang="en-US"/>
              <a:t>Click to edit Master title style</a:t>
            </a:r>
            <a:endParaRPr/>
          </a:p>
        </p:txBody>
      </p:sp>
      <p:sp>
        <p:nvSpPr>
          <p:cNvPr id="63" name="Shape 63"/>
          <p:cNvSpPr txBox="1">
            <a:spLocks noGrp="1"/>
          </p:cNvSpPr>
          <p:nvPr>
            <p:ph type="body" idx="1"/>
          </p:nvPr>
        </p:nvSpPr>
        <p:spPr>
          <a:xfrm>
            <a:off x="457200" y="816429"/>
            <a:ext cx="8229600" cy="402769"/>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1600" b="0" i="0" u="none" strike="noStrike" cap="none">
                <a:solidFill>
                  <a:srgbClr val="007FA3"/>
                </a:solidFill>
                <a:latin typeface="Arial"/>
                <a:ea typeface="Arial"/>
                <a:cs typeface="Arial"/>
                <a:sym typeface="Arial"/>
              </a:defRPr>
            </a:lvl1pPr>
            <a:lvl2pPr marL="0" marR="0" lvl="1"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2pPr>
            <a:lvl3pPr marL="0" marR="0" lvl="2" indent="0" algn="l" rtl="0">
              <a:spcBef>
                <a:spcPts val="0"/>
              </a:spcBef>
              <a:buClr>
                <a:srgbClr val="007FA3"/>
              </a:buClr>
              <a:buFont typeface="Noto Sans Symbols"/>
              <a:buNone/>
              <a:defRPr sz="2400" b="0" i="0" u="none" strike="noStrike" cap="none">
                <a:solidFill>
                  <a:schemeClr val="lt1"/>
                </a:solidFill>
                <a:latin typeface="Arial"/>
                <a:ea typeface="Arial"/>
                <a:cs typeface="Arial"/>
                <a:sym typeface="Arial"/>
              </a:defRPr>
            </a:lvl3pPr>
            <a:lvl4pPr marL="0" marR="0" lvl="3"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4pPr>
            <a:lvl5pPr marL="0" marR="0" lvl="4"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5pPr>
            <a:lvl6pPr marL="0" marR="0" lvl="5"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6pPr>
            <a:lvl7pPr marL="0" marR="0" lvl="6"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7pPr>
            <a:lvl8pPr marL="0" marR="0" lvl="7"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8pPr>
            <a:lvl9pPr marL="0" marR="0" lvl="8"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9pPr>
          </a:lstStyle>
          <a:p>
            <a:pPr lvl="0"/>
            <a:r>
              <a:rPr lang="en-US"/>
              <a:t>Click to edit Master text styles</a:t>
            </a:r>
          </a:p>
        </p:txBody>
      </p:sp>
      <p:sp>
        <p:nvSpPr>
          <p:cNvPr id="64" name="Shape 64"/>
          <p:cNvSpPr txBox="1">
            <a:spLocks noGrp="1"/>
          </p:cNvSpPr>
          <p:nvPr>
            <p:ph type="body" idx="2"/>
          </p:nvPr>
        </p:nvSpPr>
        <p:spPr>
          <a:xfrm>
            <a:off x="457200" y="1600200"/>
            <a:ext cx="8229600" cy="4525963"/>
          </a:xfrm>
          <a:prstGeom prst="rect">
            <a:avLst/>
          </a:prstGeom>
          <a:noFill/>
          <a:ln>
            <a:noFill/>
          </a:ln>
        </p:spPr>
        <p:txBody>
          <a:bodyPr lIns="91425" tIns="91425" rIns="91425" bIns="91425" anchor="t" anchorCtr="0"/>
          <a:lstStyle>
            <a:lvl1pPr marL="256032" marR="0" lvl="0" indent="-256032" algn="l" rtl="0">
              <a:spcBef>
                <a:spcPts val="1500"/>
              </a:spcBef>
              <a:buClr>
                <a:srgbClr val="007FA3"/>
              </a:buClr>
              <a:buSzPct val="100000"/>
              <a:buFont typeface="Arial"/>
              <a:buChar char="•"/>
              <a:defRPr sz="1600" b="0" i="0" u="none" strike="noStrike" cap="none">
                <a:solidFill>
                  <a:schemeClr val="dk1"/>
                </a:solidFill>
                <a:latin typeface="Arial"/>
                <a:ea typeface="Arial"/>
                <a:cs typeface="Arial"/>
                <a:sym typeface="Arial"/>
              </a:defRPr>
            </a:lvl1pPr>
            <a:lvl2pPr marL="742950" marR="0" lvl="1" indent="-18415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1270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pPr lvl="0"/>
            <a:r>
              <a:rPr lang="en-US"/>
              <a:t>Click to edit Master text styles</a:t>
            </a:r>
          </a:p>
        </p:txBody>
      </p:sp>
      <p:sp>
        <p:nvSpPr>
          <p:cNvPr id="65" name="Shape 65"/>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66" name="Shape 66"/>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67" name="Shape 67"/>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pPr marL="0" marR="0" lvl="0" indent="0" algn="r" rtl="0">
                <a:spcBef>
                  <a:spcPts val="0"/>
                </a:spcBef>
                <a:buSzPct val="25000"/>
                <a:buNone/>
              </a:pPr>
              <a:t>‹#›</a:t>
            </a:fld>
            <a:endParaRPr lang="en-US" sz="900" b="0" i="0" u="none" strike="noStrike" cap="none" dirty="0">
              <a:solidFill>
                <a:schemeClr val="lt1"/>
              </a:solidFill>
              <a:latin typeface="Arial"/>
              <a:ea typeface="Arial"/>
              <a:cs typeface="Arial"/>
              <a:sym typeface="Aria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secHead">
  <p:cSld name="Section Header">
    <p:spTree>
      <p:nvGrpSpPr>
        <p:cNvPr id="1" name="Shape 68"/>
        <p:cNvGrpSpPr/>
        <p:nvPr/>
      </p:nvGrpSpPr>
      <p:grpSpPr>
        <a:xfrm>
          <a:off x="0" y="0"/>
          <a:ext cx="0" cy="0"/>
          <a:chOff x="0" y="0"/>
          <a:chExt cx="0" cy="0"/>
        </a:xfrm>
      </p:grpSpPr>
      <p:sp>
        <p:nvSpPr>
          <p:cNvPr id="69" name="Shape 69"/>
          <p:cNvSpPr txBox="1">
            <a:spLocks noGrp="1"/>
          </p:cNvSpPr>
          <p:nvPr>
            <p:ph type="title"/>
          </p:nvPr>
        </p:nvSpPr>
        <p:spPr>
          <a:xfrm>
            <a:off x="685800" y="1447800"/>
            <a:ext cx="7772400" cy="2152651"/>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r>
              <a:rPr lang="en-US"/>
              <a:t>Click to edit Master title style</a:t>
            </a:r>
            <a:endParaRPr/>
          </a:p>
        </p:txBody>
      </p:sp>
      <p:sp>
        <p:nvSpPr>
          <p:cNvPr id="70" name="Shape 70"/>
          <p:cNvSpPr txBox="1">
            <a:spLocks noGrp="1"/>
          </p:cNvSpPr>
          <p:nvPr>
            <p:ph type="body" idx="1"/>
          </p:nvPr>
        </p:nvSpPr>
        <p:spPr>
          <a:xfrm>
            <a:off x="674687" y="3962400"/>
            <a:ext cx="7794626" cy="1752600"/>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1600" b="0" i="0" u="none" strike="noStrike" cap="none">
                <a:solidFill>
                  <a:srgbClr val="007FA3"/>
                </a:solidFill>
                <a:latin typeface="Arial"/>
                <a:ea typeface="Arial"/>
                <a:cs typeface="Arial"/>
                <a:sym typeface="Arial"/>
              </a:defRPr>
            </a:lvl1pPr>
            <a:lvl2pPr marL="457200" marR="0" lvl="1" indent="0" algn="l" rtl="0">
              <a:spcBef>
                <a:spcPts val="600"/>
              </a:spcBef>
              <a:buClr>
                <a:srgbClr val="007FA3"/>
              </a:buClr>
              <a:buFont typeface="Arial"/>
              <a:buNone/>
              <a:defRPr sz="1800" b="0" i="0" u="none" strike="noStrike" cap="none">
                <a:solidFill>
                  <a:srgbClr val="888888"/>
                </a:solidFill>
                <a:latin typeface="Arial"/>
                <a:ea typeface="Arial"/>
                <a:cs typeface="Arial"/>
                <a:sym typeface="Arial"/>
              </a:defRPr>
            </a:lvl2pPr>
            <a:lvl3pPr marL="914400" marR="0" lvl="2" indent="0" algn="l" rtl="0">
              <a:spcBef>
                <a:spcPts val="600"/>
              </a:spcBef>
              <a:buClr>
                <a:srgbClr val="007FA3"/>
              </a:buClr>
              <a:buFont typeface="Noto Sans Symbols"/>
              <a:buNone/>
              <a:defRPr sz="1600" b="0" i="0" u="none" strike="noStrike" cap="none">
                <a:solidFill>
                  <a:srgbClr val="888888"/>
                </a:solidFill>
                <a:latin typeface="Arial"/>
                <a:ea typeface="Arial"/>
                <a:cs typeface="Arial"/>
                <a:sym typeface="Arial"/>
              </a:defRPr>
            </a:lvl3pPr>
            <a:lvl4pPr marL="1371600" marR="0" lvl="3" indent="0" algn="l" rtl="0">
              <a:spcBef>
                <a:spcPts val="600"/>
              </a:spcBef>
              <a:buClr>
                <a:srgbClr val="007FA3"/>
              </a:buClr>
              <a:buFont typeface="Arial"/>
              <a:buNone/>
              <a:defRPr sz="1400" b="0" i="0" u="none" strike="noStrike" cap="none">
                <a:solidFill>
                  <a:srgbClr val="888888"/>
                </a:solidFill>
                <a:latin typeface="Arial"/>
                <a:ea typeface="Arial"/>
                <a:cs typeface="Arial"/>
                <a:sym typeface="Arial"/>
              </a:defRPr>
            </a:lvl4pPr>
            <a:lvl5pPr marL="1828800" marR="0" lvl="4" indent="0" algn="l" rtl="0">
              <a:spcBef>
                <a:spcPts val="600"/>
              </a:spcBef>
              <a:buClr>
                <a:srgbClr val="007FA3"/>
              </a:buClr>
              <a:buFont typeface="Arial"/>
              <a:buNone/>
              <a:defRPr sz="1400" b="0" i="0" u="none" strike="noStrike" cap="none">
                <a:solidFill>
                  <a:srgbClr val="888888"/>
                </a:solidFill>
                <a:latin typeface="Arial"/>
                <a:ea typeface="Arial"/>
                <a:cs typeface="Arial"/>
                <a:sym typeface="Arial"/>
              </a:defRPr>
            </a:lvl5pPr>
            <a:lvl6pPr marL="2286000" marR="0" lvl="5" indent="0" algn="l" rtl="0">
              <a:spcBef>
                <a:spcPts val="300"/>
              </a:spcBef>
              <a:buClr>
                <a:srgbClr val="007FA3"/>
              </a:buClr>
              <a:buFont typeface="Arial"/>
              <a:buNone/>
              <a:defRPr sz="1400" b="0" i="0" u="none" strike="noStrike" cap="none">
                <a:solidFill>
                  <a:srgbClr val="888888"/>
                </a:solidFill>
                <a:latin typeface="Arial"/>
                <a:ea typeface="Arial"/>
                <a:cs typeface="Arial"/>
                <a:sym typeface="Arial"/>
              </a:defRPr>
            </a:lvl6pPr>
            <a:lvl7pPr marL="2743200" marR="0" lvl="6" indent="0" algn="l" rtl="0">
              <a:spcBef>
                <a:spcPts val="300"/>
              </a:spcBef>
              <a:buClr>
                <a:srgbClr val="007FA3"/>
              </a:buClr>
              <a:buFont typeface="Arial"/>
              <a:buNone/>
              <a:defRPr sz="1400" b="0" i="0" u="none" strike="noStrike" cap="none">
                <a:solidFill>
                  <a:srgbClr val="888888"/>
                </a:solidFill>
                <a:latin typeface="Arial"/>
                <a:ea typeface="Arial"/>
                <a:cs typeface="Arial"/>
                <a:sym typeface="Arial"/>
              </a:defRPr>
            </a:lvl7pPr>
            <a:lvl8pPr marL="3200400" marR="0" lvl="7" indent="0" algn="l" rtl="0">
              <a:spcBef>
                <a:spcPts val="300"/>
              </a:spcBef>
              <a:buClr>
                <a:srgbClr val="007FA3"/>
              </a:buClr>
              <a:buFont typeface="Arial"/>
              <a:buNone/>
              <a:defRPr sz="1400" b="0" i="0" u="none" strike="noStrike" cap="none">
                <a:solidFill>
                  <a:srgbClr val="888888"/>
                </a:solidFill>
                <a:latin typeface="Arial"/>
                <a:ea typeface="Arial"/>
                <a:cs typeface="Arial"/>
                <a:sym typeface="Arial"/>
              </a:defRPr>
            </a:lvl8pPr>
            <a:lvl9pPr marL="3657600" marR="0" lvl="8" indent="0" algn="l" rtl="0">
              <a:spcBef>
                <a:spcPts val="300"/>
              </a:spcBef>
              <a:buClr>
                <a:srgbClr val="007FA3"/>
              </a:buClr>
              <a:buFont typeface="Arial"/>
              <a:buNone/>
              <a:defRPr sz="1400" b="0" i="0" u="none" strike="noStrike" cap="none">
                <a:solidFill>
                  <a:srgbClr val="888888"/>
                </a:solidFill>
                <a:latin typeface="Arial"/>
                <a:ea typeface="Arial"/>
                <a:cs typeface="Arial"/>
                <a:sym typeface="Arial"/>
              </a:defRPr>
            </a:lvl9pPr>
          </a:lstStyle>
          <a:p>
            <a:pPr lvl="0"/>
            <a:r>
              <a:rPr lang="en-US"/>
              <a:t>Click to edit Master text styles</a:t>
            </a:r>
          </a:p>
        </p:txBody>
      </p:sp>
      <p:sp>
        <p:nvSpPr>
          <p:cNvPr id="71" name="Shape 71"/>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72" name="Shape 72"/>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73" name="Shape 73"/>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pPr marL="0" marR="0" lvl="0" indent="0" algn="r" rtl="0">
                <a:spcBef>
                  <a:spcPts val="0"/>
                </a:spcBef>
                <a:buSzPct val="25000"/>
                <a:buNone/>
              </a:pPr>
              <a:t>‹#›</a:t>
            </a:fld>
            <a:endParaRPr lang="en-US" sz="900" b="0" i="0" u="none" strike="noStrike" cap="none" dirty="0">
              <a:solidFill>
                <a:schemeClr val="lt1"/>
              </a:solidFill>
              <a:latin typeface="Arial"/>
              <a:ea typeface="Arial"/>
              <a:cs typeface="Arial"/>
              <a:sym typeface="Aria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cSld name="Title Only">
    <p:spTree>
      <p:nvGrpSpPr>
        <p:cNvPr id="1" name="Shape 74"/>
        <p:cNvGrpSpPr/>
        <p:nvPr/>
      </p:nvGrpSpPr>
      <p:grpSpPr>
        <a:xfrm>
          <a:off x="0" y="0"/>
          <a:ext cx="0" cy="0"/>
          <a:chOff x="0" y="0"/>
          <a:chExt cx="0" cy="0"/>
        </a:xfrm>
      </p:grpSpPr>
      <p:sp>
        <p:nvSpPr>
          <p:cNvPr id="75" name="Shape 75"/>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r>
              <a:rPr lang="en-US"/>
              <a:t>Click to edit Master title style</a:t>
            </a:r>
            <a:endParaRPr/>
          </a:p>
        </p:txBody>
      </p:sp>
      <p:sp>
        <p:nvSpPr>
          <p:cNvPr id="76" name="Shape 76"/>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77" name="Shape 77"/>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78" name="Shape 78"/>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pPr marL="0" marR="0" lvl="0" indent="0" algn="r" rtl="0">
                <a:spcBef>
                  <a:spcPts val="0"/>
                </a:spcBef>
                <a:buSzPct val="25000"/>
                <a:buNone/>
              </a:pPr>
              <a:t>‹#›</a:t>
            </a:fld>
            <a:endParaRPr lang="en-US" sz="900" b="0" i="0" u="none" strike="noStrike" cap="none" dirty="0">
              <a:solidFill>
                <a:schemeClr val="lt1"/>
              </a:solidFill>
              <a:latin typeface="Arial"/>
              <a:ea typeface="Arial"/>
              <a:cs typeface="Arial"/>
              <a:sym typeface="Arial"/>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Shape 10"/>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11" name="Shape 11"/>
          <p:cNvSpPr txBox="1">
            <a:spLocks noGrp="1"/>
          </p:cNvSpPr>
          <p:nvPr>
            <p:ph type="body" idx="1"/>
          </p:nvPr>
        </p:nvSpPr>
        <p:spPr>
          <a:xfrm>
            <a:off x="457200" y="1600200"/>
            <a:ext cx="8229600" cy="4525963"/>
          </a:xfrm>
          <a:prstGeom prst="rect">
            <a:avLst/>
          </a:prstGeom>
          <a:noFill/>
          <a:ln>
            <a:noFill/>
          </a:ln>
        </p:spPr>
        <p:txBody>
          <a:bodyPr lIns="91425" tIns="91425" rIns="91425" bIns="91425" anchor="t" anchorCtr="0"/>
          <a:lstStyle>
            <a:lvl1pPr marL="256032" marR="0" lvl="0" indent="-154432" algn="l" rtl="0">
              <a:spcBef>
                <a:spcPts val="1500"/>
              </a:spcBef>
              <a:buClr>
                <a:srgbClr val="007FA3"/>
              </a:buClr>
              <a:buSzPct val="100000"/>
              <a:buFont typeface="Arial"/>
              <a:buChar char="•"/>
              <a:defRPr sz="1600" b="0" i="0" u="none" strike="noStrike" cap="none">
                <a:solidFill>
                  <a:schemeClr val="dk1"/>
                </a:solidFill>
                <a:latin typeface="Arial"/>
                <a:ea typeface="Arial"/>
                <a:cs typeface="Arial"/>
                <a:sym typeface="Arial"/>
              </a:defRPr>
            </a:lvl1pPr>
            <a:lvl2pPr marL="742950" marR="0" lvl="1" indent="-18415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1270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endParaRPr dirty="0"/>
          </a:p>
        </p:txBody>
      </p:sp>
      <p:sp>
        <p:nvSpPr>
          <p:cNvPr id="12" name="Shape 12"/>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13" name="Shape 13"/>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14" name="Shape 14"/>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pPr marL="0" marR="0" lvl="0" indent="0" algn="r" rtl="0">
                <a:spcBef>
                  <a:spcPts val="0"/>
                </a:spcBef>
                <a:buSzPct val="25000"/>
                <a:buNone/>
              </a:pPr>
              <a:t>‹#›</a:t>
            </a:fld>
            <a:endParaRPr lang="en-US" sz="900" b="0" i="0" u="none" strike="noStrike" cap="none" dirty="0">
              <a:solidFill>
                <a:schemeClr val="lt1"/>
              </a:solidFill>
              <a:latin typeface="Arial"/>
              <a:ea typeface="Arial"/>
              <a:cs typeface="Arial"/>
              <a:sym typeface="Arial"/>
            </a:endParaRPr>
          </a:p>
        </p:txBody>
      </p:sp>
      <p:pic>
        <p:nvPicPr>
          <p:cNvPr id="9" name="Εικόνα 8">
            <a:extLst>
              <a:ext uri="{FF2B5EF4-FFF2-40B4-BE49-F238E27FC236}">
                <a16:creationId xmlns:a16="http://schemas.microsoft.com/office/drawing/2014/main" id="{092AEE46-990B-F0E1-F048-20370AE00E88}"/>
              </a:ext>
            </a:extLst>
          </p:cNvPr>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190856" y="6150103"/>
            <a:ext cx="633545" cy="6126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dk2" tx2="lt2" accent1="accent1" accent2="accent2" accent3="accent3" accent4="accent4" accent5="accent5" accent6="accent6" hlink="hlink" folHlink="folHlink"/>
  <p:sldLayoutIdLst>
    <p:sldLayoutId id="2147483665" r:id="rId1"/>
    <p:sldLayoutId id="2147483666" r:id="rId2"/>
    <p:sldLayoutId id="2147483649" r:id="rId3"/>
    <p:sldLayoutId id="2147483668" r:id="rId4"/>
    <p:sldLayoutId id="2147483669" r:id="rId5"/>
    <p:sldLayoutId id="2147483651" r:id="rId6"/>
    <p:sldLayoutId id="2147483654" r:id="rId7"/>
    <p:sldLayoutId id="2147483655" r:id="rId8"/>
    <p:sldLayoutId id="2147483656" r:id="rId9"/>
    <p:sldLayoutId id="2147483667" r:id="rId10"/>
    <p:sldLayoutId id="2147483670" r:id="rId11"/>
    <p:sldLayoutId id="2147483657" r:id="rId12"/>
  </p:sldLayoutIdLst>
  <p:hf sldNum="0" hdr="0" ftr="0" dt="0"/>
  <p:txStyles>
    <p:title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p:titleStyle>
    <p:bodyStyle>
      <a:defPPr marR="0" lvl="0" algn="l" rtl="0">
        <a:lnSpc>
          <a:spcPct val="100000"/>
        </a:lnSpc>
        <a:spcBef>
          <a:spcPts val="0"/>
        </a:spcBef>
        <a:spcAft>
          <a:spcPts val="0"/>
        </a:spcAft>
      </a:defPPr>
      <a:lvl1pPr marL="255588" marR="0" lvl="0" indent="-255588"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lt1"/>
        </a:solidFill>
        <a:effectLst/>
      </p:bgPr>
    </p:bg>
    <p:spTree>
      <p:nvGrpSpPr>
        <p:cNvPr id="1" name="Shape 9"/>
        <p:cNvGrpSpPr/>
        <p:nvPr/>
      </p:nvGrpSpPr>
      <p:grpSpPr>
        <a:xfrm>
          <a:off x="0" y="0"/>
          <a:ext cx="0" cy="0"/>
          <a:chOff x="0" y="0"/>
          <a:chExt cx="0" cy="0"/>
        </a:xfrm>
      </p:grpSpPr>
      <p:sp>
        <p:nvSpPr>
          <p:cNvPr id="10" name="Shape 10"/>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11" name="Shape 11"/>
          <p:cNvSpPr txBox="1">
            <a:spLocks noGrp="1"/>
          </p:cNvSpPr>
          <p:nvPr>
            <p:ph type="body" idx="1"/>
          </p:nvPr>
        </p:nvSpPr>
        <p:spPr>
          <a:xfrm>
            <a:off x="457200" y="1600200"/>
            <a:ext cx="8229600" cy="4525963"/>
          </a:xfrm>
          <a:prstGeom prst="rect">
            <a:avLst/>
          </a:prstGeom>
          <a:noFill/>
          <a:ln>
            <a:noFill/>
          </a:ln>
        </p:spPr>
        <p:txBody>
          <a:bodyPr lIns="91425" tIns="91425" rIns="91425" bIns="91425" anchor="t" anchorCtr="0"/>
          <a:lstStyle>
            <a:lvl1pPr marL="256032" marR="0" lvl="0" indent="-154432" algn="l" rtl="0">
              <a:spcBef>
                <a:spcPts val="1500"/>
              </a:spcBef>
              <a:buClr>
                <a:srgbClr val="007FA3"/>
              </a:buClr>
              <a:buSzPct val="100000"/>
              <a:buFont typeface="Arial"/>
              <a:buChar char="•"/>
              <a:defRPr sz="1600" b="0" i="0" u="none" strike="noStrike" cap="none">
                <a:solidFill>
                  <a:schemeClr val="dk1"/>
                </a:solidFill>
                <a:latin typeface="Arial"/>
                <a:ea typeface="Arial"/>
                <a:cs typeface="Arial"/>
                <a:sym typeface="Arial"/>
              </a:defRPr>
            </a:lvl1pPr>
            <a:lvl2pPr marL="742950" marR="0" lvl="1" indent="-18415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1270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endParaRPr dirty="0"/>
          </a:p>
        </p:txBody>
      </p:sp>
      <p:sp>
        <p:nvSpPr>
          <p:cNvPr id="12" name="Shape 12"/>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13" name="Shape 13"/>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14" name="Shape 14"/>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pPr marL="0" marR="0" lvl="0" indent="0" algn="r" rtl="0">
                <a:spcBef>
                  <a:spcPts val="0"/>
                </a:spcBef>
                <a:buSzPct val="25000"/>
                <a:buNone/>
              </a:pPr>
              <a:t>‹#›</a:t>
            </a:fld>
            <a:endParaRPr lang="en-US" sz="900" b="0" i="0" u="none" strike="noStrike" cap="none" dirty="0">
              <a:solidFill>
                <a:schemeClr val="lt1"/>
              </a:solidFill>
              <a:latin typeface="Arial"/>
              <a:ea typeface="Arial"/>
              <a:cs typeface="Arial"/>
              <a:sym typeface="Arial"/>
            </a:endParaRPr>
          </a:p>
        </p:txBody>
      </p:sp>
    </p:spTree>
    <p:extLst>
      <p:ext uri="{BB962C8B-B14F-4D97-AF65-F5344CB8AC3E}">
        <p14:creationId xmlns:p14="http://schemas.microsoft.com/office/powerpoint/2010/main" val="200283969"/>
      </p:ext>
    </p:extLst>
  </p:cSld>
  <p:clrMap bg1="lt1" tx1="dk1" bg2="dk2" tx2="lt2" accent1="accent1" accent2="accent2" accent3="accent3" accent4="accent4" accent5="accent5" accent6="accent6" hlink="hlink" folHlink="folHlink"/>
  <p:sldLayoutIdLst>
    <p:sldLayoutId id="2147483664" r:id="rId1"/>
    <p:sldLayoutId id="2147483671" r:id="rId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p:titleStyle>
    <p:bodyStyle>
      <a:defPPr marR="0" lvl="0" algn="l" rtl="0">
        <a:lnSpc>
          <a:spcPct val="100000"/>
        </a:lnSpc>
        <a:spcBef>
          <a:spcPts val="0"/>
        </a:spcBef>
        <a:spcAft>
          <a:spcPts val="0"/>
        </a:spcAft>
      </a:defPPr>
      <a:lvl1pPr marL="255588" marR="0" lvl="0" indent="-25603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3.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98875"/>
            <a:ext cx="8363662" cy="1099976"/>
          </a:xfrm>
        </p:spPr>
        <p:txBody>
          <a:bodyPr/>
          <a:lstStyle/>
          <a:p>
            <a:r>
              <a:rPr lang="el-GR" sz="2600" dirty="0">
                <a:solidFill>
                  <a:schemeClr val="accent1"/>
                </a:solidFill>
                <a:latin typeface="Apparat" pitchFamily="50" charset="0"/>
                <a:cs typeface="Times New Roman" panose="02020603050405020304" pitchFamily="18" charset="0"/>
              </a:rPr>
              <a:t>Η Ερευνητική Μεθοδολογία στον Πραγματικό </a:t>
            </a:r>
            <a:br>
              <a:rPr lang="el-GR" sz="2600" dirty="0">
                <a:solidFill>
                  <a:schemeClr val="accent1"/>
                </a:solidFill>
                <a:latin typeface="Apparat" pitchFamily="50" charset="0"/>
                <a:cs typeface="Times New Roman" panose="02020603050405020304" pitchFamily="18" charset="0"/>
              </a:rPr>
            </a:br>
            <a:r>
              <a:rPr lang="el-GR" sz="2600" dirty="0">
                <a:solidFill>
                  <a:schemeClr val="accent1"/>
                </a:solidFill>
                <a:latin typeface="Apparat" pitchFamily="50" charset="0"/>
                <a:cs typeface="Times New Roman" panose="02020603050405020304" pitchFamily="18" charset="0"/>
              </a:rPr>
              <a:t>Κόσμο</a:t>
            </a:r>
            <a:br>
              <a:rPr lang="el-GR" sz="2800" dirty="0">
                <a:latin typeface="Times New Roman" panose="02020603050405020304" pitchFamily="18" charset="0"/>
                <a:cs typeface="Times New Roman" panose="02020603050405020304" pitchFamily="18" charset="0"/>
              </a:rPr>
            </a:br>
            <a:endParaRPr lang="el-GR" sz="2800" dirty="0">
              <a:latin typeface="Times New Roman" panose="02020603050405020304" pitchFamily="18" charset="0"/>
              <a:cs typeface="Times New Roman" panose="02020603050405020304" pitchFamily="18" charset="0"/>
            </a:endParaRPr>
          </a:p>
        </p:txBody>
      </p:sp>
      <p:sp>
        <p:nvSpPr>
          <p:cNvPr id="3" name="Text Placeholder 2"/>
          <p:cNvSpPr>
            <a:spLocks noGrp="1"/>
          </p:cNvSpPr>
          <p:nvPr>
            <p:ph type="body" idx="1"/>
          </p:nvPr>
        </p:nvSpPr>
        <p:spPr>
          <a:xfrm>
            <a:off x="457200" y="1140951"/>
            <a:ext cx="8363662" cy="418620"/>
          </a:xfrm>
        </p:spPr>
        <p:txBody>
          <a:bodyPr/>
          <a:lstStyle/>
          <a:p>
            <a:r>
              <a:rPr lang="en-US" sz="1800" dirty="0">
                <a:solidFill>
                  <a:srgbClr val="002060"/>
                </a:solidFill>
                <a:latin typeface="Apparat" pitchFamily="50" charset="0"/>
              </a:rPr>
              <a:t>5</a:t>
            </a:r>
            <a:r>
              <a:rPr lang="el-GR" sz="1800" baseline="30000" dirty="0">
                <a:solidFill>
                  <a:srgbClr val="002060"/>
                </a:solidFill>
                <a:latin typeface="Apparat" pitchFamily="50" charset="0"/>
              </a:rPr>
              <a:t>η</a:t>
            </a:r>
            <a:r>
              <a:rPr lang="el-GR" sz="1800" dirty="0">
                <a:solidFill>
                  <a:srgbClr val="002060"/>
                </a:solidFill>
                <a:latin typeface="Apparat" pitchFamily="50" charset="0"/>
              </a:rPr>
              <a:t> Έκδοση</a:t>
            </a:r>
            <a:endParaRPr lang="en-US" sz="1800" dirty="0">
              <a:solidFill>
                <a:srgbClr val="002060"/>
              </a:solidFill>
              <a:latin typeface="Apparat" pitchFamily="50" charset="0"/>
            </a:endParaRPr>
          </a:p>
        </p:txBody>
      </p:sp>
      <p:sp>
        <p:nvSpPr>
          <p:cNvPr id="4" name="Text Placeholder 3"/>
          <p:cNvSpPr>
            <a:spLocks noGrp="1"/>
          </p:cNvSpPr>
          <p:nvPr>
            <p:ph type="body" idx="2"/>
          </p:nvPr>
        </p:nvSpPr>
        <p:spPr>
          <a:xfrm>
            <a:off x="4658276" y="2147455"/>
            <a:ext cx="3657600" cy="877628"/>
          </a:xfrm>
        </p:spPr>
        <p:txBody>
          <a:bodyPr/>
          <a:lstStyle/>
          <a:p>
            <a:pPr lvl="0" algn="ctr"/>
            <a:r>
              <a:rPr lang="el-GR" b="1" dirty="0" err="1">
                <a:latin typeface="+mn-lt"/>
              </a:rPr>
              <a:t>Κεφ</a:t>
            </a:r>
            <a:r>
              <a:rPr lang="en-US" b="1" dirty="0" err="1">
                <a:latin typeface="+mn-lt"/>
              </a:rPr>
              <a:t>ά</a:t>
            </a:r>
            <a:r>
              <a:rPr lang="el-GR" b="1" dirty="0" err="1">
                <a:latin typeface="+mn-lt"/>
              </a:rPr>
              <a:t>λαιο</a:t>
            </a:r>
            <a:r>
              <a:rPr lang="el-GR" b="1" dirty="0">
                <a:latin typeface="+mn-lt"/>
              </a:rPr>
              <a:t> 19</a:t>
            </a:r>
            <a:endParaRPr lang="en-US" b="1" dirty="0">
              <a:latin typeface="+mn-lt"/>
            </a:endParaRPr>
          </a:p>
        </p:txBody>
      </p:sp>
      <p:sp>
        <p:nvSpPr>
          <p:cNvPr id="5" name="Text Placeholder 4"/>
          <p:cNvSpPr>
            <a:spLocks noGrp="1"/>
          </p:cNvSpPr>
          <p:nvPr>
            <p:ph type="body" idx="3"/>
          </p:nvPr>
        </p:nvSpPr>
        <p:spPr>
          <a:xfrm>
            <a:off x="4658276" y="3114461"/>
            <a:ext cx="3657600" cy="1083466"/>
          </a:xfrm>
        </p:spPr>
        <p:txBody>
          <a:bodyPr/>
          <a:lstStyle/>
          <a:p>
            <a:pPr algn="ctr" eaLnBrk="1" hangingPunct="1">
              <a:defRPr/>
            </a:pPr>
            <a:r>
              <a:rPr lang="el-GR" dirty="0"/>
              <a:t>Μη-παρεμβατικά Μέτρα</a:t>
            </a:r>
            <a:endParaRPr lang="en-US" dirty="0"/>
          </a:p>
        </p:txBody>
      </p:sp>
      <p:pic>
        <p:nvPicPr>
          <p:cNvPr id="12" name="Εικόνα 11">
            <a:extLst>
              <a:ext uri="{FF2B5EF4-FFF2-40B4-BE49-F238E27FC236}">
                <a16:creationId xmlns:a16="http://schemas.microsoft.com/office/drawing/2014/main" id="{D7988A91-5163-154D-D5EE-AA0211DF756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20406" y="198675"/>
            <a:ext cx="914400" cy="884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Ορθογώνιο 12">
            <a:extLst>
              <a:ext uri="{FF2B5EF4-FFF2-40B4-BE49-F238E27FC236}">
                <a16:creationId xmlns:a16="http://schemas.microsoft.com/office/drawing/2014/main" id="{2EB06B08-39A1-42C3-10D8-F058ED4CF715}"/>
              </a:ext>
            </a:extLst>
          </p:cNvPr>
          <p:cNvSpPr>
            <a:spLocks noChangeArrowheads="1"/>
          </p:cNvSpPr>
          <p:nvPr/>
        </p:nvSpPr>
        <p:spPr bwMode="auto">
          <a:xfrm>
            <a:off x="3990974" y="5498242"/>
            <a:ext cx="4829887" cy="8617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algn="ctr">
              <a:spcAft>
                <a:spcPts val="600"/>
              </a:spcAft>
            </a:pPr>
            <a:r>
              <a:rPr lang="el-GR" altLang="el-GR" sz="900" b="1" dirty="0">
                <a:latin typeface="Apparat" pitchFamily="50" charset="0"/>
                <a:cs typeface="Times New Roman" panose="02020603050405020304" pitchFamily="18" charset="0"/>
              </a:rPr>
              <a:t>Πρωτότυπο έργο</a:t>
            </a:r>
            <a:r>
              <a:rPr lang="en-US" altLang="el-GR" sz="900" b="1" dirty="0">
                <a:latin typeface="Apparat" pitchFamily="50" charset="0"/>
                <a:cs typeface="Times New Roman" panose="02020603050405020304" pitchFamily="18" charset="0"/>
              </a:rPr>
              <a:t>: </a:t>
            </a:r>
            <a:r>
              <a:rPr lang="en-US" altLang="el-GR" sz="900" dirty="0">
                <a:latin typeface="Apparat" pitchFamily="50" charset="0"/>
                <a:cs typeface="Times New Roman" panose="02020603050405020304" pitchFamily="18" charset="0"/>
              </a:rPr>
              <a:t>Doing Research In The Real World, </a:t>
            </a:r>
            <a:r>
              <a:rPr lang="el-GR" altLang="el-GR" sz="900" dirty="0">
                <a:latin typeface="Apparat" pitchFamily="50" charset="0"/>
                <a:cs typeface="Times New Roman" panose="02020603050405020304" pitchFamily="18" charset="0"/>
              </a:rPr>
              <a:t>5</a:t>
            </a:r>
            <a:r>
              <a:rPr lang="en-US" altLang="el-GR" sz="800" dirty="0" err="1">
                <a:latin typeface="Apparat" pitchFamily="50" charset="0"/>
                <a:cs typeface="Times New Roman" panose="02020603050405020304" pitchFamily="18" charset="0"/>
              </a:rPr>
              <a:t>th</a:t>
            </a:r>
            <a:r>
              <a:rPr lang="en-US" altLang="el-GR" sz="900" dirty="0">
                <a:latin typeface="Apparat" pitchFamily="50" charset="0"/>
                <a:cs typeface="Times New Roman" panose="02020603050405020304" pitchFamily="18" charset="0"/>
              </a:rPr>
              <a:t> Edition, David E. Gray, Copyright © 2022 Sage Publications Ltd.</a:t>
            </a:r>
            <a:br>
              <a:rPr lang="el-GR" altLang="el-GR" sz="900" dirty="0">
                <a:latin typeface="Apparat" pitchFamily="50" charset="0"/>
                <a:cs typeface="Times New Roman" panose="02020603050405020304" pitchFamily="18" charset="0"/>
              </a:rPr>
            </a:br>
            <a:r>
              <a:rPr lang="en-US" altLang="en-US" sz="900" dirty="0">
                <a:latin typeface="Apparat" pitchFamily="50" charset="0"/>
                <a:cs typeface="Times New Roman" panose="02020603050405020304" pitchFamily="18" charset="0"/>
              </a:rPr>
              <a:t>All Rights Reserved.</a:t>
            </a:r>
          </a:p>
          <a:p>
            <a:pPr algn="ctr"/>
            <a:r>
              <a:rPr lang="el-GR" altLang="el-GR" sz="900" b="1" dirty="0">
                <a:latin typeface="Apparat" pitchFamily="50" charset="0"/>
                <a:cs typeface="Times New Roman" panose="02020603050405020304" pitchFamily="18" charset="0"/>
              </a:rPr>
              <a:t>Αποκλειστικότητα για την ελληνική γλώσσα: </a:t>
            </a:r>
            <a:r>
              <a:rPr lang="el-GR" altLang="el-GR" sz="900" dirty="0">
                <a:latin typeface="Apparat" pitchFamily="50" charset="0"/>
                <a:cs typeface="Times New Roman" panose="02020603050405020304" pitchFamily="18" charset="0"/>
              </a:rPr>
              <a:t>Εκδόσεις ΤΖΙΟΛΑ. </a:t>
            </a:r>
            <a:r>
              <a:rPr lang="el-GR" altLang="el-GR" sz="900" dirty="0" err="1">
                <a:latin typeface="Apparat" pitchFamily="50" charset="0"/>
                <a:cs typeface="Times New Roman" panose="02020603050405020304" pitchFamily="18" charset="0"/>
              </a:rPr>
              <a:t>Copyright</a:t>
            </a:r>
            <a:r>
              <a:rPr lang="el-GR" altLang="el-GR" sz="900" dirty="0">
                <a:latin typeface="Apparat" pitchFamily="50" charset="0"/>
                <a:cs typeface="Times New Roman" panose="02020603050405020304" pitchFamily="18" charset="0"/>
              </a:rPr>
              <a:t> © 202</a:t>
            </a:r>
            <a:r>
              <a:rPr lang="en-US" altLang="el-GR" sz="900" dirty="0">
                <a:latin typeface="Apparat" pitchFamily="50" charset="0"/>
                <a:cs typeface="Times New Roman" panose="02020603050405020304" pitchFamily="18" charset="0"/>
              </a:rPr>
              <a:t>3</a:t>
            </a:r>
            <a:r>
              <a:rPr lang="el-GR" altLang="el-GR" sz="900" dirty="0">
                <a:latin typeface="Apparat" pitchFamily="50" charset="0"/>
                <a:cs typeface="Times New Roman" panose="02020603050405020304" pitchFamily="18" charset="0"/>
              </a:rPr>
              <a:t> Εκδόσεις ΤΖΙΟΛΑ. Με επιφύλαξη παντός νόμιμου δικαιώματος.</a:t>
            </a:r>
          </a:p>
        </p:txBody>
      </p:sp>
      <p:pic>
        <p:nvPicPr>
          <p:cNvPr id="10" name="9 - Εικόνα" descr="GRAY_Η-Ερευνητική-Μεθοδολογία-στον-Πραγματικό-Κόσμο_5ε_COVER_978-618-221-033-8.jpg"/>
          <p:cNvPicPr>
            <a:picLocks noChangeAspect="1"/>
          </p:cNvPicPr>
          <p:nvPr/>
        </p:nvPicPr>
        <p:blipFill>
          <a:blip r:embed="rId4"/>
          <a:srcRect l="55455"/>
          <a:stretch>
            <a:fillRect/>
          </a:stretch>
        </p:blipFill>
        <p:spPr>
          <a:xfrm>
            <a:off x="532025" y="1652919"/>
            <a:ext cx="3424497" cy="4824000"/>
          </a:xfrm>
          <a:prstGeom prst="rect">
            <a:avLst/>
          </a:prstGeom>
        </p:spPr>
      </p:pic>
    </p:spTree>
    <p:extLst>
      <p:ext uri="{BB962C8B-B14F-4D97-AF65-F5344CB8AC3E}">
        <p14:creationId xmlns:p14="http://schemas.microsoft.com/office/powerpoint/2010/main" val="414041591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Ορθογώνιο 5">
            <a:extLst>
              <a:ext uri="{FF2B5EF4-FFF2-40B4-BE49-F238E27FC236}">
                <a16:creationId xmlns:a16="http://schemas.microsoft.com/office/drawing/2014/main" id="{668AE0B6-2EF5-8FAA-F200-B75864D2EA41}"/>
              </a:ext>
            </a:extLst>
          </p:cNvPr>
          <p:cNvSpPr/>
          <p:nvPr/>
        </p:nvSpPr>
        <p:spPr>
          <a:xfrm>
            <a:off x="800100" y="1714500"/>
            <a:ext cx="7543800" cy="3022600"/>
          </a:xfrm>
          <a:prstGeom prst="rect">
            <a:avLst/>
          </a:prstGeom>
          <a:ln w="38100">
            <a:solidFill>
              <a:schemeClr val="accent4">
                <a:lumMod val="75000"/>
              </a:schemeClr>
            </a:solidFill>
          </a:ln>
        </p:spPr>
        <p:txBody>
          <a:bodyPr lIns="144000" tIns="288000" rIns="144000" bIns="144000">
            <a:spAutoFit/>
          </a:bodyPr>
          <a:lstStyle>
            <a:defPPr>
              <a:defRPr lang="en-US"/>
            </a:defPPr>
            <a:lvl1pPr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algn="just">
              <a:defRPr/>
            </a:pPr>
            <a:r>
              <a:rPr lang="el-GR" sz="1200" dirty="0">
                <a:solidFill>
                  <a:srgbClr val="000000"/>
                </a:solidFill>
              </a:rPr>
              <a:t>Το παρόν συνοδευτικό έργο </a:t>
            </a:r>
            <a:r>
              <a:rPr lang="el-GR" sz="1200" b="1" dirty="0">
                <a:solidFill>
                  <a:srgbClr val="000000"/>
                </a:solidFill>
              </a:rPr>
              <a:t>παρέχεται </a:t>
            </a:r>
            <a:r>
              <a:rPr lang="el-GR" sz="1200" dirty="0">
                <a:solidFill>
                  <a:srgbClr val="000000"/>
                </a:solidFill>
              </a:rPr>
              <a:t>αποκλειστικά και μόνο στους διδάσκοντες που έχουν επιλέξει το αντίστοιχο βιβλίο μέσω του συστήματος του </a:t>
            </a:r>
            <a:r>
              <a:rPr lang="el-GR" sz="1200" b="1" dirty="0" err="1">
                <a:solidFill>
                  <a:srgbClr val="000000"/>
                </a:solidFill>
              </a:rPr>
              <a:t>Ευδόξου</a:t>
            </a:r>
            <a:r>
              <a:rPr lang="el-GR" sz="1200" b="1" dirty="0">
                <a:solidFill>
                  <a:srgbClr val="000000"/>
                </a:solidFill>
              </a:rPr>
              <a:t> </a:t>
            </a:r>
            <a:r>
              <a:rPr lang="el-GR" sz="1200" dirty="0">
                <a:solidFill>
                  <a:srgbClr val="000000"/>
                </a:solidFill>
              </a:rPr>
              <a:t>ως διδακτικό σύγγραμμα για τη διδασκαλία των μαθημάτων τους και την αξιολόγηση της εκμάθησης των φοιτητών και για όσο χρονικό διάστημα διατηρείται η επιλογή του συγκεκριμένου συγγράμματος. Η </a:t>
            </a:r>
            <a:r>
              <a:rPr lang="el-GR" sz="1200" b="1" dirty="0">
                <a:solidFill>
                  <a:srgbClr val="000000"/>
                </a:solidFill>
              </a:rPr>
              <a:t>διάδοση, δημοσίευση, αναπαραγωγή </a:t>
            </a:r>
            <a:r>
              <a:rPr lang="el-GR" sz="1200" dirty="0">
                <a:solidFill>
                  <a:srgbClr val="000000"/>
                </a:solidFill>
              </a:rPr>
              <a:t>ή </a:t>
            </a:r>
            <a:r>
              <a:rPr lang="el-GR" sz="1200" b="1" dirty="0">
                <a:solidFill>
                  <a:srgbClr val="000000"/>
                </a:solidFill>
              </a:rPr>
              <a:t>πώληση </a:t>
            </a:r>
            <a:r>
              <a:rPr lang="el-GR" sz="1200" dirty="0">
                <a:solidFill>
                  <a:srgbClr val="000000"/>
                </a:solidFill>
              </a:rPr>
              <a:t>οπουδήποτε μέρους αυτού του έργου με οποιοδήποτε μέσο καταστρέφει την ακεραιότητα του έργου </a:t>
            </a:r>
            <a:r>
              <a:rPr lang="el-GR" sz="1200" b="1" dirty="0">
                <a:solidFill>
                  <a:srgbClr val="000000"/>
                </a:solidFill>
              </a:rPr>
              <a:t>και για σκοπούς διαφορετικούς από αυτούς για τους οποίους έχει χορηγηθεί η σχετική άδεια δεν επιτρέπεται</a:t>
            </a:r>
            <a:r>
              <a:rPr lang="el-GR" sz="1200" dirty="0">
                <a:solidFill>
                  <a:srgbClr val="000000"/>
                </a:solidFill>
              </a:rPr>
              <a:t>. Το περιεχόμενο του έργου </a:t>
            </a:r>
            <a:r>
              <a:rPr lang="el-GR" sz="1200" b="1" dirty="0">
                <a:solidFill>
                  <a:srgbClr val="000000"/>
                </a:solidFill>
              </a:rPr>
              <a:t>δεν θα πρέπει να διατίθεται </a:t>
            </a:r>
            <a:r>
              <a:rPr lang="el-GR" sz="1200" dirty="0">
                <a:solidFill>
                  <a:srgbClr val="000000"/>
                </a:solidFill>
              </a:rPr>
              <a:t>στους φοιτητές παρά μόνο όταν αυτό αναφέρεται ρητά ότι μπορεί να γίνει. Η </a:t>
            </a:r>
            <a:r>
              <a:rPr lang="el-GR" sz="1200" b="1" dirty="0">
                <a:solidFill>
                  <a:srgbClr val="000000"/>
                </a:solidFill>
              </a:rPr>
              <a:t>χρήση </a:t>
            </a:r>
            <a:r>
              <a:rPr lang="el-GR" sz="1200" dirty="0">
                <a:solidFill>
                  <a:srgbClr val="000000"/>
                </a:solidFill>
              </a:rPr>
              <a:t>του παρόντος έργου γίνεται αποκλειστικά από τον διδάσκοντα στα πλαίσια των εκπαιδευτικών καθηκόντων του και με τη χρήση των μέσων που αυτός διαχειρίζεται και έχει στη διάθεσή του από τις </a:t>
            </a:r>
            <a:r>
              <a:rPr lang="el-GR" sz="1200" b="1" dirty="0">
                <a:solidFill>
                  <a:srgbClr val="000000"/>
                </a:solidFill>
              </a:rPr>
              <a:t>επίσημες υπηρεσίες του εκπαιδευτικού ιδρύματος </a:t>
            </a:r>
            <a:r>
              <a:rPr lang="el-GR" sz="1200" dirty="0">
                <a:solidFill>
                  <a:srgbClr val="000000"/>
                </a:solidFill>
              </a:rPr>
              <a:t>όπου ανήκει, διασφαλίζοντας τη μη περαιτέρω διάδοση, δημοσίευση και αναπαραγωγή του έργου προς τρίτους. Ο διδάσκων δύναται να </a:t>
            </a:r>
            <a:r>
              <a:rPr lang="el-GR" sz="1200" b="1" dirty="0">
                <a:solidFill>
                  <a:srgbClr val="000000"/>
                </a:solidFill>
              </a:rPr>
              <a:t>προσαρμόζει </a:t>
            </a:r>
            <a:r>
              <a:rPr lang="el-GR" sz="1200" dirty="0">
                <a:solidFill>
                  <a:srgbClr val="000000"/>
                </a:solidFill>
              </a:rPr>
              <a:t>μέρος του υλικού των διαφανειών σύμφωνα με τις διδακτικές του ανάγκες, αναφερόμενος όμως πάντοτε στην αρχική πηγή αναφοράς. Το παρόν έργο προστατεύεται από την ελληνική και ευρωπαϊκή νομοθεσία περί πνευματικής ιδιοκτησίας καθώς και από τη νομοθεσία του κράτους όπου ανήκει η ξενόγλωσση πρωτότυπη έκδοση του έργου. </a:t>
            </a:r>
            <a:endParaRPr lang="el-GR" sz="1200" dirty="0"/>
          </a:p>
        </p:txBody>
      </p:sp>
      <p:pic>
        <p:nvPicPr>
          <p:cNvPr id="7" name="Εικόνα 6">
            <a:extLst>
              <a:ext uri="{FF2B5EF4-FFF2-40B4-BE49-F238E27FC236}">
                <a16:creationId xmlns:a16="http://schemas.microsoft.com/office/drawing/2014/main" id="{5A3CBF6E-147E-DD19-C480-ADBE170B412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70350" y="811213"/>
            <a:ext cx="1246188" cy="1123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Εικόνα 7">
            <a:extLst>
              <a:ext uri="{FF2B5EF4-FFF2-40B4-BE49-F238E27FC236}">
                <a16:creationId xmlns:a16="http://schemas.microsoft.com/office/drawing/2014/main" id="{6F899B9C-841A-CD41-707D-9BBEE156761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44800" y="4667250"/>
            <a:ext cx="3695700" cy="1379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Ορθογώνιο 8">
            <a:extLst>
              <a:ext uri="{FF2B5EF4-FFF2-40B4-BE49-F238E27FC236}">
                <a16:creationId xmlns:a16="http://schemas.microsoft.com/office/drawing/2014/main" id="{B64766E1-A642-D4A1-800F-CA37B890E482}"/>
              </a:ext>
            </a:extLst>
          </p:cNvPr>
          <p:cNvSpPr/>
          <p:nvPr/>
        </p:nvSpPr>
        <p:spPr>
          <a:xfrm>
            <a:off x="66675" y="5915025"/>
            <a:ext cx="838200" cy="9429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916156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z="3600" dirty="0"/>
              <a:t>Μαθησιακά αποτελέσματα κεφαλαίου</a:t>
            </a:r>
            <a:endParaRPr lang="en-US" sz="3600" dirty="0"/>
          </a:p>
        </p:txBody>
      </p:sp>
      <p:sp>
        <p:nvSpPr>
          <p:cNvPr id="3" name="Content Placeholder 2"/>
          <p:cNvSpPr>
            <a:spLocks noGrp="1"/>
          </p:cNvSpPr>
          <p:nvPr>
            <p:ph type="body" idx="1"/>
          </p:nvPr>
        </p:nvSpPr>
        <p:spPr/>
        <p:txBody>
          <a:bodyPr>
            <a:normAutofit lnSpcReduction="10000"/>
          </a:bodyPr>
          <a:lstStyle/>
          <a:p>
            <a:pPr marL="0" indent="0">
              <a:buNone/>
            </a:pPr>
            <a:r>
              <a:rPr lang="el-GR" sz="2400" dirty="0"/>
              <a:t>Έχοντας μελετήσει αυτό το κεφάλαιο θα είστε σε θέση να:</a:t>
            </a:r>
          </a:p>
          <a:p>
            <a:pPr lvl="0"/>
            <a:r>
              <a:rPr lang="el-GR" sz="2400" dirty="0"/>
              <a:t>Διακρίνετε ανάμεσα στα μη-παρεμβατικά μέτρα και σε άλλες ερευνητικές προσεγγίσεις.</a:t>
            </a:r>
            <a:endParaRPr lang="en-US" sz="2400" dirty="0"/>
          </a:p>
          <a:p>
            <a:pPr lvl="0"/>
            <a:r>
              <a:rPr lang="el-GR" sz="2400" dirty="0"/>
              <a:t>Περιγράφετε τα πλεονεκτήματα των μη-παρεμβατικών μέτρων ως προς τις περισσότερο αλληλεπιδραστικές μεθόδους.</a:t>
            </a:r>
            <a:endParaRPr lang="en-US" sz="2400" dirty="0"/>
          </a:p>
          <a:p>
            <a:pPr lvl="0"/>
            <a:r>
              <a:rPr lang="el-GR" sz="2400" dirty="0"/>
              <a:t>Επιλέγετε ανάμεσα σε διάφορα μη-παρεμβατικά μέτρα για τη διεξαγωγή έρευνας.</a:t>
            </a:r>
            <a:endParaRPr lang="en-US" sz="2400" dirty="0"/>
          </a:p>
          <a:p>
            <a:pPr lvl="0"/>
            <a:r>
              <a:rPr lang="el-GR" sz="2400" dirty="0" err="1"/>
              <a:t>Επιδεικνύετε</a:t>
            </a:r>
            <a:r>
              <a:rPr lang="el-GR" sz="2400" dirty="0"/>
              <a:t> πως να αποκτήσετε πρόσβαση σε αρχειοθετημένα δεδομένα στο Διαδίκτυο.</a:t>
            </a:r>
            <a:endParaRPr lang="en-US" sz="2400" dirty="0"/>
          </a:p>
        </p:txBody>
      </p:sp>
    </p:spTree>
    <p:extLst>
      <p:ext uri="{BB962C8B-B14F-4D97-AF65-F5344CB8AC3E}">
        <p14:creationId xmlns:p14="http://schemas.microsoft.com/office/powerpoint/2010/main" val="38152703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lvl="0"/>
            <a:r>
              <a:rPr lang="el-GR" sz="3600" dirty="0"/>
              <a:t>Τι είναι Έρευνα με Μη-παρεμβατικά μέτρα;</a:t>
            </a:r>
            <a:endParaRPr lang="en-US" sz="3600" dirty="0"/>
          </a:p>
        </p:txBody>
      </p:sp>
      <p:sp>
        <p:nvSpPr>
          <p:cNvPr id="3" name="Content Placeholder 2"/>
          <p:cNvSpPr>
            <a:spLocks noGrp="1"/>
          </p:cNvSpPr>
          <p:nvPr>
            <p:ph type="body" idx="1"/>
          </p:nvPr>
        </p:nvSpPr>
        <p:spPr/>
        <p:txBody>
          <a:bodyPr>
            <a:normAutofit lnSpcReduction="10000"/>
          </a:bodyPr>
          <a:lstStyle/>
          <a:p>
            <a:pPr>
              <a:lnSpc>
                <a:spcPct val="140000"/>
              </a:lnSpc>
            </a:pPr>
            <a:r>
              <a:rPr lang="el-GR" sz="2400" dirty="0"/>
              <a:t>Αφορούν στη χρήση μη-παρεμβατικών πηγών, ανεξάρτητων από την παρουσία του ερευνητή</a:t>
            </a:r>
            <a:r>
              <a:rPr lang="en-US" sz="2400" dirty="0"/>
              <a:t> </a:t>
            </a:r>
            <a:r>
              <a:rPr lang="en-US" sz="2400" dirty="0">
                <a:sym typeface="Wingdings" panose="05000000000000000000" pitchFamily="2" charset="2"/>
              </a:rPr>
              <a:t> </a:t>
            </a:r>
            <a:r>
              <a:rPr lang="el-GR" sz="2400" dirty="0"/>
              <a:t>στοιχεία τεκμηρίωσης, φυσικά στοιχεία και αποτελέσματα αρχειακής ανάλυσης</a:t>
            </a:r>
            <a:r>
              <a:rPr lang="en-US" sz="2400" dirty="0"/>
              <a:t> </a:t>
            </a:r>
            <a:endParaRPr lang="el-GR" sz="2400" dirty="0"/>
          </a:p>
          <a:p>
            <a:pPr>
              <a:lnSpc>
                <a:spcPct val="140000"/>
              </a:lnSpc>
            </a:pPr>
            <a:r>
              <a:rPr lang="el-GR" sz="2400" dirty="0"/>
              <a:t>«Νεκρά» δεδομένα</a:t>
            </a:r>
            <a:r>
              <a:rPr lang="en-US" sz="2400" dirty="0"/>
              <a:t> </a:t>
            </a:r>
            <a:endParaRPr lang="el-GR" sz="2400" dirty="0"/>
          </a:p>
          <a:p>
            <a:pPr>
              <a:lnSpc>
                <a:spcPct val="140000"/>
              </a:lnSpc>
            </a:pPr>
            <a:r>
              <a:rPr lang="el-GR" sz="2400" dirty="0"/>
              <a:t>Κάποια υλικά τείνουν να διατηρούνται καλύτερα από κάποια άλλα, οπότε η αντιπροσωπευτικότητά τους είναι υπό αμφισβήτηση</a:t>
            </a:r>
            <a:r>
              <a:rPr lang="en-US" sz="2400" dirty="0"/>
              <a:t> </a:t>
            </a:r>
          </a:p>
        </p:txBody>
      </p:sp>
    </p:spTree>
    <p:extLst>
      <p:ext uri="{BB962C8B-B14F-4D97-AF65-F5344CB8AC3E}">
        <p14:creationId xmlns:p14="http://schemas.microsoft.com/office/powerpoint/2010/main" val="6682704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Εντοπίζοντας Φυσικά Μέτρα</a:t>
            </a:r>
            <a:endParaRPr lang="en-US" dirty="0"/>
          </a:p>
        </p:txBody>
      </p:sp>
      <p:sp>
        <p:nvSpPr>
          <p:cNvPr id="3" name="Content Placeholder 2"/>
          <p:cNvSpPr>
            <a:spLocks noGrp="1"/>
          </p:cNvSpPr>
          <p:nvPr>
            <p:ph type="body" idx="1"/>
          </p:nvPr>
        </p:nvSpPr>
        <p:spPr/>
        <p:txBody>
          <a:bodyPr>
            <a:normAutofit fontScale="92500"/>
          </a:bodyPr>
          <a:lstStyle/>
          <a:p>
            <a:r>
              <a:rPr lang="el-GR" sz="2000" b="1" i="1" u="sng" dirty="0"/>
              <a:t>Φυσικά μέτρα συσσώρευσης</a:t>
            </a:r>
            <a:r>
              <a:rPr lang="en-GB" sz="2000" dirty="0"/>
              <a:t>: </a:t>
            </a:r>
            <a:r>
              <a:rPr lang="el-GR" sz="2000" dirty="0"/>
              <a:t>μαζεμένα αποθετήρια υλικών ή στοιχείων</a:t>
            </a:r>
            <a:r>
              <a:rPr lang="en-US" sz="2000" dirty="0"/>
              <a:t> </a:t>
            </a:r>
            <a:r>
              <a:rPr lang="en-GB" sz="2000" dirty="0"/>
              <a:t>(</a:t>
            </a:r>
            <a:r>
              <a:rPr lang="el-GR" sz="2000" dirty="0" err="1"/>
              <a:t>π.χ</a:t>
            </a:r>
            <a:r>
              <a:rPr lang="el-GR" sz="2000" dirty="0"/>
              <a:t>. γκράφιτι</a:t>
            </a:r>
            <a:r>
              <a:rPr lang="en-GB" sz="2000" dirty="0"/>
              <a:t>, </a:t>
            </a:r>
            <a:r>
              <a:rPr lang="el-GR" sz="2000" dirty="0"/>
              <a:t>σκουπίδια</a:t>
            </a:r>
            <a:r>
              <a:rPr lang="en-GB" sz="2000" dirty="0"/>
              <a:t>, </a:t>
            </a:r>
            <a:r>
              <a:rPr lang="el-GR" sz="2000" dirty="0"/>
              <a:t>σκόνη</a:t>
            </a:r>
            <a:r>
              <a:rPr lang="en-GB" sz="2000" dirty="0"/>
              <a:t>, </a:t>
            </a:r>
            <a:r>
              <a:rPr lang="el-GR" sz="2000" dirty="0"/>
              <a:t>πλαστικά ποτήρια στους κάδους απορριμμάτων, γράμματα που αφέθηκαν σε κάποιο μνημείο </a:t>
            </a:r>
            <a:r>
              <a:rPr lang="en-GB" sz="2000" dirty="0"/>
              <a:t>) </a:t>
            </a:r>
          </a:p>
          <a:p>
            <a:r>
              <a:rPr lang="el-GR" sz="2000" b="1" i="1" u="sng" dirty="0"/>
              <a:t>Ελεγχόμενα μέτρα συσσώρευσης</a:t>
            </a:r>
            <a:r>
              <a:rPr lang="en-GB" sz="2000" dirty="0"/>
              <a:t>: </a:t>
            </a:r>
            <a:r>
              <a:rPr lang="el-GR" sz="2000" dirty="0"/>
              <a:t>ο ερευνητής αλλοιώνει τα αντικείμενα που συνδέονται με τη σύγκριση διαφορετικών περιπτώσεων συσσωρεύσεων </a:t>
            </a:r>
            <a:r>
              <a:rPr lang="en-GB" sz="2000" dirty="0"/>
              <a:t>(</a:t>
            </a:r>
            <a:r>
              <a:rPr lang="el-GR" sz="2000" dirty="0" err="1"/>
              <a:t>π.χ</a:t>
            </a:r>
            <a:r>
              <a:rPr lang="el-GR" sz="2000" dirty="0"/>
              <a:t>.</a:t>
            </a:r>
            <a:r>
              <a:rPr lang="en-GB" sz="2000" dirty="0"/>
              <a:t>. </a:t>
            </a:r>
            <a:r>
              <a:rPr lang="el-GR" sz="2000" dirty="0"/>
              <a:t>Μετρητής επισκέψεων ιστοσελίδας</a:t>
            </a:r>
            <a:r>
              <a:rPr lang="en-GB" sz="2000" dirty="0"/>
              <a:t>) </a:t>
            </a:r>
          </a:p>
          <a:p>
            <a:r>
              <a:rPr lang="el-GR" sz="2000" b="1" i="1" u="sng" dirty="0"/>
              <a:t>Φυσικά μέτρα διάβρωσης</a:t>
            </a:r>
            <a:r>
              <a:rPr lang="en-GB" sz="2000" dirty="0"/>
              <a:t>: </a:t>
            </a:r>
            <a:r>
              <a:rPr lang="el-GR" sz="2000" dirty="0"/>
              <a:t>βαθμός επιλεκτικής φθοράς ή επιδείνωσης για το υπό μελέτη αντικείμενο</a:t>
            </a:r>
            <a:r>
              <a:rPr lang="en-US" sz="2000" dirty="0"/>
              <a:t> (</a:t>
            </a:r>
            <a:r>
              <a:rPr lang="el-GR" sz="2000" dirty="0" err="1"/>
              <a:t>π.χ</a:t>
            </a:r>
            <a:r>
              <a:rPr lang="el-GR" sz="2000" dirty="0"/>
              <a:t> φθορά και τα σκισίματα χαλιού</a:t>
            </a:r>
            <a:r>
              <a:rPr lang="en-US" sz="2000" dirty="0"/>
              <a:t>) </a:t>
            </a:r>
          </a:p>
          <a:p>
            <a:r>
              <a:rPr lang="el-GR" sz="2000" b="1" i="1" u="sng" dirty="0"/>
              <a:t>Ελεγχόμενα μέτρα διάβρωσης</a:t>
            </a:r>
            <a:r>
              <a:rPr lang="en-US" sz="2000" dirty="0"/>
              <a:t>: </a:t>
            </a:r>
            <a:r>
              <a:rPr lang="el-GR" sz="2000" dirty="0"/>
              <a:t>ο ερευνητής χειραγωγεί το βαθμό με τον οποίο κάτι φθείρεται, με βάση κάποια άλλη πειραματική μεταβλητή</a:t>
            </a:r>
            <a:r>
              <a:rPr lang="en-US" sz="2000" dirty="0"/>
              <a:t> (</a:t>
            </a:r>
            <a:r>
              <a:rPr lang="el-GR" sz="2000" dirty="0" err="1"/>
              <a:t>π.χ</a:t>
            </a:r>
            <a:r>
              <a:rPr lang="el-GR" sz="2000" dirty="0"/>
              <a:t>. Πρόσληψη ατόμων για διανομή τα φυλλαδίων και μέτρηση του βαθμού φθοράς στα παπούτσια) </a:t>
            </a:r>
            <a:endParaRPr lang="en-US" sz="2000" dirty="0"/>
          </a:p>
        </p:txBody>
      </p:sp>
    </p:spTree>
    <p:extLst>
      <p:ext uri="{BB962C8B-B14F-4D97-AF65-F5344CB8AC3E}">
        <p14:creationId xmlns:p14="http://schemas.microsoft.com/office/powerpoint/2010/main" val="40775045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Έγγραφα</a:t>
            </a:r>
            <a:endParaRPr lang="en-US" dirty="0"/>
          </a:p>
        </p:txBody>
      </p:sp>
      <p:sp>
        <p:nvSpPr>
          <p:cNvPr id="3" name="Content Placeholder 2"/>
          <p:cNvSpPr>
            <a:spLocks noGrp="1"/>
          </p:cNvSpPr>
          <p:nvPr>
            <p:ph type="body" idx="1"/>
          </p:nvPr>
        </p:nvSpPr>
        <p:spPr/>
        <p:txBody>
          <a:bodyPr>
            <a:normAutofit lnSpcReduction="10000"/>
          </a:bodyPr>
          <a:lstStyle/>
          <a:p>
            <a:pPr>
              <a:lnSpc>
                <a:spcPct val="140000"/>
              </a:lnSpc>
            </a:pPr>
            <a:r>
              <a:rPr lang="el-GR" sz="2400" dirty="0"/>
              <a:t>Περιλαμβάνουν μία ευρεία ποικιλία προσωπικών, </a:t>
            </a:r>
            <a:r>
              <a:rPr lang="el-GR" sz="2400" dirty="0" err="1"/>
              <a:t>οργανωσιακών</a:t>
            </a:r>
            <a:r>
              <a:rPr lang="el-GR" sz="2400" dirty="0"/>
              <a:t>, και ιδρυματικών εγγράφων, και παρουσιάζουν οικονομικές, πολιτικές, και νομικές εκθέσεις.</a:t>
            </a:r>
            <a:r>
              <a:rPr lang="en-US" sz="2400" dirty="0"/>
              <a:t> </a:t>
            </a:r>
          </a:p>
          <a:p>
            <a:pPr>
              <a:lnSpc>
                <a:spcPct val="140000"/>
              </a:lnSpc>
            </a:pPr>
            <a:r>
              <a:rPr lang="el-GR" sz="2400" dirty="0"/>
              <a:t>Τρέχουσες καταγραφές</a:t>
            </a:r>
            <a:r>
              <a:rPr lang="en-US" sz="2400" dirty="0"/>
              <a:t>: </a:t>
            </a:r>
            <a:r>
              <a:rPr lang="el-GR" sz="2400" dirty="0"/>
              <a:t>στη δημόσια σφαίρα</a:t>
            </a:r>
            <a:r>
              <a:rPr lang="en-US" sz="2400" dirty="0"/>
              <a:t> </a:t>
            </a:r>
            <a:endParaRPr lang="en-GB" sz="2400" dirty="0"/>
          </a:p>
          <a:p>
            <a:pPr>
              <a:lnSpc>
                <a:spcPct val="140000"/>
              </a:lnSpc>
            </a:pPr>
            <a:r>
              <a:rPr lang="el-GR" sz="2400" dirty="0"/>
              <a:t>Σποραδικές καταγραφές</a:t>
            </a:r>
            <a:r>
              <a:rPr lang="en-GB" sz="2400" dirty="0"/>
              <a:t>: </a:t>
            </a:r>
            <a:r>
              <a:rPr lang="el-GR" sz="2400" dirty="0"/>
              <a:t>ιδιωτικές</a:t>
            </a:r>
            <a:r>
              <a:rPr lang="en-US" sz="2400" dirty="0"/>
              <a:t> </a:t>
            </a:r>
            <a:endParaRPr lang="en-GB" sz="2400" dirty="0"/>
          </a:p>
          <a:p>
            <a:pPr>
              <a:lnSpc>
                <a:spcPct val="140000"/>
              </a:lnSpc>
            </a:pPr>
            <a:r>
              <a:rPr lang="el-GR" sz="2400" dirty="0"/>
              <a:t>Πολλά είδη εγγράφων = είναι παραδείγματα  «δευτερογενών πηγών»</a:t>
            </a:r>
            <a:r>
              <a:rPr lang="en-US" sz="2400" dirty="0"/>
              <a:t> </a:t>
            </a:r>
          </a:p>
        </p:txBody>
      </p:sp>
    </p:spTree>
    <p:extLst>
      <p:ext uri="{BB962C8B-B14F-4D97-AF65-F5344CB8AC3E}">
        <p14:creationId xmlns:p14="http://schemas.microsoft.com/office/powerpoint/2010/main" val="39052134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Ψηφιακά Αρχεία</a:t>
            </a:r>
            <a:endParaRPr lang="en-US" dirty="0"/>
          </a:p>
        </p:txBody>
      </p:sp>
      <p:sp>
        <p:nvSpPr>
          <p:cNvPr id="3" name="Content Placeholder 2"/>
          <p:cNvSpPr>
            <a:spLocks noGrp="1"/>
          </p:cNvSpPr>
          <p:nvPr>
            <p:ph type="body" idx="1"/>
          </p:nvPr>
        </p:nvSpPr>
        <p:spPr/>
        <p:txBody>
          <a:bodyPr>
            <a:normAutofit/>
          </a:bodyPr>
          <a:lstStyle/>
          <a:p>
            <a:r>
              <a:rPr lang="el-GR" sz="2400" dirty="0"/>
              <a:t>Το Διαδίκτυο</a:t>
            </a:r>
            <a:r>
              <a:rPr lang="en-GB" sz="2400" dirty="0"/>
              <a:t>: </a:t>
            </a:r>
            <a:r>
              <a:rPr lang="el-GR" sz="2400" dirty="0"/>
              <a:t>εύκολα προσβάσιμες συλλογές παρουσιάζονται με τέτοιο τρόπο ώστε να διατηρούνται το πλαίσιο και η γνήσια διάταξη των υλικών</a:t>
            </a:r>
            <a:r>
              <a:rPr lang="en-US" sz="2400" dirty="0"/>
              <a:t> </a:t>
            </a:r>
          </a:p>
          <a:p>
            <a:r>
              <a:rPr lang="el-GR" sz="2400" dirty="0"/>
              <a:t>Τεχνολογία παρακολουθήσεων</a:t>
            </a:r>
            <a:r>
              <a:rPr lang="en-US" sz="2400" dirty="0"/>
              <a:t>: </a:t>
            </a:r>
            <a:r>
              <a:rPr lang="el-GR" sz="2400" dirty="0"/>
              <a:t>κάμερες παρακολούθησης</a:t>
            </a:r>
            <a:r>
              <a:rPr lang="en-US" sz="2400" dirty="0"/>
              <a:t>, </a:t>
            </a:r>
            <a:r>
              <a:rPr lang="el-GR" sz="2400" dirty="0"/>
              <a:t>συσκευές που εντοπίζουν την κίνηση</a:t>
            </a:r>
            <a:r>
              <a:rPr lang="en-US" sz="2400" dirty="0"/>
              <a:t>, </a:t>
            </a:r>
            <a:r>
              <a:rPr lang="el-GR" sz="2400" dirty="0"/>
              <a:t>συστήματα παρακολούθησης τηλεφώνων/ υπολογιστών</a:t>
            </a:r>
            <a:endParaRPr lang="en-US" sz="2400" dirty="0"/>
          </a:p>
        </p:txBody>
      </p:sp>
    </p:spTree>
    <p:extLst>
      <p:ext uri="{BB962C8B-B14F-4D97-AF65-F5344CB8AC3E}">
        <p14:creationId xmlns:p14="http://schemas.microsoft.com/office/powerpoint/2010/main" val="34891774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l-GR" sz="3600" dirty="0"/>
              <a:t>Δεοντολογικά Ζητήματα στη Χρήση Ψηφιακής Τεχνολογίας</a:t>
            </a:r>
            <a:endParaRPr lang="en-US" sz="3600" dirty="0"/>
          </a:p>
        </p:txBody>
      </p:sp>
      <p:sp>
        <p:nvSpPr>
          <p:cNvPr id="3" name="Content Placeholder 2"/>
          <p:cNvSpPr>
            <a:spLocks noGrp="1"/>
          </p:cNvSpPr>
          <p:nvPr>
            <p:ph type="body" idx="1"/>
          </p:nvPr>
        </p:nvSpPr>
        <p:spPr/>
        <p:txBody>
          <a:bodyPr>
            <a:normAutofit fontScale="92500" lnSpcReduction="20000"/>
          </a:bodyPr>
          <a:lstStyle/>
          <a:p>
            <a:pPr marL="457200" indent="-457200">
              <a:lnSpc>
                <a:spcPct val="120000"/>
              </a:lnSpc>
            </a:pPr>
            <a:r>
              <a:rPr lang="el-GR" sz="1800" b="1" i="1" dirty="0"/>
              <a:t>Πρόσβαση σε ήχο</a:t>
            </a:r>
            <a:r>
              <a:rPr lang="en-GB" sz="1800" dirty="0"/>
              <a:t>: </a:t>
            </a:r>
            <a:r>
              <a:rPr lang="el-GR" sz="1800" dirty="0"/>
              <a:t>είναι απαραίτητο να εμπλακούν στην ερευνητική διαδικασία εκείνοι των οποίων οι φωνές ακούγονται σπάνια στην έρευνα</a:t>
            </a:r>
            <a:r>
              <a:rPr lang="en-US" sz="1800" dirty="0"/>
              <a:t> </a:t>
            </a:r>
            <a:endParaRPr lang="en-GB" sz="1800" dirty="0"/>
          </a:p>
          <a:p>
            <a:pPr marL="457200" indent="-457200">
              <a:lnSpc>
                <a:spcPct val="120000"/>
              </a:lnSpc>
            </a:pPr>
            <a:r>
              <a:rPr lang="el-GR" sz="1800" b="1" i="1" dirty="0"/>
              <a:t>Απόκτηση συναίνεσης</a:t>
            </a:r>
            <a:r>
              <a:rPr lang="en-GB" sz="1800" dirty="0"/>
              <a:t>: </a:t>
            </a:r>
            <a:r>
              <a:rPr lang="el-GR" sz="1800" dirty="0"/>
              <a:t>κατά πόσο οι ερευνητές </a:t>
            </a:r>
            <a:r>
              <a:rPr lang="el-GR" sz="1800" dirty="0" err="1"/>
              <a:t>απαλλάσονται</a:t>
            </a:r>
            <a:r>
              <a:rPr lang="el-GR" sz="1800" dirty="0"/>
              <a:t> επίσης  από την αναζήτηση της συναίνεσης  κατά την διαδικασία παρατήρησης των  </a:t>
            </a:r>
            <a:r>
              <a:rPr lang="en-US" sz="1800" dirty="0"/>
              <a:t>e</a:t>
            </a:r>
            <a:r>
              <a:rPr lang="el-GR" sz="1800" dirty="0"/>
              <a:t>-</a:t>
            </a:r>
            <a:r>
              <a:rPr lang="en-US" sz="1800" dirty="0"/>
              <a:t>mail</a:t>
            </a:r>
            <a:r>
              <a:rPr lang="el-GR" sz="1800" dirty="0"/>
              <a:t> και των διαδικτυακών επικοινωνιών;</a:t>
            </a:r>
            <a:endParaRPr lang="en-GB" sz="1800" dirty="0"/>
          </a:p>
          <a:p>
            <a:pPr marL="457200" indent="-457200">
              <a:lnSpc>
                <a:spcPct val="120000"/>
              </a:lnSpc>
            </a:pPr>
            <a:r>
              <a:rPr lang="el-GR" sz="1800" b="1" i="1" dirty="0"/>
              <a:t>Σεβασμός της </a:t>
            </a:r>
            <a:r>
              <a:rPr lang="el-GR" sz="1800" b="1" i="1" dirty="0" err="1"/>
              <a:t>ιδιωτικότητας</a:t>
            </a:r>
            <a:r>
              <a:rPr lang="en-GB" sz="1800" dirty="0"/>
              <a:t>: </a:t>
            </a:r>
            <a:r>
              <a:rPr lang="el-GR" sz="1800" dirty="0"/>
              <a:t>η διάκριση μεταξύ ιδιωτικής και δημόσιας συμπεριφοράς μπορεί να είναι δύσκολη</a:t>
            </a:r>
            <a:r>
              <a:rPr lang="en-US" sz="1800" dirty="0"/>
              <a:t> </a:t>
            </a:r>
          </a:p>
          <a:p>
            <a:pPr marL="457200" indent="-457200">
              <a:lnSpc>
                <a:spcPct val="120000"/>
              </a:lnSpc>
            </a:pPr>
            <a:r>
              <a:rPr lang="el-GR" sz="1800" b="1" i="1" dirty="0"/>
              <a:t>Διασφάλιση ανωνυμίας</a:t>
            </a:r>
            <a:r>
              <a:rPr lang="en-US" sz="1800" dirty="0"/>
              <a:t>: </a:t>
            </a:r>
            <a:r>
              <a:rPr lang="el-GR" sz="1800" dirty="0"/>
              <a:t>κάθε πληροφορία που θα μπορούσε να </a:t>
            </a:r>
            <a:r>
              <a:rPr lang="el-GR" sz="1800" dirty="0" err="1"/>
              <a:t>ταυτοποιήσει</a:t>
            </a:r>
            <a:r>
              <a:rPr lang="el-GR" sz="1800" dirty="0"/>
              <a:t> την πηγή του μηνύματος πρέπει να απομακρυνθεί</a:t>
            </a:r>
            <a:r>
              <a:rPr lang="en-US" sz="1800" dirty="0"/>
              <a:t> </a:t>
            </a:r>
          </a:p>
          <a:p>
            <a:pPr marL="457200" indent="-457200">
              <a:lnSpc>
                <a:spcPct val="120000"/>
              </a:lnSpc>
            </a:pPr>
            <a:r>
              <a:rPr lang="el-GR" sz="1800" b="1" i="1" dirty="0"/>
              <a:t>Αποφυγή παρεξηγήσεων</a:t>
            </a:r>
            <a:r>
              <a:rPr lang="en-US" sz="1800" dirty="0"/>
              <a:t>: </a:t>
            </a:r>
            <a:r>
              <a:rPr lang="el-GR" sz="1800" dirty="0"/>
              <a:t>τα διαθέσιμα δεδομένα μπορεί να είναι ατελή </a:t>
            </a:r>
            <a:endParaRPr lang="en-US" sz="1800" dirty="0"/>
          </a:p>
          <a:p>
            <a:pPr marL="457200" indent="-457200">
              <a:lnSpc>
                <a:spcPct val="120000"/>
              </a:lnSpc>
            </a:pPr>
            <a:r>
              <a:rPr lang="el-GR" sz="1800" b="1" i="1" dirty="0"/>
              <a:t>Αναγνώριση ιδιοκτησίας</a:t>
            </a:r>
            <a:r>
              <a:rPr lang="en-US" sz="1800" dirty="0"/>
              <a:t>: </a:t>
            </a:r>
            <a:r>
              <a:rPr lang="el-GR" sz="1800" dirty="0"/>
              <a:t>Ανήκουν τα μηνύματα ή τα αρχεία σε αυτόν που τα ανέβασε, στην ομάδα συζητήσεων, ή στον παρατηρητή; </a:t>
            </a:r>
            <a:endParaRPr lang="en-US" sz="1800" dirty="0"/>
          </a:p>
        </p:txBody>
      </p:sp>
    </p:spTree>
    <p:extLst>
      <p:ext uri="{BB962C8B-B14F-4D97-AF65-F5344CB8AC3E}">
        <p14:creationId xmlns:p14="http://schemas.microsoft.com/office/powerpoint/2010/main" val="15682902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Πλαίσια δεοντολογίας</a:t>
            </a:r>
            <a:endParaRPr lang="en-US" dirty="0"/>
          </a:p>
        </p:txBody>
      </p:sp>
      <p:sp>
        <p:nvSpPr>
          <p:cNvPr id="3" name="Content Placeholder 2"/>
          <p:cNvSpPr>
            <a:spLocks noGrp="1"/>
          </p:cNvSpPr>
          <p:nvPr>
            <p:ph type="body" idx="1"/>
          </p:nvPr>
        </p:nvSpPr>
        <p:spPr/>
        <p:txBody>
          <a:bodyPr>
            <a:normAutofit fontScale="92500"/>
          </a:bodyPr>
          <a:lstStyle/>
          <a:p>
            <a:pPr marL="457200" lvl="0" indent="-457200">
              <a:buAutoNum type="arabicPeriod"/>
            </a:pPr>
            <a:r>
              <a:rPr lang="el-GR" sz="2000" dirty="0"/>
              <a:t>Παραβαίνει η δράση Α το νόμο;</a:t>
            </a:r>
          </a:p>
          <a:p>
            <a:pPr marL="457200" lvl="0" indent="-457200">
              <a:buAutoNum type="arabicPeriod"/>
            </a:pPr>
            <a:r>
              <a:rPr lang="el-GR" sz="2000" dirty="0"/>
              <a:t>Παραβαίνει η δράση Α, οποιαδήποτε ηθική υποχρέωση: δικαιοσύνη, αγαθοεργία, αυτό-βελτίωση, κλπ.;</a:t>
            </a:r>
          </a:p>
          <a:p>
            <a:pPr marL="457200" lvl="0" indent="-457200">
              <a:buAutoNum type="arabicPeriod"/>
            </a:pPr>
            <a:r>
              <a:rPr lang="el-GR" sz="2000" dirty="0"/>
              <a:t>Είναι μοχθηρός ο σκοπός της δράσης Α;</a:t>
            </a:r>
          </a:p>
          <a:p>
            <a:pPr marL="457200" lvl="0" indent="-457200">
              <a:buAutoNum type="arabicPeriod"/>
            </a:pPr>
            <a:r>
              <a:rPr lang="el-GR" sz="2000" dirty="0"/>
              <a:t>Είναι πιθανόν να προκύψουν μεγάλα δεινά από τη δράση Α;</a:t>
            </a:r>
          </a:p>
          <a:p>
            <a:pPr marL="457200" lvl="0" indent="-457200">
              <a:buAutoNum type="arabicPeriod"/>
            </a:pPr>
            <a:r>
              <a:rPr lang="el-GR" sz="2000" dirty="0"/>
              <a:t>Υπάρχει μία ικανοποιητική εναλλακτική, δράση Β, η οποία παράγει παρόμοια, ή περισσότερα καλά ή λιγότερα δεινά από τη δράση Α και η οποία έχει συνειδητά απορριφθεί;</a:t>
            </a:r>
          </a:p>
          <a:p>
            <a:pPr marL="457200" lvl="0" indent="-457200">
              <a:buAutoNum type="arabicPeriod"/>
            </a:pPr>
            <a:r>
              <a:rPr lang="el-GR" sz="2000" dirty="0"/>
              <a:t>Καταπατά η δράση Α απαράγραπτα δικαιώματα των συμμετεχόντων;</a:t>
            </a:r>
          </a:p>
          <a:p>
            <a:pPr marL="457200" lvl="0" indent="-457200">
              <a:buAutoNum type="arabicPeriod"/>
            </a:pPr>
            <a:r>
              <a:rPr lang="el-GR" sz="2000" dirty="0"/>
              <a:t>Αφήνει η δράση Α κάποιο άλλο μέλος της ομάδας σε χειρότερη κατάσταση, και είναι αυτό το άτομο ή η ομάδα ήδη μη προνομιούχα;</a:t>
            </a:r>
          </a:p>
        </p:txBody>
      </p:sp>
    </p:spTree>
    <p:extLst>
      <p:ext uri="{BB962C8B-B14F-4D97-AF65-F5344CB8AC3E}">
        <p14:creationId xmlns:p14="http://schemas.microsoft.com/office/powerpoint/2010/main" val="141760689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Δεοντολογικά Συμβόλαια</a:t>
            </a:r>
            <a:endParaRPr lang="en-US" dirty="0"/>
          </a:p>
        </p:txBody>
      </p:sp>
      <p:sp>
        <p:nvSpPr>
          <p:cNvPr id="3" name="Content Placeholder 2"/>
          <p:cNvSpPr>
            <a:spLocks noGrp="1"/>
          </p:cNvSpPr>
          <p:nvPr>
            <p:ph type="body" idx="1"/>
          </p:nvPr>
        </p:nvSpPr>
        <p:spPr/>
        <p:txBody>
          <a:bodyPr>
            <a:normAutofit/>
          </a:bodyPr>
          <a:lstStyle/>
          <a:p>
            <a:pPr lvl="0"/>
            <a:r>
              <a:rPr lang="el-GR" sz="2400" dirty="0"/>
              <a:t>Ξεκαθαρίστε τον σκοπό και τη φύση της έρευνας.</a:t>
            </a:r>
            <a:endParaRPr lang="en-US" sz="2400" dirty="0"/>
          </a:p>
          <a:p>
            <a:pPr lvl="0"/>
            <a:r>
              <a:rPr lang="el-GR" sz="2400" dirty="0"/>
              <a:t>Εντοπίστε μαζί με τα ενδιαφερόμενα μέλη, κάθε πιθανή σύγκρουση που μπορεί να προκύψει.</a:t>
            </a:r>
            <a:endParaRPr lang="en-US" sz="2400" dirty="0"/>
          </a:p>
          <a:p>
            <a:pPr lvl="0"/>
            <a:r>
              <a:rPr lang="el-GR" sz="2400" dirty="0"/>
              <a:t>Προετοιμάστε λύσεις για αυτά τα προβλήματα.</a:t>
            </a:r>
            <a:endParaRPr lang="en-US" sz="2400" dirty="0"/>
          </a:p>
          <a:p>
            <a:pPr lvl="0"/>
            <a:r>
              <a:rPr lang="el-GR" sz="2400"/>
              <a:t>Ζητήστε </a:t>
            </a:r>
            <a:r>
              <a:rPr lang="el-GR" sz="2400" dirty="0"/>
              <a:t>τη ρητή συμφωνία όλων όσων επηρεάζονται.</a:t>
            </a:r>
            <a:endParaRPr lang="en-US" sz="2400" dirty="0"/>
          </a:p>
          <a:p>
            <a:pPr lvl="0"/>
            <a:endParaRPr lang="en-US" sz="2400" dirty="0"/>
          </a:p>
          <a:p>
            <a:endParaRPr lang="en-US" sz="2400" dirty="0"/>
          </a:p>
        </p:txBody>
      </p:sp>
    </p:spTree>
    <p:extLst>
      <p:ext uri="{BB962C8B-B14F-4D97-AF65-F5344CB8AC3E}">
        <p14:creationId xmlns:p14="http://schemas.microsoft.com/office/powerpoint/2010/main" val="3770641088"/>
      </p:ext>
    </p:extLst>
  </p:cSld>
  <p:clrMapOvr>
    <a:masterClrMapping/>
  </p:clrMapOvr>
</p:sld>
</file>

<file path=ppt/theme/theme1.xml><?xml version="1.0" encoding="utf-8"?>
<a:theme xmlns:a="http://schemas.openxmlformats.org/drawingml/2006/main" name="508 Lecture">
  <a:themeElements>
    <a:clrScheme name="Custom 7">
      <a:dk1>
        <a:srgbClr val="000000"/>
      </a:dk1>
      <a:lt1>
        <a:srgbClr val="FFFFFF"/>
      </a:lt1>
      <a:dk2>
        <a:srgbClr val="000000"/>
      </a:dk2>
      <a:lt2>
        <a:srgbClr val="007FA3"/>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RAY_5e_PPT_01_Greek template" id="{BE828612-5717-A649-839F-3094A748930E}" vid="{8853DB5E-1FD5-634D-BF65-6CD7B6D96AE4}"/>
    </a:ext>
  </a:extLst>
</a:theme>
</file>

<file path=ppt/theme/theme2.xml><?xml version="1.0" encoding="utf-8"?>
<a:theme xmlns:a="http://schemas.openxmlformats.org/drawingml/2006/main" name="1_508 Lecture">
  <a:themeElements>
    <a:clrScheme name="Custom 7">
      <a:dk1>
        <a:srgbClr val="000000"/>
      </a:dk1>
      <a:lt1>
        <a:srgbClr val="FFFFFF"/>
      </a:lt1>
      <a:dk2>
        <a:srgbClr val="000000"/>
      </a:dk2>
      <a:lt2>
        <a:srgbClr val="007FA3"/>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RAY_5e_PPT_01_Greek template" id="{BE828612-5717-A649-839F-3094A748930E}" vid="{C6603481-B2A6-BB44-B51B-8EBA11D29A7F}"/>
    </a:ext>
  </a:extLst>
</a:theme>
</file>

<file path=ppt/theme/theme3.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508 Lecture</Template>
  <TotalTime>7</TotalTime>
  <Words>922</Words>
  <Application>Microsoft Macintosh PowerPoint</Application>
  <PresentationFormat>On-screen Show (4:3)</PresentationFormat>
  <Paragraphs>55</Paragraphs>
  <Slides>10</Slides>
  <Notes>1</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10</vt:i4>
      </vt:variant>
    </vt:vector>
  </HeadingPairs>
  <TitlesOfParts>
    <vt:vector size="17" baseType="lpstr">
      <vt:lpstr>Apparat</vt:lpstr>
      <vt:lpstr>Arial</vt:lpstr>
      <vt:lpstr>Calibri</vt:lpstr>
      <vt:lpstr>Noto Sans Symbols</vt:lpstr>
      <vt:lpstr>Times New Roman</vt:lpstr>
      <vt:lpstr>508 Lecture</vt:lpstr>
      <vt:lpstr>1_508 Lecture</vt:lpstr>
      <vt:lpstr>Η Ερευνητική Μεθοδολογία στον Πραγματικό  Κόσμο </vt:lpstr>
      <vt:lpstr>Μαθησιακά αποτελέσματα κεφαλαίου</vt:lpstr>
      <vt:lpstr>Τι είναι Έρευνα με Μη-παρεμβατικά μέτρα;</vt:lpstr>
      <vt:lpstr>Εντοπίζοντας Φυσικά Μέτρα</vt:lpstr>
      <vt:lpstr>Έγγραφα</vt:lpstr>
      <vt:lpstr>Ψηφιακά Αρχεία</vt:lpstr>
      <vt:lpstr>Δεοντολογικά Ζητήματα στη Χρήση Ψηφιακής Τεχνολογίας</vt:lpstr>
      <vt:lpstr>Πλαίσια δεοντολογίας</vt:lpstr>
      <vt:lpstr>Δεοντολογικά Συμβόλαια</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Η Ερευνητική Μεθοδολογία στον Πραγματικό  Κόσμο </dc:title>
  <dc:creator>Pavlos Delias</dc:creator>
  <cp:lastModifiedBy>Pavlos Delias</cp:lastModifiedBy>
  <cp:revision>1</cp:revision>
  <dcterms:created xsi:type="dcterms:W3CDTF">2023-09-15T05:58:45Z</dcterms:created>
  <dcterms:modified xsi:type="dcterms:W3CDTF">2023-09-15T06:06:15Z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Offisync_UniqueId">
    <vt:lpwstr>682739</vt:lpwstr>
  </property>
  <property fmtid="{D5CDD505-2E9C-101B-9397-08002B2CF9AE}" pid="3" name="Offisync_ServerID">
    <vt:lpwstr>7e960520-0e88-4f05-9fa0-24079b61e486</vt:lpwstr>
  </property>
  <property fmtid="{D5CDD505-2E9C-101B-9397-08002B2CF9AE}" pid="4" name="Offisync_UpdateToken">
    <vt:lpwstr>2</vt:lpwstr>
  </property>
  <property fmtid="{D5CDD505-2E9C-101B-9397-08002B2CF9AE}" pid="5" name="Jive_VersionGuid">
    <vt:lpwstr>2e874262-9747-49d3-bf1e-677aeb587663</vt:lpwstr>
  </property>
  <property fmtid="{D5CDD505-2E9C-101B-9397-08002B2CF9AE}" pid="6" name="Offisync_ProviderInitializationData">
    <vt:lpwstr>https://neo.pearson.com</vt:lpwstr>
  </property>
  <property fmtid="{D5CDD505-2E9C-101B-9397-08002B2CF9AE}" pid="7" name="Jive_LatestUserAccountName">
    <vt:lpwstr>joel</vt:lpwstr>
  </property>
</Properties>
</file>