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57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56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8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a Salvanou" userId="e3221fe3f50a03c0" providerId="LiveId" clId="{A796628F-D1B0-4F29-9E42-60975A4B6FAE}"/>
    <pc:docChg chg="custSel addSld delSld modSld">
      <pc:chgData name="Emilia Salvanou" userId="e3221fe3f50a03c0" providerId="LiveId" clId="{A796628F-D1B0-4F29-9E42-60975A4B6FAE}" dt="2022-10-19T14:26:58" v="1304" actId="27636"/>
      <pc:docMkLst>
        <pc:docMk/>
      </pc:docMkLst>
      <pc:sldChg chg="modSp mod">
        <pc:chgData name="Emilia Salvanou" userId="e3221fe3f50a03c0" providerId="LiveId" clId="{A796628F-D1B0-4F29-9E42-60975A4B6FAE}" dt="2022-10-19T14:26:57.766" v="1301"/>
        <pc:sldMkLst>
          <pc:docMk/>
          <pc:sldMk cId="1466383831" sldId="256"/>
        </pc:sldMkLst>
        <pc:spChg chg="mod">
          <ac:chgData name="Emilia Salvanou" userId="e3221fe3f50a03c0" providerId="LiveId" clId="{A796628F-D1B0-4F29-9E42-60975A4B6FAE}" dt="2022-10-19T14:26:57.766" v="1301"/>
          <ac:spMkLst>
            <pc:docMk/>
            <pc:sldMk cId="1466383831" sldId="256"/>
            <ac:spMk id="2" creationId="{60291BF1-29B1-2906-0332-906BE1224DB7}"/>
          </ac:spMkLst>
        </pc:spChg>
        <pc:spChg chg="mod">
          <ac:chgData name="Emilia Salvanou" userId="e3221fe3f50a03c0" providerId="LiveId" clId="{A796628F-D1B0-4F29-9E42-60975A4B6FAE}" dt="2022-10-19T14:26:57.766" v="1301"/>
          <ac:spMkLst>
            <pc:docMk/>
            <pc:sldMk cId="1466383831" sldId="256"/>
            <ac:spMk id="3" creationId="{E3B6CA14-0140-89EA-824A-40E36EC31C01}"/>
          </ac:spMkLst>
        </pc:spChg>
      </pc:sldChg>
      <pc:sldChg chg="modSp mod">
        <pc:chgData name="Emilia Salvanou" userId="e3221fe3f50a03c0" providerId="LiveId" clId="{A796628F-D1B0-4F29-9E42-60975A4B6FAE}" dt="2022-10-19T14:26:57.766" v="1301"/>
        <pc:sldMkLst>
          <pc:docMk/>
          <pc:sldMk cId="3152811438" sldId="257"/>
        </pc:sldMkLst>
        <pc:spChg chg="mod">
          <ac:chgData name="Emilia Salvanou" userId="e3221fe3f50a03c0" providerId="LiveId" clId="{A796628F-D1B0-4F29-9E42-60975A4B6FAE}" dt="2022-10-19T14:26:57.766" v="1301"/>
          <ac:spMkLst>
            <pc:docMk/>
            <pc:sldMk cId="3152811438" sldId="257"/>
            <ac:spMk id="2" creationId="{C17D8B5E-F412-6E13-1FD3-B0BEA1C4F9BC}"/>
          </ac:spMkLst>
        </pc:spChg>
        <pc:spChg chg="mod">
          <ac:chgData name="Emilia Salvanou" userId="e3221fe3f50a03c0" providerId="LiveId" clId="{A796628F-D1B0-4F29-9E42-60975A4B6FAE}" dt="2022-10-19T14:26:57.766" v="1301"/>
          <ac:spMkLst>
            <pc:docMk/>
            <pc:sldMk cId="3152811438" sldId="257"/>
            <ac:spMk id="3" creationId="{5D157DF9-7183-E076-825B-E8CD12B24BB7}"/>
          </ac:spMkLst>
        </pc:spChg>
      </pc:sldChg>
      <pc:sldChg chg="modSp mod">
        <pc:chgData name="Emilia Salvanou" userId="e3221fe3f50a03c0" providerId="LiveId" clId="{A796628F-D1B0-4F29-9E42-60975A4B6FAE}" dt="2022-10-19T14:26:57.766" v="1301"/>
        <pc:sldMkLst>
          <pc:docMk/>
          <pc:sldMk cId="1822949612" sldId="258"/>
        </pc:sldMkLst>
        <pc:spChg chg="mod">
          <ac:chgData name="Emilia Salvanou" userId="e3221fe3f50a03c0" providerId="LiveId" clId="{A796628F-D1B0-4F29-9E42-60975A4B6FAE}" dt="2022-10-19T14:26:57.766" v="1301"/>
          <ac:spMkLst>
            <pc:docMk/>
            <pc:sldMk cId="1822949612" sldId="258"/>
            <ac:spMk id="2" creationId="{D23E2A6C-3AE0-A9F1-2123-2C1E2D54F8BD}"/>
          </ac:spMkLst>
        </pc:spChg>
        <pc:spChg chg="mod">
          <ac:chgData name="Emilia Salvanou" userId="e3221fe3f50a03c0" providerId="LiveId" clId="{A796628F-D1B0-4F29-9E42-60975A4B6FAE}" dt="2022-10-19T14:26:57.766" v="1301"/>
          <ac:spMkLst>
            <pc:docMk/>
            <pc:sldMk cId="1822949612" sldId="258"/>
            <ac:spMk id="3" creationId="{0530B690-0EDE-2922-DA99-034F03EF7970}"/>
          </ac:spMkLst>
        </pc:spChg>
      </pc:sldChg>
      <pc:sldChg chg="modSp mod">
        <pc:chgData name="Emilia Salvanou" userId="e3221fe3f50a03c0" providerId="LiveId" clId="{A796628F-D1B0-4F29-9E42-60975A4B6FAE}" dt="2022-10-19T14:26:57.953" v="1302" actId="27636"/>
        <pc:sldMkLst>
          <pc:docMk/>
          <pc:sldMk cId="2765803095" sldId="259"/>
        </pc:sldMkLst>
        <pc:spChg chg="mod">
          <ac:chgData name="Emilia Salvanou" userId="e3221fe3f50a03c0" providerId="LiveId" clId="{A796628F-D1B0-4F29-9E42-60975A4B6FAE}" dt="2022-10-19T14:26:57.766" v="1301"/>
          <ac:spMkLst>
            <pc:docMk/>
            <pc:sldMk cId="2765803095" sldId="259"/>
            <ac:spMk id="2" creationId="{F9F68713-15D8-BB10-8B5E-9423C53F62A0}"/>
          </ac:spMkLst>
        </pc:spChg>
        <pc:spChg chg="mod">
          <ac:chgData name="Emilia Salvanou" userId="e3221fe3f50a03c0" providerId="LiveId" clId="{A796628F-D1B0-4F29-9E42-60975A4B6FAE}" dt="2022-10-19T14:26:57.953" v="1302" actId="27636"/>
          <ac:spMkLst>
            <pc:docMk/>
            <pc:sldMk cId="2765803095" sldId="259"/>
            <ac:spMk id="3" creationId="{B5576298-9631-0C25-4D23-720BABFEDC52}"/>
          </ac:spMkLst>
        </pc:spChg>
      </pc:sldChg>
      <pc:sldChg chg="del">
        <pc:chgData name="Emilia Salvanou" userId="e3221fe3f50a03c0" providerId="LiveId" clId="{A796628F-D1B0-4F29-9E42-60975A4B6FAE}" dt="2022-10-19T13:59:08.895" v="845" actId="2696"/>
        <pc:sldMkLst>
          <pc:docMk/>
          <pc:sldMk cId="1331912580" sldId="260"/>
        </pc:sldMkLst>
      </pc:sldChg>
      <pc:sldChg chg="modSp mod">
        <pc:chgData name="Emilia Salvanou" userId="e3221fe3f50a03c0" providerId="LiveId" clId="{A796628F-D1B0-4F29-9E42-60975A4B6FAE}" dt="2022-10-19T14:26:58" v="1304" actId="27636"/>
        <pc:sldMkLst>
          <pc:docMk/>
          <pc:sldMk cId="3632211747" sldId="261"/>
        </pc:sldMkLst>
        <pc:spChg chg="mod">
          <ac:chgData name="Emilia Salvanou" userId="e3221fe3f50a03c0" providerId="LiveId" clId="{A796628F-D1B0-4F29-9E42-60975A4B6FAE}" dt="2022-10-19T14:26:57.766" v="1301"/>
          <ac:spMkLst>
            <pc:docMk/>
            <pc:sldMk cId="3632211747" sldId="261"/>
            <ac:spMk id="2" creationId="{CAC1092E-1B5B-1CB3-FC27-44400E6C3495}"/>
          </ac:spMkLst>
        </pc:spChg>
        <pc:spChg chg="mod">
          <ac:chgData name="Emilia Salvanou" userId="e3221fe3f50a03c0" providerId="LiveId" clId="{A796628F-D1B0-4F29-9E42-60975A4B6FAE}" dt="2022-10-19T14:26:58" v="1304" actId="27636"/>
          <ac:spMkLst>
            <pc:docMk/>
            <pc:sldMk cId="3632211747" sldId="261"/>
            <ac:spMk id="3" creationId="{395BFEE5-9128-C82A-DDCF-6512B4187EA3}"/>
          </ac:spMkLst>
        </pc:spChg>
      </pc:sldChg>
      <pc:sldChg chg="modSp new mod">
        <pc:chgData name="Emilia Salvanou" userId="e3221fe3f50a03c0" providerId="LiveId" clId="{A796628F-D1B0-4F29-9E42-60975A4B6FAE}" dt="2022-10-19T14:26:57.984" v="1303" actId="27636"/>
        <pc:sldMkLst>
          <pc:docMk/>
          <pc:sldMk cId="3327213006" sldId="262"/>
        </pc:sldMkLst>
        <pc:spChg chg="mod">
          <ac:chgData name="Emilia Salvanou" userId="e3221fe3f50a03c0" providerId="LiveId" clId="{A796628F-D1B0-4F29-9E42-60975A4B6FAE}" dt="2022-10-19T14:26:57.766" v="1301"/>
          <ac:spMkLst>
            <pc:docMk/>
            <pc:sldMk cId="3327213006" sldId="262"/>
            <ac:spMk id="2" creationId="{C4599521-46F5-620E-141F-6C45C981AF99}"/>
          </ac:spMkLst>
        </pc:spChg>
        <pc:spChg chg="mod">
          <ac:chgData name="Emilia Salvanou" userId="e3221fe3f50a03c0" providerId="LiveId" clId="{A796628F-D1B0-4F29-9E42-60975A4B6FAE}" dt="2022-10-19T14:26:57.984" v="1303" actId="27636"/>
          <ac:spMkLst>
            <pc:docMk/>
            <pc:sldMk cId="3327213006" sldId="262"/>
            <ac:spMk id="3" creationId="{B6905B0C-A1FA-2696-4A39-75618E016051}"/>
          </ac:spMkLst>
        </pc:spChg>
      </pc:sldChg>
    </pc:docChg>
  </pc:docChgLst>
  <pc:docChgLst>
    <pc:chgData name="Emilia Salvanou" userId="e3221fe3f50a03c0" providerId="LiveId" clId="{2CE4B11B-C6D1-44C5-A3C3-FA9D8EA41E07}"/>
    <pc:docChg chg="custSel modSld">
      <pc:chgData name="Emilia Salvanou" userId="e3221fe3f50a03c0" providerId="LiveId" clId="{2CE4B11B-C6D1-44C5-A3C3-FA9D8EA41E07}" dt="2023-01-17T14:21:37.404" v="95" actId="20577"/>
      <pc:docMkLst>
        <pc:docMk/>
      </pc:docMkLst>
      <pc:sldChg chg="modSp mod">
        <pc:chgData name="Emilia Salvanou" userId="e3221fe3f50a03c0" providerId="LiveId" clId="{2CE4B11B-C6D1-44C5-A3C3-FA9D8EA41E07}" dt="2023-01-17T14:21:37.404" v="95" actId="20577"/>
        <pc:sldMkLst>
          <pc:docMk/>
          <pc:sldMk cId="3327213006" sldId="262"/>
        </pc:sldMkLst>
        <pc:spChg chg="mod">
          <ac:chgData name="Emilia Salvanou" userId="e3221fe3f50a03c0" providerId="LiveId" clId="{2CE4B11B-C6D1-44C5-A3C3-FA9D8EA41E07}" dt="2023-01-17T14:21:37.404" v="95" actId="20577"/>
          <ac:spMkLst>
            <pc:docMk/>
            <pc:sldMk cId="3327213006" sldId="262"/>
            <ac:spMk id="3" creationId="{B6905B0C-A1FA-2696-4A39-75618E01605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5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375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8529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3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8948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13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95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8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24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75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73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49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6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7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863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4552D-EC3E-4596-A072-E253D27DE5B3}" type="datetimeFigureOut">
              <a:rPr lang="en-US" smtClean="0"/>
              <a:t>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949D16-E913-4433-8074-0A55D37599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5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91BF1-29B1-2906-0332-906BE1224D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l-GR" dirty="0"/>
              <a:t>Εισαγωγή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B6CA14-0140-89EA-824A-40E36EC31C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Εθνογραφική Συγγραφή,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38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68713-15D8-BB10-8B5E-9423C53F6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θα συζητήσουμε στο μάθημα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76298-9631-0C25-4D23-720BABFED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Πώς να επιλέξουμε ένα ερευνητικό θέμα που έχει ενδιαφέρον</a:t>
            </a:r>
          </a:p>
          <a:p>
            <a:r>
              <a:rPr lang="el-GR" dirty="0"/>
              <a:t>Πώς να μετατρέπουμε μια αρχική ιδέα σε ερευνητική πρόταση</a:t>
            </a:r>
          </a:p>
          <a:p>
            <a:r>
              <a:rPr lang="el-GR" dirty="0"/>
              <a:t>Πώς να θέτουμε ερευνητικά ερωτήματα</a:t>
            </a:r>
          </a:p>
          <a:p>
            <a:r>
              <a:rPr lang="el-GR" dirty="0"/>
              <a:t>Να αναγνωρίζουμε πιθανά θέματα ηθικής που εγείρονται από την έρευνα</a:t>
            </a:r>
          </a:p>
          <a:p>
            <a:r>
              <a:rPr lang="el-GR" dirty="0"/>
              <a:t>Να χτίζουμε σχέση εμπιστοσύνης με τους πληροφορητές μας</a:t>
            </a:r>
          </a:p>
          <a:p>
            <a:r>
              <a:rPr lang="el-GR" dirty="0"/>
              <a:t>Να φτιάχνουμε το χρονοδιάγραμμα της έρευνας</a:t>
            </a:r>
          </a:p>
          <a:p>
            <a:r>
              <a:rPr lang="el-GR" dirty="0"/>
              <a:t>Να σχεδιάζουμε και να κάνουμε συνεντεύξεις</a:t>
            </a:r>
          </a:p>
          <a:p>
            <a:r>
              <a:rPr lang="el-GR" dirty="0"/>
              <a:t>Να κρατάμε σημειώσεις στην έρευνα πεδίου</a:t>
            </a:r>
          </a:p>
          <a:p>
            <a:r>
              <a:rPr lang="el-GR" dirty="0"/>
              <a:t>Να διεξάγουμε δευτερογενή έρευνα</a:t>
            </a:r>
          </a:p>
          <a:p>
            <a:r>
              <a:rPr lang="el-GR" dirty="0"/>
              <a:t>Να μετατρέπουμε την έρευνα σε κείμενο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803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99521-46F5-620E-141F-6C45C981A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Ενότητες μαθήματος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05B0C-A1FA-2696-4A39-75618E016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Εισαγωγή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Επιλογή θέματος και συγγραφή πρότασης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Επιτόπια έρευνα α1: Συνεντεύξεις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Επιτόπια έρευνα α2: Συνεντεύξεις / Πρακτική Άσκηση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Επιτόπια έρευνα β1: Συμμετοχική παρατήρηση και σημειώσεις πεδίου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Επιτόπια έρευνα β2: Συμμετοχική παρατήρηση και σημειώσεις πεδίου / Πρακτική Άσκηση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Συγγραφή τελικής μελέτης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Συγγραφή τελικής μελέτης / Πρακτική Άσκηση</a:t>
            </a:r>
          </a:p>
          <a:p>
            <a:pPr marL="514350" indent="-514350">
              <a:buFont typeface="+mj-lt"/>
              <a:buAutoNum type="arabicPeriod"/>
            </a:pPr>
            <a:r>
              <a:rPr lang="el-GR"/>
              <a:t>Οπτική ανθρωπολογία</a:t>
            </a: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ανθρωπολογία στο δημόσιο χώρο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ανθρωπολογία στο διαδίκτυο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Παρουσιάσεις εργασιών - Συζήτηση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Παρουσιάσεις εργασιών - Συζήτηση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7213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D8B5E-F412-6E13-1FD3-B0BEA1C4F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Τι μελετά ένας κοινωνικός ανθρωπολόγος;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57DF9-7183-E076-825B-E8CD12B24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έννοια της κουλτούρας</a:t>
            </a:r>
          </a:p>
          <a:p>
            <a:r>
              <a:rPr lang="el-GR" dirty="0"/>
              <a:t>Η μελέτη της κουλτούρας</a:t>
            </a:r>
          </a:p>
          <a:p>
            <a:r>
              <a:rPr lang="el-GR" dirty="0"/>
              <a:t>Η αναπαράσταση της κουλτούρας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52811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E2A6C-3AE0-A9F1-2123-2C1E2D54F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Από την παρατήρηση στο κείμενο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0B690-0EDE-2922-DA99-034F03EF7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Τι διαφέρει το ανθρωπολογικό κείμενο από το ρεπορτάζ;</a:t>
            </a:r>
          </a:p>
          <a:p>
            <a:r>
              <a:rPr lang="el-GR" dirty="0"/>
              <a:t>Περιγραφή και ανάλυση</a:t>
            </a:r>
          </a:p>
          <a:p>
            <a:r>
              <a:rPr lang="el-GR" dirty="0" err="1"/>
              <a:t>Ημική</a:t>
            </a:r>
            <a:r>
              <a:rPr lang="el-GR" dirty="0"/>
              <a:t> και </a:t>
            </a:r>
            <a:r>
              <a:rPr lang="el-GR" dirty="0" err="1"/>
              <a:t>ητική</a:t>
            </a:r>
            <a:r>
              <a:rPr lang="el-GR" dirty="0"/>
              <a:t> προσέγγιση</a:t>
            </a:r>
          </a:p>
        </p:txBody>
      </p:sp>
    </p:spTree>
    <p:extLst>
      <p:ext uri="{BB962C8B-B14F-4D97-AF65-F5344CB8AC3E}">
        <p14:creationId xmlns:p14="http://schemas.microsoft.com/office/powerpoint/2010/main" val="1822949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1092E-1B5B-1CB3-FC27-44400E6C3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Χαρακτηριστικά εθνογραφικής συγγραφής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BFEE5-9128-C82A-DDCF-6512B4187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Η εθνογραφική συγγραφή </a:t>
            </a:r>
          </a:p>
          <a:p>
            <a:pPr lvl="1"/>
            <a:r>
              <a:rPr lang="el-GR" dirty="0"/>
              <a:t>Εξετάζει πώς παράγουμε τα νοήματα από όσα παρατηρούμε</a:t>
            </a:r>
          </a:p>
          <a:p>
            <a:pPr lvl="1"/>
            <a:r>
              <a:rPr lang="el-GR" dirty="0"/>
              <a:t>Εξετάζει ποια είναι αυτά τα νοήματα</a:t>
            </a:r>
          </a:p>
          <a:p>
            <a:pPr lvl="1"/>
            <a:r>
              <a:rPr lang="el-GR" dirty="0"/>
              <a:t>Είναι </a:t>
            </a:r>
            <a:r>
              <a:rPr lang="el-GR" dirty="0" err="1"/>
              <a:t>αναστοχαστική</a:t>
            </a:r>
            <a:endParaRPr lang="el-GR" dirty="0"/>
          </a:p>
          <a:p>
            <a:pPr lvl="1"/>
            <a:r>
              <a:rPr lang="el-GR" dirty="0"/>
              <a:t>Φωτίζει τη </a:t>
            </a:r>
            <a:r>
              <a:rPr lang="el-GR" dirty="0" err="1"/>
              <a:t>συνθετότητα</a:t>
            </a:r>
            <a:r>
              <a:rPr lang="el-GR" dirty="0"/>
              <a:t> των πραγμάτων</a:t>
            </a:r>
          </a:p>
          <a:p>
            <a:pPr lvl="1"/>
            <a:r>
              <a:rPr lang="el-GR" dirty="0"/>
              <a:t>Αναδεικνύει τη σύνδεση ανάμεσα στην μελέτη πεδίου και την θεωρία</a:t>
            </a:r>
          </a:p>
          <a:p>
            <a:pPr lvl="1"/>
            <a:r>
              <a:rPr lang="el-GR" dirty="0"/>
              <a:t>Είναι συχνά προκλητική</a:t>
            </a:r>
          </a:p>
          <a:p>
            <a:pPr lvl="1"/>
            <a:r>
              <a:rPr lang="el-GR" dirty="0"/>
              <a:t>Είναι ενδιαφέρουσα</a:t>
            </a:r>
          </a:p>
          <a:p>
            <a:pPr lvl="1"/>
            <a:r>
              <a:rPr lang="el-GR" dirty="0"/>
              <a:t>Αποτελεί οπτική, όχι απλή περιγραφή</a:t>
            </a:r>
          </a:p>
          <a:p>
            <a:pPr lvl="1"/>
            <a:r>
              <a:rPr lang="el-GR" dirty="0"/>
              <a:t>Ενδιαφέρεται για όλες τις αισθήσεις</a:t>
            </a:r>
          </a:p>
          <a:p>
            <a:pPr lvl="1"/>
            <a:r>
              <a:rPr lang="el-GR" dirty="0"/>
              <a:t>Είναι υποκειμενική</a:t>
            </a:r>
          </a:p>
          <a:p>
            <a:pPr lvl="1"/>
            <a:r>
              <a:rPr lang="el-GR" dirty="0"/>
              <a:t>Είναι αποτέλεσμα μιας διαδικασίας που ξεκινά ήδη από την ερευνητική πρόταση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21174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1301</TotalTime>
  <Words>256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1. Εισαγωγή</vt:lpstr>
      <vt:lpstr>Τι θα συζητήσουμε στο μάθημα</vt:lpstr>
      <vt:lpstr>Ενότητες μαθήματος</vt:lpstr>
      <vt:lpstr>Τι μελετά ένας κοινωνικός ανθρωπολόγος;</vt:lpstr>
      <vt:lpstr>Από την παρατήρηση στο κείμενο</vt:lpstr>
      <vt:lpstr>Χαρακτηριστικά εθνογραφικής συγγραφής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Τι είναι η εθνογραφική συγγραφή;</dc:title>
  <dc:creator>Emilia Salvanou</dc:creator>
  <cp:lastModifiedBy>Emilia Salvanou</cp:lastModifiedBy>
  <cp:revision>1</cp:revision>
  <dcterms:created xsi:type="dcterms:W3CDTF">2022-10-18T21:15:33Z</dcterms:created>
  <dcterms:modified xsi:type="dcterms:W3CDTF">2023-01-17T14:21:40Z</dcterms:modified>
</cp:coreProperties>
</file>