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1" r:id="rId3"/>
    <p:sldId id="280" r:id="rId4"/>
    <p:sldId id="266" r:id="rId5"/>
    <p:sldId id="277" r:id="rId6"/>
    <p:sldId id="268" r:id="rId7"/>
    <p:sldId id="278" r:id="rId8"/>
    <p:sldId id="269" r:id="rId9"/>
    <p:sldId id="271" r:id="rId10"/>
    <p:sldId id="270" r:id="rId11"/>
    <p:sldId id="272" r:id="rId12"/>
    <p:sldId id="279" r:id="rId13"/>
    <p:sldId id="258" r:id="rId14"/>
    <p:sldId id="267" r:id="rId15"/>
    <p:sldId id="276" r:id="rId16"/>
    <p:sldId id="261" r:id="rId17"/>
    <p:sldId id="262" r:id="rId18"/>
    <p:sldId id="273" r:id="rId19"/>
    <p:sldId id="274" r:id="rId20"/>
    <p:sldId id="284" r:id="rId21"/>
    <p:sldId id="275" r:id="rId22"/>
    <p:sldId id="285" r:id="rId23"/>
    <p:sldId id="263" r:id="rId24"/>
    <p:sldId id="264" r:id="rId25"/>
    <p:sldId id="265" r:id="rId26"/>
    <p:sldId id="283" r:id="rId27"/>
    <p:sldId id="286" r:id="rId28"/>
    <p:sldId id="259" r:id="rId29"/>
    <p:sldId id="260" r:id="rId30"/>
    <p:sldId id="282" r:id="rId3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284C-E76C-464F-B06D-15B6DEBA0EB8}" type="datetimeFigureOut">
              <a:rPr lang="el-GR" smtClean="0"/>
              <a:t>29/12/2023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90E-A53E-4327-ABD3-E409B72900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83548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284C-E76C-464F-B06D-15B6DEBA0EB8}" type="datetimeFigureOut">
              <a:rPr lang="el-GR" smtClean="0"/>
              <a:t>29/12/2023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90E-A53E-4327-ABD3-E409B72900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67382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284C-E76C-464F-B06D-15B6DEBA0EB8}" type="datetimeFigureOut">
              <a:rPr lang="el-GR" smtClean="0"/>
              <a:t>29/12/2023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90E-A53E-4327-ABD3-E409B72900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5515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284C-E76C-464F-B06D-15B6DEBA0EB8}" type="datetimeFigureOut">
              <a:rPr lang="el-GR" smtClean="0"/>
              <a:t>29/12/2023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90E-A53E-4327-ABD3-E409B72900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6973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284C-E76C-464F-B06D-15B6DEBA0EB8}" type="datetimeFigureOut">
              <a:rPr lang="el-GR" smtClean="0"/>
              <a:t>29/12/2023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90E-A53E-4327-ABD3-E409B72900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822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284C-E76C-464F-B06D-15B6DEBA0EB8}" type="datetimeFigureOut">
              <a:rPr lang="el-GR" smtClean="0"/>
              <a:t>29/12/2023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90E-A53E-4327-ABD3-E409B72900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72397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284C-E76C-464F-B06D-15B6DEBA0EB8}" type="datetimeFigureOut">
              <a:rPr lang="el-GR" smtClean="0"/>
              <a:t>29/12/2023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90E-A53E-4327-ABD3-E409B72900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0563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284C-E76C-464F-B06D-15B6DEBA0EB8}" type="datetimeFigureOut">
              <a:rPr lang="el-GR" smtClean="0"/>
              <a:t>29/12/2023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90E-A53E-4327-ABD3-E409B72900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9247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284C-E76C-464F-B06D-15B6DEBA0EB8}" type="datetimeFigureOut">
              <a:rPr lang="el-GR" smtClean="0"/>
              <a:t>29/12/2023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90E-A53E-4327-ABD3-E409B72900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74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284C-E76C-464F-B06D-15B6DEBA0EB8}" type="datetimeFigureOut">
              <a:rPr lang="el-GR" smtClean="0"/>
              <a:t>29/12/2023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90E-A53E-4327-ABD3-E409B72900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8128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284C-E76C-464F-B06D-15B6DEBA0EB8}" type="datetimeFigureOut">
              <a:rPr lang="el-GR" smtClean="0"/>
              <a:t>29/12/2023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90E-A53E-4327-ABD3-E409B72900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7312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F284C-E76C-464F-B06D-15B6DEBA0EB8}" type="datetimeFigureOut">
              <a:rPr lang="el-GR" smtClean="0"/>
              <a:t>29/12/2023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90E-A53E-4327-ABD3-E409B72900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533452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550264" cy="593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" t="1165" b="1"/>
          <a:stretch/>
        </p:blipFill>
        <p:spPr bwMode="auto">
          <a:xfrm>
            <a:off x="5486400" y="332656"/>
            <a:ext cx="3152130" cy="6109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427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5902848286_bbb89a5ed7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7128792" cy="483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116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31641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52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upload.wikimedia.org/wikipedia/commons/3/32/Pergamon_Altar_-_Telephus_frieze_-_panel_4%E2%80%9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6672"/>
            <a:ext cx="5832648" cy="622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706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4029912" cy="537321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12" y="404663"/>
            <a:ext cx="4371604" cy="58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19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04" y="980728"/>
            <a:ext cx="7128792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51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46127"/>
            <a:ext cx="4029912" cy="537321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20688"/>
            <a:ext cx="3749987" cy="539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22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86372"/>
            <a:ext cx="6624736" cy="497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35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221088" cy="4221088"/>
          </a:xfrm>
          <a:prstGeom prst="rect">
            <a:avLst/>
          </a:prstGeom>
        </p:spPr>
      </p:pic>
      <p:pic>
        <p:nvPicPr>
          <p:cNvPr id="2051" name="Picture 3" descr="C:\Users\User\Downloads\923948389_38c251d453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616" y="251024"/>
            <a:ext cx="4176464" cy="628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965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t="18896" r="1141" b="27086"/>
          <a:stretch/>
        </p:blipFill>
        <p:spPr>
          <a:xfrm rot="5400000">
            <a:off x="-1532562" y="1928098"/>
            <a:ext cx="6325857" cy="2469661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5" t="5095" r="14333" b="7212"/>
          <a:stretch/>
        </p:blipFill>
        <p:spPr>
          <a:xfrm rot="5400000">
            <a:off x="2492685" y="495052"/>
            <a:ext cx="4423507" cy="400929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708920"/>
            <a:ext cx="3003798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93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-712" r="25541" b="-1"/>
          <a:stretch/>
        </p:blipFill>
        <p:spPr>
          <a:xfrm>
            <a:off x="4860032" y="620688"/>
            <a:ext cx="3995430" cy="5533647"/>
          </a:xfrm>
          <a:prstGeom prst="rect">
            <a:avLst/>
          </a:prstGeom>
        </p:spPr>
      </p:pic>
      <p:pic>
        <p:nvPicPr>
          <p:cNvPr id="5122" name="Picture 2" descr="https://upload.wikimedia.org/wikipedia/commons/0/0c/Attalid_portrait_at_the_Antikensammlung_Berl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256"/>
            <a:ext cx="2520280" cy="32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7/75/AtaloPergam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16359"/>
            <a:ext cx="2233330" cy="28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887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0/09/The_Hellenistic_Sculpture_%283471629378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525344" cy="465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319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4/41/Ludovisi_Gaul_06%2C_Palazzo_Altem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33212" y="561812"/>
            <a:ext cx="5865698" cy="439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3140968"/>
            <a:ext cx="4719047" cy="358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398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ile:Naples MAN 6015 Wounded Gaul 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4320480" cy="299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29000"/>
            <a:ext cx="4464496" cy="316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619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pload.wikimedia.org/wikipedia/commons/thumb/9/93/201209071730a_Berlin_Pergamon_Museum%2C_Sterbender_Perser%2C_98-138%2C_Rom.jpg/4096px-201209071730a_Berlin_Pergamon_Museum%2C_Sterbender_Perser%2C_98-138%2C_R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620688"/>
            <a:ext cx="5119447" cy="310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upload.wikimedia.org/wikipedia/commons/b/b2/Naples_MAN_6012_Dead_Amazon_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334" y="3711341"/>
            <a:ext cx="4838494" cy="28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826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116243932_eee5365c52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0561"/>
            <a:ext cx="2414180" cy="606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4443163305_0065ccdb40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7" t="1137" r="20438"/>
          <a:stretch/>
        </p:blipFill>
        <p:spPr bwMode="auto">
          <a:xfrm>
            <a:off x="4431322" y="500184"/>
            <a:ext cx="2758831" cy="564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561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t="1668"/>
          <a:stretch/>
        </p:blipFill>
        <p:spPr bwMode="auto">
          <a:xfrm>
            <a:off x="1156677" y="789354"/>
            <a:ext cx="2362308" cy="570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6"/>
            <a:ext cx="3240360" cy="482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0346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3090863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8" t="30" r="20632"/>
          <a:stretch/>
        </p:blipFill>
        <p:spPr>
          <a:xfrm>
            <a:off x="3995936" y="692696"/>
            <a:ext cx="4536539" cy="557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39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upload.wikimedia.org/wikipedia/commons/2/27/Marble_group_of_Aphrodite_with_Pan_and_Eros_from_Delos._About_100_B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" b="2142"/>
          <a:stretch/>
        </p:blipFill>
        <p:spPr bwMode="auto">
          <a:xfrm rot="5400000">
            <a:off x="3657705" y="1246951"/>
            <a:ext cx="6045799" cy="392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343" r="11082" b="-1"/>
          <a:stretch/>
        </p:blipFill>
        <p:spPr>
          <a:xfrm>
            <a:off x="1115616" y="583338"/>
            <a:ext cx="2840929" cy="565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27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upload.wikimedia.org/wikipedia/commons/9/94/Statue_of_merchant_Gaius_Ofellius_Ferus%2C_125-100_BC%2C_AM_Delos%2C_177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63" y="188640"/>
            <a:ext cx="3912057" cy="586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archimage.efa.gr/action.php?kroute=image_preview_public&amp;id=45344&amp;name=46668&amp;type=1&amp;ext=.jpg&amp;md=d212e6b12e979ded09db15ca7c0b948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640"/>
            <a:ext cx="3429762" cy="624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349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ser\Desktop\Laocoön_and_His_Sons_(699502864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5741599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817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commons/4/4e/The_Blinding_of_Polyphemus%2C_cast_reconstruction_of_the_group%2C_Sperlonga_%2815133096556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4" y="764704"/>
            <a:ext cx="8317432" cy="550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276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upload.wikimedia.org/wikipedia/commons/6/6e/Pergamon_Altar_mod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7853300" cy="539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337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b/b4/Head_Odysseus_MAR_Sperlong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38148"/>
            <a:ext cx="5112568" cy="604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493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1/1a/Pergamon_Altar_-_copy_09_%28Pushkin_museum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836712"/>
            <a:ext cx="8214751" cy="490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126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7344816" cy="55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96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8/89/Pergamon_Altar_-_copy_10_%28Pushkin_museum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6840760" cy="552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802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5" y="532118"/>
            <a:ext cx="7547659" cy="632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62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437681" cy="485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462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Προβολή στην οθόνη (4:3)</PresentationFormat>
  <Paragraphs>0</Paragraphs>
  <Slides>30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30</vt:i4>
      </vt:variant>
    </vt:vector>
  </HeadingPairs>
  <TitlesOfParts>
    <vt:vector size="31" baseType="lpstr"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User</cp:lastModifiedBy>
  <cp:revision>31</cp:revision>
  <dcterms:created xsi:type="dcterms:W3CDTF">2022-11-29T08:24:41Z</dcterms:created>
  <dcterms:modified xsi:type="dcterms:W3CDTF">2023-12-29T11:37:22Z</dcterms:modified>
</cp:coreProperties>
</file>