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6" r:id="rId2"/>
    <p:sldId id="256" r:id="rId3"/>
    <p:sldId id="257" r:id="rId4"/>
    <p:sldId id="275" r:id="rId5"/>
    <p:sldId id="258" r:id="rId6"/>
    <p:sldId id="259" r:id="rId7"/>
    <p:sldId id="260" r:id="rId8"/>
    <p:sldId id="267" r:id="rId9"/>
    <p:sldId id="261" r:id="rId10"/>
    <p:sldId id="262" r:id="rId11"/>
    <p:sldId id="268" r:id="rId12"/>
    <p:sldId id="263" r:id="rId13"/>
    <p:sldId id="264" r:id="rId14"/>
    <p:sldId id="269" r:id="rId15"/>
    <p:sldId id="270" r:id="rId16"/>
    <p:sldId id="265" r:id="rId17"/>
    <p:sldId id="271" r:id="rId18"/>
    <p:sldId id="266" r:id="rId19"/>
    <p:sldId id="272"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DD5D4-4A97-4ACF-B7DD-9F1350E9E273}" v="22" dt="2024-09-20T17:42:32.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5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SSAS ATHANASIOS" userId="be886054-67fe-465e-a3be-062b5e84ab2a" providerId="ADAL" clId="{57332701-4D97-4389-A15B-1011AA65883C}"/>
    <pc:docChg chg="undo custSel addSld modSld modMainMaster">
      <pc:chgData name="FASSAS ATHANASIOS" userId="be886054-67fe-465e-a3be-062b5e84ab2a" providerId="ADAL" clId="{57332701-4D97-4389-A15B-1011AA65883C}" dt="2024-07-05T13:27:04.360" v="446" actId="6549"/>
      <pc:docMkLst>
        <pc:docMk/>
      </pc:docMkLst>
      <pc:sldChg chg="addSp delSp modSp mod setBg addAnim delAnim modAnim modNotesTx">
        <pc:chgData name="FASSAS ATHANASIOS" userId="be886054-67fe-465e-a3be-062b5e84ab2a" providerId="ADAL" clId="{57332701-4D97-4389-A15B-1011AA65883C}" dt="2024-07-05T13:26:07.985" v="443"/>
        <pc:sldMkLst>
          <pc:docMk/>
          <pc:sldMk cId="0" sldId="256"/>
        </pc:sldMkLst>
        <pc:spChg chg="mod">
          <ac:chgData name="FASSAS ATHANASIOS" userId="be886054-67fe-465e-a3be-062b5e84ab2a" providerId="ADAL" clId="{57332701-4D97-4389-A15B-1011AA65883C}" dt="2024-07-05T11:43:33.003" v="126" actId="404"/>
          <ac:spMkLst>
            <pc:docMk/>
            <pc:sldMk cId="0" sldId="256"/>
            <ac:spMk id="2" creationId="{00000000-0000-0000-0000-000000000000}"/>
          </ac:spMkLst>
        </pc:spChg>
        <pc:spChg chg="mod ord">
          <ac:chgData name="FASSAS ATHANASIOS" userId="be886054-67fe-465e-a3be-062b5e84ab2a" providerId="ADAL" clId="{57332701-4D97-4389-A15B-1011AA65883C}" dt="2024-07-05T11:43:44.349" v="129" actId="27636"/>
          <ac:spMkLst>
            <pc:docMk/>
            <pc:sldMk cId="0" sldId="256"/>
            <ac:spMk id="3" creationId="{00000000-0000-0000-0000-000000000000}"/>
          </ac:spMkLst>
        </pc:spChg>
        <pc:spChg chg="add">
          <ac:chgData name="FASSAS ATHANASIOS" userId="be886054-67fe-465e-a3be-062b5e84ab2a" providerId="ADAL" clId="{57332701-4D97-4389-A15B-1011AA65883C}" dt="2024-07-05T11:39:42.820" v="80"/>
          <ac:spMkLst>
            <pc:docMk/>
            <pc:sldMk cId="0" sldId="256"/>
            <ac:spMk id="4" creationId="{7C36231B-D84A-1923-CFCA-D6A9D84CFAAE}"/>
          </ac:spMkLst>
        </pc:spChg>
        <pc:spChg chg="add del">
          <ac:chgData name="FASSAS ATHANASIOS" userId="be886054-67fe-465e-a3be-062b5e84ab2a" providerId="ADAL" clId="{57332701-4D97-4389-A15B-1011AA65883C}" dt="2024-07-05T11:40:26.035" v="85" actId="26606"/>
          <ac:spMkLst>
            <pc:docMk/>
            <pc:sldMk cId="0" sldId="256"/>
            <ac:spMk id="10" creationId="{870A1295-61BC-4214-AA3E-D396673024D0}"/>
          </ac:spMkLst>
        </pc:spChg>
        <pc:spChg chg="add del">
          <ac:chgData name="FASSAS ATHANASIOS" userId="be886054-67fe-465e-a3be-062b5e84ab2a" providerId="ADAL" clId="{57332701-4D97-4389-A15B-1011AA65883C}" dt="2024-07-05T11:40:34.758" v="87" actId="26606"/>
          <ac:spMkLst>
            <pc:docMk/>
            <pc:sldMk cId="0" sldId="256"/>
            <ac:spMk id="18" creationId="{A0A2B7F3-65A0-4CC5-8310-3252C59E025D}"/>
          </ac:spMkLst>
        </pc:spChg>
        <pc:spChg chg="add del">
          <ac:chgData name="FASSAS ATHANASIOS" userId="be886054-67fe-465e-a3be-062b5e84ab2a" providerId="ADAL" clId="{57332701-4D97-4389-A15B-1011AA65883C}" dt="2024-07-05T11:43:21.371" v="123" actId="26606"/>
          <ac:spMkLst>
            <pc:docMk/>
            <pc:sldMk cId="0" sldId="256"/>
            <ac:spMk id="20" creationId="{870A1295-61BC-4214-AA3E-D396673024D0}"/>
          </ac:spMkLst>
        </pc:spChg>
        <pc:spChg chg="add">
          <ac:chgData name="FASSAS ATHANASIOS" userId="be886054-67fe-465e-a3be-062b5e84ab2a" providerId="ADAL" clId="{57332701-4D97-4389-A15B-1011AA65883C}" dt="2024-07-05T11:43:21.371" v="123" actId="26606"/>
          <ac:spMkLst>
            <pc:docMk/>
            <pc:sldMk cId="0" sldId="256"/>
            <ac:spMk id="26" creationId="{4FA4E651-C3D8-4DB8-A026-E8531C6AFACC}"/>
          </ac:spMkLst>
        </pc:spChg>
        <pc:grpChg chg="add del">
          <ac:chgData name="FASSAS ATHANASIOS" userId="be886054-67fe-465e-a3be-062b5e84ab2a" providerId="ADAL" clId="{57332701-4D97-4389-A15B-1011AA65883C}" dt="2024-07-05T11:40:26.035" v="85" actId="26606"/>
          <ac:grpSpMkLst>
            <pc:docMk/>
            <pc:sldMk cId="0" sldId="256"/>
            <ac:grpSpMk id="12" creationId="{0B139475-2B26-4CA9-9413-DE741E49F7BB}"/>
          </ac:grpSpMkLst>
        </pc:grpChg>
        <pc:grpChg chg="add del">
          <ac:chgData name="FASSAS ATHANASIOS" userId="be886054-67fe-465e-a3be-062b5e84ab2a" providerId="ADAL" clId="{57332701-4D97-4389-A15B-1011AA65883C}" dt="2024-07-05T11:43:21.371" v="123" actId="26606"/>
          <ac:grpSpMkLst>
            <pc:docMk/>
            <pc:sldMk cId="0" sldId="256"/>
            <ac:grpSpMk id="21" creationId="{0B139475-2B26-4CA9-9413-DE741E49F7BB}"/>
          </ac:grpSpMkLst>
        </pc:grpChg>
        <pc:picChg chg="add mod ord">
          <ac:chgData name="FASSAS ATHANASIOS" userId="be886054-67fe-465e-a3be-062b5e84ab2a" providerId="ADAL" clId="{57332701-4D97-4389-A15B-1011AA65883C}" dt="2024-07-05T11:43:21.371" v="123" actId="26606"/>
          <ac:picMkLst>
            <pc:docMk/>
            <pc:sldMk cId="0" sldId="256"/>
            <ac:picMk id="5" creationId="{027D5C51-1007-D961-C94B-7F21DB596B5F}"/>
          </ac:picMkLst>
        </pc:picChg>
      </pc:sldChg>
      <pc:sldChg chg="modSp mod chgLayout">
        <pc:chgData name="FASSAS ATHANASIOS" userId="be886054-67fe-465e-a3be-062b5e84ab2a" providerId="ADAL" clId="{57332701-4D97-4389-A15B-1011AA65883C}" dt="2024-07-05T13:27:04.360" v="446" actId="6549"/>
        <pc:sldMkLst>
          <pc:docMk/>
          <pc:sldMk cId="0" sldId="257"/>
        </pc:sldMkLst>
        <pc:spChg chg="mod ord">
          <ac:chgData name="FASSAS ATHANASIOS" userId="be886054-67fe-465e-a3be-062b5e84ab2a" providerId="ADAL" clId="{57332701-4D97-4389-A15B-1011AA65883C}" dt="2024-07-05T11:56:43.732" v="395" actId="700"/>
          <ac:spMkLst>
            <pc:docMk/>
            <pc:sldMk cId="0" sldId="257"/>
            <ac:spMk id="2" creationId="{00000000-0000-0000-0000-000000000000}"/>
          </ac:spMkLst>
        </pc:spChg>
        <pc:spChg chg="mod ord">
          <ac:chgData name="FASSAS ATHANASIOS" userId="be886054-67fe-465e-a3be-062b5e84ab2a" providerId="ADAL" clId="{57332701-4D97-4389-A15B-1011AA65883C}" dt="2024-07-05T13:27:04.360" v="446" actId="6549"/>
          <ac:spMkLst>
            <pc:docMk/>
            <pc:sldMk cId="0" sldId="257"/>
            <ac:spMk id="3" creationId="{00000000-0000-0000-0000-000000000000}"/>
          </ac:spMkLst>
        </pc:spChg>
      </pc:sldChg>
      <pc:sldChg chg="modSp mod chgLayout">
        <pc:chgData name="FASSAS ATHANASIOS" userId="be886054-67fe-465e-a3be-062b5e84ab2a" providerId="ADAL" clId="{57332701-4D97-4389-A15B-1011AA65883C}" dt="2024-07-05T11:55:52.227" v="392" actId="27636"/>
        <pc:sldMkLst>
          <pc:docMk/>
          <pc:sldMk cId="0" sldId="258"/>
        </pc:sldMkLst>
        <pc:spChg chg="mod ord">
          <ac:chgData name="FASSAS ATHANASIOS" userId="be886054-67fe-465e-a3be-062b5e84ab2a" providerId="ADAL" clId="{57332701-4D97-4389-A15B-1011AA65883C}" dt="2024-07-05T11:19:40.457" v="3" actId="27636"/>
          <ac:spMkLst>
            <pc:docMk/>
            <pc:sldMk cId="0" sldId="258"/>
            <ac:spMk id="2" creationId="{00000000-0000-0000-0000-000000000000}"/>
          </ac:spMkLst>
        </pc:spChg>
        <pc:spChg chg="mod ord">
          <ac:chgData name="FASSAS ATHANASIOS" userId="be886054-67fe-465e-a3be-062b5e84ab2a" providerId="ADAL" clId="{57332701-4D97-4389-A15B-1011AA65883C}" dt="2024-07-05T11:55:52.227" v="392" actId="27636"/>
          <ac:spMkLst>
            <pc:docMk/>
            <pc:sldMk cId="0" sldId="258"/>
            <ac:spMk id="3" creationId="{00000000-0000-0000-0000-000000000000}"/>
          </ac:spMkLst>
        </pc:spChg>
      </pc:sldChg>
      <pc:sldChg chg="modSp mod chgLayout">
        <pc:chgData name="FASSAS ATHANASIOS" userId="be886054-67fe-465e-a3be-062b5e84ab2a" providerId="ADAL" clId="{57332701-4D97-4389-A15B-1011AA65883C}" dt="2024-07-05T11:55:53.954" v="394" actId="27636"/>
        <pc:sldMkLst>
          <pc:docMk/>
          <pc:sldMk cId="0" sldId="259"/>
        </pc:sldMkLst>
        <pc:spChg chg="mod ord">
          <ac:chgData name="FASSAS ATHANASIOS" userId="be886054-67fe-465e-a3be-062b5e84ab2a" providerId="ADAL" clId="{57332701-4D97-4389-A15B-1011AA65883C}" dt="2024-07-05T11:19:40.473" v="6" actId="27636"/>
          <ac:spMkLst>
            <pc:docMk/>
            <pc:sldMk cId="0" sldId="259"/>
            <ac:spMk id="2" creationId="{00000000-0000-0000-0000-000000000000}"/>
          </ac:spMkLst>
        </pc:spChg>
        <pc:spChg chg="mod ord">
          <ac:chgData name="FASSAS ATHANASIOS" userId="be886054-67fe-465e-a3be-062b5e84ab2a" providerId="ADAL" clId="{57332701-4D97-4389-A15B-1011AA65883C}" dt="2024-07-05T11:55:53.954" v="394" actId="27636"/>
          <ac:spMkLst>
            <pc:docMk/>
            <pc:sldMk cId="0" sldId="259"/>
            <ac:spMk id="3" creationId="{00000000-0000-0000-0000-000000000000}"/>
          </ac:spMkLst>
        </pc:spChg>
      </pc:sldChg>
      <pc:sldChg chg="addSp delSp modSp mod setBg modClrScheme delDesignElem chgLayout">
        <pc:chgData name="FASSAS ATHANASIOS" userId="be886054-67fe-465e-a3be-062b5e84ab2a" providerId="ADAL" clId="{57332701-4D97-4389-A15B-1011AA65883C}" dt="2024-07-05T12:04:49.281" v="417" actId="242"/>
        <pc:sldMkLst>
          <pc:docMk/>
          <pc:sldMk cId="0" sldId="260"/>
        </pc:sldMkLst>
        <pc:spChg chg="mod ord">
          <ac:chgData name="FASSAS ATHANASIOS" userId="be886054-67fe-465e-a3be-062b5e84ab2a" providerId="ADAL" clId="{57332701-4D97-4389-A15B-1011AA65883C}" dt="2024-07-05T11:21:26.129" v="26" actId="700"/>
          <ac:spMkLst>
            <pc:docMk/>
            <pc:sldMk cId="0" sldId="260"/>
            <ac:spMk id="2" creationId="{00000000-0000-0000-0000-000000000000}"/>
          </ac:spMkLst>
        </pc:spChg>
        <pc:spChg chg="mod ord">
          <ac:chgData name="FASSAS ATHANASIOS" userId="be886054-67fe-465e-a3be-062b5e84ab2a" providerId="ADAL" clId="{57332701-4D97-4389-A15B-1011AA65883C}" dt="2024-07-05T12:04:49.281" v="417" actId="242"/>
          <ac:spMkLst>
            <pc:docMk/>
            <pc:sldMk cId="0" sldId="260"/>
            <ac:spMk id="3" creationId="{00000000-0000-0000-0000-000000000000}"/>
          </ac:spMkLst>
        </pc:spChg>
        <pc:spChg chg="add del mod ord">
          <ac:chgData name="FASSAS ATHANASIOS" userId="be886054-67fe-465e-a3be-062b5e84ab2a" providerId="ADAL" clId="{57332701-4D97-4389-A15B-1011AA65883C}" dt="2024-07-05T11:20:36.553" v="19" actId="478"/>
          <ac:spMkLst>
            <pc:docMk/>
            <pc:sldMk cId="0" sldId="260"/>
            <ac:spMk id="4" creationId="{BF3AA5F3-5380-9D92-EB89-621BF208CED6}"/>
          </ac:spMkLst>
        </pc:spChg>
        <pc:spChg chg="add del mod ord">
          <ac:chgData name="FASSAS ATHANASIOS" userId="be886054-67fe-465e-a3be-062b5e84ab2a" providerId="ADAL" clId="{57332701-4D97-4389-A15B-1011AA65883C}" dt="2024-07-05T11:21:17.234" v="25"/>
          <ac:spMkLst>
            <pc:docMk/>
            <pc:sldMk cId="0" sldId="260"/>
            <ac:spMk id="6" creationId="{28D517A4-B55B-3AC3-F7D9-273F86E4509E}"/>
          </ac:spMkLst>
        </pc:spChg>
        <pc:spChg chg="add del">
          <ac:chgData name="FASSAS ATHANASIOS" userId="be886054-67fe-465e-a3be-062b5e84ab2a" providerId="ADAL" clId="{57332701-4D97-4389-A15B-1011AA65883C}" dt="2024-07-05T11:20:52.875" v="23" actId="700"/>
          <ac:spMkLst>
            <pc:docMk/>
            <pc:sldMk cId="0" sldId="260"/>
            <ac:spMk id="10" creationId="{22587ECF-85E9-4393-9D87-8EB6F3F6C208}"/>
          </ac:spMkLst>
        </pc:spChg>
        <pc:picChg chg="add del mod">
          <ac:chgData name="FASSAS ATHANASIOS" userId="be886054-67fe-465e-a3be-062b5e84ab2a" providerId="ADAL" clId="{57332701-4D97-4389-A15B-1011AA65883C}" dt="2024-07-05T11:21:00.212" v="24" actId="21"/>
          <ac:picMkLst>
            <pc:docMk/>
            <pc:sldMk cId="0" sldId="260"/>
            <ac:picMk id="5" creationId="{8488909E-860A-A1A1-834D-21313485CA2B}"/>
          </ac:picMkLst>
        </pc:picChg>
        <pc:picChg chg="add mod ord">
          <ac:chgData name="FASSAS ATHANASIOS" userId="be886054-67fe-465e-a3be-062b5e84ab2a" providerId="ADAL" clId="{57332701-4D97-4389-A15B-1011AA65883C}" dt="2024-07-05T11:21:26.129" v="26" actId="700"/>
          <ac:picMkLst>
            <pc:docMk/>
            <pc:sldMk cId="0" sldId="260"/>
            <ac:picMk id="7" creationId="{8488909E-860A-A1A1-834D-21313485CA2B}"/>
          </ac:picMkLst>
        </pc:picChg>
      </pc:sldChg>
      <pc:sldChg chg="modSp mod chgLayout">
        <pc:chgData name="FASSAS ATHANASIOS" userId="be886054-67fe-465e-a3be-062b5e84ab2a" providerId="ADAL" clId="{57332701-4D97-4389-A15B-1011AA65883C}" dt="2024-07-05T12:02:39.920" v="400" actId="27636"/>
        <pc:sldMkLst>
          <pc:docMk/>
          <pc:sldMk cId="0" sldId="261"/>
        </pc:sldMkLst>
        <pc:spChg chg="mod ord">
          <ac:chgData name="FASSAS ATHANASIOS" userId="be886054-67fe-465e-a3be-062b5e84ab2a" providerId="ADAL" clId="{57332701-4D97-4389-A15B-1011AA65883C}" dt="2024-07-05T11:19:40.426" v="2" actId="700"/>
          <ac:spMkLst>
            <pc:docMk/>
            <pc:sldMk cId="0" sldId="261"/>
            <ac:spMk id="2" creationId="{00000000-0000-0000-0000-000000000000}"/>
          </ac:spMkLst>
        </pc:spChg>
        <pc:spChg chg="mod ord">
          <ac:chgData name="FASSAS ATHANASIOS" userId="be886054-67fe-465e-a3be-062b5e84ab2a" providerId="ADAL" clId="{57332701-4D97-4389-A15B-1011AA65883C}" dt="2024-07-05T12:02:39.920" v="400" actId="27636"/>
          <ac:spMkLst>
            <pc:docMk/>
            <pc:sldMk cId="0" sldId="261"/>
            <ac:spMk id="3" creationId="{00000000-0000-0000-0000-000000000000}"/>
          </ac:spMkLst>
        </pc:spChg>
      </pc:sldChg>
      <pc:sldChg chg="modSp mod chgLayout">
        <pc:chgData name="FASSAS ATHANASIOS" userId="be886054-67fe-465e-a3be-062b5e84ab2a" providerId="ADAL" clId="{57332701-4D97-4389-A15B-1011AA65883C}" dt="2024-07-05T11:46:31.378" v="186" actId="27636"/>
        <pc:sldMkLst>
          <pc:docMk/>
          <pc:sldMk cId="0" sldId="262"/>
        </pc:sldMkLst>
        <pc:spChg chg="mod ord">
          <ac:chgData name="FASSAS ATHANASIOS" userId="be886054-67fe-465e-a3be-062b5e84ab2a" providerId="ADAL" clId="{57332701-4D97-4389-A15B-1011AA65883C}" dt="2024-07-05T11:19:40.489" v="10" actId="27636"/>
          <ac:spMkLst>
            <pc:docMk/>
            <pc:sldMk cId="0" sldId="262"/>
            <ac:spMk id="2" creationId="{00000000-0000-0000-0000-000000000000}"/>
          </ac:spMkLst>
        </pc:spChg>
        <pc:spChg chg="mod ord">
          <ac:chgData name="FASSAS ATHANASIOS" userId="be886054-67fe-465e-a3be-062b5e84ab2a" providerId="ADAL" clId="{57332701-4D97-4389-A15B-1011AA65883C}" dt="2024-07-05T11:46:31.378" v="186" actId="27636"/>
          <ac:spMkLst>
            <pc:docMk/>
            <pc:sldMk cId="0" sldId="262"/>
            <ac:spMk id="3" creationId="{00000000-0000-0000-0000-000000000000}"/>
          </ac:spMkLst>
        </pc:spChg>
      </pc:sldChg>
      <pc:sldChg chg="modSp mod chgLayout">
        <pc:chgData name="FASSAS ATHANASIOS" userId="be886054-67fe-465e-a3be-062b5e84ab2a" providerId="ADAL" clId="{57332701-4D97-4389-A15B-1011AA65883C}" dt="2024-07-05T11:47:10.899" v="208" actId="20577"/>
        <pc:sldMkLst>
          <pc:docMk/>
          <pc:sldMk cId="0" sldId="263"/>
        </pc:sldMkLst>
        <pc:spChg chg="mod ord">
          <ac:chgData name="FASSAS ATHANASIOS" userId="be886054-67fe-465e-a3be-062b5e84ab2a" providerId="ADAL" clId="{57332701-4D97-4389-A15B-1011AA65883C}" dt="2024-07-05T11:19:40.426" v="2" actId="700"/>
          <ac:spMkLst>
            <pc:docMk/>
            <pc:sldMk cId="0" sldId="263"/>
            <ac:spMk id="2" creationId="{00000000-0000-0000-0000-000000000000}"/>
          </ac:spMkLst>
        </pc:spChg>
        <pc:spChg chg="mod ord">
          <ac:chgData name="FASSAS ATHANASIOS" userId="be886054-67fe-465e-a3be-062b5e84ab2a" providerId="ADAL" clId="{57332701-4D97-4389-A15B-1011AA65883C}" dt="2024-07-05T11:47:10.899" v="208" actId="20577"/>
          <ac:spMkLst>
            <pc:docMk/>
            <pc:sldMk cId="0" sldId="263"/>
            <ac:spMk id="3" creationId="{00000000-0000-0000-0000-000000000000}"/>
          </ac:spMkLst>
        </pc:spChg>
      </pc:sldChg>
      <pc:sldChg chg="modSp mod chgLayout">
        <pc:chgData name="FASSAS ATHANASIOS" userId="be886054-67fe-465e-a3be-062b5e84ab2a" providerId="ADAL" clId="{57332701-4D97-4389-A15B-1011AA65883C}" dt="2024-07-05T11:47:45.460" v="236" actId="15"/>
        <pc:sldMkLst>
          <pc:docMk/>
          <pc:sldMk cId="0" sldId="264"/>
        </pc:sldMkLst>
        <pc:spChg chg="mod ord">
          <ac:chgData name="FASSAS ATHANASIOS" userId="be886054-67fe-465e-a3be-062b5e84ab2a" providerId="ADAL" clId="{57332701-4D97-4389-A15B-1011AA65883C}" dt="2024-07-05T11:19:40.426" v="2" actId="700"/>
          <ac:spMkLst>
            <pc:docMk/>
            <pc:sldMk cId="0" sldId="264"/>
            <ac:spMk id="2" creationId="{00000000-0000-0000-0000-000000000000}"/>
          </ac:spMkLst>
        </pc:spChg>
        <pc:spChg chg="mod ord">
          <ac:chgData name="FASSAS ATHANASIOS" userId="be886054-67fe-465e-a3be-062b5e84ab2a" providerId="ADAL" clId="{57332701-4D97-4389-A15B-1011AA65883C}" dt="2024-07-05T11:47:45.460" v="236" actId="15"/>
          <ac:spMkLst>
            <pc:docMk/>
            <pc:sldMk cId="0" sldId="264"/>
            <ac:spMk id="3" creationId="{00000000-0000-0000-0000-000000000000}"/>
          </ac:spMkLst>
        </pc:spChg>
      </pc:sldChg>
      <pc:sldChg chg="modSp mod chgLayout">
        <pc:chgData name="FASSAS ATHANASIOS" userId="be886054-67fe-465e-a3be-062b5e84ab2a" providerId="ADAL" clId="{57332701-4D97-4389-A15B-1011AA65883C}" dt="2024-07-05T11:50:41.245" v="302" actId="27636"/>
        <pc:sldMkLst>
          <pc:docMk/>
          <pc:sldMk cId="0" sldId="265"/>
        </pc:sldMkLst>
        <pc:spChg chg="mod ord">
          <ac:chgData name="FASSAS ATHANASIOS" userId="be886054-67fe-465e-a3be-062b5e84ab2a" providerId="ADAL" clId="{57332701-4D97-4389-A15B-1011AA65883C}" dt="2024-07-05T11:19:40.426" v="2" actId="700"/>
          <ac:spMkLst>
            <pc:docMk/>
            <pc:sldMk cId="0" sldId="265"/>
            <ac:spMk id="2" creationId="{00000000-0000-0000-0000-000000000000}"/>
          </ac:spMkLst>
        </pc:spChg>
        <pc:spChg chg="mod ord">
          <ac:chgData name="FASSAS ATHANASIOS" userId="be886054-67fe-465e-a3be-062b5e84ab2a" providerId="ADAL" clId="{57332701-4D97-4389-A15B-1011AA65883C}" dt="2024-07-05T11:50:41.245" v="302" actId="27636"/>
          <ac:spMkLst>
            <pc:docMk/>
            <pc:sldMk cId="0" sldId="265"/>
            <ac:spMk id="3" creationId="{00000000-0000-0000-0000-000000000000}"/>
          </ac:spMkLst>
        </pc:spChg>
      </pc:sldChg>
      <pc:sldChg chg="modSp mod chgLayout">
        <pc:chgData name="FASSAS ATHANASIOS" userId="be886054-67fe-465e-a3be-062b5e84ab2a" providerId="ADAL" clId="{57332701-4D97-4389-A15B-1011AA65883C}" dt="2024-07-05T11:51:48.433" v="328" actId="12"/>
        <pc:sldMkLst>
          <pc:docMk/>
          <pc:sldMk cId="0" sldId="266"/>
        </pc:sldMkLst>
        <pc:spChg chg="mod ord">
          <ac:chgData name="FASSAS ATHANASIOS" userId="be886054-67fe-465e-a3be-062b5e84ab2a" providerId="ADAL" clId="{57332701-4D97-4389-A15B-1011AA65883C}" dt="2024-07-05T11:19:40.520" v="15" actId="27636"/>
          <ac:spMkLst>
            <pc:docMk/>
            <pc:sldMk cId="0" sldId="266"/>
            <ac:spMk id="2" creationId="{00000000-0000-0000-0000-000000000000}"/>
          </ac:spMkLst>
        </pc:spChg>
        <pc:spChg chg="mod ord">
          <ac:chgData name="FASSAS ATHANASIOS" userId="be886054-67fe-465e-a3be-062b5e84ab2a" providerId="ADAL" clId="{57332701-4D97-4389-A15B-1011AA65883C}" dt="2024-07-05T11:51:48.433" v="328" actId="12"/>
          <ac:spMkLst>
            <pc:docMk/>
            <pc:sldMk cId="0" sldId="266"/>
            <ac:spMk id="3" creationId="{00000000-0000-0000-0000-000000000000}"/>
          </ac:spMkLst>
        </pc:spChg>
      </pc:sldChg>
      <pc:sldChg chg="addSp delSp modSp new mod modClrScheme chgLayout">
        <pc:chgData name="FASSAS ATHANASIOS" userId="be886054-67fe-465e-a3be-062b5e84ab2a" providerId="ADAL" clId="{57332701-4D97-4389-A15B-1011AA65883C}" dt="2024-07-05T12:03:34.932" v="402" actId="1076"/>
        <pc:sldMkLst>
          <pc:docMk/>
          <pc:sldMk cId="4253600014" sldId="267"/>
        </pc:sldMkLst>
        <pc:spChg chg="del mod ord">
          <ac:chgData name="FASSAS ATHANASIOS" userId="be886054-67fe-465e-a3be-062b5e84ab2a" providerId="ADAL" clId="{57332701-4D97-4389-A15B-1011AA65883C}" dt="2024-07-05T11:22:29.853" v="35" actId="700"/>
          <ac:spMkLst>
            <pc:docMk/>
            <pc:sldMk cId="4253600014" sldId="267"/>
            <ac:spMk id="2" creationId="{5564354F-CE11-494E-CC60-F9E1234A9C68}"/>
          </ac:spMkLst>
        </pc:spChg>
        <pc:spChg chg="del mod ord">
          <ac:chgData name="FASSAS ATHANASIOS" userId="be886054-67fe-465e-a3be-062b5e84ab2a" providerId="ADAL" clId="{57332701-4D97-4389-A15B-1011AA65883C}" dt="2024-07-05T11:22:29.853" v="35" actId="700"/>
          <ac:spMkLst>
            <pc:docMk/>
            <pc:sldMk cId="4253600014" sldId="267"/>
            <ac:spMk id="3" creationId="{FC649D3A-EC1F-12AE-0FBF-175F335C3273}"/>
          </ac:spMkLst>
        </pc:spChg>
        <pc:spChg chg="del">
          <ac:chgData name="FASSAS ATHANASIOS" userId="be886054-67fe-465e-a3be-062b5e84ab2a" providerId="ADAL" clId="{57332701-4D97-4389-A15B-1011AA65883C}" dt="2024-07-05T11:22:29.853" v="35" actId="700"/>
          <ac:spMkLst>
            <pc:docMk/>
            <pc:sldMk cId="4253600014" sldId="267"/>
            <ac:spMk id="4" creationId="{C0FC9156-B79A-D3C5-4155-4CBC50EE651C}"/>
          </ac:spMkLst>
        </pc:spChg>
        <pc:spChg chg="add mod ord">
          <ac:chgData name="FASSAS ATHANASIOS" userId="be886054-67fe-465e-a3be-062b5e84ab2a" providerId="ADAL" clId="{57332701-4D97-4389-A15B-1011AA65883C}" dt="2024-07-05T11:22:44.228" v="38"/>
          <ac:spMkLst>
            <pc:docMk/>
            <pc:sldMk cId="4253600014" sldId="267"/>
            <ac:spMk id="5" creationId="{02DEE5A1-6298-7A7D-7534-62A101D7CB40}"/>
          </ac:spMkLst>
        </pc:spChg>
        <pc:spChg chg="add mod ord">
          <ac:chgData name="FASSAS ATHANASIOS" userId="be886054-67fe-465e-a3be-062b5e84ab2a" providerId="ADAL" clId="{57332701-4D97-4389-A15B-1011AA65883C}" dt="2024-07-05T11:22:39.181" v="37"/>
          <ac:spMkLst>
            <pc:docMk/>
            <pc:sldMk cId="4253600014" sldId="267"/>
            <ac:spMk id="6" creationId="{8003CB7B-7D58-24E5-6960-463F1799D19B}"/>
          </ac:spMkLst>
        </pc:spChg>
        <pc:picChg chg="add mod">
          <ac:chgData name="FASSAS ATHANASIOS" userId="be886054-67fe-465e-a3be-062b5e84ab2a" providerId="ADAL" clId="{57332701-4D97-4389-A15B-1011AA65883C}" dt="2024-07-05T12:03:34.932" v="402" actId="1076"/>
          <ac:picMkLst>
            <pc:docMk/>
            <pc:sldMk cId="4253600014" sldId="267"/>
            <ac:picMk id="7" creationId="{70B4073A-2007-6685-A390-2F198FD0F261}"/>
          </ac:picMkLst>
        </pc:picChg>
      </pc:sldChg>
      <pc:sldChg chg="addSp delSp modSp new mod setBg modClrScheme delDesignElem chgLayout">
        <pc:chgData name="FASSAS ATHANASIOS" userId="be886054-67fe-465e-a3be-062b5e84ab2a" providerId="ADAL" clId="{57332701-4D97-4389-A15B-1011AA65883C}" dt="2024-07-05T12:22:12.031" v="442" actId="403"/>
        <pc:sldMkLst>
          <pc:docMk/>
          <pc:sldMk cId="75403441" sldId="268"/>
        </pc:sldMkLst>
        <pc:spChg chg="mod ord">
          <ac:chgData name="FASSAS ATHANASIOS" userId="be886054-67fe-465e-a3be-062b5e84ab2a" providerId="ADAL" clId="{57332701-4D97-4389-A15B-1011AA65883C}" dt="2024-07-05T12:22:12.031" v="442" actId="403"/>
          <ac:spMkLst>
            <pc:docMk/>
            <pc:sldMk cId="75403441" sldId="268"/>
            <ac:spMk id="2" creationId="{4BE54DC4-05C9-33D2-AB37-7D2FEA1C8FDF}"/>
          </ac:spMkLst>
        </pc:spChg>
        <pc:spChg chg="mod ord">
          <ac:chgData name="FASSAS ATHANASIOS" userId="be886054-67fe-465e-a3be-062b5e84ab2a" providerId="ADAL" clId="{57332701-4D97-4389-A15B-1011AA65883C}" dt="2024-07-05T12:04:58.652" v="418" actId="242"/>
          <ac:spMkLst>
            <pc:docMk/>
            <pc:sldMk cId="75403441" sldId="268"/>
            <ac:spMk id="3" creationId="{2CDABF39-7D33-EC0E-F3B1-DCBD0F9431D4}"/>
          </ac:spMkLst>
        </pc:spChg>
        <pc:spChg chg="add del mod ord">
          <ac:chgData name="FASSAS ATHANASIOS" userId="be886054-67fe-465e-a3be-062b5e84ab2a" providerId="ADAL" clId="{57332701-4D97-4389-A15B-1011AA65883C}" dt="2024-07-05T12:04:03.729" v="407"/>
          <ac:spMkLst>
            <pc:docMk/>
            <pc:sldMk cId="75403441" sldId="268"/>
            <ac:spMk id="5" creationId="{D41BB0F5-AEC3-2CD8-89D9-71D21BDB5114}"/>
          </ac:spMkLst>
        </pc:spChg>
        <pc:spChg chg="add del">
          <ac:chgData name="FASSAS ATHANASIOS" userId="be886054-67fe-465e-a3be-062b5e84ab2a" providerId="ADAL" clId="{57332701-4D97-4389-A15B-1011AA65883C}" dt="2024-07-05T12:03:57.977" v="405" actId="700"/>
          <ac:spMkLst>
            <pc:docMk/>
            <pc:sldMk cId="75403441" sldId="268"/>
            <ac:spMk id="9" creationId="{22587ECF-85E9-4393-9D87-8EB6F3F6C208}"/>
          </ac:spMkLst>
        </pc:spChg>
        <pc:picChg chg="add del mod">
          <ac:chgData name="FASSAS ATHANASIOS" userId="be886054-67fe-465e-a3be-062b5e84ab2a" providerId="ADAL" clId="{57332701-4D97-4389-A15B-1011AA65883C}" dt="2024-07-05T12:04:01.194" v="406" actId="21"/>
          <ac:picMkLst>
            <pc:docMk/>
            <pc:sldMk cId="75403441" sldId="268"/>
            <ac:picMk id="4" creationId="{7548743B-9C08-3D38-60C4-05DF90D8F5CE}"/>
          </ac:picMkLst>
        </pc:picChg>
        <pc:picChg chg="add mod">
          <ac:chgData name="FASSAS ATHANASIOS" userId="be886054-67fe-465e-a3be-062b5e84ab2a" providerId="ADAL" clId="{57332701-4D97-4389-A15B-1011AA65883C}" dt="2024-07-05T12:04:03.729" v="407"/>
          <ac:picMkLst>
            <pc:docMk/>
            <pc:sldMk cId="75403441" sldId="268"/>
            <ac:picMk id="6" creationId="{7548743B-9C08-3D38-60C4-05DF90D8F5CE}"/>
          </ac:picMkLst>
        </pc:picChg>
      </pc:sldChg>
      <pc:sldChg chg="addSp delSp modSp new mod setBg modNotesTx">
        <pc:chgData name="FASSAS ATHANASIOS" userId="be886054-67fe-465e-a3be-062b5e84ab2a" providerId="ADAL" clId="{57332701-4D97-4389-A15B-1011AA65883C}" dt="2024-07-05T12:18:48.667" v="421" actId="26606"/>
        <pc:sldMkLst>
          <pc:docMk/>
          <pc:sldMk cId="310749979" sldId="269"/>
        </pc:sldMkLst>
        <pc:spChg chg="mod">
          <ac:chgData name="FASSAS ATHANASIOS" userId="be886054-67fe-465e-a3be-062b5e84ab2a" providerId="ADAL" clId="{57332701-4D97-4389-A15B-1011AA65883C}" dt="2024-07-05T12:18:48.667" v="421" actId="26606"/>
          <ac:spMkLst>
            <pc:docMk/>
            <pc:sldMk cId="310749979" sldId="269"/>
            <ac:spMk id="2" creationId="{21785F81-0623-C237-21B3-C249B166B33D}"/>
          </ac:spMkLst>
        </pc:spChg>
        <pc:spChg chg="del">
          <ac:chgData name="FASSAS ATHANASIOS" userId="be886054-67fe-465e-a3be-062b5e84ab2a" providerId="ADAL" clId="{57332701-4D97-4389-A15B-1011AA65883C}" dt="2024-07-05T11:24:29.367" v="46" actId="478"/>
          <ac:spMkLst>
            <pc:docMk/>
            <pc:sldMk cId="310749979" sldId="269"/>
            <ac:spMk id="3" creationId="{8EB368EF-8E5B-E88B-8186-C7213626D1B5}"/>
          </ac:spMkLst>
        </pc:spChg>
        <pc:spChg chg="add del">
          <ac:chgData name="FASSAS ATHANASIOS" userId="be886054-67fe-465e-a3be-062b5e84ab2a" providerId="ADAL" clId="{57332701-4D97-4389-A15B-1011AA65883C}" dt="2024-07-05T12:18:48.667" v="421" actId="26606"/>
          <ac:spMkLst>
            <pc:docMk/>
            <pc:sldMk cId="310749979" sldId="269"/>
            <ac:spMk id="9" creationId="{A4AC5506-6312-4701-8D3C-40187889A947}"/>
          </ac:spMkLst>
        </pc:spChg>
        <pc:spChg chg="add">
          <ac:chgData name="FASSAS ATHANASIOS" userId="be886054-67fe-465e-a3be-062b5e84ab2a" providerId="ADAL" clId="{57332701-4D97-4389-A15B-1011AA65883C}" dt="2024-07-05T12:18:48.667" v="421" actId="26606"/>
          <ac:spMkLst>
            <pc:docMk/>
            <pc:sldMk cId="310749979" sldId="269"/>
            <ac:spMk id="14" creationId="{A4AC5506-6312-4701-8D3C-40187889A947}"/>
          </ac:spMkLst>
        </pc:spChg>
        <pc:graphicFrameChg chg="add del mod modGraphic">
          <ac:chgData name="FASSAS ATHANASIOS" userId="be886054-67fe-465e-a3be-062b5e84ab2a" providerId="ADAL" clId="{57332701-4D97-4389-A15B-1011AA65883C}" dt="2024-07-05T12:18:43.861" v="419" actId="21"/>
          <ac:graphicFrameMkLst>
            <pc:docMk/>
            <pc:sldMk cId="310749979" sldId="269"/>
            <ac:graphicFrameMk id="4" creationId="{59F2F796-086F-8119-3D38-FD04B17D183E}"/>
          </ac:graphicFrameMkLst>
        </pc:graphicFrameChg>
        <pc:picChg chg="add mod">
          <ac:chgData name="FASSAS ATHANASIOS" userId="be886054-67fe-465e-a3be-062b5e84ab2a" providerId="ADAL" clId="{57332701-4D97-4389-A15B-1011AA65883C}" dt="2024-07-05T12:18:48.667" v="421" actId="26606"/>
          <ac:picMkLst>
            <pc:docMk/>
            <pc:sldMk cId="310749979" sldId="269"/>
            <ac:picMk id="3" creationId="{B4F7605C-C5E9-A547-77BF-4255588F542C}"/>
          </ac:picMkLst>
        </pc:picChg>
      </pc:sldChg>
      <pc:sldChg chg="addSp delSp modSp new mod setBg modNotesTx">
        <pc:chgData name="FASSAS ATHANASIOS" userId="be886054-67fe-465e-a3be-062b5e84ab2a" providerId="ADAL" clId="{57332701-4D97-4389-A15B-1011AA65883C}" dt="2024-07-05T12:19:47.789" v="433" actId="26606"/>
        <pc:sldMkLst>
          <pc:docMk/>
          <pc:sldMk cId="2292805449" sldId="270"/>
        </pc:sldMkLst>
        <pc:spChg chg="mod">
          <ac:chgData name="FASSAS ATHANASIOS" userId="be886054-67fe-465e-a3be-062b5e84ab2a" providerId="ADAL" clId="{57332701-4D97-4389-A15B-1011AA65883C}" dt="2024-07-05T12:19:47.789" v="433" actId="26606"/>
          <ac:spMkLst>
            <pc:docMk/>
            <pc:sldMk cId="2292805449" sldId="270"/>
            <ac:spMk id="2" creationId="{28927059-7AF5-22E4-A541-784F68911D23}"/>
          </ac:spMkLst>
        </pc:spChg>
        <pc:spChg chg="del">
          <ac:chgData name="FASSAS ATHANASIOS" userId="be886054-67fe-465e-a3be-062b5e84ab2a" providerId="ADAL" clId="{57332701-4D97-4389-A15B-1011AA65883C}" dt="2024-07-05T11:24:48.664" v="51" actId="478"/>
          <ac:spMkLst>
            <pc:docMk/>
            <pc:sldMk cId="2292805449" sldId="270"/>
            <ac:spMk id="3" creationId="{D5476860-4914-2372-D3AB-A7C0B6FA49A8}"/>
          </ac:spMkLst>
        </pc:spChg>
        <pc:spChg chg="add del">
          <ac:chgData name="FASSAS ATHANASIOS" userId="be886054-67fe-465e-a3be-062b5e84ab2a" providerId="ADAL" clId="{57332701-4D97-4389-A15B-1011AA65883C}" dt="2024-07-05T12:19:47.789" v="433" actId="26606"/>
          <ac:spMkLst>
            <pc:docMk/>
            <pc:sldMk cId="2292805449" sldId="270"/>
            <ac:spMk id="9" creationId="{A4AC5506-6312-4701-8D3C-40187889A947}"/>
          </ac:spMkLst>
        </pc:spChg>
        <pc:spChg chg="add">
          <ac:chgData name="FASSAS ATHANASIOS" userId="be886054-67fe-465e-a3be-062b5e84ab2a" providerId="ADAL" clId="{57332701-4D97-4389-A15B-1011AA65883C}" dt="2024-07-05T12:19:47.789" v="433" actId="26606"/>
          <ac:spMkLst>
            <pc:docMk/>
            <pc:sldMk cId="2292805449" sldId="270"/>
            <ac:spMk id="14" creationId="{A4AC5506-6312-4701-8D3C-40187889A947}"/>
          </ac:spMkLst>
        </pc:spChg>
        <pc:graphicFrameChg chg="add del mod modGraphic">
          <ac:chgData name="FASSAS ATHANASIOS" userId="be886054-67fe-465e-a3be-062b5e84ab2a" providerId="ADAL" clId="{57332701-4D97-4389-A15B-1011AA65883C}" dt="2024-07-05T12:19:42.049" v="431" actId="21"/>
          <ac:graphicFrameMkLst>
            <pc:docMk/>
            <pc:sldMk cId="2292805449" sldId="270"/>
            <ac:graphicFrameMk id="4" creationId="{F21C6E3D-D2FE-ABEE-C0BE-EBBD47CE588B}"/>
          </ac:graphicFrameMkLst>
        </pc:graphicFrameChg>
        <pc:picChg chg="add mod">
          <ac:chgData name="FASSAS ATHANASIOS" userId="be886054-67fe-465e-a3be-062b5e84ab2a" providerId="ADAL" clId="{57332701-4D97-4389-A15B-1011AA65883C}" dt="2024-07-05T12:19:47.789" v="433" actId="26606"/>
          <ac:picMkLst>
            <pc:docMk/>
            <pc:sldMk cId="2292805449" sldId="270"/>
            <ac:picMk id="3" creationId="{40FFF5B9-2D4B-C6BE-3292-13CF96909DA7}"/>
          </ac:picMkLst>
        </pc:picChg>
      </pc:sldChg>
      <pc:sldChg chg="addSp delSp modSp new mod setBg modNotesTx">
        <pc:chgData name="FASSAS ATHANASIOS" userId="be886054-67fe-465e-a3be-062b5e84ab2a" providerId="ADAL" clId="{57332701-4D97-4389-A15B-1011AA65883C}" dt="2024-07-05T12:20:25.376" v="438" actId="26606"/>
        <pc:sldMkLst>
          <pc:docMk/>
          <pc:sldMk cId="1154233808" sldId="271"/>
        </pc:sldMkLst>
        <pc:spChg chg="mod">
          <ac:chgData name="FASSAS ATHANASIOS" userId="be886054-67fe-465e-a3be-062b5e84ab2a" providerId="ADAL" clId="{57332701-4D97-4389-A15B-1011AA65883C}" dt="2024-07-05T12:20:25.376" v="438" actId="26606"/>
          <ac:spMkLst>
            <pc:docMk/>
            <pc:sldMk cId="1154233808" sldId="271"/>
            <ac:spMk id="2" creationId="{8F501672-43AA-66D9-5752-8369F0CBBA87}"/>
          </ac:spMkLst>
        </pc:spChg>
        <pc:spChg chg="del">
          <ac:chgData name="FASSAS ATHANASIOS" userId="be886054-67fe-465e-a3be-062b5e84ab2a" providerId="ADAL" clId="{57332701-4D97-4389-A15B-1011AA65883C}" dt="2024-07-05T11:25:28.337" v="58" actId="478"/>
          <ac:spMkLst>
            <pc:docMk/>
            <pc:sldMk cId="1154233808" sldId="271"/>
            <ac:spMk id="3" creationId="{5E8DAD6A-087E-88D9-7557-C2818A4C9F4A}"/>
          </ac:spMkLst>
        </pc:spChg>
        <pc:spChg chg="add del">
          <ac:chgData name="FASSAS ATHANASIOS" userId="be886054-67fe-465e-a3be-062b5e84ab2a" providerId="ADAL" clId="{57332701-4D97-4389-A15B-1011AA65883C}" dt="2024-07-05T12:20:25.376" v="438" actId="26606"/>
          <ac:spMkLst>
            <pc:docMk/>
            <pc:sldMk cId="1154233808" sldId="271"/>
            <ac:spMk id="9" creationId="{A4AC5506-6312-4701-8D3C-40187889A947}"/>
          </ac:spMkLst>
        </pc:spChg>
        <pc:spChg chg="add">
          <ac:chgData name="FASSAS ATHANASIOS" userId="be886054-67fe-465e-a3be-062b5e84ab2a" providerId="ADAL" clId="{57332701-4D97-4389-A15B-1011AA65883C}" dt="2024-07-05T12:20:25.376" v="438" actId="26606"/>
          <ac:spMkLst>
            <pc:docMk/>
            <pc:sldMk cId="1154233808" sldId="271"/>
            <ac:spMk id="14" creationId="{A4AC5506-6312-4701-8D3C-40187889A947}"/>
          </ac:spMkLst>
        </pc:spChg>
        <pc:graphicFrameChg chg="add del mod modGraphic">
          <ac:chgData name="FASSAS ATHANASIOS" userId="be886054-67fe-465e-a3be-062b5e84ab2a" providerId="ADAL" clId="{57332701-4D97-4389-A15B-1011AA65883C}" dt="2024-07-05T12:20:20.992" v="436" actId="21"/>
          <ac:graphicFrameMkLst>
            <pc:docMk/>
            <pc:sldMk cId="1154233808" sldId="271"/>
            <ac:graphicFrameMk id="4" creationId="{398593EC-2B91-6F91-6D5C-C599D7D2D26E}"/>
          </ac:graphicFrameMkLst>
        </pc:graphicFrameChg>
        <pc:picChg chg="add mod">
          <ac:chgData name="FASSAS ATHANASIOS" userId="be886054-67fe-465e-a3be-062b5e84ab2a" providerId="ADAL" clId="{57332701-4D97-4389-A15B-1011AA65883C}" dt="2024-07-05T12:20:25.376" v="438" actId="26606"/>
          <ac:picMkLst>
            <pc:docMk/>
            <pc:sldMk cId="1154233808" sldId="271"/>
            <ac:picMk id="3" creationId="{7289128E-15D6-68F2-4260-4EDFC0CC309E}"/>
          </ac:picMkLst>
        </pc:picChg>
      </pc:sldChg>
      <pc:sldChg chg="modSp new mod">
        <pc:chgData name="FASSAS ATHANASIOS" userId="be886054-67fe-465e-a3be-062b5e84ab2a" providerId="ADAL" clId="{57332701-4D97-4389-A15B-1011AA65883C}" dt="2024-07-05T11:52:46.376" v="354" actId="20577"/>
        <pc:sldMkLst>
          <pc:docMk/>
          <pc:sldMk cId="3001798121" sldId="272"/>
        </pc:sldMkLst>
        <pc:spChg chg="mod">
          <ac:chgData name="FASSAS ATHANASIOS" userId="be886054-67fe-465e-a3be-062b5e84ab2a" providerId="ADAL" clId="{57332701-4D97-4389-A15B-1011AA65883C}" dt="2024-07-05T11:52:46.376" v="354" actId="20577"/>
          <ac:spMkLst>
            <pc:docMk/>
            <pc:sldMk cId="3001798121" sldId="272"/>
            <ac:spMk id="2" creationId="{67F4F185-5A80-CC22-1DCB-3BAFA70A4970}"/>
          </ac:spMkLst>
        </pc:spChg>
        <pc:spChg chg="mod">
          <ac:chgData name="FASSAS ATHANASIOS" userId="be886054-67fe-465e-a3be-062b5e84ab2a" providerId="ADAL" clId="{57332701-4D97-4389-A15B-1011AA65883C}" dt="2024-07-05T11:52:37.447" v="336" actId="20577"/>
          <ac:spMkLst>
            <pc:docMk/>
            <pc:sldMk cId="3001798121" sldId="272"/>
            <ac:spMk id="3" creationId="{969DDB4E-770E-72DB-DDD4-34EDA7FC4699}"/>
          </ac:spMkLst>
        </pc:spChg>
      </pc:sldChg>
      <pc:sldChg chg="addSp delSp modSp new mod modClrScheme chgLayout">
        <pc:chgData name="FASSAS ATHANASIOS" userId="be886054-67fe-465e-a3be-062b5e84ab2a" providerId="ADAL" clId="{57332701-4D97-4389-A15B-1011AA65883C}" dt="2024-07-05T11:52:50.435" v="355"/>
        <pc:sldMkLst>
          <pc:docMk/>
          <pc:sldMk cId="2784891248" sldId="273"/>
        </pc:sldMkLst>
        <pc:spChg chg="del mod ord">
          <ac:chgData name="FASSAS ATHANASIOS" userId="be886054-67fe-465e-a3be-062b5e84ab2a" providerId="ADAL" clId="{57332701-4D97-4389-A15B-1011AA65883C}" dt="2024-07-05T11:52:17.277" v="330" actId="700"/>
          <ac:spMkLst>
            <pc:docMk/>
            <pc:sldMk cId="2784891248" sldId="273"/>
            <ac:spMk id="2" creationId="{8FF2526C-073E-0122-07CC-DEADE60A065B}"/>
          </ac:spMkLst>
        </pc:spChg>
        <pc:spChg chg="mod ord">
          <ac:chgData name="FASSAS ATHANASIOS" userId="be886054-67fe-465e-a3be-062b5e84ab2a" providerId="ADAL" clId="{57332701-4D97-4389-A15B-1011AA65883C}" dt="2024-07-05T11:52:17.308" v="332" actId="27636"/>
          <ac:spMkLst>
            <pc:docMk/>
            <pc:sldMk cId="2784891248" sldId="273"/>
            <ac:spMk id="3" creationId="{7864DD53-6865-14D8-3A45-735CB128B7A7}"/>
          </ac:spMkLst>
        </pc:spChg>
        <pc:spChg chg="add mod ord">
          <ac:chgData name="FASSAS ATHANASIOS" userId="be886054-67fe-465e-a3be-062b5e84ab2a" providerId="ADAL" clId="{57332701-4D97-4389-A15B-1011AA65883C}" dt="2024-07-05T11:52:50.435" v="355"/>
          <ac:spMkLst>
            <pc:docMk/>
            <pc:sldMk cId="2784891248" sldId="273"/>
            <ac:spMk id="5" creationId="{637FA2BF-1D08-8A8C-7AD4-82AA016A5144}"/>
          </ac:spMkLst>
        </pc:spChg>
        <pc:spChg chg="add del mod ord">
          <ac:chgData name="FASSAS ATHANASIOS" userId="be886054-67fe-465e-a3be-062b5e84ab2a" providerId="ADAL" clId="{57332701-4D97-4389-A15B-1011AA65883C}" dt="2024-07-05T11:52:20.364" v="333"/>
          <ac:spMkLst>
            <pc:docMk/>
            <pc:sldMk cId="2784891248" sldId="273"/>
            <ac:spMk id="6" creationId="{237EB20B-CEB0-AC4C-277F-A5FEB01A7934}"/>
          </ac:spMkLst>
        </pc:spChg>
        <pc:picChg chg="add del mod">
          <ac:chgData name="FASSAS ATHANASIOS" userId="be886054-67fe-465e-a3be-062b5e84ab2a" providerId="ADAL" clId="{57332701-4D97-4389-A15B-1011AA65883C}" dt="2024-07-05T11:52:13.047" v="329" actId="21"/>
          <ac:picMkLst>
            <pc:docMk/>
            <pc:sldMk cId="2784891248" sldId="273"/>
            <ac:picMk id="4" creationId="{52AE4D5F-ACF7-9D45-AD82-05EE7D315776}"/>
          </ac:picMkLst>
        </pc:picChg>
        <pc:picChg chg="add mod">
          <ac:chgData name="FASSAS ATHANASIOS" userId="be886054-67fe-465e-a3be-062b5e84ab2a" providerId="ADAL" clId="{57332701-4D97-4389-A15B-1011AA65883C}" dt="2024-07-05T11:52:20.364" v="333"/>
          <ac:picMkLst>
            <pc:docMk/>
            <pc:sldMk cId="2784891248" sldId="273"/>
            <ac:picMk id="7" creationId="{52AE4D5F-ACF7-9D45-AD82-05EE7D315776}"/>
          </ac:picMkLst>
        </pc:picChg>
      </pc:sldChg>
      <pc:sldChg chg="modSp new mod">
        <pc:chgData name="FASSAS ATHANASIOS" userId="be886054-67fe-465e-a3be-062b5e84ab2a" providerId="ADAL" clId="{57332701-4D97-4389-A15B-1011AA65883C}" dt="2024-07-05T11:53:00.149" v="360" actId="20577"/>
        <pc:sldMkLst>
          <pc:docMk/>
          <pc:sldMk cId="2413297222" sldId="274"/>
        </pc:sldMkLst>
        <pc:spChg chg="mod">
          <ac:chgData name="FASSAS ATHANASIOS" userId="be886054-67fe-465e-a3be-062b5e84ab2a" providerId="ADAL" clId="{57332701-4D97-4389-A15B-1011AA65883C}" dt="2024-07-05T11:52:52.166" v="356"/>
          <ac:spMkLst>
            <pc:docMk/>
            <pc:sldMk cId="2413297222" sldId="274"/>
            <ac:spMk id="2" creationId="{419B0022-9C90-4498-03AA-558AAA03F5C6}"/>
          </ac:spMkLst>
        </pc:spChg>
        <pc:spChg chg="mod">
          <ac:chgData name="FASSAS ATHANASIOS" userId="be886054-67fe-465e-a3be-062b5e84ab2a" providerId="ADAL" clId="{57332701-4D97-4389-A15B-1011AA65883C}" dt="2024-07-05T11:53:00.149" v="360" actId="20577"/>
          <ac:spMkLst>
            <pc:docMk/>
            <pc:sldMk cId="2413297222" sldId="274"/>
            <ac:spMk id="3" creationId="{3E35C2C3-7752-89CF-B93A-37A3FA256346}"/>
          </ac:spMkLst>
        </pc:spChg>
      </pc:sldChg>
      <pc:sldChg chg="modSp new mod">
        <pc:chgData name="FASSAS ATHANASIOS" userId="be886054-67fe-465e-a3be-062b5e84ab2a" providerId="ADAL" clId="{57332701-4D97-4389-A15B-1011AA65883C}" dt="2024-07-05T11:28:56.085" v="79" actId="15"/>
        <pc:sldMkLst>
          <pc:docMk/>
          <pc:sldMk cId="1468054551" sldId="275"/>
        </pc:sldMkLst>
        <pc:spChg chg="mod">
          <ac:chgData name="FASSAS ATHANASIOS" userId="be886054-67fe-465e-a3be-062b5e84ab2a" providerId="ADAL" clId="{57332701-4D97-4389-A15B-1011AA65883C}" dt="2024-07-05T11:28:39.191" v="75" actId="27636"/>
          <ac:spMkLst>
            <pc:docMk/>
            <pc:sldMk cId="1468054551" sldId="275"/>
            <ac:spMk id="2" creationId="{02011A8D-BAF1-11CC-034F-1B0D2B0B9FA5}"/>
          </ac:spMkLst>
        </pc:spChg>
        <pc:spChg chg="mod">
          <ac:chgData name="FASSAS ATHANASIOS" userId="be886054-67fe-465e-a3be-062b5e84ab2a" providerId="ADAL" clId="{57332701-4D97-4389-A15B-1011AA65883C}" dt="2024-07-05T11:28:56.085" v="79" actId="15"/>
          <ac:spMkLst>
            <pc:docMk/>
            <pc:sldMk cId="1468054551" sldId="275"/>
            <ac:spMk id="3" creationId="{915781F2-E10D-2995-023A-F5EC37027635}"/>
          </ac:spMkLst>
        </pc:spChg>
      </pc:sldChg>
      <pc:sldMasterChg chg="modSldLayout">
        <pc:chgData name="FASSAS ATHANASIOS" userId="be886054-67fe-465e-a3be-062b5e84ab2a" providerId="ADAL" clId="{57332701-4D97-4389-A15B-1011AA65883C}" dt="2024-07-05T11:56:58.046" v="398"/>
        <pc:sldMasterMkLst>
          <pc:docMk/>
          <pc:sldMasterMk cId="2209977519" sldId="2147483648"/>
        </pc:sldMasterMkLst>
        <pc:sldLayoutChg chg="addSp delSp modSp mod">
          <pc:chgData name="FASSAS ATHANASIOS" userId="be886054-67fe-465e-a3be-062b5e84ab2a" providerId="ADAL" clId="{57332701-4D97-4389-A15B-1011AA65883C}" dt="2024-07-05T11:56:58.046" v="398"/>
          <pc:sldLayoutMkLst>
            <pc:docMk/>
            <pc:sldMasterMk cId="2209977519" sldId="2147483648"/>
            <pc:sldLayoutMk cId="2614314258" sldId="2147483650"/>
          </pc:sldLayoutMkLst>
          <pc:spChg chg="del">
            <ac:chgData name="FASSAS ATHANASIOS" userId="be886054-67fe-465e-a3be-062b5e84ab2a" providerId="ADAL" clId="{57332701-4D97-4389-A15B-1011AA65883C}" dt="2024-07-05T11:54:58.254" v="362" actId="478"/>
            <ac:spMkLst>
              <pc:docMk/>
              <pc:sldMasterMk cId="2209977519" sldId="2147483648"/>
              <pc:sldLayoutMk cId="2614314258" sldId="2147483650"/>
              <ac:spMk id="4" creationId="{00000000-0000-0000-0000-000000000000}"/>
            </ac:spMkLst>
          </pc:spChg>
          <pc:spChg chg="del mod">
            <ac:chgData name="FASSAS ATHANASIOS" userId="be886054-67fe-465e-a3be-062b5e84ab2a" providerId="ADAL" clId="{57332701-4D97-4389-A15B-1011AA65883C}" dt="2024-07-05T11:56:56.465" v="397"/>
            <ac:spMkLst>
              <pc:docMk/>
              <pc:sldMasterMk cId="2209977519" sldId="2147483648"/>
              <pc:sldLayoutMk cId="2614314258" sldId="2147483650"/>
              <ac:spMk id="5" creationId="{00000000-0000-0000-0000-000000000000}"/>
            </ac:spMkLst>
          </pc:spChg>
          <pc:spChg chg="del mod">
            <ac:chgData name="FASSAS ATHANASIOS" userId="be886054-67fe-465e-a3be-062b5e84ab2a" providerId="ADAL" clId="{57332701-4D97-4389-A15B-1011AA65883C}" dt="2024-07-05T11:56:56.465" v="397"/>
            <ac:spMkLst>
              <pc:docMk/>
              <pc:sldMasterMk cId="2209977519" sldId="2147483648"/>
              <pc:sldLayoutMk cId="2614314258" sldId="2147483650"/>
              <ac:spMk id="6" creationId="{00000000-0000-0000-0000-000000000000}"/>
            </ac:spMkLst>
          </pc:spChg>
          <pc:spChg chg="add del mod">
            <ac:chgData name="FASSAS ATHANASIOS" userId="be886054-67fe-465e-a3be-062b5e84ab2a" providerId="ADAL" clId="{57332701-4D97-4389-A15B-1011AA65883C}" dt="2024-07-05T11:56:56.465" v="397"/>
            <ac:spMkLst>
              <pc:docMk/>
              <pc:sldMasterMk cId="2209977519" sldId="2147483648"/>
              <pc:sldLayoutMk cId="2614314258" sldId="2147483650"/>
              <ac:spMk id="7" creationId="{C5D91A27-D0BB-73F7-E32E-2464A2A99CE0}"/>
            </ac:spMkLst>
          </pc:spChg>
          <pc:spChg chg="add mod">
            <ac:chgData name="FASSAS ATHANASIOS" userId="be886054-67fe-465e-a3be-062b5e84ab2a" providerId="ADAL" clId="{57332701-4D97-4389-A15B-1011AA65883C}" dt="2024-07-05T11:56:58.046" v="398"/>
            <ac:spMkLst>
              <pc:docMk/>
              <pc:sldMasterMk cId="2209977519" sldId="2147483648"/>
              <pc:sldLayoutMk cId="2614314258" sldId="2147483650"/>
              <ac:spMk id="8" creationId="{FED9B784-1E9F-A584-9DEA-28604138E438}"/>
            </ac:spMkLst>
          </pc:spChg>
          <pc:spChg chg="add mod">
            <ac:chgData name="FASSAS ATHANASIOS" userId="be886054-67fe-465e-a3be-062b5e84ab2a" providerId="ADAL" clId="{57332701-4D97-4389-A15B-1011AA65883C}" dt="2024-07-05T11:56:58.046" v="398"/>
            <ac:spMkLst>
              <pc:docMk/>
              <pc:sldMasterMk cId="2209977519" sldId="2147483648"/>
              <pc:sldLayoutMk cId="2614314258" sldId="2147483650"/>
              <ac:spMk id="9" creationId="{D642346B-C22A-E0EE-B85B-7AF80F310AF3}"/>
            </ac:spMkLst>
          </pc:spChg>
          <pc:spChg chg="add mod">
            <ac:chgData name="FASSAS ATHANASIOS" userId="be886054-67fe-465e-a3be-062b5e84ab2a" providerId="ADAL" clId="{57332701-4D97-4389-A15B-1011AA65883C}" dt="2024-07-05T11:56:58.046" v="398"/>
            <ac:spMkLst>
              <pc:docMk/>
              <pc:sldMasterMk cId="2209977519" sldId="2147483648"/>
              <pc:sldLayoutMk cId="2614314258" sldId="2147483650"/>
              <ac:spMk id="10" creationId="{269916AB-FA5A-F593-4174-0BDA2A37BC14}"/>
            </ac:spMkLst>
          </pc:spChg>
        </pc:sldLayoutChg>
      </pc:sldMasterChg>
    </pc:docChg>
  </pc:docChgLst>
  <pc:docChgLst>
    <pc:chgData name="FASSAS ATHANASIOS" userId="be886054-67fe-465e-a3be-062b5e84ab2a" providerId="ADAL" clId="{83DDD5D4-4A97-4ACF-B7DD-9F1350E9E273}"/>
    <pc:docChg chg="undo custSel modSld">
      <pc:chgData name="FASSAS ATHANASIOS" userId="be886054-67fe-465e-a3be-062b5e84ab2a" providerId="ADAL" clId="{83DDD5D4-4A97-4ACF-B7DD-9F1350E9E273}" dt="2024-09-20T17:42:32.349" v="115"/>
      <pc:docMkLst>
        <pc:docMk/>
      </pc:docMkLst>
      <pc:sldChg chg="addSp delSp modSp mod">
        <pc:chgData name="FASSAS ATHANASIOS" userId="be886054-67fe-465e-a3be-062b5e84ab2a" providerId="ADAL" clId="{83DDD5D4-4A97-4ACF-B7DD-9F1350E9E273}" dt="2024-09-20T16:45:49.423" v="76" actId="404"/>
        <pc:sldMkLst>
          <pc:docMk/>
          <pc:sldMk cId="0" sldId="256"/>
        </pc:sldMkLst>
        <pc:spChg chg="mod">
          <ac:chgData name="FASSAS ATHANASIOS" userId="be886054-67fe-465e-a3be-062b5e84ab2a" providerId="ADAL" clId="{83DDD5D4-4A97-4ACF-B7DD-9F1350E9E273}" dt="2024-09-20T16:45:49.423" v="76" actId="404"/>
          <ac:spMkLst>
            <pc:docMk/>
            <pc:sldMk cId="0" sldId="256"/>
            <ac:spMk id="2" creationId="{00000000-0000-0000-0000-000000000000}"/>
          </ac:spMkLst>
        </pc:spChg>
        <pc:spChg chg="mod">
          <ac:chgData name="FASSAS ATHANASIOS" userId="be886054-67fe-465e-a3be-062b5e84ab2a" providerId="ADAL" clId="{83DDD5D4-4A97-4ACF-B7DD-9F1350E9E273}" dt="2024-09-20T16:40:05.036" v="72" actId="26606"/>
          <ac:spMkLst>
            <pc:docMk/>
            <pc:sldMk cId="0" sldId="256"/>
            <ac:spMk id="3" creationId="{00000000-0000-0000-0000-000000000000}"/>
          </ac:spMkLst>
        </pc:spChg>
        <pc:spChg chg="del">
          <ac:chgData name="FASSAS ATHANASIOS" userId="be886054-67fe-465e-a3be-062b5e84ab2a" providerId="ADAL" clId="{83DDD5D4-4A97-4ACF-B7DD-9F1350E9E273}" dt="2024-09-20T16:40:05.036" v="72" actId="26606"/>
          <ac:spMkLst>
            <pc:docMk/>
            <pc:sldMk cId="0" sldId="256"/>
            <ac:spMk id="26" creationId="{4FA4E651-C3D8-4DB8-A026-E8531C6AFACC}"/>
          </ac:spMkLst>
        </pc:spChg>
        <pc:spChg chg="add">
          <ac:chgData name="FASSAS ATHANASIOS" userId="be886054-67fe-465e-a3be-062b5e84ab2a" providerId="ADAL" clId="{83DDD5D4-4A97-4ACF-B7DD-9F1350E9E273}" dt="2024-09-20T16:40:05.036" v="72" actId="26606"/>
          <ac:spMkLst>
            <pc:docMk/>
            <pc:sldMk cId="0" sldId="256"/>
            <ac:spMk id="31" creationId="{4FA4E651-C3D8-4DB8-A026-E8531C6AFACC}"/>
          </ac:spMkLst>
        </pc:spChg>
      </pc:sldChg>
      <pc:sldChg chg="addSp modSp mod setBg">
        <pc:chgData name="FASSAS ATHANASIOS" userId="be886054-67fe-465e-a3be-062b5e84ab2a" providerId="ADAL" clId="{83DDD5D4-4A97-4ACF-B7DD-9F1350E9E273}" dt="2024-09-20T17:41:05.834" v="87" actId="1076"/>
        <pc:sldMkLst>
          <pc:docMk/>
          <pc:sldMk cId="0" sldId="257"/>
        </pc:sldMkLst>
        <pc:spChg chg="mod">
          <ac:chgData name="FASSAS ATHANASIOS" userId="be886054-67fe-465e-a3be-062b5e84ab2a" providerId="ADAL" clId="{83DDD5D4-4A97-4ACF-B7DD-9F1350E9E273}" dt="2024-09-20T16:35:27.593" v="0" actId="26606"/>
          <ac:spMkLst>
            <pc:docMk/>
            <pc:sldMk cId="0" sldId="257"/>
            <ac:spMk id="2" creationId="{00000000-0000-0000-0000-000000000000}"/>
          </ac:spMkLst>
        </pc:spChg>
        <pc:spChg chg="mod">
          <ac:chgData name="FASSAS ATHANASIOS" userId="be886054-67fe-465e-a3be-062b5e84ab2a" providerId="ADAL" clId="{83DDD5D4-4A97-4ACF-B7DD-9F1350E9E273}" dt="2024-09-20T16:35:27.593" v="0" actId="26606"/>
          <ac:spMkLst>
            <pc:docMk/>
            <pc:sldMk cId="0" sldId="257"/>
            <ac:spMk id="3" creationId="{00000000-0000-0000-0000-000000000000}"/>
          </ac:spMkLst>
        </pc:spChg>
        <pc:spChg chg="add mod">
          <ac:chgData name="FASSAS ATHANASIOS" userId="be886054-67fe-465e-a3be-062b5e84ab2a" providerId="ADAL" clId="{83DDD5D4-4A97-4ACF-B7DD-9F1350E9E273}" dt="2024-09-20T17:41:05.834" v="87" actId="1076"/>
          <ac:spMkLst>
            <pc:docMk/>
            <pc:sldMk cId="0" sldId="257"/>
            <ac:spMk id="4" creationId="{659A0C6C-0F3B-EBDB-BF79-21941A803EE0}"/>
          </ac:spMkLst>
        </pc:spChg>
        <pc:spChg chg="add">
          <ac:chgData name="FASSAS ATHANASIOS" userId="be886054-67fe-465e-a3be-062b5e84ab2a" providerId="ADAL" clId="{83DDD5D4-4A97-4ACF-B7DD-9F1350E9E273}" dt="2024-09-20T16:35:27.593" v="0" actId="26606"/>
          <ac:spMkLst>
            <pc:docMk/>
            <pc:sldMk cId="0" sldId="257"/>
            <ac:spMk id="8" creationId="{09588DA8-065E-4F6F-8EFD-43104AB2E0CF}"/>
          </ac:spMkLst>
        </pc:spChg>
        <pc:spChg chg="add">
          <ac:chgData name="FASSAS ATHANASIOS" userId="be886054-67fe-465e-a3be-062b5e84ab2a" providerId="ADAL" clId="{83DDD5D4-4A97-4ACF-B7DD-9F1350E9E273}" dt="2024-09-20T16:35:27.593" v="0" actId="26606"/>
          <ac:spMkLst>
            <pc:docMk/>
            <pc:sldMk cId="0" sldId="257"/>
            <ac:spMk id="10" creationId="{C4285719-470E-454C-AF62-8323075F1F5B}"/>
          </ac:spMkLst>
        </pc:spChg>
        <pc:spChg chg="add">
          <ac:chgData name="FASSAS ATHANASIOS" userId="be886054-67fe-465e-a3be-062b5e84ab2a" providerId="ADAL" clId="{83DDD5D4-4A97-4ACF-B7DD-9F1350E9E273}" dt="2024-09-20T16:35:27.593" v="0" actId="26606"/>
          <ac:spMkLst>
            <pc:docMk/>
            <pc:sldMk cId="0" sldId="257"/>
            <ac:spMk id="12" creationId="{CD9FE4EF-C4D8-49A0-B2FF-81D8DB7D8A24}"/>
          </ac:spMkLst>
        </pc:spChg>
        <pc:spChg chg="add">
          <ac:chgData name="FASSAS ATHANASIOS" userId="be886054-67fe-465e-a3be-062b5e84ab2a" providerId="ADAL" clId="{83DDD5D4-4A97-4ACF-B7DD-9F1350E9E273}" dt="2024-09-20T16:35:27.593" v="0" actId="26606"/>
          <ac:spMkLst>
            <pc:docMk/>
            <pc:sldMk cId="0" sldId="257"/>
            <ac:spMk id="14" creationId="{4300840D-0A0B-4512-BACA-B439D5B9C57C}"/>
          </ac:spMkLst>
        </pc:spChg>
        <pc:spChg chg="add">
          <ac:chgData name="FASSAS ATHANASIOS" userId="be886054-67fe-465e-a3be-062b5e84ab2a" providerId="ADAL" clId="{83DDD5D4-4A97-4ACF-B7DD-9F1350E9E273}" dt="2024-09-20T16:35:27.593" v="0" actId="26606"/>
          <ac:spMkLst>
            <pc:docMk/>
            <pc:sldMk cId="0" sldId="257"/>
            <ac:spMk id="16" creationId="{D2B78728-A580-49A7-84F9-6EF6F583ADE0}"/>
          </ac:spMkLst>
        </pc:spChg>
        <pc:spChg chg="add">
          <ac:chgData name="FASSAS ATHANASIOS" userId="be886054-67fe-465e-a3be-062b5e84ab2a" providerId="ADAL" clId="{83DDD5D4-4A97-4ACF-B7DD-9F1350E9E273}" dt="2024-09-20T16:35:27.593" v="0" actId="26606"/>
          <ac:spMkLst>
            <pc:docMk/>
            <pc:sldMk cId="0" sldId="257"/>
            <ac:spMk id="18" creationId="{38FAA1A1-D861-433F-88FA-1E9D6FD31D11}"/>
          </ac:spMkLst>
        </pc:spChg>
        <pc:spChg chg="add">
          <ac:chgData name="FASSAS ATHANASIOS" userId="be886054-67fe-465e-a3be-062b5e84ab2a" providerId="ADAL" clId="{83DDD5D4-4A97-4ACF-B7DD-9F1350E9E273}" dt="2024-09-20T16:35:27.593" v="0" actId="26606"/>
          <ac:spMkLst>
            <pc:docMk/>
            <pc:sldMk cId="0" sldId="257"/>
            <ac:spMk id="20" creationId="{8D71EDA1-87BF-4D5D-AB79-F346FD19278A}"/>
          </ac:spMkLst>
        </pc:spChg>
      </pc:sldChg>
      <pc:sldChg chg="addSp modSp mod setBg">
        <pc:chgData name="FASSAS ATHANASIOS" userId="be886054-67fe-465e-a3be-062b5e84ab2a" providerId="ADAL" clId="{83DDD5D4-4A97-4ACF-B7DD-9F1350E9E273}" dt="2024-09-20T17:41:09.969" v="89"/>
        <pc:sldMkLst>
          <pc:docMk/>
          <pc:sldMk cId="0" sldId="258"/>
        </pc:sldMkLst>
        <pc:spChg chg="mod">
          <ac:chgData name="FASSAS ATHANASIOS" userId="be886054-67fe-465e-a3be-062b5e84ab2a" providerId="ADAL" clId="{83DDD5D4-4A97-4ACF-B7DD-9F1350E9E273}" dt="2024-09-20T16:35:47.618" v="8" actId="26606"/>
          <ac:spMkLst>
            <pc:docMk/>
            <pc:sldMk cId="0" sldId="258"/>
            <ac:spMk id="2" creationId="{00000000-0000-0000-0000-000000000000}"/>
          </ac:spMkLst>
        </pc:spChg>
        <pc:spChg chg="mod">
          <ac:chgData name="FASSAS ATHANASIOS" userId="be886054-67fe-465e-a3be-062b5e84ab2a" providerId="ADAL" clId="{83DDD5D4-4A97-4ACF-B7DD-9F1350E9E273}" dt="2024-09-20T16:35:56.022" v="11" actId="20577"/>
          <ac:spMkLst>
            <pc:docMk/>
            <pc:sldMk cId="0" sldId="258"/>
            <ac:spMk id="3" creationId="{00000000-0000-0000-0000-000000000000}"/>
          </ac:spMkLst>
        </pc:spChg>
        <pc:spChg chg="add mod">
          <ac:chgData name="FASSAS ATHANASIOS" userId="be886054-67fe-465e-a3be-062b5e84ab2a" providerId="ADAL" clId="{83DDD5D4-4A97-4ACF-B7DD-9F1350E9E273}" dt="2024-09-20T17:41:09.969" v="89"/>
          <ac:spMkLst>
            <pc:docMk/>
            <pc:sldMk cId="0" sldId="258"/>
            <ac:spMk id="4" creationId="{E562668C-DBC2-C580-6270-69656B70686B}"/>
          </ac:spMkLst>
        </pc:spChg>
        <pc:spChg chg="add">
          <ac:chgData name="FASSAS ATHANASIOS" userId="be886054-67fe-465e-a3be-062b5e84ab2a" providerId="ADAL" clId="{83DDD5D4-4A97-4ACF-B7DD-9F1350E9E273}" dt="2024-09-20T16:35:47.618" v="8" actId="26606"/>
          <ac:spMkLst>
            <pc:docMk/>
            <pc:sldMk cId="0" sldId="258"/>
            <ac:spMk id="8" creationId="{1B15ED52-F352-441B-82BF-E0EA34836D08}"/>
          </ac:spMkLst>
        </pc:spChg>
        <pc:spChg chg="add">
          <ac:chgData name="FASSAS ATHANASIOS" userId="be886054-67fe-465e-a3be-062b5e84ab2a" providerId="ADAL" clId="{83DDD5D4-4A97-4ACF-B7DD-9F1350E9E273}" dt="2024-09-20T16:35:47.618" v="8" actId="26606"/>
          <ac:spMkLst>
            <pc:docMk/>
            <pc:sldMk cId="0" sldId="258"/>
            <ac:spMk id="10" creationId="{3B2E3793-BFE6-45A2-9B7B-E18844431C99}"/>
          </ac:spMkLst>
        </pc:spChg>
        <pc:spChg chg="add">
          <ac:chgData name="FASSAS ATHANASIOS" userId="be886054-67fe-465e-a3be-062b5e84ab2a" providerId="ADAL" clId="{83DDD5D4-4A97-4ACF-B7DD-9F1350E9E273}" dt="2024-09-20T16:35:47.618" v="8" actId="26606"/>
          <ac:spMkLst>
            <pc:docMk/>
            <pc:sldMk cId="0" sldId="258"/>
            <ac:spMk id="12" creationId="{BC4C4868-CB8F-4AF9-9CDB-8108F2C19B67}"/>
          </ac:spMkLst>
        </pc:spChg>
        <pc:spChg chg="add">
          <ac:chgData name="FASSAS ATHANASIOS" userId="be886054-67fe-465e-a3be-062b5e84ab2a" providerId="ADAL" clId="{83DDD5D4-4A97-4ACF-B7DD-9F1350E9E273}" dt="2024-09-20T16:35:47.618" v="8" actId="26606"/>
          <ac:spMkLst>
            <pc:docMk/>
            <pc:sldMk cId="0" sldId="258"/>
            <ac:spMk id="14" creationId="{375E0459-6403-40CD-989D-56A4407CA12E}"/>
          </ac:spMkLst>
        </pc:spChg>
        <pc:spChg chg="add">
          <ac:chgData name="FASSAS ATHANASIOS" userId="be886054-67fe-465e-a3be-062b5e84ab2a" providerId="ADAL" clId="{83DDD5D4-4A97-4ACF-B7DD-9F1350E9E273}" dt="2024-09-20T16:35:47.618" v="8" actId="26606"/>
          <ac:spMkLst>
            <pc:docMk/>
            <pc:sldMk cId="0" sldId="258"/>
            <ac:spMk id="16" creationId="{53E5B1A8-3AC9-4BD1-9BBC-78CA94F2D1BA}"/>
          </ac:spMkLst>
        </pc:spChg>
      </pc:sldChg>
      <pc:sldChg chg="addSp modSp mod setBg">
        <pc:chgData name="FASSAS ATHANASIOS" userId="be886054-67fe-465e-a3be-062b5e84ab2a" providerId="ADAL" clId="{83DDD5D4-4A97-4ACF-B7DD-9F1350E9E273}" dt="2024-09-20T17:41:11.124" v="90"/>
        <pc:sldMkLst>
          <pc:docMk/>
          <pc:sldMk cId="0" sldId="259"/>
        </pc:sldMkLst>
        <pc:spChg chg="mod">
          <ac:chgData name="FASSAS ATHANASIOS" userId="be886054-67fe-465e-a3be-062b5e84ab2a" providerId="ADAL" clId="{83DDD5D4-4A97-4ACF-B7DD-9F1350E9E273}" dt="2024-09-20T16:36:01.369" v="12" actId="26606"/>
          <ac:spMkLst>
            <pc:docMk/>
            <pc:sldMk cId="0" sldId="259"/>
            <ac:spMk id="2" creationId="{00000000-0000-0000-0000-000000000000}"/>
          </ac:spMkLst>
        </pc:spChg>
        <pc:spChg chg="mod">
          <ac:chgData name="FASSAS ATHANASIOS" userId="be886054-67fe-465e-a3be-062b5e84ab2a" providerId="ADAL" clId="{83DDD5D4-4A97-4ACF-B7DD-9F1350E9E273}" dt="2024-09-20T16:36:07.438" v="15" actId="20577"/>
          <ac:spMkLst>
            <pc:docMk/>
            <pc:sldMk cId="0" sldId="259"/>
            <ac:spMk id="3" creationId="{00000000-0000-0000-0000-000000000000}"/>
          </ac:spMkLst>
        </pc:spChg>
        <pc:spChg chg="add mod">
          <ac:chgData name="FASSAS ATHANASIOS" userId="be886054-67fe-465e-a3be-062b5e84ab2a" providerId="ADAL" clId="{83DDD5D4-4A97-4ACF-B7DD-9F1350E9E273}" dt="2024-09-20T17:41:11.124" v="90"/>
          <ac:spMkLst>
            <pc:docMk/>
            <pc:sldMk cId="0" sldId="259"/>
            <ac:spMk id="4" creationId="{66204F33-D233-1E6A-793C-F986602B7694}"/>
          </ac:spMkLst>
        </pc:spChg>
        <pc:spChg chg="add">
          <ac:chgData name="FASSAS ATHANASIOS" userId="be886054-67fe-465e-a3be-062b5e84ab2a" providerId="ADAL" clId="{83DDD5D4-4A97-4ACF-B7DD-9F1350E9E273}" dt="2024-09-20T16:36:01.369" v="12" actId="26606"/>
          <ac:spMkLst>
            <pc:docMk/>
            <pc:sldMk cId="0" sldId="259"/>
            <ac:spMk id="8" creationId="{1B15ED52-F352-441B-82BF-E0EA34836D08}"/>
          </ac:spMkLst>
        </pc:spChg>
        <pc:spChg chg="add">
          <ac:chgData name="FASSAS ATHANASIOS" userId="be886054-67fe-465e-a3be-062b5e84ab2a" providerId="ADAL" clId="{83DDD5D4-4A97-4ACF-B7DD-9F1350E9E273}" dt="2024-09-20T16:36:01.369" v="12" actId="26606"/>
          <ac:spMkLst>
            <pc:docMk/>
            <pc:sldMk cId="0" sldId="259"/>
            <ac:spMk id="10" creationId="{3B2E3793-BFE6-45A2-9B7B-E18844431C99}"/>
          </ac:spMkLst>
        </pc:spChg>
        <pc:spChg chg="add">
          <ac:chgData name="FASSAS ATHANASIOS" userId="be886054-67fe-465e-a3be-062b5e84ab2a" providerId="ADAL" clId="{83DDD5D4-4A97-4ACF-B7DD-9F1350E9E273}" dt="2024-09-20T16:36:01.369" v="12" actId="26606"/>
          <ac:spMkLst>
            <pc:docMk/>
            <pc:sldMk cId="0" sldId="259"/>
            <ac:spMk id="12" creationId="{BC4C4868-CB8F-4AF9-9CDB-8108F2C19B67}"/>
          </ac:spMkLst>
        </pc:spChg>
        <pc:spChg chg="add">
          <ac:chgData name="FASSAS ATHANASIOS" userId="be886054-67fe-465e-a3be-062b5e84ab2a" providerId="ADAL" clId="{83DDD5D4-4A97-4ACF-B7DD-9F1350E9E273}" dt="2024-09-20T16:36:01.369" v="12" actId="26606"/>
          <ac:spMkLst>
            <pc:docMk/>
            <pc:sldMk cId="0" sldId="259"/>
            <ac:spMk id="14" creationId="{375E0459-6403-40CD-989D-56A4407CA12E}"/>
          </ac:spMkLst>
        </pc:spChg>
        <pc:spChg chg="add">
          <ac:chgData name="FASSAS ATHANASIOS" userId="be886054-67fe-465e-a3be-062b5e84ab2a" providerId="ADAL" clId="{83DDD5D4-4A97-4ACF-B7DD-9F1350E9E273}" dt="2024-09-20T16:36:01.369" v="12" actId="26606"/>
          <ac:spMkLst>
            <pc:docMk/>
            <pc:sldMk cId="0" sldId="259"/>
            <ac:spMk id="16" creationId="{53E5B1A8-3AC9-4BD1-9BBC-78CA94F2D1BA}"/>
          </ac:spMkLst>
        </pc:spChg>
      </pc:sldChg>
      <pc:sldChg chg="addSp modSp mod">
        <pc:chgData name="FASSAS ATHANASIOS" userId="be886054-67fe-465e-a3be-062b5e84ab2a" providerId="ADAL" clId="{83DDD5D4-4A97-4ACF-B7DD-9F1350E9E273}" dt="2024-09-20T17:41:32.358" v="98" actId="207"/>
        <pc:sldMkLst>
          <pc:docMk/>
          <pc:sldMk cId="0" sldId="260"/>
        </pc:sldMkLst>
        <pc:spChg chg="mod">
          <ac:chgData name="FASSAS ATHANASIOS" userId="be886054-67fe-465e-a3be-062b5e84ab2a" providerId="ADAL" clId="{83DDD5D4-4A97-4ACF-B7DD-9F1350E9E273}" dt="2024-09-20T16:36:22.021" v="16" actId="26606"/>
          <ac:spMkLst>
            <pc:docMk/>
            <pc:sldMk cId="0" sldId="260"/>
            <ac:spMk id="2" creationId="{00000000-0000-0000-0000-000000000000}"/>
          </ac:spMkLst>
        </pc:spChg>
        <pc:spChg chg="mod">
          <ac:chgData name="FASSAS ATHANASIOS" userId="be886054-67fe-465e-a3be-062b5e84ab2a" providerId="ADAL" clId="{83DDD5D4-4A97-4ACF-B7DD-9F1350E9E273}" dt="2024-09-20T16:36:22.021" v="16" actId="26606"/>
          <ac:spMkLst>
            <pc:docMk/>
            <pc:sldMk cId="0" sldId="260"/>
            <ac:spMk id="3" creationId="{00000000-0000-0000-0000-000000000000}"/>
          </ac:spMkLst>
        </pc:spChg>
        <pc:spChg chg="add mod">
          <ac:chgData name="FASSAS ATHANASIOS" userId="be886054-67fe-465e-a3be-062b5e84ab2a" providerId="ADAL" clId="{83DDD5D4-4A97-4ACF-B7DD-9F1350E9E273}" dt="2024-09-20T17:41:32.358" v="98" actId="207"/>
          <ac:spMkLst>
            <pc:docMk/>
            <pc:sldMk cId="0" sldId="260"/>
            <ac:spMk id="4" creationId="{7D7ADAF9-0A96-E4C8-2990-BA4778788DC7}"/>
          </ac:spMkLst>
        </pc:spChg>
        <pc:spChg chg="add">
          <ac:chgData name="FASSAS ATHANASIOS" userId="be886054-67fe-465e-a3be-062b5e84ab2a" providerId="ADAL" clId="{83DDD5D4-4A97-4ACF-B7DD-9F1350E9E273}" dt="2024-09-20T16:36:22.021" v="16" actId="26606"/>
          <ac:spMkLst>
            <pc:docMk/>
            <pc:sldMk cId="0" sldId="260"/>
            <ac:spMk id="12" creationId="{2596F992-698C-48C0-9D89-70DA4CE927EF}"/>
          </ac:spMkLst>
        </pc:spChg>
        <pc:spChg chg="add">
          <ac:chgData name="FASSAS ATHANASIOS" userId="be886054-67fe-465e-a3be-062b5e84ab2a" providerId="ADAL" clId="{83DDD5D4-4A97-4ACF-B7DD-9F1350E9E273}" dt="2024-09-20T16:36:22.021" v="16" actId="26606"/>
          <ac:spMkLst>
            <pc:docMk/>
            <pc:sldMk cId="0" sldId="260"/>
            <ac:spMk id="14" creationId="{A344AAA5-41F4-4862-97EF-688D31DC7567}"/>
          </ac:spMkLst>
        </pc:spChg>
        <pc:spChg chg="add">
          <ac:chgData name="FASSAS ATHANASIOS" userId="be886054-67fe-465e-a3be-062b5e84ab2a" providerId="ADAL" clId="{83DDD5D4-4A97-4ACF-B7DD-9F1350E9E273}" dt="2024-09-20T16:36:22.021" v="16" actId="26606"/>
          <ac:spMkLst>
            <pc:docMk/>
            <pc:sldMk cId="0" sldId="260"/>
            <ac:spMk id="16" creationId="{69E1A62C-2AAF-4B3E-8CDB-65E237080997}"/>
          </ac:spMkLst>
        </pc:spChg>
        <pc:picChg chg="mod">
          <ac:chgData name="FASSAS ATHANASIOS" userId="be886054-67fe-465e-a3be-062b5e84ab2a" providerId="ADAL" clId="{83DDD5D4-4A97-4ACF-B7DD-9F1350E9E273}" dt="2024-09-20T16:36:22.021" v="16" actId="26606"/>
          <ac:picMkLst>
            <pc:docMk/>
            <pc:sldMk cId="0" sldId="260"/>
            <ac:picMk id="7" creationId="{8488909E-860A-A1A1-834D-21313485CA2B}"/>
          </ac:picMkLst>
        </pc:picChg>
      </pc:sldChg>
      <pc:sldChg chg="addSp modSp mod setBg">
        <pc:chgData name="FASSAS ATHANASIOS" userId="be886054-67fe-465e-a3be-062b5e84ab2a" providerId="ADAL" clId="{83DDD5D4-4A97-4ACF-B7DD-9F1350E9E273}" dt="2024-09-20T17:41:16.291" v="91"/>
        <pc:sldMkLst>
          <pc:docMk/>
          <pc:sldMk cId="0" sldId="261"/>
        </pc:sldMkLst>
        <pc:spChg chg="mod">
          <ac:chgData name="FASSAS ATHANASIOS" userId="be886054-67fe-465e-a3be-062b5e84ab2a" providerId="ADAL" clId="{83DDD5D4-4A97-4ACF-B7DD-9F1350E9E273}" dt="2024-09-20T16:36:36.090" v="18" actId="26606"/>
          <ac:spMkLst>
            <pc:docMk/>
            <pc:sldMk cId="0" sldId="261"/>
            <ac:spMk id="2" creationId="{00000000-0000-0000-0000-000000000000}"/>
          </ac:spMkLst>
        </pc:spChg>
        <pc:spChg chg="mod">
          <ac:chgData name="FASSAS ATHANASIOS" userId="be886054-67fe-465e-a3be-062b5e84ab2a" providerId="ADAL" clId="{83DDD5D4-4A97-4ACF-B7DD-9F1350E9E273}" dt="2024-09-20T16:37:00.660" v="33" actId="20577"/>
          <ac:spMkLst>
            <pc:docMk/>
            <pc:sldMk cId="0" sldId="261"/>
            <ac:spMk id="3" creationId="{00000000-0000-0000-0000-000000000000}"/>
          </ac:spMkLst>
        </pc:spChg>
        <pc:spChg chg="add mod">
          <ac:chgData name="FASSAS ATHANASIOS" userId="be886054-67fe-465e-a3be-062b5e84ab2a" providerId="ADAL" clId="{83DDD5D4-4A97-4ACF-B7DD-9F1350E9E273}" dt="2024-09-20T17:41:16.291" v="91"/>
          <ac:spMkLst>
            <pc:docMk/>
            <pc:sldMk cId="0" sldId="261"/>
            <ac:spMk id="4" creationId="{5FD62835-11B5-95D1-6265-DCE3D3389D62}"/>
          </ac:spMkLst>
        </pc:spChg>
        <pc:spChg chg="add">
          <ac:chgData name="FASSAS ATHANASIOS" userId="be886054-67fe-465e-a3be-062b5e84ab2a" providerId="ADAL" clId="{83DDD5D4-4A97-4ACF-B7DD-9F1350E9E273}" dt="2024-09-20T16:36:36.090" v="18" actId="26606"/>
          <ac:spMkLst>
            <pc:docMk/>
            <pc:sldMk cId="0" sldId="261"/>
            <ac:spMk id="8" creationId="{1B15ED52-F352-441B-82BF-E0EA34836D08}"/>
          </ac:spMkLst>
        </pc:spChg>
        <pc:spChg chg="add">
          <ac:chgData name="FASSAS ATHANASIOS" userId="be886054-67fe-465e-a3be-062b5e84ab2a" providerId="ADAL" clId="{83DDD5D4-4A97-4ACF-B7DD-9F1350E9E273}" dt="2024-09-20T16:36:36.090" v="18" actId="26606"/>
          <ac:spMkLst>
            <pc:docMk/>
            <pc:sldMk cId="0" sldId="261"/>
            <ac:spMk id="10" creationId="{3B2E3793-BFE6-45A2-9B7B-E18844431C99}"/>
          </ac:spMkLst>
        </pc:spChg>
        <pc:spChg chg="add">
          <ac:chgData name="FASSAS ATHANASIOS" userId="be886054-67fe-465e-a3be-062b5e84ab2a" providerId="ADAL" clId="{83DDD5D4-4A97-4ACF-B7DD-9F1350E9E273}" dt="2024-09-20T16:36:36.090" v="18" actId="26606"/>
          <ac:spMkLst>
            <pc:docMk/>
            <pc:sldMk cId="0" sldId="261"/>
            <ac:spMk id="12" creationId="{BC4C4868-CB8F-4AF9-9CDB-8108F2C19B67}"/>
          </ac:spMkLst>
        </pc:spChg>
        <pc:spChg chg="add">
          <ac:chgData name="FASSAS ATHANASIOS" userId="be886054-67fe-465e-a3be-062b5e84ab2a" providerId="ADAL" clId="{83DDD5D4-4A97-4ACF-B7DD-9F1350E9E273}" dt="2024-09-20T16:36:36.090" v="18" actId="26606"/>
          <ac:spMkLst>
            <pc:docMk/>
            <pc:sldMk cId="0" sldId="261"/>
            <ac:spMk id="14" creationId="{375E0459-6403-40CD-989D-56A4407CA12E}"/>
          </ac:spMkLst>
        </pc:spChg>
        <pc:spChg chg="add">
          <ac:chgData name="FASSAS ATHANASIOS" userId="be886054-67fe-465e-a3be-062b5e84ab2a" providerId="ADAL" clId="{83DDD5D4-4A97-4ACF-B7DD-9F1350E9E273}" dt="2024-09-20T16:36:36.090" v="18" actId="26606"/>
          <ac:spMkLst>
            <pc:docMk/>
            <pc:sldMk cId="0" sldId="261"/>
            <ac:spMk id="16" creationId="{53E5B1A8-3AC9-4BD1-9BBC-78CA94F2D1BA}"/>
          </ac:spMkLst>
        </pc:spChg>
      </pc:sldChg>
      <pc:sldChg chg="addSp modSp mod setBg">
        <pc:chgData name="FASSAS ATHANASIOS" userId="be886054-67fe-465e-a3be-062b5e84ab2a" providerId="ADAL" clId="{83DDD5D4-4A97-4ACF-B7DD-9F1350E9E273}" dt="2024-09-20T17:41:17.425" v="92"/>
        <pc:sldMkLst>
          <pc:docMk/>
          <pc:sldMk cId="0" sldId="262"/>
        </pc:sldMkLst>
        <pc:spChg chg="mod">
          <ac:chgData name="FASSAS ATHANASIOS" userId="be886054-67fe-465e-a3be-062b5e84ab2a" providerId="ADAL" clId="{83DDD5D4-4A97-4ACF-B7DD-9F1350E9E273}" dt="2024-09-20T16:37:14.697" v="34" actId="26606"/>
          <ac:spMkLst>
            <pc:docMk/>
            <pc:sldMk cId="0" sldId="262"/>
            <ac:spMk id="2" creationId="{00000000-0000-0000-0000-000000000000}"/>
          </ac:spMkLst>
        </pc:spChg>
        <pc:spChg chg="mod">
          <ac:chgData name="FASSAS ATHANASIOS" userId="be886054-67fe-465e-a3be-062b5e84ab2a" providerId="ADAL" clId="{83DDD5D4-4A97-4ACF-B7DD-9F1350E9E273}" dt="2024-09-20T16:37:24.385" v="38" actId="20577"/>
          <ac:spMkLst>
            <pc:docMk/>
            <pc:sldMk cId="0" sldId="262"/>
            <ac:spMk id="3" creationId="{00000000-0000-0000-0000-000000000000}"/>
          </ac:spMkLst>
        </pc:spChg>
        <pc:spChg chg="add mod">
          <ac:chgData name="FASSAS ATHANASIOS" userId="be886054-67fe-465e-a3be-062b5e84ab2a" providerId="ADAL" clId="{83DDD5D4-4A97-4ACF-B7DD-9F1350E9E273}" dt="2024-09-20T17:41:17.425" v="92"/>
          <ac:spMkLst>
            <pc:docMk/>
            <pc:sldMk cId="0" sldId="262"/>
            <ac:spMk id="4" creationId="{04EA054B-80F6-5CA3-B6CA-17CDC4F2F98A}"/>
          </ac:spMkLst>
        </pc:spChg>
        <pc:spChg chg="add">
          <ac:chgData name="FASSAS ATHANASIOS" userId="be886054-67fe-465e-a3be-062b5e84ab2a" providerId="ADAL" clId="{83DDD5D4-4A97-4ACF-B7DD-9F1350E9E273}" dt="2024-09-20T16:37:14.697" v="34" actId="26606"/>
          <ac:spMkLst>
            <pc:docMk/>
            <pc:sldMk cId="0" sldId="262"/>
            <ac:spMk id="8" creationId="{1B15ED52-F352-441B-82BF-E0EA34836D08}"/>
          </ac:spMkLst>
        </pc:spChg>
        <pc:spChg chg="add">
          <ac:chgData name="FASSAS ATHANASIOS" userId="be886054-67fe-465e-a3be-062b5e84ab2a" providerId="ADAL" clId="{83DDD5D4-4A97-4ACF-B7DD-9F1350E9E273}" dt="2024-09-20T16:37:14.697" v="34" actId="26606"/>
          <ac:spMkLst>
            <pc:docMk/>
            <pc:sldMk cId="0" sldId="262"/>
            <ac:spMk id="10" creationId="{3B2E3793-BFE6-45A2-9B7B-E18844431C99}"/>
          </ac:spMkLst>
        </pc:spChg>
        <pc:spChg chg="add">
          <ac:chgData name="FASSAS ATHANASIOS" userId="be886054-67fe-465e-a3be-062b5e84ab2a" providerId="ADAL" clId="{83DDD5D4-4A97-4ACF-B7DD-9F1350E9E273}" dt="2024-09-20T16:37:14.697" v="34" actId="26606"/>
          <ac:spMkLst>
            <pc:docMk/>
            <pc:sldMk cId="0" sldId="262"/>
            <ac:spMk id="12" creationId="{BC4C4868-CB8F-4AF9-9CDB-8108F2C19B67}"/>
          </ac:spMkLst>
        </pc:spChg>
        <pc:spChg chg="add">
          <ac:chgData name="FASSAS ATHANASIOS" userId="be886054-67fe-465e-a3be-062b5e84ab2a" providerId="ADAL" clId="{83DDD5D4-4A97-4ACF-B7DD-9F1350E9E273}" dt="2024-09-20T16:37:14.697" v="34" actId="26606"/>
          <ac:spMkLst>
            <pc:docMk/>
            <pc:sldMk cId="0" sldId="262"/>
            <ac:spMk id="14" creationId="{375E0459-6403-40CD-989D-56A4407CA12E}"/>
          </ac:spMkLst>
        </pc:spChg>
        <pc:spChg chg="add">
          <ac:chgData name="FASSAS ATHANASIOS" userId="be886054-67fe-465e-a3be-062b5e84ab2a" providerId="ADAL" clId="{83DDD5D4-4A97-4ACF-B7DD-9F1350E9E273}" dt="2024-09-20T16:37:14.697" v="34" actId="26606"/>
          <ac:spMkLst>
            <pc:docMk/>
            <pc:sldMk cId="0" sldId="262"/>
            <ac:spMk id="16" creationId="{53E5B1A8-3AC9-4BD1-9BBC-78CA94F2D1BA}"/>
          </ac:spMkLst>
        </pc:spChg>
      </pc:sldChg>
      <pc:sldChg chg="addSp delSp modSp mod setBg">
        <pc:chgData name="FASSAS ATHANASIOS" userId="be886054-67fe-465e-a3be-062b5e84ab2a" providerId="ADAL" clId="{83DDD5D4-4A97-4ACF-B7DD-9F1350E9E273}" dt="2024-09-20T17:41:40.958" v="100" actId="12100"/>
        <pc:sldMkLst>
          <pc:docMk/>
          <pc:sldMk cId="0" sldId="263"/>
        </pc:sldMkLst>
        <pc:spChg chg="mod">
          <ac:chgData name="FASSAS ATHANASIOS" userId="be886054-67fe-465e-a3be-062b5e84ab2a" providerId="ADAL" clId="{83DDD5D4-4A97-4ACF-B7DD-9F1350E9E273}" dt="2024-09-20T16:37:50.659" v="40" actId="26606"/>
          <ac:spMkLst>
            <pc:docMk/>
            <pc:sldMk cId="0" sldId="263"/>
            <ac:spMk id="2" creationId="{00000000-0000-0000-0000-000000000000}"/>
          </ac:spMkLst>
        </pc:spChg>
        <pc:spChg chg="del">
          <ac:chgData name="FASSAS ATHANASIOS" userId="be886054-67fe-465e-a3be-062b5e84ab2a" providerId="ADAL" clId="{83DDD5D4-4A97-4ACF-B7DD-9F1350E9E273}" dt="2024-09-20T16:37:50.659" v="40" actId="26606"/>
          <ac:spMkLst>
            <pc:docMk/>
            <pc:sldMk cId="0" sldId="263"/>
            <ac:spMk id="3" creationId="{00000000-0000-0000-0000-000000000000}"/>
          </ac:spMkLst>
        </pc:spChg>
        <pc:spChg chg="add mod">
          <ac:chgData name="FASSAS ATHANASIOS" userId="be886054-67fe-465e-a3be-062b5e84ab2a" providerId="ADAL" clId="{83DDD5D4-4A97-4ACF-B7DD-9F1350E9E273}" dt="2024-09-20T17:41:35.641" v="99"/>
          <ac:spMkLst>
            <pc:docMk/>
            <pc:sldMk cId="0" sldId="263"/>
            <ac:spMk id="3" creationId="{4D53C4F8-3F99-F7DF-0902-42FA12693984}"/>
          </ac:spMkLst>
        </pc:spChg>
        <pc:spChg chg="add">
          <ac:chgData name="FASSAS ATHANASIOS" userId="be886054-67fe-465e-a3be-062b5e84ab2a" providerId="ADAL" clId="{83DDD5D4-4A97-4ACF-B7DD-9F1350E9E273}" dt="2024-09-20T16:37:50.659" v="40" actId="26606"/>
          <ac:spMkLst>
            <pc:docMk/>
            <pc:sldMk cId="0" sldId="263"/>
            <ac:spMk id="9" creationId="{BACC6370-2D7E-4714-9D71-7542949D7D5D}"/>
          </ac:spMkLst>
        </pc:spChg>
        <pc:spChg chg="add">
          <ac:chgData name="FASSAS ATHANASIOS" userId="be886054-67fe-465e-a3be-062b5e84ab2a" providerId="ADAL" clId="{83DDD5D4-4A97-4ACF-B7DD-9F1350E9E273}" dt="2024-09-20T16:37:50.659" v="40" actId="26606"/>
          <ac:spMkLst>
            <pc:docMk/>
            <pc:sldMk cId="0" sldId="263"/>
            <ac:spMk id="11" creationId="{256B2C21-A230-48C0-8DF1-C46611373C44}"/>
          </ac:spMkLst>
        </pc:spChg>
        <pc:spChg chg="add">
          <ac:chgData name="FASSAS ATHANASIOS" userId="be886054-67fe-465e-a3be-062b5e84ab2a" providerId="ADAL" clId="{83DDD5D4-4A97-4ACF-B7DD-9F1350E9E273}" dt="2024-09-20T16:37:50.659" v="40" actId="26606"/>
          <ac:spMkLst>
            <pc:docMk/>
            <pc:sldMk cId="0" sldId="263"/>
            <ac:spMk id="13" creationId="{3847E18C-932D-4C95-AABA-FEC7C9499AD7}"/>
          </ac:spMkLst>
        </pc:spChg>
        <pc:spChg chg="add">
          <ac:chgData name="FASSAS ATHANASIOS" userId="be886054-67fe-465e-a3be-062b5e84ab2a" providerId="ADAL" clId="{83DDD5D4-4A97-4ACF-B7DD-9F1350E9E273}" dt="2024-09-20T16:37:50.659" v="40" actId="26606"/>
          <ac:spMkLst>
            <pc:docMk/>
            <pc:sldMk cId="0" sldId="263"/>
            <ac:spMk id="15" creationId="{3150CB11-0C61-439E-910F-5787759E72A0}"/>
          </ac:spMkLst>
        </pc:spChg>
        <pc:spChg chg="add">
          <ac:chgData name="FASSAS ATHANASIOS" userId="be886054-67fe-465e-a3be-062b5e84ab2a" providerId="ADAL" clId="{83DDD5D4-4A97-4ACF-B7DD-9F1350E9E273}" dt="2024-09-20T16:37:50.659" v="40" actId="26606"/>
          <ac:spMkLst>
            <pc:docMk/>
            <pc:sldMk cId="0" sldId="263"/>
            <ac:spMk id="17" creationId="{43F8A58B-5155-44CE-A5FF-7647B47D0A7A}"/>
          </ac:spMkLst>
        </pc:spChg>
        <pc:spChg chg="add">
          <ac:chgData name="FASSAS ATHANASIOS" userId="be886054-67fe-465e-a3be-062b5e84ab2a" providerId="ADAL" clId="{83DDD5D4-4A97-4ACF-B7DD-9F1350E9E273}" dt="2024-09-20T16:37:50.659" v="40" actId="26606"/>
          <ac:spMkLst>
            <pc:docMk/>
            <pc:sldMk cId="0" sldId="263"/>
            <ac:spMk id="19" creationId="{443F2ACA-E6D6-4028-82DD-F03C262D5DE6}"/>
          </ac:spMkLst>
        </pc:spChg>
        <pc:graphicFrameChg chg="add mod">
          <ac:chgData name="FASSAS ATHANASIOS" userId="be886054-67fe-465e-a3be-062b5e84ab2a" providerId="ADAL" clId="{83DDD5D4-4A97-4ACF-B7DD-9F1350E9E273}" dt="2024-09-20T17:41:40.958" v="100" actId="12100"/>
          <ac:graphicFrameMkLst>
            <pc:docMk/>
            <pc:sldMk cId="0" sldId="263"/>
            <ac:graphicFrameMk id="5" creationId="{C2C3051F-5440-1498-3310-69C9CD6BC3CE}"/>
          </ac:graphicFrameMkLst>
        </pc:graphicFrameChg>
      </pc:sldChg>
      <pc:sldChg chg="addSp delSp modSp mod setBg">
        <pc:chgData name="FASSAS ATHANASIOS" userId="be886054-67fe-465e-a3be-062b5e84ab2a" providerId="ADAL" clId="{83DDD5D4-4A97-4ACF-B7DD-9F1350E9E273}" dt="2024-09-20T17:41:43.491" v="101"/>
        <pc:sldMkLst>
          <pc:docMk/>
          <pc:sldMk cId="0" sldId="264"/>
        </pc:sldMkLst>
        <pc:spChg chg="mod">
          <ac:chgData name="FASSAS ATHANASIOS" userId="be886054-67fe-465e-a3be-062b5e84ab2a" providerId="ADAL" clId="{83DDD5D4-4A97-4ACF-B7DD-9F1350E9E273}" dt="2024-09-20T16:38:07.707" v="43" actId="26606"/>
          <ac:spMkLst>
            <pc:docMk/>
            <pc:sldMk cId="0" sldId="264"/>
            <ac:spMk id="2" creationId="{00000000-0000-0000-0000-000000000000}"/>
          </ac:spMkLst>
        </pc:spChg>
        <pc:spChg chg="add del mod">
          <ac:chgData name="FASSAS ATHANASIOS" userId="be886054-67fe-465e-a3be-062b5e84ab2a" providerId="ADAL" clId="{83DDD5D4-4A97-4ACF-B7DD-9F1350E9E273}" dt="2024-09-20T16:38:14.252" v="46" actId="20577"/>
          <ac:spMkLst>
            <pc:docMk/>
            <pc:sldMk cId="0" sldId="264"/>
            <ac:spMk id="3" creationId="{00000000-0000-0000-0000-000000000000}"/>
          </ac:spMkLst>
        </pc:spChg>
        <pc:spChg chg="add mod">
          <ac:chgData name="FASSAS ATHANASIOS" userId="be886054-67fe-465e-a3be-062b5e84ab2a" providerId="ADAL" clId="{83DDD5D4-4A97-4ACF-B7DD-9F1350E9E273}" dt="2024-09-20T17:41:43.491" v="101"/>
          <ac:spMkLst>
            <pc:docMk/>
            <pc:sldMk cId="0" sldId="264"/>
            <ac:spMk id="4" creationId="{3285CAF3-B3D3-7827-3C08-F8D391939865}"/>
          </ac:spMkLst>
        </pc:spChg>
        <pc:spChg chg="add">
          <ac:chgData name="FASSAS ATHANASIOS" userId="be886054-67fe-465e-a3be-062b5e84ab2a" providerId="ADAL" clId="{83DDD5D4-4A97-4ACF-B7DD-9F1350E9E273}" dt="2024-09-20T16:38:07.707" v="43" actId="26606"/>
          <ac:spMkLst>
            <pc:docMk/>
            <pc:sldMk cId="0" sldId="264"/>
            <ac:spMk id="8" creationId="{1B15ED52-F352-441B-82BF-E0EA34836D08}"/>
          </ac:spMkLst>
        </pc:spChg>
        <pc:spChg chg="add del">
          <ac:chgData name="FASSAS ATHANASIOS" userId="be886054-67fe-465e-a3be-062b5e84ab2a" providerId="ADAL" clId="{83DDD5D4-4A97-4ACF-B7DD-9F1350E9E273}" dt="2024-09-20T16:38:03.191" v="42" actId="26606"/>
          <ac:spMkLst>
            <pc:docMk/>
            <pc:sldMk cId="0" sldId="264"/>
            <ac:spMk id="9" creationId="{BACC6370-2D7E-4714-9D71-7542949D7D5D}"/>
          </ac:spMkLst>
        </pc:spChg>
        <pc:spChg chg="add">
          <ac:chgData name="FASSAS ATHANASIOS" userId="be886054-67fe-465e-a3be-062b5e84ab2a" providerId="ADAL" clId="{83DDD5D4-4A97-4ACF-B7DD-9F1350E9E273}" dt="2024-09-20T16:38:07.707" v="43" actId="26606"/>
          <ac:spMkLst>
            <pc:docMk/>
            <pc:sldMk cId="0" sldId="264"/>
            <ac:spMk id="10" creationId="{3B2E3793-BFE6-45A2-9B7B-E18844431C99}"/>
          </ac:spMkLst>
        </pc:spChg>
        <pc:spChg chg="add del">
          <ac:chgData name="FASSAS ATHANASIOS" userId="be886054-67fe-465e-a3be-062b5e84ab2a" providerId="ADAL" clId="{83DDD5D4-4A97-4ACF-B7DD-9F1350E9E273}" dt="2024-09-20T16:38:03.191" v="42" actId="26606"/>
          <ac:spMkLst>
            <pc:docMk/>
            <pc:sldMk cId="0" sldId="264"/>
            <ac:spMk id="11" creationId="{256B2C21-A230-48C0-8DF1-C46611373C44}"/>
          </ac:spMkLst>
        </pc:spChg>
        <pc:spChg chg="add">
          <ac:chgData name="FASSAS ATHANASIOS" userId="be886054-67fe-465e-a3be-062b5e84ab2a" providerId="ADAL" clId="{83DDD5D4-4A97-4ACF-B7DD-9F1350E9E273}" dt="2024-09-20T16:38:07.707" v="43" actId="26606"/>
          <ac:spMkLst>
            <pc:docMk/>
            <pc:sldMk cId="0" sldId="264"/>
            <ac:spMk id="12" creationId="{BC4C4868-CB8F-4AF9-9CDB-8108F2C19B67}"/>
          </ac:spMkLst>
        </pc:spChg>
        <pc:spChg chg="add del">
          <ac:chgData name="FASSAS ATHANASIOS" userId="be886054-67fe-465e-a3be-062b5e84ab2a" providerId="ADAL" clId="{83DDD5D4-4A97-4ACF-B7DD-9F1350E9E273}" dt="2024-09-20T16:38:03.191" v="42" actId="26606"/>
          <ac:spMkLst>
            <pc:docMk/>
            <pc:sldMk cId="0" sldId="264"/>
            <ac:spMk id="13" creationId="{3847E18C-932D-4C95-AABA-FEC7C9499AD7}"/>
          </ac:spMkLst>
        </pc:spChg>
        <pc:spChg chg="add">
          <ac:chgData name="FASSAS ATHANASIOS" userId="be886054-67fe-465e-a3be-062b5e84ab2a" providerId="ADAL" clId="{83DDD5D4-4A97-4ACF-B7DD-9F1350E9E273}" dt="2024-09-20T16:38:07.707" v="43" actId="26606"/>
          <ac:spMkLst>
            <pc:docMk/>
            <pc:sldMk cId="0" sldId="264"/>
            <ac:spMk id="14" creationId="{375E0459-6403-40CD-989D-56A4407CA12E}"/>
          </ac:spMkLst>
        </pc:spChg>
        <pc:spChg chg="add del">
          <ac:chgData name="FASSAS ATHANASIOS" userId="be886054-67fe-465e-a3be-062b5e84ab2a" providerId="ADAL" clId="{83DDD5D4-4A97-4ACF-B7DD-9F1350E9E273}" dt="2024-09-20T16:38:03.191" v="42" actId="26606"/>
          <ac:spMkLst>
            <pc:docMk/>
            <pc:sldMk cId="0" sldId="264"/>
            <ac:spMk id="15" creationId="{3150CB11-0C61-439E-910F-5787759E72A0}"/>
          </ac:spMkLst>
        </pc:spChg>
        <pc:spChg chg="add">
          <ac:chgData name="FASSAS ATHANASIOS" userId="be886054-67fe-465e-a3be-062b5e84ab2a" providerId="ADAL" clId="{83DDD5D4-4A97-4ACF-B7DD-9F1350E9E273}" dt="2024-09-20T16:38:07.707" v="43" actId="26606"/>
          <ac:spMkLst>
            <pc:docMk/>
            <pc:sldMk cId="0" sldId="264"/>
            <ac:spMk id="16" creationId="{53E5B1A8-3AC9-4BD1-9BBC-78CA94F2D1BA}"/>
          </ac:spMkLst>
        </pc:spChg>
        <pc:spChg chg="add del">
          <ac:chgData name="FASSAS ATHANASIOS" userId="be886054-67fe-465e-a3be-062b5e84ab2a" providerId="ADAL" clId="{83DDD5D4-4A97-4ACF-B7DD-9F1350E9E273}" dt="2024-09-20T16:38:03.191" v="42" actId="26606"/>
          <ac:spMkLst>
            <pc:docMk/>
            <pc:sldMk cId="0" sldId="264"/>
            <ac:spMk id="17" creationId="{43F8A58B-5155-44CE-A5FF-7647B47D0A7A}"/>
          </ac:spMkLst>
        </pc:spChg>
        <pc:spChg chg="add del">
          <ac:chgData name="FASSAS ATHANASIOS" userId="be886054-67fe-465e-a3be-062b5e84ab2a" providerId="ADAL" clId="{83DDD5D4-4A97-4ACF-B7DD-9F1350E9E273}" dt="2024-09-20T16:38:03.191" v="42" actId="26606"/>
          <ac:spMkLst>
            <pc:docMk/>
            <pc:sldMk cId="0" sldId="264"/>
            <ac:spMk id="19" creationId="{443F2ACA-E6D6-4028-82DD-F03C262D5DE6}"/>
          </ac:spMkLst>
        </pc:spChg>
        <pc:graphicFrameChg chg="add del">
          <ac:chgData name="FASSAS ATHANASIOS" userId="be886054-67fe-465e-a3be-062b5e84ab2a" providerId="ADAL" clId="{83DDD5D4-4A97-4ACF-B7DD-9F1350E9E273}" dt="2024-09-20T16:38:03.191" v="42" actId="26606"/>
          <ac:graphicFrameMkLst>
            <pc:docMk/>
            <pc:sldMk cId="0" sldId="264"/>
            <ac:graphicFrameMk id="5" creationId="{B7BBC9D7-79FB-ED73-176C-ED6AB329567B}"/>
          </ac:graphicFrameMkLst>
        </pc:graphicFrameChg>
      </pc:sldChg>
      <pc:sldChg chg="addSp delSp modSp mod setBg">
        <pc:chgData name="FASSAS ATHANASIOS" userId="be886054-67fe-465e-a3be-062b5e84ab2a" providerId="ADAL" clId="{83DDD5D4-4A97-4ACF-B7DD-9F1350E9E273}" dt="2024-09-20T17:42:19.001" v="108"/>
        <pc:sldMkLst>
          <pc:docMk/>
          <pc:sldMk cId="0" sldId="265"/>
        </pc:sldMkLst>
        <pc:spChg chg="mod">
          <ac:chgData name="FASSAS ATHANASIOS" userId="be886054-67fe-465e-a3be-062b5e84ab2a" providerId="ADAL" clId="{83DDD5D4-4A97-4ACF-B7DD-9F1350E9E273}" dt="2024-09-20T16:38:28.017" v="49" actId="26606"/>
          <ac:spMkLst>
            <pc:docMk/>
            <pc:sldMk cId="0" sldId="265"/>
            <ac:spMk id="2" creationId="{00000000-0000-0000-0000-000000000000}"/>
          </ac:spMkLst>
        </pc:spChg>
        <pc:spChg chg="del mod">
          <ac:chgData name="FASSAS ATHANASIOS" userId="be886054-67fe-465e-a3be-062b5e84ab2a" providerId="ADAL" clId="{83DDD5D4-4A97-4ACF-B7DD-9F1350E9E273}" dt="2024-09-20T16:38:28.017" v="49" actId="26606"/>
          <ac:spMkLst>
            <pc:docMk/>
            <pc:sldMk cId="0" sldId="265"/>
            <ac:spMk id="3" creationId="{00000000-0000-0000-0000-000000000000}"/>
          </ac:spMkLst>
        </pc:spChg>
        <pc:spChg chg="add mod">
          <ac:chgData name="FASSAS ATHANASIOS" userId="be886054-67fe-465e-a3be-062b5e84ab2a" providerId="ADAL" clId="{83DDD5D4-4A97-4ACF-B7DD-9F1350E9E273}" dt="2024-09-20T17:42:19.001" v="108"/>
          <ac:spMkLst>
            <pc:docMk/>
            <pc:sldMk cId="0" sldId="265"/>
            <ac:spMk id="3" creationId="{63DE9ED4-4608-602B-ADA7-1FD5A1DB7618}"/>
          </ac:spMkLst>
        </pc:spChg>
        <pc:spChg chg="add del">
          <ac:chgData name="FASSAS ATHANASIOS" userId="be886054-67fe-465e-a3be-062b5e84ab2a" providerId="ADAL" clId="{83DDD5D4-4A97-4ACF-B7DD-9F1350E9E273}" dt="2024-09-20T16:38:27.996" v="48" actId="26606"/>
          <ac:spMkLst>
            <pc:docMk/>
            <pc:sldMk cId="0" sldId="265"/>
            <ac:spMk id="8" creationId="{1B15ED52-F352-441B-82BF-E0EA34836D08}"/>
          </ac:spMkLst>
        </pc:spChg>
        <pc:spChg chg="add">
          <ac:chgData name="FASSAS ATHANASIOS" userId="be886054-67fe-465e-a3be-062b5e84ab2a" providerId="ADAL" clId="{83DDD5D4-4A97-4ACF-B7DD-9F1350E9E273}" dt="2024-09-20T16:38:28.017" v="49" actId="26606"/>
          <ac:spMkLst>
            <pc:docMk/>
            <pc:sldMk cId="0" sldId="265"/>
            <ac:spMk id="9" creationId="{BACC6370-2D7E-4714-9D71-7542949D7D5D}"/>
          </ac:spMkLst>
        </pc:spChg>
        <pc:spChg chg="add del">
          <ac:chgData name="FASSAS ATHANASIOS" userId="be886054-67fe-465e-a3be-062b5e84ab2a" providerId="ADAL" clId="{83DDD5D4-4A97-4ACF-B7DD-9F1350E9E273}" dt="2024-09-20T16:38:27.996" v="48" actId="26606"/>
          <ac:spMkLst>
            <pc:docMk/>
            <pc:sldMk cId="0" sldId="265"/>
            <ac:spMk id="10" creationId="{3B2E3793-BFE6-45A2-9B7B-E18844431C99}"/>
          </ac:spMkLst>
        </pc:spChg>
        <pc:spChg chg="add">
          <ac:chgData name="FASSAS ATHANASIOS" userId="be886054-67fe-465e-a3be-062b5e84ab2a" providerId="ADAL" clId="{83DDD5D4-4A97-4ACF-B7DD-9F1350E9E273}" dt="2024-09-20T16:38:28.017" v="49" actId="26606"/>
          <ac:spMkLst>
            <pc:docMk/>
            <pc:sldMk cId="0" sldId="265"/>
            <ac:spMk id="11" creationId="{F68B3F68-107C-434F-AA38-110D5EA91B85}"/>
          </ac:spMkLst>
        </pc:spChg>
        <pc:spChg chg="add del">
          <ac:chgData name="FASSAS ATHANASIOS" userId="be886054-67fe-465e-a3be-062b5e84ab2a" providerId="ADAL" clId="{83DDD5D4-4A97-4ACF-B7DD-9F1350E9E273}" dt="2024-09-20T16:38:27.996" v="48" actId="26606"/>
          <ac:spMkLst>
            <pc:docMk/>
            <pc:sldMk cId="0" sldId="265"/>
            <ac:spMk id="12" creationId="{BC4C4868-CB8F-4AF9-9CDB-8108F2C19B67}"/>
          </ac:spMkLst>
        </pc:spChg>
        <pc:spChg chg="add">
          <ac:chgData name="FASSAS ATHANASIOS" userId="be886054-67fe-465e-a3be-062b5e84ab2a" providerId="ADAL" clId="{83DDD5D4-4A97-4ACF-B7DD-9F1350E9E273}" dt="2024-09-20T16:38:28.017" v="49" actId="26606"/>
          <ac:spMkLst>
            <pc:docMk/>
            <pc:sldMk cId="0" sldId="265"/>
            <ac:spMk id="13" creationId="{AAD0DBB9-1A4B-4391-81D4-CB19F9AB918A}"/>
          </ac:spMkLst>
        </pc:spChg>
        <pc:spChg chg="add del">
          <ac:chgData name="FASSAS ATHANASIOS" userId="be886054-67fe-465e-a3be-062b5e84ab2a" providerId="ADAL" clId="{83DDD5D4-4A97-4ACF-B7DD-9F1350E9E273}" dt="2024-09-20T16:38:27.996" v="48" actId="26606"/>
          <ac:spMkLst>
            <pc:docMk/>
            <pc:sldMk cId="0" sldId="265"/>
            <ac:spMk id="14" creationId="{375E0459-6403-40CD-989D-56A4407CA12E}"/>
          </ac:spMkLst>
        </pc:spChg>
        <pc:spChg chg="add">
          <ac:chgData name="FASSAS ATHANASIOS" userId="be886054-67fe-465e-a3be-062b5e84ab2a" providerId="ADAL" clId="{83DDD5D4-4A97-4ACF-B7DD-9F1350E9E273}" dt="2024-09-20T16:38:28.017" v="49" actId="26606"/>
          <ac:spMkLst>
            <pc:docMk/>
            <pc:sldMk cId="0" sldId="265"/>
            <ac:spMk id="15" creationId="{063BBA22-50EA-4C4D-BE05-F1CE4E63AA56}"/>
          </ac:spMkLst>
        </pc:spChg>
        <pc:spChg chg="add del">
          <ac:chgData name="FASSAS ATHANASIOS" userId="be886054-67fe-465e-a3be-062b5e84ab2a" providerId="ADAL" clId="{83DDD5D4-4A97-4ACF-B7DD-9F1350E9E273}" dt="2024-09-20T16:38:27.996" v="48" actId="26606"/>
          <ac:spMkLst>
            <pc:docMk/>
            <pc:sldMk cId="0" sldId="265"/>
            <ac:spMk id="16" creationId="{53E5B1A8-3AC9-4BD1-9BBC-78CA94F2D1BA}"/>
          </ac:spMkLst>
        </pc:spChg>
        <pc:graphicFrameChg chg="add mod">
          <ac:chgData name="FASSAS ATHANASIOS" userId="be886054-67fe-465e-a3be-062b5e84ab2a" providerId="ADAL" clId="{83DDD5D4-4A97-4ACF-B7DD-9F1350E9E273}" dt="2024-09-20T16:38:33.976" v="50" actId="12100"/>
          <ac:graphicFrameMkLst>
            <pc:docMk/>
            <pc:sldMk cId="0" sldId="265"/>
            <ac:graphicFrameMk id="5" creationId="{56E7F0F8-4314-8E43-7B5B-465357690BCE}"/>
          </ac:graphicFrameMkLst>
        </pc:graphicFrameChg>
      </pc:sldChg>
      <pc:sldChg chg="addSp modSp mod setBg">
        <pc:chgData name="FASSAS ATHANASIOS" userId="be886054-67fe-465e-a3be-062b5e84ab2a" providerId="ADAL" clId="{83DDD5D4-4A97-4ACF-B7DD-9F1350E9E273}" dt="2024-09-20T17:42:25.882" v="111"/>
        <pc:sldMkLst>
          <pc:docMk/>
          <pc:sldMk cId="0" sldId="266"/>
        </pc:sldMkLst>
        <pc:spChg chg="mod">
          <ac:chgData name="FASSAS ATHANASIOS" userId="be886054-67fe-465e-a3be-062b5e84ab2a" providerId="ADAL" clId="{83DDD5D4-4A97-4ACF-B7DD-9F1350E9E273}" dt="2024-09-20T16:38:44.953" v="51" actId="26606"/>
          <ac:spMkLst>
            <pc:docMk/>
            <pc:sldMk cId="0" sldId="266"/>
            <ac:spMk id="2" creationId="{00000000-0000-0000-0000-000000000000}"/>
          </ac:spMkLst>
        </pc:spChg>
        <pc:spChg chg="mod">
          <ac:chgData name="FASSAS ATHANASIOS" userId="be886054-67fe-465e-a3be-062b5e84ab2a" providerId="ADAL" clId="{83DDD5D4-4A97-4ACF-B7DD-9F1350E9E273}" dt="2024-09-20T16:38:50.799" v="54" actId="20577"/>
          <ac:spMkLst>
            <pc:docMk/>
            <pc:sldMk cId="0" sldId="266"/>
            <ac:spMk id="3" creationId="{00000000-0000-0000-0000-000000000000}"/>
          </ac:spMkLst>
        </pc:spChg>
        <pc:spChg chg="add mod">
          <ac:chgData name="FASSAS ATHANASIOS" userId="be886054-67fe-465e-a3be-062b5e84ab2a" providerId="ADAL" clId="{83DDD5D4-4A97-4ACF-B7DD-9F1350E9E273}" dt="2024-09-20T17:42:25.882" v="111"/>
          <ac:spMkLst>
            <pc:docMk/>
            <pc:sldMk cId="0" sldId="266"/>
            <ac:spMk id="4" creationId="{39E6CBE9-BF67-F309-AE52-79D08B3D40D8}"/>
          </ac:spMkLst>
        </pc:spChg>
        <pc:spChg chg="add">
          <ac:chgData name="FASSAS ATHANASIOS" userId="be886054-67fe-465e-a3be-062b5e84ab2a" providerId="ADAL" clId="{83DDD5D4-4A97-4ACF-B7DD-9F1350E9E273}" dt="2024-09-20T16:38:44.953" v="51" actId="26606"/>
          <ac:spMkLst>
            <pc:docMk/>
            <pc:sldMk cId="0" sldId="266"/>
            <ac:spMk id="8" creationId="{1B15ED52-F352-441B-82BF-E0EA34836D08}"/>
          </ac:spMkLst>
        </pc:spChg>
        <pc:spChg chg="add">
          <ac:chgData name="FASSAS ATHANASIOS" userId="be886054-67fe-465e-a3be-062b5e84ab2a" providerId="ADAL" clId="{83DDD5D4-4A97-4ACF-B7DD-9F1350E9E273}" dt="2024-09-20T16:38:44.953" v="51" actId="26606"/>
          <ac:spMkLst>
            <pc:docMk/>
            <pc:sldMk cId="0" sldId="266"/>
            <ac:spMk id="10" creationId="{3B2E3793-BFE6-45A2-9B7B-E18844431C99}"/>
          </ac:spMkLst>
        </pc:spChg>
        <pc:spChg chg="add">
          <ac:chgData name="FASSAS ATHANASIOS" userId="be886054-67fe-465e-a3be-062b5e84ab2a" providerId="ADAL" clId="{83DDD5D4-4A97-4ACF-B7DD-9F1350E9E273}" dt="2024-09-20T16:38:44.953" v="51" actId="26606"/>
          <ac:spMkLst>
            <pc:docMk/>
            <pc:sldMk cId="0" sldId="266"/>
            <ac:spMk id="12" creationId="{BC4C4868-CB8F-4AF9-9CDB-8108F2C19B67}"/>
          </ac:spMkLst>
        </pc:spChg>
        <pc:spChg chg="add">
          <ac:chgData name="FASSAS ATHANASIOS" userId="be886054-67fe-465e-a3be-062b5e84ab2a" providerId="ADAL" clId="{83DDD5D4-4A97-4ACF-B7DD-9F1350E9E273}" dt="2024-09-20T16:38:44.953" v="51" actId="26606"/>
          <ac:spMkLst>
            <pc:docMk/>
            <pc:sldMk cId="0" sldId="266"/>
            <ac:spMk id="14" creationId="{375E0459-6403-40CD-989D-56A4407CA12E}"/>
          </ac:spMkLst>
        </pc:spChg>
        <pc:spChg chg="add">
          <ac:chgData name="FASSAS ATHANASIOS" userId="be886054-67fe-465e-a3be-062b5e84ab2a" providerId="ADAL" clId="{83DDD5D4-4A97-4ACF-B7DD-9F1350E9E273}" dt="2024-09-20T16:38:44.953" v="51" actId="26606"/>
          <ac:spMkLst>
            <pc:docMk/>
            <pc:sldMk cId="0" sldId="266"/>
            <ac:spMk id="16" creationId="{53E5B1A8-3AC9-4BD1-9BBC-78CA94F2D1BA}"/>
          </ac:spMkLst>
        </pc:spChg>
      </pc:sldChg>
      <pc:sldChg chg="addSp modSp mod setBg">
        <pc:chgData name="FASSAS ATHANASIOS" userId="be886054-67fe-465e-a3be-062b5e84ab2a" providerId="ADAL" clId="{83DDD5D4-4A97-4ACF-B7DD-9F1350E9E273}" dt="2024-09-20T17:41:29.334" v="96" actId="207"/>
        <pc:sldMkLst>
          <pc:docMk/>
          <pc:sldMk cId="4253600014" sldId="267"/>
        </pc:sldMkLst>
        <pc:spChg chg="add mod">
          <ac:chgData name="FASSAS ATHANASIOS" userId="be886054-67fe-465e-a3be-062b5e84ab2a" providerId="ADAL" clId="{83DDD5D4-4A97-4ACF-B7DD-9F1350E9E273}" dt="2024-09-20T17:41:29.334" v="96" actId="207"/>
          <ac:spMkLst>
            <pc:docMk/>
            <pc:sldMk cId="4253600014" sldId="267"/>
            <ac:spMk id="2" creationId="{1FA3155B-48AF-4082-160D-1250AB3764C6}"/>
          </ac:spMkLst>
        </pc:spChg>
        <pc:spChg chg="mod">
          <ac:chgData name="FASSAS ATHANASIOS" userId="be886054-67fe-465e-a3be-062b5e84ab2a" providerId="ADAL" clId="{83DDD5D4-4A97-4ACF-B7DD-9F1350E9E273}" dt="2024-09-20T16:36:30.616" v="17" actId="26606"/>
          <ac:spMkLst>
            <pc:docMk/>
            <pc:sldMk cId="4253600014" sldId="267"/>
            <ac:spMk id="5" creationId="{02DEE5A1-6298-7A7D-7534-62A101D7CB40}"/>
          </ac:spMkLst>
        </pc:spChg>
        <pc:spChg chg="mod ord">
          <ac:chgData name="FASSAS ATHANASIOS" userId="be886054-67fe-465e-a3be-062b5e84ab2a" providerId="ADAL" clId="{83DDD5D4-4A97-4ACF-B7DD-9F1350E9E273}" dt="2024-09-20T16:36:30.616" v="17" actId="26606"/>
          <ac:spMkLst>
            <pc:docMk/>
            <pc:sldMk cId="4253600014" sldId="267"/>
            <ac:spMk id="6" creationId="{8003CB7B-7D58-24E5-6960-463F1799D19B}"/>
          </ac:spMkLst>
        </pc:spChg>
        <pc:spChg chg="add">
          <ac:chgData name="FASSAS ATHANASIOS" userId="be886054-67fe-465e-a3be-062b5e84ab2a" providerId="ADAL" clId="{83DDD5D4-4A97-4ACF-B7DD-9F1350E9E273}" dt="2024-09-20T16:36:30.616" v="17" actId="26606"/>
          <ac:spMkLst>
            <pc:docMk/>
            <pc:sldMk cId="4253600014" sldId="267"/>
            <ac:spMk id="12" creationId="{1B15ED52-F352-441B-82BF-E0EA34836D08}"/>
          </ac:spMkLst>
        </pc:spChg>
        <pc:spChg chg="add">
          <ac:chgData name="FASSAS ATHANASIOS" userId="be886054-67fe-465e-a3be-062b5e84ab2a" providerId="ADAL" clId="{83DDD5D4-4A97-4ACF-B7DD-9F1350E9E273}" dt="2024-09-20T16:36:30.616" v="17" actId="26606"/>
          <ac:spMkLst>
            <pc:docMk/>
            <pc:sldMk cId="4253600014" sldId="267"/>
            <ac:spMk id="14" creationId="{3B2E3793-BFE6-45A2-9B7B-E18844431C99}"/>
          </ac:spMkLst>
        </pc:spChg>
        <pc:spChg chg="add">
          <ac:chgData name="FASSAS ATHANASIOS" userId="be886054-67fe-465e-a3be-062b5e84ab2a" providerId="ADAL" clId="{83DDD5D4-4A97-4ACF-B7DD-9F1350E9E273}" dt="2024-09-20T16:36:30.616" v="17" actId="26606"/>
          <ac:spMkLst>
            <pc:docMk/>
            <pc:sldMk cId="4253600014" sldId="267"/>
            <ac:spMk id="16" creationId="{BC4C4868-CB8F-4AF9-9CDB-8108F2C19B67}"/>
          </ac:spMkLst>
        </pc:spChg>
        <pc:spChg chg="add">
          <ac:chgData name="FASSAS ATHANASIOS" userId="be886054-67fe-465e-a3be-062b5e84ab2a" providerId="ADAL" clId="{83DDD5D4-4A97-4ACF-B7DD-9F1350E9E273}" dt="2024-09-20T16:36:30.616" v="17" actId="26606"/>
          <ac:spMkLst>
            <pc:docMk/>
            <pc:sldMk cId="4253600014" sldId="267"/>
            <ac:spMk id="18" creationId="{375E0459-6403-40CD-989D-56A4407CA12E}"/>
          </ac:spMkLst>
        </pc:spChg>
        <pc:spChg chg="add">
          <ac:chgData name="FASSAS ATHANASIOS" userId="be886054-67fe-465e-a3be-062b5e84ab2a" providerId="ADAL" clId="{83DDD5D4-4A97-4ACF-B7DD-9F1350E9E273}" dt="2024-09-20T16:36:30.616" v="17" actId="26606"/>
          <ac:spMkLst>
            <pc:docMk/>
            <pc:sldMk cId="4253600014" sldId="267"/>
            <ac:spMk id="20" creationId="{53E5B1A8-3AC9-4BD1-9BBC-78CA94F2D1BA}"/>
          </ac:spMkLst>
        </pc:spChg>
        <pc:picChg chg="mod">
          <ac:chgData name="FASSAS ATHANASIOS" userId="be886054-67fe-465e-a3be-062b5e84ab2a" providerId="ADAL" clId="{83DDD5D4-4A97-4ACF-B7DD-9F1350E9E273}" dt="2024-09-20T16:36:30.616" v="17" actId="26606"/>
          <ac:picMkLst>
            <pc:docMk/>
            <pc:sldMk cId="4253600014" sldId="267"/>
            <ac:picMk id="7" creationId="{70B4073A-2007-6685-A390-2F198FD0F261}"/>
          </ac:picMkLst>
        </pc:picChg>
      </pc:sldChg>
      <pc:sldChg chg="addSp modSp mod">
        <pc:chgData name="FASSAS ATHANASIOS" userId="be886054-67fe-465e-a3be-062b5e84ab2a" providerId="ADAL" clId="{83DDD5D4-4A97-4ACF-B7DD-9F1350E9E273}" dt="2024-09-20T17:41:23.678" v="94" actId="207"/>
        <pc:sldMkLst>
          <pc:docMk/>
          <pc:sldMk cId="75403441" sldId="268"/>
        </pc:sldMkLst>
        <pc:spChg chg="mod">
          <ac:chgData name="FASSAS ATHANASIOS" userId="be886054-67fe-465e-a3be-062b5e84ab2a" providerId="ADAL" clId="{83DDD5D4-4A97-4ACF-B7DD-9F1350E9E273}" dt="2024-09-20T16:37:42.878" v="39" actId="26606"/>
          <ac:spMkLst>
            <pc:docMk/>
            <pc:sldMk cId="75403441" sldId="268"/>
            <ac:spMk id="2" creationId="{4BE54DC4-05C9-33D2-AB37-7D2FEA1C8FDF}"/>
          </ac:spMkLst>
        </pc:spChg>
        <pc:spChg chg="mod">
          <ac:chgData name="FASSAS ATHANASIOS" userId="be886054-67fe-465e-a3be-062b5e84ab2a" providerId="ADAL" clId="{83DDD5D4-4A97-4ACF-B7DD-9F1350E9E273}" dt="2024-09-20T16:37:42.878" v="39" actId="26606"/>
          <ac:spMkLst>
            <pc:docMk/>
            <pc:sldMk cId="75403441" sldId="268"/>
            <ac:spMk id="3" creationId="{2CDABF39-7D33-EC0E-F3B1-DCBD0F9431D4}"/>
          </ac:spMkLst>
        </pc:spChg>
        <pc:spChg chg="add mod">
          <ac:chgData name="FASSAS ATHANASIOS" userId="be886054-67fe-465e-a3be-062b5e84ab2a" providerId="ADAL" clId="{83DDD5D4-4A97-4ACF-B7DD-9F1350E9E273}" dt="2024-09-20T17:41:23.678" v="94" actId="207"/>
          <ac:spMkLst>
            <pc:docMk/>
            <pc:sldMk cId="75403441" sldId="268"/>
            <ac:spMk id="4" creationId="{EAFC8E8A-E5A8-9604-19DC-0CF8FD5D966C}"/>
          </ac:spMkLst>
        </pc:spChg>
        <pc:spChg chg="add">
          <ac:chgData name="FASSAS ATHANASIOS" userId="be886054-67fe-465e-a3be-062b5e84ab2a" providerId="ADAL" clId="{83DDD5D4-4A97-4ACF-B7DD-9F1350E9E273}" dt="2024-09-20T16:37:42.878" v="39" actId="26606"/>
          <ac:spMkLst>
            <pc:docMk/>
            <pc:sldMk cId="75403441" sldId="268"/>
            <ac:spMk id="11" creationId="{979E27D9-03C7-44E2-9FF8-15D0C8506AF7}"/>
          </ac:spMkLst>
        </pc:spChg>
        <pc:spChg chg="add">
          <ac:chgData name="FASSAS ATHANASIOS" userId="be886054-67fe-465e-a3be-062b5e84ab2a" providerId="ADAL" clId="{83DDD5D4-4A97-4ACF-B7DD-9F1350E9E273}" dt="2024-09-20T16:37:42.878" v="39" actId="26606"/>
          <ac:spMkLst>
            <pc:docMk/>
            <pc:sldMk cId="75403441" sldId="268"/>
            <ac:spMk id="13" creationId="{EEBF1590-3B36-48EE-A89D-3B6F3CB256AB}"/>
          </ac:spMkLst>
        </pc:spChg>
        <pc:spChg chg="add">
          <ac:chgData name="FASSAS ATHANASIOS" userId="be886054-67fe-465e-a3be-062b5e84ab2a" providerId="ADAL" clId="{83DDD5D4-4A97-4ACF-B7DD-9F1350E9E273}" dt="2024-09-20T16:37:42.878" v="39" actId="26606"/>
          <ac:spMkLst>
            <pc:docMk/>
            <pc:sldMk cId="75403441" sldId="268"/>
            <ac:spMk id="15" creationId="{AC8F6C8C-AB5A-4548-942D-E3FD40ACBC49}"/>
          </ac:spMkLst>
        </pc:spChg>
        <pc:picChg chg="mod">
          <ac:chgData name="FASSAS ATHANASIOS" userId="be886054-67fe-465e-a3be-062b5e84ab2a" providerId="ADAL" clId="{83DDD5D4-4A97-4ACF-B7DD-9F1350E9E273}" dt="2024-09-20T16:37:42.878" v="39" actId="26606"/>
          <ac:picMkLst>
            <pc:docMk/>
            <pc:sldMk cId="75403441" sldId="268"/>
            <ac:picMk id="6" creationId="{7548743B-9C08-3D38-60C4-05DF90D8F5CE}"/>
          </ac:picMkLst>
        </pc:picChg>
      </pc:sldChg>
      <pc:sldChg chg="addSp delSp modSp mod">
        <pc:chgData name="FASSAS ATHANASIOS" userId="be886054-67fe-465e-a3be-062b5e84ab2a" providerId="ADAL" clId="{83DDD5D4-4A97-4ACF-B7DD-9F1350E9E273}" dt="2024-09-20T17:42:08.801" v="105"/>
        <pc:sldMkLst>
          <pc:docMk/>
          <pc:sldMk cId="310749979" sldId="269"/>
        </pc:sldMkLst>
        <pc:spChg chg="mod">
          <ac:chgData name="FASSAS ATHANASIOS" userId="be886054-67fe-465e-a3be-062b5e84ab2a" providerId="ADAL" clId="{83DDD5D4-4A97-4ACF-B7DD-9F1350E9E273}" dt="2024-09-20T17:42:04.112" v="104" actId="26606"/>
          <ac:spMkLst>
            <pc:docMk/>
            <pc:sldMk cId="310749979" sldId="269"/>
            <ac:spMk id="2" creationId="{21785F81-0623-C237-21B3-C249B166B33D}"/>
          </ac:spMkLst>
        </pc:spChg>
        <pc:spChg chg="add del mod">
          <ac:chgData name="FASSAS ATHANASIOS" userId="be886054-67fe-465e-a3be-062b5e84ab2a" providerId="ADAL" clId="{83DDD5D4-4A97-4ACF-B7DD-9F1350E9E273}" dt="2024-09-20T17:41:57.846" v="103" actId="21"/>
          <ac:spMkLst>
            <pc:docMk/>
            <pc:sldMk cId="310749979" sldId="269"/>
            <ac:spMk id="4" creationId="{EFAA79A5-B235-73AF-0B41-DF9F5FB401EA}"/>
          </ac:spMkLst>
        </pc:spChg>
        <pc:spChg chg="add mod">
          <ac:chgData name="FASSAS ATHANASIOS" userId="be886054-67fe-465e-a3be-062b5e84ab2a" providerId="ADAL" clId="{83DDD5D4-4A97-4ACF-B7DD-9F1350E9E273}" dt="2024-09-20T17:42:08.801" v="105"/>
          <ac:spMkLst>
            <pc:docMk/>
            <pc:sldMk cId="310749979" sldId="269"/>
            <ac:spMk id="5" creationId="{EFAA79A5-B235-73AF-0B41-DF9F5FB401EA}"/>
          </ac:spMkLst>
        </pc:spChg>
        <pc:spChg chg="del">
          <ac:chgData name="FASSAS ATHANASIOS" userId="be886054-67fe-465e-a3be-062b5e84ab2a" providerId="ADAL" clId="{83DDD5D4-4A97-4ACF-B7DD-9F1350E9E273}" dt="2024-09-20T17:42:04.112" v="104" actId="26606"/>
          <ac:spMkLst>
            <pc:docMk/>
            <pc:sldMk cId="310749979" sldId="269"/>
            <ac:spMk id="14" creationId="{A4AC5506-6312-4701-8D3C-40187889A947}"/>
          </ac:spMkLst>
        </pc:spChg>
        <pc:spChg chg="add">
          <ac:chgData name="FASSAS ATHANASIOS" userId="be886054-67fe-465e-a3be-062b5e84ab2a" providerId="ADAL" clId="{83DDD5D4-4A97-4ACF-B7DD-9F1350E9E273}" dt="2024-09-20T17:42:04.112" v="104" actId="26606"/>
          <ac:spMkLst>
            <pc:docMk/>
            <pc:sldMk cId="310749979" sldId="269"/>
            <ac:spMk id="19" creationId="{A8384FB5-9ADC-4DDC-881B-597D56F5B15D}"/>
          </ac:spMkLst>
        </pc:spChg>
        <pc:spChg chg="add">
          <ac:chgData name="FASSAS ATHANASIOS" userId="be886054-67fe-465e-a3be-062b5e84ab2a" providerId="ADAL" clId="{83DDD5D4-4A97-4ACF-B7DD-9F1350E9E273}" dt="2024-09-20T17:42:04.112" v="104" actId="26606"/>
          <ac:spMkLst>
            <pc:docMk/>
            <pc:sldMk cId="310749979" sldId="269"/>
            <ac:spMk id="21" creationId="{1199E1B1-A8C0-4FE8-A5A8-1CB41D69F857}"/>
          </ac:spMkLst>
        </pc:spChg>
        <pc:spChg chg="add">
          <ac:chgData name="FASSAS ATHANASIOS" userId="be886054-67fe-465e-a3be-062b5e84ab2a" providerId="ADAL" clId="{83DDD5D4-4A97-4ACF-B7DD-9F1350E9E273}" dt="2024-09-20T17:42:04.112" v="104" actId="26606"/>
          <ac:spMkLst>
            <pc:docMk/>
            <pc:sldMk cId="310749979" sldId="269"/>
            <ac:spMk id="23" creationId="{84A8DE83-DE75-4B41-9DB4-A7EC0B0DEC0B}"/>
          </ac:spMkLst>
        </pc:spChg>
        <pc:spChg chg="add">
          <ac:chgData name="FASSAS ATHANASIOS" userId="be886054-67fe-465e-a3be-062b5e84ab2a" providerId="ADAL" clId="{83DDD5D4-4A97-4ACF-B7DD-9F1350E9E273}" dt="2024-09-20T17:42:04.112" v="104" actId="26606"/>
          <ac:spMkLst>
            <pc:docMk/>
            <pc:sldMk cId="310749979" sldId="269"/>
            <ac:spMk id="25" creationId="{A7009A0A-BEF5-4EAC-AF15-E4F9F002E239}"/>
          </ac:spMkLst>
        </pc:spChg>
        <pc:picChg chg="mod">
          <ac:chgData name="FASSAS ATHANASIOS" userId="be886054-67fe-465e-a3be-062b5e84ab2a" providerId="ADAL" clId="{83DDD5D4-4A97-4ACF-B7DD-9F1350E9E273}" dt="2024-09-20T17:42:04.112" v="104" actId="26606"/>
          <ac:picMkLst>
            <pc:docMk/>
            <pc:sldMk cId="310749979" sldId="269"/>
            <ac:picMk id="3" creationId="{B4F7605C-C5E9-A547-77BF-4255588F542C}"/>
          </ac:picMkLst>
        </pc:picChg>
      </pc:sldChg>
      <pc:sldChg chg="addSp delSp modSp mod">
        <pc:chgData name="FASSAS ATHANASIOS" userId="be886054-67fe-465e-a3be-062b5e84ab2a" providerId="ADAL" clId="{83DDD5D4-4A97-4ACF-B7DD-9F1350E9E273}" dt="2024-09-20T17:42:15.265" v="107"/>
        <pc:sldMkLst>
          <pc:docMk/>
          <pc:sldMk cId="2292805449" sldId="270"/>
        </pc:sldMkLst>
        <pc:spChg chg="mod">
          <ac:chgData name="FASSAS ATHANASIOS" userId="be886054-67fe-465e-a3be-062b5e84ab2a" providerId="ADAL" clId="{83DDD5D4-4A97-4ACF-B7DD-9F1350E9E273}" dt="2024-09-20T17:42:12.399" v="106" actId="26606"/>
          <ac:spMkLst>
            <pc:docMk/>
            <pc:sldMk cId="2292805449" sldId="270"/>
            <ac:spMk id="2" creationId="{28927059-7AF5-22E4-A541-784F68911D23}"/>
          </ac:spMkLst>
        </pc:spChg>
        <pc:spChg chg="add mod">
          <ac:chgData name="FASSAS ATHANASIOS" userId="be886054-67fe-465e-a3be-062b5e84ab2a" providerId="ADAL" clId="{83DDD5D4-4A97-4ACF-B7DD-9F1350E9E273}" dt="2024-09-20T17:42:15.265" v="107"/>
          <ac:spMkLst>
            <pc:docMk/>
            <pc:sldMk cId="2292805449" sldId="270"/>
            <ac:spMk id="4" creationId="{6D3D24ED-FA94-AE15-D93A-C220AC39D8F0}"/>
          </ac:spMkLst>
        </pc:spChg>
        <pc:spChg chg="del">
          <ac:chgData name="FASSAS ATHANASIOS" userId="be886054-67fe-465e-a3be-062b5e84ab2a" providerId="ADAL" clId="{83DDD5D4-4A97-4ACF-B7DD-9F1350E9E273}" dt="2024-09-20T17:42:12.399" v="106" actId="26606"/>
          <ac:spMkLst>
            <pc:docMk/>
            <pc:sldMk cId="2292805449" sldId="270"/>
            <ac:spMk id="14" creationId="{A4AC5506-6312-4701-8D3C-40187889A947}"/>
          </ac:spMkLst>
        </pc:spChg>
        <pc:spChg chg="add">
          <ac:chgData name="FASSAS ATHANASIOS" userId="be886054-67fe-465e-a3be-062b5e84ab2a" providerId="ADAL" clId="{83DDD5D4-4A97-4ACF-B7DD-9F1350E9E273}" dt="2024-09-20T17:42:12.399" v="106" actId="26606"/>
          <ac:spMkLst>
            <pc:docMk/>
            <pc:sldMk cId="2292805449" sldId="270"/>
            <ac:spMk id="19" creationId="{A8384FB5-9ADC-4DDC-881B-597D56F5B15D}"/>
          </ac:spMkLst>
        </pc:spChg>
        <pc:spChg chg="add">
          <ac:chgData name="FASSAS ATHANASIOS" userId="be886054-67fe-465e-a3be-062b5e84ab2a" providerId="ADAL" clId="{83DDD5D4-4A97-4ACF-B7DD-9F1350E9E273}" dt="2024-09-20T17:42:12.399" v="106" actId="26606"/>
          <ac:spMkLst>
            <pc:docMk/>
            <pc:sldMk cId="2292805449" sldId="270"/>
            <ac:spMk id="21" creationId="{1199E1B1-A8C0-4FE8-A5A8-1CB41D69F857}"/>
          </ac:spMkLst>
        </pc:spChg>
        <pc:spChg chg="add">
          <ac:chgData name="FASSAS ATHANASIOS" userId="be886054-67fe-465e-a3be-062b5e84ab2a" providerId="ADAL" clId="{83DDD5D4-4A97-4ACF-B7DD-9F1350E9E273}" dt="2024-09-20T17:42:12.399" v="106" actId="26606"/>
          <ac:spMkLst>
            <pc:docMk/>
            <pc:sldMk cId="2292805449" sldId="270"/>
            <ac:spMk id="23" creationId="{84A8DE83-DE75-4B41-9DB4-A7EC0B0DEC0B}"/>
          </ac:spMkLst>
        </pc:spChg>
        <pc:spChg chg="add">
          <ac:chgData name="FASSAS ATHANASIOS" userId="be886054-67fe-465e-a3be-062b5e84ab2a" providerId="ADAL" clId="{83DDD5D4-4A97-4ACF-B7DD-9F1350E9E273}" dt="2024-09-20T17:42:12.399" v="106" actId="26606"/>
          <ac:spMkLst>
            <pc:docMk/>
            <pc:sldMk cId="2292805449" sldId="270"/>
            <ac:spMk id="25" creationId="{A7009A0A-BEF5-4EAC-AF15-E4F9F002E239}"/>
          </ac:spMkLst>
        </pc:spChg>
        <pc:picChg chg="mod">
          <ac:chgData name="FASSAS ATHANASIOS" userId="be886054-67fe-465e-a3be-062b5e84ab2a" providerId="ADAL" clId="{83DDD5D4-4A97-4ACF-B7DD-9F1350E9E273}" dt="2024-09-20T17:42:12.399" v="106" actId="26606"/>
          <ac:picMkLst>
            <pc:docMk/>
            <pc:sldMk cId="2292805449" sldId="270"/>
            <ac:picMk id="3" creationId="{40FFF5B9-2D4B-C6BE-3292-13CF96909DA7}"/>
          </ac:picMkLst>
        </pc:picChg>
      </pc:sldChg>
      <pc:sldChg chg="addSp delSp modSp mod">
        <pc:chgData name="FASSAS ATHANASIOS" userId="be886054-67fe-465e-a3be-062b5e84ab2a" providerId="ADAL" clId="{83DDD5D4-4A97-4ACF-B7DD-9F1350E9E273}" dt="2024-09-20T17:42:24.332" v="110"/>
        <pc:sldMkLst>
          <pc:docMk/>
          <pc:sldMk cId="1154233808" sldId="271"/>
        </pc:sldMkLst>
        <pc:spChg chg="mod">
          <ac:chgData name="FASSAS ATHANASIOS" userId="be886054-67fe-465e-a3be-062b5e84ab2a" providerId="ADAL" clId="{83DDD5D4-4A97-4ACF-B7DD-9F1350E9E273}" dt="2024-09-20T17:42:21.953" v="109" actId="26606"/>
          <ac:spMkLst>
            <pc:docMk/>
            <pc:sldMk cId="1154233808" sldId="271"/>
            <ac:spMk id="2" creationId="{8F501672-43AA-66D9-5752-8369F0CBBA87}"/>
          </ac:spMkLst>
        </pc:spChg>
        <pc:spChg chg="add mod">
          <ac:chgData name="FASSAS ATHANASIOS" userId="be886054-67fe-465e-a3be-062b5e84ab2a" providerId="ADAL" clId="{83DDD5D4-4A97-4ACF-B7DD-9F1350E9E273}" dt="2024-09-20T17:42:24.332" v="110"/>
          <ac:spMkLst>
            <pc:docMk/>
            <pc:sldMk cId="1154233808" sldId="271"/>
            <ac:spMk id="4" creationId="{72E9DBED-743D-AE76-2326-0BEF1D48D8FC}"/>
          </ac:spMkLst>
        </pc:spChg>
        <pc:spChg chg="del">
          <ac:chgData name="FASSAS ATHANASIOS" userId="be886054-67fe-465e-a3be-062b5e84ab2a" providerId="ADAL" clId="{83DDD5D4-4A97-4ACF-B7DD-9F1350E9E273}" dt="2024-09-20T17:42:21.953" v="109" actId="26606"/>
          <ac:spMkLst>
            <pc:docMk/>
            <pc:sldMk cId="1154233808" sldId="271"/>
            <ac:spMk id="14" creationId="{A4AC5506-6312-4701-8D3C-40187889A947}"/>
          </ac:spMkLst>
        </pc:spChg>
        <pc:spChg chg="add">
          <ac:chgData name="FASSAS ATHANASIOS" userId="be886054-67fe-465e-a3be-062b5e84ab2a" providerId="ADAL" clId="{83DDD5D4-4A97-4ACF-B7DD-9F1350E9E273}" dt="2024-09-20T17:42:21.953" v="109" actId="26606"/>
          <ac:spMkLst>
            <pc:docMk/>
            <pc:sldMk cId="1154233808" sldId="271"/>
            <ac:spMk id="19" creationId="{A8384FB5-9ADC-4DDC-881B-597D56F5B15D}"/>
          </ac:spMkLst>
        </pc:spChg>
        <pc:spChg chg="add">
          <ac:chgData name="FASSAS ATHANASIOS" userId="be886054-67fe-465e-a3be-062b5e84ab2a" providerId="ADAL" clId="{83DDD5D4-4A97-4ACF-B7DD-9F1350E9E273}" dt="2024-09-20T17:42:21.953" v="109" actId="26606"/>
          <ac:spMkLst>
            <pc:docMk/>
            <pc:sldMk cId="1154233808" sldId="271"/>
            <ac:spMk id="21" creationId="{1199E1B1-A8C0-4FE8-A5A8-1CB41D69F857}"/>
          </ac:spMkLst>
        </pc:spChg>
        <pc:spChg chg="add">
          <ac:chgData name="FASSAS ATHANASIOS" userId="be886054-67fe-465e-a3be-062b5e84ab2a" providerId="ADAL" clId="{83DDD5D4-4A97-4ACF-B7DD-9F1350E9E273}" dt="2024-09-20T17:42:21.953" v="109" actId="26606"/>
          <ac:spMkLst>
            <pc:docMk/>
            <pc:sldMk cId="1154233808" sldId="271"/>
            <ac:spMk id="23" creationId="{84A8DE83-DE75-4B41-9DB4-A7EC0B0DEC0B}"/>
          </ac:spMkLst>
        </pc:spChg>
        <pc:spChg chg="add">
          <ac:chgData name="FASSAS ATHANASIOS" userId="be886054-67fe-465e-a3be-062b5e84ab2a" providerId="ADAL" clId="{83DDD5D4-4A97-4ACF-B7DD-9F1350E9E273}" dt="2024-09-20T17:42:21.953" v="109" actId="26606"/>
          <ac:spMkLst>
            <pc:docMk/>
            <pc:sldMk cId="1154233808" sldId="271"/>
            <ac:spMk id="25" creationId="{A7009A0A-BEF5-4EAC-AF15-E4F9F002E239}"/>
          </ac:spMkLst>
        </pc:spChg>
        <pc:picChg chg="mod">
          <ac:chgData name="FASSAS ATHANASIOS" userId="be886054-67fe-465e-a3be-062b5e84ab2a" providerId="ADAL" clId="{83DDD5D4-4A97-4ACF-B7DD-9F1350E9E273}" dt="2024-09-20T17:42:21.953" v="109" actId="26606"/>
          <ac:picMkLst>
            <pc:docMk/>
            <pc:sldMk cId="1154233808" sldId="271"/>
            <ac:picMk id="3" creationId="{7289128E-15D6-68F2-4260-4EDFC0CC309E}"/>
          </ac:picMkLst>
        </pc:picChg>
      </pc:sldChg>
      <pc:sldChg chg="addSp modSp mod setBg">
        <pc:chgData name="FASSAS ATHANASIOS" userId="be886054-67fe-465e-a3be-062b5e84ab2a" providerId="ADAL" clId="{83DDD5D4-4A97-4ACF-B7DD-9F1350E9E273}" dt="2024-09-20T17:42:27.287" v="112"/>
        <pc:sldMkLst>
          <pc:docMk/>
          <pc:sldMk cId="3001798121" sldId="272"/>
        </pc:sldMkLst>
        <pc:spChg chg="mod">
          <ac:chgData name="FASSAS ATHANASIOS" userId="be886054-67fe-465e-a3be-062b5e84ab2a" providerId="ADAL" clId="{83DDD5D4-4A97-4ACF-B7DD-9F1350E9E273}" dt="2024-09-20T16:38:56.578" v="55" actId="26606"/>
          <ac:spMkLst>
            <pc:docMk/>
            <pc:sldMk cId="3001798121" sldId="272"/>
            <ac:spMk id="2" creationId="{67F4F185-5A80-CC22-1DCB-3BAFA70A4970}"/>
          </ac:spMkLst>
        </pc:spChg>
        <pc:spChg chg="mod">
          <ac:chgData name="FASSAS ATHANASIOS" userId="be886054-67fe-465e-a3be-062b5e84ab2a" providerId="ADAL" clId="{83DDD5D4-4A97-4ACF-B7DD-9F1350E9E273}" dt="2024-09-20T16:39:01.237" v="56" actId="255"/>
          <ac:spMkLst>
            <pc:docMk/>
            <pc:sldMk cId="3001798121" sldId="272"/>
            <ac:spMk id="3" creationId="{969DDB4E-770E-72DB-DDD4-34EDA7FC4699}"/>
          </ac:spMkLst>
        </pc:spChg>
        <pc:spChg chg="add mod">
          <ac:chgData name="FASSAS ATHANASIOS" userId="be886054-67fe-465e-a3be-062b5e84ab2a" providerId="ADAL" clId="{83DDD5D4-4A97-4ACF-B7DD-9F1350E9E273}" dt="2024-09-20T17:42:27.287" v="112"/>
          <ac:spMkLst>
            <pc:docMk/>
            <pc:sldMk cId="3001798121" sldId="272"/>
            <ac:spMk id="4" creationId="{F6674F6F-52B2-619C-7945-3253B8792F86}"/>
          </ac:spMkLst>
        </pc:spChg>
        <pc:spChg chg="add">
          <ac:chgData name="FASSAS ATHANASIOS" userId="be886054-67fe-465e-a3be-062b5e84ab2a" providerId="ADAL" clId="{83DDD5D4-4A97-4ACF-B7DD-9F1350E9E273}" dt="2024-09-20T16:38:56.578" v="55" actId="26606"/>
          <ac:spMkLst>
            <pc:docMk/>
            <pc:sldMk cId="3001798121" sldId="272"/>
            <ac:spMk id="8" creationId="{1B15ED52-F352-441B-82BF-E0EA34836D08}"/>
          </ac:spMkLst>
        </pc:spChg>
        <pc:spChg chg="add">
          <ac:chgData name="FASSAS ATHANASIOS" userId="be886054-67fe-465e-a3be-062b5e84ab2a" providerId="ADAL" clId="{83DDD5D4-4A97-4ACF-B7DD-9F1350E9E273}" dt="2024-09-20T16:38:56.578" v="55" actId="26606"/>
          <ac:spMkLst>
            <pc:docMk/>
            <pc:sldMk cId="3001798121" sldId="272"/>
            <ac:spMk id="10" creationId="{3B2E3793-BFE6-45A2-9B7B-E18844431C99}"/>
          </ac:spMkLst>
        </pc:spChg>
        <pc:spChg chg="add">
          <ac:chgData name="FASSAS ATHANASIOS" userId="be886054-67fe-465e-a3be-062b5e84ab2a" providerId="ADAL" clId="{83DDD5D4-4A97-4ACF-B7DD-9F1350E9E273}" dt="2024-09-20T16:38:56.578" v="55" actId="26606"/>
          <ac:spMkLst>
            <pc:docMk/>
            <pc:sldMk cId="3001798121" sldId="272"/>
            <ac:spMk id="12" creationId="{BC4C4868-CB8F-4AF9-9CDB-8108F2C19B67}"/>
          </ac:spMkLst>
        </pc:spChg>
        <pc:spChg chg="add">
          <ac:chgData name="FASSAS ATHANASIOS" userId="be886054-67fe-465e-a3be-062b5e84ab2a" providerId="ADAL" clId="{83DDD5D4-4A97-4ACF-B7DD-9F1350E9E273}" dt="2024-09-20T16:38:56.578" v="55" actId="26606"/>
          <ac:spMkLst>
            <pc:docMk/>
            <pc:sldMk cId="3001798121" sldId="272"/>
            <ac:spMk id="14" creationId="{375E0459-6403-40CD-989D-56A4407CA12E}"/>
          </ac:spMkLst>
        </pc:spChg>
        <pc:spChg chg="add">
          <ac:chgData name="FASSAS ATHANASIOS" userId="be886054-67fe-465e-a3be-062b5e84ab2a" providerId="ADAL" clId="{83DDD5D4-4A97-4ACF-B7DD-9F1350E9E273}" dt="2024-09-20T16:38:56.578" v="55" actId="26606"/>
          <ac:spMkLst>
            <pc:docMk/>
            <pc:sldMk cId="3001798121" sldId="272"/>
            <ac:spMk id="16" creationId="{53E5B1A8-3AC9-4BD1-9BBC-78CA94F2D1BA}"/>
          </ac:spMkLst>
        </pc:spChg>
      </pc:sldChg>
      <pc:sldChg chg="addSp modSp mod setBg">
        <pc:chgData name="FASSAS ATHANASIOS" userId="be886054-67fe-465e-a3be-062b5e84ab2a" providerId="ADAL" clId="{83DDD5D4-4A97-4ACF-B7DD-9F1350E9E273}" dt="2024-09-20T17:42:30.703" v="114" actId="207"/>
        <pc:sldMkLst>
          <pc:docMk/>
          <pc:sldMk cId="2784891248" sldId="273"/>
        </pc:sldMkLst>
        <pc:spChg chg="add mod">
          <ac:chgData name="FASSAS ATHANASIOS" userId="be886054-67fe-465e-a3be-062b5e84ab2a" providerId="ADAL" clId="{83DDD5D4-4A97-4ACF-B7DD-9F1350E9E273}" dt="2024-09-20T17:42:30.703" v="114" actId="207"/>
          <ac:spMkLst>
            <pc:docMk/>
            <pc:sldMk cId="2784891248" sldId="273"/>
            <ac:spMk id="2" creationId="{2C88F4C0-4E80-2888-01C8-F2059C3E434E}"/>
          </ac:spMkLst>
        </pc:spChg>
        <pc:spChg chg="mod">
          <ac:chgData name="FASSAS ATHANASIOS" userId="be886054-67fe-465e-a3be-062b5e84ab2a" providerId="ADAL" clId="{83DDD5D4-4A97-4ACF-B7DD-9F1350E9E273}" dt="2024-09-20T16:39:07.838" v="59" actId="27636"/>
          <ac:spMkLst>
            <pc:docMk/>
            <pc:sldMk cId="2784891248" sldId="273"/>
            <ac:spMk id="3" creationId="{7864DD53-6865-14D8-3A45-735CB128B7A7}"/>
          </ac:spMkLst>
        </pc:spChg>
        <pc:spChg chg="mod">
          <ac:chgData name="FASSAS ATHANASIOS" userId="be886054-67fe-465e-a3be-062b5e84ab2a" providerId="ADAL" clId="{83DDD5D4-4A97-4ACF-B7DD-9F1350E9E273}" dt="2024-09-20T16:39:04.880" v="57" actId="26606"/>
          <ac:spMkLst>
            <pc:docMk/>
            <pc:sldMk cId="2784891248" sldId="273"/>
            <ac:spMk id="5" creationId="{637FA2BF-1D08-8A8C-7AD4-82AA016A5144}"/>
          </ac:spMkLst>
        </pc:spChg>
        <pc:spChg chg="add">
          <ac:chgData name="FASSAS ATHANASIOS" userId="be886054-67fe-465e-a3be-062b5e84ab2a" providerId="ADAL" clId="{83DDD5D4-4A97-4ACF-B7DD-9F1350E9E273}" dt="2024-09-20T16:39:04.880" v="57" actId="26606"/>
          <ac:spMkLst>
            <pc:docMk/>
            <pc:sldMk cId="2784891248" sldId="273"/>
            <ac:spMk id="12" creationId="{979E27D9-03C7-44E2-9FF8-15D0C8506AF7}"/>
          </ac:spMkLst>
        </pc:spChg>
        <pc:spChg chg="add">
          <ac:chgData name="FASSAS ATHANASIOS" userId="be886054-67fe-465e-a3be-062b5e84ab2a" providerId="ADAL" clId="{83DDD5D4-4A97-4ACF-B7DD-9F1350E9E273}" dt="2024-09-20T16:39:04.880" v="57" actId="26606"/>
          <ac:spMkLst>
            <pc:docMk/>
            <pc:sldMk cId="2784891248" sldId="273"/>
            <ac:spMk id="14" creationId="{EEBF1590-3B36-48EE-A89D-3B6F3CB256AB}"/>
          </ac:spMkLst>
        </pc:spChg>
        <pc:spChg chg="add">
          <ac:chgData name="FASSAS ATHANASIOS" userId="be886054-67fe-465e-a3be-062b5e84ab2a" providerId="ADAL" clId="{83DDD5D4-4A97-4ACF-B7DD-9F1350E9E273}" dt="2024-09-20T16:39:04.880" v="57" actId="26606"/>
          <ac:spMkLst>
            <pc:docMk/>
            <pc:sldMk cId="2784891248" sldId="273"/>
            <ac:spMk id="16" creationId="{AC8F6C8C-AB5A-4548-942D-E3FD40ACBC49}"/>
          </ac:spMkLst>
        </pc:spChg>
        <pc:picChg chg="mod">
          <ac:chgData name="FASSAS ATHANASIOS" userId="be886054-67fe-465e-a3be-062b5e84ab2a" providerId="ADAL" clId="{83DDD5D4-4A97-4ACF-B7DD-9F1350E9E273}" dt="2024-09-20T16:39:04.880" v="57" actId="26606"/>
          <ac:picMkLst>
            <pc:docMk/>
            <pc:sldMk cId="2784891248" sldId="273"/>
            <ac:picMk id="7" creationId="{52AE4D5F-ACF7-9D45-AD82-05EE7D315776}"/>
          </ac:picMkLst>
        </pc:picChg>
      </pc:sldChg>
      <pc:sldChg chg="addSp delSp modSp mod setBg">
        <pc:chgData name="FASSAS ATHANASIOS" userId="be886054-67fe-465e-a3be-062b5e84ab2a" providerId="ADAL" clId="{83DDD5D4-4A97-4ACF-B7DD-9F1350E9E273}" dt="2024-09-20T17:42:32.349" v="115"/>
        <pc:sldMkLst>
          <pc:docMk/>
          <pc:sldMk cId="2413297222" sldId="274"/>
        </pc:sldMkLst>
        <pc:spChg chg="mod">
          <ac:chgData name="FASSAS ATHANASIOS" userId="be886054-67fe-465e-a3be-062b5e84ab2a" providerId="ADAL" clId="{83DDD5D4-4A97-4ACF-B7DD-9F1350E9E273}" dt="2024-09-20T16:39:43.596" v="70" actId="26606"/>
          <ac:spMkLst>
            <pc:docMk/>
            <pc:sldMk cId="2413297222" sldId="274"/>
            <ac:spMk id="2" creationId="{419B0022-9C90-4498-03AA-558AAA03F5C6}"/>
          </ac:spMkLst>
        </pc:spChg>
        <pc:spChg chg="mod">
          <ac:chgData name="FASSAS ATHANASIOS" userId="be886054-67fe-465e-a3be-062b5e84ab2a" providerId="ADAL" clId="{83DDD5D4-4A97-4ACF-B7DD-9F1350E9E273}" dt="2024-09-20T16:39:46.777" v="71" actId="403"/>
          <ac:spMkLst>
            <pc:docMk/>
            <pc:sldMk cId="2413297222" sldId="274"/>
            <ac:spMk id="3" creationId="{3E35C2C3-7752-89CF-B93A-37A3FA256346}"/>
          </ac:spMkLst>
        </pc:spChg>
        <pc:spChg chg="add mod">
          <ac:chgData name="FASSAS ATHANASIOS" userId="be886054-67fe-465e-a3be-062b5e84ab2a" providerId="ADAL" clId="{83DDD5D4-4A97-4ACF-B7DD-9F1350E9E273}" dt="2024-09-20T17:42:32.349" v="115"/>
          <ac:spMkLst>
            <pc:docMk/>
            <pc:sldMk cId="2413297222" sldId="274"/>
            <ac:spMk id="4" creationId="{1F3528B9-B82B-5AB4-2797-37065CE2867C}"/>
          </ac:spMkLst>
        </pc:spChg>
        <pc:spChg chg="add del">
          <ac:chgData name="FASSAS ATHANASIOS" userId="be886054-67fe-465e-a3be-062b5e84ab2a" providerId="ADAL" clId="{83DDD5D4-4A97-4ACF-B7DD-9F1350E9E273}" dt="2024-09-20T16:39:43.596" v="70" actId="26606"/>
          <ac:spMkLst>
            <pc:docMk/>
            <pc:sldMk cId="2413297222" sldId="274"/>
            <ac:spMk id="8" creationId="{1B15ED52-F352-441B-82BF-E0EA34836D08}"/>
          </ac:spMkLst>
        </pc:spChg>
        <pc:spChg chg="add del">
          <ac:chgData name="FASSAS ATHANASIOS" userId="be886054-67fe-465e-a3be-062b5e84ab2a" providerId="ADAL" clId="{83DDD5D4-4A97-4ACF-B7DD-9F1350E9E273}" dt="2024-09-20T16:39:43.596" v="70" actId="26606"/>
          <ac:spMkLst>
            <pc:docMk/>
            <pc:sldMk cId="2413297222" sldId="274"/>
            <ac:spMk id="10" creationId="{3B2E3793-BFE6-45A2-9B7B-E18844431C99}"/>
          </ac:spMkLst>
        </pc:spChg>
        <pc:spChg chg="add del">
          <ac:chgData name="FASSAS ATHANASIOS" userId="be886054-67fe-465e-a3be-062b5e84ab2a" providerId="ADAL" clId="{83DDD5D4-4A97-4ACF-B7DD-9F1350E9E273}" dt="2024-09-20T16:39:43.596" v="70" actId="26606"/>
          <ac:spMkLst>
            <pc:docMk/>
            <pc:sldMk cId="2413297222" sldId="274"/>
            <ac:spMk id="12" creationId="{BC4C4868-CB8F-4AF9-9CDB-8108F2C19B67}"/>
          </ac:spMkLst>
        </pc:spChg>
        <pc:spChg chg="add del">
          <ac:chgData name="FASSAS ATHANASIOS" userId="be886054-67fe-465e-a3be-062b5e84ab2a" providerId="ADAL" clId="{83DDD5D4-4A97-4ACF-B7DD-9F1350E9E273}" dt="2024-09-20T16:39:43.596" v="70" actId="26606"/>
          <ac:spMkLst>
            <pc:docMk/>
            <pc:sldMk cId="2413297222" sldId="274"/>
            <ac:spMk id="14" creationId="{375E0459-6403-40CD-989D-56A4407CA12E}"/>
          </ac:spMkLst>
        </pc:spChg>
        <pc:spChg chg="add del">
          <ac:chgData name="FASSAS ATHANASIOS" userId="be886054-67fe-465e-a3be-062b5e84ab2a" providerId="ADAL" clId="{83DDD5D4-4A97-4ACF-B7DD-9F1350E9E273}" dt="2024-09-20T16:39:43.596" v="70" actId="26606"/>
          <ac:spMkLst>
            <pc:docMk/>
            <pc:sldMk cId="2413297222" sldId="274"/>
            <ac:spMk id="16" creationId="{53E5B1A8-3AC9-4BD1-9BBC-78CA94F2D1BA}"/>
          </ac:spMkLst>
        </pc:spChg>
        <pc:spChg chg="add">
          <ac:chgData name="FASSAS ATHANASIOS" userId="be886054-67fe-465e-a3be-062b5e84ab2a" providerId="ADAL" clId="{83DDD5D4-4A97-4ACF-B7DD-9F1350E9E273}" dt="2024-09-20T16:39:43.596" v="70" actId="26606"/>
          <ac:spMkLst>
            <pc:docMk/>
            <pc:sldMk cId="2413297222" sldId="274"/>
            <ac:spMk id="21" creationId="{09588DA8-065E-4F6F-8EFD-43104AB2E0CF}"/>
          </ac:spMkLst>
        </pc:spChg>
        <pc:spChg chg="add">
          <ac:chgData name="FASSAS ATHANASIOS" userId="be886054-67fe-465e-a3be-062b5e84ab2a" providerId="ADAL" clId="{83DDD5D4-4A97-4ACF-B7DD-9F1350E9E273}" dt="2024-09-20T16:39:43.596" v="70" actId="26606"/>
          <ac:spMkLst>
            <pc:docMk/>
            <pc:sldMk cId="2413297222" sldId="274"/>
            <ac:spMk id="23" creationId="{C4285719-470E-454C-AF62-8323075F1F5B}"/>
          </ac:spMkLst>
        </pc:spChg>
        <pc:spChg chg="add">
          <ac:chgData name="FASSAS ATHANASIOS" userId="be886054-67fe-465e-a3be-062b5e84ab2a" providerId="ADAL" clId="{83DDD5D4-4A97-4ACF-B7DD-9F1350E9E273}" dt="2024-09-20T16:39:43.596" v="70" actId="26606"/>
          <ac:spMkLst>
            <pc:docMk/>
            <pc:sldMk cId="2413297222" sldId="274"/>
            <ac:spMk id="25" creationId="{CD9FE4EF-C4D8-49A0-B2FF-81D8DB7D8A24}"/>
          </ac:spMkLst>
        </pc:spChg>
        <pc:spChg chg="add">
          <ac:chgData name="FASSAS ATHANASIOS" userId="be886054-67fe-465e-a3be-062b5e84ab2a" providerId="ADAL" clId="{83DDD5D4-4A97-4ACF-B7DD-9F1350E9E273}" dt="2024-09-20T16:39:43.596" v="70" actId="26606"/>
          <ac:spMkLst>
            <pc:docMk/>
            <pc:sldMk cId="2413297222" sldId="274"/>
            <ac:spMk id="27" creationId="{4300840D-0A0B-4512-BACA-B439D5B9C57C}"/>
          </ac:spMkLst>
        </pc:spChg>
        <pc:spChg chg="add">
          <ac:chgData name="FASSAS ATHANASIOS" userId="be886054-67fe-465e-a3be-062b5e84ab2a" providerId="ADAL" clId="{83DDD5D4-4A97-4ACF-B7DD-9F1350E9E273}" dt="2024-09-20T16:39:43.596" v="70" actId="26606"/>
          <ac:spMkLst>
            <pc:docMk/>
            <pc:sldMk cId="2413297222" sldId="274"/>
            <ac:spMk id="29" creationId="{D2B78728-A580-49A7-84F9-6EF6F583ADE0}"/>
          </ac:spMkLst>
        </pc:spChg>
        <pc:spChg chg="add">
          <ac:chgData name="FASSAS ATHANASIOS" userId="be886054-67fe-465e-a3be-062b5e84ab2a" providerId="ADAL" clId="{83DDD5D4-4A97-4ACF-B7DD-9F1350E9E273}" dt="2024-09-20T16:39:43.596" v="70" actId="26606"/>
          <ac:spMkLst>
            <pc:docMk/>
            <pc:sldMk cId="2413297222" sldId="274"/>
            <ac:spMk id="31" creationId="{38FAA1A1-D861-433F-88FA-1E9D6FD31D11}"/>
          </ac:spMkLst>
        </pc:spChg>
        <pc:spChg chg="add">
          <ac:chgData name="FASSAS ATHANASIOS" userId="be886054-67fe-465e-a3be-062b5e84ab2a" providerId="ADAL" clId="{83DDD5D4-4A97-4ACF-B7DD-9F1350E9E273}" dt="2024-09-20T16:39:43.596" v="70" actId="26606"/>
          <ac:spMkLst>
            <pc:docMk/>
            <pc:sldMk cId="2413297222" sldId="274"/>
            <ac:spMk id="33" creationId="{8D71EDA1-87BF-4D5D-AB79-F346FD19278A}"/>
          </ac:spMkLst>
        </pc:spChg>
      </pc:sldChg>
      <pc:sldChg chg="addSp modSp mod setBg">
        <pc:chgData name="FASSAS ATHANASIOS" userId="be886054-67fe-465e-a3be-062b5e84ab2a" providerId="ADAL" clId="{83DDD5D4-4A97-4ACF-B7DD-9F1350E9E273}" dt="2024-09-20T17:41:08.481" v="88"/>
        <pc:sldMkLst>
          <pc:docMk/>
          <pc:sldMk cId="1468054551" sldId="275"/>
        </pc:sldMkLst>
        <pc:spChg chg="mod">
          <ac:chgData name="FASSAS ATHANASIOS" userId="be886054-67fe-465e-a3be-062b5e84ab2a" providerId="ADAL" clId="{83DDD5D4-4A97-4ACF-B7DD-9F1350E9E273}" dt="2024-09-20T16:35:34.868" v="1" actId="26606"/>
          <ac:spMkLst>
            <pc:docMk/>
            <pc:sldMk cId="1468054551" sldId="275"/>
            <ac:spMk id="2" creationId="{02011A8D-BAF1-11CC-034F-1B0D2B0B9FA5}"/>
          </ac:spMkLst>
        </pc:spChg>
        <pc:spChg chg="mod">
          <ac:chgData name="FASSAS ATHANASIOS" userId="be886054-67fe-465e-a3be-062b5e84ab2a" providerId="ADAL" clId="{83DDD5D4-4A97-4ACF-B7DD-9F1350E9E273}" dt="2024-09-20T16:35:42.811" v="7" actId="255"/>
          <ac:spMkLst>
            <pc:docMk/>
            <pc:sldMk cId="1468054551" sldId="275"/>
            <ac:spMk id="3" creationId="{915781F2-E10D-2995-023A-F5EC37027635}"/>
          </ac:spMkLst>
        </pc:spChg>
        <pc:spChg chg="add mod">
          <ac:chgData name="FASSAS ATHANASIOS" userId="be886054-67fe-465e-a3be-062b5e84ab2a" providerId="ADAL" clId="{83DDD5D4-4A97-4ACF-B7DD-9F1350E9E273}" dt="2024-09-20T17:41:08.481" v="88"/>
          <ac:spMkLst>
            <pc:docMk/>
            <pc:sldMk cId="1468054551" sldId="275"/>
            <ac:spMk id="4" creationId="{967B3308-A29A-337C-8DFD-5CCB5C94EBAB}"/>
          </ac:spMkLst>
        </pc:spChg>
        <pc:spChg chg="add">
          <ac:chgData name="FASSAS ATHANASIOS" userId="be886054-67fe-465e-a3be-062b5e84ab2a" providerId="ADAL" clId="{83DDD5D4-4A97-4ACF-B7DD-9F1350E9E273}" dt="2024-09-20T16:35:34.868" v="1" actId="26606"/>
          <ac:spMkLst>
            <pc:docMk/>
            <pc:sldMk cId="1468054551" sldId="275"/>
            <ac:spMk id="8" creationId="{1B15ED52-F352-441B-82BF-E0EA34836D08}"/>
          </ac:spMkLst>
        </pc:spChg>
        <pc:spChg chg="add">
          <ac:chgData name="FASSAS ATHANASIOS" userId="be886054-67fe-465e-a3be-062b5e84ab2a" providerId="ADAL" clId="{83DDD5D4-4A97-4ACF-B7DD-9F1350E9E273}" dt="2024-09-20T16:35:34.868" v="1" actId="26606"/>
          <ac:spMkLst>
            <pc:docMk/>
            <pc:sldMk cId="1468054551" sldId="275"/>
            <ac:spMk id="10" creationId="{3B2E3793-BFE6-45A2-9B7B-E18844431C99}"/>
          </ac:spMkLst>
        </pc:spChg>
        <pc:spChg chg="add">
          <ac:chgData name="FASSAS ATHANASIOS" userId="be886054-67fe-465e-a3be-062b5e84ab2a" providerId="ADAL" clId="{83DDD5D4-4A97-4ACF-B7DD-9F1350E9E273}" dt="2024-09-20T16:35:34.868" v="1" actId="26606"/>
          <ac:spMkLst>
            <pc:docMk/>
            <pc:sldMk cId="1468054551" sldId="275"/>
            <ac:spMk id="12" creationId="{BC4C4868-CB8F-4AF9-9CDB-8108F2C19B67}"/>
          </ac:spMkLst>
        </pc:spChg>
        <pc:spChg chg="add">
          <ac:chgData name="FASSAS ATHANASIOS" userId="be886054-67fe-465e-a3be-062b5e84ab2a" providerId="ADAL" clId="{83DDD5D4-4A97-4ACF-B7DD-9F1350E9E273}" dt="2024-09-20T16:35:34.868" v="1" actId="26606"/>
          <ac:spMkLst>
            <pc:docMk/>
            <pc:sldMk cId="1468054551" sldId="275"/>
            <ac:spMk id="14" creationId="{375E0459-6403-40CD-989D-56A4407CA12E}"/>
          </ac:spMkLst>
        </pc:spChg>
        <pc:spChg chg="add">
          <ac:chgData name="FASSAS ATHANASIOS" userId="be886054-67fe-465e-a3be-062b5e84ab2a" providerId="ADAL" clId="{83DDD5D4-4A97-4ACF-B7DD-9F1350E9E273}" dt="2024-09-20T16:35:34.868" v="1" actId="26606"/>
          <ac:spMkLst>
            <pc:docMk/>
            <pc:sldMk cId="1468054551" sldId="275"/>
            <ac:spMk id="16" creationId="{53E5B1A8-3AC9-4BD1-9BBC-78CA94F2D1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A5645-A8E0-4C0E-AD8F-86345E331847}"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135302C5-3449-4A67-8DEA-A66B6A5951A0}">
      <dgm:prSet/>
      <dgm:spPr/>
      <dgm:t>
        <a:bodyPr/>
        <a:lstStyle/>
        <a:p>
          <a:r>
            <a:rPr lang="en-US" dirty="0" err="1"/>
            <a:t>Προθεσμι</a:t>
          </a:r>
          <a:r>
            <a:rPr lang="en-US" dirty="0"/>
            <a:t>ακές Καταθέσεις</a:t>
          </a:r>
        </a:p>
      </dgm:t>
    </dgm:pt>
    <dgm:pt modelId="{BAC331E0-3809-4F4E-A413-281CEBC6ED57}" type="parTrans" cxnId="{C2C1C0C8-E6D7-4E68-BFBC-0B97B10B3817}">
      <dgm:prSet/>
      <dgm:spPr/>
      <dgm:t>
        <a:bodyPr/>
        <a:lstStyle/>
        <a:p>
          <a:endParaRPr lang="en-US"/>
        </a:p>
      </dgm:t>
    </dgm:pt>
    <dgm:pt modelId="{7D857A94-C00D-4D9F-9CD3-FCBE0E654203}" type="sibTrans" cxnId="{C2C1C0C8-E6D7-4E68-BFBC-0B97B10B3817}">
      <dgm:prSet/>
      <dgm:spPr/>
      <dgm:t>
        <a:bodyPr/>
        <a:lstStyle/>
        <a:p>
          <a:endParaRPr lang="en-US"/>
        </a:p>
      </dgm:t>
    </dgm:pt>
    <dgm:pt modelId="{9C3D00A2-D15A-4E3F-BD0D-5AFF30406183}">
      <dgm:prSet/>
      <dgm:spPr/>
      <dgm:t>
        <a:bodyPr/>
        <a:lstStyle/>
        <a:p>
          <a:r>
            <a:rPr lang="en-US"/>
            <a:t>Πιστοποιητικά Καταθέσεων (CDs)</a:t>
          </a:r>
        </a:p>
      </dgm:t>
    </dgm:pt>
    <dgm:pt modelId="{71920BF4-940C-4556-A635-112EB06A76EA}" type="parTrans" cxnId="{5B598B2F-C322-4A6D-936A-C2D6077DC55C}">
      <dgm:prSet/>
      <dgm:spPr/>
      <dgm:t>
        <a:bodyPr/>
        <a:lstStyle/>
        <a:p>
          <a:endParaRPr lang="en-US"/>
        </a:p>
      </dgm:t>
    </dgm:pt>
    <dgm:pt modelId="{F5D8967A-77DE-473B-8CA9-ED3C51D2124D}" type="sibTrans" cxnId="{5B598B2F-C322-4A6D-936A-C2D6077DC55C}">
      <dgm:prSet/>
      <dgm:spPr/>
      <dgm:t>
        <a:bodyPr/>
        <a:lstStyle/>
        <a:p>
          <a:endParaRPr lang="en-US"/>
        </a:p>
      </dgm:t>
    </dgm:pt>
    <dgm:pt modelId="{76BC32A4-FD9B-4017-9CB4-ED86A051AE33}">
      <dgm:prSet/>
      <dgm:spPr/>
      <dgm:t>
        <a:bodyPr/>
        <a:lstStyle/>
        <a:p>
          <a:r>
            <a:rPr lang="en-US"/>
            <a:t>Έντοκα Γραμμάτια Δημοσίου (ΕΓΔ)</a:t>
          </a:r>
        </a:p>
      </dgm:t>
    </dgm:pt>
    <dgm:pt modelId="{C013829D-CEA6-481C-B23D-E7B242D08C7D}" type="parTrans" cxnId="{1AFC084B-323C-4474-BD68-668B4F695ABC}">
      <dgm:prSet/>
      <dgm:spPr/>
      <dgm:t>
        <a:bodyPr/>
        <a:lstStyle/>
        <a:p>
          <a:endParaRPr lang="en-US"/>
        </a:p>
      </dgm:t>
    </dgm:pt>
    <dgm:pt modelId="{1B8BC17C-1E4A-4E2E-B3DC-88F9610988A5}" type="sibTrans" cxnId="{1AFC084B-323C-4474-BD68-668B4F695ABC}">
      <dgm:prSet/>
      <dgm:spPr/>
      <dgm:t>
        <a:bodyPr/>
        <a:lstStyle/>
        <a:p>
          <a:endParaRPr lang="en-US"/>
        </a:p>
      </dgm:t>
    </dgm:pt>
    <dgm:pt modelId="{0AE9F3D1-D43C-49FB-B80D-8063D4A14357}">
      <dgm:prSet/>
      <dgm:spPr/>
      <dgm:t>
        <a:bodyPr/>
        <a:lstStyle/>
        <a:p>
          <a:r>
            <a:rPr lang="en-US"/>
            <a:t>Εμπορικά Γραμμάτια</a:t>
          </a:r>
        </a:p>
      </dgm:t>
    </dgm:pt>
    <dgm:pt modelId="{392FA25E-D037-402B-B9CF-F02023B8A1A4}" type="parTrans" cxnId="{5FFF4ED1-FB96-41FF-AB5F-75F78FE84351}">
      <dgm:prSet/>
      <dgm:spPr/>
      <dgm:t>
        <a:bodyPr/>
        <a:lstStyle/>
        <a:p>
          <a:endParaRPr lang="en-US"/>
        </a:p>
      </dgm:t>
    </dgm:pt>
    <dgm:pt modelId="{E8CE96CC-6367-477E-B487-16FB429730BD}" type="sibTrans" cxnId="{5FFF4ED1-FB96-41FF-AB5F-75F78FE84351}">
      <dgm:prSet/>
      <dgm:spPr/>
      <dgm:t>
        <a:bodyPr/>
        <a:lstStyle/>
        <a:p>
          <a:endParaRPr lang="en-US"/>
        </a:p>
      </dgm:t>
    </dgm:pt>
    <dgm:pt modelId="{CB3A8265-3F5C-46F7-A613-D3775585C465}">
      <dgm:prSet/>
      <dgm:spPr/>
      <dgm:t>
        <a:bodyPr/>
        <a:lstStyle/>
        <a:p>
          <a:r>
            <a:rPr lang="en-US"/>
            <a:t>Ευρωγραμμάτια</a:t>
          </a:r>
        </a:p>
      </dgm:t>
    </dgm:pt>
    <dgm:pt modelId="{291976C8-38DF-42F7-885B-7EED62BA6A16}" type="parTrans" cxnId="{962C5A9D-E519-4BE1-890B-2AAE02C72F94}">
      <dgm:prSet/>
      <dgm:spPr/>
      <dgm:t>
        <a:bodyPr/>
        <a:lstStyle/>
        <a:p>
          <a:endParaRPr lang="en-US"/>
        </a:p>
      </dgm:t>
    </dgm:pt>
    <dgm:pt modelId="{857A9D2F-6E47-486C-B2C1-8EA5B38F3AE6}" type="sibTrans" cxnId="{962C5A9D-E519-4BE1-890B-2AAE02C72F94}">
      <dgm:prSet/>
      <dgm:spPr/>
      <dgm:t>
        <a:bodyPr/>
        <a:lstStyle/>
        <a:p>
          <a:endParaRPr lang="en-US"/>
        </a:p>
      </dgm:t>
    </dgm:pt>
    <dgm:pt modelId="{D1C78DDC-8D54-4DAC-BB5B-2F1128E22958}">
      <dgm:prSet/>
      <dgm:spPr/>
      <dgm:t>
        <a:bodyPr/>
        <a:lstStyle/>
        <a:p>
          <a:r>
            <a:rPr lang="en-US"/>
            <a:t>Repos (Repurchase Agreements)</a:t>
          </a:r>
        </a:p>
      </dgm:t>
    </dgm:pt>
    <dgm:pt modelId="{C62338FE-8C4E-4984-8696-8A397FCFAC52}" type="parTrans" cxnId="{3FEF1189-5577-4B3A-81F4-0A16387244F9}">
      <dgm:prSet/>
      <dgm:spPr/>
      <dgm:t>
        <a:bodyPr/>
        <a:lstStyle/>
        <a:p>
          <a:endParaRPr lang="en-US"/>
        </a:p>
      </dgm:t>
    </dgm:pt>
    <dgm:pt modelId="{433EA730-CD1A-41DD-9B4D-8B9F49C76CBB}" type="sibTrans" cxnId="{3FEF1189-5577-4B3A-81F4-0A16387244F9}">
      <dgm:prSet/>
      <dgm:spPr/>
      <dgm:t>
        <a:bodyPr/>
        <a:lstStyle/>
        <a:p>
          <a:endParaRPr lang="en-US"/>
        </a:p>
      </dgm:t>
    </dgm:pt>
    <dgm:pt modelId="{845A24F0-C565-4F56-9AE4-03B460014460}" type="pres">
      <dgm:prSet presAssocID="{84DA5645-A8E0-4C0E-AD8F-86345E331847}" presName="linear" presStyleCnt="0">
        <dgm:presLayoutVars>
          <dgm:animLvl val="lvl"/>
          <dgm:resizeHandles val="exact"/>
        </dgm:presLayoutVars>
      </dgm:prSet>
      <dgm:spPr/>
    </dgm:pt>
    <dgm:pt modelId="{2D3A6ECB-DDAF-4F7A-95DB-7C55E5878413}" type="pres">
      <dgm:prSet presAssocID="{135302C5-3449-4A67-8DEA-A66B6A5951A0}" presName="parentText" presStyleLbl="node1" presStyleIdx="0" presStyleCnt="6">
        <dgm:presLayoutVars>
          <dgm:chMax val="0"/>
          <dgm:bulletEnabled val="1"/>
        </dgm:presLayoutVars>
      </dgm:prSet>
      <dgm:spPr/>
    </dgm:pt>
    <dgm:pt modelId="{77F99D4F-827E-4765-B483-F57F495E5622}" type="pres">
      <dgm:prSet presAssocID="{7D857A94-C00D-4D9F-9CD3-FCBE0E654203}" presName="spacer" presStyleCnt="0"/>
      <dgm:spPr/>
    </dgm:pt>
    <dgm:pt modelId="{B33E56DB-B30F-4C72-8803-EAFD7C46F722}" type="pres">
      <dgm:prSet presAssocID="{9C3D00A2-D15A-4E3F-BD0D-5AFF30406183}" presName="parentText" presStyleLbl="node1" presStyleIdx="1" presStyleCnt="6">
        <dgm:presLayoutVars>
          <dgm:chMax val="0"/>
          <dgm:bulletEnabled val="1"/>
        </dgm:presLayoutVars>
      </dgm:prSet>
      <dgm:spPr/>
    </dgm:pt>
    <dgm:pt modelId="{5C709DD6-BE4F-4E66-95FF-45E2C0AE37F2}" type="pres">
      <dgm:prSet presAssocID="{F5D8967A-77DE-473B-8CA9-ED3C51D2124D}" presName="spacer" presStyleCnt="0"/>
      <dgm:spPr/>
    </dgm:pt>
    <dgm:pt modelId="{DDC88D52-8C00-455D-B5C2-188971012FBA}" type="pres">
      <dgm:prSet presAssocID="{76BC32A4-FD9B-4017-9CB4-ED86A051AE33}" presName="parentText" presStyleLbl="node1" presStyleIdx="2" presStyleCnt="6">
        <dgm:presLayoutVars>
          <dgm:chMax val="0"/>
          <dgm:bulletEnabled val="1"/>
        </dgm:presLayoutVars>
      </dgm:prSet>
      <dgm:spPr/>
    </dgm:pt>
    <dgm:pt modelId="{30D05899-6E04-4992-99B7-D7CC59509025}" type="pres">
      <dgm:prSet presAssocID="{1B8BC17C-1E4A-4E2E-B3DC-88F9610988A5}" presName="spacer" presStyleCnt="0"/>
      <dgm:spPr/>
    </dgm:pt>
    <dgm:pt modelId="{62E72569-2A3C-48BC-BC3D-93801390EC25}" type="pres">
      <dgm:prSet presAssocID="{0AE9F3D1-D43C-49FB-B80D-8063D4A14357}" presName="parentText" presStyleLbl="node1" presStyleIdx="3" presStyleCnt="6">
        <dgm:presLayoutVars>
          <dgm:chMax val="0"/>
          <dgm:bulletEnabled val="1"/>
        </dgm:presLayoutVars>
      </dgm:prSet>
      <dgm:spPr/>
    </dgm:pt>
    <dgm:pt modelId="{9E003276-83EF-4792-9A11-A66B2BEB72EF}" type="pres">
      <dgm:prSet presAssocID="{E8CE96CC-6367-477E-B487-16FB429730BD}" presName="spacer" presStyleCnt="0"/>
      <dgm:spPr/>
    </dgm:pt>
    <dgm:pt modelId="{654B40E0-F36C-40C2-A236-5694C3E25E83}" type="pres">
      <dgm:prSet presAssocID="{CB3A8265-3F5C-46F7-A613-D3775585C465}" presName="parentText" presStyleLbl="node1" presStyleIdx="4" presStyleCnt="6">
        <dgm:presLayoutVars>
          <dgm:chMax val="0"/>
          <dgm:bulletEnabled val="1"/>
        </dgm:presLayoutVars>
      </dgm:prSet>
      <dgm:spPr/>
    </dgm:pt>
    <dgm:pt modelId="{59927EE7-7F5D-4955-9214-4E31375872D9}" type="pres">
      <dgm:prSet presAssocID="{857A9D2F-6E47-486C-B2C1-8EA5B38F3AE6}" presName="spacer" presStyleCnt="0"/>
      <dgm:spPr/>
    </dgm:pt>
    <dgm:pt modelId="{134DC4DF-2396-42D0-B016-8798D23DD2BF}" type="pres">
      <dgm:prSet presAssocID="{D1C78DDC-8D54-4DAC-BB5B-2F1128E22958}" presName="parentText" presStyleLbl="node1" presStyleIdx="5" presStyleCnt="6">
        <dgm:presLayoutVars>
          <dgm:chMax val="0"/>
          <dgm:bulletEnabled val="1"/>
        </dgm:presLayoutVars>
      </dgm:prSet>
      <dgm:spPr/>
    </dgm:pt>
  </dgm:ptLst>
  <dgm:cxnLst>
    <dgm:cxn modelId="{2446030C-2A4D-480D-93BF-4AD85C7AA20D}" type="presOf" srcId="{76BC32A4-FD9B-4017-9CB4-ED86A051AE33}" destId="{DDC88D52-8C00-455D-B5C2-188971012FBA}" srcOrd="0" destOrd="0" presId="urn:microsoft.com/office/officeart/2005/8/layout/vList2"/>
    <dgm:cxn modelId="{836FCC1F-2F1D-497D-A20F-51C9ECBF0A06}" type="presOf" srcId="{135302C5-3449-4A67-8DEA-A66B6A5951A0}" destId="{2D3A6ECB-DDAF-4F7A-95DB-7C55E5878413}" srcOrd="0" destOrd="0" presId="urn:microsoft.com/office/officeart/2005/8/layout/vList2"/>
    <dgm:cxn modelId="{5B598B2F-C322-4A6D-936A-C2D6077DC55C}" srcId="{84DA5645-A8E0-4C0E-AD8F-86345E331847}" destId="{9C3D00A2-D15A-4E3F-BD0D-5AFF30406183}" srcOrd="1" destOrd="0" parTransId="{71920BF4-940C-4556-A635-112EB06A76EA}" sibTransId="{F5D8967A-77DE-473B-8CA9-ED3C51D2124D}"/>
    <dgm:cxn modelId="{1AFC084B-323C-4474-BD68-668B4F695ABC}" srcId="{84DA5645-A8E0-4C0E-AD8F-86345E331847}" destId="{76BC32A4-FD9B-4017-9CB4-ED86A051AE33}" srcOrd="2" destOrd="0" parTransId="{C013829D-CEA6-481C-B23D-E7B242D08C7D}" sibTransId="{1B8BC17C-1E4A-4E2E-B3DC-88F9610988A5}"/>
    <dgm:cxn modelId="{3FEF1189-5577-4B3A-81F4-0A16387244F9}" srcId="{84DA5645-A8E0-4C0E-AD8F-86345E331847}" destId="{D1C78DDC-8D54-4DAC-BB5B-2F1128E22958}" srcOrd="5" destOrd="0" parTransId="{C62338FE-8C4E-4984-8696-8A397FCFAC52}" sibTransId="{433EA730-CD1A-41DD-9B4D-8B9F49C76CBB}"/>
    <dgm:cxn modelId="{89716889-E228-4B27-8C08-6900DD985604}" type="presOf" srcId="{D1C78DDC-8D54-4DAC-BB5B-2F1128E22958}" destId="{134DC4DF-2396-42D0-B016-8798D23DD2BF}" srcOrd="0" destOrd="0" presId="urn:microsoft.com/office/officeart/2005/8/layout/vList2"/>
    <dgm:cxn modelId="{C71B1695-9411-4553-9A50-D9D8275AD417}" type="presOf" srcId="{CB3A8265-3F5C-46F7-A613-D3775585C465}" destId="{654B40E0-F36C-40C2-A236-5694C3E25E83}" srcOrd="0" destOrd="0" presId="urn:microsoft.com/office/officeart/2005/8/layout/vList2"/>
    <dgm:cxn modelId="{962C5A9D-E519-4BE1-890B-2AAE02C72F94}" srcId="{84DA5645-A8E0-4C0E-AD8F-86345E331847}" destId="{CB3A8265-3F5C-46F7-A613-D3775585C465}" srcOrd="4" destOrd="0" parTransId="{291976C8-38DF-42F7-885B-7EED62BA6A16}" sibTransId="{857A9D2F-6E47-486C-B2C1-8EA5B38F3AE6}"/>
    <dgm:cxn modelId="{0D7CE0A7-7FDD-4865-84C7-2B6D5D22DBD3}" type="presOf" srcId="{84DA5645-A8E0-4C0E-AD8F-86345E331847}" destId="{845A24F0-C565-4F56-9AE4-03B460014460}" srcOrd="0" destOrd="0" presId="urn:microsoft.com/office/officeart/2005/8/layout/vList2"/>
    <dgm:cxn modelId="{E27979B1-00EA-4CA5-9CEF-B51C8CF4FD2F}" type="presOf" srcId="{9C3D00A2-D15A-4E3F-BD0D-5AFF30406183}" destId="{B33E56DB-B30F-4C72-8803-EAFD7C46F722}" srcOrd="0" destOrd="0" presId="urn:microsoft.com/office/officeart/2005/8/layout/vList2"/>
    <dgm:cxn modelId="{C2C1C0C8-E6D7-4E68-BFBC-0B97B10B3817}" srcId="{84DA5645-A8E0-4C0E-AD8F-86345E331847}" destId="{135302C5-3449-4A67-8DEA-A66B6A5951A0}" srcOrd="0" destOrd="0" parTransId="{BAC331E0-3809-4F4E-A413-281CEBC6ED57}" sibTransId="{7D857A94-C00D-4D9F-9CD3-FCBE0E654203}"/>
    <dgm:cxn modelId="{ADACFBCD-4762-4E1D-98E2-7F1939A89F9C}" type="presOf" srcId="{0AE9F3D1-D43C-49FB-B80D-8063D4A14357}" destId="{62E72569-2A3C-48BC-BC3D-93801390EC25}" srcOrd="0" destOrd="0" presId="urn:microsoft.com/office/officeart/2005/8/layout/vList2"/>
    <dgm:cxn modelId="{5FFF4ED1-FB96-41FF-AB5F-75F78FE84351}" srcId="{84DA5645-A8E0-4C0E-AD8F-86345E331847}" destId="{0AE9F3D1-D43C-49FB-B80D-8063D4A14357}" srcOrd="3" destOrd="0" parTransId="{392FA25E-D037-402B-B9CF-F02023B8A1A4}" sibTransId="{E8CE96CC-6367-477E-B487-16FB429730BD}"/>
    <dgm:cxn modelId="{AD201BA6-ACBC-4A4D-B9C3-9AC03411AB81}" type="presParOf" srcId="{845A24F0-C565-4F56-9AE4-03B460014460}" destId="{2D3A6ECB-DDAF-4F7A-95DB-7C55E5878413}" srcOrd="0" destOrd="0" presId="urn:microsoft.com/office/officeart/2005/8/layout/vList2"/>
    <dgm:cxn modelId="{2E7F422D-436C-4C62-842E-1F3743BF87B6}" type="presParOf" srcId="{845A24F0-C565-4F56-9AE4-03B460014460}" destId="{77F99D4F-827E-4765-B483-F57F495E5622}" srcOrd="1" destOrd="0" presId="urn:microsoft.com/office/officeart/2005/8/layout/vList2"/>
    <dgm:cxn modelId="{1FCBF347-8705-4D1D-B95A-FBDBA7A4F9E4}" type="presParOf" srcId="{845A24F0-C565-4F56-9AE4-03B460014460}" destId="{B33E56DB-B30F-4C72-8803-EAFD7C46F722}" srcOrd="2" destOrd="0" presId="urn:microsoft.com/office/officeart/2005/8/layout/vList2"/>
    <dgm:cxn modelId="{7387E7C2-28F5-4D13-A6D0-DADDA7266BF2}" type="presParOf" srcId="{845A24F0-C565-4F56-9AE4-03B460014460}" destId="{5C709DD6-BE4F-4E66-95FF-45E2C0AE37F2}" srcOrd="3" destOrd="0" presId="urn:microsoft.com/office/officeart/2005/8/layout/vList2"/>
    <dgm:cxn modelId="{8269D6CE-E700-4D9B-AFBC-ADBE040728C7}" type="presParOf" srcId="{845A24F0-C565-4F56-9AE4-03B460014460}" destId="{DDC88D52-8C00-455D-B5C2-188971012FBA}" srcOrd="4" destOrd="0" presId="urn:microsoft.com/office/officeart/2005/8/layout/vList2"/>
    <dgm:cxn modelId="{0D02A2F2-AF1C-4154-B097-4E8C2EF9138D}" type="presParOf" srcId="{845A24F0-C565-4F56-9AE4-03B460014460}" destId="{30D05899-6E04-4992-99B7-D7CC59509025}" srcOrd="5" destOrd="0" presId="urn:microsoft.com/office/officeart/2005/8/layout/vList2"/>
    <dgm:cxn modelId="{76647A9A-B53E-4B34-A40F-25EBBEDB0F08}" type="presParOf" srcId="{845A24F0-C565-4F56-9AE4-03B460014460}" destId="{62E72569-2A3C-48BC-BC3D-93801390EC25}" srcOrd="6" destOrd="0" presId="urn:microsoft.com/office/officeart/2005/8/layout/vList2"/>
    <dgm:cxn modelId="{2830859A-1F7D-4D9A-8712-ACD097D2C572}" type="presParOf" srcId="{845A24F0-C565-4F56-9AE4-03B460014460}" destId="{9E003276-83EF-4792-9A11-A66B2BEB72EF}" srcOrd="7" destOrd="0" presId="urn:microsoft.com/office/officeart/2005/8/layout/vList2"/>
    <dgm:cxn modelId="{110CF76F-5556-49E0-BC1F-D1CF2267128F}" type="presParOf" srcId="{845A24F0-C565-4F56-9AE4-03B460014460}" destId="{654B40E0-F36C-40C2-A236-5694C3E25E83}" srcOrd="8" destOrd="0" presId="urn:microsoft.com/office/officeart/2005/8/layout/vList2"/>
    <dgm:cxn modelId="{F2DE6EB1-8F30-4366-A423-A32B44ECF6CF}" type="presParOf" srcId="{845A24F0-C565-4F56-9AE4-03B460014460}" destId="{59927EE7-7F5D-4955-9214-4E31375872D9}" srcOrd="9" destOrd="0" presId="urn:microsoft.com/office/officeart/2005/8/layout/vList2"/>
    <dgm:cxn modelId="{2E9D9AB8-E7F3-422F-A3B4-9E0432B90AD6}" type="presParOf" srcId="{845A24F0-C565-4F56-9AE4-03B460014460}" destId="{134DC4DF-2396-42D0-B016-8798D23DD2B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C7A44-80F0-4615-926C-929EB32DF6CE}"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US"/>
        </a:p>
      </dgm:t>
    </dgm:pt>
    <dgm:pt modelId="{5112CC5B-2BD1-4B97-87E8-DCCE5150169A}">
      <dgm:prSet/>
      <dgm:spPr/>
      <dgm:t>
        <a:bodyPr/>
        <a:lstStyle/>
        <a:p>
          <a:r>
            <a:rPr lang="en-US" dirty="0"/>
            <a:t>Τα Πα</a:t>
          </a:r>
          <a:r>
            <a:rPr lang="en-US" dirty="0" err="1"/>
            <a:t>ράγωγ</a:t>
          </a:r>
          <a:r>
            <a:rPr lang="en-US" dirty="0"/>
            <a:t>α προϊόντα είναι χρηματοπιστωτικοί τίτλοι των οποίων η ύπαρξη και η τιμή παράγεται από άλλους υποκείμενους τίτλους.</a:t>
          </a:r>
        </a:p>
      </dgm:t>
    </dgm:pt>
    <dgm:pt modelId="{D9D8C79C-4AC9-4F0B-9356-BEFF462FD932}" type="parTrans" cxnId="{955B24DE-632B-4D11-AD5A-750EAA8A6883}">
      <dgm:prSet/>
      <dgm:spPr/>
      <dgm:t>
        <a:bodyPr/>
        <a:lstStyle/>
        <a:p>
          <a:endParaRPr lang="en-US"/>
        </a:p>
      </dgm:t>
    </dgm:pt>
    <dgm:pt modelId="{511EAA8A-4005-44BF-BE54-561C6A1EE8B1}" type="sibTrans" cxnId="{955B24DE-632B-4D11-AD5A-750EAA8A6883}">
      <dgm:prSet/>
      <dgm:spPr/>
      <dgm:t>
        <a:bodyPr/>
        <a:lstStyle/>
        <a:p>
          <a:endParaRPr lang="en-US"/>
        </a:p>
      </dgm:t>
    </dgm:pt>
    <dgm:pt modelId="{7D4B4CD4-BFFE-492A-A02B-3ED3363571A2}">
      <dgm:prSet/>
      <dgm:spPr/>
      <dgm:t>
        <a:bodyPr/>
        <a:lstStyle/>
        <a:p>
          <a:r>
            <a:rPr lang="en-US"/>
            <a:t>Προθεσμιακά συμβόλαια (Forwards)</a:t>
          </a:r>
        </a:p>
      </dgm:t>
    </dgm:pt>
    <dgm:pt modelId="{AB6C26FE-5FDC-4E72-9F80-5C83E10AA42F}" type="parTrans" cxnId="{249E87F8-A714-4131-90CB-152496E99D20}">
      <dgm:prSet/>
      <dgm:spPr/>
      <dgm:t>
        <a:bodyPr/>
        <a:lstStyle/>
        <a:p>
          <a:endParaRPr lang="en-US"/>
        </a:p>
      </dgm:t>
    </dgm:pt>
    <dgm:pt modelId="{487D663E-679D-4BD2-B78E-4F8101946F0B}" type="sibTrans" cxnId="{249E87F8-A714-4131-90CB-152496E99D20}">
      <dgm:prSet/>
      <dgm:spPr/>
      <dgm:t>
        <a:bodyPr/>
        <a:lstStyle/>
        <a:p>
          <a:endParaRPr lang="en-US"/>
        </a:p>
      </dgm:t>
    </dgm:pt>
    <dgm:pt modelId="{8945CC33-0A68-4C1D-BEAC-B85382263572}">
      <dgm:prSet/>
      <dgm:spPr/>
      <dgm:t>
        <a:bodyPr/>
        <a:lstStyle/>
        <a:p>
          <a:r>
            <a:rPr lang="en-US"/>
            <a:t>Συμφωνίες Μελλοντικής Εκπλήρωσης (Futures)</a:t>
          </a:r>
        </a:p>
      </dgm:t>
    </dgm:pt>
    <dgm:pt modelId="{3774211B-8184-4BFC-99F1-F3D7273D2D39}" type="parTrans" cxnId="{8AECA96E-64E3-4FA3-84B4-F805876C94D4}">
      <dgm:prSet/>
      <dgm:spPr/>
      <dgm:t>
        <a:bodyPr/>
        <a:lstStyle/>
        <a:p>
          <a:endParaRPr lang="en-US"/>
        </a:p>
      </dgm:t>
    </dgm:pt>
    <dgm:pt modelId="{5CE6AAD3-E1B5-4C0B-87B5-0619CC1AF443}" type="sibTrans" cxnId="{8AECA96E-64E3-4FA3-84B4-F805876C94D4}">
      <dgm:prSet/>
      <dgm:spPr/>
      <dgm:t>
        <a:bodyPr/>
        <a:lstStyle/>
        <a:p>
          <a:endParaRPr lang="en-US"/>
        </a:p>
      </dgm:t>
    </dgm:pt>
    <dgm:pt modelId="{C141B8EF-3DC7-4419-9361-2C7CEBF423C9}">
      <dgm:prSet/>
      <dgm:spPr/>
      <dgm:t>
        <a:bodyPr/>
        <a:lstStyle/>
        <a:p>
          <a:r>
            <a:rPr lang="en-US" dirty="0" err="1"/>
            <a:t>Δικ</a:t>
          </a:r>
          <a:r>
            <a:rPr lang="en-US" dirty="0"/>
            <a:t>αιώματα προαίρεσης (Options)</a:t>
          </a:r>
        </a:p>
      </dgm:t>
    </dgm:pt>
    <dgm:pt modelId="{2D0DCBAD-6D37-4F14-8960-9AA3EBD98E8F}" type="parTrans" cxnId="{ADB98D82-5965-4825-A55D-9F5FD9C17C57}">
      <dgm:prSet/>
      <dgm:spPr/>
      <dgm:t>
        <a:bodyPr/>
        <a:lstStyle/>
        <a:p>
          <a:endParaRPr lang="en-US"/>
        </a:p>
      </dgm:t>
    </dgm:pt>
    <dgm:pt modelId="{965F8DFD-BBC2-4AE2-BF51-8FDE9512E8B5}" type="sibTrans" cxnId="{ADB98D82-5965-4825-A55D-9F5FD9C17C57}">
      <dgm:prSet/>
      <dgm:spPr/>
      <dgm:t>
        <a:bodyPr/>
        <a:lstStyle/>
        <a:p>
          <a:endParaRPr lang="en-US"/>
        </a:p>
      </dgm:t>
    </dgm:pt>
    <dgm:pt modelId="{41C05251-689F-4399-A99D-20E61E3A4086}" type="pres">
      <dgm:prSet presAssocID="{1C1C7A44-80F0-4615-926C-929EB32DF6CE}" presName="Name0" presStyleCnt="0">
        <dgm:presLayoutVars>
          <dgm:dir/>
          <dgm:animLvl val="lvl"/>
          <dgm:resizeHandles val="exact"/>
        </dgm:presLayoutVars>
      </dgm:prSet>
      <dgm:spPr/>
    </dgm:pt>
    <dgm:pt modelId="{D5CEEAE7-AC09-4A3B-A874-28D9C9DA1C57}" type="pres">
      <dgm:prSet presAssocID="{5112CC5B-2BD1-4B97-87E8-DCCE5150169A}" presName="boxAndChildren" presStyleCnt="0"/>
      <dgm:spPr/>
    </dgm:pt>
    <dgm:pt modelId="{8F257408-386C-4F0C-8126-2023C5C51261}" type="pres">
      <dgm:prSet presAssocID="{5112CC5B-2BD1-4B97-87E8-DCCE5150169A}" presName="parentTextBox" presStyleLbl="node1" presStyleIdx="0" presStyleCnt="1"/>
      <dgm:spPr/>
    </dgm:pt>
    <dgm:pt modelId="{D366C664-CE87-49AE-A2AE-3822167D5E97}" type="pres">
      <dgm:prSet presAssocID="{5112CC5B-2BD1-4B97-87E8-DCCE5150169A}" presName="entireBox" presStyleLbl="node1" presStyleIdx="0" presStyleCnt="1" custLinFactNeighborX="-1194" custLinFactNeighborY="-2992"/>
      <dgm:spPr/>
    </dgm:pt>
    <dgm:pt modelId="{57491912-F5A9-4F31-9B38-DDE11FF5F0B4}" type="pres">
      <dgm:prSet presAssocID="{5112CC5B-2BD1-4B97-87E8-DCCE5150169A}" presName="descendantBox" presStyleCnt="0"/>
      <dgm:spPr/>
    </dgm:pt>
    <dgm:pt modelId="{ACA846F1-71D1-4038-8CEA-1E5FAA8F2025}" type="pres">
      <dgm:prSet presAssocID="{7D4B4CD4-BFFE-492A-A02B-3ED3363571A2}" presName="childTextBox" presStyleLbl="fgAccFollowNode1" presStyleIdx="0" presStyleCnt="3">
        <dgm:presLayoutVars>
          <dgm:bulletEnabled val="1"/>
        </dgm:presLayoutVars>
      </dgm:prSet>
      <dgm:spPr/>
    </dgm:pt>
    <dgm:pt modelId="{2B4435F8-98D7-40BE-B9A9-A90582E3C050}" type="pres">
      <dgm:prSet presAssocID="{8945CC33-0A68-4C1D-BEAC-B85382263572}" presName="childTextBox" presStyleLbl="fgAccFollowNode1" presStyleIdx="1" presStyleCnt="3">
        <dgm:presLayoutVars>
          <dgm:bulletEnabled val="1"/>
        </dgm:presLayoutVars>
      </dgm:prSet>
      <dgm:spPr/>
    </dgm:pt>
    <dgm:pt modelId="{C92FC91C-8DA1-4746-87AA-DDECEC4C1030}" type="pres">
      <dgm:prSet presAssocID="{C141B8EF-3DC7-4419-9361-2C7CEBF423C9}" presName="childTextBox" presStyleLbl="fgAccFollowNode1" presStyleIdx="2" presStyleCnt="3">
        <dgm:presLayoutVars>
          <dgm:bulletEnabled val="1"/>
        </dgm:presLayoutVars>
      </dgm:prSet>
      <dgm:spPr/>
    </dgm:pt>
  </dgm:ptLst>
  <dgm:cxnLst>
    <dgm:cxn modelId="{E7308635-21C3-4758-BA23-965CD489718C}" type="presOf" srcId="{C141B8EF-3DC7-4419-9361-2C7CEBF423C9}" destId="{C92FC91C-8DA1-4746-87AA-DDECEC4C1030}" srcOrd="0" destOrd="0" presId="urn:microsoft.com/office/officeart/2005/8/layout/process4"/>
    <dgm:cxn modelId="{37A1D85D-4CA4-43E7-A81B-C6440A90D990}" type="presOf" srcId="{8945CC33-0A68-4C1D-BEAC-B85382263572}" destId="{2B4435F8-98D7-40BE-B9A9-A90582E3C050}" srcOrd="0" destOrd="0" presId="urn:microsoft.com/office/officeart/2005/8/layout/process4"/>
    <dgm:cxn modelId="{A2A95562-B605-4510-9141-52C37772C4DC}" type="presOf" srcId="{7D4B4CD4-BFFE-492A-A02B-3ED3363571A2}" destId="{ACA846F1-71D1-4038-8CEA-1E5FAA8F2025}" srcOrd="0" destOrd="0" presId="urn:microsoft.com/office/officeart/2005/8/layout/process4"/>
    <dgm:cxn modelId="{8AECA96E-64E3-4FA3-84B4-F805876C94D4}" srcId="{5112CC5B-2BD1-4B97-87E8-DCCE5150169A}" destId="{8945CC33-0A68-4C1D-BEAC-B85382263572}" srcOrd="1" destOrd="0" parTransId="{3774211B-8184-4BFC-99F1-F3D7273D2D39}" sibTransId="{5CE6AAD3-E1B5-4C0B-87B5-0619CC1AF443}"/>
    <dgm:cxn modelId="{54E5477B-8EAA-42F6-8C2E-A2C0536994F1}" type="presOf" srcId="{5112CC5B-2BD1-4B97-87E8-DCCE5150169A}" destId="{D366C664-CE87-49AE-A2AE-3822167D5E97}" srcOrd="1" destOrd="0" presId="urn:microsoft.com/office/officeart/2005/8/layout/process4"/>
    <dgm:cxn modelId="{ADB98D82-5965-4825-A55D-9F5FD9C17C57}" srcId="{5112CC5B-2BD1-4B97-87E8-DCCE5150169A}" destId="{C141B8EF-3DC7-4419-9361-2C7CEBF423C9}" srcOrd="2" destOrd="0" parTransId="{2D0DCBAD-6D37-4F14-8960-9AA3EBD98E8F}" sibTransId="{965F8DFD-BBC2-4AE2-BF51-8FDE9512E8B5}"/>
    <dgm:cxn modelId="{9DFDDDA1-03E2-4065-B2FF-2F6868EC7856}" type="presOf" srcId="{1C1C7A44-80F0-4615-926C-929EB32DF6CE}" destId="{41C05251-689F-4399-A99D-20E61E3A4086}" srcOrd="0" destOrd="0" presId="urn:microsoft.com/office/officeart/2005/8/layout/process4"/>
    <dgm:cxn modelId="{955B24DE-632B-4D11-AD5A-750EAA8A6883}" srcId="{1C1C7A44-80F0-4615-926C-929EB32DF6CE}" destId="{5112CC5B-2BD1-4B97-87E8-DCCE5150169A}" srcOrd="0" destOrd="0" parTransId="{D9D8C79C-4AC9-4F0B-9356-BEFF462FD932}" sibTransId="{511EAA8A-4005-44BF-BE54-561C6A1EE8B1}"/>
    <dgm:cxn modelId="{FEA22DEE-AFB1-46B5-B86B-33A64EDB3385}" type="presOf" srcId="{5112CC5B-2BD1-4B97-87E8-DCCE5150169A}" destId="{8F257408-386C-4F0C-8126-2023C5C51261}" srcOrd="0" destOrd="0" presId="urn:microsoft.com/office/officeart/2005/8/layout/process4"/>
    <dgm:cxn modelId="{249E87F8-A714-4131-90CB-152496E99D20}" srcId="{5112CC5B-2BD1-4B97-87E8-DCCE5150169A}" destId="{7D4B4CD4-BFFE-492A-A02B-3ED3363571A2}" srcOrd="0" destOrd="0" parTransId="{AB6C26FE-5FDC-4E72-9F80-5C83E10AA42F}" sibTransId="{487D663E-679D-4BD2-B78E-4F8101946F0B}"/>
    <dgm:cxn modelId="{340DCF43-A2BC-44BD-92AE-2941D9F231AA}" type="presParOf" srcId="{41C05251-689F-4399-A99D-20E61E3A4086}" destId="{D5CEEAE7-AC09-4A3B-A874-28D9C9DA1C57}" srcOrd="0" destOrd="0" presId="urn:microsoft.com/office/officeart/2005/8/layout/process4"/>
    <dgm:cxn modelId="{795D34AE-B60C-4853-A4CB-DE3792B954C1}" type="presParOf" srcId="{D5CEEAE7-AC09-4A3B-A874-28D9C9DA1C57}" destId="{8F257408-386C-4F0C-8126-2023C5C51261}" srcOrd="0" destOrd="0" presId="urn:microsoft.com/office/officeart/2005/8/layout/process4"/>
    <dgm:cxn modelId="{1428E029-2C5F-4E33-A485-6ABC90ADD33E}" type="presParOf" srcId="{D5CEEAE7-AC09-4A3B-A874-28D9C9DA1C57}" destId="{D366C664-CE87-49AE-A2AE-3822167D5E97}" srcOrd="1" destOrd="0" presId="urn:microsoft.com/office/officeart/2005/8/layout/process4"/>
    <dgm:cxn modelId="{9D7EE812-E67B-41A3-BF95-A17DB3871D68}" type="presParOf" srcId="{D5CEEAE7-AC09-4A3B-A874-28D9C9DA1C57}" destId="{57491912-F5A9-4F31-9B38-DDE11FF5F0B4}" srcOrd="2" destOrd="0" presId="urn:microsoft.com/office/officeart/2005/8/layout/process4"/>
    <dgm:cxn modelId="{4311E404-D6A3-4F9E-BFB7-587C91AC3362}" type="presParOf" srcId="{57491912-F5A9-4F31-9B38-DDE11FF5F0B4}" destId="{ACA846F1-71D1-4038-8CEA-1E5FAA8F2025}" srcOrd="0" destOrd="0" presId="urn:microsoft.com/office/officeart/2005/8/layout/process4"/>
    <dgm:cxn modelId="{404A079E-53B7-434E-8C53-4B8F64D47CDC}" type="presParOf" srcId="{57491912-F5A9-4F31-9B38-DDE11FF5F0B4}" destId="{2B4435F8-98D7-40BE-B9A9-A90582E3C050}" srcOrd="1" destOrd="0" presId="urn:microsoft.com/office/officeart/2005/8/layout/process4"/>
    <dgm:cxn modelId="{C0056D24-906A-4593-BE49-3EA8D5EB26D4}" type="presParOf" srcId="{57491912-F5A9-4F31-9B38-DDE11FF5F0B4}" destId="{C92FC91C-8DA1-4746-87AA-DDECEC4C103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A6ECB-DDAF-4F7A-95DB-7C55E5878413}">
      <dsp:nvSpPr>
        <dsp:cNvPr id="0" name=""/>
        <dsp:cNvSpPr/>
      </dsp:nvSpPr>
      <dsp:spPr>
        <a:xfrm>
          <a:off x="0" y="668929"/>
          <a:ext cx="5000124" cy="62361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Προθεσμι</a:t>
          </a:r>
          <a:r>
            <a:rPr lang="en-US" sz="2600" kern="1200" dirty="0"/>
            <a:t>ακές Καταθέσεις</a:t>
          </a:r>
        </a:p>
      </dsp:txBody>
      <dsp:txXfrm>
        <a:off x="30442" y="699371"/>
        <a:ext cx="4939240" cy="562726"/>
      </dsp:txXfrm>
    </dsp:sp>
    <dsp:sp modelId="{B33E56DB-B30F-4C72-8803-EAFD7C46F722}">
      <dsp:nvSpPr>
        <dsp:cNvPr id="0" name=""/>
        <dsp:cNvSpPr/>
      </dsp:nvSpPr>
      <dsp:spPr>
        <a:xfrm>
          <a:off x="0" y="1367419"/>
          <a:ext cx="5000124" cy="62361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Πιστοποιητικά Καταθέσεων (CDs)</a:t>
          </a:r>
        </a:p>
      </dsp:txBody>
      <dsp:txXfrm>
        <a:off x="30442" y="1397861"/>
        <a:ext cx="4939240" cy="562726"/>
      </dsp:txXfrm>
    </dsp:sp>
    <dsp:sp modelId="{DDC88D52-8C00-455D-B5C2-188971012FBA}">
      <dsp:nvSpPr>
        <dsp:cNvPr id="0" name=""/>
        <dsp:cNvSpPr/>
      </dsp:nvSpPr>
      <dsp:spPr>
        <a:xfrm>
          <a:off x="0" y="2065909"/>
          <a:ext cx="5000124" cy="62361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Έντοκα Γραμμάτια Δημοσίου (ΕΓΔ)</a:t>
          </a:r>
        </a:p>
      </dsp:txBody>
      <dsp:txXfrm>
        <a:off x="30442" y="2096351"/>
        <a:ext cx="4939240" cy="562726"/>
      </dsp:txXfrm>
    </dsp:sp>
    <dsp:sp modelId="{62E72569-2A3C-48BC-BC3D-93801390EC25}">
      <dsp:nvSpPr>
        <dsp:cNvPr id="0" name=""/>
        <dsp:cNvSpPr/>
      </dsp:nvSpPr>
      <dsp:spPr>
        <a:xfrm>
          <a:off x="0" y="2764400"/>
          <a:ext cx="5000124" cy="62361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Εμπορικά Γραμμάτια</a:t>
          </a:r>
        </a:p>
      </dsp:txBody>
      <dsp:txXfrm>
        <a:off x="30442" y="2794842"/>
        <a:ext cx="4939240" cy="562726"/>
      </dsp:txXfrm>
    </dsp:sp>
    <dsp:sp modelId="{654B40E0-F36C-40C2-A236-5694C3E25E83}">
      <dsp:nvSpPr>
        <dsp:cNvPr id="0" name=""/>
        <dsp:cNvSpPr/>
      </dsp:nvSpPr>
      <dsp:spPr>
        <a:xfrm>
          <a:off x="0" y="3462890"/>
          <a:ext cx="5000124" cy="62361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Ευρωγραμμάτια</a:t>
          </a:r>
        </a:p>
      </dsp:txBody>
      <dsp:txXfrm>
        <a:off x="30442" y="3493332"/>
        <a:ext cx="4939240" cy="562726"/>
      </dsp:txXfrm>
    </dsp:sp>
    <dsp:sp modelId="{134DC4DF-2396-42D0-B016-8798D23DD2BF}">
      <dsp:nvSpPr>
        <dsp:cNvPr id="0" name=""/>
        <dsp:cNvSpPr/>
      </dsp:nvSpPr>
      <dsp:spPr>
        <a:xfrm>
          <a:off x="0" y="4161380"/>
          <a:ext cx="5000124" cy="62361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Repos (Repurchase Agreements)</a:t>
          </a:r>
        </a:p>
      </dsp:txBody>
      <dsp:txXfrm>
        <a:off x="30442" y="4191822"/>
        <a:ext cx="493924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6C664-CE87-49AE-A2AE-3822167D5E97}">
      <dsp:nvSpPr>
        <dsp:cNvPr id="0" name=""/>
        <dsp:cNvSpPr/>
      </dsp:nvSpPr>
      <dsp:spPr>
        <a:xfrm>
          <a:off x="0" y="0"/>
          <a:ext cx="8195871" cy="41928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Τα Πα</a:t>
          </a:r>
          <a:r>
            <a:rPr lang="en-US" sz="3200" kern="1200" dirty="0" err="1"/>
            <a:t>ράγωγ</a:t>
          </a:r>
          <a:r>
            <a:rPr lang="en-US" sz="3200" kern="1200" dirty="0"/>
            <a:t>α προϊόντα είναι χρηματοπιστωτικοί τίτλοι των οποίων η ύπαρξη και η τιμή παράγεται από άλλους υποκείμενους τίτλους.</a:t>
          </a:r>
        </a:p>
      </dsp:txBody>
      <dsp:txXfrm>
        <a:off x="0" y="0"/>
        <a:ext cx="8195871" cy="2264114"/>
      </dsp:txXfrm>
    </dsp:sp>
    <dsp:sp modelId="{ACA846F1-71D1-4038-8CEA-1E5FAA8F2025}">
      <dsp:nvSpPr>
        <dsp:cNvPr id="0" name=""/>
        <dsp:cNvSpPr/>
      </dsp:nvSpPr>
      <dsp:spPr>
        <a:xfrm>
          <a:off x="4001" y="2180258"/>
          <a:ext cx="2729289" cy="19286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Προθεσμιακά συμβόλαια (Forwards)</a:t>
          </a:r>
        </a:p>
      </dsp:txBody>
      <dsp:txXfrm>
        <a:off x="4001" y="2180258"/>
        <a:ext cx="2729289" cy="1928690"/>
      </dsp:txXfrm>
    </dsp:sp>
    <dsp:sp modelId="{2B4435F8-98D7-40BE-B9A9-A90582E3C050}">
      <dsp:nvSpPr>
        <dsp:cNvPr id="0" name=""/>
        <dsp:cNvSpPr/>
      </dsp:nvSpPr>
      <dsp:spPr>
        <a:xfrm>
          <a:off x="2733290" y="2180258"/>
          <a:ext cx="2729289" cy="19286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Συμφωνίες Μελλοντικής Εκπλήρωσης (Futures)</a:t>
          </a:r>
        </a:p>
      </dsp:txBody>
      <dsp:txXfrm>
        <a:off x="2733290" y="2180258"/>
        <a:ext cx="2729289" cy="1928690"/>
      </dsp:txXfrm>
    </dsp:sp>
    <dsp:sp modelId="{C92FC91C-8DA1-4746-87AA-DDECEC4C1030}">
      <dsp:nvSpPr>
        <dsp:cNvPr id="0" name=""/>
        <dsp:cNvSpPr/>
      </dsp:nvSpPr>
      <dsp:spPr>
        <a:xfrm>
          <a:off x="5462580" y="2180258"/>
          <a:ext cx="2729289" cy="19286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t>Δικ</a:t>
          </a:r>
          <a:r>
            <a:rPr lang="en-US" sz="3200" kern="1200" dirty="0"/>
            <a:t>αιώματα προαίρεσης (Options)</a:t>
          </a:r>
        </a:p>
      </dsp:txBody>
      <dsp:txXfrm>
        <a:off x="5462580" y="2180258"/>
        <a:ext cx="2729289" cy="1928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D1ED9-7D43-4006-9DE9-F5A9B9A1573B}" type="datetimeFigureOut">
              <a:rPr lang="en-US" smtClean="0"/>
              <a:t>2/10/2025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45060-2B27-46C9-A50B-515B3AC06111}" type="slidenum">
              <a:rPr lang="en-US" smtClean="0"/>
              <a:t>‹#›</a:t>
            </a:fld>
            <a:endParaRPr lang="en-US"/>
          </a:p>
        </p:txBody>
      </p:sp>
    </p:spTree>
    <p:extLst>
      <p:ext uri="{BB962C8B-B14F-4D97-AF65-F5344CB8AC3E}">
        <p14:creationId xmlns:p14="http://schemas.microsoft.com/office/powerpoint/2010/main" val="322986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kern="100">
                <a:effectLst/>
                <a:latin typeface="Aptos" panose="020B0004020202020204" pitchFamily="34" charset="0"/>
                <a:ea typeface="Aptos" panose="020B0004020202020204" pitchFamily="34" charset="0"/>
                <a:cs typeface="Times New Roman" panose="02020603050405020304" pitchFamily="18" charset="0"/>
              </a:rPr>
              <a:t>ΑΝΑΛΥΣΗ ΕΠΕΝΔΥΣΕΩΝ ΣΤΙΣ ΑΓΟΡΕΣ ΧΡΗΜΑΤΟΣ ΚΑΙ ΚΕΦΑΛΑΙΟΥ - ΜΕ ΕΦΑΡΜΟΓΕΣ ΣΤΗΝ PYTHON ΚΑΙ ΣΤΟ EXCEL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kern="100" err="1">
                <a:effectLst/>
                <a:latin typeface="Aptos" panose="020B0004020202020204" pitchFamily="34" charset="0"/>
                <a:ea typeface="Aptos" panose="020B0004020202020204" pitchFamily="34" charset="0"/>
                <a:cs typeface="Times New Roman" panose="02020603050405020304" pitchFamily="18" charset="0"/>
              </a:rPr>
              <a:t>Παπαδάμου</a:t>
            </a:r>
            <a:r>
              <a:rPr lang="el-GR" sz="1800" b="1" kern="100">
                <a:effectLst/>
                <a:latin typeface="Aptos" panose="020B0004020202020204" pitchFamily="34" charset="0"/>
                <a:ea typeface="Aptos" panose="020B0004020202020204" pitchFamily="34" charset="0"/>
                <a:cs typeface="Times New Roman" panose="02020603050405020304" pitchFamily="18" charset="0"/>
              </a:rPr>
              <a:t> Στέφανος &amp; </a:t>
            </a:r>
            <a:r>
              <a:rPr lang="el-GR" sz="1800" b="1" kern="100" err="1">
                <a:effectLst/>
                <a:latin typeface="Aptos" panose="020B0004020202020204" pitchFamily="34" charset="0"/>
                <a:ea typeface="Aptos" panose="020B0004020202020204" pitchFamily="34" charset="0"/>
                <a:cs typeface="Times New Roman" panose="02020603050405020304" pitchFamily="18" charset="0"/>
              </a:rPr>
              <a:t>Φάσσας</a:t>
            </a:r>
            <a:r>
              <a:rPr lang="el-GR" sz="1800" b="1" kern="100">
                <a:effectLst/>
                <a:latin typeface="Aptos" panose="020B0004020202020204" pitchFamily="34" charset="0"/>
                <a:ea typeface="Aptos" panose="020B0004020202020204" pitchFamily="34" charset="0"/>
                <a:cs typeface="Times New Roman" panose="02020603050405020304" pitchFamily="18" charset="0"/>
              </a:rPr>
              <a:t> Αθανάσιος</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C145060-2B27-46C9-A50B-515B3AC06111}" type="slidenum">
              <a:rPr lang="en-US" smtClean="0"/>
              <a:t>2</a:t>
            </a:fld>
            <a:endParaRPr lang="en-US"/>
          </a:p>
        </p:txBody>
      </p:sp>
    </p:spTree>
    <p:extLst>
      <p:ext uri="{BB962C8B-B14F-4D97-AF65-F5344CB8AC3E}">
        <p14:creationId xmlns:p14="http://schemas.microsoft.com/office/powerpoint/2010/main" val="9509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a:effectLst/>
                <a:latin typeface="Times New Roman" panose="02020603050405020304" pitchFamily="18" charset="0"/>
                <a:ea typeface="Times New Roman" panose="02020603050405020304" pitchFamily="18" charset="0"/>
              </a:rPr>
              <a:t>Πηγή: Ημερήσιο Δελτίο Τιμών Χρηματιστηρίου Αθηνών</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C145060-2B27-46C9-A50B-515B3AC06111}" type="slidenum">
              <a:rPr lang="en-US" smtClean="0"/>
              <a:t>14</a:t>
            </a:fld>
            <a:endParaRPr lang="en-US"/>
          </a:p>
        </p:txBody>
      </p:sp>
    </p:spTree>
    <p:extLst>
      <p:ext uri="{BB962C8B-B14F-4D97-AF65-F5344CB8AC3E}">
        <p14:creationId xmlns:p14="http://schemas.microsoft.com/office/powerpoint/2010/main" val="92039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Times New Roman" panose="02020603050405020304" pitchFamily="18" charset="0"/>
                <a:ea typeface="Times New Roman" panose="02020603050405020304" pitchFamily="18" charset="0"/>
              </a:rPr>
              <a:t>Πηγή</a:t>
            </a:r>
            <a:r>
              <a:rPr lang="en-US" sz="1800" dirty="0">
                <a:effectLst/>
                <a:latin typeface="Times New Roman" panose="02020603050405020304" pitchFamily="18" charset="0"/>
                <a:ea typeface="Times New Roman" panose="02020603050405020304" pitchFamily="18" charset="0"/>
              </a:rPr>
              <a:t>: World Federation of Exchanges</a:t>
            </a:r>
          </a:p>
          <a:p>
            <a:endParaRPr lang="en-US" dirty="0"/>
          </a:p>
        </p:txBody>
      </p:sp>
      <p:sp>
        <p:nvSpPr>
          <p:cNvPr id="4" name="Slide Number Placeholder 3"/>
          <p:cNvSpPr>
            <a:spLocks noGrp="1"/>
          </p:cNvSpPr>
          <p:nvPr>
            <p:ph type="sldNum" sz="quarter" idx="5"/>
          </p:nvPr>
        </p:nvSpPr>
        <p:spPr/>
        <p:txBody>
          <a:bodyPr/>
          <a:lstStyle/>
          <a:p>
            <a:fld id="{DC145060-2B27-46C9-A50B-515B3AC06111}" type="slidenum">
              <a:rPr lang="en-US" smtClean="0"/>
              <a:t>15</a:t>
            </a:fld>
            <a:endParaRPr lang="en-US"/>
          </a:p>
        </p:txBody>
      </p:sp>
    </p:spTree>
    <p:extLst>
      <p:ext uri="{BB962C8B-B14F-4D97-AF65-F5344CB8AC3E}">
        <p14:creationId xmlns:p14="http://schemas.microsoft.com/office/powerpoint/2010/main" val="163122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a:effectLst/>
                <a:latin typeface="Times New Roman" panose="02020603050405020304" pitchFamily="18" charset="0"/>
                <a:ea typeface="Times New Roman" panose="02020603050405020304" pitchFamily="18" charset="0"/>
              </a:rPr>
              <a:t>Πηγή</a:t>
            </a:r>
            <a:r>
              <a:rPr lang="en-US" sz="1800">
                <a:effectLst/>
                <a:latin typeface="Times New Roman" panose="02020603050405020304" pitchFamily="18" charset="0"/>
                <a:ea typeface="Times New Roman" panose="02020603050405020304" pitchFamily="18" charset="0"/>
              </a:rPr>
              <a:t>: World Federation of Exchanges</a:t>
            </a:r>
          </a:p>
          <a:p>
            <a:endParaRPr lang="en-US"/>
          </a:p>
        </p:txBody>
      </p:sp>
      <p:sp>
        <p:nvSpPr>
          <p:cNvPr id="4" name="Slide Number Placeholder 3"/>
          <p:cNvSpPr>
            <a:spLocks noGrp="1"/>
          </p:cNvSpPr>
          <p:nvPr>
            <p:ph type="sldNum" sz="quarter" idx="5"/>
          </p:nvPr>
        </p:nvSpPr>
        <p:spPr/>
        <p:txBody>
          <a:bodyPr/>
          <a:lstStyle/>
          <a:p>
            <a:fld id="{DC145060-2B27-46C9-A50B-515B3AC06111}" type="slidenum">
              <a:rPr lang="en-US" smtClean="0"/>
              <a:t>17</a:t>
            </a:fld>
            <a:endParaRPr lang="en-US"/>
          </a:p>
        </p:txBody>
      </p:sp>
    </p:spTree>
    <p:extLst>
      <p:ext uri="{BB962C8B-B14F-4D97-AF65-F5344CB8AC3E}">
        <p14:creationId xmlns:p14="http://schemas.microsoft.com/office/powerpoint/2010/main" val="340526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0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31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CAD085-E8A6-8845-BD4E-CB4CCA059FC4}" type="datetimeFigureOut">
              <a:rPr lang="en-US" smtClean="0"/>
              <a:t>2/10/2025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a:extLst>
              <a:ext uri="{FF2B5EF4-FFF2-40B4-BE49-F238E27FC236}">
                <a16:creationId xmlns:a16="http://schemas.microsoft.com/office/drawing/2014/main" id="{6C62787B-158C-915D-029F-208317AD1E59}"/>
              </a:ext>
            </a:extLst>
          </p:cNvPr>
          <p:cNvSpPr txBox="1">
            <a:spLocks/>
          </p:cNvSpPr>
          <p:nvPr userDrawn="1"/>
        </p:nvSpPr>
        <p:spPr>
          <a:xfrm>
            <a:off x="95057" y="641604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11" name="Picture 10">
            <a:extLst>
              <a:ext uri="{FF2B5EF4-FFF2-40B4-BE49-F238E27FC236}">
                <a16:creationId xmlns:a16="http://schemas.microsoft.com/office/drawing/2014/main" id="{60B617A3-597E-21FA-58F7-851BF843BB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8557" y="5956596"/>
            <a:ext cx="1581912" cy="441960"/>
          </a:xfrm>
          <a:prstGeom prst="rect">
            <a:avLst/>
          </a:prstGeom>
        </p:spPr>
      </p:pic>
      <p:sp>
        <p:nvSpPr>
          <p:cNvPr id="12" name="Subtitle 2">
            <a:extLst>
              <a:ext uri="{FF2B5EF4-FFF2-40B4-BE49-F238E27FC236}">
                <a16:creationId xmlns:a16="http://schemas.microsoft.com/office/drawing/2014/main" id="{77257B3E-666D-3FA9-2B49-13F48AC0C2AA}"/>
              </a:ext>
            </a:extLst>
          </p:cNvPr>
          <p:cNvSpPr txBox="1">
            <a:spLocks/>
          </p:cNvSpPr>
          <p:nvPr userDrawn="1"/>
        </p:nvSpPr>
        <p:spPr>
          <a:xfrm>
            <a:off x="4064000" y="630872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3F2A7-46C7-31C2-346F-87CC59FDC1C8}"/>
              </a:ext>
            </a:extLst>
          </p:cNvPr>
          <p:cNvPicPr>
            <a:picLocks noChangeAspect="1"/>
          </p:cNvPicPr>
          <p:nvPr/>
        </p:nvPicPr>
        <p:blipFill>
          <a:blip r:embed="rId2"/>
          <a:stretch>
            <a:fillRect/>
          </a:stretch>
        </p:blipFill>
        <p:spPr>
          <a:xfrm>
            <a:off x="0" y="381464"/>
            <a:ext cx="9144000" cy="5141427"/>
          </a:xfrm>
          <a:prstGeom prst="rect">
            <a:avLst/>
          </a:prstGeom>
        </p:spPr>
      </p:pic>
    </p:spTree>
    <p:extLst>
      <p:ext uri="{BB962C8B-B14F-4D97-AF65-F5344CB8AC3E}">
        <p14:creationId xmlns:p14="http://schemas.microsoft.com/office/powerpoint/2010/main" val="3914791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pPr>
              <a:lnSpc>
                <a:spcPct val="90000"/>
              </a:lnSpc>
            </a:pPr>
            <a:r>
              <a:rPr lang="el-GR" sz="3200" dirty="0">
                <a:solidFill>
                  <a:srgbClr val="FFFFFF"/>
                </a:solidFill>
              </a:rPr>
              <a:t>Οργανωμένες και </a:t>
            </a:r>
            <a:r>
              <a:rPr lang="el-GR" sz="3200" dirty="0" err="1">
                <a:solidFill>
                  <a:srgbClr val="FFFFFF"/>
                </a:solidFill>
              </a:rPr>
              <a:t>Εξωχρηματιστηριακές</a:t>
            </a:r>
            <a:r>
              <a:rPr lang="el-GR" sz="3200" dirty="0">
                <a:solidFill>
                  <a:srgbClr val="FFFFFF"/>
                </a:solidFill>
              </a:rPr>
              <a:t> Αγορές</a:t>
            </a:r>
          </a:p>
        </p:txBody>
      </p:sp>
      <p:sp>
        <p:nvSpPr>
          <p:cNvPr id="3" name="Content Placeholder 2"/>
          <p:cNvSpPr>
            <a:spLocks noGrp="1"/>
          </p:cNvSpPr>
          <p:nvPr>
            <p:ph idx="1"/>
          </p:nvPr>
        </p:nvSpPr>
        <p:spPr>
          <a:xfrm>
            <a:off x="647701" y="1879250"/>
            <a:ext cx="8229600" cy="3683358"/>
          </a:xfrm>
        </p:spPr>
        <p:txBody>
          <a:bodyPr anchor="ctr">
            <a:noAutofit/>
          </a:bodyPr>
          <a:lstStyle/>
          <a:p>
            <a:pPr marL="0" indent="0">
              <a:buNone/>
            </a:pPr>
            <a:r>
              <a:rPr lang="el-GR" sz="2800" dirty="0"/>
              <a:t>Οι χρηματοπιστωτικές αγορές διακρίνονται σε:</a:t>
            </a:r>
          </a:p>
          <a:p>
            <a:pPr marL="514350" indent="-514350">
              <a:buFont typeface="+mj-lt"/>
              <a:buAutoNum type="arabicPeriod"/>
            </a:pPr>
            <a:r>
              <a:rPr lang="el-GR" sz="2800" dirty="0"/>
              <a:t>Οργανωμένες αγορές (</a:t>
            </a:r>
            <a:r>
              <a:rPr lang="el-GR" sz="2800" dirty="0" err="1"/>
              <a:t>exchange</a:t>
            </a:r>
            <a:r>
              <a:rPr lang="el-GR" sz="2800" dirty="0"/>
              <a:t> </a:t>
            </a:r>
            <a:r>
              <a:rPr lang="el-GR" sz="2800" dirty="0" err="1"/>
              <a:t>markets</a:t>
            </a:r>
            <a:r>
              <a:rPr lang="el-GR" sz="2800" dirty="0"/>
              <a:t>)</a:t>
            </a:r>
          </a:p>
          <a:p>
            <a:pPr marL="914400" lvl="1" indent="-514350"/>
            <a:r>
              <a:rPr lang="el-GR" dirty="0"/>
              <a:t>Λειτουργεί με άδεια από τις εποπτικές αρχές, υπό τη διεύθυνση διαχειριστή αγοράς, με κεντρικό σύστημα.</a:t>
            </a:r>
          </a:p>
          <a:p>
            <a:pPr marL="514350" indent="-514350">
              <a:buFont typeface="+mj-lt"/>
              <a:buAutoNum type="arabicPeriod"/>
            </a:pPr>
            <a:r>
              <a:rPr lang="el-GR" sz="2800" dirty="0" err="1"/>
              <a:t>Εξωχρηματιστηριακές</a:t>
            </a:r>
            <a:r>
              <a:rPr lang="el-GR" sz="2800" dirty="0"/>
              <a:t> αγορές (</a:t>
            </a:r>
            <a:r>
              <a:rPr lang="el-GR" sz="2800" dirty="0" err="1"/>
              <a:t>Over</a:t>
            </a:r>
            <a:r>
              <a:rPr lang="el-GR" sz="2800" dirty="0"/>
              <a:t> the </a:t>
            </a:r>
            <a:r>
              <a:rPr lang="el-GR" sz="2800" dirty="0" err="1"/>
              <a:t>counter</a:t>
            </a:r>
            <a:r>
              <a:rPr lang="el-GR" sz="2800" dirty="0"/>
              <a:t> - OTC)</a:t>
            </a:r>
          </a:p>
          <a:p>
            <a:pPr lvl="1"/>
            <a:r>
              <a:rPr lang="el-GR" dirty="0"/>
              <a:t>Δεν χρησιμοποιεί κεντρικό μηχανισμό</a:t>
            </a:r>
            <a:r>
              <a:rPr lang="en-US" dirty="0"/>
              <a:t> </a:t>
            </a:r>
            <a:r>
              <a:rPr lang="el-GR" dirty="0"/>
              <a:t>διαπραγμάτευσης, διαπραγματεύεται</a:t>
            </a:r>
            <a:r>
              <a:rPr lang="en-US" dirty="0"/>
              <a:t> </a:t>
            </a:r>
            <a:r>
              <a:rPr lang="el-GR" dirty="0"/>
              <a:t>ξεχωριστά.</a:t>
            </a:r>
          </a:p>
        </p:txBody>
      </p:sp>
      <p:sp>
        <p:nvSpPr>
          <p:cNvPr id="5" name="Text Placeholder 16">
            <a:extLst>
              <a:ext uri="{FF2B5EF4-FFF2-40B4-BE49-F238E27FC236}">
                <a16:creationId xmlns:a16="http://schemas.microsoft.com/office/drawing/2014/main" id="{2A17441D-1BD7-BED3-FC81-3B616DE7C24B}"/>
              </a:ext>
            </a:extLst>
          </p:cNvPr>
          <p:cNvSpPr txBox="1">
            <a:spLocks/>
          </p:cNvSpPr>
          <p:nvPr/>
        </p:nvSpPr>
        <p:spPr>
          <a:xfrm>
            <a:off x="95057" y="647910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4E25C657-ECBD-B368-5219-0762B3D10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19656"/>
            <a:ext cx="1581912" cy="441960"/>
          </a:xfrm>
          <a:prstGeom prst="rect">
            <a:avLst/>
          </a:prstGeom>
        </p:spPr>
      </p:pic>
      <p:sp>
        <p:nvSpPr>
          <p:cNvPr id="7" name="Subtitle 2">
            <a:extLst>
              <a:ext uri="{FF2B5EF4-FFF2-40B4-BE49-F238E27FC236}">
                <a16:creationId xmlns:a16="http://schemas.microsoft.com/office/drawing/2014/main" id="{661B612A-3AF6-A0D2-6F17-3CCCB9BA8A96}"/>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54DC4-05C9-33D2-AB37-7D2FEA1C8FDF}"/>
              </a:ext>
            </a:extLst>
          </p:cNvPr>
          <p:cNvSpPr>
            <a:spLocks noGrp="1"/>
          </p:cNvSpPr>
          <p:nvPr>
            <p:ph type="title"/>
          </p:nvPr>
        </p:nvSpPr>
        <p:spPr>
          <a:xfrm>
            <a:off x="852297" y="502021"/>
            <a:ext cx="3719703" cy="1642969"/>
          </a:xfrm>
        </p:spPr>
        <p:txBody>
          <a:bodyPr vert="horz" lIns="91440" tIns="45720" rIns="91440" bIns="45720" rtlCol="0" anchor="b">
            <a:normAutofit/>
          </a:bodyPr>
          <a:lstStyle/>
          <a:p>
            <a:pPr algn="l" defTabSz="914400">
              <a:lnSpc>
                <a:spcPct val="90000"/>
              </a:lnSpc>
            </a:pPr>
            <a:r>
              <a:rPr lang="en-US" sz="3000" kern="1200">
                <a:solidFill>
                  <a:schemeClr val="tx1"/>
                </a:solidFill>
                <a:latin typeface="+mj-lt"/>
                <a:ea typeface="+mj-ea"/>
                <a:cs typeface="+mj-cs"/>
              </a:rPr>
              <a:t>Πρωτογενής αγορές έναντι Δευτερογενών αγορών </a:t>
            </a:r>
          </a:p>
        </p:txBody>
      </p:sp>
      <p:sp>
        <p:nvSpPr>
          <p:cNvPr id="3" name="Content Placeholder 2">
            <a:extLst>
              <a:ext uri="{FF2B5EF4-FFF2-40B4-BE49-F238E27FC236}">
                <a16:creationId xmlns:a16="http://schemas.microsoft.com/office/drawing/2014/main" id="{2CDABF39-7D33-EC0E-F3B1-DCBD0F9431D4}"/>
              </a:ext>
            </a:extLst>
          </p:cNvPr>
          <p:cNvSpPr>
            <a:spLocks noGrp="1"/>
          </p:cNvSpPr>
          <p:nvPr>
            <p:ph sz="half" idx="1"/>
          </p:nvPr>
        </p:nvSpPr>
        <p:spPr>
          <a:xfrm>
            <a:off x="852297" y="2418408"/>
            <a:ext cx="3719703" cy="3522569"/>
          </a:xfrm>
        </p:spPr>
        <p:txBody>
          <a:bodyPr vert="horz" lIns="91440" tIns="45720" rIns="91440" bIns="45720" rtlCol="0" anchor="t">
            <a:normAutofit/>
          </a:bodyPr>
          <a:lstStyle/>
          <a:p>
            <a:pPr indent="-228600" defTabSz="914400">
              <a:lnSpc>
                <a:spcPct val="90000"/>
              </a:lnSpc>
              <a:buFont typeface="Arial" panose="020B0604020202020204" pitchFamily="34" charset="0"/>
              <a:buChar char="•"/>
            </a:pPr>
            <a:r>
              <a:rPr lang="en-US" sz="1700"/>
              <a:t>Η πρωτογενής αγορά (Primary Market), αφορά τις καινούργιες εκδόσεις τίτλων και στοχεύει στη χρηματοδότηση των επιχειρήσεων.</a:t>
            </a:r>
          </a:p>
          <a:p>
            <a:pPr indent="-228600" defTabSz="914400">
              <a:lnSpc>
                <a:spcPct val="90000"/>
              </a:lnSpc>
              <a:buFont typeface="Arial" panose="020B0604020202020204" pitchFamily="34" charset="0"/>
              <a:buChar char="•"/>
            </a:pPr>
            <a:r>
              <a:rPr lang="en-US" sz="1700"/>
              <a:t>Η δευτερογενής αγορά (Secondary Market), αφορά αγοροπωλησία υπαρχόντων τίτλων και στοχεύει στη ρευστότητα του χρηματοοικονομικού συστήματος.</a:t>
            </a:r>
          </a:p>
        </p:txBody>
      </p:sp>
      <p:pic>
        <p:nvPicPr>
          <p:cNvPr id="6" name="Εικόνα 6">
            <a:extLst>
              <a:ext uri="{FF2B5EF4-FFF2-40B4-BE49-F238E27FC236}">
                <a16:creationId xmlns:a16="http://schemas.microsoft.com/office/drawing/2014/main" id="{7548743B-9C08-3D38-60C4-05DF90D8F5C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84331" y="2336359"/>
            <a:ext cx="3900767" cy="1771524"/>
          </a:xfrm>
          <a:prstGeom prst="rect">
            <a:avLst/>
          </a:prstGeom>
          <a:noFill/>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6">
            <a:extLst>
              <a:ext uri="{FF2B5EF4-FFF2-40B4-BE49-F238E27FC236}">
                <a16:creationId xmlns:a16="http://schemas.microsoft.com/office/drawing/2014/main" id="{0AF6F5F4-7221-D7FF-6E19-172303CD6DAD}"/>
              </a:ext>
            </a:extLst>
          </p:cNvPr>
          <p:cNvSpPr txBox="1">
            <a:spLocks/>
          </p:cNvSpPr>
          <p:nvPr/>
        </p:nvSpPr>
        <p:spPr>
          <a:xfrm>
            <a:off x="95057" y="641604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7" name="Picture 6">
            <a:extLst>
              <a:ext uri="{FF2B5EF4-FFF2-40B4-BE49-F238E27FC236}">
                <a16:creationId xmlns:a16="http://schemas.microsoft.com/office/drawing/2014/main" id="{9302BB0F-127C-B6B6-36D2-D908756A5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57" y="5956596"/>
            <a:ext cx="1581912" cy="441960"/>
          </a:xfrm>
          <a:prstGeom prst="rect">
            <a:avLst/>
          </a:prstGeom>
        </p:spPr>
      </p:pic>
      <p:sp>
        <p:nvSpPr>
          <p:cNvPr id="8" name="Subtitle 2">
            <a:extLst>
              <a:ext uri="{FF2B5EF4-FFF2-40B4-BE49-F238E27FC236}">
                <a16:creationId xmlns:a16="http://schemas.microsoft.com/office/drawing/2014/main" id="{67A547A5-7961-0066-C654-12C21C2FBF9B}"/>
              </a:ext>
            </a:extLst>
          </p:cNvPr>
          <p:cNvSpPr txBox="1">
            <a:spLocks/>
          </p:cNvSpPr>
          <p:nvPr/>
        </p:nvSpPr>
        <p:spPr>
          <a:xfrm>
            <a:off x="4064000" y="6398556"/>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solidFill>
                  <a:schemeClr val="bg1"/>
                </a:solidFill>
              </a:rPr>
              <a:t>ΑΝΑΛΥΣΗ ΕΠΕΝΔΥΣΕΩΝ ΣΤΙΣ ΑΓΟΡΕΣ ΧΡΗΜΑΤΟΣ ΚΑΙ ΚΕΦΑΛΑΙΟΥ - ΜΕ ΕΦΑΡΜΟΓΕΣ</a:t>
            </a:r>
            <a:br>
              <a:rPr lang="en-US" sz="900" baseline="0" dirty="0">
                <a:solidFill>
                  <a:schemeClr val="bg1"/>
                </a:solidFill>
              </a:rPr>
            </a:br>
            <a:r>
              <a:rPr lang="en-US" sz="900" baseline="0" dirty="0">
                <a:solidFill>
                  <a:schemeClr val="bg1"/>
                </a:solidFill>
              </a:rPr>
              <a:t> </a:t>
            </a:r>
            <a:r>
              <a:rPr lang="el-GR" sz="900" baseline="0" dirty="0">
                <a:solidFill>
                  <a:schemeClr val="bg1"/>
                </a:solidFill>
              </a:rPr>
              <a:t>ΣΤΗΝ PYTHON ΚΑΙ ΣΤΟ EXCEL</a:t>
            </a:r>
          </a:p>
          <a:p>
            <a:pPr marL="0" indent="0" algn="ctr">
              <a:lnSpc>
                <a:spcPct val="90000"/>
              </a:lnSpc>
              <a:buNone/>
            </a:pPr>
            <a:r>
              <a:rPr lang="el-GR" sz="900" baseline="0" dirty="0" err="1">
                <a:solidFill>
                  <a:schemeClr val="bg1"/>
                </a:solidFill>
              </a:rPr>
              <a:t>Παπαδάμου</a:t>
            </a:r>
            <a:r>
              <a:rPr lang="el-GR" sz="900" baseline="0" dirty="0">
                <a:solidFill>
                  <a:schemeClr val="bg1"/>
                </a:solidFill>
              </a:rPr>
              <a:t> Στέφανος &amp; </a:t>
            </a:r>
            <a:r>
              <a:rPr lang="el-GR" sz="900" baseline="0" dirty="0" err="1">
                <a:solidFill>
                  <a:schemeClr val="bg1"/>
                </a:solidFill>
              </a:rPr>
              <a:t>Φάσσας</a:t>
            </a:r>
            <a:r>
              <a:rPr lang="el-GR" sz="900" baseline="0" dirty="0">
                <a:solidFill>
                  <a:schemeClr val="bg1"/>
                </a:solidFill>
              </a:rPr>
              <a:t> Αθανάσιος</a:t>
            </a:r>
          </a:p>
        </p:txBody>
      </p:sp>
    </p:spTree>
    <p:extLst>
      <p:ext uri="{BB962C8B-B14F-4D97-AF65-F5344CB8AC3E}">
        <p14:creationId xmlns:p14="http://schemas.microsoft.com/office/powerpoint/2010/main" val="7540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l-GR" sz="2700">
                <a:solidFill>
                  <a:srgbClr val="FFFFFF"/>
                </a:solidFill>
              </a:rPr>
              <a:t>Προϊόντα Χρηματαγοράς</a:t>
            </a:r>
          </a:p>
        </p:txBody>
      </p:sp>
      <p:graphicFrame>
        <p:nvGraphicFramePr>
          <p:cNvPr id="5" name="Content Placeholder 2">
            <a:extLst>
              <a:ext uri="{FF2B5EF4-FFF2-40B4-BE49-F238E27FC236}">
                <a16:creationId xmlns:a16="http://schemas.microsoft.com/office/drawing/2014/main" id="{C2C3051F-5440-1498-3310-69C9CD6BC3CE}"/>
              </a:ext>
            </a:extLst>
          </p:cNvPr>
          <p:cNvGraphicFramePr>
            <a:graphicFrameLocks noGrp="1"/>
          </p:cNvGraphicFramePr>
          <p:nvPr>
            <p:ph idx="1"/>
            <p:extLst>
              <p:ext uri="{D42A27DB-BD31-4B8C-83A1-F6EECF244321}">
                <p14:modId xmlns:p14="http://schemas.microsoft.com/office/powerpoint/2010/main" val="276348443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16">
            <a:extLst>
              <a:ext uri="{FF2B5EF4-FFF2-40B4-BE49-F238E27FC236}">
                <a16:creationId xmlns:a16="http://schemas.microsoft.com/office/drawing/2014/main" id="{70D80136-521B-B653-B000-91A70B2C7F76}"/>
              </a:ext>
            </a:extLst>
          </p:cNvPr>
          <p:cNvSpPr txBox="1">
            <a:spLocks/>
          </p:cNvSpPr>
          <p:nvPr/>
        </p:nvSpPr>
        <p:spPr>
          <a:xfrm>
            <a:off x="95057" y="6302561"/>
            <a:ext cx="2933311"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6" name="Picture 5">
            <a:extLst>
              <a:ext uri="{FF2B5EF4-FFF2-40B4-BE49-F238E27FC236}">
                <a16:creationId xmlns:a16="http://schemas.microsoft.com/office/drawing/2014/main" id="{AB5207F1-FA63-5B8D-E8D0-0CBA43B51B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557" y="5843116"/>
            <a:ext cx="1581912" cy="441960"/>
          </a:xfrm>
          <a:prstGeom prst="rect">
            <a:avLst/>
          </a:prstGeom>
        </p:spPr>
      </p:pic>
      <p:sp>
        <p:nvSpPr>
          <p:cNvPr id="7" name="Subtitle 2">
            <a:extLst>
              <a:ext uri="{FF2B5EF4-FFF2-40B4-BE49-F238E27FC236}">
                <a16:creationId xmlns:a16="http://schemas.microsoft.com/office/drawing/2014/main" id="{721129A2-6C35-0574-90FA-AE04E78838F1}"/>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l-GR" sz="3500">
                <a:solidFill>
                  <a:srgbClr val="FFFFFF"/>
                </a:solidFill>
              </a:rPr>
              <a:t>Προϊόντα Κεφαλαιαγοράς</a:t>
            </a:r>
          </a:p>
        </p:txBody>
      </p:sp>
      <p:sp>
        <p:nvSpPr>
          <p:cNvPr id="3" name="Content Placeholder 2"/>
          <p:cNvSpPr>
            <a:spLocks noGrp="1"/>
          </p:cNvSpPr>
          <p:nvPr>
            <p:ph idx="1"/>
          </p:nvPr>
        </p:nvSpPr>
        <p:spPr>
          <a:xfrm>
            <a:off x="1028699" y="2004013"/>
            <a:ext cx="7293023" cy="3683358"/>
          </a:xfrm>
        </p:spPr>
        <p:txBody>
          <a:bodyPr anchor="ctr">
            <a:normAutofit/>
          </a:bodyPr>
          <a:lstStyle/>
          <a:p>
            <a:pPr marL="514350" indent="-514350">
              <a:buFont typeface="+mj-lt"/>
              <a:buAutoNum type="arabicPeriod"/>
            </a:pPr>
            <a:r>
              <a:rPr lang="el-GR" sz="2800" dirty="0"/>
              <a:t>Ομόλογα</a:t>
            </a:r>
          </a:p>
          <a:p>
            <a:pPr lvl="1"/>
            <a:r>
              <a:rPr lang="el-GR" dirty="0"/>
              <a:t>Τίτλοι που εκδίδονται από κράτη ή επιχειρήσεις για την άντληση κεφαλαίων.</a:t>
            </a:r>
          </a:p>
          <a:p>
            <a:pPr marL="514350" indent="-514350">
              <a:buFont typeface="+mj-lt"/>
              <a:buAutoNum type="arabicPeriod"/>
            </a:pPr>
            <a:r>
              <a:rPr lang="el-GR" sz="2800" dirty="0"/>
              <a:t>Μετοχές</a:t>
            </a:r>
          </a:p>
          <a:p>
            <a:pPr lvl="1"/>
            <a:r>
              <a:rPr lang="el-GR" dirty="0"/>
              <a:t>Τίτλοι που αντιπροσωπεύουν μέρος του ονομαστικού κεφαλαίου μιας επιχείρησης</a:t>
            </a:r>
          </a:p>
        </p:txBody>
      </p:sp>
      <p:sp>
        <p:nvSpPr>
          <p:cNvPr id="5" name="Text Placeholder 16">
            <a:extLst>
              <a:ext uri="{FF2B5EF4-FFF2-40B4-BE49-F238E27FC236}">
                <a16:creationId xmlns:a16="http://schemas.microsoft.com/office/drawing/2014/main" id="{B4A86EF1-74F6-8DB7-0864-48C50D9CA766}"/>
              </a:ext>
            </a:extLst>
          </p:cNvPr>
          <p:cNvSpPr txBox="1">
            <a:spLocks/>
          </p:cNvSpPr>
          <p:nvPr/>
        </p:nvSpPr>
        <p:spPr>
          <a:xfrm>
            <a:off x="95057" y="646859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BAD584B5-96E3-DBB1-F6C0-1CD00472D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09146"/>
            <a:ext cx="1581912" cy="441960"/>
          </a:xfrm>
          <a:prstGeom prst="rect">
            <a:avLst/>
          </a:prstGeom>
        </p:spPr>
      </p:pic>
      <p:sp>
        <p:nvSpPr>
          <p:cNvPr id="7" name="Subtitle 2">
            <a:extLst>
              <a:ext uri="{FF2B5EF4-FFF2-40B4-BE49-F238E27FC236}">
                <a16:creationId xmlns:a16="http://schemas.microsoft.com/office/drawing/2014/main" id="{2816D785-BDFE-DBC6-20A3-E9DF86336015}"/>
              </a:ext>
            </a:extLst>
          </p:cNvPr>
          <p:cNvSpPr txBox="1">
            <a:spLocks/>
          </p:cNvSpPr>
          <p:nvPr/>
        </p:nvSpPr>
        <p:spPr>
          <a:xfrm>
            <a:off x="4064000" y="636127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85F81-0623-C237-21B3-C249B166B33D}"/>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2500" kern="1200">
                <a:solidFill>
                  <a:srgbClr val="FFFFFF"/>
                </a:solidFill>
                <a:latin typeface="+mj-lt"/>
                <a:ea typeface="+mj-ea"/>
                <a:cs typeface="+mj-cs"/>
              </a:rPr>
              <a:t>Εταιρικά ομόλογα ελληνικών εταιρειών στο Χρηματιστήριο Αθηνών</a:t>
            </a:r>
          </a:p>
        </p:txBody>
      </p:sp>
      <p:pic>
        <p:nvPicPr>
          <p:cNvPr id="3" name="Picture 2">
            <a:extLst>
              <a:ext uri="{FF2B5EF4-FFF2-40B4-BE49-F238E27FC236}">
                <a16:creationId xmlns:a16="http://schemas.microsoft.com/office/drawing/2014/main" id="{B4F7605C-C5E9-A547-77BF-4255588F542C}"/>
              </a:ext>
            </a:extLst>
          </p:cNvPr>
          <p:cNvPicPr>
            <a:picLocks noChangeAspect="1"/>
          </p:cNvPicPr>
          <p:nvPr/>
        </p:nvPicPr>
        <p:blipFill>
          <a:blip r:embed="rId3"/>
          <a:stretch>
            <a:fillRect/>
          </a:stretch>
        </p:blipFill>
        <p:spPr>
          <a:xfrm>
            <a:off x="1109506" y="1424723"/>
            <a:ext cx="6924985" cy="4452160"/>
          </a:xfrm>
          <a:prstGeom prst="rect">
            <a:avLst/>
          </a:prstGeom>
        </p:spPr>
      </p:pic>
      <p:sp>
        <p:nvSpPr>
          <p:cNvPr id="4" name="Text Placeholder 16">
            <a:extLst>
              <a:ext uri="{FF2B5EF4-FFF2-40B4-BE49-F238E27FC236}">
                <a16:creationId xmlns:a16="http://schemas.microsoft.com/office/drawing/2014/main" id="{7E21648F-6BD4-2E44-30B7-5DB8C96BECE5}"/>
              </a:ext>
            </a:extLst>
          </p:cNvPr>
          <p:cNvSpPr txBox="1">
            <a:spLocks/>
          </p:cNvSpPr>
          <p:nvPr/>
        </p:nvSpPr>
        <p:spPr>
          <a:xfrm>
            <a:off x="95057" y="6500123"/>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6E7B80CD-2458-0B11-98FD-B7330E102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57" y="6040678"/>
            <a:ext cx="1581912" cy="441960"/>
          </a:xfrm>
          <a:prstGeom prst="rect">
            <a:avLst/>
          </a:prstGeom>
        </p:spPr>
      </p:pic>
      <p:sp>
        <p:nvSpPr>
          <p:cNvPr id="7" name="Subtitle 2">
            <a:extLst>
              <a:ext uri="{FF2B5EF4-FFF2-40B4-BE49-F238E27FC236}">
                <a16:creationId xmlns:a16="http://schemas.microsoft.com/office/drawing/2014/main" id="{13E64F82-A9C7-4FB7-2C13-8E235602DEF4}"/>
              </a:ext>
            </a:extLst>
          </p:cNvPr>
          <p:cNvSpPr txBox="1">
            <a:spLocks/>
          </p:cNvSpPr>
          <p:nvPr/>
        </p:nvSpPr>
        <p:spPr>
          <a:xfrm>
            <a:off x="4064000" y="6392807"/>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31074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27059-7AF5-22E4-A541-784F68911D23}"/>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2500" kern="1200">
                <a:solidFill>
                  <a:srgbClr val="FFFFFF"/>
                </a:solidFill>
                <a:latin typeface="+mj-lt"/>
                <a:ea typeface="+mj-ea"/>
                <a:cs typeface="+mj-cs"/>
              </a:rPr>
              <a:t>Τα 15 μεγαλύτερα χρηματιστήρια με βάση την κεφαλαιοποίησή τους για τον Ιανουάριο του 2024</a:t>
            </a:r>
          </a:p>
        </p:txBody>
      </p:sp>
      <p:pic>
        <p:nvPicPr>
          <p:cNvPr id="3" name="Picture 2">
            <a:extLst>
              <a:ext uri="{FF2B5EF4-FFF2-40B4-BE49-F238E27FC236}">
                <a16:creationId xmlns:a16="http://schemas.microsoft.com/office/drawing/2014/main" id="{40FFF5B9-2D4B-C6BE-3292-13CF96909DA7}"/>
              </a:ext>
            </a:extLst>
          </p:cNvPr>
          <p:cNvPicPr>
            <a:picLocks noChangeAspect="1"/>
          </p:cNvPicPr>
          <p:nvPr/>
        </p:nvPicPr>
        <p:blipFill>
          <a:blip r:embed="rId3"/>
          <a:stretch>
            <a:fillRect/>
          </a:stretch>
        </p:blipFill>
        <p:spPr>
          <a:xfrm>
            <a:off x="563722" y="1655276"/>
            <a:ext cx="7851070" cy="4297859"/>
          </a:xfrm>
          <a:prstGeom prst="rect">
            <a:avLst/>
          </a:prstGeom>
        </p:spPr>
      </p:pic>
      <p:sp>
        <p:nvSpPr>
          <p:cNvPr id="5" name="Text Placeholder 16">
            <a:extLst>
              <a:ext uri="{FF2B5EF4-FFF2-40B4-BE49-F238E27FC236}">
                <a16:creationId xmlns:a16="http://schemas.microsoft.com/office/drawing/2014/main" id="{2C1066AF-B833-0F66-CAA9-E80BA97B47C5}"/>
              </a:ext>
            </a:extLst>
          </p:cNvPr>
          <p:cNvSpPr txBox="1">
            <a:spLocks/>
          </p:cNvSpPr>
          <p:nvPr/>
        </p:nvSpPr>
        <p:spPr>
          <a:xfrm>
            <a:off x="95057" y="647910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0B0CBF90-9213-57E5-4387-7E310D128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57" y="6019656"/>
            <a:ext cx="1581912" cy="441960"/>
          </a:xfrm>
          <a:prstGeom prst="rect">
            <a:avLst/>
          </a:prstGeom>
        </p:spPr>
      </p:pic>
      <p:sp>
        <p:nvSpPr>
          <p:cNvPr id="7" name="Subtitle 2">
            <a:extLst>
              <a:ext uri="{FF2B5EF4-FFF2-40B4-BE49-F238E27FC236}">
                <a16:creationId xmlns:a16="http://schemas.microsoft.com/office/drawing/2014/main" id="{771D3A7A-E423-EA10-399B-DF70EF141039}"/>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229280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l-GR" sz="3500">
                <a:solidFill>
                  <a:srgbClr val="FFFFFF"/>
                </a:solidFill>
              </a:rPr>
              <a:t>Προϊόντα της Αγοράς Παραγώγων</a:t>
            </a:r>
          </a:p>
        </p:txBody>
      </p:sp>
      <p:graphicFrame>
        <p:nvGraphicFramePr>
          <p:cNvPr id="5" name="Content Placeholder 2">
            <a:extLst>
              <a:ext uri="{FF2B5EF4-FFF2-40B4-BE49-F238E27FC236}">
                <a16:creationId xmlns:a16="http://schemas.microsoft.com/office/drawing/2014/main" id="{56E7F0F8-4314-8E43-7B5B-465357690BCE}"/>
              </a:ext>
            </a:extLst>
          </p:cNvPr>
          <p:cNvGraphicFramePr>
            <a:graphicFrameLocks noGrp="1"/>
          </p:cNvGraphicFramePr>
          <p:nvPr>
            <p:ph idx="1"/>
            <p:extLst>
              <p:ext uri="{D42A27DB-BD31-4B8C-83A1-F6EECF244321}">
                <p14:modId xmlns:p14="http://schemas.microsoft.com/office/powerpoint/2010/main" val="860660334"/>
              </p:ext>
            </p:extLst>
          </p:nvPr>
        </p:nvGraphicFramePr>
        <p:xfrm>
          <a:off x="697270" y="1671452"/>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16">
            <a:extLst>
              <a:ext uri="{FF2B5EF4-FFF2-40B4-BE49-F238E27FC236}">
                <a16:creationId xmlns:a16="http://schemas.microsoft.com/office/drawing/2014/main" id="{08EEA9B4-9122-2912-B342-7408B8FFD9B0}"/>
              </a:ext>
            </a:extLst>
          </p:cNvPr>
          <p:cNvSpPr txBox="1">
            <a:spLocks/>
          </p:cNvSpPr>
          <p:nvPr/>
        </p:nvSpPr>
        <p:spPr>
          <a:xfrm>
            <a:off x="95057" y="645808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50108C6E-A899-1B29-1E6D-ACBD5207F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557" y="5998636"/>
            <a:ext cx="1581912" cy="441960"/>
          </a:xfrm>
          <a:prstGeom prst="rect">
            <a:avLst/>
          </a:prstGeom>
        </p:spPr>
      </p:pic>
      <p:sp>
        <p:nvSpPr>
          <p:cNvPr id="7" name="Subtitle 2">
            <a:extLst>
              <a:ext uri="{FF2B5EF4-FFF2-40B4-BE49-F238E27FC236}">
                <a16:creationId xmlns:a16="http://schemas.microsoft.com/office/drawing/2014/main" id="{14B9E9BA-0A75-7886-C91B-3967952FBC96}"/>
              </a:ext>
            </a:extLst>
          </p:cNvPr>
          <p:cNvSpPr txBox="1">
            <a:spLocks/>
          </p:cNvSpPr>
          <p:nvPr/>
        </p:nvSpPr>
        <p:spPr>
          <a:xfrm>
            <a:off x="4064000" y="635076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01672-43AA-66D9-5752-8369F0CBBA87}"/>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1900" kern="1200">
                <a:solidFill>
                  <a:srgbClr val="FFFFFF"/>
                </a:solidFill>
                <a:latin typeface="+mj-lt"/>
                <a:ea typeface="+mj-ea"/>
                <a:cs typeface="+mj-cs"/>
              </a:rPr>
              <a:t>Τα μεγαλύτερα χρηματιστήρια παραγώγων στον κόσμο με βάση τον συνολικό όγκο πράξεων, όπως αυτός μετριέται από τον αριθμό συμβολαίων</a:t>
            </a:r>
          </a:p>
        </p:txBody>
      </p:sp>
      <p:pic>
        <p:nvPicPr>
          <p:cNvPr id="3" name="Picture 2">
            <a:extLst>
              <a:ext uri="{FF2B5EF4-FFF2-40B4-BE49-F238E27FC236}">
                <a16:creationId xmlns:a16="http://schemas.microsoft.com/office/drawing/2014/main" id="{7289128E-15D6-68F2-4260-4EDFC0CC309E}"/>
              </a:ext>
            </a:extLst>
          </p:cNvPr>
          <p:cNvPicPr>
            <a:picLocks noChangeAspect="1"/>
          </p:cNvPicPr>
          <p:nvPr/>
        </p:nvPicPr>
        <p:blipFill>
          <a:blip r:embed="rId3"/>
          <a:stretch>
            <a:fillRect/>
          </a:stretch>
        </p:blipFill>
        <p:spPr>
          <a:xfrm>
            <a:off x="2025362" y="1591795"/>
            <a:ext cx="5093271" cy="4452160"/>
          </a:xfrm>
          <a:prstGeom prst="rect">
            <a:avLst/>
          </a:prstGeom>
        </p:spPr>
      </p:pic>
      <p:sp>
        <p:nvSpPr>
          <p:cNvPr id="5" name="Text Placeholder 16">
            <a:extLst>
              <a:ext uri="{FF2B5EF4-FFF2-40B4-BE49-F238E27FC236}">
                <a16:creationId xmlns:a16="http://schemas.microsoft.com/office/drawing/2014/main" id="{E281FD6D-557A-FC12-2781-FB0684C0785A}"/>
              </a:ext>
            </a:extLst>
          </p:cNvPr>
          <p:cNvSpPr txBox="1">
            <a:spLocks/>
          </p:cNvSpPr>
          <p:nvPr/>
        </p:nvSpPr>
        <p:spPr>
          <a:xfrm>
            <a:off x="95057" y="647910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0C2FFAFB-42EA-4383-DEFB-5F027360C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57" y="6019656"/>
            <a:ext cx="1581912" cy="441960"/>
          </a:xfrm>
          <a:prstGeom prst="rect">
            <a:avLst/>
          </a:prstGeom>
        </p:spPr>
      </p:pic>
      <p:sp>
        <p:nvSpPr>
          <p:cNvPr id="7" name="Subtitle 2">
            <a:extLst>
              <a:ext uri="{FF2B5EF4-FFF2-40B4-BE49-F238E27FC236}">
                <a16:creationId xmlns:a16="http://schemas.microsoft.com/office/drawing/2014/main" id="{D9BE0A66-75C9-28D4-543B-26BCBB7C3375}"/>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115423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l-GR" sz="3500">
                <a:solidFill>
                  <a:srgbClr val="FFFFFF"/>
                </a:solidFill>
              </a:rPr>
              <a:t>Οργανισμοί Συλλογικών Επενδύσεων</a:t>
            </a:r>
          </a:p>
        </p:txBody>
      </p:sp>
      <p:sp>
        <p:nvSpPr>
          <p:cNvPr id="3" name="Content Placeholder 2"/>
          <p:cNvSpPr>
            <a:spLocks noGrp="1"/>
          </p:cNvSpPr>
          <p:nvPr>
            <p:ph idx="1"/>
          </p:nvPr>
        </p:nvSpPr>
        <p:spPr>
          <a:xfrm>
            <a:off x="1028699" y="1891970"/>
            <a:ext cx="7293023" cy="3683358"/>
          </a:xfrm>
        </p:spPr>
        <p:txBody>
          <a:bodyPr anchor="ctr">
            <a:noAutofit/>
          </a:bodyPr>
          <a:lstStyle/>
          <a:p>
            <a:pPr marL="514350" indent="-514350">
              <a:buFont typeface="+mj-lt"/>
              <a:buAutoNum type="arabicPeriod"/>
            </a:pPr>
            <a:r>
              <a:rPr lang="el-GR" sz="2800" dirty="0"/>
              <a:t>Αμοιβαία Κεφάλαια (</a:t>
            </a:r>
            <a:r>
              <a:rPr lang="el-GR" sz="2800" dirty="0" err="1"/>
              <a:t>open</a:t>
            </a:r>
            <a:r>
              <a:rPr lang="el-GR" sz="2800" dirty="0"/>
              <a:t> </a:t>
            </a:r>
            <a:r>
              <a:rPr lang="el-GR" sz="2800" dirty="0" err="1"/>
              <a:t>end</a:t>
            </a:r>
            <a:r>
              <a:rPr lang="el-GR" sz="2800" dirty="0"/>
              <a:t> </a:t>
            </a:r>
            <a:r>
              <a:rPr lang="el-GR" sz="2800" dirty="0" err="1"/>
              <a:t>funds</a:t>
            </a:r>
            <a:r>
              <a:rPr lang="el-GR" sz="2800" dirty="0"/>
              <a:t>)</a:t>
            </a:r>
          </a:p>
          <a:p>
            <a:pPr lvl="1"/>
            <a:r>
              <a:rPr lang="el-GR" dirty="0"/>
              <a:t>Πρόκειται για μια κοινή περιουσία η οποία δημιουργείται από την εισφορά χρημάτων πολλών επενδυτών</a:t>
            </a:r>
          </a:p>
          <a:p>
            <a:pPr marL="514350" indent="-514350">
              <a:buFont typeface="+mj-lt"/>
              <a:buAutoNum type="arabicPeriod"/>
            </a:pPr>
            <a:r>
              <a:rPr lang="el-GR" sz="2800" dirty="0"/>
              <a:t>Εταιρείες Επενδύσεων Χαρτοφυλακίου (</a:t>
            </a:r>
            <a:r>
              <a:rPr lang="el-GR" sz="2800" dirty="0" err="1"/>
              <a:t>closed-end</a:t>
            </a:r>
            <a:r>
              <a:rPr lang="el-GR" sz="2800" dirty="0"/>
              <a:t> </a:t>
            </a:r>
            <a:r>
              <a:rPr lang="el-GR" sz="2800" dirty="0" err="1"/>
              <a:t>funds</a:t>
            </a:r>
            <a:r>
              <a:rPr lang="el-GR" sz="2800" dirty="0"/>
              <a:t>)</a:t>
            </a:r>
          </a:p>
          <a:p>
            <a:pPr lvl="1"/>
            <a:r>
              <a:rPr lang="el-GR" dirty="0"/>
              <a:t>Ανώνυμες εταιρίες εισηγμένες στο Χρηματιστήριο με αποκλειστικό σκοπό τη διαχείριση χαρτοφυλακίου κινητών αξιών.</a:t>
            </a:r>
          </a:p>
        </p:txBody>
      </p:sp>
      <p:sp>
        <p:nvSpPr>
          <p:cNvPr id="5" name="Text Placeholder 16">
            <a:extLst>
              <a:ext uri="{FF2B5EF4-FFF2-40B4-BE49-F238E27FC236}">
                <a16:creationId xmlns:a16="http://schemas.microsoft.com/office/drawing/2014/main" id="{8FE3BC97-AEFB-4259-E1FE-30616D3005DC}"/>
              </a:ext>
            </a:extLst>
          </p:cNvPr>
          <p:cNvSpPr txBox="1">
            <a:spLocks/>
          </p:cNvSpPr>
          <p:nvPr/>
        </p:nvSpPr>
        <p:spPr>
          <a:xfrm>
            <a:off x="95057" y="646859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2AAEE85F-E5D7-C1F2-02EC-476734E42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09146"/>
            <a:ext cx="1581912" cy="441960"/>
          </a:xfrm>
          <a:prstGeom prst="rect">
            <a:avLst/>
          </a:prstGeom>
        </p:spPr>
      </p:pic>
      <p:sp>
        <p:nvSpPr>
          <p:cNvPr id="7" name="Subtitle 2">
            <a:extLst>
              <a:ext uri="{FF2B5EF4-FFF2-40B4-BE49-F238E27FC236}">
                <a16:creationId xmlns:a16="http://schemas.microsoft.com/office/drawing/2014/main" id="{08524FF4-D2E5-6E64-F480-0F4E2618ACFB}"/>
              </a:ext>
            </a:extLst>
          </p:cNvPr>
          <p:cNvSpPr txBox="1">
            <a:spLocks/>
          </p:cNvSpPr>
          <p:nvPr/>
        </p:nvSpPr>
        <p:spPr>
          <a:xfrm>
            <a:off x="4064000" y="636127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4F185-5A80-CC22-1DCB-3BAFA70A4970}"/>
              </a:ext>
            </a:extLst>
          </p:cNvPr>
          <p:cNvSpPr>
            <a:spLocks noGrp="1"/>
          </p:cNvSpPr>
          <p:nvPr>
            <p:ph type="title"/>
          </p:nvPr>
        </p:nvSpPr>
        <p:spPr>
          <a:xfrm>
            <a:off x="1028699" y="294538"/>
            <a:ext cx="7421963" cy="1033669"/>
          </a:xfrm>
        </p:spPr>
        <p:txBody>
          <a:bodyPr>
            <a:normAutofit/>
          </a:bodyPr>
          <a:lstStyle/>
          <a:p>
            <a:r>
              <a:rPr lang="el-GR" sz="3500">
                <a:solidFill>
                  <a:srgbClr val="FFFFFF"/>
                </a:solidFill>
              </a:rPr>
              <a:t>Απόδοση Επενδύσεων</a:t>
            </a:r>
            <a:endParaRPr lang="en-US" sz="3500">
              <a:solidFill>
                <a:srgbClr val="FFFFFF"/>
              </a:solidFill>
            </a:endParaRPr>
          </a:p>
        </p:txBody>
      </p:sp>
      <p:sp>
        <p:nvSpPr>
          <p:cNvPr id="3" name="Content Placeholder 2">
            <a:extLst>
              <a:ext uri="{FF2B5EF4-FFF2-40B4-BE49-F238E27FC236}">
                <a16:creationId xmlns:a16="http://schemas.microsoft.com/office/drawing/2014/main" id="{969DDB4E-770E-72DB-DDD4-34EDA7FC4699}"/>
              </a:ext>
            </a:extLst>
          </p:cNvPr>
          <p:cNvSpPr>
            <a:spLocks noGrp="1"/>
          </p:cNvSpPr>
          <p:nvPr>
            <p:ph idx="1"/>
          </p:nvPr>
        </p:nvSpPr>
        <p:spPr>
          <a:xfrm>
            <a:off x="809029" y="1891970"/>
            <a:ext cx="7861301" cy="3683358"/>
          </a:xfrm>
        </p:spPr>
        <p:txBody>
          <a:bodyPr anchor="ctr">
            <a:noAutofit/>
          </a:bodyPr>
          <a:lstStyle/>
          <a:p>
            <a:r>
              <a:rPr lang="el-GR" sz="2000" dirty="0"/>
              <a:t>Τα χρηματοοικονομικά προϊόντα φυλάσσονται από τον κάτοχο τους γιατί φέρουν κάποια αξία, αλλά και για την αναμενόμενη απόδοση που θα του προσφέρουν στο μέλλον. </a:t>
            </a:r>
          </a:p>
          <a:p>
            <a:r>
              <a:rPr lang="el-GR" sz="2000" dirty="0"/>
              <a:t>Στη βάση της επενδυτικής διαδικασίας βρίσκονται δύο θεμελιώδεις έννοιες: η απόδοση (</a:t>
            </a:r>
            <a:r>
              <a:rPr lang="el-GR" sz="2000" dirty="0" err="1"/>
              <a:t>return</a:t>
            </a:r>
            <a:r>
              <a:rPr lang="el-GR" sz="2000" dirty="0"/>
              <a:t>) και ο κίνδυνος (</a:t>
            </a:r>
            <a:r>
              <a:rPr lang="el-GR" sz="2000" dirty="0" err="1"/>
              <a:t>risk</a:t>
            </a:r>
            <a:r>
              <a:rPr lang="el-GR" sz="2000" dirty="0"/>
              <a:t>). </a:t>
            </a:r>
          </a:p>
          <a:p>
            <a:r>
              <a:rPr lang="el-GR" sz="2000" dirty="0"/>
              <a:t>Όταν ένας επενδυτής επενδύει (αγοράζει ένα χρηματοοικονομικό προϊόν) ουσιαστικά δεσμεύει κάποια χρήματα (τα οποία θα μπορούσε να χρησιμοποιήσει διαφορετικά) και αναλαμβάνει κάποιο κίνδυνο, καθώς δε μπορεί να γνωρίζει πόσα χρήματα θα έχει στο μέλλον. </a:t>
            </a:r>
          </a:p>
          <a:p>
            <a:r>
              <a:rPr lang="el-GR" sz="2000" dirty="0"/>
              <a:t>Η τιμή του χρηματοοικονομικού προϊόντος που αγοράζει μπορεί να αυξηθεί ή να μειωθεί και επιπρόσθετα, το εισόδημα που θα εισπράξει από αυτό το προϊόν (π.χ. μερίσματα) στο μέλλον είναι επίσης αβέβαιο.</a:t>
            </a:r>
            <a:endParaRPr lang="en-US" sz="2000" dirty="0"/>
          </a:p>
        </p:txBody>
      </p:sp>
      <p:sp>
        <p:nvSpPr>
          <p:cNvPr id="5" name="Text Placeholder 16">
            <a:extLst>
              <a:ext uri="{FF2B5EF4-FFF2-40B4-BE49-F238E27FC236}">
                <a16:creationId xmlns:a16="http://schemas.microsoft.com/office/drawing/2014/main" id="{36E43C74-C20B-AC70-EFA9-3D071BC615FC}"/>
              </a:ext>
            </a:extLst>
          </p:cNvPr>
          <p:cNvSpPr txBox="1">
            <a:spLocks/>
          </p:cNvSpPr>
          <p:nvPr/>
        </p:nvSpPr>
        <p:spPr>
          <a:xfrm>
            <a:off x="95057" y="647910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56B7C813-BBF9-3C9D-93D8-4467E93AA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19656"/>
            <a:ext cx="1581912" cy="441960"/>
          </a:xfrm>
          <a:prstGeom prst="rect">
            <a:avLst/>
          </a:prstGeom>
        </p:spPr>
      </p:pic>
      <p:sp>
        <p:nvSpPr>
          <p:cNvPr id="7" name="Subtitle 2">
            <a:extLst>
              <a:ext uri="{FF2B5EF4-FFF2-40B4-BE49-F238E27FC236}">
                <a16:creationId xmlns:a16="http://schemas.microsoft.com/office/drawing/2014/main" id="{D25C22C8-1BEF-7F77-0008-DDD4BC6D9742}"/>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300179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627272" y="3917591"/>
            <a:ext cx="7886700" cy="1286544"/>
          </a:xfrm>
          <a:noFill/>
        </p:spPr>
        <p:txBody>
          <a:bodyPr anchor="b">
            <a:normAutofit/>
          </a:bodyPr>
          <a:lstStyle/>
          <a:p>
            <a:pPr>
              <a:lnSpc>
                <a:spcPct val="90000"/>
              </a:lnSpc>
            </a:pPr>
            <a:r>
              <a:rPr lang="el-GR" sz="2800" b="1" dirty="0"/>
              <a:t>Εισαγωγή στο Χρηματοπιστωτικό Σύστημα και το Επενδυτικό Περιβάλλον</a:t>
            </a:r>
            <a:br>
              <a:rPr lang="el-GR" sz="2800" dirty="0"/>
            </a:br>
            <a:r>
              <a:rPr lang="el-GR" sz="1800" dirty="0"/>
              <a:t>Κεφάλαιο 1</a:t>
            </a:r>
            <a:endParaRPr lang="el-GR" sz="2800" dirty="0"/>
          </a:p>
        </p:txBody>
      </p:sp>
      <p:sp>
        <p:nvSpPr>
          <p:cNvPr id="3" name="Subtitle 2"/>
          <p:cNvSpPr>
            <a:spLocks noGrp="1"/>
          </p:cNvSpPr>
          <p:nvPr>
            <p:ph type="subTitle" idx="4294967295"/>
          </p:nvPr>
        </p:nvSpPr>
        <p:spPr>
          <a:xfrm>
            <a:off x="629601" y="5386590"/>
            <a:ext cx="7882041" cy="556964"/>
          </a:xfrm>
          <a:noFill/>
        </p:spPr>
        <p:txBody>
          <a:bodyPr>
            <a:normAutofit/>
          </a:bodyPr>
          <a:lstStyle/>
          <a:p>
            <a:pPr marL="0" indent="0" algn="ctr">
              <a:lnSpc>
                <a:spcPct val="90000"/>
              </a:lnSpc>
              <a:buNone/>
            </a:pPr>
            <a:r>
              <a:rPr lang="el-GR" sz="1000" b="1" dirty="0"/>
              <a:t>ΑΝΑΛΥΣΗ ΕΠΕΝΔΥΣΕΩΝ ΣΤΙΣ ΑΓΟΡΕΣ ΧΡΗΜΑΤΟΣ ΚΑΙ ΚΕΦΑΛΑΙΟΥ - ΜΕ ΕΦΑΡΜΟΓΕΣ ΣΤΗΝ PYTHON ΚΑΙ ΣΤΟ EXCEL</a:t>
            </a:r>
          </a:p>
          <a:p>
            <a:pPr marL="0" indent="0" algn="ctr">
              <a:lnSpc>
                <a:spcPct val="90000"/>
              </a:lnSpc>
              <a:buNone/>
            </a:pPr>
            <a:r>
              <a:rPr lang="el-GR" sz="1000" b="1" dirty="0" err="1"/>
              <a:t>Παπαδάμου</a:t>
            </a:r>
            <a:r>
              <a:rPr lang="el-GR" sz="1000" b="1" dirty="0"/>
              <a:t> Στέφανος &amp; </a:t>
            </a:r>
            <a:r>
              <a:rPr lang="el-GR" sz="1000" b="1" dirty="0" err="1"/>
              <a:t>Φάσσας</a:t>
            </a:r>
            <a:r>
              <a:rPr lang="el-GR" sz="1000" b="1" dirty="0"/>
              <a:t> Αθανάσιος</a:t>
            </a:r>
          </a:p>
        </p:txBody>
      </p:sp>
      <p:pic>
        <p:nvPicPr>
          <p:cNvPr id="5" name="Picture 4" descr="A large room with computers and monitors&#10;&#10;Description automatically generated">
            <a:extLst>
              <a:ext uri="{FF2B5EF4-FFF2-40B4-BE49-F238E27FC236}">
                <a16:creationId xmlns:a16="http://schemas.microsoft.com/office/drawing/2014/main" id="{027D5C51-1007-D961-C94B-7F21DB596B5F}"/>
              </a:ext>
            </a:extLst>
          </p:cNvPr>
          <p:cNvPicPr>
            <a:picLocks noChangeAspect="1"/>
          </p:cNvPicPr>
          <p:nvPr/>
        </p:nvPicPr>
        <p:blipFill rotWithShape="1">
          <a:blip r:embed="rId3"/>
          <a:srcRect t="23839" b="1659"/>
          <a:stretch/>
        </p:blipFill>
        <p:spPr>
          <a:xfrm>
            <a:off x="20" y="2"/>
            <a:ext cx="9143979" cy="3900104"/>
          </a:xfrm>
          <a:prstGeom prst="rect">
            <a:avLst/>
          </a:prstGeom>
        </p:spPr>
      </p:pic>
      <p:sp>
        <p:nvSpPr>
          <p:cNvPr id="7" name="Text Placeholder 16">
            <a:extLst>
              <a:ext uri="{FF2B5EF4-FFF2-40B4-BE49-F238E27FC236}">
                <a16:creationId xmlns:a16="http://schemas.microsoft.com/office/drawing/2014/main" id="{31B0B6CA-9408-D03F-481E-3D067B261930}"/>
              </a:ext>
            </a:extLst>
          </p:cNvPr>
          <p:cNvSpPr txBox="1">
            <a:spLocks/>
          </p:cNvSpPr>
          <p:nvPr/>
        </p:nvSpPr>
        <p:spPr>
          <a:xfrm>
            <a:off x="95057" y="6489611"/>
            <a:ext cx="3867344" cy="368387"/>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8" name="Picture 7">
            <a:extLst>
              <a:ext uri="{FF2B5EF4-FFF2-40B4-BE49-F238E27FC236}">
                <a16:creationId xmlns:a16="http://schemas.microsoft.com/office/drawing/2014/main" id="{16A2349B-97FB-19DD-D3E2-29B971D502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57" y="6030166"/>
            <a:ext cx="1581912" cy="441960"/>
          </a:xfrm>
          <a:prstGeom prst="rect">
            <a:avLst/>
          </a:prstGeom>
        </p:spPr>
      </p:pic>
      <p:sp>
        <p:nvSpPr>
          <p:cNvPr id="9" name="Subtitle 2">
            <a:extLst>
              <a:ext uri="{FF2B5EF4-FFF2-40B4-BE49-F238E27FC236}">
                <a16:creationId xmlns:a16="http://schemas.microsoft.com/office/drawing/2014/main" id="{0CF72BE1-22D6-C70E-A159-1637D57586A1}"/>
              </a:ext>
            </a:extLst>
          </p:cNvPr>
          <p:cNvSpPr txBox="1">
            <a:spLocks/>
          </p:cNvSpPr>
          <p:nvPr/>
        </p:nvSpPr>
        <p:spPr>
          <a:xfrm>
            <a:off x="4064000" y="6391449"/>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7FA2BF-1D08-8A8C-7AD4-82AA016A5144}"/>
              </a:ext>
            </a:extLst>
          </p:cNvPr>
          <p:cNvSpPr>
            <a:spLocks noGrp="1"/>
          </p:cNvSpPr>
          <p:nvPr>
            <p:ph type="title"/>
          </p:nvPr>
        </p:nvSpPr>
        <p:spPr>
          <a:xfrm>
            <a:off x="852297" y="502021"/>
            <a:ext cx="3719703" cy="1642969"/>
          </a:xfrm>
        </p:spPr>
        <p:txBody>
          <a:bodyPr vert="horz" lIns="91440" tIns="45720" rIns="91440" bIns="45720" rtlCol="0" anchor="b">
            <a:normAutofit/>
          </a:bodyPr>
          <a:lstStyle/>
          <a:p>
            <a:pPr algn="l" defTabSz="914400">
              <a:lnSpc>
                <a:spcPct val="90000"/>
              </a:lnSpc>
            </a:pPr>
            <a:r>
              <a:rPr lang="en-US" sz="3500" kern="1200">
                <a:solidFill>
                  <a:schemeClr val="tx1"/>
                </a:solidFill>
                <a:latin typeface="+mj-lt"/>
                <a:ea typeface="+mj-ea"/>
                <a:cs typeface="+mj-cs"/>
              </a:rPr>
              <a:t>Απόδοση Επενδύσεων</a:t>
            </a:r>
          </a:p>
        </p:txBody>
      </p:sp>
      <p:sp>
        <p:nvSpPr>
          <p:cNvPr id="3" name="Content Placeholder 2">
            <a:extLst>
              <a:ext uri="{FF2B5EF4-FFF2-40B4-BE49-F238E27FC236}">
                <a16:creationId xmlns:a16="http://schemas.microsoft.com/office/drawing/2014/main" id="{7864DD53-6865-14D8-3A45-735CB128B7A7}"/>
              </a:ext>
            </a:extLst>
          </p:cNvPr>
          <p:cNvSpPr>
            <a:spLocks noGrp="1"/>
          </p:cNvSpPr>
          <p:nvPr>
            <p:ph sz="half" idx="1"/>
          </p:nvPr>
        </p:nvSpPr>
        <p:spPr>
          <a:xfrm>
            <a:off x="852297" y="2418408"/>
            <a:ext cx="3719703" cy="3522569"/>
          </a:xfrm>
        </p:spPr>
        <p:txBody>
          <a:bodyPr vert="horz" lIns="91440" tIns="45720" rIns="91440" bIns="45720" rtlCol="0" anchor="t">
            <a:normAutofit fontScale="92500" lnSpcReduction="10000"/>
          </a:bodyPr>
          <a:lstStyle/>
          <a:p>
            <a:pPr marL="0" marR="0" indent="-228600" defTabSz="914400">
              <a:lnSpc>
                <a:spcPct val="90000"/>
              </a:lnSpc>
              <a:spcBef>
                <a:spcPts val="0"/>
              </a:spcBef>
              <a:spcAft>
                <a:spcPts val="0"/>
              </a:spcAft>
              <a:buFont typeface="Arial" panose="020B0604020202020204" pitchFamily="34" charset="0"/>
              <a:buChar char="•"/>
            </a:pPr>
            <a:r>
              <a:rPr lang="en-US" sz="1600" dirty="0">
                <a:effectLst/>
              </a:rPr>
              <a:t>Η </a:t>
            </a:r>
            <a:r>
              <a:rPr lang="en-US" sz="1600" dirty="0" err="1">
                <a:effectLst/>
              </a:rPr>
              <a:t>συνολική</a:t>
            </a:r>
            <a:r>
              <a:rPr lang="en-US" sz="1600" dirty="0">
                <a:effectLst/>
              </a:rPr>
              <a:t> απ</a:t>
            </a:r>
            <a:r>
              <a:rPr lang="en-US" sz="1600" dirty="0" err="1">
                <a:effectLst/>
              </a:rPr>
              <a:t>όδοση</a:t>
            </a:r>
            <a:r>
              <a:rPr lang="en-US" sz="1600" dirty="0">
                <a:effectLst/>
              </a:rPr>
              <a:t> </a:t>
            </a:r>
            <a:r>
              <a:rPr lang="en-US" sz="1600" dirty="0" err="1">
                <a:effectLst/>
              </a:rPr>
              <a:t>μι</a:t>
            </a:r>
            <a:r>
              <a:rPr lang="en-US" sz="1600" dirty="0">
                <a:effectLst/>
              </a:rPr>
              <a:t>ας επένδυσης είναι το σύνολο δύο μερών :</a:t>
            </a:r>
          </a:p>
          <a:p>
            <a:pPr marL="342900" marR="0" lvl="0" indent="-228600" defTabSz="914400">
              <a:lnSpc>
                <a:spcPct val="90000"/>
              </a:lnSpc>
              <a:spcBef>
                <a:spcPts val="0"/>
              </a:spcBef>
              <a:spcAft>
                <a:spcPts val="0"/>
              </a:spcAft>
              <a:buFont typeface="Arial" panose="020B0604020202020204" pitchFamily="34" charset="0"/>
              <a:buChar char="•"/>
            </a:pPr>
            <a:r>
              <a:rPr lang="en-US" sz="1600" b="1" dirty="0">
                <a:effectLst/>
              </a:rPr>
              <a:t>Απ</a:t>
            </a:r>
            <a:r>
              <a:rPr lang="en-US" sz="1600" b="1" dirty="0" err="1">
                <a:effectLst/>
              </a:rPr>
              <a:t>όδοση</a:t>
            </a:r>
            <a:r>
              <a:rPr lang="en-US" sz="1600" b="1" dirty="0">
                <a:effectLst/>
              </a:rPr>
              <a:t> </a:t>
            </a:r>
            <a:r>
              <a:rPr lang="en-US" sz="1600" b="1" dirty="0" err="1">
                <a:effectLst/>
              </a:rPr>
              <a:t>εισοδήμ</a:t>
            </a:r>
            <a:r>
              <a:rPr lang="en-US" sz="1600" b="1" dirty="0">
                <a:effectLst/>
              </a:rPr>
              <a:t>ατος</a:t>
            </a:r>
            <a:r>
              <a:rPr lang="en-US" sz="1600" dirty="0">
                <a:effectLst/>
              </a:rPr>
              <a:t> (yield) – πρόκειται για τις χρηματικές ροές που εισπράττει ο επενδυτής  από την επένδυσή του (π.χ. </a:t>
            </a:r>
            <a:r>
              <a:rPr lang="en-US" sz="1600" dirty="0" err="1">
                <a:effectLst/>
              </a:rPr>
              <a:t>κου</a:t>
            </a:r>
            <a:r>
              <a:rPr lang="en-US" sz="1600" dirty="0">
                <a:effectLst/>
              </a:rPr>
              <a:t>πόνια από ένα ομόλογο, μερίσματα από μια μετοχή) και εκφράζονται ως ποσοστό επί της τιμής αγοράς του αξιογράφου ή επί της τρέχουσας σημερινής τιμής του (η τιμή του αξιογράφου μεταβάλλεται καθημερινά στην αγορά).</a:t>
            </a:r>
          </a:p>
          <a:p>
            <a:pPr indent="-228600" defTabSz="914400">
              <a:lnSpc>
                <a:spcPct val="90000"/>
              </a:lnSpc>
              <a:buFont typeface="Arial" panose="020B0604020202020204" pitchFamily="34" charset="0"/>
              <a:buChar char="•"/>
            </a:pPr>
            <a:r>
              <a:rPr lang="en-US" sz="1600" b="1" dirty="0" err="1">
                <a:effectLst/>
              </a:rPr>
              <a:t>Κεφ</a:t>
            </a:r>
            <a:r>
              <a:rPr lang="en-US" sz="1600" b="1" dirty="0">
                <a:effectLst/>
              </a:rPr>
              <a:t>αλαιακό κέρδος ή ζημία</a:t>
            </a:r>
            <a:r>
              <a:rPr lang="en-US" sz="1600" dirty="0">
                <a:effectLst/>
              </a:rPr>
              <a:t> (capital gain or loss) – πρόκειται για το κέρδος ή ζημία από τη μεταβολή της τιμής του αξιογράφου στο οποίο έχει επενδύσει ο επενδυτής, σε σχέση με την τιμή αγοράς του.</a:t>
            </a:r>
            <a:endParaRPr lang="en-US" sz="1600" dirty="0"/>
          </a:p>
        </p:txBody>
      </p:sp>
      <p:pic>
        <p:nvPicPr>
          <p:cNvPr id="7" name="Content Placeholder 6">
            <a:extLst>
              <a:ext uri="{FF2B5EF4-FFF2-40B4-BE49-F238E27FC236}">
                <a16:creationId xmlns:a16="http://schemas.microsoft.com/office/drawing/2014/main" id="{52AE4D5F-ACF7-9D45-AD82-05EE7D31577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84331" y="2120155"/>
            <a:ext cx="3900767" cy="2203933"/>
          </a:xfrm>
          <a:prstGeom prst="rect">
            <a:avLst/>
          </a:prstGeom>
          <a:noFill/>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6">
            <a:extLst>
              <a:ext uri="{FF2B5EF4-FFF2-40B4-BE49-F238E27FC236}">
                <a16:creationId xmlns:a16="http://schemas.microsoft.com/office/drawing/2014/main" id="{941014EF-FC94-AB29-9F17-C00ACAD4FE13}"/>
              </a:ext>
            </a:extLst>
          </p:cNvPr>
          <p:cNvSpPr txBox="1">
            <a:spLocks/>
          </p:cNvSpPr>
          <p:nvPr/>
        </p:nvSpPr>
        <p:spPr>
          <a:xfrm>
            <a:off x="95057" y="643706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6" name="Picture 5">
            <a:extLst>
              <a:ext uri="{FF2B5EF4-FFF2-40B4-BE49-F238E27FC236}">
                <a16:creationId xmlns:a16="http://schemas.microsoft.com/office/drawing/2014/main" id="{419C94AB-3802-92B4-CB69-B9A794A63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57" y="5956596"/>
            <a:ext cx="1581912" cy="441960"/>
          </a:xfrm>
          <a:prstGeom prst="rect">
            <a:avLst/>
          </a:prstGeom>
        </p:spPr>
      </p:pic>
      <p:sp>
        <p:nvSpPr>
          <p:cNvPr id="8" name="Subtitle 2">
            <a:extLst>
              <a:ext uri="{FF2B5EF4-FFF2-40B4-BE49-F238E27FC236}">
                <a16:creationId xmlns:a16="http://schemas.microsoft.com/office/drawing/2014/main" id="{28DC3879-7E40-49F3-F53D-67044DC119F2}"/>
              </a:ext>
            </a:extLst>
          </p:cNvPr>
          <p:cNvSpPr txBox="1">
            <a:spLocks/>
          </p:cNvSpPr>
          <p:nvPr/>
        </p:nvSpPr>
        <p:spPr>
          <a:xfrm>
            <a:off x="4064000" y="6398556"/>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solidFill>
                  <a:schemeClr val="bg1"/>
                </a:solidFill>
              </a:rPr>
              <a:t>ΑΝΑΛΥΣΗ ΕΠΕΝΔΥΣΕΩΝ ΣΤΙΣ ΑΓΟΡΕΣ ΧΡΗΜΑΤΟΣ ΚΑΙ ΚΕΦΑΛΑΙΟΥ - ΜΕ ΕΦΑΡΜΟΓΕΣ</a:t>
            </a:r>
            <a:br>
              <a:rPr lang="en-US" sz="900" baseline="0" dirty="0">
                <a:solidFill>
                  <a:schemeClr val="bg1"/>
                </a:solidFill>
              </a:rPr>
            </a:br>
            <a:r>
              <a:rPr lang="en-US" sz="900" baseline="0" dirty="0">
                <a:solidFill>
                  <a:schemeClr val="bg1"/>
                </a:solidFill>
              </a:rPr>
              <a:t> </a:t>
            </a:r>
            <a:r>
              <a:rPr lang="el-GR" sz="900" baseline="0" dirty="0">
                <a:solidFill>
                  <a:schemeClr val="bg1"/>
                </a:solidFill>
              </a:rPr>
              <a:t>ΣΤΗΝ PYTHON ΚΑΙ ΣΤΟ EXCEL</a:t>
            </a:r>
          </a:p>
          <a:p>
            <a:pPr marL="0" indent="0" algn="ctr">
              <a:lnSpc>
                <a:spcPct val="90000"/>
              </a:lnSpc>
              <a:buNone/>
            </a:pPr>
            <a:r>
              <a:rPr lang="el-GR" sz="900" baseline="0" dirty="0" err="1">
                <a:solidFill>
                  <a:schemeClr val="bg1"/>
                </a:solidFill>
              </a:rPr>
              <a:t>Παπαδάμου</a:t>
            </a:r>
            <a:r>
              <a:rPr lang="el-GR" sz="900" baseline="0" dirty="0">
                <a:solidFill>
                  <a:schemeClr val="bg1"/>
                </a:solidFill>
              </a:rPr>
              <a:t> Στέφανος &amp; </a:t>
            </a:r>
            <a:r>
              <a:rPr lang="el-GR" sz="900" baseline="0" dirty="0" err="1">
                <a:solidFill>
                  <a:schemeClr val="bg1"/>
                </a:solidFill>
              </a:rPr>
              <a:t>Φάσσας</a:t>
            </a:r>
            <a:r>
              <a:rPr lang="el-GR" sz="900" baseline="0" dirty="0">
                <a:solidFill>
                  <a:schemeClr val="bg1"/>
                </a:solidFill>
              </a:rPr>
              <a:t> Αθανάσιος</a:t>
            </a:r>
          </a:p>
        </p:txBody>
      </p:sp>
    </p:spTree>
    <p:extLst>
      <p:ext uri="{BB962C8B-B14F-4D97-AF65-F5344CB8AC3E}">
        <p14:creationId xmlns:p14="http://schemas.microsoft.com/office/powerpoint/2010/main" val="278489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B0022-9C90-4498-03AA-558AAA03F5C6}"/>
              </a:ext>
            </a:extLst>
          </p:cNvPr>
          <p:cNvSpPr>
            <a:spLocks noGrp="1"/>
          </p:cNvSpPr>
          <p:nvPr>
            <p:ph type="title"/>
          </p:nvPr>
        </p:nvSpPr>
        <p:spPr>
          <a:xfrm>
            <a:off x="350041" y="586855"/>
            <a:ext cx="2401025" cy="3299345"/>
          </a:xfrm>
        </p:spPr>
        <p:txBody>
          <a:bodyPr anchor="b">
            <a:normAutofit/>
          </a:bodyPr>
          <a:lstStyle/>
          <a:p>
            <a:pPr algn="r"/>
            <a:r>
              <a:rPr lang="el-GR" sz="3200" dirty="0">
                <a:solidFill>
                  <a:srgbClr val="FFFFFF"/>
                </a:solidFill>
              </a:rPr>
              <a:t>Απόδοση Επενδύσεων</a:t>
            </a:r>
            <a:endParaRPr lang="en-US" sz="3200" dirty="0">
              <a:solidFill>
                <a:srgbClr val="FFFFFF"/>
              </a:solidFill>
            </a:endParaRPr>
          </a:p>
        </p:txBody>
      </p:sp>
      <p:sp>
        <p:nvSpPr>
          <p:cNvPr id="3" name="Content Placeholder 2">
            <a:extLst>
              <a:ext uri="{FF2B5EF4-FFF2-40B4-BE49-F238E27FC236}">
                <a16:creationId xmlns:a16="http://schemas.microsoft.com/office/drawing/2014/main" id="{3E35C2C3-7752-89CF-B93A-37A3FA256346}"/>
              </a:ext>
            </a:extLst>
          </p:cNvPr>
          <p:cNvSpPr>
            <a:spLocks noGrp="1"/>
          </p:cNvSpPr>
          <p:nvPr>
            <p:ph idx="1"/>
          </p:nvPr>
        </p:nvSpPr>
        <p:spPr>
          <a:xfrm>
            <a:off x="3607694" y="649480"/>
            <a:ext cx="4916510" cy="5546047"/>
          </a:xfrm>
        </p:spPr>
        <p:txBody>
          <a:bodyPr anchor="ctr">
            <a:normAutofit/>
          </a:bodyPr>
          <a:lstStyle/>
          <a:p>
            <a:pPr>
              <a:lnSpc>
                <a:spcPct val="90000"/>
              </a:lnSpc>
              <a:spcBef>
                <a:spcPts val="0"/>
              </a:spcBef>
              <a:spcAft>
                <a:spcPts val="600"/>
              </a:spcAft>
            </a:pPr>
            <a:r>
              <a:rPr lang="el-GR" sz="1800" dirty="0">
                <a:effectLst/>
                <a:ea typeface="Times New Roman" panose="02020603050405020304" pitchFamily="18" charset="0"/>
              </a:rPr>
              <a:t>Είναι απαραίτητο να διακρίνουμε μεταξύ διαφορετικών αποδόσεων, καθώς ο όρος απόδοση μπορεί να χρησιμοποιηθεί με διαφόρους τρόπους και να σημαίνει διαφορετικά πράγματα για κάθε επενδυτή. Ειδικότερα διακρίνουμε σε:</a:t>
            </a:r>
            <a:endParaRPr lang="en-US" sz="1800" dirty="0">
              <a:effectLst/>
              <a:ea typeface="Times New Roman" panose="02020603050405020304" pitchFamily="18" charset="0"/>
            </a:endParaRPr>
          </a:p>
          <a:p>
            <a:pPr marL="342900" marR="0" lvl="0" indent="-342900">
              <a:lnSpc>
                <a:spcPct val="90000"/>
              </a:lnSpc>
              <a:spcBef>
                <a:spcPts val="0"/>
              </a:spcBef>
              <a:spcAft>
                <a:spcPts val="600"/>
              </a:spcAft>
              <a:buFont typeface="+mj-lt"/>
              <a:buAutoNum type="arabicPeriod"/>
            </a:pPr>
            <a:r>
              <a:rPr lang="el-GR" sz="1800" b="1" dirty="0" err="1">
                <a:effectLst/>
                <a:ea typeface="Times New Roman" panose="02020603050405020304" pitchFamily="18" charset="0"/>
              </a:rPr>
              <a:t>Πραγματοποιηθείσα</a:t>
            </a:r>
            <a:r>
              <a:rPr lang="el-GR" sz="1800" b="1" dirty="0">
                <a:effectLst/>
                <a:ea typeface="Times New Roman" panose="02020603050405020304" pitchFamily="18" charset="0"/>
              </a:rPr>
              <a:t> απόδοση</a:t>
            </a:r>
            <a:r>
              <a:rPr lang="el-GR" sz="1800" dirty="0">
                <a:effectLst/>
                <a:ea typeface="Times New Roman" panose="02020603050405020304" pitchFamily="18" charset="0"/>
              </a:rPr>
              <a:t> (</a:t>
            </a:r>
            <a:r>
              <a:rPr lang="el-GR" sz="1800" dirty="0" err="1">
                <a:effectLst/>
                <a:ea typeface="Times New Roman" panose="02020603050405020304" pitchFamily="18" charset="0"/>
              </a:rPr>
              <a:t>Realized</a:t>
            </a:r>
            <a:r>
              <a:rPr lang="el-GR" sz="1800" dirty="0">
                <a:effectLst/>
                <a:ea typeface="Times New Roman" panose="02020603050405020304" pitchFamily="18" charset="0"/>
              </a:rPr>
              <a:t> </a:t>
            </a:r>
            <a:r>
              <a:rPr lang="el-GR" sz="1800" dirty="0" err="1">
                <a:effectLst/>
                <a:ea typeface="Times New Roman" panose="02020603050405020304" pitchFamily="18" charset="0"/>
              </a:rPr>
              <a:t>Return</a:t>
            </a:r>
            <a:r>
              <a:rPr lang="el-GR" sz="1800" dirty="0">
                <a:effectLst/>
                <a:ea typeface="Times New Roman" panose="02020603050405020304" pitchFamily="18" charset="0"/>
              </a:rPr>
              <a:t>) – είναι η απόδοση μιας επένδυσης που πραγματοποιήθηκε σε μια συγκεκριμένη χρονική περίοδο και γίνεται γνωστή όταν λήξει η επένδυση. </a:t>
            </a:r>
            <a:endParaRPr lang="en-US" sz="1800" dirty="0">
              <a:effectLst/>
              <a:ea typeface="Times New Roman" panose="02020603050405020304" pitchFamily="18" charset="0"/>
            </a:endParaRPr>
          </a:p>
          <a:p>
            <a:pPr marL="342900" marR="0" lvl="0" indent="-342900">
              <a:lnSpc>
                <a:spcPct val="90000"/>
              </a:lnSpc>
              <a:spcBef>
                <a:spcPts val="0"/>
              </a:spcBef>
              <a:spcAft>
                <a:spcPts val="600"/>
              </a:spcAft>
              <a:buFont typeface="+mj-lt"/>
              <a:buAutoNum type="arabicPeriod"/>
            </a:pPr>
            <a:r>
              <a:rPr lang="el-GR" sz="1800" b="1" dirty="0">
                <a:effectLst/>
                <a:ea typeface="Times New Roman" panose="02020603050405020304" pitchFamily="18" charset="0"/>
              </a:rPr>
              <a:t>Αναμενόμενη απόδοση</a:t>
            </a:r>
            <a:r>
              <a:rPr lang="el-GR" sz="1800" dirty="0">
                <a:effectLst/>
                <a:ea typeface="Times New Roman" panose="02020603050405020304" pitchFamily="18" charset="0"/>
              </a:rPr>
              <a:t> (</a:t>
            </a:r>
            <a:r>
              <a:rPr lang="el-GR" sz="1800" dirty="0" err="1">
                <a:effectLst/>
                <a:ea typeface="Times New Roman" panose="02020603050405020304" pitchFamily="18" charset="0"/>
              </a:rPr>
              <a:t>Expected</a:t>
            </a:r>
            <a:r>
              <a:rPr lang="el-GR" sz="1800" dirty="0">
                <a:effectLst/>
                <a:ea typeface="Times New Roman" panose="02020603050405020304" pitchFamily="18" charset="0"/>
              </a:rPr>
              <a:t> </a:t>
            </a:r>
            <a:r>
              <a:rPr lang="el-GR" sz="1800" dirty="0" err="1">
                <a:effectLst/>
                <a:ea typeface="Times New Roman" panose="02020603050405020304" pitchFamily="18" charset="0"/>
              </a:rPr>
              <a:t>Return</a:t>
            </a:r>
            <a:r>
              <a:rPr lang="el-GR" sz="1800" dirty="0">
                <a:effectLst/>
                <a:ea typeface="Times New Roman" panose="02020603050405020304" pitchFamily="18" charset="0"/>
              </a:rPr>
              <a:t>) – είναι η απόδοση την οποία οι επενδυτές προβλέπουν (αναμένουν) ότι θα αποκομίσουν από μια επένδυση. Πρόκειται για πρόβλεψη των επενδυτών – μπορεί να επαληθευθεί, μπορεί και όχι.</a:t>
            </a:r>
            <a:endParaRPr lang="en-US" sz="1800" dirty="0">
              <a:effectLst/>
              <a:ea typeface="Times New Roman" panose="02020603050405020304" pitchFamily="18" charset="0"/>
            </a:endParaRPr>
          </a:p>
          <a:p>
            <a:pPr marL="342900" marR="0" lvl="0" indent="-342900">
              <a:lnSpc>
                <a:spcPct val="90000"/>
              </a:lnSpc>
              <a:spcBef>
                <a:spcPts val="0"/>
              </a:spcBef>
              <a:spcAft>
                <a:spcPts val="600"/>
              </a:spcAft>
              <a:buFont typeface="+mj-lt"/>
              <a:buAutoNum type="arabicPeriod"/>
            </a:pPr>
            <a:r>
              <a:rPr lang="el-GR" sz="1800" b="1" dirty="0">
                <a:effectLst/>
                <a:ea typeface="Times New Roman" panose="02020603050405020304" pitchFamily="18" charset="0"/>
              </a:rPr>
              <a:t>Απαιτούμενη απόδοση</a:t>
            </a:r>
            <a:r>
              <a:rPr lang="el-GR" sz="1800" dirty="0">
                <a:effectLst/>
                <a:ea typeface="Times New Roman" panose="02020603050405020304" pitchFamily="18" charset="0"/>
              </a:rPr>
              <a:t> (</a:t>
            </a:r>
            <a:r>
              <a:rPr lang="el-GR" sz="1800" dirty="0" err="1">
                <a:effectLst/>
                <a:ea typeface="Times New Roman" panose="02020603050405020304" pitchFamily="18" charset="0"/>
              </a:rPr>
              <a:t>Required</a:t>
            </a:r>
            <a:r>
              <a:rPr lang="el-GR" sz="1800" dirty="0">
                <a:effectLst/>
                <a:ea typeface="Times New Roman" panose="02020603050405020304" pitchFamily="18" charset="0"/>
              </a:rPr>
              <a:t> </a:t>
            </a:r>
            <a:r>
              <a:rPr lang="el-GR" sz="1800" dirty="0" err="1">
                <a:effectLst/>
                <a:ea typeface="Times New Roman" panose="02020603050405020304" pitchFamily="18" charset="0"/>
              </a:rPr>
              <a:t>Return</a:t>
            </a:r>
            <a:r>
              <a:rPr lang="el-GR" sz="1800" dirty="0">
                <a:effectLst/>
                <a:ea typeface="Times New Roman" panose="02020603050405020304" pitchFamily="18" charset="0"/>
              </a:rPr>
              <a:t>) – είναι η ελάχιστη απόδοση την οποία οι επενδυτές απαιτούν προκειμένου να πραγματοποιήσουν την επένδυση.</a:t>
            </a:r>
            <a:endParaRPr lang="en-US" sz="1800" dirty="0">
              <a:effectLst/>
              <a:ea typeface="Times New Roman" panose="02020603050405020304" pitchFamily="18" charset="0"/>
            </a:endParaRPr>
          </a:p>
        </p:txBody>
      </p:sp>
      <p:sp>
        <p:nvSpPr>
          <p:cNvPr id="5" name="Text Placeholder 16">
            <a:extLst>
              <a:ext uri="{FF2B5EF4-FFF2-40B4-BE49-F238E27FC236}">
                <a16:creationId xmlns:a16="http://schemas.microsoft.com/office/drawing/2014/main" id="{51D39C6F-9238-8C44-D687-5655BA072684}"/>
              </a:ext>
            </a:extLst>
          </p:cNvPr>
          <p:cNvSpPr txBox="1">
            <a:spLocks/>
          </p:cNvSpPr>
          <p:nvPr/>
        </p:nvSpPr>
        <p:spPr>
          <a:xfrm>
            <a:off x="95057" y="6288630"/>
            <a:ext cx="2933313"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6" name="Picture 5">
            <a:extLst>
              <a:ext uri="{FF2B5EF4-FFF2-40B4-BE49-F238E27FC236}">
                <a16:creationId xmlns:a16="http://schemas.microsoft.com/office/drawing/2014/main" id="{BCC8E177-F244-C98D-1241-D692E99CB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5829185"/>
            <a:ext cx="1581912" cy="441960"/>
          </a:xfrm>
          <a:prstGeom prst="rect">
            <a:avLst/>
          </a:prstGeom>
        </p:spPr>
      </p:pic>
      <p:sp>
        <p:nvSpPr>
          <p:cNvPr id="7" name="Subtitle 2">
            <a:extLst>
              <a:ext uri="{FF2B5EF4-FFF2-40B4-BE49-F238E27FC236}">
                <a16:creationId xmlns:a16="http://schemas.microsoft.com/office/drawing/2014/main" id="{25937FD2-ABB3-19DE-84E8-1028501B3FEE}"/>
              </a:ext>
            </a:extLst>
          </p:cNvPr>
          <p:cNvSpPr txBox="1">
            <a:spLocks/>
          </p:cNvSpPr>
          <p:nvPr/>
        </p:nvSpPr>
        <p:spPr>
          <a:xfrm>
            <a:off x="4064000" y="630872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241329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200">
                <a:solidFill>
                  <a:srgbClr val="FFFFFF"/>
                </a:solidFill>
              </a:rPr>
              <a:t>Μαθησιακοί Στόχοι</a:t>
            </a:r>
          </a:p>
        </p:txBody>
      </p:sp>
      <p:sp>
        <p:nvSpPr>
          <p:cNvPr id="3" name="Content Placeholder 2"/>
          <p:cNvSpPr>
            <a:spLocks noGrp="1"/>
          </p:cNvSpPr>
          <p:nvPr>
            <p:ph idx="1"/>
          </p:nvPr>
        </p:nvSpPr>
        <p:spPr>
          <a:xfrm>
            <a:off x="3607694" y="649480"/>
            <a:ext cx="4916510" cy="5546047"/>
          </a:xfrm>
        </p:spPr>
        <p:txBody>
          <a:bodyPr anchor="ctr">
            <a:normAutofit/>
          </a:bodyPr>
          <a:lstStyle/>
          <a:p>
            <a:r>
              <a:rPr lang="el-GR" sz="1700" dirty="0"/>
              <a:t>Με την ολοκλήρωση της μελέτης του κεφαλαίου θα είστε σε θέση:</a:t>
            </a:r>
          </a:p>
          <a:p>
            <a:pPr marL="914400" lvl="1" indent="-514350">
              <a:buFont typeface="+mj-lt"/>
              <a:buAutoNum type="arabicPeriod"/>
            </a:pPr>
            <a:r>
              <a:rPr lang="el-GR" sz="1700" dirty="0"/>
              <a:t>Να αναγνωρίζετε τις βασικές λειτουργίες του Χρηματοπιστωτικού Συστήματος</a:t>
            </a:r>
          </a:p>
          <a:p>
            <a:pPr marL="914400" lvl="1" indent="-514350">
              <a:buFont typeface="+mj-lt"/>
              <a:buAutoNum type="arabicPeriod"/>
            </a:pPr>
            <a:r>
              <a:rPr lang="el-GR" sz="1700" dirty="0"/>
              <a:t>Να διακρίνετε μεταξύ άμεσης και έμμεσης χρηματοδότησης</a:t>
            </a:r>
          </a:p>
          <a:p>
            <a:pPr marL="914400" lvl="1" indent="-514350">
              <a:buFont typeface="+mj-lt"/>
              <a:buAutoNum type="arabicPeriod"/>
            </a:pPr>
            <a:r>
              <a:rPr lang="el-GR" sz="1700" dirty="0"/>
              <a:t>Να εντοπίζετε την διαφορά μεταξύ επενδύσεων σε χρηματοπιστωτικά και πραγματικά περιουσιακά στοιχεία</a:t>
            </a:r>
          </a:p>
          <a:p>
            <a:pPr marL="914400" lvl="1" indent="-514350">
              <a:buFont typeface="+mj-lt"/>
              <a:buAutoNum type="arabicPeriod"/>
            </a:pPr>
            <a:r>
              <a:rPr lang="el-GR" sz="1700" dirty="0"/>
              <a:t>Να διακρίνετε τις διαφορές μεταξύ οργανωμένης και </a:t>
            </a:r>
            <a:r>
              <a:rPr lang="el-GR" sz="1700" dirty="0" err="1"/>
              <a:t>εξωχρηματιστηριακής</a:t>
            </a:r>
            <a:r>
              <a:rPr lang="el-GR" sz="1700" dirty="0"/>
              <a:t> αγοράς</a:t>
            </a:r>
          </a:p>
          <a:p>
            <a:pPr marL="914400" lvl="1" indent="-514350">
              <a:buFont typeface="+mj-lt"/>
              <a:buAutoNum type="arabicPeriod"/>
            </a:pPr>
            <a:r>
              <a:rPr lang="el-GR" sz="1700" dirty="0"/>
              <a:t>Να αναγνωρίζετε τα προϊόντα της χρηματαγοράς και της κεφαλαιαγοράς και τις διαφορές τους</a:t>
            </a:r>
          </a:p>
          <a:p>
            <a:pPr marL="914400" lvl="1" indent="-514350">
              <a:buFont typeface="+mj-lt"/>
              <a:buAutoNum type="arabicPeriod"/>
            </a:pPr>
            <a:r>
              <a:rPr lang="el-GR" sz="1700" dirty="0"/>
              <a:t>Να διακρίνετε τις διαφορές μεταξύ πρωτογενούς και δευτερογενούς αγοράς</a:t>
            </a:r>
          </a:p>
          <a:p>
            <a:pPr marL="914400" lvl="1" indent="-514350">
              <a:buFont typeface="+mj-lt"/>
              <a:buAutoNum type="arabicPeriod"/>
            </a:pPr>
            <a:r>
              <a:rPr lang="el-GR" sz="1700" dirty="0"/>
              <a:t>Να κατανοείτε την έννοια των άμεσων και των έμμεσων επενδύσεων</a:t>
            </a:r>
          </a:p>
          <a:p>
            <a:endParaRPr lang="el-GR" sz="1700" dirty="0"/>
          </a:p>
        </p:txBody>
      </p:sp>
      <p:sp>
        <p:nvSpPr>
          <p:cNvPr id="4" name="Subtitle 2">
            <a:extLst>
              <a:ext uri="{FF2B5EF4-FFF2-40B4-BE49-F238E27FC236}">
                <a16:creationId xmlns:a16="http://schemas.microsoft.com/office/drawing/2014/main" id="{659A0C6C-0F3B-EBDB-BF79-21941A803EE0}"/>
              </a:ext>
            </a:extLst>
          </p:cNvPr>
          <p:cNvSpPr txBox="1">
            <a:spLocks/>
          </p:cNvSpPr>
          <p:nvPr/>
        </p:nvSpPr>
        <p:spPr>
          <a:xfrm>
            <a:off x="3088714" y="6473446"/>
            <a:ext cx="5992650" cy="371561"/>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dirty="0"/>
              <a:t>ΑΝΑΛΥΣΗ ΕΠΕΝΔΥΣΕΩΝ ΣΤΙΣ ΑΓΟΡΕΣ ΧΡΗΜΑΤΟΣ ΚΑΙ ΚΕΦΑΛΑΙΟΥ - ΜΕ ΕΦΑΡΜΟΓΕΣ ΣΤΗΝ PYTHON ΚΑΙ ΣΤΟ EXCEL</a:t>
            </a:r>
          </a:p>
          <a:p>
            <a:pPr marL="0" indent="0" algn="ctr">
              <a:lnSpc>
                <a:spcPct val="90000"/>
              </a:lnSpc>
              <a:buNone/>
            </a:pPr>
            <a:r>
              <a:rPr lang="el-GR" sz="900" dirty="0" err="1"/>
              <a:t>Παπαδάμου</a:t>
            </a:r>
            <a:r>
              <a:rPr lang="el-GR" sz="900" dirty="0"/>
              <a:t> Στέφανος &amp; </a:t>
            </a:r>
            <a:r>
              <a:rPr lang="el-GR" sz="900" dirty="0" err="1"/>
              <a:t>Φάσσας</a:t>
            </a:r>
            <a:r>
              <a:rPr lang="el-GR" sz="900" dirty="0"/>
              <a:t> Αθανάσιος</a:t>
            </a:r>
          </a:p>
        </p:txBody>
      </p:sp>
      <p:sp>
        <p:nvSpPr>
          <p:cNvPr id="5" name="Text Placeholder 16">
            <a:extLst>
              <a:ext uri="{FF2B5EF4-FFF2-40B4-BE49-F238E27FC236}">
                <a16:creationId xmlns:a16="http://schemas.microsoft.com/office/drawing/2014/main" id="{5976D188-BA82-76A5-BBCB-C6E2497565E7}"/>
              </a:ext>
            </a:extLst>
          </p:cNvPr>
          <p:cNvSpPr txBox="1">
            <a:spLocks/>
          </p:cNvSpPr>
          <p:nvPr/>
        </p:nvSpPr>
        <p:spPr>
          <a:xfrm>
            <a:off x="95057" y="6314441"/>
            <a:ext cx="2933307"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6" name="Picture 5">
            <a:extLst>
              <a:ext uri="{FF2B5EF4-FFF2-40B4-BE49-F238E27FC236}">
                <a16:creationId xmlns:a16="http://schemas.microsoft.com/office/drawing/2014/main" id="{A951D41F-389F-4ADD-B61B-79EFFB44F4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5854996"/>
            <a:ext cx="1581912" cy="4419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11A8D-BAF1-11CC-034F-1B0D2B0B9FA5}"/>
              </a:ext>
            </a:extLst>
          </p:cNvPr>
          <p:cNvSpPr>
            <a:spLocks noGrp="1"/>
          </p:cNvSpPr>
          <p:nvPr>
            <p:ph type="title"/>
          </p:nvPr>
        </p:nvSpPr>
        <p:spPr>
          <a:xfrm>
            <a:off x="1028699" y="294538"/>
            <a:ext cx="7421963" cy="1033669"/>
          </a:xfrm>
        </p:spPr>
        <p:txBody>
          <a:bodyPr>
            <a:normAutofit/>
          </a:bodyPr>
          <a:lstStyle/>
          <a:p>
            <a:pPr>
              <a:lnSpc>
                <a:spcPct val="90000"/>
              </a:lnSpc>
            </a:pPr>
            <a:r>
              <a:rPr lang="el-GR" sz="3200" dirty="0">
                <a:solidFill>
                  <a:srgbClr val="FFFFFF"/>
                </a:solidFill>
              </a:rPr>
              <a:t>Εισαγωγή στην έννοια της επένδυσης και στο Χρηματοπιστωτικό Σύστημα</a:t>
            </a:r>
            <a:endParaRPr lang="en-US" sz="3200" dirty="0">
              <a:solidFill>
                <a:srgbClr val="FFFFFF"/>
              </a:solidFill>
            </a:endParaRPr>
          </a:p>
        </p:txBody>
      </p:sp>
      <p:sp>
        <p:nvSpPr>
          <p:cNvPr id="3" name="Content Placeholder 2">
            <a:extLst>
              <a:ext uri="{FF2B5EF4-FFF2-40B4-BE49-F238E27FC236}">
                <a16:creationId xmlns:a16="http://schemas.microsoft.com/office/drawing/2014/main" id="{915781F2-E10D-2995-023A-F5EC37027635}"/>
              </a:ext>
            </a:extLst>
          </p:cNvPr>
          <p:cNvSpPr>
            <a:spLocks noGrp="1"/>
          </p:cNvSpPr>
          <p:nvPr>
            <p:ph idx="1"/>
          </p:nvPr>
        </p:nvSpPr>
        <p:spPr>
          <a:xfrm>
            <a:off x="1028699" y="1935335"/>
            <a:ext cx="7956744" cy="3683358"/>
          </a:xfrm>
        </p:spPr>
        <p:txBody>
          <a:bodyPr anchor="ctr">
            <a:noAutofit/>
          </a:bodyPr>
          <a:lstStyle/>
          <a:p>
            <a:pPr>
              <a:lnSpc>
                <a:spcPct val="90000"/>
              </a:lnSpc>
            </a:pPr>
            <a:r>
              <a:rPr lang="el-GR" sz="2000" dirty="0"/>
              <a:t>Επένδυση είναι η τρέχουσα δέσμευση (ή τοποθέτηση) από έναν επενδυτή, ενός χρηματικού ποσού για μια συγκεκριμένη χρονική περίοδο, η οποία θα αποφέρει μελλοντικές πληρωμές. </a:t>
            </a:r>
          </a:p>
          <a:p>
            <a:pPr lvl="1">
              <a:lnSpc>
                <a:spcPct val="90000"/>
              </a:lnSpc>
            </a:pPr>
            <a:r>
              <a:rPr lang="el-GR" sz="2000" dirty="0"/>
              <a:t>Αυτές οι μελλοντικές πληρωμές οι οποίες θα πρέπει να αποζημιώσουν για την χρονική περίοδο της δέσμευσης του κεφαλαίου, για τον αναμενόμενο ρυθμό πληθωρισμού, αλλά και για την αβεβαιότητα των μελλοντικών πληρωμών, συνιστούν την απαιτούμενη απόδοση κεφαλαίου (</a:t>
            </a:r>
            <a:r>
              <a:rPr lang="el-GR" sz="2000" dirty="0" err="1"/>
              <a:t>required</a:t>
            </a:r>
            <a:r>
              <a:rPr lang="el-GR" sz="2000" dirty="0"/>
              <a:t> </a:t>
            </a:r>
            <a:r>
              <a:rPr lang="el-GR" sz="2000" dirty="0" err="1"/>
              <a:t>return</a:t>
            </a:r>
            <a:r>
              <a:rPr lang="el-GR" sz="2000" dirty="0"/>
              <a:t>). </a:t>
            </a:r>
          </a:p>
          <a:p>
            <a:pPr>
              <a:lnSpc>
                <a:spcPct val="90000"/>
              </a:lnSpc>
            </a:pPr>
            <a:r>
              <a:rPr lang="el-GR" sz="2000" dirty="0"/>
              <a:t>Αυτός  ο ορισμός περιλαμβάνει όλους τους τύπους επενδύσεων, όπως τις φυσικές επενδύσεις που πραγματοποιούνται συνήθως από τις επιχειρήσεις, αλλά και τις επενδύσεις ιδιωτών σε χρηματοοικονομικά προϊόντα, όπως ομόλογα, μετοχές, παράγωγα κ.α. </a:t>
            </a:r>
          </a:p>
          <a:p>
            <a:pPr>
              <a:lnSpc>
                <a:spcPct val="90000"/>
              </a:lnSpc>
            </a:pPr>
            <a:r>
              <a:rPr lang="el-GR" sz="2000" dirty="0"/>
              <a:t>Με τον όρο «επενδυτής» εννοούμε έναν ιδιώτη, το κράτος, ένα συνταξιοδοτικό ταμείο ή μια επιχείρηση. </a:t>
            </a:r>
            <a:endParaRPr lang="en-US" sz="2000" dirty="0"/>
          </a:p>
        </p:txBody>
      </p:sp>
      <p:sp>
        <p:nvSpPr>
          <p:cNvPr id="5" name="Text Placeholder 16">
            <a:extLst>
              <a:ext uri="{FF2B5EF4-FFF2-40B4-BE49-F238E27FC236}">
                <a16:creationId xmlns:a16="http://schemas.microsoft.com/office/drawing/2014/main" id="{27EEE3AA-C47E-D9B8-41E5-549589F3F36C}"/>
              </a:ext>
            </a:extLst>
          </p:cNvPr>
          <p:cNvSpPr txBox="1">
            <a:spLocks/>
          </p:cNvSpPr>
          <p:nvPr/>
        </p:nvSpPr>
        <p:spPr>
          <a:xfrm>
            <a:off x="95057" y="647910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C8BC5A00-A242-2E8E-87FF-3A552E957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19656"/>
            <a:ext cx="1581912" cy="441960"/>
          </a:xfrm>
          <a:prstGeom prst="rect">
            <a:avLst/>
          </a:prstGeom>
        </p:spPr>
      </p:pic>
      <p:sp>
        <p:nvSpPr>
          <p:cNvPr id="7" name="Subtitle 2">
            <a:extLst>
              <a:ext uri="{FF2B5EF4-FFF2-40B4-BE49-F238E27FC236}">
                <a16:creationId xmlns:a16="http://schemas.microsoft.com/office/drawing/2014/main" id="{D1F4C630-4297-D919-25B7-EDA079EB905B}"/>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extLst>
      <p:ext uri="{BB962C8B-B14F-4D97-AF65-F5344CB8AC3E}">
        <p14:creationId xmlns:p14="http://schemas.microsoft.com/office/powerpoint/2010/main" val="146805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pPr>
              <a:lnSpc>
                <a:spcPct val="90000"/>
              </a:lnSpc>
            </a:pPr>
            <a:r>
              <a:rPr lang="el-GR" sz="3200">
                <a:solidFill>
                  <a:srgbClr val="FFFFFF"/>
                </a:solidFill>
              </a:rPr>
              <a:t>Εισαγωγή στην έννοια της επένδυσης και στο Χρηματοπιστωτικό Σύστημα</a:t>
            </a:r>
          </a:p>
        </p:txBody>
      </p:sp>
      <p:sp>
        <p:nvSpPr>
          <p:cNvPr id="3" name="Content Placeholder 2"/>
          <p:cNvSpPr>
            <a:spLocks noGrp="1"/>
          </p:cNvSpPr>
          <p:nvPr>
            <p:ph idx="1"/>
          </p:nvPr>
        </p:nvSpPr>
        <p:spPr>
          <a:xfrm>
            <a:off x="1028699" y="1972482"/>
            <a:ext cx="7293023" cy="3683358"/>
          </a:xfrm>
        </p:spPr>
        <p:txBody>
          <a:bodyPr anchor="ctr">
            <a:normAutofit/>
          </a:bodyPr>
          <a:lstStyle/>
          <a:p>
            <a:r>
              <a:rPr lang="el-GR" sz="2400" dirty="0"/>
              <a:t>Το Χρηματοπιστωτικό Σύστημα αποτελείται από τις οικονομικές μονάδες (νοικοκυριά, επιχειρήσεις, κυβέρνηση και κυβερνητικοί οργανισμοί) οι οποίες έχουν τη δυνατότητα να κατέχουν περιουσιακά στοιχεία, να αναλαμβάνουν υποχρεώσεις και να συνδιαλλάσσονται με άλλες οικονομικές μονάδες, και τις χρηματοπιστωτικές αγορές (χρηματαγορές και κεφαλαιαγορές) με στόχο την αποτελεσματική κατανομή κεφαλαίων.</a:t>
            </a:r>
          </a:p>
        </p:txBody>
      </p:sp>
      <p:sp>
        <p:nvSpPr>
          <p:cNvPr id="5" name="Text Placeholder 16">
            <a:extLst>
              <a:ext uri="{FF2B5EF4-FFF2-40B4-BE49-F238E27FC236}">
                <a16:creationId xmlns:a16="http://schemas.microsoft.com/office/drawing/2014/main" id="{90346A42-A7FE-B74D-FE7F-2EB41CB6EA13}"/>
              </a:ext>
            </a:extLst>
          </p:cNvPr>
          <p:cNvSpPr txBox="1">
            <a:spLocks/>
          </p:cNvSpPr>
          <p:nvPr/>
        </p:nvSpPr>
        <p:spPr>
          <a:xfrm>
            <a:off x="95057" y="646859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F5697950-3DB9-A9D0-569B-2EC06F167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09146"/>
            <a:ext cx="1581912" cy="441960"/>
          </a:xfrm>
          <a:prstGeom prst="rect">
            <a:avLst/>
          </a:prstGeom>
        </p:spPr>
      </p:pic>
      <p:sp>
        <p:nvSpPr>
          <p:cNvPr id="7" name="Subtitle 2">
            <a:extLst>
              <a:ext uri="{FF2B5EF4-FFF2-40B4-BE49-F238E27FC236}">
                <a16:creationId xmlns:a16="http://schemas.microsoft.com/office/drawing/2014/main" id="{D684A72B-94FE-9EE5-5F79-3DBD94891959}"/>
              </a:ext>
            </a:extLst>
          </p:cNvPr>
          <p:cNvSpPr txBox="1">
            <a:spLocks/>
          </p:cNvSpPr>
          <p:nvPr/>
        </p:nvSpPr>
        <p:spPr>
          <a:xfrm>
            <a:off x="4064000" y="636127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pPr>
              <a:lnSpc>
                <a:spcPct val="90000"/>
              </a:lnSpc>
            </a:pPr>
            <a:r>
              <a:rPr lang="el-GR" sz="3200">
                <a:solidFill>
                  <a:srgbClr val="FFFFFF"/>
                </a:solidFill>
              </a:rPr>
              <a:t>Βασικές λειτουργίες του Χρηματοπιστωτικού Συστήματος</a:t>
            </a:r>
          </a:p>
        </p:txBody>
      </p:sp>
      <p:sp>
        <p:nvSpPr>
          <p:cNvPr id="3" name="Content Placeholder 2"/>
          <p:cNvSpPr>
            <a:spLocks noGrp="1"/>
          </p:cNvSpPr>
          <p:nvPr>
            <p:ph idx="1"/>
          </p:nvPr>
        </p:nvSpPr>
        <p:spPr>
          <a:xfrm>
            <a:off x="1346199" y="1885279"/>
            <a:ext cx="7293023" cy="3683358"/>
          </a:xfrm>
        </p:spPr>
        <p:txBody>
          <a:bodyPr anchor="ctr">
            <a:noAutofit/>
          </a:bodyPr>
          <a:lstStyle/>
          <a:p>
            <a:r>
              <a:rPr lang="el-GR" sz="2700" dirty="0"/>
              <a:t>Το Χρηματοπιστωτικό Σύστημα έχει δύο βασικές λειτουργίες:</a:t>
            </a:r>
          </a:p>
          <a:p>
            <a:pPr marL="514350" indent="-514350">
              <a:buFont typeface="+mj-lt"/>
              <a:buAutoNum type="arabicPeriod"/>
            </a:pPr>
            <a:r>
              <a:rPr lang="el-GR" sz="2700" dirty="0"/>
              <a:t>Τη διοχέτευση χρηματικών πόρων/κεφαλαίων από τους καθαρούς αποταμιευτές (Δανειοδότες) στους καθαρούς καταναλωτές (Δανειολήπτες) είτε άμεσα είτε έμμεσα.</a:t>
            </a:r>
          </a:p>
          <a:p>
            <a:pPr marL="514350" indent="-514350">
              <a:buFont typeface="+mj-lt"/>
              <a:buAutoNum type="arabicPeriod"/>
            </a:pPr>
            <a:r>
              <a:rPr lang="el-GR" sz="2700" dirty="0"/>
              <a:t>Τη συμβολή και υποστήριξη στην πραγματοποίηση πληρωμών.</a:t>
            </a:r>
          </a:p>
        </p:txBody>
      </p:sp>
      <p:sp>
        <p:nvSpPr>
          <p:cNvPr id="5" name="Text Placeholder 16">
            <a:extLst>
              <a:ext uri="{FF2B5EF4-FFF2-40B4-BE49-F238E27FC236}">
                <a16:creationId xmlns:a16="http://schemas.microsoft.com/office/drawing/2014/main" id="{F0B3E3E9-53C4-E60D-5C1D-E7849676CF00}"/>
              </a:ext>
            </a:extLst>
          </p:cNvPr>
          <p:cNvSpPr txBox="1">
            <a:spLocks/>
          </p:cNvSpPr>
          <p:nvPr/>
        </p:nvSpPr>
        <p:spPr>
          <a:xfrm>
            <a:off x="95057" y="647910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BEC1D346-EDC5-A527-58F3-88B60387A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19656"/>
            <a:ext cx="1581912" cy="441960"/>
          </a:xfrm>
          <a:prstGeom prst="rect">
            <a:avLst/>
          </a:prstGeom>
        </p:spPr>
      </p:pic>
      <p:sp>
        <p:nvSpPr>
          <p:cNvPr id="7" name="Subtitle 2">
            <a:extLst>
              <a:ext uri="{FF2B5EF4-FFF2-40B4-BE49-F238E27FC236}">
                <a16:creationId xmlns:a16="http://schemas.microsoft.com/office/drawing/2014/main" id="{4E9B9AA9-AC45-B91F-9622-C501737A664E}"/>
              </a:ext>
            </a:extLst>
          </p:cNvPr>
          <p:cNvSpPr txBox="1">
            <a:spLocks/>
          </p:cNvSpPr>
          <p:nvPr/>
        </p:nvSpPr>
        <p:spPr>
          <a:xfrm>
            <a:off x="4064000" y="637178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1" y="489508"/>
            <a:ext cx="3886198" cy="1655482"/>
          </a:xfrm>
        </p:spPr>
        <p:txBody>
          <a:bodyPr vert="horz" lIns="91440" tIns="45720" rIns="91440" bIns="45720" rtlCol="0" anchor="b">
            <a:normAutofit/>
          </a:bodyPr>
          <a:lstStyle/>
          <a:p>
            <a:pPr algn="r" defTabSz="914400">
              <a:lnSpc>
                <a:spcPct val="90000"/>
              </a:lnSpc>
            </a:pPr>
            <a:r>
              <a:rPr lang="en-US" sz="3500" kern="1200">
                <a:solidFill>
                  <a:schemeClr val="tx1"/>
                </a:solidFill>
                <a:latin typeface="+mj-lt"/>
                <a:ea typeface="+mj-ea"/>
                <a:cs typeface="+mj-cs"/>
              </a:rPr>
              <a:t>Άμεση και Έμμεση Χρηματοδότηση</a:t>
            </a:r>
          </a:p>
        </p:txBody>
      </p:sp>
      <p:sp>
        <p:nvSpPr>
          <p:cNvPr id="3" name="Content Placeholder 2"/>
          <p:cNvSpPr>
            <a:spLocks noGrp="1"/>
          </p:cNvSpPr>
          <p:nvPr>
            <p:ph sz="half" idx="1"/>
          </p:nvPr>
        </p:nvSpPr>
        <p:spPr>
          <a:xfrm>
            <a:off x="685801" y="2418408"/>
            <a:ext cx="3886199" cy="3409898"/>
          </a:xfrm>
        </p:spPr>
        <p:txBody>
          <a:bodyPr vert="horz" lIns="91440" tIns="45720" rIns="91440" bIns="45720" rtlCol="0" anchor="t">
            <a:normAutofit/>
          </a:bodyPr>
          <a:lstStyle/>
          <a:p>
            <a:pPr indent="-228600" algn="r" defTabSz="914400">
              <a:lnSpc>
                <a:spcPct val="90000"/>
              </a:lnSpc>
              <a:buFont typeface="Arial" panose="020B0604020202020204" pitchFamily="34" charset="0"/>
              <a:buChar char="•"/>
            </a:pPr>
            <a:endParaRPr lang="en-US" sz="1600"/>
          </a:p>
          <a:p>
            <a:pPr indent="-228600" algn="r" defTabSz="914400">
              <a:lnSpc>
                <a:spcPct val="90000"/>
              </a:lnSpc>
              <a:buFont typeface="Arial" panose="020B0604020202020204" pitchFamily="34" charset="0"/>
              <a:buChar char="•"/>
            </a:pPr>
            <a:r>
              <a:rPr lang="en-US" sz="1600"/>
              <a:t>Ο τρόπος διοχέτευσης των χρηματικών πόρων μπορεί να διαχωριστεί σε:</a:t>
            </a:r>
          </a:p>
          <a:p>
            <a:pPr marL="457200" indent="-228600" algn="r" defTabSz="914400">
              <a:lnSpc>
                <a:spcPct val="90000"/>
              </a:lnSpc>
              <a:buFont typeface="Arial" panose="020B0604020202020204" pitchFamily="34" charset="0"/>
              <a:buChar char="•"/>
            </a:pPr>
            <a:r>
              <a:rPr lang="en-US" sz="1600"/>
              <a:t>Άμεση Χρηματοδότηση</a:t>
            </a:r>
          </a:p>
          <a:p>
            <a:pPr marL="457200" indent="-228600" algn="r" defTabSz="914400">
              <a:lnSpc>
                <a:spcPct val="90000"/>
              </a:lnSpc>
              <a:buFont typeface="Arial" panose="020B0604020202020204" pitchFamily="34" charset="0"/>
              <a:buChar char="•"/>
            </a:pPr>
            <a:r>
              <a:rPr lang="en-US" sz="1600"/>
              <a:t>Έμμεση Χρηματοδότηση</a:t>
            </a:r>
          </a:p>
          <a:p>
            <a:pPr indent="-228600" algn="r" defTabSz="914400">
              <a:lnSpc>
                <a:spcPct val="90000"/>
              </a:lnSpc>
              <a:buFont typeface="Arial" panose="020B0604020202020204" pitchFamily="34" charset="0"/>
              <a:buChar char="•"/>
            </a:pPr>
            <a:endParaRPr lang="en-US" sz="1600"/>
          </a:p>
          <a:p>
            <a:pPr indent="-228600" algn="r" defTabSz="914400">
              <a:lnSpc>
                <a:spcPct val="90000"/>
              </a:lnSpc>
              <a:buFont typeface="Arial" panose="020B0604020202020204" pitchFamily="34" charset="0"/>
              <a:buChar char="•"/>
            </a:pPr>
            <a:r>
              <a:rPr lang="en-US" sz="1600"/>
              <a:t>Παραδείγματα:</a:t>
            </a:r>
          </a:p>
          <a:p>
            <a:pPr indent="-228600" algn="r" defTabSz="914400">
              <a:lnSpc>
                <a:spcPct val="90000"/>
              </a:lnSpc>
              <a:buFont typeface="Arial" panose="020B0604020202020204" pitchFamily="34" charset="0"/>
              <a:buChar char="•"/>
            </a:pPr>
            <a:r>
              <a:rPr lang="en-US" sz="1600"/>
              <a:t>- Μια επιχείρηση μπορεί να χρειάζεται χρηματοδότηση για επέκταση των δραστηριοτήτων της ή η κυβέρνηση χρειάζεται χρήματα για την εκπαίδευση, την υγεία, την άμυνα και την ασφάλεια.</a:t>
            </a:r>
          </a:p>
          <a:p>
            <a:pPr indent="-228600" algn="r" defTabSz="914400">
              <a:lnSpc>
                <a:spcPct val="90000"/>
              </a:lnSpc>
              <a:buFont typeface="Arial" panose="020B0604020202020204" pitchFamily="34" charset="0"/>
              <a:buChar char="•"/>
            </a:pPr>
            <a:endParaRPr lang="en-US" sz="1600"/>
          </a:p>
        </p:txBody>
      </p:sp>
      <p:pic>
        <p:nvPicPr>
          <p:cNvPr id="7" name="Content Placeholder 6">
            <a:extLst>
              <a:ext uri="{FF2B5EF4-FFF2-40B4-BE49-F238E27FC236}">
                <a16:creationId xmlns:a16="http://schemas.microsoft.com/office/drawing/2014/main" id="{8488909E-860A-A1A1-834D-21313485CA2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006340" y="1450497"/>
            <a:ext cx="3718228" cy="3571368"/>
          </a:xfrm>
          <a:prstGeom prst="rect">
            <a:avLst/>
          </a:prstGeom>
          <a:noFill/>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6">
            <a:extLst>
              <a:ext uri="{FF2B5EF4-FFF2-40B4-BE49-F238E27FC236}">
                <a16:creationId xmlns:a16="http://schemas.microsoft.com/office/drawing/2014/main" id="{673BDF4D-0023-812D-6EAD-5D13AA31398A}"/>
              </a:ext>
            </a:extLst>
          </p:cNvPr>
          <p:cNvSpPr txBox="1">
            <a:spLocks/>
          </p:cNvSpPr>
          <p:nvPr/>
        </p:nvSpPr>
        <p:spPr>
          <a:xfrm>
            <a:off x="95057" y="644757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6" name="Picture 5">
            <a:extLst>
              <a:ext uri="{FF2B5EF4-FFF2-40B4-BE49-F238E27FC236}">
                <a16:creationId xmlns:a16="http://schemas.microsoft.com/office/drawing/2014/main" id="{357F5336-0CB6-D7B1-BD3E-67DE4D182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57" y="5956596"/>
            <a:ext cx="1581912" cy="441960"/>
          </a:xfrm>
          <a:prstGeom prst="rect">
            <a:avLst/>
          </a:prstGeom>
        </p:spPr>
      </p:pic>
      <p:sp>
        <p:nvSpPr>
          <p:cNvPr id="8" name="Subtitle 2">
            <a:extLst>
              <a:ext uri="{FF2B5EF4-FFF2-40B4-BE49-F238E27FC236}">
                <a16:creationId xmlns:a16="http://schemas.microsoft.com/office/drawing/2014/main" id="{6FCDF33C-0FA8-F596-878A-C0011062CD44}"/>
              </a:ext>
            </a:extLst>
          </p:cNvPr>
          <p:cNvSpPr txBox="1">
            <a:spLocks/>
          </p:cNvSpPr>
          <p:nvPr/>
        </p:nvSpPr>
        <p:spPr>
          <a:xfrm>
            <a:off x="4064000" y="6398556"/>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solidFill>
                  <a:schemeClr val="bg1"/>
                </a:solidFill>
              </a:rPr>
              <a:t>ΑΝΑΛΥΣΗ ΕΠΕΝΔΥΣΕΩΝ ΣΤΙΣ ΑΓΟΡΕΣ ΧΡΗΜΑΤΟΣ ΚΑΙ ΚΕΦΑΛΑΙΟΥ - ΜΕ ΕΦΑΡΜΟΓΕΣ</a:t>
            </a:r>
            <a:br>
              <a:rPr lang="en-US" sz="900" baseline="0" dirty="0">
                <a:solidFill>
                  <a:schemeClr val="bg1"/>
                </a:solidFill>
              </a:rPr>
            </a:br>
            <a:r>
              <a:rPr lang="en-US" sz="900" baseline="0" dirty="0">
                <a:solidFill>
                  <a:schemeClr val="bg1"/>
                </a:solidFill>
              </a:rPr>
              <a:t> </a:t>
            </a:r>
            <a:r>
              <a:rPr lang="el-GR" sz="900" baseline="0" dirty="0">
                <a:solidFill>
                  <a:schemeClr val="bg1"/>
                </a:solidFill>
              </a:rPr>
              <a:t>ΣΤΗΝ PYTHON ΚΑΙ ΣΤΟ EXCEL</a:t>
            </a:r>
          </a:p>
          <a:p>
            <a:pPr marL="0" indent="0" algn="ctr">
              <a:lnSpc>
                <a:spcPct val="90000"/>
              </a:lnSpc>
              <a:buNone/>
            </a:pPr>
            <a:r>
              <a:rPr lang="el-GR" sz="900" baseline="0" dirty="0" err="1">
                <a:solidFill>
                  <a:schemeClr val="bg1"/>
                </a:solidFill>
              </a:rPr>
              <a:t>Παπαδάμου</a:t>
            </a:r>
            <a:r>
              <a:rPr lang="el-GR" sz="900" baseline="0" dirty="0">
                <a:solidFill>
                  <a:schemeClr val="bg1"/>
                </a:solidFill>
              </a:rPr>
              <a:t> Στέφανος &amp; </a:t>
            </a:r>
            <a:r>
              <a:rPr lang="el-GR" sz="900" baseline="0" dirty="0" err="1">
                <a:solidFill>
                  <a:schemeClr val="bg1"/>
                </a:solidFill>
              </a:rPr>
              <a:t>Φάσσας</a:t>
            </a:r>
            <a:r>
              <a:rPr lang="el-GR" sz="900" baseline="0" dirty="0">
                <a:solidFill>
                  <a:schemeClr val="bg1"/>
                </a:solidFill>
              </a:rPr>
              <a:t> Αθανάσιος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2DEE5A1-6298-7A7D-7534-62A101D7CB40}"/>
              </a:ext>
            </a:extLst>
          </p:cNvPr>
          <p:cNvSpPr>
            <a:spLocks noGrp="1"/>
          </p:cNvSpPr>
          <p:nvPr>
            <p:ph type="title"/>
          </p:nvPr>
        </p:nvSpPr>
        <p:spPr>
          <a:xfrm>
            <a:off x="761999" y="5201815"/>
            <a:ext cx="7421963" cy="587723"/>
          </a:xfrm>
        </p:spPr>
        <p:txBody>
          <a:bodyPr>
            <a:normAutofit fontScale="90000"/>
          </a:bodyPr>
          <a:lstStyle/>
          <a:p>
            <a:r>
              <a:rPr lang="el-GR" sz="3500" dirty="0">
                <a:solidFill>
                  <a:srgbClr val="FFFFFF"/>
                </a:solidFill>
              </a:rPr>
              <a:t>Χρηματοοικονομικές Αγορές</a:t>
            </a:r>
            <a:endParaRPr lang="en-US" sz="3500" dirty="0">
              <a:solidFill>
                <a:srgbClr val="FFFFFF"/>
              </a:solidFill>
            </a:endParaRPr>
          </a:p>
        </p:txBody>
      </p:sp>
      <p:pic>
        <p:nvPicPr>
          <p:cNvPr id="7" name="Εικόνα 5">
            <a:extLst>
              <a:ext uri="{FF2B5EF4-FFF2-40B4-BE49-F238E27FC236}">
                <a16:creationId xmlns:a16="http://schemas.microsoft.com/office/drawing/2014/main" id="{70B4073A-2007-6685-A390-2F198FD0F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55192" y="1344709"/>
            <a:ext cx="6233615" cy="1356395"/>
          </a:xfrm>
          <a:prstGeom prst="rect">
            <a:avLst/>
          </a:prstGeom>
          <a:noFill/>
        </p:spPr>
      </p:pic>
      <p:sp>
        <p:nvSpPr>
          <p:cNvPr id="6" name="Content Placeholder 5">
            <a:extLst>
              <a:ext uri="{FF2B5EF4-FFF2-40B4-BE49-F238E27FC236}">
                <a16:creationId xmlns:a16="http://schemas.microsoft.com/office/drawing/2014/main" id="{8003CB7B-7D58-24E5-6960-463F1799D19B}"/>
              </a:ext>
            </a:extLst>
          </p:cNvPr>
          <p:cNvSpPr>
            <a:spLocks noGrp="1"/>
          </p:cNvSpPr>
          <p:nvPr>
            <p:ph idx="1"/>
          </p:nvPr>
        </p:nvSpPr>
        <p:spPr>
          <a:xfrm>
            <a:off x="1455192" y="3715260"/>
            <a:ext cx="6249619" cy="1119982"/>
          </a:xfrm>
        </p:spPr>
        <p:txBody>
          <a:bodyPr anchor="ctr">
            <a:normAutofit/>
          </a:bodyPr>
          <a:lstStyle/>
          <a:p>
            <a:r>
              <a:rPr lang="el-GR" sz="1700" dirty="0"/>
              <a:t>Οι Χρηματοοικονομικές Αγορές επιτρέπουν ή διευκολύνουν την προσέγγιση ελλειμματικών και πλεονασματικών μονάδων για την αγορά και την πώληση χρηματοπιστωτικών μέσων</a:t>
            </a:r>
            <a:endParaRPr lang="en-US" sz="1700" dirty="0"/>
          </a:p>
        </p:txBody>
      </p:sp>
      <p:sp>
        <p:nvSpPr>
          <p:cNvPr id="3" name="Text Placeholder 16">
            <a:extLst>
              <a:ext uri="{FF2B5EF4-FFF2-40B4-BE49-F238E27FC236}">
                <a16:creationId xmlns:a16="http://schemas.microsoft.com/office/drawing/2014/main" id="{5190FD78-A2EF-BB8D-7C74-433407B9B368}"/>
              </a:ext>
            </a:extLst>
          </p:cNvPr>
          <p:cNvSpPr txBox="1">
            <a:spLocks/>
          </p:cNvSpPr>
          <p:nvPr/>
        </p:nvSpPr>
        <p:spPr>
          <a:xfrm>
            <a:off x="95057" y="641604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solidFill>
                  <a:schemeClr val="bg1"/>
                </a:solidFill>
                <a:latin typeface="UB-NewsLetter"/>
                <a:ea typeface="Calibri"/>
                <a:cs typeface="UB-NewsLetter"/>
              </a:rPr>
              <a:t>© 2025 - BROKEN HILL PUBLISHERS LTD. </a:t>
            </a:r>
            <a:r>
              <a:rPr lang="en-US" sz="950" baseline="0" dirty="0">
                <a:solidFill>
                  <a:schemeClr val="bg1"/>
                </a:solidFill>
                <a:ea typeface="Calibri"/>
                <a:cs typeface="Times New Roman"/>
              </a:rPr>
              <a:t>May not be scanned, copied or duplicated, or posted to a publicly accessible website, in whole or in part.</a:t>
            </a:r>
            <a:endParaRPr lang="en-US" sz="950" baseline="0" dirty="0">
              <a:solidFill>
                <a:schemeClr val="bg1"/>
              </a:solidFill>
            </a:endParaRPr>
          </a:p>
        </p:txBody>
      </p:sp>
      <p:pic>
        <p:nvPicPr>
          <p:cNvPr id="8" name="Picture 7">
            <a:extLst>
              <a:ext uri="{FF2B5EF4-FFF2-40B4-BE49-F238E27FC236}">
                <a16:creationId xmlns:a16="http://schemas.microsoft.com/office/drawing/2014/main" id="{15D86EF5-ACE8-BB09-22AF-F461D3D04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57" y="5956596"/>
            <a:ext cx="1581912" cy="441960"/>
          </a:xfrm>
          <a:prstGeom prst="rect">
            <a:avLst/>
          </a:prstGeom>
        </p:spPr>
      </p:pic>
      <p:sp>
        <p:nvSpPr>
          <p:cNvPr id="9" name="Subtitle 2">
            <a:extLst>
              <a:ext uri="{FF2B5EF4-FFF2-40B4-BE49-F238E27FC236}">
                <a16:creationId xmlns:a16="http://schemas.microsoft.com/office/drawing/2014/main" id="{66204F33-D233-1E6A-793C-F986602B7694}"/>
              </a:ext>
            </a:extLst>
          </p:cNvPr>
          <p:cNvSpPr txBox="1">
            <a:spLocks/>
          </p:cNvSpPr>
          <p:nvPr/>
        </p:nvSpPr>
        <p:spPr>
          <a:xfrm>
            <a:off x="4064000" y="630872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solidFill>
                  <a:schemeClr val="bg1"/>
                </a:solidFill>
              </a:rPr>
              <a:t>ΑΝΑΛΥΣΗ ΕΠΕΝΔΥΣΕΩΝ ΣΤΙΣ ΑΓΟΡΕΣ ΧΡΗΜΑΤΟΣ ΚΑΙ ΚΕΦΑΛΑΙΟΥ - ΜΕ ΕΦΑΡΜΟΓΕΣ</a:t>
            </a:r>
            <a:br>
              <a:rPr lang="en-US" sz="900" baseline="0" dirty="0">
                <a:solidFill>
                  <a:schemeClr val="bg1"/>
                </a:solidFill>
              </a:rPr>
            </a:br>
            <a:r>
              <a:rPr lang="en-US" sz="900" baseline="0" dirty="0">
                <a:solidFill>
                  <a:schemeClr val="bg1"/>
                </a:solidFill>
              </a:rPr>
              <a:t> </a:t>
            </a:r>
            <a:r>
              <a:rPr lang="el-GR" sz="900" baseline="0" dirty="0">
                <a:solidFill>
                  <a:schemeClr val="bg1"/>
                </a:solidFill>
              </a:rPr>
              <a:t>ΣΤΗΝ PYTHON ΚΑΙ ΣΤΟ EXCEL</a:t>
            </a:r>
          </a:p>
          <a:p>
            <a:pPr marL="0" indent="0" algn="ctr">
              <a:lnSpc>
                <a:spcPct val="90000"/>
              </a:lnSpc>
              <a:buNone/>
            </a:pPr>
            <a:r>
              <a:rPr lang="el-GR" sz="900" baseline="0" dirty="0" err="1">
                <a:solidFill>
                  <a:schemeClr val="bg1"/>
                </a:solidFill>
              </a:rPr>
              <a:t>Παπαδάμου</a:t>
            </a:r>
            <a:r>
              <a:rPr lang="el-GR" sz="900" baseline="0" dirty="0">
                <a:solidFill>
                  <a:schemeClr val="bg1"/>
                </a:solidFill>
              </a:rPr>
              <a:t> Στέφανος &amp; </a:t>
            </a:r>
            <a:r>
              <a:rPr lang="el-GR" sz="900" baseline="0" dirty="0" err="1">
                <a:solidFill>
                  <a:schemeClr val="bg1"/>
                </a:solidFill>
              </a:rPr>
              <a:t>Φάσσας</a:t>
            </a:r>
            <a:r>
              <a:rPr lang="el-GR" sz="900" baseline="0" dirty="0">
                <a:solidFill>
                  <a:schemeClr val="bg1"/>
                </a:solidFill>
              </a:rPr>
              <a:t> Αθανάσιος</a:t>
            </a:r>
          </a:p>
        </p:txBody>
      </p:sp>
    </p:spTree>
    <p:extLst>
      <p:ext uri="{BB962C8B-B14F-4D97-AF65-F5344CB8AC3E}">
        <p14:creationId xmlns:p14="http://schemas.microsoft.com/office/powerpoint/2010/main" val="425360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l-GR" sz="3500">
                <a:solidFill>
                  <a:srgbClr val="FFFFFF"/>
                </a:solidFill>
              </a:rPr>
              <a:t>Χρηματοοικονομικές Αγορές</a:t>
            </a:r>
          </a:p>
        </p:txBody>
      </p:sp>
      <p:sp>
        <p:nvSpPr>
          <p:cNvPr id="3" name="Content Placeholder 2"/>
          <p:cNvSpPr>
            <a:spLocks noGrp="1"/>
          </p:cNvSpPr>
          <p:nvPr>
            <p:ph idx="1"/>
          </p:nvPr>
        </p:nvSpPr>
        <p:spPr>
          <a:xfrm>
            <a:off x="1028699" y="1935335"/>
            <a:ext cx="7293023" cy="3683358"/>
          </a:xfrm>
        </p:spPr>
        <p:txBody>
          <a:bodyPr anchor="ctr">
            <a:normAutofit lnSpcReduction="10000"/>
          </a:bodyPr>
          <a:lstStyle/>
          <a:p>
            <a:r>
              <a:rPr lang="el-GR" sz="2800" dirty="0"/>
              <a:t>Οι χρηματοοικονομικές αγορές ανάλογα με τη διάρκεια των χρηματοπιστωτικών προϊόντων που διαπραγματεύονται σε αυτές διακρίνονται σε δύο μεγάλες κατηγορίες:</a:t>
            </a:r>
          </a:p>
          <a:p>
            <a:pPr marL="514350" indent="-514350">
              <a:buFont typeface="+mj-lt"/>
              <a:buAutoNum type="arabicPeriod"/>
            </a:pPr>
            <a:r>
              <a:rPr lang="el-GR" sz="2800" dirty="0"/>
              <a:t>Αγορές κεφαλαίου (κεφαλαιαγορές) </a:t>
            </a:r>
          </a:p>
          <a:p>
            <a:pPr marL="914400" lvl="1" indent="-514350"/>
            <a:r>
              <a:rPr lang="el-GR" sz="2400" dirty="0"/>
              <a:t>Μακροπρόθεσμη χρηματοδότηση</a:t>
            </a:r>
          </a:p>
          <a:p>
            <a:pPr marL="514350" indent="-514350">
              <a:buFont typeface="+mj-lt"/>
              <a:buAutoNum type="arabicPeriod"/>
            </a:pPr>
            <a:r>
              <a:rPr lang="el-GR" sz="2800" dirty="0"/>
              <a:t>Αγορές χρήματος (χρηματαγορές)</a:t>
            </a:r>
          </a:p>
          <a:p>
            <a:pPr marL="914400" lvl="1" indent="-514350"/>
            <a:r>
              <a:rPr lang="el-GR" sz="2400" dirty="0"/>
              <a:t>Βραχυπρόθεσμη χρηματοδότηση</a:t>
            </a:r>
          </a:p>
        </p:txBody>
      </p:sp>
      <p:sp>
        <p:nvSpPr>
          <p:cNvPr id="5" name="Text Placeholder 16">
            <a:extLst>
              <a:ext uri="{FF2B5EF4-FFF2-40B4-BE49-F238E27FC236}">
                <a16:creationId xmlns:a16="http://schemas.microsoft.com/office/drawing/2014/main" id="{92F055E4-6937-C55B-671E-F6F993A12652}"/>
              </a:ext>
            </a:extLst>
          </p:cNvPr>
          <p:cNvSpPr txBox="1">
            <a:spLocks/>
          </p:cNvSpPr>
          <p:nvPr/>
        </p:nvSpPr>
        <p:spPr>
          <a:xfrm>
            <a:off x="95057" y="6468591"/>
            <a:ext cx="3867344" cy="441959"/>
          </a:xfrm>
          <a:prstGeom prst="rect">
            <a:avLst/>
          </a:prstGeom>
        </p:spPr>
        <p:txBody>
          <a:bodyPr/>
          <a:lstStyle>
            <a:lvl1pPr marL="114300" indent="0" algn="r" defTabSz="914400" rtl="0" eaLnBrk="1" latinLnBrk="0" hangingPunct="1">
              <a:lnSpc>
                <a:spcPct val="90000"/>
              </a:lnSpc>
              <a:spcBef>
                <a:spcPts val="1000"/>
              </a:spcBef>
              <a:buFont typeface="Arial" panose="020B0604020202020204" pitchFamily="34" charset="0"/>
              <a:buNone/>
              <a:defRPr lang="en-US" sz="1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pPr>
            <a:r>
              <a:rPr lang="en-US" sz="950" baseline="0" dirty="0">
                <a:latin typeface="UB-NewsLetter"/>
                <a:ea typeface="Calibri"/>
                <a:cs typeface="UB-NewsLetter"/>
              </a:rPr>
              <a:t>© 2025 - BROKEN HILL PUBLISHERS LTD. </a:t>
            </a:r>
            <a:r>
              <a:rPr lang="en-US" sz="950" baseline="0" dirty="0">
                <a:ea typeface="Calibri"/>
                <a:cs typeface="Times New Roman"/>
              </a:rPr>
              <a:t>May not be scanned, copied or duplicated, or posted to a publicly accessible website, in whole or in part.</a:t>
            </a:r>
            <a:endParaRPr lang="en-US" sz="950" baseline="0" dirty="0"/>
          </a:p>
        </p:txBody>
      </p:sp>
      <p:pic>
        <p:nvPicPr>
          <p:cNvPr id="6" name="Picture 5">
            <a:extLst>
              <a:ext uri="{FF2B5EF4-FFF2-40B4-BE49-F238E27FC236}">
                <a16:creationId xmlns:a16="http://schemas.microsoft.com/office/drawing/2014/main" id="{C2A46DB4-0787-6603-2BA5-0A7FF59527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57" y="6009146"/>
            <a:ext cx="1581912" cy="441960"/>
          </a:xfrm>
          <a:prstGeom prst="rect">
            <a:avLst/>
          </a:prstGeom>
        </p:spPr>
      </p:pic>
      <p:sp>
        <p:nvSpPr>
          <p:cNvPr id="7" name="Subtitle 2">
            <a:extLst>
              <a:ext uri="{FF2B5EF4-FFF2-40B4-BE49-F238E27FC236}">
                <a16:creationId xmlns:a16="http://schemas.microsoft.com/office/drawing/2014/main" id="{16574CAA-20BB-E158-5292-87F9A68F9925}"/>
              </a:ext>
            </a:extLst>
          </p:cNvPr>
          <p:cNvSpPr txBox="1">
            <a:spLocks/>
          </p:cNvSpPr>
          <p:nvPr/>
        </p:nvSpPr>
        <p:spPr>
          <a:xfrm>
            <a:off x="4064000" y="6361275"/>
            <a:ext cx="4921443" cy="37156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sz="900" baseline="0" dirty="0"/>
              <a:t>ΑΝΑΛΥΣΗ ΕΠΕΝΔΥΣΕΩΝ ΣΤΙΣ ΑΓΟΡΕΣ ΧΡΗΜΑΤΟΣ ΚΑΙ ΚΕΦΑΛΑΙΟΥ - ΜΕ ΕΦΑΡΜΟΓΕΣ</a:t>
            </a:r>
            <a:br>
              <a:rPr lang="en-US" sz="900" baseline="0" dirty="0"/>
            </a:br>
            <a:r>
              <a:rPr lang="en-US" sz="900" baseline="0" dirty="0"/>
              <a:t> </a:t>
            </a:r>
            <a:r>
              <a:rPr lang="el-GR" sz="900" baseline="0" dirty="0"/>
              <a:t>ΣΤΗΝ PYTHON ΚΑΙ ΣΤΟ EXCEL</a:t>
            </a:r>
          </a:p>
          <a:p>
            <a:pPr marL="0" indent="0" algn="ctr">
              <a:lnSpc>
                <a:spcPct val="90000"/>
              </a:lnSpc>
              <a:buNone/>
            </a:pPr>
            <a:r>
              <a:rPr lang="el-GR" sz="900" baseline="0" dirty="0" err="1"/>
              <a:t>Παπαδάμου</a:t>
            </a:r>
            <a:r>
              <a:rPr lang="el-GR" sz="900" baseline="0" dirty="0"/>
              <a:t> Στέφανος &amp; </a:t>
            </a:r>
            <a:r>
              <a:rPr lang="el-GR" sz="900" baseline="0" dirty="0" err="1"/>
              <a:t>Φάσσας</a:t>
            </a:r>
            <a:r>
              <a:rPr lang="el-GR" sz="900" baseline="0" dirty="0"/>
              <a:t> Αθανάσιος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2201</Words>
  <Application>Microsoft Office PowerPoint</Application>
  <PresentationFormat>On-screen Show (4:3)</PresentationFormat>
  <Paragraphs>156</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Times New Roman</vt:lpstr>
      <vt:lpstr>UB-NewsLetter</vt:lpstr>
      <vt:lpstr>Office Theme</vt:lpstr>
      <vt:lpstr>PowerPoint Presentation</vt:lpstr>
      <vt:lpstr>Εισαγωγή στο Χρηματοπιστωτικό Σύστημα και το Επενδυτικό Περιβάλλον Κεφάλαιο 1</vt:lpstr>
      <vt:lpstr>Μαθησιακοί Στόχοι</vt:lpstr>
      <vt:lpstr>Εισαγωγή στην έννοια της επένδυσης και στο Χρηματοπιστωτικό Σύστημα</vt:lpstr>
      <vt:lpstr>Εισαγωγή στην έννοια της επένδυσης και στο Χρηματοπιστωτικό Σύστημα</vt:lpstr>
      <vt:lpstr>Βασικές λειτουργίες του Χρηματοπιστωτικού Συστήματος</vt:lpstr>
      <vt:lpstr>Άμεση και Έμμεση Χρηματοδότηση</vt:lpstr>
      <vt:lpstr>Χρηματοοικονομικές Αγορές</vt:lpstr>
      <vt:lpstr>Χρηματοοικονομικές Αγορές</vt:lpstr>
      <vt:lpstr>Οργανωμένες και Εξωχρηματιστηριακές Αγορές</vt:lpstr>
      <vt:lpstr>Πρωτογενής αγορές έναντι Δευτερογενών αγορών </vt:lpstr>
      <vt:lpstr>Προϊόντα Χρηματαγοράς</vt:lpstr>
      <vt:lpstr>Προϊόντα Κεφαλαιαγοράς</vt:lpstr>
      <vt:lpstr>Εταιρικά ομόλογα ελληνικών εταιρειών στο Χρηματιστήριο Αθηνών</vt:lpstr>
      <vt:lpstr>Τα 15 μεγαλύτερα χρηματιστήρια με βάση την κεφαλαιοποίησή τους για τον Ιανουάριο του 2024</vt:lpstr>
      <vt:lpstr>Προϊόντα της Αγοράς Παραγώγων</vt:lpstr>
      <vt:lpstr>Τα μεγαλύτερα χρηματιστήρια παραγώγων στον κόσμο με βάση τον συνολικό όγκο πράξεων, όπως αυτός μετριέται από τον αριθμό συμβολαίων</vt:lpstr>
      <vt:lpstr>Οργανισμοί Συλλογικών Επενδύσεων</vt:lpstr>
      <vt:lpstr>Απόδοση Επενδύσεων</vt:lpstr>
      <vt:lpstr>Απόδοση Επενδύσεων</vt:lpstr>
      <vt:lpstr>Απόδοση Επενδύσεων</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στο Χρηματοπιστωτικό Σύστημα και το Επενδυτικό Περιβάλλον Κεφάλαιο 1</dc:title>
  <dc:subject/>
  <dc:creator/>
  <cp:keywords/>
  <dc:description>generated using python-pptx</dc:description>
  <cp:lastModifiedBy>dtp6</cp:lastModifiedBy>
  <cp:revision>10</cp:revision>
  <dcterms:created xsi:type="dcterms:W3CDTF">2013-01-27T09:14:16Z</dcterms:created>
  <dcterms:modified xsi:type="dcterms:W3CDTF">2025-02-10T13:13:19Z</dcterms:modified>
  <cp:category/>
</cp:coreProperties>
</file>