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90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:go="http://customooxmlschemas.google.com/" r:id="rId12" roundtripDataSignature="AMtx7mhJGsr32G6GkPW9FBdVFVh9G3i1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426283" y="1188357"/>
            <a:ext cx="9053435" cy="1939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l-GR" sz="3700"/>
              <a:t>Πρωτότυπη </a:t>
            </a:r>
            <a:r>
              <a:rPr lang="el-GR" sz="3700"/>
              <a:t>Εφαρμογή Συμβουλευτικής</a:t>
            </a:r>
            <a:br>
              <a:rPr lang="el-GR" sz="3700"/>
            </a:br>
            <a:r>
              <a:rPr lang="el-GR" sz="4800">
                <a:highlight>
                  <a:srgbClr val="FFFF00"/>
                </a:highlight>
              </a:rPr>
              <a:t>ΧΧΧ</a:t>
            </a:r>
            <a:endParaRPr sz="4800">
              <a:highlight>
                <a:srgbClr val="FFFF00"/>
              </a:highlight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238250" y="3867133"/>
            <a:ext cx="7429500" cy="13453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/>
              <a:t>Ομάδα φοιτητών/τριών: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l-GR">
                <a:highlight>
                  <a:srgbClr val="FFFF00"/>
                </a:highlight>
              </a:rPr>
              <a:t>ΥΥΥ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l-GR"/>
              <a:t>Χρήστες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2738" lvl="0" marL="3127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l-GR"/>
              <a:t>Περιγράψτε τα χαρακτηριστικά (ανάγκες, απαιτήσεις, κλπ) της ομάδας στόχου (target group) της εφαρμογής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l-GR"/>
              <a:t>Θεωρητικό Υπόβαθρο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2738" lvl="0" marL="3127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l-GR"/>
              <a:t>Περιγράψτε τη θεωρία, μοντέλο, κλπ, στην οποία βασίζεται η εφαρμογή για να προσφέρει υπηρεσίες συμβουλευτικής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l-GR"/>
              <a:t>Υπάρχουσες εφαρμογές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2738" lvl="0" marL="3127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l-GR"/>
              <a:t>Περιγράψτε αν υπάρχουν παρόμοιες εφαρμογές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l-GR"/>
              <a:t>Λειτουργικότητα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2738" lvl="0" marL="3127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l-GR"/>
              <a:t>Περιγράψτε τις βασικές λειτουργίες με 2-3 ενδεικτικά σενάρια χρήσης της εφαρμογής, για παράδειγμα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l-GR"/>
              <a:t>"Ο χρήστης-ασθενής ανοίγει την εφαρμογή, εισάγει τα ΧΧΧ στοιχεία και η εφαρμογή ανταποκρίνεται με ΥΥΥ"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l-GR"/>
              <a:t>"Ο χρήστης-σύμβουλος ανοίγει την εφαρμογή, επιλέγει τα ΧΧΧ στοιχεία και η εφαρμογή ανταποκρίνεται με ΥΥΥ"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l-GR"/>
              <a:t>"Η εφαρμογή αντιλαμβάνεται ότι ο χρήστης ΧΧΧ και ανταποκρίνεται με ΥΥΥ"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el-GR"/>
              <a:t>Πρωτότυπο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12738" lvl="0" marL="3127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l-GR"/>
              <a:t>Ζωγραφίστε 2-3 ενδεικτικές οθόνες της εφαρμογής</a:t>
            </a:r>
            <a:endParaRPr/>
          </a:p>
        </p:txBody>
      </p:sp>
      <p:sp>
        <p:nvSpPr>
          <p:cNvPr id="116" name="Google Shape;116;p6"/>
          <p:cNvSpPr/>
          <p:nvPr/>
        </p:nvSpPr>
        <p:spPr>
          <a:xfrm>
            <a:off x="3783000" y="2700898"/>
            <a:ext cx="2340000" cy="32175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6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6"/>
          <p:cNvSpPr/>
          <p:nvPr/>
        </p:nvSpPr>
        <p:spPr>
          <a:xfrm>
            <a:off x="6573890" y="2700898"/>
            <a:ext cx="2340000" cy="32175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6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992110" y="2700898"/>
            <a:ext cx="2340000" cy="32175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63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2022-01-02T10:52:29Z</dcterms:created>
  <dc:creator>Charalampos Karagiannidis</dc:creator>
</cp:coreProperties>
</file>