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362" r:id="rId7"/>
    <p:sldId id="260" r:id="rId8"/>
    <p:sldId id="261" r:id="rId9"/>
    <p:sldId id="262" r:id="rId10"/>
    <p:sldId id="363" r:id="rId11"/>
    <p:sldId id="263" r:id="rId12"/>
    <p:sldId id="364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7:53.70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1 511,'0'-2,"1"1,-1-1,1 1,0 0,0-1,-1 1,1 0,0 0,0 0,0-1,0 1,0 0,0 0,0 0,1 1,-1-1,0 0,1 0,-1 1,0-1,1 1,-1-1,1 1,-1-1,0 1,1 0,2 0,48-6,-47 5,417-2,-218 6,-172-2,1 2,36 9,-34-5,55 2,-36-4,0 1,55 15,-57-9,1-4,65 4,-113-12,1 0,0-1,0 1,-1-1,1-1,-1 1,1-1,-1 0,0 0,1-1,-1 1,0-1,-1 0,1 0,0-1,-1 0,0 0,0 0,0 0,0 0,4-8,4-8,0-1,-1 0,15-44,-6 12,-9 30,-2-1,13-48,-22 70,1 1,-1-1,0 0,0 0,-1 0,1 0,0 0,-1 0,1 1,-1-1,1 0,-1 0,0 0,0 1,0-1,0 1,0-1,0 0,0 1,0 0,-1-1,1 1,-1 0,1 0,-1-1,1 1,-1 1,0-1,1 0,-1 0,0 0,0 1,1-1,-1 1,0 0,0-1,-2 1,-11-2,0 0,0 1,-26 2,28 0,-686 3,512-4,146-3,0-2,1-2,-58-16,68 16,-26-10,-91-41,100 38,22 7,6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9:25.05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848 0,'-1'1,"1"0,-1 0,1 0,-1 0,1 0,-1 0,0 0,1 0,-1 0,0-1,0 1,1 0,-1-1,0 1,0 0,0-1,0 1,0-1,0 1,0-1,0 0,0 1,0-1,0 0,-2 0,-33 7,32-7,-151 8,110-9,1 3,-54 9,63-3,-1 2,2 1,-1 2,-51 27,59-27,13-7,0 0,0 2,0 0,1 0,-18 15,29-20,0-1,-1 0,1 1,0 0,0-1,0 1,1 0,-1 0,0 0,1 0,0 0,0 0,0 1,0-1,1 0,-1 0,1 1,0-1,0 1,0-1,0 0,0 1,1-1,0 0,0 0,0 1,0-1,0 0,0 0,1 0,2 4,0-1,0 0,0-1,1 1,0-1,0 0,0 0,1 0,0-1,0 0,0 0,0 0,0-1,1 0,0 0,12 3,10 1,-1-1,48 4,-54-8,174 10,-130-11,0 3,0 3,82 19,-57-6,0-5,122 6,-196-20,1 1,-1 0,1 1,-1 1,0 1,-1 0,30 14,-42-16,-1 1,1-1,-1 1,0 0,0-1,0 2,0-1,-1 0,1 0,-1 1,0-1,-1 1,1 0,-1-1,0 1,0 0,0 0,-1 0,1 8,-1 1,0 0,-1 1,0-1,-1 0,-7 23,4-21,-2 0,0-1,-1 0,0 0,-1-1,-1 0,0-1,-1 0,0 0,-1-1,0-1,-1 0,-1 0,0-2,0 1,0-2,-1 0,-1-1,1 0,-1-1,0-1,-1-1,1 0,-1-1,0-1,-31 1,-80-8,88 2,0 1,0 2,1 2,-52 9,14 8,2 4,-132 58,-126 97,331-177,1 0,-1-1,1 1,-1 0,1 0,0 0,-1 0,1 0,0 0,-1 0,1 1,0-1,0 0,0 1,0-1,1 1,-2 1,2-2,0 0,1-1,-1 1,0 0,1-1,-1 1,1-1,-1 1,1-1,-1 1,1-1,-1 1,1-1,-1 1,1-1,0 0,-1 1,1-1,0 0,-1 0,1 1,0-1,-1 0,1 0,0 0,-1 0,2 0,69 3,-61-3,430 8,-315 1,188 39,-232-35,0-4,0-4,110-6,-89 0,-94 1,1 0,0 1,-1 1,1-1,-1 1,0 1,1 0,-1 0,0 0,14 9,-19-10,-1 0,1-1,-1 1,0 0,1 0,-1 0,0 1,0-1,0 1,-1-1,1 1,0-1,-1 1,0 0,0 0,0 0,0 0,0 0,0 0,-1 0,1 0,-1 0,0 0,0 0,0 0,-1 0,1 0,-1 0,1 0,-1 0,0 0,0 0,-3 4,0 3,-2 0,1-1,-1 0,-1 0,1-1,-2 1,1-2,-1 1,0-1,-1 0,1 0,-1-1,-1-1,1 1,-1-2,-13 6,1-3,0-1,-1-1,0 0,1-2,-1-1,-40-1,43 0,-1 0,0 2,1 1,-1 0,-30 12,-41 9,-24-5,89-13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9:29.59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1174 1280,'-12'-1,"0"-1,0 0,0 0,0-1,-15-6,-10-3,-200-33,93 21,136 22,0 1,0-1,1 0,-1 0,1-1,-11-6,17 8,0 0,0 0,0 0,0 0,-1 0,2 0,-1 0,0 0,0-1,0 1,0 0,1-1,-1 1,1-1,-1 1,1-1,0 1,-1-1,1 1,0-1,0 1,0-1,0 1,0-1,0 1,1-1,-1 1,0-1,1 1,-1-1,1 1,0 0,-1-1,1 1,0 0,0 0,0-1,0 1,1-1,10-13,2 0,-1 1,2 1,0 0,0 1,1 1,27-15,38-29,-68 44,0 0,-1-1,0 0,-1-1,0 0,-1-1,12-23,-16 27,-2-1,0 0,0 0,0 0,-2 0,1-1,-2 1,1-1,-2 0,1 1,-3-22,1 30,1 0,-1-1,0 1,0 0,0 0,0 0,-1 0,1 0,-1 0,0 0,0 1,0-1,0 1,0-1,-1 1,1 0,-1 0,1 0,-1 0,0 0,0 0,0 1,0 0,0-1,0 1,0 0,0 1,0-1,-5 0,-11-2,0 2,0 0,0 1,-20 3,8-1,-443 2,342-4,125 0,-60-4,63 3,0 1,0-1,0 0,1 0,-1-1,0 1,1-1,-1 1,1-1,0 0,-1-1,1 1,0-1,-4-3,6 4,1 1,-1 0,0 0,1-1,-1 1,1-1,-1 1,1 0,0-1,-1 1,1-1,0 1,0-1,0 1,0-1,0 1,1-1,-1 1,0 0,1-1,-1 1,1-1,-1 1,1 0,1-3,26-35,-11 18,5-18,26-59,-35 66,2 2,1 0,39-55,-54 83,0 0,1 0,-1 0,1 0,0 1,-1-1,1 1,0-1,0 1,0 0,0-1,0 1,0 0,0 0,0 0,1 1,-1-1,0 1,0-1,1 1,-1 0,0 0,1-1,-1 2,0-1,1 0,3 1,-4 1,1-1,0 1,0 0,-1 0,1 0,-1 0,0 0,0 1,0-1,0 1,0-1,0 1,0 0,-1 0,0 0,1 0,-1 0,0 0,-1 0,2 4,10 74,-9-57,0 1,8 26,-3-23,18 54,-3 2,21 169,-36-191,3-1,21 71,-23-98,-6-26,0 0,0-1,1 0,-1 0,2 0,-1 0,1 0,0-1,0 0,7 7,68 52,-44-37,-22-17,5 2,0 2,-2 0,0 1,-1 1,0 0,22 34,-38-51,1 1,0 0,-1 0,1-1,-1 1,0 0,1 0,-1 0,0 0,1-1,-1 1,0 0,0 0,0 0,0 0,0 0,0 0,0 0,0 0,0 0,0-1,-1 1,1 0,0 0,-1 0,1 0,0 0,-1-1,0 2,0-1,-1 0,1-1,-1 1,1-1,-1 1,1-1,-1 1,1-1,-1 0,1 0,-1 0,0 0,1 0,-1 0,-1 0,-8-2,1 0,-1 0,-19-8,14 2,0 0,0 0,1-1,1-1,-1-1,2 0,-1 0,2-2,0 0,0 0,1-1,1 0,0-1,1 0,0 0,2-1,-10-27,5 5,3 1,1-1,1-1,3 1,1-1,2 0,3-41,-1 25,-2 38,1 0,1 0,0 0,1 0,8-30,-9 44,1 1,-1-1,1 0,0 1,0-1,0 1,0 0,0-1,1 1,-1 0,1 0,-1 1,1-1,0 0,0 1,-1 0,1 0,0-1,0 2,0-1,1 0,-1 1,3-1,11-1,0 2,0-1,19 3,-14 0,49 2,1-3,-1-2,132-22,-106 1,158-28,-247 49,0-1,0 1,0-1,0-1,0 1,-1-1,1-1,-1 1,0-1,0-1,0 1,10-10,-6 2,0 0,-1-1,-1 0,0 0,11-22,-14 23,0 1,0 0,2 0,-1 1,1 0,1 0,0 1,0 0,1 1,0 0,0 0,1 1,0 0,0 1,24-9,181-48,-149 45,179-61,-196 64,88-13,-44 9,-67 14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9:31.91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1063 96,'-1'-2,"1"1,-1 0,0-1,1 1,-1 0,0-1,0 1,0 0,0 0,0 0,0 0,0 0,0 0,0 0,0 0,-1 0,1 0,0 1,-1-1,1 1,0-1,-1 1,1-1,-1 1,1 0,-1 0,-2-1,-48-4,46 5,-158-21,91 11,-12-4,38 6,-91-4,-299 13,410-1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9:33.89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750 0,'-722'0,"695"0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9:35.3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1,'722'0,"-695"0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7:53.70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1 511,'0'-2,"1"1,-1-1,1 1,0 0,0-1,-1 1,1 0,0 0,0 0,0-1,0 1,0 0,0 0,0 0,1 1,-1-1,0 0,1 0,-1 1,0-1,1 1,-1-1,1 1,-1-1,0 1,1 0,2 0,48-6,-47 5,417-2,-218 6,-172-2,1 2,36 9,-34-5,55 2,-36-4,0 1,55 15,-57-9,1-4,65 4,-113-12,1 0,0-1,0 1,-1-1,1-1,-1 1,1-1,-1 0,0 0,1-1,-1 1,0-1,-1 0,1 0,0-1,-1 0,0 0,0 0,0 0,0 0,4-8,4-8,0-1,-1 0,15-44,-6 12,-9 30,-2-1,13-48,-22 70,1 1,-1-1,0 0,0 0,-1 0,1 0,0 0,-1 0,1 1,-1-1,1 0,-1 0,0 0,0 1,0-1,0 1,0-1,0 0,0 1,0 0,-1-1,1 1,-1 0,1 0,-1-1,1 1,-1 1,0-1,1 0,-1 0,0 0,0 1,1-1,-1 1,0 0,0-1,-2 1,-11-2,0 0,0 1,-26 2,28 0,-686 3,512-4,146-3,0-2,1-2,-58-16,68 16,-26-10,-91-41,100 38,22 7,6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8:14.26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262 6856,'145'-1,"159"3,-174 13,41 2,-105-15,250-5,-309 2,-1-1,1 1,0-1,-1 0,1-1,-1 1,0-1,1-1,-2 1,1-1,0 0,-1 0,1-1,-1 1,7-10,6-8,-1-1,22-40,12-16,-38 62,-1 0,-1 0,17-36,-24 47,-2-1,1 1,-1-1,0 0,0 0,-1 0,0 0,0 0,0 0,-1 0,0-1,-1 1,0 0,-2-12,1 16,0-1,0 1,-1-1,1 1,-1 0,0 0,0 0,0 0,0 1,0-1,-1 1,1 0,-1 0,1 0,-1 0,0 0,0 1,-6-2,-7-2,-1 1,-31-3,-46 1,-111 7,62 2,-765-3,904 0,0 0,0 0,1 0,-1-1,0 0,0 0,1 0,-1 0,0-1,1 0,0 0,-1 0,-6-5,9 5,-1-1,1 1,0 0,1-1,-1 0,0 1,1-1,0 0,-1 0,1 0,0 0,1 0,-1 0,0 0,1 0,0 0,-1 0,1-1,1 1,-1 0,0 0,2-5,0-8,1 0,1 0,0 0,1 1,1-1,1 1,0 0,15-24,-16 32,0-1,0 1,1 1,-1-1,1 1,1 0,-1 1,1-1,0 2,1-1,-1 1,1 0,-1 1,1 0,0 0,15-2,162-17,0-8,-133 22,0 2,0 2,99 7,-35 0,-117-3,55 1,57-9,-93 6,1-2,-1-1,0 0,0-1,0-1,24-13,-21 7,-1-1,0-1,-2 0,1-2,-2 0,0-1,19-26,-5 1,-3-1,36-70,-62 109,0-1,0 0,-1 0,0 1,0-2,0 1,-1 0,0 0,0-1,0-11,-2 15,0 0,1-1,-1 1,0 0,0 1,-1-1,1 0,-1 0,1 0,-1 1,0-1,0 1,0-1,0 1,-1 0,1 0,0 0,-1 0,0 0,1 1,-1-1,0 1,-5-2,2 0,1 1,-1 0,0 0,1 1,-1 0,0 0,0 0,0 0,0 1,0 0,-9 1,12 0,0 0,1 0,-1 0,0 0,1 0,-1 0,1 1,-1-1,1 1,0-1,0 1,0 0,0 0,0 0,0 0,0 1,1-1,-1 0,1 1,-1-1,1 1,0-1,0 1,0 0,1 0,-2 3,-2 33,1-1,2 0,1 1,10 63,8-19,-28-116,-2-1,3 1,-7-42,13 31,4-54,1 64,-2 0,-1-1,-7-41,8 71,-1 0,-1 0,1 0,-1 1,0-1,0 0,0 1,0-1,-1 1,0-1,0 1,0 0,-1 0,-3-3,4 5,-1 0,1 0,0 0,-1 0,1 1,-1 0,1 0,-1 0,0 0,1 0,-1 1,0 0,0-1,1 1,-1 1,0-1,0 1,1-1,-1 1,-3 1,-33 11,-39 17,-26 9,35-17,27-7,-1-3,-50 8,18-8,31-4,-85 4,-403-14,528 3,0-1,0-1,1 1,-1 0,0-1,1 0,-1 0,1-1,-1 1,1-1,0 0,-1 0,1 0,-4-4,6 4,0 0,0 0,1-1,-1 1,1 0,-1-1,1 0,0 1,0-1,0 0,0 1,1-1,-1 0,1 0,0 0,0 0,0 1,0-1,0 0,0 0,1 0,0 0,-1 1,3-6,17-56,28-63,-46 122,1 0,-1 1,1 0,0 0,0 0,1 0,-1 0,1 1,0-1,-1 1,2 0,-1 0,0 0,1 1,-1 0,1 0,-1 0,1 0,0 1,0-1,0 1,6 0,13-2,0 2,0 1,38 4,-10 0,-10-3,336-1,-299-9,0-4,127-36,-26 5,-143 37,-20 5,0-2,-1 1,17-7,-29 8,1 0,-1 0,0 0,0-1,0 1,0-1,0 0,-1 0,1 0,-1-1,0 1,0-1,0 0,-1 0,4-5,-1-2,0 1,-1-1,0 0,-1 0,0 0,-1-1,0 1,-1-1,0 1,-1-1,0 1,-2-15,1 20,0 1,-1-1,0 0,0 1,0-1,-1 1,0 0,0 0,0 0,0 0,-1 0,0 0,0 1,0 0,0 0,-1 0,0 1,0-1,0 1,0 0,0 0,-1 1,1 0,-1 0,-6-2,-19-2,0 2,-1 1,1 1,0 2,-49 5,-12 0,-694-5,768-1,-1 0,1-2,0 0,0-1,1 0,-1-2,1 0,0-1,0 0,-19-13,34 19,-1-1,1 1,0-1,0 1,0-1,0 0,0 1,0-1,0 0,1-1,-1 1,1 0,-1 0,1-1,0 1,0 0,0-1,0 1,0-1,1 0,-1 1,1-1,0 1,-1-1,1 0,0 1,1-1,-1 0,0 1,2-4,0 1,0 1,1 0,-1 0,1 0,0 0,0 0,0 1,1-1,-1 1,1 0,0 0,0 0,0 0,0 1,8-4,23-7,0 1,1 2,1 1,0 2,38-2,-27 3,-1-2,60-18,-69 17,1 2,0 1,1 2,-1 2,1 1,41 6,21-2,435-3,-523 0,-1-1,0 0,1-1,-1 0,0-1,0 0,0-1,-1-1,1 0,20-12,-26 13,0-1,-1 0,0 0,0-1,0 0,-1 0,1 0,-1-1,-1 1,0-1,1 0,-2-1,1 1,-1-1,-1 1,1-1,-1 0,2-13,-3 13,0 0,-1 0,0 0,0-1,0 1,-1 0,-1 0,1 0,-1 0,-1 0,1 0,-1 1,-1-1,-5-9,3 8,-1 1,0 0,0 0,0 0,-1 1,-1 0,1 1,-1 0,0 0,-17-7,-8-2,0 2,-1 1,0 2,-1 1,0 2,-57-4,-227 9,156 5,23 0,-156-7,262-1,0-1,-37-13,38 10,0 0,-38-3,48 10,-1-2,-40-11,55 12,0-1,0 0,0 0,0-1,0 0,1-1,0 0,-12-11,20 16,-1 1,1-1,0 0,0 0,0 0,0 0,0 0,0-1,0 1,1 0,-1 0,0-1,1 1,-1 0,1-1,-1 1,1 0,-1-1,1 1,0-1,0 1,0-1,0 1,0-1,0 1,0 0,0-1,1 1,-1-1,1 1,-1 0,1-1,-1 1,1 0,0-1,-1 1,1 0,0 0,0 0,0 0,0 0,0 0,0 0,0 0,1 0,-1 0,0 0,0 1,2-2,5-2,0 1,0-1,0 1,0 0,1 1,16-2,20 0,54 4,-62 1,0-1,63-9,-4-13,-63 13,0 2,0 1,61-3,63 11,141-3,-253-3,-1-3,60-16,30-6,-104 24,-1-1,55-19,-73 21,-1-1,1 0,-1 0,0 0,0-2,-1 1,1-1,-1 0,-1-1,13-14,-17 14,0 0,0 1,-1-1,0-1,0 1,-1 0,0-1,-1 1,0-1,0 1,-1-14,0 11,-1 0,0 0,0 0,-1 1,0-1,-1 1,0-1,-9-17,6 20,0 0,0 0,-1 0,0 1,-1 0,0 0,0 1,0 0,-1 0,0 1,-12-6,5 3,-1 1,0 1,0 1,0 0,-30-4,-30 4,-109 8,53 0,-696-3,817 0,-1-1,1 0,0 0,-1-1,1-1,0 0,0-1,-20-8,29 10,0 0,-1 0,1 0,0 0,0-1,0 1,0-1,1 0,-1 0,1 0,-1 0,1 0,0 0,0 0,1-1,-1 1,1-1,-1 0,1 1,0-1,1 0,-1 0,1 1,-1-1,1 0,0 0,1 0,-1 0,1 1,-1-1,1 0,2-3,1-6,0 1,1 0,1 0,0 1,0 0,1 0,1 0,0 1,0 0,1 1,0-1,1 2,19-15,-12 12,1 0,-1 2,2 0,-1 1,1 0,0 2,1 0,24-4,77-12,-57 8,0 3,122-4,409 16,-588-1,-1 0,1 0,0-1,-1 0,1 0,-1-1,1 1,-1-2,0 1,0-1,0 0,0 0,0 0,-1-1,1 0,-1 0,0 0,0-1,5-6,-3 1,0-1,-1 0,0 0,-1 0,0-1,0 0,-2 0,1 0,1-17,11-43,-9 47,-1-1,-2 0,0 0,-2 0,-1-27,-1 49,-1-1,0 1,0 0,0-1,-1 1,1 0,-1 0,0 0,0 0,-1 0,1 0,-1 1,0-1,1 1,-2 0,1 0,0 0,-1 0,1 0,-1 1,0 0,0 0,0 0,0 0,0 0,0 1,-1 0,1-1,-9 1,-13-3,0 1,0 2,-53 3,47 0,-615 2,382-5,233-1,1-1,-36-8,33 5,-53-4,42 12,33-1,0-1,0 1,0-2,1 0,-1 0,-22-6,32 6,0 0,0 0,0 0,0 0,0 0,0 0,0-1,1 1,-1-1,0 1,1-1,-1 0,1 0,0 0,0 1,0-1,0 0,0 0,0-1,-1-1,1-1,0 0,1 1,0-1,-1 0,1 0,1 0,-1 1,1-1,1-6,1 0,1-1,0 0,1 1,0-1,1 1,12-17,-11 20,0-1,1 1,0 0,1 1,0-1,0 2,1-1,-1 2,1-1,1 1,13-5,11-1,0 2,44-6,0 0,-35 5,1-2,1 2,0 3,69-3,-73 9,0-1,60-12,-57 7,0 2,0 2,0 2,56 6,-94-4,-1 0,0 0,1 0,-1 1,0 1,0-1,0 1,0 0,-1 0,1 0,-1 1,1 0,-1 0,-1 0,8 9,1 2,-1 2,-1 0,14 29,-22-40,-2-4,0-1,0 1,0-1,-1 1,1-1,0 1,-1 0,0-1,1 1,-1 0,0-1,0 1,0 0,0-1,0 1,0 0,0-1,-1 1,1 0,0-1,-1 1,0-1,0 3,-1-2,0 0,1 0,-1 0,0-1,0 1,0-1,0 1,-1-1,1 0,0 0,0 0,-1 0,1 0,-3 0,-4 1,1 0,-1-1,0 0,0-1,0 1,1-2,-1 1,-11-3,13 1,0 0,0 0,0-1,0 0,0 0,1-1,-1 0,1 0,0 0,0-1,1 0,-1 0,1 0,0-1,1 1,-1-1,1 0,-6-12,1-4,0-1,2 0,0 0,-4-34,-11-37,15 65,1 0,-3-56,7 57,-2 0,0 0,-12-39,-1 9,-11-80,-3-11,23 110,2 1,-3-60,6 50,-10-48,4 27,3 0,3-1,7-76,-2 16,-2 686,0-552,0 0,0 0,0 0,0 0,1 0,-1 1,1-1,0 0,1 0,-1-1,1 1,-1 0,1 0,0-1,1 1,2 3,-1-3,1-1,-1 0,1-1,-1 1,1-1,0 0,0 0,0 0,0-1,0 0,0 0,7 1,1-1,49 10,119 3,417-15,-561 4,0 1,-1 2,62 18,5 1,56 8,-84-21,-31-4,87 4,2503-13,-2607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8:30.1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3760,'3'0,"1"1,-1 0,0-1,0 2,1-1,-1 0,0 1,0-1,0 1,-1 0,1 0,0 0,-1 0,1 0,-1 1,0-1,1 1,-1 0,-1 0,1-1,0 1,-1 0,2 5,6 12,-1 0,8 33,-10-32,2 13,-1 1,-2-1,1 41,-5-47,1 1,2-1,1 1,1-1,14 41,-14-52,-1-1,0 2,-1-1,-1 0,1 31,-6 92,0-56,1-19,-1-9,11 107,-6-146,0 0,1 0,1 0,0 0,2-1,0 1,0-2,1 1,1-1,15 19,-20-29,1-1,-1 1,1-2,0 1,0 0,0-1,1 0,-1 0,1 0,-1-1,1 0,0 0,8 1,10 2,1-2,27 1,21 3,181 29,-205-30,96 1,-88-6,62 9,-30-1,124-3,-7-1,-80 9,50 3,63-1,5 0,1431-17,-1627 3,75 14,-37-3,4 0,-43-5,79 3,1089-13,-1172 0,67-12,29-1,-119 14,0 0,1-1,-1-1,0 0,0-2,-1-1,20-7,-36 10,1 1,-1-1,0 0,0 0,0 0,-1 0,1 0,0-1,-1 1,0-1,0 0,0 1,-1-1,1 0,-1 0,0 0,0 0,0-1,-1 1,1-5,1-15,-2 0,-3-34,1 22,-3-599,6 426,2 170,1 0,2 0,2 1,2 0,1 1,21-47,-28 75,0 1,1-1,0 1,1 0,0 0,0 0,0 1,1 0,0 0,1 1,-1 0,13-7,5-2,2 2,50-19,-57 25,0 2,0 0,0 1,40-2,87 7,-73 1,1149 1,-1211-3,-8 0,1 1,-1-1,0 0,1 0,-1 0,0-1,1 1,-1-1,0 0,0-1,0 1,0-1,0 1,5-4,-9 5,0-1,0 1,0-1,0 1,0-1,0 1,0-1,0 1,0 0,-1-1,1 1,0-1,0 1,0-1,-1 1,1 0,0-1,0 1,-1 0,1-1,0 1,-1 0,1-1,0 1,-1 0,1 0,0-1,-1 1,1 0,-1 0,1 0,0 0,-1-1,1 1,-1 0,1 0,-1 0,1 0,-1 0,1 0,0 0,-1 0,0 1,-23-6,-67 0,65 5,-1-2,-39-6,57 6,-1-1,1 0,0 0,0-1,0 0,1-1,-1 0,1 0,0 0,-12-12,7 5,1-1,0 0,0 0,-9-17,16 22,1 0,0 0,1 0,0-1,0 1,1-1,0 0,0 0,0-17,1-404,4 190,-3-2103,-2 2307,-2 1,-9-42,1 6,-24-107,20 106,11 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8:31.7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160 793,'-1'-21,"-2"1,0-1,-2 1,0 0,-9-21,-2-10,-26-80,27 92,2 0,2-1,1 0,2 0,-4-67,12 103,-1-14,1 0,1 0,0 0,2 0,7-31,-3 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8:38.6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3690,'2072'0,"-2066"1,-1-1,1-1,0 1,-1-1,1 1,-1-2,1 1,-1-1,1 1,-1-1,0-1,0 1,0-1,0 0,0 0,5-5,-7 4,1-1,0 0,-1 0,0 0,0-1,-1 1,0-1,0 0,0 1,0-1,-1 0,0 0,0 0,-1 0,0-8,-1-309,-3 113,4-355,2 525,12-67,-7 62,2-46,-8 72,1 1,1-1,1 1,1 0,9-23,41-87,-47 111,39-76,-19 38,-2 0,18-59,-38 88,-1 0,-2 0,0-1,-2 1,-1-1,-1 1,-1-1,-1 1,-2 0,0 0,-2 0,-16-39,-1-22,17 60,0 1,-16-37,6 17,-24-91,24 69,-78-239,90 282,2 1,-2-36,-6-37,-27-73,27 100,30 211,-5-67,-3-24,-2-1,3 86,-14 1257,4-1357,2-1,1-1,15 56,-10-54,-2 0,-2 0,2 47,-8 499,-1-253,3-293,1 1,12 45,-3-15,1 2,-7-42,-1 0,3 43,-8 23,-1-65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8:14.26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262 6856,'145'-1,"159"3,-174 13,41 2,-105-15,250-5,-309 2,-1-1,1 1,0-1,-1 0,1-1,-1 1,0-1,1-1,-2 1,1-1,0 0,-1 0,1-1,-1 1,7-10,6-8,-1-1,22-40,12-16,-38 62,-1 0,-1 0,17-36,-24 47,-2-1,1 1,-1-1,0 0,0 0,-1 0,0 0,0 0,0 0,-1 0,0-1,-1 1,0 0,-2-12,1 16,0-1,0 1,-1-1,1 1,-1 0,0 0,0 0,0 0,0 1,0-1,-1 1,1 0,-1 0,1 0,-1 0,0 0,0 1,-6-2,-7-2,-1 1,-31-3,-46 1,-111 7,62 2,-765-3,904 0,0 0,0 0,1 0,-1-1,0 0,0 0,1 0,-1 0,0-1,1 0,0 0,-1 0,-6-5,9 5,-1-1,1 1,0 0,1-1,-1 0,0 1,1-1,0 0,-1 0,1 0,0 0,1 0,-1 0,0 0,1 0,0 0,-1 0,1-1,1 1,-1 0,0 0,2-5,0-8,1 0,1 0,0 0,1 1,1-1,1 1,0 0,15-24,-16 32,0-1,0 1,1 1,-1-1,1 1,1 0,-1 1,1-1,0 2,1-1,-1 1,1 0,-1 1,1 0,0 0,15-2,162-17,0-8,-133 22,0 2,0 2,99 7,-35 0,-117-3,55 1,57-9,-93 6,1-2,-1-1,0 0,0-1,0-1,24-13,-21 7,-1-1,0-1,-2 0,1-2,-2 0,0-1,19-26,-5 1,-3-1,36-70,-62 109,0-1,0 0,-1 0,0 1,0-2,0 1,-1 0,0 0,0-1,0-11,-2 15,0 0,1-1,-1 1,0 0,0 1,-1-1,1 0,-1 0,1 0,-1 1,0-1,0 1,0-1,0 1,-1 0,1 0,0 0,-1 0,0 0,1 1,-1-1,0 1,-5-2,2 0,1 1,-1 0,0 0,1 1,-1 0,0 0,0 0,0 0,0 1,0 0,-9 1,12 0,0 0,1 0,-1 0,0 0,1 0,-1 0,1 1,-1-1,1 1,0-1,0 1,0 0,0 0,0 0,0 0,0 1,1-1,-1 0,1 1,-1-1,1 1,0-1,0 1,0 0,1 0,-2 3,-2 33,1-1,2 0,1 1,10 63,8-19,-28-116,-2-1,3 1,-7-42,13 31,4-54,1 64,-2 0,-1-1,-7-41,8 71,-1 0,-1 0,1 0,-1 1,0-1,0 0,0 1,0-1,-1 1,0-1,0 1,0 0,-1 0,-3-3,4 5,-1 0,1 0,0 0,-1 0,1 1,-1 0,1 0,-1 0,0 0,1 0,-1 1,0 0,0-1,1 1,-1 1,0-1,0 1,1-1,-1 1,-3 1,-33 11,-39 17,-26 9,35-17,27-7,-1-3,-50 8,18-8,31-4,-85 4,-403-14,528 3,0-1,0-1,1 1,-1 0,0-1,1 0,-1 0,1-1,-1 1,1-1,0 0,-1 0,1 0,-4-4,6 4,0 0,0 0,1-1,-1 1,1 0,-1-1,1 0,0 1,0-1,0 0,0 1,1-1,-1 0,1 0,0 0,0 0,0 1,0-1,0 0,0 0,1 0,0 0,-1 1,3-6,17-56,28-63,-46 122,1 0,-1 1,1 0,0 0,0 0,1 0,-1 0,1 1,0-1,-1 1,2 0,-1 0,0 0,1 1,-1 0,1 0,-1 0,1 0,0 1,0-1,0 1,6 0,13-2,0 2,0 1,38 4,-10 0,-10-3,336-1,-299-9,0-4,127-36,-26 5,-143 37,-20 5,0-2,-1 1,17-7,-29 8,1 0,-1 0,0 0,0-1,0 1,0-1,0 0,-1 0,1 0,-1-1,0 1,0-1,0 0,-1 0,4-5,-1-2,0 1,-1-1,0 0,-1 0,0 0,-1-1,0 1,-1-1,0 1,-1-1,0 1,-2-15,1 20,0 1,-1-1,0 0,0 1,0-1,-1 1,0 0,0 0,0 0,0 0,-1 0,0 0,0 1,0 0,0 0,-1 0,0 1,0-1,0 1,0 0,0 0,-1 1,1 0,-1 0,-6-2,-19-2,0 2,-1 1,1 1,0 2,-49 5,-12 0,-694-5,768-1,-1 0,1-2,0 0,0-1,1 0,-1-2,1 0,0-1,0 0,-19-13,34 19,-1-1,1 1,0-1,0 1,0-1,0 0,0 1,0-1,0 0,1-1,-1 1,1 0,-1 0,1-1,0 1,0 0,0-1,0 1,0-1,1 0,-1 1,1-1,0 1,-1-1,1 0,0 1,1-1,-1 0,0 1,2-4,0 1,0 1,1 0,-1 0,1 0,0 0,0 0,0 1,1-1,-1 1,1 0,0 0,0 0,0 0,0 1,8-4,23-7,0 1,1 2,1 1,0 2,38-2,-27 3,-1-2,60-18,-69 17,1 2,0 1,1 2,-1 2,1 1,41 6,21-2,435-3,-523 0,-1-1,0 0,1-1,-1 0,0-1,0 0,0-1,-1-1,1 0,20-12,-26 13,0-1,-1 0,0 0,0-1,0 0,-1 0,1 0,-1-1,-1 1,0-1,1 0,-2-1,1 1,-1-1,-1 1,1-1,-1 0,2-13,-3 13,0 0,-1 0,0 0,0-1,0 1,-1 0,-1 0,1 0,-1 0,-1 0,1 0,-1 1,-1-1,-5-9,3 8,-1 1,0 0,0 0,0 0,-1 1,-1 0,1 1,-1 0,0 0,-17-7,-8-2,0 2,-1 1,0 2,-1 1,0 2,-57-4,-227 9,156 5,23 0,-156-7,262-1,0-1,-37-13,38 10,0 0,-38-3,48 10,-1-2,-40-11,55 12,0-1,0 0,0 0,0-1,0 0,1-1,0 0,-12-11,20 16,-1 1,1-1,0 0,0 0,0 0,0 0,0 0,0-1,0 1,1 0,-1 0,0-1,1 1,-1 0,1-1,-1 1,1 0,-1-1,1 1,0-1,0 1,0-1,0 1,0-1,0 1,0 0,0-1,1 1,-1-1,1 1,-1 0,1-1,-1 1,1 0,0-1,-1 1,1 0,0 0,0 0,0 0,0 0,0 0,0 0,0 0,1 0,-1 0,0 0,0 1,2-2,5-2,0 1,0-1,0 1,0 0,1 1,16-2,20 0,54 4,-62 1,0-1,63-9,-4-13,-63 13,0 2,0 1,61-3,63 11,141-3,-253-3,-1-3,60-16,30-6,-104 24,-1-1,55-19,-73 21,-1-1,1 0,-1 0,0 0,0-2,-1 1,1-1,-1 0,-1-1,13-14,-17 14,0 0,0 1,-1-1,0-1,0 1,-1 0,0-1,-1 1,0-1,0 1,-1-14,0 11,-1 0,0 0,0 0,-1 1,0-1,-1 1,0-1,-9-17,6 20,0 0,0 0,-1 0,0 1,-1 0,0 0,0 1,0 0,-1 0,0 1,-12-6,5 3,-1 1,0 1,0 1,0 0,-30-4,-30 4,-109 8,53 0,-696-3,817 0,-1-1,1 0,0 0,-1-1,1-1,0 0,0-1,-20-8,29 10,0 0,-1 0,1 0,0 0,0-1,0 1,0-1,1 0,-1 0,1 0,-1 0,1 0,0 0,0 0,1-1,-1 1,1-1,-1 0,1 1,0-1,1 0,-1 0,1 1,-1-1,1 0,0 0,1 0,-1 0,1 1,-1-1,1 0,2-3,1-6,0 1,1 0,1 0,0 1,0 0,1 0,1 0,0 1,0 0,1 1,0-1,1 2,19-15,-12 12,1 0,-1 2,2 0,-1 1,1 0,0 2,1 0,24-4,77-12,-57 8,0 3,122-4,409 16,-588-1,-1 0,1 0,0-1,-1 0,1 0,-1-1,1 1,-1-2,0 1,0-1,0 0,0 0,0 0,-1-1,1 0,-1 0,0 0,0-1,5-6,-3 1,0-1,-1 0,0 0,-1 0,0-1,0 0,-2 0,1 0,1-17,11-43,-9 47,-1-1,-2 0,0 0,-2 0,-1-27,-1 49,-1-1,0 1,0 0,0-1,-1 1,1 0,-1 0,0 0,0 0,-1 0,1 0,-1 1,0-1,1 1,-2 0,1 0,0 0,-1 0,1 0,-1 1,0 0,0 0,0 0,0 0,0 0,0 1,-1 0,1-1,-9 1,-13-3,0 1,0 2,-53 3,47 0,-615 2,382-5,233-1,1-1,-36-8,33 5,-53-4,42 12,33-1,0-1,0 1,0-2,1 0,-1 0,-22-6,32 6,0 0,0 0,0 0,0 0,0 0,0 0,0-1,1 1,-1-1,0 1,1-1,-1 0,1 0,0 0,0 1,0-1,0 0,0 0,0-1,-1-1,1-1,0 0,1 1,0-1,-1 0,1 0,1 0,-1 1,1-1,1-6,1 0,1-1,0 0,1 1,0-1,1 1,12-17,-11 20,0-1,1 1,0 0,1 1,0-1,0 2,1-1,-1 2,1-1,1 1,13-5,11-1,0 2,44-6,0 0,-35 5,1-2,1 2,0 3,69-3,-73 9,0-1,60-12,-57 7,0 2,0 2,0 2,56 6,-94-4,-1 0,0 0,1 0,-1 1,0 1,0-1,0 1,0 0,-1 0,1 0,-1 1,1 0,-1 0,-1 0,8 9,1 2,-1 2,-1 0,14 29,-22-40,-2-4,0-1,0 1,0-1,-1 1,1-1,0 1,-1 0,0-1,1 1,-1 0,0-1,0 1,0 0,0-1,0 1,0 0,0-1,-1 1,1 0,0-1,-1 1,0-1,0 3,-1-2,0 0,1 0,-1 0,0-1,0 1,0-1,0 1,-1-1,1 0,0 0,0 0,-1 0,1 0,-3 0,-4 1,1 0,-1-1,0 0,0-1,0 1,1-2,-1 1,-11-3,13 1,0 0,0 0,0-1,0 0,0 0,1-1,-1 0,1 0,0 0,0-1,1 0,-1 0,1 0,0-1,1 1,-1-1,1 0,-6-12,1-4,0-1,2 0,0 0,-4-34,-11-37,15 65,1 0,-3-56,7 57,-2 0,0 0,-12-39,-1 9,-11-80,-3-11,23 110,2 1,-3-60,6 50,-10-48,4 27,3 0,3-1,7-76,-2 16,-2 686,0-552,0 0,0 0,0 0,0 0,1 0,-1 1,1-1,0 0,1 0,-1-1,1 1,-1 0,1 0,0-1,1 1,2 3,-1-3,1-1,-1 0,1-1,-1 1,1-1,0 0,0 0,0 0,0-1,0 0,0 0,7 1,1-1,49 10,119 3,417-15,-561 4,0 1,-1 2,62 18,5 1,56 8,-84-21,-31-4,87 4,2503-13,-2607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8:41.5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1,'4271'0,"-4218"2,79 15,-46-4,0 0,-44-5,71 3,73-14,117 5,-243 10,-33-5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8:43.1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874 0,'-847'0,"820"0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8:48.5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164 0,'2'3,"-1"-1,0 1,0-1,1 0,0 0,-1 0,1 0,0 0,0 0,0 0,0-1,0 1,1-1,-1 1,0-1,1 0,-1 0,4 1,-2 0,50 21,2-2,0-2,1-3,1-3,96 11,-92-20,93-4,11 1,-144 2,0 1,-1 1,0 1,28 11,23 7,-48-18,-1 2,0 1,0 1,0 1,-1 1,-1 0,31 25,-48-33,0 1,0 0,0-1,-1 1,1 0,-2 1,1-1,0 1,-1-1,0 1,0 0,-1-1,0 1,0 0,1 7,-1 14,0 0,-4 30,1-12,2-34,-1 0,0 1,0-1,-1 0,-1 0,0 0,0-1,-1 1,-1-1,1 0,-8 11,8-15,-1 0,0-1,0 1,0-1,-1 0,0 0,0 0,0-1,-1 0,1 0,-1-1,0 0,0 0,0-1,0 1,0-1,-12 1,-44 3,0-3,-107-7,24-1,-574 5,712 0,0 1,0 0,0 1,-13 3,20-4,0-1,0 0,0 1,0-1,0 1,0-1,0 1,0-1,0 1,0 0,0-1,1 1,-1 0,0 0,1-1,-1 1,0 0,0 2,1-2,0 0,0 0,1 0,-1 0,0 0,0 0,1 0,-1-1,1 1,-1 0,1 0,-1 0,1 0,0-1,-1 1,1 0,0 0,-1-1,1 1,0-1,0 1,0-1,0 1,0-1,1 1,26 15,1-2,40 14,13 7,-41-18,1-2,65 15,-70-21,0 1,0 2,-1 1,38 21,-57-26,-1-1,2-1,-1 0,1-1,-1-1,1-1,24 1,-15 0,1 0,28 9,158 36,-90-23,4-6,-83-15,-43-5,0 0,0 0,0 1,0-1,0 0,0 1,0-1,0 1,0 0,0 0,0 0,-1 0,1 0,0 0,0 0,-1 0,1 1,-1-1,1 1,-1-1,0 1,1-1,0 4,-1-3,-1 1,0-1,1 0,-1 1,0-1,-1 0,1 1,0-1,-1 0,1 1,-1-1,0 0,0 1,0-1,0 0,0 0,-1 2,-7 8,1 0,-1-1,-1 0,0-1,-16 14,12-14,0-1,-1 0,0-1,0-1,-1 0,0-1,0-1,0 0,-1-2,1 0,-23 2,-25-2,-108-7,60-1,41 4,-37-1,1 4,-113 17,130-7,59-10,0 2,0 1,1 2,-42 14,52-13,5-3,0 1,0 1,0 0,-21 15,36-22,-1 1,0-1,1 1,-1-1,1 1,-1 0,1-1,-1 1,1 0,-1-1,1 1,-1 0,1-1,0 1,-1 0,1 0,0 0,0-1,0 1,0 0,0 0,0 0,0-1,0 1,0 0,0 0,0 0,0-1,1 2,18 19,36 7,-53-28,159 56,-44-17,-62-23,106 18,-97-22,5-2,86 1,-60-6,-58 1,-1 0,0 3,51 18,-37-11,-24-6,0 0,0 2,-1 1,0 1,-1 1,25 20,-46-33,0 2,1-1,0 0,0 0,0 0,1-1,-1 0,0 0,1 0,0 0,0 0,8 1,-26-44,13 39,0-1,0 1,0 0,0-1,1 1,-1 0,0-1,1 1,0 0,0-1,-1 1,1 0,0 0,1 0,-1 0,0 0,1 0,-1 0,3-2,0 1,0 0,0 0,0 1,0-1,0 1,1 0,-1 0,1 0,5-1,1 1,0 0,0 0,0 1,0 1,0 0,0 0,18 3,-29-3,0 0,1 0,-1 0,0 0,1 0,-1 0,0 1,1-1,-1 0,0 0,1 0,-1 0,0 1,1-1,-1 0,0 0,0 1,1-1,-1 0,0 0,0 1,1-1,-1 0,0 1,0-1,0 0,0 1,1-1,-1 0,0 1,0-1,0 0,0 1,0-1,0 1,0-1,0 0,0 1,0-1,0 0,0 1,-1-1,1 0,0 1,0-1,0 0,0 1,0-1,-1 0,1 1,0-1,0 0,-1 0,1 1,0-1,0 0,-1 0,1 1,0-1,-1 0,1 0,0 0,-1 0,1 1,-23 15,-32 9,-1-3,-1-2,0-3,-82 14,74-22,-1-4,1-2,-76-6,14 0,-421 3,521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9:21.61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4770,'2228'0,"-2221"-1,0 1,0-1,-1 0,1 0,-1-1,1 0,-1 0,1 0,-1-1,0 0,0 0,0-1,-1 0,1 0,-1 0,0 0,0-1,0 0,-1 0,7-10,4-8,-2-1,0 0,17-50,-6 14,31-61,-6 18,-4-2,47-171,-81 229,-2 0,-2-1,2-92,-12-16,5-250,2 382,0 0,2 0,1 1,0-1,2 2,19-36,-15 31,-1 0,-2 0,14-53,-6-8,3 0,4 2,38-85,-33 110,52-80,-26 48,-12 17,86-145,-111 195,1 1,0 0,2 2,27-23,106-74,23 17,-53 34,8-8,2 5,229-85,-141 66,-123 47,128-37,-46 17,19 1,-173 53,0-1,-1-2,-1 0,49-34,-44 27,1 1,47-21,92-38,35-14,157-6,-204 61,-7 13,-109 19,-1-1,55-16,-58 11,2 2,-1 1,72-3,126 11,-100 3,-6-5,152 5,-233 4,-1 2,1 3,84 31,57 14,-22-26,-102-22,-2 4,0 2,0 3,71 30,39 20,-108-44,71 36,-85-29,93 70,-93-60,78 43,294 178,-342-201,150 144,-219-187,0 1,-1 0,12 24,14 19,-6-11,-3 1,35 82,-6-10,72 105,-38-67,-55-91,50 81,-23-61,35 54,-91-127,0 1,-1 0,-1 1,0 0,-2 1,5 25,9 42,50 137,-42-144,-3 0,14 87,-30-80,-6-51,11 50,-5-36,-7-35,0-1,2 0,-1-1,8 17,94 190,-88-191,2 0,1-1,1-1,48 49,133 125,-190-189,0 1,-1 1,0 0,-1 1,-1 0,0 0,-2 1,7 20,27 51,-35-77,0-1,1 0,0 0,1-1,0 0,0 0,1-1,0 0,0 0,1-1,0-1,0 1,1-2,0 1,0-1,0-1,14 4,-25-8,39 10,1-2,-1-2,62 2,90-9,-205 1,0 1,0 1,0 1,0 0,1 0,0 1,-1 1,-17 9,-8 8,-48 33,7-3,50-32,0 1,2 2,1 1,-26 30,-11 9,7-7,3 3,-51 72,86-104,1 1,1 1,-21 53,11-20,3 0,2 2,4 1,-11 68,-3 106,0-15,19-140,6-39,-4 79,9-90,-2 0,-10 45,6-38,2-19,0 0,-2 0,-1-1,-21 38,-7 14,19-38,-1-1,-2-1,-2-1,-1 0,-45 45,-30 38,16 6,56-77,-3-1,-53 58,-3 1,67-77,0-1,-2-1,0 0,-2-2,-46 34,-36 26,24-17,-67 50,81-60,-109 67,114-88,-71 26,87-40,-275 115,252-104,-66 39,68-33,-188 104,235-128,0 1,0 0,2 2,-21 20,24-20,-1-1,-1 0,-1-1,0-1,-28 14,-75 22,-3-5,-169 35,126-46,50-13,29-7,11-3,0-3,-133-7,75-2,33 1,-115 5,121 11,63-7,-56 2,54-8,-19 0,0 2,-54 11,43-5,0-3,-132-6,85-2,94 1,0-1,0 0,0-1,0-1,-25-9,-85-41,14 6,74 34,0-2,1-2,1-1,-38-27,-86-47,-2-2,129 73,0 2,-2 2,-67-25,60 26,24 9,3 0,-1 1,0 1,-1 0,0 1,0 1,0 1,-21-1,-4 2,0-2,0-2,1-2,0-2,1-1,0-3,1-1,0-2,1-2,-58-37,79 42,1 0,0-1,1-1,-22-27,-55-81,67 86,20 29,-226-295,198 258,2-2,-32-61,10 16,36 61,0-1,3-1,0-1,-11-39,25 66,-1 1,0-1,0 1,0 0,-1 0,0 1,-1-1,1 1,-1 0,-1 0,-5-6,-5 0,0 1,0 0,-22-10,28 16,-14-11,1 0,1-1,1-2,-27-28,19 18,-34-27,43 39,1-2,1 0,1-2,1 0,0 0,2-1,-14-29,-34-49,18 40,19 27,1 0,2-1,1-1,1-1,-16-45,7 10,-2 2,-4 1,-52-76,51 86,13 15,-30-76,4 7,34 75,0-1,3 0,-10-53,-19-57,32 119,1 0,1 0,2-1,-3-53,10-127,1 85,-3-1221,1 1323,2-1,9-42,-6 41,-2 0,3-31,-7 46,2-69,14-81,-5 81,34-160,-41 225,-1 0,0-1,0 1,-2-1,0 0,-1-23,-2 29,1 1,-1-1,-1 0,1 1,-2 0,1-1,-1 1,0 1,-1-1,0 0,0 1,-7-7,-6-11,0 0,2-2,1 0,-21-52,11 25,18 41,-1 0,0 1,-1 0,0 1,-1 0,0 0,-1 1,0 0,-15-9,-11-12,35 30,1 0,0 0,0 0,-1 0,1 0,0 0,0 0,0 0,0-1,0 1,0 0,0-1,1 1,-1 0,0-1,1 1,-1-1,1 1,0-1,-1 1,1-1,0 0,0-2,1 2,0 1,-1 0,1 0,0-1,0 1,1 0,-1 0,0 0,0 0,0 0,1 1,-1-1,0 0,1 0,-1 1,1-1,-1 1,1 0,1-1,8-1,0 0,1 1,-1 0,0 0,18 3,11 6,-1 3,-1 0,0 3,-1 1,60 34,34 13,108 60,2 0,-193-105,2-2,60 10,26 7,-98-22,63 6,-8-1,-92-18,-10-5,-24-19,15 13,-88-84,5-4,-104-134,193 223,0 0,-1 1,0 1,-1 0,-1 1,1 0,-1 1,-1 1,0 0,0 1,0 1,-21-5,-1 3,0 1,0 2,-1 1,-55 3,73 0,0 0,1-1,0-2,-1 0,-23-8,31 8,1 0,0-1,0-1,1 0,-1 0,1-1,0 0,1-1,-13-12,18 13,-1-1,2 1,-1-1,1 0,0 0,1 0,-1-1,2 1,-1-1,1 1,1-1,-2-17,2-12,6-68,-1 30,-5-3,3-60,-1 136,-1 0,1-1,0 1,0 0,0 0,0 0,0 0,1 0,-1 1,1-1,0 0,0 1,0-1,0 1,0 0,0-1,1 1,-1 0,1 0,0 1,-1-1,1 0,0 1,0 0,0 0,0 0,0 0,0 0,0 0,5 0,11-1,0 1,0 0,0 2,21 2,-7-1,35 1,-11-3,0 3,0 2,-1 3,67 18,-85-13,0 1,-1 2,51 29,97 79,-93-57,12 5,-4 6,130 128,-225-200,1 0,-2 0,1 0,-1 1,0-1,4 9,-8-14,1 0,0 1,-1-1,1 1,-1-1,0 0,1 1,-1-1,0 1,0-1,0 1,0-1,0 1,0-1,0 1,-1-1,1 1,0-1,-1 1,1-1,-1 1,0-1,1 0,-1 1,0-1,0 0,0 0,0 0,0 0,0 0,0 0,0 0,0 0,-1 0,1 0,0 0,-1-1,-1 2,-24 8,-2 0,-29 5,32-9,1 1,0 1,-34 16,-1 3,-120 35,81-30,64-23,1-2,-1-2,0-1,0-1,0-2,-42-4,12 1,38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9:25.05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848 0,'-1'1,"1"0,-1 0,1 0,-1 0,1 0,-1 0,0 0,1 0,-1 0,0-1,0 1,1 0,-1-1,0 1,0 0,0-1,0 1,0-1,0 1,0-1,0 0,0 1,0-1,0 0,-2 0,-33 7,32-7,-151 8,110-9,1 3,-54 9,63-3,-1 2,2 1,-1 2,-51 27,59-27,13-7,0 0,0 2,0 0,1 0,-18 15,29-20,0-1,-1 0,1 1,0 0,0-1,0 1,1 0,-1 0,0 0,1 0,0 0,0 0,0 1,0-1,1 0,-1 0,1 1,0-1,0 1,0-1,0 0,0 1,1-1,0 0,0 0,0 1,0-1,0 0,0 0,1 0,2 4,0-1,0 0,0-1,1 1,0-1,0 0,0 0,1 0,0-1,0 0,0 0,0 0,0-1,1 0,0 0,12 3,10 1,-1-1,48 4,-54-8,174 10,-130-11,0 3,0 3,82 19,-57-6,0-5,122 6,-196-20,1 1,-1 0,1 1,-1 1,0 1,-1 0,30 14,-42-16,-1 1,1-1,-1 1,0 0,0-1,0 2,0-1,-1 0,1 0,-1 1,0-1,-1 1,1 0,-1-1,0 1,0 0,0 0,-1 0,1 8,-1 1,0 0,-1 1,0-1,-1 0,-7 23,4-21,-2 0,0-1,-1 0,0 0,-1-1,-1 0,0-1,-1 0,0 0,-1-1,0-1,-1 0,-1 0,0-2,0 1,0-2,-1 0,-1-1,1 0,-1-1,0-1,-1-1,1 0,-1-1,0-1,-31 1,-80-8,88 2,0 1,0 2,1 2,-52 9,14 8,2 4,-132 58,-126 97,331-177,1 0,-1-1,1 1,-1 0,1 0,0 0,-1 0,1 0,0 0,-1 0,1 1,0-1,0 0,0 1,0-1,1 1,-2 1,2-2,0 0,1-1,-1 1,0 0,1-1,-1 1,1-1,-1 1,1-1,-1 1,1-1,-1 1,1-1,-1 1,1-1,0 0,-1 1,1-1,0 0,-1 0,1 1,0-1,-1 0,1 0,0 0,-1 0,2 0,69 3,-61-3,430 8,-315 1,188 39,-232-35,0-4,0-4,110-6,-89 0,-94 1,1 0,0 1,-1 1,1-1,-1 1,0 1,1 0,-1 0,0 0,14 9,-19-10,-1 0,1-1,-1 1,0 0,1 0,-1 0,0 1,0-1,0 1,-1-1,1 1,0-1,-1 1,0 0,0 0,0 0,0 0,0 0,0 0,-1 0,1 0,-1 0,0 0,0 0,0 0,-1 0,1 0,-1 0,1 0,-1 0,0 0,0 0,-3 4,0 3,-2 0,1-1,-1 0,-1 0,1-1,-2 1,1-2,-1 1,0-1,-1 0,1 0,-1-1,-1-1,1 1,-1-2,-13 6,1-3,0-1,-1-1,0 0,1-2,-1-1,-40-1,43 0,-1 0,0 2,1 1,-1 0,-30 12,-41 9,-24-5,89-13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9:29.59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1174 1280,'-12'-1,"0"-1,0 0,0 0,0-1,-15-6,-10-3,-200-33,93 21,136 22,0 1,0-1,1 0,-1 0,1-1,-11-6,17 8,0 0,0 0,0 0,0 0,-1 0,2 0,-1 0,0 0,0-1,0 1,0 0,1-1,-1 1,1-1,-1 1,1-1,0 1,-1-1,1 1,0-1,0 1,0-1,0 1,0-1,0 1,1-1,-1 1,0-1,1 1,-1-1,1 1,0 0,-1-1,1 1,0 0,0 0,0-1,0 1,1-1,10-13,2 0,-1 1,2 1,0 0,0 1,1 1,27-15,38-29,-68 44,0 0,-1-1,0 0,-1-1,0 0,-1-1,12-23,-16 27,-2-1,0 0,0 0,0 0,-2 0,1-1,-2 1,1-1,-2 0,1 1,-3-22,1 30,1 0,-1-1,0 1,0 0,0 0,0 0,-1 0,1 0,-1 0,0 0,0 1,0-1,0 1,0-1,-1 1,1 0,-1 0,1 0,-1 0,0 0,0 0,0 1,0 0,0-1,0 1,0 0,0 1,0-1,-5 0,-11-2,0 2,0 0,0 1,-20 3,8-1,-443 2,342-4,125 0,-60-4,63 3,0 1,0-1,0 0,1 0,-1-1,0 1,1-1,-1 1,1-1,0 0,-1-1,1 1,0-1,-4-3,6 4,1 1,-1 0,0 0,1-1,-1 1,1-1,-1 1,1 0,0-1,-1 1,1-1,0 1,0-1,0 1,0-1,0 1,1-1,-1 1,0 0,1-1,-1 1,1-1,-1 1,1 0,1-3,26-35,-11 18,5-18,26-59,-35 66,2 2,1 0,39-55,-54 83,0 0,1 0,-1 0,1 0,0 1,-1-1,1 1,0-1,0 1,0 0,0-1,0 1,0 0,0 0,0 0,1 1,-1-1,0 1,0-1,1 1,-1 0,0 0,1-1,-1 2,0-1,1 0,3 1,-4 1,1-1,0 1,0 0,-1 0,1 0,-1 0,0 0,0 1,0-1,0 1,0-1,0 1,0 0,-1 0,0 0,1 0,-1 0,0 0,-1 0,2 4,10 74,-9-57,0 1,8 26,-3-23,18 54,-3 2,21 169,-36-191,3-1,21 71,-23-98,-6-26,0 0,0-1,1 0,-1 0,2 0,-1 0,1 0,0-1,0 0,7 7,68 52,-44-37,-22-17,5 2,0 2,-2 0,0 1,-1 1,0 0,22 34,-38-51,1 1,0 0,-1 0,1-1,-1 1,0 0,1 0,-1 0,0 0,1-1,-1 1,0 0,0 0,0 0,0 0,0 0,0 0,0 0,0 0,0 0,0-1,-1 1,1 0,0 0,-1 0,1 0,0 0,-1-1,0 2,0-1,-1 0,1-1,-1 1,1-1,-1 1,1-1,-1 1,1-1,-1 0,1 0,-1 0,0 0,1 0,-1 0,-1 0,-8-2,1 0,-1 0,-19-8,14 2,0 0,0 0,1-1,1-1,-1-1,2 0,-1 0,2-2,0 0,0 0,1-1,1 0,0-1,1 0,0 0,2-1,-10-27,5 5,3 1,1-1,1-1,3 1,1-1,2 0,3-41,-1 25,-2 38,1 0,1 0,0 0,1 0,8-30,-9 44,1 1,-1-1,1 0,0 1,0-1,0 1,0 0,0-1,1 1,-1 0,1 0,-1 1,1-1,0 0,0 1,-1 0,1 0,0-1,0 2,0-1,1 0,-1 1,3-1,11-1,0 2,0-1,19 3,-14 0,49 2,1-3,-1-2,132-22,-106 1,158-28,-247 49,0-1,0 1,0-1,0-1,0 1,-1-1,1-1,-1 1,0-1,0-1,0 1,10-10,-6 2,0 0,-1-1,-1 0,0 0,11-22,-14 23,0 1,0 0,2 0,-1 1,1 0,1 0,0 1,0 0,1 1,0 0,0 0,1 1,0 0,0 1,24-9,181-48,-149 45,179-61,-196 64,88-13,-44 9,-67 14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9:31.91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1063 96,'-1'-2,"1"1,-1 0,0-1,1 1,-1 0,0-1,0 1,0 0,0 0,0 0,0 0,0 0,0 0,0 0,0 0,-1 0,1 0,0 1,-1-1,1 1,0-1,-1 1,1-1,-1 1,1 0,-1 0,-2-1,-48-4,46 5,-158-21,91 11,-12-4,38 6,-91-4,-299 13,410-1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9:33.89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750 0,'-722'0,"695"0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9:35.3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1,'722'0,"-695"0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8:30.1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3760,'3'0,"1"1,-1 0,0-1,0 2,1-1,-1 0,0 1,0-1,0 1,-1 0,1 0,0 0,-1 0,1 0,-1 1,0-1,1 1,-1 0,-1 0,1-1,0 1,-1 0,2 5,6 12,-1 0,8 33,-10-32,2 13,-1 1,-2-1,1 41,-5-47,1 1,2-1,1 1,1-1,14 41,-14-52,-1-1,0 2,-1-1,-1 0,1 31,-6 92,0-56,1-19,-1-9,11 107,-6-146,0 0,1 0,1 0,0 0,2-1,0 1,0-2,1 1,1-1,15 19,-20-29,1-1,-1 1,1-2,0 1,0 0,0-1,1 0,-1 0,1 0,-1-1,1 0,0 0,8 1,10 2,1-2,27 1,21 3,181 29,-205-30,96 1,-88-6,62 9,-30-1,124-3,-7-1,-80 9,50 3,63-1,5 0,1431-17,-1627 3,75 14,-37-3,4 0,-43-5,79 3,1089-13,-1172 0,67-12,29-1,-119 14,0 0,1-1,-1-1,0 0,0-2,-1-1,20-7,-36 10,1 1,-1-1,0 0,0 0,0 0,-1 0,1 0,0-1,-1 1,0-1,0 0,0 1,-1-1,1 0,-1 0,0 0,0 0,0-1,-1 1,1-5,1-15,-2 0,-3-34,1 22,-3-599,6 426,2 170,1 0,2 0,2 1,2 0,1 1,21-47,-28 75,0 1,1-1,0 1,1 0,0 0,0 0,0 1,1 0,0 0,1 1,-1 0,13-7,5-2,2 2,50-19,-57 25,0 2,0 0,0 1,40-2,87 7,-73 1,1149 1,-1211-3,-8 0,1 1,-1-1,0 0,1 0,-1 0,0-1,1 1,-1-1,0 0,0-1,0 1,0-1,0 1,5-4,-9 5,0-1,0 1,0-1,0 1,0-1,0 1,0-1,0 1,0 0,-1-1,1 1,0-1,0 1,0-1,-1 1,1 0,0-1,0 1,-1 0,1-1,0 1,-1 0,1-1,0 1,-1 0,1 0,0-1,-1 1,1 0,-1 0,1 0,0 0,-1-1,1 1,-1 0,1 0,-1 0,1 0,-1 0,1 0,0 0,-1 0,0 1,-23-6,-67 0,65 5,-1-2,-39-6,57 6,-1-1,1 0,0 0,0-1,0 0,1-1,-1 0,1 0,0 0,-12-12,7 5,1-1,0 0,0 0,-9-17,16 22,1 0,0 0,1 0,0-1,0 1,1-1,0 0,0 0,0-17,1-404,4 190,-3-2103,-2 2307,-2 1,-9-42,1 6,-24-107,20 106,11 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8:31.7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160 793,'-1'-21,"-2"1,0-1,-2 1,0 0,-9-21,-2-10,-26-80,27 92,2 0,2-1,1 0,2 0,-4-67,12 103,-1-14,1 0,1 0,0 0,2 0,7-31,-3 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8:38.6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3690,'2072'0,"-2066"1,-1-1,1-1,0 1,-1-1,1 1,-1-2,1 1,-1-1,1 1,-1-1,0-1,0 1,0-1,0 0,0 0,5-5,-7 4,1-1,0 0,-1 0,0 0,0-1,-1 1,0-1,0 0,0 1,0-1,-1 0,0 0,0 0,-1 0,0-8,-1-309,-3 113,4-355,2 525,12-67,-7 62,2-46,-8 72,1 1,1-1,1 1,1 0,9-23,41-87,-47 111,39-76,-19 38,-2 0,18-59,-38 88,-1 0,-2 0,0-1,-2 1,-1-1,-1 1,-1-1,-1 1,-2 0,0 0,-2 0,-16-39,-1-22,17 60,0 1,-16-37,6 17,-24-91,24 69,-78-239,90 282,2 1,-2-36,-6-37,-27-73,27 100,30 211,-5-67,-3-24,-2-1,3 86,-14 1257,4-1357,2-1,1-1,15 56,-10-54,-2 0,-2 0,2 47,-8 499,-1-253,3-293,1 1,12 45,-3-15,1 2,-7-42,-1 0,3 43,-8 23,-1-65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8:41.5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1,'4271'0,"-4218"2,79 15,-46-4,0 0,-44-5,71 3,73-14,117 5,-243 10,-33-5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8:43.1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874 0,'-847'0,"820"0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8:48.5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164 0,'2'3,"-1"-1,0 1,0-1,1 0,0 0,-1 0,1 0,0 0,0 0,0 0,0-1,0 1,1-1,-1 1,0-1,1 0,-1 0,4 1,-2 0,50 21,2-2,0-2,1-3,1-3,96 11,-92-20,93-4,11 1,-144 2,0 1,-1 1,0 1,28 11,23 7,-48-18,-1 2,0 1,0 1,0 1,-1 1,-1 0,31 25,-48-33,0 1,0 0,0-1,-1 1,1 0,-2 1,1-1,0 1,-1-1,0 1,0 0,-1-1,0 1,0 0,1 7,-1 14,0 0,-4 30,1-12,2-34,-1 0,0 1,0-1,-1 0,-1 0,0 0,0-1,-1 1,-1-1,1 0,-8 11,8-15,-1 0,0-1,0 1,0-1,-1 0,0 0,0 0,0-1,-1 0,1 0,-1-1,0 0,0 0,0-1,0 1,0-1,-12 1,-44 3,0-3,-107-7,24-1,-574 5,712 0,0 1,0 0,0 1,-13 3,20-4,0-1,0 0,0 1,0-1,0 1,0-1,0 1,0-1,0 1,0 0,0-1,1 1,-1 0,0 0,1-1,-1 1,0 0,0 2,1-2,0 0,0 0,1 0,-1 0,0 0,0 0,1 0,-1-1,1 1,-1 0,1 0,-1 0,1 0,0-1,-1 1,1 0,0 0,-1-1,1 1,0-1,0 1,0-1,0 1,0-1,1 1,26 15,1-2,40 14,13 7,-41-18,1-2,65 15,-70-21,0 1,0 2,-1 1,38 21,-57-26,-1-1,2-1,-1 0,1-1,-1-1,1-1,24 1,-15 0,1 0,28 9,158 36,-90-23,4-6,-83-15,-43-5,0 0,0 0,0 1,0-1,0 0,0 1,0-1,0 1,0 0,0 0,0 0,-1 0,1 0,0 0,0 0,-1 0,1 1,-1-1,1 1,-1-1,0 1,1-1,0 4,-1-3,-1 1,0-1,1 0,-1 1,0-1,-1 0,1 1,0-1,-1 0,1 1,-1-1,0 0,0 1,0-1,0 0,0 0,-1 2,-7 8,1 0,-1-1,-1 0,0-1,-16 14,12-14,0-1,-1 0,0-1,0-1,-1 0,0-1,0-1,0 0,-1-2,1 0,-23 2,-25-2,-108-7,60-1,41 4,-37-1,1 4,-113 17,130-7,59-10,0 2,0 1,1 2,-42 14,52-13,5-3,0 1,0 1,0 0,-21 15,36-22,-1 1,0-1,1 1,-1-1,1 1,-1 0,1-1,-1 1,1 0,-1-1,1 1,-1 0,1-1,0 1,-1 0,1 0,0 0,0-1,0 1,0 0,0 0,0 0,0-1,0 1,0 0,0 0,0 0,0-1,1 2,18 19,36 7,-53-28,159 56,-44-17,-62-23,106 18,-97-22,5-2,86 1,-60-6,-58 1,-1 0,0 3,51 18,-37-11,-24-6,0 0,0 2,-1 1,0 1,-1 1,25 20,-46-33,0 2,1-1,0 0,0 0,0 0,1-1,-1 0,0 0,1 0,0 0,0 0,8 1,-26-44,13 39,0-1,0 1,0 0,0-1,1 1,-1 0,0-1,1 1,0 0,0-1,-1 1,1 0,0 0,1 0,-1 0,0 0,1 0,-1 0,3-2,0 1,0 0,0 0,0 1,0-1,0 1,1 0,-1 0,1 0,5-1,1 1,0 0,0 0,0 1,0 1,0 0,0 0,18 3,-29-3,0 0,1 0,-1 0,0 0,1 0,-1 0,0 1,1-1,-1 0,0 0,1 0,-1 0,0 1,1-1,-1 0,0 0,0 1,1-1,-1 0,0 0,0 1,1-1,-1 0,0 1,0-1,0 0,0 1,1-1,-1 0,0 1,0-1,0 0,0 1,0-1,0 1,0-1,0 0,0 1,0-1,0 0,0 1,-1-1,1 0,0 1,0-1,0 0,0 1,0-1,-1 0,1 1,0-1,0 0,-1 0,1 1,0-1,0 0,-1 0,1 1,0-1,-1 0,1 0,0 0,-1 0,1 1,-23 15,-32 9,-1-3,-1-2,0-3,-82 14,74-22,-1-4,1-2,-76-6,14 0,-421 3,521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6T09:49:21.61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4770,'2228'0,"-2221"-1,0 1,0-1,-1 0,1 0,-1-1,1 0,-1 0,1 0,-1-1,0 0,0 0,0-1,-1 0,1 0,-1 0,0 0,0-1,0 0,-1 0,7-10,4-8,-2-1,0 0,17-50,-6 14,31-61,-6 18,-4-2,47-171,-81 229,-2 0,-2-1,2-92,-12-16,5-250,2 382,0 0,2 0,1 1,0-1,2 2,19-36,-15 31,-1 0,-2 0,14-53,-6-8,3 0,4 2,38-85,-33 110,52-80,-26 48,-12 17,86-145,-111 195,1 1,0 0,2 2,27-23,106-74,23 17,-53 34,8-8,2 5,229-85,-141 66,-123 47,128-37,-46 17,19 1,-173 53,0-1,-1-2,-1 0,49-34,-44 27,1 1,47-21,92-38,35-14,157-6,-204 61,-7 13,-109 19,-1-1,55-16,-58 11,2 2,-1 1,72-3,126 11,-100 3,-6-5,152 5,-233 4,-1 2,1 3,84 31,57 14,-22-26,-102-22,-2 4,0 2,0 3,71 30,39 20,-108-44,71 36,-85-29,93 70,-93-60,78 43,294 178,-342-201,150 144,-219-187,0 1,-1 0,12 24,14 19,-6-11,-3 1,35 82,-6-10,72 105,-38-67,-55-91,50 81,-23-61,35 54,-91-127,0 1,-1 0,-1 1,0 0,-2 1,5 25,9 42,50 137,-42-144,-3 0,14 87,-30-80,-6-51,11 50,-5-36,-7-35,0-1,2 0,-1-1,8 17,94 190,-88-191,2 0,1-1,1-1,48 49,133 125,-190-189,0 1,-1 1,0 0,-1 1,-1 0,0 0,-2 1,7 20,27 51,-35-77,0-1,1 0,0 0,1-1,0 0,0 0,1-1,0 0,0 0,1-1,0-1,0 1,1-2,0 1,0-1,0-1,14 4,-25-8,39 10,1-2,-1-2,62 2,90-9,-205 1,0 1,0 1,0 1,0 0,1 0,0 1,-1 1,-17 9,-8 8,-48 33,7-3,50-32,0 1,2 2,1 1,-26 30,-11 9,7-7,3 3,-51 72,86-104,1 1,1 1,-21 53,11-20,3 0,2 2,4 1,-11 68,-3 106,0-15,19-140,6-39,-4 79,9-90,-2 0,-10 45,6-38,2-19,0 0,-2 0,-1-1,-21 38,-7 14,19-38,-1-1,-2-1,-2-1,-1 0,-45 45,-30 38,16 6,56-77,-3-1,-53 58,-3 1,67-77,0-1,-2-1,0 0,-2-2,-46 34,-36 26,24-17,-67 50,81-60,-109 67,114-88,-71 26,87-40,-275 115,252-104,-66 39,68-33,-188 104,235-128,0 1,0 0,2 2,-21 20,24-20,-1-1,-1 0,-1-1,0-1,-28 14,-75 22,-3-5,-169 35,126-46,50-13,29-7,11-3,0-3,-133-7,75-2,33 1,-115 5,121 11,63-7,-56 2,54-8,-19 0,0 2,-54 11,43-5,0-3,-132-6,85-2,94 1,0-1,0 0,0-1,0-1,-25-9,-85-41,14 6,74 34,0-2,1-2,1-1,-38-27,-86-47,-2-2,129 73,0 2,-2 2,-67-25,60 26,24 9,3 0,-1 1,0 1,-1 0,0 1,0 1,0 1,-21-1,-4 2,0-2,0-2,1-2,0-2,1-1,0-3,1-1,0-2,1-2,-58-37,79 42,1 0,0-1,1-1,-22-27,-55-81,67 86,20 29,-226-295,198 258,2-2,-32-61,10 16,36 61,0-1,3-1,0-1,-11-39,25 66,-1 1,0-1,0 1,0 0,-1 0,0 1,-1-1,1 1,-1 0,-1 0,-5-6,-5 0,0 1,0 0,-22-10,28 16,-14-11,1 0,1-1,1-2,-27-28,19 18,-34-27,43 39,1-2,1 0,1-2,1 0,0 0,2-1,-14-29,-34-49,18 40,19 27,1 0,2-1,1-1,1-1,-16-45,7 10,-2 2,-4 1,-52-76,51 86,13 15,-30-76,4 7,34 75,0-1,3 0,-10-53,-19-57,32 119,1 0,1 0,2-1,-3-53,10-127,1 85,-3-1221,1 1323,2-1,9-42,-6 41,-2 0,3-31,-7 46,2-69,14-81,-5 81,34-160,-41 225,-1 0,0-1,0 1,-2-1,0 0,-1-23,-2 29,1 1,-1-1,-1 0,1 1,-2 0,1-1,-1 1,0 1,-1-1,0 0,0 1,-7-7,-6-11,0 0,2-2,1 0,-21-52,11 25,18 41,-1 0,0 1,-1 0,0 1,-1 0,0 0,-1 1,0 0,-15-9,-11-12,35 30,1 0,0 0,0 0,-1 0,1 0,0 0,0 0,0 0,0-1,0 1,0 0,0-1,1 1,-1 0,0-1,1 1,-1-1,1 1,0-1,-1 1,1-1,0 0,0-2,1 2,0 1,-1 0,1 0,0-1,0 1,1 0,-1 0,0 0,0 0,0 0,1 1,-1-1,0 0,1 0,-1 1,1-1,-1 1,1 0,1-1,8-1,0 0,1 1,-1 0,0 0,18 3,11 6,-1 3,-1 0,0 3,-1 1,60 34,34 13,108 60,2 0,-193-105,2-2,60 10,26 7,-98-22,63 6,-8-1,-92-18,-10-5,-24-19,15 13,-88-84,5-4,-104-134,193 223,0 0,-1 1,0 1,-1 0,-1 1,1 0,-1 1,-1 1,0 0,0 1,0 1,-21-5,-1 3,0 1,0 2,-1 1,-55 3,73 0,0 0,1-1,0-2,-1 0,-23-8,31 8,1 0,0-1,0-1,1 0,-1 0,1-1,0 0,1-1,-13-12,18 13,-1-1,2 1,-1-1,1 0,0 0,1 0,-1-1,2 1,-1-1,1 1,1-1,-2-17,2-12,6-68,-1 30,-5-3,3-60,-1 136,-1 0,1-1,0 1,0 0,0 0,0 0,0 0,1 0,-1 1,1-1,0 0,0 1,0-1,0 1,0 0,0-1,1 1,-1 0,1 0,0 1,-1-1,1 0,0 1,0 0,0 0,0 0,0 0,0 0,0 0,5 0,11-1,0 1,0 0,0 2,21 2,-7-1,35 1,-11-3,0 3,0 2,-1 3,67 18,-85-13,0 1,-1 2,51 29,97 79,-93-57,12 5,-4 6,130 128,-225-200,1 0,-2 0,1 0,-1 1,0-1,4 9,-8-14,1 0,0 1,-1-1,1 1,-1-1,0 0,1 1,-1-1,0 1,0-1,0 1,0-1,0 1,0-1,0 1,-1-1,1 1,0-1,-1 1,1-1,-1 1,0-1,1 0,-1 1,0-1,0 0,0 0,0 0,0 0,0 0,0 0,0 0,0 0,-1 0,1 0,0 0,-1-1,-1 2,-24 8,-2 0,-29 5,32-9,1 1,0 1,-34 16,-1 3,-120 35,81-30,64-23,1-2,-1-2,0-1,0-1,0-2,-42-4,12 1,38 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5BA7-51FD-36D5-327C-D21127A28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2BBF7-7906-C224-A8E9-03B93CA66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00C51-A661-A4D6-0679-F3E8C485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4C3-65F0-4F18-94E1-F26C846F70AF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E96E4-84D1-58B6-FBB2-C30437C4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B78A-401B-9981-26C4-2207939C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D24-75CA-4DF5-91DA-1C89F9D3A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070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64426-407B-E807-D891-95A77449D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D69FD-F99C-7A29-4E4C-A96A834D6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4F104-7858-3EAC-1376-201E5B97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4C3-65F0-4F18-94E1-F26C846F70AF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E6A4F-33C9-4481-B21C-057FE16C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02ECC-70AD-127D-C653-62E2855F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D24-75CA-4DF5-91DA-1C89F9D3A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654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F9802C-08B3-1D07-1E2B-974C7281E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AE571-0179-6C58-50D9-104C1F4F1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CDCC2-3465-0F7D-F82D-0D548F28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4C3-65F0-4F18-94E1-F26C846F70AF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61A72-C7FA-8DE2-AFEB-AB4F7233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779BF-76C2-8335-2307-B3DC7041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D24-75CA-4DF5-91DA-1C89F9D3A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606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8656-30DC-A6E8-8B19-EB74779F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86134-E7CC-4A7B-6131-368F501F6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113FA-FBCA-D21C-D5E1-9B22B9D9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4C3-65F0-4F18-94E1-F26C846F70AF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D7462-2B90-BA92-F161-A130A7C3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341ED-F53A-AAA0-0A88-A4A0004E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D24-75CA-4DF5-91DA-1C89F9D3A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86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3A94A-C83F-BFAD-15EC-D3C6F871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A3EE0-44F2-0834-2586-54CB21D1F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60F7B-E0B0-A772-BC3D-85D059213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4C3-65F0-4F18-94E1-F26C846F70AF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56BEF-B358-B155-2A5E-CA003E05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5C9B5-2754-48B9-C50E-42AE3D85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D24-75CA-4DF5-91DA-1C89F9D3A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120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F18E-ADE0-4EFF-31C4-C1D3676F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D5E88-D419-7BAC-E7A6-39CD5E8E4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F7750-9895-AF84-9456-6C66A2CAA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DAF9F-AC4E-4287-B4BE-4DC070AC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4C3-65F0-4F18-94E1-F26C846F70AF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382F5-CDD8-FE8B-BB09-B94FDED5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87BEE-1B93-2E83-7587-3A1A8EE2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D24-75CA-4DF5-91DA-1C89F9D3A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43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C3125-1192-917F-CAEE-A5C07EC8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4C96F-8D1C-B438-D9D5-0C9A6A0CE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105FE-D425-A216-711E-E07952E02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B9B81-BAAC-BBE6-C658-A47BD8163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F35E2-0FD7-1597-163B-494F18C55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EC301C-5432-7881-C06C-28C44593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4C3-65F0-4F18-94E1-F26C846F70AF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B7CFC-380B-7A42-7B0B-16553A78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C2CBD-72D9-DC2F-A463-D5E3BFF8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D24-75CA-4DF5-91DA-1C89F9D3A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47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8DEF-B04C-5CB6-4A05-3EB89F16D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E56BF0-0122-A193-A33E-E655DFE3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4C3-65F0-4F18-94E1-F26C846F70AF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255F14-7C83-669B-C0B2-F29E5F65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1936D-B60B-9E5D-1430-C3B06E20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D24-75CA-4DF5-91DA-1C89F9D3A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282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693E8-CF2A-1302-1E5E-66374427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4C3-65F0-4F18-94E1-F26C846F70AF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4A6C95-C0C0-389D-29F1-ED5C1658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5056E-9E4F-D4D0-1215-5E7C7639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D24-75CA-4DF5-91DA-1C89F9D3A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779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53F2E-B207-24CB-CB99-F15327EC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A4DFC-4FD3-CFB0-F945-65F2F8EF6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B0AA3-6792-972D-3265-FD027455C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F921E-ACD4-7E78-44CC-E67CC2ED5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4C3-65F0-4F18-94E1-F26C846F70AF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7F8A0-D540-0CEA-3DB3-68AF9EC9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B0177-602B-A422-A97A-0170BAB9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D24-75CA-4DF5-91DA-1C89F9D3A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744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F7CF-7E54-7011-F4ED-B7AABBCD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FCE5CB-064B-5A98-09E5-AAC22A459D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3FDC5-E6D4-A28C-9E78-E80E5A0A4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8DC2D-4231-1F87-82B6-31192D334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54C3-65F0-4F18-94E1-F26C846F70AF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C355F-49CC-5E11-E737-5A11A766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23B91-7BC7-CAF2-32A3-8F2323AA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8D24-75CA-4DF5-91DA-1C89F9D3A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043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E05E5-68F1-94DD-E353-91AC1062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617E3-7754-2FCF-F33A-B07DFE3B8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B55A3-5D66-94FE-85F2-73582B6D5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D454C3-65F0-4F18-94E1-F26C846F70AF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9ECA6-5D76-4B4C-00B4-BAD7DF604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3C614-5A94-71EA-B7B2-70EE4E60C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158D24-75CA-4DF5-91DA-1C89F9D3A19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134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customXml" Target="../ink/ink20.xml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" Type="http://schemas.openxmlformats.org/officeDocument/2006/relationships/customXml" Target="../ink/ink15.xml"/><Relationship Id="rId21" Type="http://schemas.openxmlformats.org/officeDocument/2006/relationships/customXml" Target="../ink/ink24.xml"/><Relationship Id="rId7" Type="http://schemas.openxmlformats.org/officeDocument/2006/relationships/customXml" Target="../ink/ink17.xml"/><Relationship Id="rId12" Type="http://schemas.openxmlformats.org/officeDocument/2006/relationships/image" Target="../media/image150.png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190.png"/><Relationship Id="rId29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customXml" Target="../ink/ink19.xml"/><Relationship Id="rId24" Type="http://schemas.openxmlformats.org/officeDocument/2006/relationships/image" Target="../media/image21.png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23.png"/><Relationship Id="rId10" Type="http://schemas.openxmlformats.org/officeDocument/2006/relationships/image" Target="../media/image140.png"/><Relationship Id="rId19" Type="http://schemas.openxmlformats.org/officeDocument/2006/relationships/customXml" Target="../ink/ink23.xml"/><Relationship Id="rId4" Type="http://schemas.openxmlformats.org/officeDocument/2006/relationships/image" Target="../media/image110.png"/><Relationship Id="rId9" Type="http://schemas.openxmlformats.org/officeDocument/2006/relationships/customXml" Target="../ink/ink18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customXml" Target="../ink/ink27.xml"/><Relationship Id="rId30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customXml" Target="../ink/ink6.xml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5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190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customXml" Target="../ink/ink5.xml"/><Relationship Id="rId24" Type="http://schemas.openxmlformats.org/officeDocument/2006/relationships/image" Target="../media/image21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3.png"/><Relationship Id="rId10" Type="http://schemas.openxmlformats.org/officeDocument/2006/relationships/image" Target="../media/image140.png"/><Relationship Id="rId19" Type="http://schemas.openxmlformats.org/officeDocument/2006/relationships/customXml" Target="../ink/ink9.xml"/><Relationship Id="rId4" Type="http://schemas.openxmlformats.org/officeDocument/2006/relationships/image" Target="../media/image110.png"/><Relationship Id="rId9" Type="http://schemas.openxmlformats.org/officeDocument/2006/relationships/customXml" Target="../ink/ink4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customXml" Target="../ink/ink13.xml"/><Relationship Id="rId30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7078-98BB-D070-1ACA-33E05ED78F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Η αναισθητική μηχανή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5A29D-4D28-647C-F846-D19BB94589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Χαράλαμπος Κωστάκης, </a:t>
            </a:r>
            <a:r>
              <a:rPr lang="en-US" dirty="0"/>
              <a:t>DVM, PhD </a:t>
            </a:r>
            <a:r>
              <a:rPr lang="el-GR" dirty="0"/>
              <a:t>ΑΠΘ</a:t>
            </a:r>
          </a:p>
        </p:txBody>
      </p:sp>
    </p:spTree>
    <p:extLst>
      <p:ext uri="{BB962C8B-B14F-4D97-AF65-F5344CB8AC3E}">
        <p14:creationId xmlns:p14="http://schemas.microsoft.com/office/powerpoint/2010/main" val="1579153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urple and white tube with a plastic tube&#10;&#10;Description automatically generated with medium confidence">
            <a:extLst>
              <a:ext uri="{FF2B5EF4-FFF2-40B4-BE49-F238E27FC236}">
                <a16:creationId xmlns:a16="http://schemas.microsoft.com/office/drawing/2014/main" id="{C85BE292-4EB7-DCC0-436F-02266B841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9331" y="-922338"/>
            <a:ext cx="4351338" cy="4351338"/>
          </a:xfrm>
        </p:spPr>
      </p:pic>
      <p:pic>
        <p:nvPicPr>
          <p:cNvPr id="11" name="Picture 10" descr="A hand holding a bottle with a tube&#10;&#10;Description automatically generated">
            <a:extLst>
              <a:ext uri="{FF2B5EF4-FFF2-40B4-BE49-F238E27FC236}">
                <a16:creationId xmlns:a16="http://schemas.microsoft.com/office/drawing/2014/main" id="{815AE212-1626-4A1D-6B84-8FD55214A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7" name="Picture 6" descr="A hand holding a pipette over a bottle&#10;&#10;Description automatically generated">
            <a:extLst>
              <a:ext uri="{FF2B5EF4-FFF2-40B4-BE49-F238E27FC236}">
                <a16:creationId xmlns:a16="http://schemas.microsoft.com/office/drawing/2014/main" id="{F125599C-A64D-AC42-4A5F-06DB174CA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6400"/>
            <a:ext cx="3522133" cy="2641600"/>
          </a:xfrm>
          <a:prstGeom prst="rect">
            <a:avLst/>
          </a:prstGeom>
        </p:spPr>
      </p:pic>
      <p:pic>
        <p:nvPicPr>
          <p:cNvPr id="9" name="Picture 8" descr="A close up of a gas can&#10;&#10;Description automatically generated">
            <a:extLst>
              <a:ext uri="{FF2B5EF4-FFF2-40B4-BE49-F238E27FC236}">
                <a16:creationId xmlns:a16="http://schemas.microsoft.com/office/drawing/2014/main" id="{806FF2F9-9730-3346-B819-7BA081802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83" y="2860322"/>
            <a:ext cx="5996517" cy="399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16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133F-59D4-CECF-16F1-DCF0CC92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βαλβίδα ταχείας παροχής Ο</a:t>
            </a:r>
            <a:r>
              <a:rPr lang="el-GR" baseline="-25000" dirty="0"/>
              <a:t>2</a:t>
            </a:r>
            <a:r>
              <a:rPr lang="el-GR" dirty="0"/>
              <a:t> (</a:t>
            </a:r>
            <a:r>
              <a:rPr lang="en-US" dirty="0"/>
              <a:t>flush)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F5763-D018-99EB-246C-E89E19947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αναισθητική μηχανή διαθέτει κάπου ένα κουμπί ταχείας παροχής Ο</a:t>
            </a:r>
            <a:r>
              <a:rPr lang="el-GR" baseline="-25000" dirty="0"/>
              <a:t>2</a:t>
            </a:r>
          </a:p>
          <a:p>
            <a:r>
              <a:rPr lang="el-GR" dirty="0"/>
              <a:t>Αυτό ουσιαστικά παρακάμπτει το ροόμετρο και δίνει ροή αερίου με την πίεση που εξέρχεται από το </a:t>
            </a:r>
            <a:r>
              <a:rPr lang="el-GR" dirty="0" err="1"/>
              <a:t>μειωτήρα</a:t>
            </a:r>
            <a:r>
              <a:rPr lang="el-GR" dirty="0"/>
              <a:t> της φιάλης</a:t>
            </a:r>
          </a:p>
          <a:p>
            <a:r>
              <a:rPr lang="el-GR" dirty="0"/>
              <a:t>Επίσης παρακάμπτει τον εξαερωτήρα και προσφέρει καθαρό αέριο, όχι μείγμα αερίου/πτητικού αναισθητικού</a:t>
            </a:r>
          </a:p>
        </p:txBody>
      </p:sp>
      <p:pic>
        <p:nvPicPr>
          <p:cNvPr id="5" name="Picture 4" descr="A close-up of a machine&#10;&#10;Description automatically generated">
            <a:extLst>
              <a:ext uri="{FF2B5EF4-FFF2-40B4-BE49-F238E27FC236}">
                <a16:creationId xmlns:a16="http://schemas.microsoft.com/office/drawing/2014/main" id="{E1D1DCDF-8ECB-2548-546A-1CD2B8ABE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24" y="4526844"/>
            <a:ext cx="4269105" cy="2331156"/>
          </a:xfrm>
          <a:prstGeom prst="rect">
            <a:avLst/>
          </a:prstGeom>
        </p:spPr>
      </p:pic>
      <p:pic>
        <p:nvPicPr>
          <p:cNvPr id="7" name="Picture 6" descr="A hand pressing a button on a metal box&#10;&#10;Description automatically generated with medium confidence">
            <a:extLst>
              <a:ext uri="{FF2B5EF4-FFF2-40B4-BE49-F238E27FC236}">
                <a16:creationId xmlns:a16="http://schemas.microsoft.com/office/drawing/2014/main" id="{6931104F-9000-9C44-1E0D-64DD9B8F6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69" y="4094407"/>
            <a:ext cx="1962151" cy="27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9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 of an anesthesia machine&#10;&#10;Description automatically generated">
            <a:extLst>
              <a:ext uri="{FF2B5EF4-FFF2-40B4-BE49-F238E27FC236}">
                <a16:creationId xmlns:a16="http://schemas.microsoft.com/office/drawing/2014/main" id="{B24CA554-4170-2EFF-4FA9-2E991260B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6" y="736600"/>
            <a:ext cx="11256667" cy="53848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AB71F1-42C4-BC0D-B5F2-118FA731CEA9}"/>
                  </a:ext>
                </a:extLst>
              </p14:cNvPr>
              <p14:cNvContentPartPr/>
              <p14:nvPr/>
            </p14:nvContentPartPr>
            <p14:xfrm>
              <a:off x="755858" y="5731556"/>
              <a:ext cx="595080" cy="207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AB71F1-42C4-BC0D-B5F2-118FA731CE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218" y="5623556"/>
                <a:ext cx="7027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C3B398C-339B-1D6C-DC63-9FC50D147803}"/>
                  </a:ext>
                </a:extLst>
              </p14:cNvPr>
              <p14:cNvContentPartPr/>
              <p14:nvPr/>
            </p14:nvContentPartPr>
            <p14:xfrm>
              <a:off x="740738" y="3232436"/>
              <a:ext cx="1877040" cy="2480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C3B398C-339B-1D6C-DC63-9FC50D1478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7098" y="3124436"/>
                <a:ext cx="1984680" cy="269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C641251-31D5-9807-349D-28091C24E4B4}"/>
                  </a:ext>
                </a:extLst>
              </p14:cNvPr>
              <p14:cNvContentPartPr/>
              <p14:nvPr/>
            </p14:nvContentPartPr>
            <p14:xfrm>
              <a:off x="2776898" y="2179796"/>
              <a:ext cx="2997000" cy="195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C641251-31D5-9807-349D-28091C24E4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2898" y="2071796"/>
                <a:ext cx="3104640" cy="21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3C967D9-BC9F-8BEF-A698-0CEBBA0A69D2}"/>
                  </a:ext>
                </a:extLst>
              </p14:cNvPr>
              <p14:cNvContentPartPr/>
              <p14:nvPr/>
            </p14:nvContentPartPr>
            <p14:xfrm>
              <a:off x="4480058" y="3778556"/>
              <a:ext cx="57600" cy="285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3C967D9-BC9F-8BEF-A698-0CEBBA0A69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26418" y="3670556"/>
                <a:ext cx="16524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2AC8C7-8149-F5D8-6F65-6D81DDB0DF74}"/>
                  </a:ext>
                </a:extLst>
              </p14:cNvPr>
              <p14:cNvContentPartPr/>
              <p14:nvPr/>
            </p14:nvContentPartPr>
            <p14:xfrm>
              <a:off x="2787698" y="2148476"/>
              <a:ext cx="894240" cy="1328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2AC8C7-8149-F5D8-6F65-6D81DDB0DF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34058" y="2040476"/>
                <a:ext cx="1001880" cy="15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0F4FF9-FA79-2FFC-6C7D-6FEBBB766066}"/>
                  </a:ext>
                </a:extLst>
              </p14:cNvPr>
              <p14:cNvContentPartPr/>
              <p14:nvPr/>
            </p14:nvContentPartPr>
            <p14:xfrm>
              <a:off x="3589418" y="2054156"/>
              <a:ext cx="1929600" cy="29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0F4FF9-FA79-2FFC-6C7D-6FEBBB76606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35778" y="1946516"/>
                <a:ext cx="20372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0CB2A8-F664-182B-CDFB-9CB8F83E0053}"/>
                  </a:ext>
                </a:extLst>
              </p14:cNvPr>
              <p14:cNvContentPartPr/>
              <p14:nvPr/>
            </p14:nvContentPartPr>
            <p14:xfrm>
              <a:off x="4460258" y="1896476"/>
              <a:ext cx="31500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0CB2A8-F664-182B-CDFB-9CB8F83E005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06258" y="1788476"/>
                <a:ext cx="422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7E8A2EB-2FAB-EBFE-C889-79F1F0611982}"/>
                  </a:ext>
                </a:extLst>
              </p14:cNvPr>
              <p14:cNvContentPartPr/>
              <p14:nvPr/>
            </p14:nvContentPartPr>
            <p14:xfrm>
              <a:off x="4264418" y="2212556"/>
              <a:ext cx="587160" cy="74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7E8A2EB-2FAB-EBFE-C889-79F1F06119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10778" y="2104556"/>
                <a:ext cx="694800" cy="9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415921C-2F2B-E0A8-CAEB-3D2599D18FFA}"/>
                  </a:ext>
                </a:extLst>
              </p14:cNvPr>
              <p14:cNvContentPartPr/>
              <p14:nvPr/>
            </p14:nvContentPartPr>
            <p14:xfrm>
              <a:off x="5960018" y="1827716"/>
              <a:ext cx="4652640" cy="3400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415921C-2F2B-E0A8-CAEB-3D2599D18FF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06378" y="1719716"/>
                <a:ext cx="4760280" cy="36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678EB37-DBCB-4619-6F12-F2B26D341CBF}"/>
                  </a:ext>
                </a:extLst>
              </p14:cNvPr>
              <p14:cNvContentPartPr/>
              <p14:nvPr/>
            </p14:nvContentPartPr>
            <p14:xfrm>
              <a:off x="7834178" y="2223716"/>
              <a:ext cx="595440" cy="651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678EB37-DBCB-4619-6F12-F2B26D341CB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80538" y="2115716"/>
                <a:ext cx="703080" cy="8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04ED761-9229-8717-595E-B94DB2310742}"/>
                  </a:ext>
                </a:extLst>
              </p14:cNvPr>
              <p14:cNvContentPartPr/>
              <p14:nvPr/>
            </p14:nvContentPartPr>
            <p14:xfrm>
              <a:off x="7445738" y="1254956"/>
              <a:ext cx="940680" cy="524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04ED761-9229-8717-595E-B94DB231074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91738" y="1146956"/>
                <a:ext cx="1048320" cy="7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1A2A53A-6901-BA88-2B9E-F19216A80CF9}"/>
                  </a:ext>
                </a:extLst>
              </p14:cNvPr>
              <p14:cNvContentPartPr/>
              <p14:nvPr/>
            </p14:nvContentPartPr>
            <p14:xfrm>
              <a:off x="8411258" y="1556996"/>
              <a:ext cx="382680" cy="34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1A2A53A-6901-BA88-2B9E-F19216A80CF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57258" y="1449356"/>
                <a:ext cx="4903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E39274D-D596-4F59-BEA1-DC42885B43E3}"/>
                  </a:ext>
                </a:extLst>
              </p14:cNvPr>
              <p14:cNvContentPartPr/>
              <p14:nvPr/>
            </p14:nvContentPartPr>
            <p14:xfrm>
              <a:off x="8490098" y="5034596"/>
              <a:ext cx="27000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E39274D-D596-4F59-BEA1-DC42885B43E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36458" y="4926596"/>
                <a:ext cx="377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4C550F-451A-873F-F608-7C03C75F841C}"/>
                  </a:ext>
                </a:extLst>
              </p14:cNvPr>
              <p14:cNvContentPartPr/>
              <p14:nvPr/>
            </p14:nvContentPartPr>
            <p14:xfrm>
              <a:off x="8466338" y="5327996"/>
              <a:ext cx="27000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4C550F-451A-873F-F608-7C03C75F841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412698" y="5220356"/>
                <a:ext cx="3776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876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5D128-8FAD-2D84-09C3-1EFBF61E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αναισθητική μηχανή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90590-ECE5-6AAE-90A1-F33C4207A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Η αναισθητική μηχανή χρησιμοποιείται για την παροχή αναισθησίας με εισπνευστικό (πτητικό) αναισθητικό (εισπνευστική αναισθησία)</a:t>
            </a:r>
          </a:p>
          <a:p>
            <a:r>
              <a:rPr lang="el-GR" dirty="0"/>
              <a:t>Η δουλεία της, ουσιαστικά, είναι να παρασκευάζει το μείγμα αερίου/πτητικού αναισθητικού που χρειαζόμαστε και να το μεταφέρει στον ασθενή</a:t>
            </a:r>
          </a:p>
          <a:p>
            <a:r>
              <a:rPr lang="el-GR" dirty="0"/>
              <a:t>Στην </a:t>
            </a:r>
            <a:r>
              <a:rPr lang="el-GR" dirty="0" err="1"/>
              <a:t>απλούστερή</a:t>
            </a:r>
            <a:r>
              <a:rPr lang="el-GR" dirty="0"/>
              <a:t> της διάταξη αποτελείται από μία πηγή φέροντος αερίου (</a:t>
            </a:r>
            <a:r>
              <a:rPr lang="en-US" dirty="0"/>
              <a:t>carrier gas)</a:t>
            </a:r>
            <a:r>
              <a:rPr lang="el-GR" dirty="0"/>
              <a:t>, ένα ροόμετρο, τον εξαερωτήρα, και το αναισθητικό κύκλωμα</a:t>
            </a:r>
          </a:p>
          <a:p>
            <a:r>
              <a:rPr lang="el-GR" dirty="0"/>
              <a:t>Πιο σύγχρονες μηχανές μπορούν να χρησιμοποιούν περισσότερα από ένα αέρια</a:t>
            </a:r>
            <a:r>
              <a:rPr lang="en-US" dirty="0"/>
              <a:t>, </a:t>
            </a:r>
            <a:r>
              <a:rPr lang="el-GR" dirty="0"/>
              <a:t>περισσότερους εξαερωτήρες και συμπεριλαμβάνουν αναπνευστήρα και </a:t>
            </a:r>
            <a:r>
              <a:rPr lang="en-US" dirty="0"/>
              <a:t>monitor </a:t>
            </a:r>
            <a:r>
              <a:rPr lang="el-GR" dirty="0"/>
              <a:t>αναπνευστικού ή/και καρδιαγγειακού</a:t>
            </a:r>
          </a:p>
        </p:txBody>
      </p:sp>
    </p:spTree>
    <p:extLst>
      <p:ext uri="{BB962C8B-B14F-4D97-AF65-F5344CB8AC3E}">
        <p14:creationId xmlns:p14="http://schemas.microsoft.com/office/powerpoint/2010/main" val="180565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CF1A-79FE-4F40-078C-8E20D2FF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αναισθητική μηχανή</a:t>
            </a:r>
          </a:p>
        </p:txBody>
      </p:sp>
      <p:pic>
        <p:nvPicPr>
          <p:cNvPr id="5" name="Content Placeholder 4" descr="A close-up of a medical device&#10;&#10;Description automatically generated">
            <a:extLst>
              <a:ext uri="{FF2B5EF4-FFF2-40B4-BE49-F238E27FC236}">
                <a16:creationId xmlns:a16="http://schemas.microsoft.com/office/drawing/2014/main" id="{CC1750DF-744B-383E-5B8A-9350C3C76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08" y="1202194"/>
            <a:ext cx="2549425" cy="5424311"/>
          </a:xfrm>
        </p:spPr>
      </p:pic>
      <p:pic>
        <p:nvPicPr>
          <p:cNvPr id="7" name="Picture 6" descr="A medical equipment with a screen and a dropper&#10;&#10;Description automatically generated">
            <a:extLst>
              <a:ext uri="{FF2B5EF4-FFF2-40B4-BE49-F238E27FC236}">
                <a16:creationId xmlns:a16="http://schemas.microsoft.com/office/drawing/2014/main" id="{B47257B8-0005-9EA4-A096-CD7E5831A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35" y="365124"/>
            <a:ext cx="4762660" cy="600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 of an anesthesia machine&#10;&#10;Description automatically generated">
            <a:extLst>
              <a:ext uri="{FF2B5EF4-FFF2-40B4-BE49-F238E27FC236}">
                <a16:creationId xmlns:a16="http://schemas.microsoft.com/office/drawing/2014/main" id="{B24CA554-4170-2EFF-4FA9-2E991260B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6" y="736600"/>
            <a:ext cx="11256667" cy="53848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AB71F1-42C4-BC0D-B5F2-118FA731CEA9}"/>
                  </a:ext>
                </a:extLst>
              </p14:cNvPr>
              <p14:cNvContentPartPr/>
              <p14:nvPr/>
            </p14:nvContentPartPr>
            <p14:xfrm>
              <a:off x="755858" y="5731556"/>
              <a:ext cx="595080" cy="207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AB71F1-42C4-BC0D-B5F2-118FA731CE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218" y="5623556"/>
                <a:ext cx="7027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C3B398C-339B-1D6C-DC63-9FC50D147803}"/>
                  </a:ext>
                </a:extLst>
              </p14:cNvPr>
              <p14:cNvContentPartPr/>
              <p14:nvPr/>
            </p14:nvContentPartPr>
            <p14:xfrm>
              <a:off x="740738" y="3232436"/>
              <a:ext cx="1877040" cy="2480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C3B398C-339B-1D6C-DC63-9FC50D1478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7098" y="3124436"/>
                <a:ext cx="1984680" cy="269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C641251-31D5-9807-349D-28091C24E4B4}"/>
                  </a:ext>
                </a:extLst>
              </p14:cNvPr>
              <p14:cNvContentPartPr/>
              <p14:nvPr/>
            </p14:nvContentPartPr>
            <p14:xfrm>
              <a:off x="2776898" y="2179796"/>
              <a:ext cx="2997000" cy="1952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C641251-31D5-9807-349D-28091C24E4B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2898" y="2071796"/>
                <a:ext cx="3104640" cy="21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3C967D9-BC9F-8BEF-A698-0CEBBA0A69D2}"/>
                  </a:ext>
                </a:extLst>
              </p14:cNvPr>
              <p14:cNvContentPartPr/>
              <p14:nvPr/>
            </p14:nvContentPartPr>
            <p14:xfrm>
              <a:off x="4480058" y="3778556"/>
              <a:ext cx="57600" cy="285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3C967D9-BC9F-8BEF-A698-0CEBBA0A69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26418" y="3670556"/>
                <a:ext cx="16524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2AC8C7-8149-F5D8-6F65-6D81DDB0DF74}"/>
                  </a:ext>
                </a:extLst>
              </p14:cNvPr>
              <p14:cNvContentPartPr/>
              <p14:nvPr/>
            </p14:nvContentPartPr>
            <p14:xfrm>
              <a:off x="2787698" y="2148476"/>
              <a:ext cx="894240" cy="1328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2AC8C7-8149-F5D8-6F65-6D81DDB0DF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34058" y="2040476"/>
                <a:ext cx="1001880" cy="15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80F4FF9-FA79-2FFC-6C7D-6FEBBB766066}"/>
                  </a:ext>
                </a:extLst>
              </p14:cNvPr>
              <p14:cNvContentPartPr/>
              <p14:nvPr/>
            </p14:nvContentPartPr>
            <p14:xfrm>
              <a:off x="3589418" y="2054156"/>
              <a:ext cx="1929600" cy="29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80F4FF9-FA79-2FFC-6C7D-6FEBBB76606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35778" y="1946516"/>
                <a:ext cx="20372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0CB2A8-F664-182B-CDFB-9CB8F83E0053}"/>
                  </a:ext>
                </a:extLst>
              </p14:cNvPr>
              <p14:cNvContentPartPr/>
              <p14:nvPr/>
            </p14:nvContentPartPr>
            <p14:xfrm>
              <a:off x="4460258" y="1896476"/>
              <a:ext cx="31500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0CB2A8-F664-182B-CDFB-9CB8F83E005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06258" y="1788476"/>
                <a:ext cx="422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7E8A2EB-2FAB-EBFE-C889-79F1F0611982}"/>
                  </a:ext>
                </a:extLst>
              </p14:cNvPr>
              <p14:cNvContentPartPr/>
              <p14:nvPr/>
            </p14:nvContentPartPr>
            <p14:xfrm>
              <a:off x="4264418" y="2212556"/>
              <a:ext cx="587160" cy="74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7E8A2EB-2FAB-EBFE-C889-79F1F06119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10778" y="2104556"/>
                <a:ext cx="694800" cy="9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415921C-2F2B-E0A8-CAEB-3D2599D18FFA}"/>
                  </a:ext>
                </a:extLst>
              </p14:cNvPr>
              <p14:cNvContentPartPr/>
              <p14:nvPr/>
            </p14:nvContentPartPr>
            <p14:xfrm>
              <a:off x="5960018" y="1827716"/>
              <a:ext cx="4652640" cy="3400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415921C-2F2B-E0A8-CAEB-3D2599D18FF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06378" y="1719716"/>
                <a:ext cx="4760280" cy="36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678EB37-DBCB-4619-6F12-F2B26D341CBF}"/>
                  </a:ext>
                </a:extLst>
              </p14:cNvPr>
              <p14:cNvContentPartPr/>
              <p14:nvPr/>
            </p14:nvContentPartPr>
            <p14:xfrm>
              <a:off x="7834178" y="2223716"/>
              <a:ext cx="595440" cy="651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678EB37-DBCB-4619-6F12-F2B26D341CB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80538" y="2115716"/>
                <a:ext cx="703080" cy="8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04ED761-9229-8717-595E-B94DB2310742}"/>
                  </a:ext>
                </a:extLst>
              </p14:cNvPr>
              <p14:cNvContentPartPr/>
              <p14:nvPr/>
            </p14:nvContentPartPr>
            <p14:xfrm>
              <a:off x="7445738" y="1254956"/>
              <a:ext cx="940680" cy="524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04ED761-9229-8717-595E-B94DB231074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91738" y="1146956"/>
                <a:ext cx="1048320" cy="7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1A2A53A-6901-BA88-2B9E-F19216A80CF9}"/>
                  </a:ext>
                </a:extLst>
              </p14:cNvPr>
              <p14:cNvContentPartPr/>
              <p14:nvPr/>
            </p14:nvContentPartPr>
            <p14:xfrm>
              <a:off x="8411258" y="1556996"/>
              <a:ext cx="382680" cy="34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1A2A53A-6901-BA88-2B9E-F19216A80CF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57258" y="1449356"/>
                <a:ext cx="4903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E39274D-D596-4F59-BEA1-DC42885B43E3}"/>
                  </a:ext>
                </a:extLst>
              </p14:cNvPr>
              <p14:cNvContentPartPr/>
              <p14:nvPr/>
            </p14:nvContentPartPr>
            <p14:xfrm>
              <a:off x="8490098" y="5034596"/>
              <a:ext cx="27000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E39274D-D596-4F59-BEA1-DC42885B43E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36458" y="4926596"/>
                <a:ext cx="377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4C550F-451A-873F-F608-7C03C75F841C}"/>
                  </a:ext>
                </a:extLst>
              </p14:cNvPr>
              <p14:cNvContentPartPr/>
              <p14:nvPr/>
            </p14:nvContentPartPr>
            <p14:xfrm>
              <a:off x="8466338" y="5327996"/>
              <a:ext cx="27000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4C550F-451A-873F-F608-7C03C75F841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412698" y="5220356"/>
                <a:ext cx="3776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716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F07C-ABA9-DEDC-B10B-188E2B46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φέρον αέριο (</a:t>
            </a:r>
            <a:r>
              <a:rPr lang="en-US" dirty="0"/>
              <a:t>carrier gas)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3E7FB-3332-26F1-A69F-4EA0EDE52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Το φέρον αέριο χρησιμοποιείται για να μεταφέρει το πτητικό αναισθητικό στον ασθενή, αναμειγνύεται στον εξαερωτήρα με το αναισθητικό και το μείγμα οδηγείται, μέσω του αναισθητικού κυκλώματος, στο αναπνευστικό σύστημα του ασθενούς</a:t>
            </a:r>
          </a:p>
          <a:p>
            <a:r>
              <a:rPr lang="el-GR" dirty="0"/>
              <a:t>Χρησιμοποιείται σχεδόν αποκλειστικά ιατρικό Ο</a:t>
            </a:r>
            <a:r>
              <a:rPr lang="el-GR" baseline="-25000" dirty="0"/>
              <a:t>2</a:t>
            </a:r>
            <a:r>
              <a:rPr lang="el-GR" dirty="0"/>
              <a:t> αλλά μπορούν να χρησιμοποιηθούν και Ν</a:t>
            </a:r>
            <a:r>
              <a:rPr lang="el-GR" baseline="-25000" dirty="0"/>
              <a:t>2</a:t>
            </a:r>
            <a:r>
              <a:rPr lang="el-GR" dirty="0"/>
              <a:t>Ο και ιατρικός (αποστειρωμένος) αέρας</a:t>
            </a:r>
          </a:p>
          <a:p>
            <a:r>
              <a:rPr lang="el-GR" dirty="0"/>
              <a:t>Συνήθως βρίσκεται υπό πίεση σε φιάλη η οποία συνδέεται με την αναισθητική μηχανή μέσω ενός </a:t>
            </a:r>
            <a:r>
              <a:rPr lang="el-GR" b="1" dirty="0" err="1"/>
              <a:t>μειωτήρα</a:t>
            </a:r>
            <a:endParaRPr lang="el-GR" b="1" dirty="0"/>
          </a:p>
          <a:p>
            <a:r>
              <a:rPr lang="el-GR" dirty="0"/>
              <a:t>Μπορεί να χρησιμοποιηθεί και συμπυκνωτήρας Ο</a:t>
            </a:r>
            <a:r>
              <a:rPr lang="el-GR" baseline="-25000" dirty="0"/>
              <a:t>2</a:t>
            </a:r>
            <a:r>
              <a:rPr lang="el-GR" dirty="0"/>
              <a:t> αλλά συνήθως η ροή είναι χαμηλή και το Ο</a:t>
            </a:r>
            <a:r>
              <a:rPr lang="el-GR" baseline="-25000" dirty="0"/>
              <a:t>2</a:t>
            </a:r>
            <a:r>
              <a:rPr lang="el-GR" dirty="0"/>
              <a:t> </a:t>
            </a:r>
            <a:r>
              <a:rPr lang="el-GR" u="sng" dirty="0"/>
              <a:t>δεν</a:t>
            </a:r>
            <a:r>
              <a:rPr lang="el-GR" dirty="0"/>
              <a:t> είναι αποστειρωμένο</a:t>
            </a:r>
          </a:p>
          <a:p>
            <a:r>
              <a:rPr lang="el-GR" dirty="0"/>
              <a:t>Ομοίως, για αέρα, μπορεί να χρησιμοποιηθεί συμπιεστής αέρα (κομπρεσέρ), αλλά πάλι </a:t>
            </a:r>
            <a:r>
              <a:rPr lang="el-GR" u="sng" dirty="0"/>
              <a:t>δεν</a:t>
            </a:r>
            <a:r>
              <a:rPr lang="el-GR" dirty="0"/>
              <a:t> είναι αποστειρωμένος</a:t>
            </a:r>
          </a:p>
        </p:txBody>
      </p:sp>
    </p:spTree>
    <p:extLst>
      <p:ext uri="{BB962C8B-B14F-4D97-AF65-F5344CB8AC3E}">
        <p14:creationId xmlns:p14="http://schemas.microsoft.com/office/powerpoint/2010/main" val="201718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silver air compressor&#10;&#10;Description automatically generated">
            <a:extLst>
              <a:ext uri="{FF2B5EF4-FFF2-40B4-BE49-F238E27FC236}">
                <a16:creationId xmlns:a16="http://schemas.microsoft.com/office/drawing/2014/main" id="{46CF6982-C25B-2A10-3D03-782E9C68D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022" y="2921000"/>
            <a:ext cx="5249333" cy="3937000"/>
          </a:xfrm>
          <a:prstGeom prst="rect">
            <a:avLst/>
          </a:prstGeom>
        </p:spPr>
      </p:pic>
      <p:pic>
        <p:nvPicPr>
          <p:cNvPr id="5" name="Content Placeholder 4" descr="A close-up of a pressure gauge&#10;&#10;Description automatically generated">
            <a:extLst>
              <a:ext uri="{FF2B5EF4-FFF2-40B4-BE49-F238E27FC236}">
                <a16:creationId xmlns:a16="http://schemas.microsoft.com/office/drawing/2014/main" id="{D74AAB45-AA64-07B8-F86D-4F5656E66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279" y="-620448"/>
            <a:ext cx="4449076" cy="4351338"/>
          </a:xfrm>
        </p:spPr>
      </p:pic>
      <p:pic>
        <p:nvPicPr>
          <p:cNvPr id="9" name="Picture 8" descr="Several cylinders with a chain attached to them&#10;&#10;Description automatically generated">
            <a:extLst>
              <a:ext uri="{FF2B5EF4-FFF2-40B4-BE49-F238E27FC236}">
                <a16:creationId xmlns:a16="http://schemas.microsoft.com/office/drawing/2014/main" id="{FE63A474-59A9-BE47-E334-04FBD2FCE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71"/>
            <a:ext cx="4816489" cy="6421985"/>
          </a:xfrm>
          <a:prstGeom prst="rect">
            <a:avLst/>
          </a:prstGeom>
        </p:spPr>
      </p:pic>
      <p:pic>
        <p:nvPicPr>
          <p:cNvPr id="11" name="Picture 10" descr="A medical device with a ventilator&#10;&#10;Description automatically generated">
            <a:extLst>
              <a:ext uri="{FF2B5EF4-FFF2-40B4-BE49-F238E27FC236}">
                <a16:creationId xmlns:a16="http://schemas.microsoft.com/office/drawing/2014/main" id="{0A22545A-868B-E642-1265-B3514BF9E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89" y="1555221"/>
            <a:ext cx="3298968" cy="329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1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8543D-4E78-52F3-3DEF-3622F747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ροόμετρο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B9A2A-6EBD-8CEC-7E01-E8FBE9F01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20200" cy="4351338"/>
          </a:xfrm>
        </p:spPr>
        <p:txBody>
          <a:bodyPr/>
          <a:lstStyle/>
          <a:p>
            <a:r>
              <a:rPr lang="el-GR" dirty="0"/>
              <a:t>Η πηγή αερίου συνδέεται με τον εξαερωτήρα μέσω ενός ροόμετρου, το οποίο ρυθμίζει τη ροή του φρέσκου αερίου στην αναισθητική μηχανή σε </a:t>
            </a:r>
            <a:r>
              <a:rPr lang="en-US" dirty="0"/>
              <a:t>L/min</a:t>
            </a:r>
          </a:p>
          <a:p>
            <a:r>
              <a:rPr lang="el-GR" dirty="0"/>
              <a:t>Πρόκειται για μία στρόφιγγα και ένα διαφανή, διαβαθμισμένο κύλινδρο που περιέχει είτε μία μεταλλική μπίλια είτε ένα κύλινδρο </a:t>
            </a:r>
          </a:p>
        </p:txBody>
      </p:sp>
      <p:pic>
        <p:nvPicPr>
          <p:cNvPr id="5" name="Picture 4" descr="A close-up of a thermometer&#10;&#10;Description automatically generated">
            <a:extLst>
              <a:ext uri="{FF2B5EF4-FFF2-40B4-BE49-F238E27FC236}">
                <a16:creationId xmlns:a16="http://schemas.microsoft.com/office/drawing/2014/main" id="{F2D8D706-B96B-FB6B-398E-6F2772E67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89" y="0"/>
            <a:ext cx="2373511" cy="6858000"/>
          </a:xfrm>
          <a:prstGeom prst="rect">
            <a:avLst/>
          </a:prstGeom>
        </p:spPr>
      </p:pic>
      <p:pic>
        <p:nvPicPr>
          <p:cNvPr id="7" name="Picture 6" descr="A drawing of a red arrow pointing to a red arrow&#10;&#10;Description automatically generated">
            <a:extLst>
              <a:ext uri="{FF2B5EF4-FFF2-40B4-BE49-F238E27FC236}">
                <a16:creationId xmlns:a16="http://schemas.microsoft.com/office/drawing/2014/main" id="{1DA1230C-14D9-7ABC-8FDB-E24D0F7BE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41" y="4018820"/>
            <a:ext cx="4567548" cy="272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80E22-6C80-E544-7139-FAA09FE2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εξαερωτήρας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5D0D-45A6-44B7-EB66-BC9C126F5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Ο εξαερωτήρας δημιουργεί το μείγμα αερίου/πτητικού αναισθητικού ρυθμίζοντας το ποσοστό της ροής του φρέσκου αερίου που περνάει από μέσα του για να </a:t>
            </a:r>
            <a:r>
              <a:rPr lang="el-GR" dirty="0" err="1"/>
              <a:t>κορεστεί</a:t>
            </a:r>
            <a:r>
              <a:rPr lang="el-GR" dirty="0"/>
              <a:t> σε πτητικό αέριο</a:t>
            </a:r>
          </a:p>
          <a:p>
            <a:r>
              <a:rPr lang="el-GR" dirty="0"/>
              <a:t>Για να είναι αξιόπιστη η ρύθμιση του εξαερωτήρα πρέπει να είναι κατασκευασμένος για το συγκεκριμένο πτητικό αναισθητικό (μερική πίεση ατμών)</a:t>
            </a:r>
            <a:endParaRPr lang="en-US" dirty="0"/>
          </a:p>
          <a:p>
            <a:r>
              <a:rPr lang="el-GR" dirty="0"/>
              <a:t>Όλοι διαθέτουν ένα δείκτη στάθμης με το ελάχιστο και το μέγιστο πτητικό αναισθητικό που πρέπει να περιέχουν για να λειτουργούν σωστά</a:t>
            </a:r>
          </a:p>
          <a:p>
            <a:r>
              <a:rPr lang="el-GR" dirty="0"/>
              <a:t>Οι περισσότεροι εξαερωτήρες λειτουργούν αξιόπιστα με ροή ≥ 0.5 </a:t>
            </a:r>
            <a:r>
              <a:rPr lang="en-US" dirty="0"/>
              <a:t>L/min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548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0634B-45E0-E089-3599-26E1A6CC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εξαερωτήρας</a:t>
            </a:r>
          </a:p>
        </p:txBody>
      </p:sp>
      <p:pic>
        <p:nvPicPr>
          <p:cNvPr id="5" name="Content Placeholder 4" descr="Diagram of a diagram of a heat exchanger&#10;&#10;Description automatically generated">
            <a:extLst>
              <a:ext uri="{FF2B5EF4-FFF2-40B4-BE49-F238E27FC236}">
                <a16:creationId xmlns:a16="http://schemas.microsoft.com/office/drawing/2014/main" id="{AA8E2866-30DF-60F0-E926-8D5E2BA77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8998"/>
            <a:ext cx="4146857" cy="3385189"/>
          </a:xfrm>
        </p:spPr>
      </p:pic>
      <p:pic>
        <p:nvPicPr>
          <p:cNvPr id="7" name="Picture 6" descr="A close-up of a grey and silver device&#10;&#10;Description automatically generated">
            <a:extLst>
              <a:ext uri="{FF2B5EF4-FFF2-40B4-BE49-F238E27FC236}">
                <a16:creationId xmlns:a16="http://schemas.microsoft.com/office/drawing/2014/main" id="{B89FB283-89ED-9386-975F-9A372E623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423"/>
            <a:ext cx="4838949" cy="4627245"/>
          </a:xfrm>
          <a:prstGeom prst="rect">
            <a:avLst/>
          </a:prstGeom>
        </p:spPr>
      </p:pic>
      <p:pic>
        <p:nvPicPr>
          <p:cNvPr id="9" name="Picture 8" descr="Several medical equipment with different colors&#10;&#10;Description automatically generated">
            <a:extLst>
              <a:ext uri="{FF2B5EF4-FFF2-40B4-BE49-F238E27FC236}">
                <a16:creationId xmlns:a16="http://schemas.microsoft.com/office/drawing/2014/main" id="{8A808E73-D4CA-47BC-1B51-6B839798C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421" y="43813"/>
            <a:ext cx="4838950" cy="33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19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401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Η αναισθητική μηχανή</vt:lpstr>
      <vt:lpstr>Η αναισθητική μηχανή</vt:lpstr>
      <vt:lpstr>Η αναισθητική μηχανή</vt:lpstr>
      <vt:lpstr>PowerPoint Presentation</vt:lpstr>
      <vt:lpstr>Το φέρον αέριο (carrier gas)</vt:lpstr>
      <vt:lpstr>PowerPoint Presentation</vt:lpstr>
      <vt:lpstr>Το ροόμετρο</vt:lpstr>
      <vt:lpstr>Ο εξαερωτήρας</vt:lpstr>
      <vt:lpstr>Ο εξαερωτήρας</vt:lpstr>
      <vt:lpstr>PowerPoint Presentation</vt:lpstr>
      <vt:lpstr>Η βαλβίδα ταχείας παροχής Ο2 (flush)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αναισθητική μηχανή</dc:title>
  <dc:creator>Babis Kostakis</dc:creator>
  <cp:lastModifiedBy>Babis Kostakis</cp:lastModifiedBy>
  <cp:revision>2</cp:revision>
  <dcterms:created xsi:type="dcterms:W3CDTF">2024-03-20T16:04:49Z</dcterms:created>
  <dcterms:modified xsi:type="dcterms:W3CDTF">2024-03-20T16:41:49Z</dcterms:modified>
</cp:coreProperties>
</file>