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FD07BB-70BB-406A-B2AD-2A354F08BEA5}" v="17" dt="2023-01-17T15:21:44.1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98" d="100"/>
          <a:sy n="98" d="100"/>
        </p:scale>
        <p:origin x="9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alvanou" userId="e3221fe3f50a03c0" providerId="LiveId" clId="{91FD07BB-70BB-406A-B2AD-2A354F08BEA5}"/>
    <pc:docChg chg="undo custSel addSld modSld">
      <pc:chgData name="Emilia Salvanou" userId="e3221fe3f50a03c0" providerId="LiveId" clId="{91FD07BB-70BB-406A-B2AD-2A354F08BEA5}" dt="2023-01-17T15:23:28.758" v="1864" actId="404"/>
      <pc:docMkLst>
        <pc:docMk/>
      </pc:docMkLst>
      <pc:sldChg chg="modSp mod">
        <pc:chgData name="Emilia Salvanou" userId="e3221fe3f50a03c0" providerId="LiveId" clId="{91FD07BB-70BB-406A-B2AD-2A354F08BEA5}" dt="2023-01-17T15:19:53.818" v="1831"/>
        <pc:sldMkLst>
          <pc:docMk/>
          <pc:sldMk cId="4184100562" sldId="256"/>
        </pc:sldMkLst>
        <pc:spChg chg="mod">
          <ac:chgData name="Emilia Salvanou" userId="e3221fe3f50a03c0" providerId="LiveId" clId="{91FD07BB-70BB-406A-B2AD-2A354F08BEA5}" dt="2023-01-17T15:19:53.818" v="1831"/>
          <ac:spMkLst>
            <pc:docMk/>
            <pc:sldMk cId="4184100562" sldId="256"/>
            <ac:spMk id="2" creationId="{BA7E2222-7B80-5440-2D22-7018576D6FA3}"/>
          </ac:spMkLst>
        </pc:spChg>
        <pc:spChg chg="mod">
          <ac:chgData name="Emilia Salvanou" userId="e3221fe3f50a03c0" providerId="LiveId" clId="{91FD07BB-70BB-406A-B2AD-2A354F08BEA5}" dt="2023-01-17T15:19:53.818" v="1831"/>
          <ac:spMkLst>
            <pc:docMk/>
            <pc:sldMk cId="4184100562" sldId="256"/>
            <ac:spMk id="3" creationId="{0279FB10-C38B-5C94-C049-F88A211E1359}"/>
          </ac:spMkLst>
        </pc:spChg>
      </pc:sldChg>
      <pc:sldChg chg="addSp delSp modSp new mod setBg">
        <pc:chgData name="Emilia Salvanou" userId="e3221fe3f50a03c0" providerId="LiveId" clId="{91FD07BB-70BB-406A-B2AD-2A354F08BEA5}" dt="2023-01-17T15:22:23.987" v="1857" actId="26606"/>
        <pc:sldMkLst>
          <pc:docMk/>
          <pc:sldMk cId="3688203892" sldId="257"/>
        </pc:sldMkLst>
        <pc:spChg chg="mod">
          <ac:chgData name="Emilia Salvanou" userId="e3221fe3f50a03c0" providerId="LiveId" clId="{91FD07BB-70BB-406A-B2AD-2A354F08BEA5}" dt="2023-01-17T15:22:23.987" v="1857" actId="26606"/>
          <ac:spMkLst>
            <pc:docMk/>
            <pc:sldMk cId="3688203892" sldId="257"/>
            <ac:spMk id="2" creationId="{FC12867F-5B1C-9201-C3E1-3AA7726EBA4C}"/>
          </ac:spMkLst>
        </pc:spChg>
        <pc:spChg chg="del mod">
          <ac:chgData name="Emilia Salvanou" userId="e3221fe3f50a03c0" providerId="LiveId" clId="{91FD07BB-70BB-406A-B2AD-2A354F08BEA5}" dt="2023-01-17T15:22:23.987" v="1857" actId="26606"/>
          <ac:spMkLst>
            <pc:docMk/>
            <pc:sldMk cId="3688203892" sldId="257"/>
            <ac:spMk id="3" creationId="{66EBCE35-2254-5877-7DBB-11CDE7BEF849}"/>
          </ac:spMkLst>
        </pc:spChg>
        <pc:spChg chg="add">
          <ac:chgData name="Emilia Salvanou" userId="e3221fe3f50a03c0" providerId="LiveId" clId="{91FD07BB-70BB-406A-B2AD-2A354F08BEA5}" dt="2023-01-17T15:22:23.987" v="1857" actId="26606"/>
          <ac:spMkLst>
            <pc:docMk/>
            <pc:sldMk cId="3688203892" sldId="257"/>
            <ac:spMk id="9" creationId="{F966DD2F-FBF5-41CE-A3F4-565352D95DC3}"/>
          </ac:spMkLst>
        </pc:spChg>
        <pc:spChg chg="add">
          <ac:chgData name="Emilia Salvanou" userId="e3221fe3f50a03c0" providerId="LiveId" clId="{91FD07BB-70BB-406A-B2AD-2A354F08BEA5}" dt="2023-01-17T15:22:23.987" v="1857" actId="26606"/>
          <ac:spMkLst>
            <pc:docMk/>
            <pc:sldMk cId="3688203892" sldId="257"/>
            <ac:spMk id="11" creationId="{F46FCE2B-F2D2-466E-B0AA-8E341DB4981E}"/>
          </ac:spMkLst>
        </pc:spChg>
        <pc:spChg chg="add">
          <ac:chgData name="Emilia Salvanou" userId="e3221fe3f50a03c0" providerId="LiveId" clId="{91FD07BB-70BB-406A-B2AD-2A354F08BEA5}" dt="2023-01-17T15:22:23.987" v="1857" actId="26606"/>
          <ac:spMkLst>
            <pc:docMk/>
            <pc:sldMk cId="3688203892" sldId="257"/>
            <ac:spMk id="13" creationId="{2BD31C98-199A-4722-A1A5-4393A43E740B}"/>
          </ac:spMkLst>
        </pc:spChg>
        <pc:graphicFrameChg chg="add">
          <ac:chgData name="Emilia Salvanou" userId="e3221fe3f50a03c0" providerId="LiveId" clId="{91FD07BB-70BB-406A-B2AD-2A354F08BEA5}" dt="2023-01-17T15:22:23.987" v="1857" actId="26606"/>
          <ac:graphicFrameMkLst>
            <pc:docMk/>
            <pc:sldMk cId="3688203892" sldId="257"/>
            <ac:graphicFrameMk id="5" creationId="{05636E1A-D3C0-1085-AF16-5EA9077F2242}"/>
          </ac:graphicFrameMkLst>
        </pc:graphicFrameChg>
      </pc:sldChg>
      <pc:sldChg chg="addSp delSp modSp new mod setBg">
        <pc:chgData name="Emilia Salvanou" userId="e3221fe3f50a03c0" providerId="LiveId" clId="{91FD07BB-70BB-406A-B2AD-2A354F08BEA5}" dt="2023-01-17T15:22:12.317" v="1856" actId="26606"/>
        <pc:sldMkLst>
          <pc:docMk/>
          <pc:sldMk cId="714555911" sldId="258"/>
        </pc:sldMkLst>
        <pc:spChg chg="mod">
          <ac:chgData name="Emilia Salvanou" userId="e3221fe3f50a03c0" providerId="LiveId" clId="{91FD07BB-70BB-406A-B2AD-2A354F08BEA5}" dt="2023-01-17T15:20:30.604" v="1835" actId="26606"/>
          <ac:spMkLst>
            <pc:docMk/>
            <pc:sldMk cId="714555911" sldId="258"/>
            <ac:spMk id="2" creationId="{930D0A9E-CFCC-7FF0-B548-362837EDBD5F}"/>
          </ac:spMkLst>
        </pc:spChg>
        <pc:spChg chg="del mod">
          <ac:chgData name="Emilia Salvanou" userId="e3221fe3f50a03c0" providerId="LiveId" clId="{91FD07BB-70BB-406A-B2AD-2A354F08BEA5}" dt="2023-01-17T15:20:30.604" v="1835" actId="26606"/>
          <ac:spMkLst>
            <pc:docMk/>
            <pc:sldMk cId="714555911" sldId="258"/>
            <ac:spMk id="3" creationId="{629C053A-D5E6-54DD-00D3-BC14505F44D3}"/>
          </ac:spMkLst>
        </pc:spChg>
        <pc:spChg chg="add del">
          <ac:chgData name="Emilia Salvanou" userId="e3221fe3f50a03c0" providerId="LiveId" clId="{91FD07BB-70BB-406A-B2AD-2A354F08BEA5}" dt="2023-01-17T15:22:12.317" v="1856" actId="26606"/>
          <ac:spMkLst>
            <pc:docMk/>
            <pc:sldMk cId="714555911" sldId="258"/>
            <ac:spMk id="9" creationId="{175CD74B-9CE8-4F20-A3E4-A22A7F036042}"/>
          </ac:spMkLst>
        </pc:spChg>
        <pc:spChg chg="add del">
          <ac:chgData name="Emilia Salvanou" userId="e3221fe3f50a03c0" providerId="LiveId" clId="{91FD07BB-70BB-406A-B2AD-2A354F08BEA5}" dt="2023-01-17T15:22:12.317" v="1856" actId="26606"/>
          <ac:spMkLst>
            <pc:docMk/>
            <pc:sldMk cId="714555911" sldId="258"/>
            <ac:spMk id="11" creationId="{99C44665-BECF-4482-A00C-E4BE2A87DC7B}"/>
          </ac:spMkLst>
        </pc:spChg>
        <pc:spChg chg="add del">
          <ac:chgData name="Emilia Salvanou" userId="e3221fe3f50a03c0" providerId="LiveId" clId="{91FD07BB-70BB-406A-B2AD-2A354F08BEA5}" dt="2023-01-17T15:22:12.317" v="1856" actId="26606"/>
          <ac:spMkLst>
            <pc:docMk/>
            <pc:sldMk cId="714555911" sldId="258"/>
            <ac:spMk id="13" creationId="{20398C1D-D011-4BA8-AC81-E829677B87FF}"/>
          </ac:spMkLst>
        </pc:spChg>
        <pc:spChg chg="add del">
          <ac:chgData name="Emilia Salvanou" userId="e3221fe3f50a03c0" providerId="LiveId" clId="{91FD07BB-70BB-406A-B2AD-2A354F08BEA5}" dt="2023-01-17T15:22:12.274" v="1855" actId="26606"/>
          <ac:spMkLst>
            <pc:docMk/>
            <pc:sldMk cId="714555911" sldId="258"/>
            <ac:spMk id="18" creationId="{175CD74B-9CE8-4F20-A3E4-A22A7F036042}"/>
          </ac:spMkLst>
        </pc:spChg>
        <pc:spChg chg="add del">
          <ac:chgData name="Emilia Salvanou" userId="e3221fe3f50a03c0" providerId="LiveId" clId="{91FD07BB-70BB-406A-B2AD-2A354F08BEA5}" dt="2023-01-17T15:22:12.274" v="1855" actId="26606"/>
          <ac:spMkLst>
            <pc:docMk/>
            <pc:sldMk cId="714555911" sldId="258"/>
            <ac:spMk id="20" creationId="{99C44665-BECF-4482-A00C-E4BE2A87DC7B}"/>
          </ac:spMkLst>
        </pc:spChg>
        <pc:spChg chg="add del">
          <ac:chgData name="Emilia Salvanou" userId="e3221fe3f50a03c0" providerId="LiveId" clId="{91FD07BB-70BB-406A-B2AD-2A354F08BEA5}" dt="2023-01-17T15:22:12.274" v="1855" actId="26606"/>
          <ac:spMkLst>
            <pc:docMk/>
            <pc:sldMk cId="714555911" sldId="258"/>
            <ac:spMk id="22" creationId="{20398C1D-D011-4BA8-AC81-E829677B87FF}"/>
          </ac:spMkLst>
        </pc:spChg>
        <pc:spChg chg="add">
          <ac:chgData name="Emilia Salvanou" userId="e3221fe3f50a03c0" providerId="LiveId" clId="{91FD07BB-70BB-406A-B2AD-2A354F08BEA5}" dt="2023-01-17T15:22:12.317" v="1856" actId="26606"/>
          <ac:spMkLst>
            <pc:docMk/>
            <pc:sldMk cId="714555911" sldId="258"/>
            <ac:spMk id="24" creationId="{F966DD2F-FBF5-41CE-A3F4-565352D95DC3}"/>
          </ac:spMkLst>
        </pc:spChg>
        <pc:spChg chg="add">
          <ac:chgData name="Emilia Salvanou" userId="e3221fe3f50a03c0" providerId="LiveId" clId="{91FD07BB-70BB-406A-B2AD-2A354F08BEA5}" dt="2023-01-17T15:22:12.317" v="1856" actId="26606"/>
          <ac:spMkLst>
            <pc:docMk/>
            <pc:sldMk cId="714555911" sldId="258"/>
            <ac:spMk id="25" creationId="{F46FCE2B-F2D2-466E-B0AA-8E341DB4981E}"/>
          </ac:spMkLst>
        </pc:spChg>
        <pc:spChg chg="add">
          <ac:chgData name="Emilia Salvanou" userId="e3221fe3f50a03c0" providerId="LiveId" clId="{91FD07BB-70BB-406A-B2AD-2A354F08BEA5}" dt="2023-01-17T15:22:12.317" v="1856" actId="26606"/>
          <ac:spMkLst>
            <pc:docMk/>
            <pc:sldMk cId="714555911" sldId="258"/>
            <ac:spMk id="26" creationId="{2BD31C98-199A-4722-A1A5-4393A43E740B}"/>
          </ac:spMkLst>
        </pc:spChg>
        <pc:graphicFrameChg chg="add mod modGraphic">
          <ac:chgData name="Emilia Salvanou" userId="e3221fe3f50a03c0" providerId="LiveId" clId="{91FD07BB-70BB-406A-B2AD-2A354F08BEA5}" dt="2023-01-17T15:22:12.317" v="1856" actId="26606"/>
          <ac:graphicFrameMkLst>
            <pc:docMk/>
            <pc:sldMk cId="714555911" sldId="258"/>
            <ac:graphicFrameMk id="5" creationId="{BFCF158B-E1F0-25A0-1A05-CA2F035BB9EE}"/>
          </ac:graphicFrameMkLst>
        </pc:graphicFrameChg>
      </pc:sldChg>
      <pc:sldChg chg="addSp delSp modSp new mod setBg">
        <pc:chgData name="Emilia Salvanou" userId="e3221fe3f50a03c0" providerId="LiveId" clId="{91FD07BB-70BB-406A-B2AD-2A354F08BEA5}" dt="2023-01-17T15:20:18.268" v="1834" actId="26606"/>
        <pc:sldMkLst>
          <pc:docMk/>
          <pc:sldMk cId="869069506" sldId="259"/>
        </pc:sldMkLst>
        <pc:spChg chg="mod">
          <ac:chgData name="Emilia Salvanou" userId="e3221fe3f50a03c0" providerId="LiveId" clId="{91FD07BB-70BB-406A-B2AD-2A354F08BEA5}" dt="2023-01-17T15:20:18.268" v="1834" actId="26606"/>
          <ac:spMkLst>
            <pc:docMk/>
            <pc:sldMk cId="869069506" sldId="259"/>
            <ac:spMk id="2" creationId="{680CFA87-38FE-84D0-80A0-F25E84700FB8}"/>
          </ac:spMkLst>
        </pc:spChg>
        <pc:spChg chg="del mod">
          <ac:chgData name="Emilia Salvanou" userId="e3221fe3f50a03c0" providerId="LiveId" clId="{91FD07BB-70BB-406A-B2AD-2A354F08BEA5}" dt="2023-01-17T15:20:18.268" v="1834" actId="26606"/>
          <ac:spMkLst>
            <pc:docMk/>
            <pc:sldMk cId="869069506" sldId="259"/>
            <ac:spMk id="3" creationId="{C399565A-3515-1E83-9442-57465021FFD9}"/>
          </ac:spMkLst>
        </pc:spChg>
        <pc:spChg chg="add">
          <ac:chgData name="Emilia Salvanou" userId="e3221fe3f50a03c0" providerId="LiveId" clId="{91FD07BB-70BB-406A-B2AD-2A354F08BEA5}" dt="2023-01-17T15:20:18.268" v="1834" actId="26606"/>
          <ac:spMkLst>
            <pc:docMk/>
            <pc:sldMk cId="869069506" sldId="259"/>
            <ac:spMk id="9" creationId="{175CD74B-9CE8-4F20-A3E4-A22A7F036042}"/>
          </ac:spMkLst>
        </pc:spChg>
        <pc:spChg chg="add">
          <ac:chgData name="Emilia Salvanou" userId="e3221fe3f50a03c0" providerId="LiveId" clId="{91FD07BB-70BB-406A-B2AD-2A354F08BEA5}" dt="2023-01-17T15:20:18.268" v="1834" actId="26606"/>
          <ac:spMkLst>
            <pc:docMk/>
            <pc:sldMk cId="869069506" sldId="259"/>
            <ac:spMk id="11" creationId="{99C44665-BECF-4482-A00C-E4BE2A87DC7B}"/>
          </ac:spMkLst>
        </pc:spChg>
        <pc:spChg chg="add">
          <ac:chgData name="Emilia Salvanou" userId="e3221fe3f50a03c0" providerId="LiveId" clId="{91FD07BB-70BB-406A-B2AD-2A354F08BEA5}" dt="2023-01-17T15:20:18.268" v="1834" actId="26606"/>
          <ac:spMkLst>
            <pc:docMk/>
            <pc:sldMk cId="869069506" sldId="259"/>
            <ac:spMk id="13" creationId="{20398C1D-D011-4BA8-AC81-E829677B87FF}"/>
          </ac:spMkLst>
        </pc:spChg>
        <pc:graphicFrameChg chg="add">
          <ac:chgData name="Emilia Salvanou" userId="e3221fe3f50a03c0" providerId="LiveId" clId="{91FD07BB-70BB-406A-B2AD-2A354F08BEA5}" dt="2023-01-17T15:20:18.268" v="1834" actId="26606"/>
          <ac:graphicFrameMkLst>
            <pc:docMk/>
            <pc:sldMk cId="869069506" sldId="259"/>
            <ac:graphicFrameMk id="5" creationId="{5271013B-37EA-25B0-E54E-BF0BE0F303BA}"/>
          </ac:graphicFrameMkLst>
        </pc:graphicFrameChg>
      </pc:sldChg>
      <pc:sldChg chg="addSp delSp modSp new mod setBg">
        <pc:chgData name="Emilia Salvanou" userId="e3221fe3f50a03c0" providerId="LiveId" clId="{91FD07BB-70BB-406A-B2AD-2A354F08BEA5}" dt="2023-01-17T15:23:28.758" v="1864" actId="404"/>
        <pc:sldMkLst>
          <pc:docMk/>
          <pc:sldMk cId="3612638465" sldId="260"/>
        </pc:sldMkLst>
        <pc:spChg chg="mod">
          <ac:chgData name="Emilia Salvanou" userId="e3221fe3f50a03c0" providerId="LiveId" clId="{91FD07BB-70BB-406A-B2AD-2A354F08BEA5}" dt="2023-01-17T15:22:43.006" v="1858" actId="26606"/>
          <ac:spMkLst>
            <pc:docMk/>
            <pc:sldMk cId="3612638465" sldId="260"/>
            <ac:spMk id="2" creationId="{3564DF5C-FED8-C75C-2782-9AA119DAA5EF}"/>
          </ac:spMkLst>
        </pc:spChg>
        <pc:spChg chg="del mod">
          <ac:chgData name="Emilia Salvanou" userId="e3221fe3f50a03c0" providerId="LiveId" clId="{91FD07BB-70BB-406A-B2AD-2A354F08BEA5}" dt="2023-01-17T15:22:43.006" v="1858" actId="26606"/>
          <ac:spMkLst>
            <pc:docMk/>
            <pc:sldMk cId="3612638465" sldId="260"/>
            <ac:spMk id="3" creationId="{56CCEA9F-6EAF-D904-6852-9C96AE24FAA3}"/>
          </ac:spMkLst>
        </pc:spChg>
        <pc:spChg chg="add del">
          <ac:chgData name="Emilia Salvanou" userId="e3221fe3f50a03c0" providerId="LiveId" clId="{91FD07BB-70BB-406A-B2AD-2A354F08BEA5}" dt="2023-01-17T15:22:43.006" v="1858" actId="26606"/>
          <ac:spMkLst>
            <pc:docMk/>
            <pc:sldMk cId="3612638465" sldId="260"/>
            <ac:spMk id="8" creationId="{CD306B45-25EE-434D-ABA9-A27B79320CFF}"/>
          </ac:spMkLst>
        </pc:spChg>
        <pc:spChg chg="add del">
          <ac:chgData name="Emilia Salvanou" userId="e3221fe3f50a03c0" providerId="LiveId" clId="{91FD07BB-70BB-406A-B2AD-2A354F08BEA5}" dt="2023-01-17T15:22:43.006" v="1858" actId="26606"/>
          <ac:spMkLst>
            <pc:docMk/>
            <pc:sldMk cId="3612638465" sldId="260"/>
            <ac:spMk id="10" creationId="{0A42F85E-4939-431E-8B4A-EC07C8E0AB65}"/>
          </ac:spMkLst>
        </pc:spChg>
        <pc:spChg chg="add">
          <ac:chgData name="Emilia Salvanou" userId="e3221fe3f50a03c0" providerId="LiveId" clId="{91FD07BB-70BB-406A-B2AD-2A354F08BEA5}" dt="2023-01-17T15:22:43.006" v="1858" actId="26606"/>
          <ac:spMkLst>
            <pc:docMk/>
            <pc:sldMk cId="3612638465" sldId="260"/>
            <ac:spMk id="32" creationId="{F966DD2F-FBF5-41CE-A3F4-565352D95DC3}"/>
          </ac:spMkLst>
        </pc:spChg>
        <pc:spChg chg="add">
          <ac:chgData name="Emilia Salvanou" userId="e3221fe3f50a03c0" providerId="LiveId" clId="{91FD07BB-70BB-406A-B2AD-2A354F08BEA5}" dt="2023-01-17T15:22:43.006" v="1858" actId="26606"/>
          <ac:spMkLst>
            <pc:docMk/>
            <pc:sldMk cId="3612638465" sldId="260"/>
            <ac:spMk id="34" creationId="{F46FCE2B-F2D2-466E-B0AA-8E341DB4981E}"/>
          </ac:spMkLst>
        </pc:spChg>
        <pc:spChg chg="add">
          <ac:chgData name="Emilia Salvanou" userId="e3221fe3f50a03c0" providerId="LiveId" clId="{91FD07BB-70BB-406A-B2AD-2A354F08BEA5}" dt="2023-01-17T15:22:43.006" v="1858" actId="26606"/>
          <ac:spMkLst>
            <pc:docMk/>
            <pc:sldMk cId="3612638465" sldId="260"/>
            <ac:spMk id="36" creationId="{2BD31C98-199A-4722-A1A5-4393A43E740B}"/>
          </ac:spMkLst>
        </pc:spChg>
        <pc:grpChg chg="add del">
          <ac:chgData name="Emilia Salvanou" userId="e3221fe3f50a03c0" providerId="LiveId" clId="{91FD07BB-70BB-406A-B2AD-2A354F08BEA5}" dt="2023-01-17T15:22:43.006" v="1858" actId="26606"/>
          <ac:grpSpMkLst>
            <pc:docMk/>
            <pc:sldMk cId="3612638465" sldId="260"/>
            <ac:grpSpMk id="14" creationId="{5D2B17EF-74EB-4C33-B2E2-8E727B2E7D68}"/>
          </ac:grpSpMkLst>
        </pc:grpChg>
        <pc:graphicFrameChg chg="add mod modGraphic">
          <ac:chgData name="Emilia Salvanou" userId="e3221fe3f50a03c0" providerId="LiveId" clId="{91FD07BB-70BB-406A-B2AD-2A354F08BEA5}" dt="2023-01-17T15:23:28.758" v="1864" actId="404"/>
          <ac:graphicFrameMkLst>
            <pc:docMk/>
            <pc:sldMk cId="3612638465" sldId="260"/>
            <ac:graphicFrameMk id="28" creationId="{A5485166-70F4-F8D9-15C8-E1829487408F}"/>
          </ac:graphicFrameMkLst>
        </pc:graphicFrameChg>
        <pc:cxnChg chg="add del">
          <ac:chgData name="Emilia Salvanou" userId="e3221fe3f50a03c0" providerId="LiveId" clId="{91FD07BB-70BB-406A-B2AD-2A354F08BEA5}" dt="2023-01-17T15:22:43.006" v="1858" actId="26606"/>
          <ac:cxnSpMkLst>
            <pc:docMk/>
            <pc:sldMk cId="3612638465" sldId="260"/>
            <ac:cxnSpMk id="12" creationId="{27EBB3F9-D6F7-4F6A-8843-9FEBA15E4969}"/>
          </ac:cxnSpMkLst>
        </pc:cxnChg>
      </pc:sldChg>
      <pc:sldChg chg="addSp delSp modSp new mod setBg">
        <pc:chgData name="Emilia Salvanou" userId="e3221fe3f50a03c0" providerId="LiveId" clId="{91FD07BB-70BB-406A-B2AD-2A354F08BEA5}" dt="2023-01-17T15:20:02.971" v="1832" actId="26606"/>
        <pc:sldMkLst>
          <pc:docMk/>
          <pc:sldMk cId="366242844" sldId="261"/>
        </pc:sldMkLst>
        <pc:spChg chg="mod">
          <ac:chgData name="Emilia Salvanou" userId="e3221fe3f50a03c0" providerId="LiveId" clId="{91FD07BB-70BB-406A-B2AD-2A354F08BEA5}" dt="2023-01-17T15:20:02.971" v="1832" actId="26606"/>
          <ac:spMkLst>
            <pc:docMk/>
            <pc:sldMk cId="366242844" sldId="261"/>
            <ac:spMk id="2" creationId="{5AA6D81D-E18A-03A4-1324-E802669BC58F}"/>
          </ac:spMkLst>
        </pc:spChg>
        <pc:spChg chg="del mod">
          <ac:chgData name="Emilia Salvanou" userId="e3221fe3f50a03c0" providerId="LiveId" clId="{91FD07BB-70BB-406A-B2AD-2A354F08BEA5}" dt="2023-01-17T15:20:02.971" v="1832" actId="26606"/>
          <ac:spMkLst>
            <pc:docMk/>
            <pc:sldMk cId="366242844" sldId="261"/>
            <ac:spMk id="3" creationId="{F4AFE2BC-D369-C819-03D4-1743ED2C392D}"/>
          </ac:spMkLst>
        </pc:spChg>
        <pc:spChg chg="add">
          <ac:chgData name="Emilia Salvanou" userId="e3221fe3f50a03c0" providerId="LiveId" clId="{91FD07BB-70BB-406A-B2AD-2A354F08BEA5}" dt="2023-01-17T15:20:02.971" v="1832" actId="26606"/>
          <ac:spMkLst>
            <pc:docMk/>
            <pc:sldMk cId="366242844" sldId="261"/>
            <ac:spMk id="9" creationId="{BF7E8610-2DF7-4AF0-B876-0F3B7882A6B7}"/>
          </ac:spMkLst>
        </pc:spChg>
        <pc:spChg chg="add">
          <ac:chgData name="Emilia Salvanou" userId="e3221fe3f50a03c0" providerId="LiveId" clId="{91FD07BB-70BB-406A-B2AD-2A354F08BEA5}" dt="2023-01-17T15:20:02.971" v="1832" actId="26606"/>
          <ac:spMkLst>
            <pc:docMk/>
            <pc:sldMk cId="366242844" sldId="261"/>
            <ac:spMk id="11" creationId="{C1C8C023-62A6-4DA0-8DF4-3F4EA94090DE}"/>
          </ac:spMkLst>
        </pc:spChg>
        <pc:spChg chg="add">
          <ac:chgData name="Emilia Salvanou" userId="e3221fe3f50a03c0" providerId="LiveId" clId="{91FD07BB-70BB-406A-B2AD-2A354F08BEA5}" dt="2023-01-17T15:20:02.971" v="1832" actId="26606"/>
          <ac:spMkLst>
            <pc:docMk/>
            <pc:sldMk cId="366242844" sldId="261"/>
            <ac:spMk id="13" creationId="{26B9FE07-322E-43FB-8707-C9826BD903EB}"/>
          </ac:spMkLst>
        </pc:spChg>
        <pc:graphicFrameChg chg="add">
          <ac:chgData name="Emilia Salvanou" userId="e3221fe3f50a03c0" providerId="LiveId" clId="{91FD07BB-70BB-406A-B2AD-2A354F08BEA5}" dt="2023-01-17T15:20:02.971" v="1832" actId="26606"/>
          <ac:graphicFrameMkLst>
            <pc:docMk/>
            <pc:sldMk cId="366242844" sldId="261"/>
            <ac:graphicFrameMk id="5" creationId="{E1F91202-2E75-8E7C-DDEB-6D367E382F0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58B177-B80D-4D95-A789-66BE7024DD84}" type="doc">
      <dgm:prSet loTypeId="urn:microsoft.com/office/officeart/2005/8/layout/hierarchy3" loCatId="hierarchy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1A91C40-4E96-4E3F-9F5E-FAA9131A089A}">
      <dgm:prSet/>
      <dgm:spPr/>
      <dgm:t>
        <a:bodyPr/>
        <a:lstStyle/>
        <a:p>
          <a:r>
            <a:rPr lang="el-GR"/>
            <a:t>Παραγωγή οπτικού ανθρωπολογικού υλικού</a:t>
          </a:r>
          <a:endParaRPr lang="en-US"/>
        </a:p>
      </dgm:t>
    </dgm:pt>
    <dgm:pt modelId="{4E7AD159-737E-49BF-8E5B-FBD03F79082E}" type="parTrans" cxnId="{578651DA-D449-44ED-8EDA-ACF9F839B263}">
      <dgm:prSet/>
      <dgm:spPr/>
      <dgm:t>
        <a:bodyPr/>
        <a:lstStyle/>
        <a:p>
          <a:endParaRPr lang="en-US"/>
        </a:p>
      </dgm:t>
    </dgm:pt>
    <dgm:pt modelId="{3658452E-F6A7-4692-8EAF-7BF9BECA8140}" type="sibTrans" cxnId="{578651DA-D449-44ED-8EDA-ACF9F839B263}">
      <dgm:prSet/>
      <dgm:spPr/>
      <dgm:t>
        <a:bodyPr/>
        <a:lstStyle/>
        <a:p>
          <a:endParaRPr lang="en-US"/>
        </a:p>
      </dgm:t>
    </dgm:pt>
    <dgm:pt modelId="{C80F9208-9CB3-40C9-AD1C-885CD73826C1}">
      <dgm:prSet/>
      <dgm:spPr/>
      <dgm:t>
        <a:bodyPr/>
        <a:lstStyle/>
        <a:p>
          <a:r>
            <a:rPr lang="el-GR"/>
            <a:t>Ανθρωπολογική ανάλυση ανθρωπολογικού υλικού</a:t>
          </a:r>
          <a:endParaRPr lang="en-US"/>
        </a:p>
      </dgm:t>
    </dgm:pt>
    <dgm:pt modelId="{DDE8CED8-7633-430B-91A8-F948D4A3E074}" type="parTrans" cxnId="{4AAB88AD-CE01-4408-AA95-0D571478818C}">
      <dgm:prSet/>
      <dgm:spPr/>
      <dgm:t>
        <a:bodyPr/>
        <a:lstStyle/>
        <a:p>
          <a:endParaRPr lang="en-US"/>
        </a:p>
      </dgm:t>
    </dgm:pt>
    <dgm:pt modelId="{45C24295-DDCC-4744-8C55-7BAE1D78048F}" type="sibTrans" cxnId="{4AAB88AD-CE01-4408-AA95-0D571478818C}">
      <dgm:prSet/>
      <dgm:spPr/>
      <dgm:t>
        <a:bodyPr/>
        <a:lstStyle/>
        <a:p>
          <a:endParaRPr lang="en-US"/>
        </a:p>
      </dgm:t>
    </dgm:pt>
    <dgm:pt modelId="{F0102C5C-2CB8-4C47-9856-E55985F603BC}" type="pres">
      <dgm:prSet presAssocID="{CB58B177-B80D-4D95-A789-66BE7024DD8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21AA67D-C8FD-4017-9563-65453863CE21}" type="pres">
      <dgm:prSet presAssocID="{61A91C40-4E96-4E3F-9F5E-FAA9131A089A}" presName="root" presStyleCnt="0"/>
      <dgm:spPr/>
    </dgm:pt>
    <dgm:pt modelId="{EC453319-AF07-4E60-A422-1967B65D7A3E}" type="pres">
      <dgm:prSet presAssocID="{61A91C40-4E96-4E3F-9F5E-FAA9131A089A}" presName="rootComposite" presStyleCnt="0"/>
      <dgm:spPr/>
    </dgm:pt>
    <dgm:pt modelId="{92A7A638-2BDE-4A3B-8EB2-FF1669723B22}" type="pres">
      <dgm:prSet presAssocID="{61A91C40-4E96-4E3F-9F5E-FAA9131A089A}" presName="rootText" presStyleLbl="node1" presStyleIdx="0" presStyleCnt="2"/>
      <dgm:spPr/>
    </dgm:pt>
    <dgm:pt modelId="{BB341ADC-5315-4C4B-855C-2748BA634DE7}" type="pres">
      <dgm:prSet presAssocID="{61A91C40-4E96-4E3F-9F5E-FAA9131A089A}" presName="rootConnector" presStyleLbl="node1" presStyleIdx="0" presStyleCnt="2"/>
      <dgm:spPr/>
    </dgm:pt>
    <dgm:pt modelId="{BE2888F0-B0A8-493A-90CF-D6044AFC47AE}" type="pres">
      <dgm:prSet presAssocID="{61A91C40-4E96-4E3F-9F5E-FAA9131A089A}" presName="childShape" presStyleCnt="0"/>
      <dgm:spPr/>
    </dgm:pt>
    <dgm:pt modelId="{8E9D383F-0344-4551-8A4D-A949A9DEC087}" type="pres">
      <dgm:prSet presAssocID="{C80F9208-9CB3-40C9-AD1C-885CD73826C1}" presName="root" presStyleCnt="0"/>
      <dgm:spPr/>
    </dgm:pt>
    <dgm:pt modelId="{D667115E-50F9-4BCD-A5B0-BE7203749A55}" type="pres">
      <dgm:prSet presAssocID="{C80F9208-9CB3-40C9-AD1C-885CD73826C1}" presName="rootComposite" presStyleCnt="0"/>
      <dgm:spPr/>
    </dgm:pt>
    <dgm:pt modelId="{BC86DEEA-FB4B-4E3A-B4FB-CA816F7CFB6C}" type="pres">
      <dgm:prSet presAssocID="{C80F9208-9CB3-40C9-AD1C-885CD73826C1}" presName="rootText" presStyleLbl="node1" presStyleIdx="1" presStyleCnt="2"/>
      <dgm:spPr/>
    </dgm:pt>
    <dgm:pt modelId="{948B780C-3D98-48E9-AA06-A4AB02EF97C3}" type="pres">
      <dgm:prSet presAssocID="{C80F9208-9CB3-40C9-AD1C-885CD73826C1}" presName="rootConnector" presStyleLbl="node1" presStyleIdx="1" presStyleCnt="2"/>
      <dgm:spPr/>
    </dgm:pt>
    <dgm:pt modelId="{32E0B7F7-84E3-40FF-9010-E856CCF60922}" type="pres">
      <dgm:prSet presAssocID="{C80F9208-9CB3-40C9-AD1C-885CD73826C1}" presName="childShape" presStyleCnt="0"/>
      <dgm:spPr/>
    </dgm:pt>
  </dgm:ptLst>
  <dgm:cxnLst>
    <dgm:cxn modelId="{93023A3E-F0A0-49A9-A308-9BB837E0DE29}" type="presOf" srcId="{CB58B177-B80D-4D95-A789-66BE7024DD84}" destId="{F0102C5C-2CB8-4C47-9856-E55985F603BC}" srcOrd="0" destOrd="0" presId="urn:microsoft.com/office/officeart/2005/8/layout/hierarchy3"/>
    <dgm:cxn modelId="{AC47D761-C55A-4875-93BD-6469C4BDC461}" type="presOf" srcId="{C80F9208-9CB3-40C9-AD1C-885CD73826C1}" destId="{948B780C-3D98-48E9-AA06-A4AB02EF97C3}" srcOrd="1" destOrd="0" presId="urn:microsoft.com/office/officeart/2005/8/layout/hierarchy3"/>
    <dgm:cxn modelId="{1DF9D775-F4FF-4481-947E-134C6CADFA6F}" type="presOf" srcId="{C80F9208-9CB3-40C9-AD1C-885CD73826C1}" destId="{BC86DEEA-FB4B-4E3A-B4FB-CA816F7CFB6C}" srcOrd="0" destOrd="0" presId="urn:microsoft.com/office/officeart/2005/8/layout/hierarchy3"/>
    <dgm:cxn modelId="{09CC15A4-9FA2-4302-B15F-F70CD245AE01}" type="presOf" srcId="{61A91C40-4E96-4E3F-9F5E-FAA9131A089A}" destId="{92A7A638-2BDE-4A3B-8EB2-FF1669723B22}" srcOrd="0" destOrd="0" presId="urn:microsoft.com/office/officeart/2005/8/layout/hierarchy3"/>
    <dgm:cxn modelId="{4AAB88AD-CE01-4408-AA95-0D571478818C}" srcId="{CB58B177-B80D-4D95-A789-66BE7024DD84}" destId="{C80F9208-9CB3-40C9-AD1C-885CD73826C1}" srcOrd="1" destOrd="0" parTransId="{DDE8CED8-7633-430B-91A8-F948D4A3E074}" sibTransId="{45C24295-DDCC-4744-8C55-7BAE1D78048F}"/>
    <dgm:cxn modelId="{6A6EAAAF-B2E9-4BCB-9363-ED75CE6744F7}" type="presOf" srcId="{61A91C40-4E96-4E3F-9F5E-FAA9131A089A}" destId="{BB341ADC-5315-4C4B-855C-2748BA634DE7}" srcOrd="1" destOrd="0" presId="urn:microsoft.com/office/officeart/2005/8/layout/hierarchy3"/>
    <dgm:cxn modelId="{578651DA-D449-44ED-8EDA-ACF9F839B263}" srcId="{CB58B177-B80D-4D95-A789-66BE7024DD84}" destId="{61A91C40-4E96-4E3F-9F5E-FAA9131A089A}" srcOrd="0" destOrd="0" parTransId="{4E7AD159-737E-49BF-8E5B-FBD03F79082E}" sibTransId="{3658452E-F6A7-4692-8EAF-7BF9BECA8140}"/>
    <dgm:cxn modelId="{5635ABE3-01FC-4798-9DCD-56D062EBC65B}" type="presParOf" srcId="{F0102C5C-2CB8-4C47-9856-E55985F603BC}" destId="{F21AA67D-C8FD-4017-9563-65453863CE21}" srcOrd="0" destOrd="0" presId="urn:microsoft.com/office/officeart/2005/8/layout/hierarchy3"/>
    <dgm:cxn modelId="{1843D29E-C2B7-4EDC-B989-1B0A0B2872A9}" type="presParOf" srcId="{F21AA67D-C8FD-4017-9563-65453863CE21}" destId="{EC453319-AF07-4E60-A422-1967B65D7A3E}" srcOrd="0" destOrd="0" presId="urn:microsoft.com/office/officeart/2005/8/layout/hierarchy3"/>
    <dgm:cxn modelId="{8958F236-7504-4038-A183-CFB221F670F0}" type="presParOf" srcId="{EC453319-AF07-4E60-A422-1967B65D7A3E}" destId="{92A7A638-2BDE-4A3B-8EB2-FF1669723B22}" srcOrd="0" destOrd="0" presId="urn:microsoft.com/office/officeart/2005/8/layout/hierarchy3"/>
    <dgm:cxn modelId="{0717468C-3984-467D-B483-4A575C1808D9}" type="presParOf" srcId="{EC453319-AF07-4E60-A422-1967B65D7A3E}" destId="{BB341ADC-5315-4C4B-855C-2748BA634DE7}" srcOrd="1" destOrd="0" presId="urn:microsoft.com/office/officeart/2005/8/layout/hierarchy3"/>
    <dgm:cxn modelId="{885AADA6-7296-44F0-9C01-A76F699E9CFA}" type="presParOf" srcId="{F21AA67D-C8FD-4017-9563-65453863CE21}" destId="{BE2888F0-B0A8-493A-90CF-D6044AFC47AE}" srcOrd="1" destOrd="0" presId="urn:microsoft.com/office/officeart/2005/8/layout/hierarchy3"/>
    <dgm:cxn modelId="{87BFD7B6-79CC-448F-B539-4D8D93F86392}" type="presParOf" srcId="{F0102C5C-2CB8-4C47-9856-E55985F603BC}" destId="{8E9D383F-0344-4551-8A4D-A949A9DEC087}" srcOrd="1" destOrd="0" presId="urn:microsoft.com/office/officeart/2005/8/layout/hierarchy3"/>
    <dgm:cxn modelId="{F1601108-3B92-458D-A553-0353FF9BF21B}" type="presParOf" srcId="{8E9D383F-0344-4551-8A4D-A949A9DEC087}" destId="{D667115E-50F9-4BCD-A5B0-BE7203749A55}" srcOrd="0" destOrd="0" presId="urn:microsoft.com/office/officeart/2005/8/layout/hierarchy3"/>
    <dgm:cxn modelId="{928D5012-EC9E-4E0B-8631-2446C02A14D8}" type="presParOf" srcId="{D667115E-50F9-4BCD-A5B0-BE7203749A55}" destId="{BC86DEEA-FB4B-4E3A-B4FB-CA816F7CFB6C}" srcOrd="0" destOrd="0" presId="urn:microsoft.com/office/officeart/2005/8/layout/hierarchy3"/>
    <dgm:cxn modelId="{E09CE8E5-7BE1-4F90-BD0E-12E510793A05}" type="presParOf" srcId="{D667115E-50F9-4BCD-A5B0-BE7203749A55}" destId="{948B780C-3D98-48E9-AA06-A4AB02EF97C3}" srcOrd="1" destOrd="0" presId="urn:microsoft.com/office/officeart/2005/8/layout/hierarchy3"/>
    <dgm:cxn modelId="{5C7787D8-D428-44FA-B86C-97B3D33D8297}" type="presParOf" srcId="{8E9D383F-0344-4551-8A4D-A949A9DEC087}" destId="{32E0B7F7-84E3-40FF-9010-E856CCF6092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945C07-6072-4C8F-9210-10503C42ED62}" type="doc">
      <dgm:prSet loTypeId="urn:microsoft.com/office/officeart/2005/8/layout/vProcess5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8BECB1A-4D85-4239-B7B8-279CEA6708A3}">
      <dgm:prSet/>
      <dgm:spPr/>
      <dgm:t>
        <a:bodyPr/>
        <a:lstStyle/>
        <a:p>
          <a:r>
            <a:rPr lang="el-GR"/>
            <a:t>Εθνογραφική φωτογραφία και φιλμ: από τις πρώτες ανθρωπολογικές έρευνες, κυρίως ως τεκμηριωτικό υλικό.</a:t>
          </a:r>
          <a:endParaRPr lang="en-US"/>
        </a:p>
      </dgm:t>
    </dgm:pt>
    <dgm:pt modelId="{77589477-E9B4-4791-A02C-D6CD7BFA4CFE}" type="parTrans" cxnId="{9466C1F0-592A-4157-A122-ABC7796D762F}">
      <dgm:prSet/>
      <dgm:spPr/>
      <dgm:t>
        <a:bodyPr/>
        <a:lstStyle/>
        <a:p>
          <a:endParaRPr lang="en-US"/>
        </a:p>
      </dgm:t>
    </dgm:pt>
    <dgm:pt modelId="{9C4BD1D2-D8B6-4CB1-AC85-E1DC695D5E32}" type="sibTrans" cxnId="{9466C1F0-592A-4157-A122-ABC7796D762F}">
      <dgm:prSet/>
      <dgm:spPr/>
      <dgm:t>
        <a:bodyPr/>
        <a:lstStyle/>
        <a:p>
          <a:endParaRPr lang="en-US"/>
        </a:p>
      </dgm:t>
    </dgm:pt>
    <dgm:pt modelId="{58739D94-AC2F-4583-BC97-2FBFF8BB8948}">
      <dgm:prSet/>
      <dgm:spPr/>
      <dgm:t>
        <a:bodyPr/>
        <a:lstStyle/>
        <a:p>
          <a:r>
            <a:rPr lang="el-GR"/>
            <a:t>Οπτικό υλικό και «ταξινόμηση» πολιτισμών στη διάρκεια της αποικιοκρατίας.</a:t>
          </a:r>
          <a:endParaRPr lang="en-US"/>
        </a:p>
      </dgm:t>
    </dgm:pt>
    <dgm:pt modelId="{30CA600D-6CEC-456F-9D4F-73053409B194}" type="parTrans" cxnId="{1BFE7EBC-D1F4-4704-88B8-15D4315CF690}">
      <dgm:prSet/>
      <dgm:spPr/>
      <dgm:t>
        <a:bodyPr/>
        <a:lstStyle/>
        <a:p>
          <a:endParaRPr lang="en-US"/>
        </a:p>
      </dgm:t>
    </dgm:pt>
    <dgm:pt modelId="{94753844-A1FA-4709-863D-0CDA1B6AB310}" type="sibTrans" cxnId="{1BFE7EBC-D1F4-4704-88B8-15D4315CF690}">
      <dgm:prSet/>
      <dgm:spPr/>
      <dgm:t>
        <a:bodyPr/>
        <a:lstStyle/>
        <a:p>
          <a:endParaRPr lang="en-US"/>
        </a:p>
      </dgm:t>
    </dgm:pt>
    <dgm:pt modelId="{3BE5F42E-FF80-45F5-AE66-FC9C2DF593C6}">
      <dgm:prSet/>
      <dgm:spPr/>
      <dgm:t>
        <a:bodyPr/>
        <a:lstStyle/>
        <a:p>
          <a:r>
            <a:rPr lang="el-GR"/>
            <a:t>Το οπτικό υλικό ως «αντικειμενικό αντιστάθμισμα» του κειμένου.</a:t>
          </a:r>
          <a:endParaRPr lang="en-US"/>
        </a:p>
      </dgm:t>
    </dgm:pt>
    <dgm:pt modelId="{1BF29B86-A498-446D-9763-B64B9F4A9739}" type="parTrans" cxnId="{DCCCA71F-F636-4455-B1B6-D0EF90C18824}">
      <dgm:prSet/>
      <dgm:spPr/>
      <dgm:t>
        <a:bodyPr/>
        <a:lstStyle/>
        <a:p>
          <a:endParaRPr lang="en-US"/>
        </a:p>
      </dgm:t>
    </dgm:pt>
    <dgm:pt modelId="{72E5CE40-EE1E-416D-BDE2-804C5F257E6E}" type="sibTrans" cxnId="{DCCCA71F-F636-4455-B1B6-D0EF90C18824}">
      <dgm:prSet/>
      <dgm:spPr/>
      <dgm:t>
        <a:bodyPr/>
        <a:lstStyle/>
        <a:p>
          <a:endParaRPr lang="en-US"/>
        </a:p>
      </dgm:t>
    </dgm:pt>
    <dgm:pt modelId="{B397364A-BF2B-4608-9972-776BDCF501B1}">
      <dgm:prSet/>
      <dgm:spPr/>
      <dgm:t>
        <a:bodyPr/>
        <a:lstStyle/>
        <a:p>
          <a:r>
            <a:rPr lang="el-GR" dirty="0"/>
            <a:t>Ψηφιακή επανάσταση και εξάπλωση των μέσων καταγραφής. Η οπτική ανθρωπολογία τον 21</a:t>
          </a:r>
          <a:r>
            <a:rPr lang="el-GR" baseline="30000" dirty="0"/>
            <a:t>ο</a:t>
          </a:r>
          <a:r>
            <a:rPr lang="el-GR" dirty="0"/>
            <a:t> αιώνα.</a:t>
          </a:r>
          <a:endParaRPr lang="en-US" dirty="0"/>
        </a:p>
      </dgm:t>
    </dgm:pt>
    <dgm:pt modelId="{1A5F1B69-A3C1-4A60-ADEA-A1CEE01B2653}" type="parTrans" cxnId="{B16C3835-4777-46AB-B537-256387DC064F}">
      <dgm:prSet/>
      <dgm:spPr/>
      <dgm:t>
        <a:bodyPr/>
        <a:lstStyle/>
        <a:p>
          <a:endParaRPr lang="en-US"/>
        </a:p>
      </dgm:t>
    </dgm:pt>
    <dgm:pt modelId="{D5CD4016-6D67-48DA-B489-644D2DA780E5}" type="sibTrans" cxnId="{B16C3835-4777-46AB-B537-256387DC064F}">
      <dgm:prSet/>
      <dgm:spPr/>
      <dgm:t>
        <a:bodyPr/>
        <a:lstStyle/>
        <a:p>
          <a:endParaRPr lang="en-US"/>
        </a:p>
      </dgm:t>
    </dgm:pt>
    <dgm:pt modelId="{4B23823B-F490-43F8-857E-C989DBD23D74}" type="pres">
      <dgm:prSet presAssocID="{D8945C07-6072-4C8F-9210-10503C42ED62}" presName="outerComposite" presStyleCnt="0">
        <dgm:presLayoutVars>
          <dgm:chMax val="5"/>
          <dgm:dir/>
          <dgm:resizeHandles val="exact"/>
        </dgm:presLayoutVars>
      </dgm:prSet>
      <dgm:spPr/>
    </dgm:pt>
    <dgm:pt modelId="{A84BD47B-BE84-45C7-970A-2FA504F59211}" type="pres">
      <dgm:prSet presAssocID="{D8945C07-6072-4C8F-9210-10503C42ED62}" presName="dummyMaxCanvas" presStyleCnt="0">
        <dgm:presLayoutVars/>
      </dgm:prSet>
      <dgm:spPr/>
    </dgm:pt>
    <dgm:pt modelId="{26596BAA-B6C9-4911-BF3D-9A6A8E4DEAC6}" type="pres">
      <dgm:prSet presAssocID="{D8945C07-6072-4C8F-9210-10503C42ED62}" presName="FourNodes_1" presStyleLbl="node1" presStyleIdx="0" presStyleCnt="4">
        <dgm:presLayoutVars>
          <dgm:bulletEnabled val="1"/>
        </dgm:presLayoutVars>
      </dgm:prSet>
      <dgm:spPr/>
    </dgm:pt>
    <dgm:pt modelId="{5442053E-EE8B-4736-84E8-BA17E8FCDCB1}" type="pres">
      <dgm:prSet presAssocID="{D8945C07-6072-4C8F-9210-10503C42ED62}" presName="FourNodes_2" presStyleLbl="node1" presStyleIdx="1" presStyleCnt="4">
        <dgm:presLayoutVars>
          <dgm:bulletEnabled val="1"/>
        </dgm:presLayoutVars>
      </dgm:prSet>
      <dgm:spPr/>
    </dgm:pt>
    <dgm:pt modelId="{1956F44B-CEAB-4237-900F-24E833869720}" type="pres">
      <dgm:prSet presAssocID="{D8945C07-6072-4C8F-9210-10503C42ED62}" presName="FourNodes_3" presStyleLbl="node1" presStyleIdx="2" presStyleCnt="4">
        <dgm:presLayoutVars>
          <dgm:bulletEnabled val="1"/>
        </dgm:presLayoutVars>
      </dgm:prSet>
      <dgm:spPr/>
    </dgm:pt>
    <dgm:pt modelId="{0C2ABE14-50F0-4D71-9CD1-1B9F960945DB}" type="pres">
      <dgm:prSet presAssocID="{D8945C07-6072-4C8F-9210-10503C42ED62}" presName="FourNodes_4" presStyleLbl="node1" presStyleIdx="3" presStyleCnt="4">
        <dgm:presLayoutVars>
          <dgm:bulletEnabled val="1"/>
        </dgm:presLayoutVars>
      </dgm:prSet>
      <dgm:spPr/>
    </dgm:pt>
    <dgm:pt modelId="{B6859E26-86CC-4C5B-9072-0671F2783941}" type="pres">
      <dgm:prSet presAssocID="{D8945C07-6072-4C8F-9210-10503C42ED62}" presName="FourConn_1-2" presStyleLbl="fgAccFollowNode1" presStyleIdx="0" presStyleCnt="3">
        <dgm:presLayoutVars>
          <dgm:bulletEnabled val="1"/>
        </dgm:presLayoutVars>
      </dgm:prSet>
      <dgm:spPr/>
    </dgm:pt>
    <dgm:pt modelId="{2CC99E72-827D-41EA-9B2F-4C6B2EBABE19}" type="pres">
      <dgm:prSet presAssocID="{D8945C07-6072-4C8F-9210-10503C42ED62}" presName="FourConn_2-3" presStyleLbl="fgAccFollowNode1" presStyleIdx="1" presStyleCnt="3">
        <dgm:presLayoutVars>
          <dgm:bulletEnabled val="1"/>
        </dgm:presLayoutVars>
      </dgm:prSet>
      <dgm:spPr/>
    </dgm:pt>
    <dgm:pt modelId="{A995A748-3F62-4F70-830B-54B87D67313F}" type="pres">
      <dgm:prSet presAssocID="{D8945C07-6072-4C8F-9210-10503C42ED62}" presName="FourConn_3-4" presStyleLbl="fgAccFollowNode1" presStyleIdx="2" presStyleCnt="3">
        <dgm:presLayoutVars>
          <dgm:bulletEnabled val="1"/>
        </dgm:presLayoutVars>
      </dgm:prSet>
      <dgm:spPr/>
    </dgm:pt>
    <dgm:pt modelId="{5E65C6E3-663A-47D7-A672-E4FBFBCDA73D}" type="pres">
      <dgm:prSet presAssocID="{D8945C07-6072-4C8F-9210-10503C42ED62}" presName="FourNodes_1_text" presStyleLbl="node1" presStyleIdx="3" presStyleCnt="4">
        <dgm:presLayoutVars>
          <dgm:bulletEnabled val="1"/>
        </dgm:presLayoutVars>
      </dgm:prSet>
      <dgm:spPr/>
    </dgm:pt>
    <dgm:pt modelId="{6BD91D49-B595-438D-8FDE-2E85FEDD0B96}" type="pres">
      <dgm:prSet presAssocID="{D8945C07-6072-4C8F-9210-10503C42ED62}" presName="FourNodes_2_text" presStyleLbl="node1" presStyleIdx="3" presStyleCnt="4">
        <dgm:presLayoutVars>
          <dgm:bulletEnabled val="1"/>
        </dgm:presLayoutVars>
      </dgm:prSet>
      <dgm:spPr/>
    </dgm:pt>
    <dgm:pt modelId="{ABEA8E1B-00B4-4B9E-BE74-B17083D30DF0}" type="pres">
      <dgm:prSet presAssocID="{D8945C07-6072-4C8F-9210-10503C42ED62}" presName="FourNodes_3_text" presStyleLbl="node1" presStyleIdx="3" presStyleCnt="4">
        <dgm:presLayoutVars>
          <dgm:bulletEnabled val="1"/>
        </dgm:presLayoutVars>
      </dgm:prSet>
      <dgm:spPr/>
    </dgm:pt>
    <dgm:pt modelId="{520B2250-7E4E-48A5-899B-F9EA2E2C8A3F}" type="pres">
      <dgm:prSet presAssocID="{D8945C07-6072-4C8F-9210-10503C42ED6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32F1E03-4214-43BF-BF2F-2DED58539F8D}" type="presOf" srcId="{B397364A-BF2B-4608-9972-776BDCF501B1}" destId="{520B2250-7E4E-48A5-899B-F9EA2E2C8A3F}" srcOrd="1" destOrd="0" presId="urn:microsoft.com/office/officeart/2005/8/layout/vProcess5"/>
    <dgm:cxn modelId="{DCCCA71F-F636-4455-B1B6-D0EF90C18824}" srcId="{D8945C07-6072-4C8F-9210-10503C42ED62}" destId="{3BE5F42E-FF80-45F5-AE66-FC9C2DF593C6}" srcOrd="2" destOrd="0" parTransId="{1BF29B86-A498-446D-9763-B64B9F4A9739}" sibTransId="{72E5CE40-EE1E-416D-BDE2-804C5F257E6E}"/>
    <dgm:cxn modelId="{43EC6B24-BACF-4FFD-8980-BB3F02947008}" type="presOf" srcId="{48BECB1A-4D85-4239-B7B8-279CEA6708A3}" destId="{5E65C6E3-663A-47D7-A672-E4FBFBCDA73D}" srcOrd="1" destOrd="0" presId="urn:microsoft.com/office/officeart/2005/8/layout/vProcess5"/>
    <dgm:cxn modelId="{F529EB25-2952-4B0D-A517-CCC2E36C01A8}" type="presOf" srcId="{94753844-A1FA-4709-863D-0CDA1B6AB310}" destId="{2CC99E72-827D-41EA-9B2F-4C6B2EBABE19}" srcOrd="0" destOrd="0" presId="urn:microsoft.com/office/officeart/2005/8/layout/vProcess5"/>
    <dgm:cxn modelId="{B16C3835-4777-46AB-B537-256387DC064F}" srcId="{D8945C07-6072-4C8F-9210-10503C42ED62}" destId="{B397364A-BF2B-4608-9972-776BDCF501B1}" srcOrd="3" destOrd="0" parTransId="{1A5F1B69-A3C1-4A60-ADEA-A1CEE01B2653}" sibTransId="{D5CD4016-6D67-48DA-B489-644D2DA780E5}"/>
    <dgm:cxn modelId="{9FABE83E-26C7-441F-A815-A3787AF9F352}" type="presOf" srcId="{3BE5F42E-FF80-45F5-AE66-FC9C2DF593C6}" destId="{ABEA8E1B-00B4-4B9E-BE74-B17083D30DF0}" srcOrd="1" destOrd="0" presId="urn:microsoft.com/office/officeart/2005/8/layout/vProcess5"/>
    <dgm:cxn modelId="{3445215B-4EAD-43EE-90E3-C12300D1184F}" type="presOf" srcId="{B397364A-BF2B-4608-9972-776BDCF501B1}" destId="{0C2ABE14-50F0-4D71-9CD1-1B9F960945DB}" srcOrd="0" destOrd="0" presId="urn:microsoft.com/office/officeart/2005/8/layout/vProcess5"/>
    <dgm:cxn modelId="{6BABC764-AF41-40D9-8798-3AE851032546}" type="presOf" srcId="{9C4BD1D2-D8B6-4CB1-AC85-E1DC695D5E32}" destId="{B6859E26-86CC-4C5B-9072-0671F2783941}" srcOrd="0" destOrd="0" presId="urn:microsoft.com/office/officeart/2005/8/layout/vProcess5"/>
    <dgm:cxn modelId="{7AD56472-3B61-4A7C-9E8A-EDE7887C8243}" type="presOf" srcId="{D8945C07-6072-4C8F-9210-10503C42ED62}" destId="{4B23823B-F490-43F8-857E-C989DBD23D74}" srcOrd="0" destOrd="0" presId="urn:microsoft.com/office/officeart/2005/8/layout/vProcess5"/>
    <dgm:cxn modelId="{2AD75376-21DD-41BD-88CF-AF1AED30CB89}" type="presOf" srcId="{3BE5F42E-FF80-45F5-AE66-FC9C2DF593C6}" destId="{1956F44B-CEAB-4237-900F-24E833869720}" srcOrd="0" destOrd="0" presId="urn:microsoft.com/office/officeart/2005/8/layout/vProcess5"/>
    <dgm:cxn modelId="{DC604680-6E70-4D20-9E65-C5911629C3DD}" type="presOf" srcId="{58739D94-AC2F-4583-BC97-2FBFF8BB8948}" destId="{6BD91D49-B595-438D-8FDE-2E85FEDD0B96}" srcOrd="1" destOrd="0" presId="urn:microsoft.com/office/officeart/2005/8/layout/vProcess5"/>
    <dgm:cxn modelId="{A636A1A1-ACA8-4BFF-A066-3F4227B373CE}" type="presOf" srcId="{48BECB1A-4D85-4239-B7B8-279CEA6708A3}" destId="{26596BAA-B6C9-4911-BF3D-9A6A8E4DEAC6}" srcOrd="0" destOrd="0" presId="urn:microsoft.com/office/officeart/2005/8/layout/vProcess5"/>
    <dgm:cxn modelId="{1BFE7EBC-D1F4-4704-88B8-15D4315CF690}" srcId="{D8945C07-6072-4C8F-9210-10503C42ED62}" destId="{58739D94-AC2F-4583-BC97-2FBFF8BB8948}" srcOrd="1" destOrd="0" parTransId="{30CA600D-6CEC-456F-9D4F-73053409B194}" sibTransId="{94753844-A1FA-4709-863D-0CDA1B6AB310}"/>
    <dgm:cxn modelId="{FB534CDA-0850-4051-8428-EF8B4B6AA6FD}" type="presOf" srcId="{72E5CE40-EE1E-416D-BDE2-804C5F257E6E}" destId="{A995A748-3F62-4F70-830B-54B87D67313F}" srcOrd="0" destOrd="0" presId="urn:microsoft.com/office/officeart/2005/8/layout/vProcess5"/>
    <dgm:cxn modelId="{9466C1F0-592A-4157-A122-ABC7796D762F}" srcId="{D8945C07-6072-4C8F-9210-10503C42ED62}" destId="{48BECB1A-4D85-4239-B7B8-279CEA6708A3}" srcOrd="0" destOrd="0" parTransId="{77589477-E9B4-4791-A02C-D6CD7BFA4CFE}" sibTransId="{9C4BD1D2-D8B6-4CB1-AC85-E1DC695D5E32}"/>
    <dgm:cxn modelId="{E12CA5F7-179F-43A8-8D69-A0142D3B434F}" type="presOf" srcId="{58739D94-AC2F-4583-BC97-2FBFF8BB8948}" destId="{5442053E-EE8B-4736-84E8-BA17E8FCDCB1}" srcOrd="0" destOrd="0" presId="urn:microsoft.com/office/officeart/2005/8/layout/vProcess5"/>
    <dgm:cxn modelId="{F0F531CF-49B1-42CF-B051-831B4280FC67}" type="presParOf" srcId="{4B23823B-F490-43F8-857E-C989DBD23D74}" destId="{A84BD47B-BE84-45C7-970A-2FA504F59211}" srcOrd="0" destOrd="0" presId="urn:microsoft.com/office/officeart/2005/8/layout/vProcess5"/>
    <dgm:cxn modelId="{8A95418B-B8B4-4C47-8F00-F885FE933E0D}" type="presParOf" srcId="{4B23823B-F490-43F8-857E-C989DBD23D74}" destId="{26596BAA-B6C9-4911-BF3D-9A6A8E4DEAC6}" srcOrd="1" destOrd="0" presId="urn:microsoft.com/office/officeart/2005/8/layout/vProcess5"/>
    <dgm:cxn modelId="{062F8AB1-BDE0-41AC-9223-A1DFA03C773F}" type="presParOf" srcId="{4B23823B-F490-43F8-857E-C989DBD23D74}" destId="{5442053E-EE8B-4736-84E8-BA17E8FCDCB1}" srcOrd="2" destOrd="0" presId="urn:microsoft.com/office/officeart/2005/8/layout/vProcess5"/>
    <dgm:cxn modelId="{88DC288D-AF46-4112-AD46-B220222986A5}" type="presParOf" srcId="{4B23823B-F490-43F8-857E-C989DBD23D74}" destId="{1956F44B-CEAB-4237-900F-24E833869720}" srcOrd="3" destOrd="0" presId="urn:microsoft.com/office/officeart/2005/8/layout/vProcess5"/>
    <dgm:cxn modelId="{EEFB64F3-1D85-480E-9C60-B12911B16388}" type="presParOf" srcId="{4B23823B-F490-43F8-857E-C989DBD23D74}" destId="{0C2ABE14-50F0-4D71-9CD1-1B9F960945DB}" srcOrd="4" destOrd="0" presId="urn:microsoft.com/office/officeart/2005/8/layout/vProcess5"/>
    <dgm:cxn modelId="{12401300-7F1A-4931-8284-3B85E04529A4}" type="presParOf" srcId="{4B23823B-F490-43F8-857E-C989DBD23D74}" destId="{B6859E26-86CC-4C5B-9072-0671F2783941}" srcOrd="5" destOrd="0" presId="urn:microsoft.com/office/officeart/2005/8/layout/vProcess5"/>
    <dgm:cxn modelId="{B8359D05-89B2-4AAB-B028-C10082859F6B}" type="presParOf" srcId="{4B23823B-F490-43F8-857E-C989DBD23D74}" destId="{2CC99E72-827D-41EA-9B2F-4C6B2EBABE19}" srcOrd="6" destOrd="0" presId="urn:microsoft.com/office/officeart/2005/8/layout/vProcess5"/>
    <dgm:cxn modelId="{2AF749E9-273A-41EA-A35F-BBE0ABFBC845}" type="presParOf" srcId="{4B23823B-F490-43F8-857E-C989DBD23D74}" destId="{A995A748-3F62-4F70-830B-54B87D67313F}" srcOrd="7" destOrd="0" presId="urn:microsoft.com/office/officeart/2005/8/layout/vProcess5"/>
    <dgm:cxn modelId="{90833B69-C04E-42D3-9CDE-36F10D21F747}" type="presParOf" srcId="{4B23823B-F490-43F8-857E-C989DBD23D74}" destId="{5E65C6E3-663A-47D7-A672-E4FBFBCDA73D}" srcOrd="8" destOrd="0" presId="urn:microsoft.com/office/officeart/2005/8/layout/vProcess5"/>
    <dgm:cxn modelId="{C15AC569-0B41-4BF5-9DF5-F6200790B674}" type="presParOf" srcId="{4B23823B-F490-43F8-857E-C989DBD23D74}" destId="{6BD91D49-B595-438D-8FDE-2E85FEDD0B96}" srcOrd="9" destOrd="0" presId="urn:microsoft.com/office/officeart/2005/8/layout/vProcess5"/>
    <dgm:cxn modelId="{22C35857-FF79-4C93-B0AE-EA2F6BC22994}" type="presParOf" srcId="{4B23823B-F490-43F8-857E-C989DBD23D74}" destId="{ABEA8E1B-00B4-4B9E-BE74-B17083D30DF0}" srcOrd="10" destOrd="0" presId="urn:microsoft.com/office/officeart/2005/8/layout/vProcess5"/>
    <dgm:cxn modelId="{F31F9D06-1C41-4CB4-AC78-82FD1A73D97F}" type="presParOf" srcId="{4B23823B-F490-43F8-857E-C989DBD23D74}" destId="{520B2250-7E4E-48A5-899B-F9EA2E2C8A3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494450-9187-41C1-9F7F-CF25FB81FFAC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405811B-A124-4582-8500-92A0B902E5B9}">
      <dgm:prSet/>
      <dgm:spPr/>
      <dgm:t>
        <a:bodyPr/>
        <a:lstStyle/>
        <a:p>
          <a:r>
            <a:rPr lang="el-GR"/>
            <a:t>Το εθνογραφικό φιλμ καταγράφει:</a:t>
          </a:r>
          <a:endParaRPr lang="en-US"/>
        </a:p>
      </dgm:t>
    </dgm:pt>
    <dgm:pt modelId="{4621EADC-4FC3-4832-AA49-927C0C957B8C}" type="parTrans" cxnId="{86A35CD1-7D9A-4431-B33D-6AE2BB378D57}">
      <dgm:prSet/>
      <dgm:spPr/>
      <dgm:t>
        <a:bodyPr/>
        <a:lstStyle/>
        <a:p>
          <a:endParaRPr lang="en-US"/>
        </a:p>
      </dgm:t>
    </dgm:pt>
    <dgm:pt modelId="{C167918C-ED3B-40F4-97D6-3D477E1E0354}" type="sibTrans" cxnId="{86A35CD1-7D9A-4431-B33D-6AE2BB378D57}">
      <dgm:prSet/>
      <dgm:spPr/>
      <dgm:t>
        <a:bodyPr/>
        <a:lstStyle/>
        <a:p>
          <a:endParaRPr lang="en-US"/>
        </a:p>
      </dgm:t>
    </dgm:pt>
    <dgm:pt modelId="{B2FE3FD5-A3A4-4BFB-8A55-F23E4D8770AA}">
      <dgm:prSet/>
      <dgm:spPr/>
      <dgm:t>
        <a:bodyPr/>
        <a:lstStyle/>
        <a:p>
          <a:r>
            <a:rPr lang="el-GR"/>
            <a:t>Την ίδια την πορεία της έρευνας</a:t>
          </a:r>
          <a:endParaRPr lang="en-US"/>
        </a:p>
      </dgm:t>
    </dgm:pt>
    <dgm:pt modelId="{2847CA95-F923-4052-A1A2-76046C7CC967}" type="parTrans" cxnId="{BC433102-FEA7-4449-BB9D-023EB7903EB8}">
      <dgm:prSet/>
      <dgm:spPr/>
      <dgm:t>
        <a:bodyPr/>
        <a:lstStyle/>
        <a:p>
          <a:endParaRPr lang="en-US"/>
        </a:p>
      </dgm:t>
    </dgm:pt>
    <dgm:pt modelId="{7C73ADFF-80B6-4365-8AB6-CB1F70B9BECB}" type="sibTrans" cxnId="{BC433102-FEA7-4449-BB9D-023EB7903EB8}">
      <dgm:prSet/>
      <dgm:spPr/>
      <dgm:t>
        <a:bodyPr/>
        <a:lstStyle/>
        <a:p>
          <a:endParaRPr lang="en-US"/>
        </a:p>
      </dgm:t>
    </dgm:pt>
    <dgm:pt modelId="{49CEC400-17AC-445B-A391-C029B0B2CCD6}">
      <dgm:prSet/>
      <dgm:spPr/>
      <dgm:t>
        <a:bodyPr/>
        <a:lstStyle/>
        <a:p>
          <a:r>
            <a:rPr lang="el-GR"/>
            <a:t>Όσα αφηγείται το κείμενο για τη ζωή, τις τελετουργίες, τις πρακτικές, τις σχέσεις στην κοινότητες που μελετούν οι ανθρωπολόγοι</a:t>
          </a:r>
          <a:endParaRPr lang="en-US"/>
        </a:p>
      </dgm:t>
    </dgm:pt>
    <dgm:pt modelId="{87A48A17-3C4C-441E-AA1A-12A13B59150B}" type="parTrans" cxnId="{06C82087-8C36-49FA-B3A8-F736C3291972}">
      <dgm:prSet/>
      <dgm:spPr/>
      <dgm:t>
        <a:bodyPr/>
        <a:lstStyle/>
        <a:p>
          <a:endParaRPr lang="en-US"/>
        </a:p>
      </dgm:t>
    </dgm:pt>
    <dgm:pt modelId="{9461C9A8-E54D-41C6-86D2-CE31A72B27EE}" type="sibTrans" cxnId="{06C82087-8C36-49FA-B3A8-F736C3291972}">
      <dgm:prSet/>
      <dgm:spPr/>
      <dgm:t>
        <a:bodyPr/>
        <a:lstStyle/>
        <a:p>
          <a:endParaRPr lang="en-US"/>
        </a:p>
      </dgm:t>
    </dgm:pt>
    <dgm:pt modelId="{388A637F-FD68-4C9A-B5E0-3EB583997CAC}">
      <dgm:prSet/>
      <dgm:spPr/>
      <dgm:t>
        <a:bodyPr/>
        <a:lstStyle/>
        <a:p>
          <a:r>
            <a:rPr lang="el-GR"/>
            <a:t>Εθνογραφικό φιλμ και δημόσια ανθρωπολογία</a:t>
          </a:r>
          <a:endParaRPr lang="en-US"/>
        </a:p>
      </dgm:t>
    </dgm:pt>
    <dgm:pt modelId="{09C1F7CF-ECA0-4D95-85BC-BC5016041D17}" type="parTrans" cxnId="{50BA395A-D91D-4C2B-9E7A-6A4F62E41B4D}">
      <dgm:prSet/>
      <dgm:spPr/>
      <dgm:t>
        <a:bodyPr/>
        <a:lstStyle/>
        <a:p>
          <a:endParaRPr lang="en-US"/>
        </a:p>
      </dgm:t>
    </dgm:pt>
    <dgm:pt modelId="{EC45AB25-27DB-4F01-8270-30992BF62010}" type="sibTrans" cxnId="{50BA395A-D91D-4C2B-9E7A-6A4F62E41B4D}">
      <dgm:prSet/>
      <dgm:spPr/>
      <dgm:t>
        <a:bodyPr/>
        <a:lstStyle/>
        <a:p>
          <a:endParaRPr lang="en-US"/>
        </a:p>
      </dgm:t>
    </dgm:pt>
    <dgm:pt modelId="{D99E0F46-8BF2-4576-BD73-B347D59B1059}">
      <dgm:prSet/>
      <dgm:spPr/>
      <dgm:t>
        <a:bodyPr/>
        <a:lstStyle/>
        <a:p>
          <a:r>
            <a:rPr lang="el-GR"/>
            <a:t>Αλλαγή κανόνα εθνογραφικού φιλμ</a:t>
          </a:r>
          <a:endParaRPr lang="en-US"/>
        </a:p>
      </dgm:t>
    </dgm:pt>
    <dgm:pt modelId="{9DE2AE9A-04BA-4FA0-9D9D-AD625686B860}" type="parTrans" cxnId="{700FC104-6AE7-466A-9252-889A11430079}">
      <dgm:prSet/>
      <dgm:spPr/>
      <dgm:t>
        <a:bodyPr/>
        <a:lstStyle/>
        <a:p>
          <a:endParaRPr lang="en-US"/>
        </a:p>
      </dgm:t>
    </dgm:pt>
    <dgm:pt modelId="{3A766CC0-E543-4097-8CF5-3C13416E9A93}" type="sibTrans" cxnId="{700FC104-6AE7-466A-9252-889A11430079}">
      <dgm:prSet/>
      <dgm:spPr/>
      <dgm:t>
        <a:bodyPr/>
        <a:lstStyle/>
        <a:p>
          <a:endParaRPr lang="en-US"/>
        </a:p>
      </dgm:t>
    </dgm:pt>
    <dgm:pt modelId="{DC9DF516-DBC2-4592-BD4F-A2878DCE045C}">
      <dgm:prSet/>
      <dgm:spPr/>
      <dgm:t>
        <a:bodyPr/>
        <a:lstStyle/>
        <a:p>
          <a:r>
            <a:rPr lang="el-GR"/>
            <a:t>Εθνογραφικό φιλμ και τεχνολογία</a:t>
          </a:r>
          <a:endParaRPr lang="en-US"/>
        </a:p>
      </dgm:t>
    </dgm:pt>
    <dgm:pt modelId="{4989BCAB-3C58-4CFC-B767-116D72E852EF}" type="parTrans" cxnId="{A6413C40-EF1E-4F64-95D0-A624187F17D0}">
      <dgm:prSet/>
      <dgm:spPr/>
      <dgm:t>
        <a:bodyPr/>
        <a:lstStyle/>
        <a:p>
          <a:endParaRPr lang="en-US"/>
        </a:p>
      </dgm:t>
    </dgm:pt>
    <dgm:pt modelId="{06BEB438-D1CA-407E-8DD3-6E27232BA010}" type="sibTrans" cxnId="{A6413C40-EF1E-4F64-95D0-A624187F17D0}">
      <dgm:prSet/>
      <dgm:spPr/>
      <dgm:t>
        <a:bodyPr/>
        <a:lstStyle/>
        <a:p>
          <a:endParaRPr lang="en-US"/>
        </a:p>
      </dgm:t>
    </dgm:pt>
    <dgm:pt modelId="{CFA68000-B5C0-4348-BFC1-8E865456B476}" type="pres">
      <dgm:prSet presAssocID="{D1494450-9187-41C1-9F7F-CF25FB81FFAC}" presName="Name0" presStyleCnt="0">
        <dgm:presLayoutVars>
          <dgm:dir/>
          <dgm:resizeHandles/>
        </dgm:presLayoutVars>
      </dgm:prSet>
      <dgm:spPr/>
    </dgm:pt>
    <dgm:pt modelId="{72CFFE1C-0934-4626-854B-10DE0D140631}" type="pres">
      <dgm:prSet presAssocID="{C405811B-A124-4582-8500-92A0B902E5B9}" presName="compNode" presStyleCnt="0"/>
      <dgm:spPr/>
    </dgm:pt>
    <dgm:pt modelId="{20DECDF1-C8B5-4D5A-BF53-BCA6A9E8DA21}" type="pres">
      <dgm:prSet presAssocID="{C405811B-A124-4582-8500-92A0B902E5B9}" presName="dummyConnPt" presStyleCnt="0"/>
      <dgm:spPr/>
    </dgm:pt>
    <dgm:pt modelId="{C0DF4099-7C38-425D-AB05-033A2668B19F}" type="pres">
      <dgm:prSet presAssocID="{C405811B-A124-4582-8500-92A0B902E5B9}" presName="node" presStyleLbl="node1" presStyleIdx="0" presStyleCnt="4">
        <dgm:presLayoutVars>
          <dgm:bulletEnabled val="1"/>
        </dgm:presLayoutVars>
      </dgm:prSet>
      <dgm:spPr/>
    </dgm:pt>
    <dgm:pt modelId="{9E7FA0F6-63CA-42AF-B68A-DEDC764E10D7}" type="pres">
      <dgm:prSet presAssocID="{C167918C-ED3B-40F4-97D6-3D477E1E0354}" presName="sibTrans" presStyleLbl="bgSibTrans2D1" presStyleIdx="0" presStyleCnt="3"/>
      <dgm:spPr/>
    </dgm:pt>
    <dgm:pt modelId="{6AA26C72-A4CC-4FF0-9C74-DBBB59D0C2B4}" type="pres">
      <dgm:prSet presAssocID="{388A637F-FD68-4C9A-B5E0-3EB583997CAC}" presName="compNode" presStyleCnt="0"/>
      <dgm:spPr/>
    </dgm:pt>
    <dgm:pt modelId="{AB79116C-2FD7-49F6-84F8-71B152F9961D}" type="pres">
      <dgm:prSet presAssocID="{388A637F-FD68-4C9A-B5E0-3EB583997CAC}" presName="dummyConnPt" presStyleCnt="0"/>
      <dgm:spPr/>
    </dgm:pt>
    <dgm:pt modelId="{F9362EC8-C719-4A03-A3E3-3B586F264786}" type="pres">
      <dgm:prSet presAssocID="{388A637F-FD68-4C9A-B5E0-3EB583997CAC}" presName="node" presStyleLbl="node1" presStyleIdx="1" presStyleCnt="4">
        <dgm:presLayoutVars>
          <dgm:bulletEnabled val="1"/>
        </dgm:presLayoutVars>
      </dgm:prSet>
      <dgm:spPr/>
    </dgm:pt>
    <dgm:pt modelId="{2069BD57-8687-4BFF-BA42-64D500ABB59D}" type="pres">
      <dgm:prSet presAssocID="{EC45AB25-27DB-4F01-8270-30992BF62010}" presName="sibTrans" presStyleLbl="bgSibTrans2D1" presStyleIdx="1" presStyleCnt="3"/>
      <dgm:spPr/>
    </dgm:pt>
    <dgm:pt modelId="{EA955FCE-8A2F-418A-B757-3E40D8068E8C}" type="pres">
      <dgm:prSet presAssocID="{D99E0F46-8BF2-4576-BD73-B347D59B1059}" presName="compNode" presStyleCnt="0"/>
      <dgm:spPr/>
    </dgm:pt>
    <dgm:pt modelId="{FF948399-7547-4BF8-9984-CDC1EE75BF67}" type="pres">
      <dgm:prSet presAssocID="{D99E0F46-8BF2-4576-BD73-B347D59B1059}" presName="dummyConnPt" presStyleCnt="0"/>
      <dgm:spPr/>
    </dgm:pt>
    <dgm:pt modelId="{8B285067-ED57-4246-9C3F-57AD71C40CCB}" type="pres">
      <dgm:prSet presAssocID="{D99E0F46-8BF2-4576-BD73-B347D59B1059}" presName="node" presStyleLbl="node1" presStyleIdx="2" presStyleCnt="4">
        <dgm:presLayoutVars>
          <dgm:bulletEnabled val="1"/>
        </dgm:presLayoutVars>
      </dgm:prSet>
      <dgm:spPr/>
    </dgm:pt>
    <dgm:pt modelId="{B4F6B0DA-163D-4429-B0E6-56C567366E8B}" type="pres">
      <dgm:prSet presAssocID="{3A766CC0-E543-4097-8CF5-3C13416E9A93}" presName="sibTrans" presStyleLbl="bgSibTrans2D1" presStyleIdx="2" presStyleCnt="3"/>
      <dgm:spPr/>
    </dgm:pt>
    <dgm:pt modelId="{E5C6F476-6546-4731-B2C5-CCE06D4769F3}" type="pres">
      <dgm:prSet presAssocID="{DC9DF516-DBC2-4592-BD4F-A2878DCE045C}" presName="compNode" presStyleCnt="0"/>
      <dgm:spPr/>
    </dgm:pt>
    <dgm:pt modelId="{5024E894-DE70-4214-B46F-01182957F9E8}" type="pres">
      <dgm:prSet presAssocID="{DC9DF516-DBC2-4592-BD4F-A2878DCE045C}" presName="dummyConnPt" presStyleCnt="0"/>
      <dgm:spPr/>
    </dgm:pt>
    <dgm:pt modelId="{2F127987-944A-458A-A42D-0B6BA949EB65}" type="pres">
      <dgm:prSet presAssocID="{DC9DF516-DBC2-4592-BD4F-A2878DCE045C}" presName="node" presStyleLbl="node1" presStyleIdx="3" presStyleCnt="4">
        <dgm:presLayoutVars>
          <dgm:bulletEnabled val="1"/>
        </dgm:presLayoutVars>
      </dgm:prSet>
      <dgm:spPr/>
    </dgm:pt>
  </dgm:ptLst>
  <dgm:cxnLst>
    <dgm:cxn modelId="{BC433102-FEA7-4449-BB9D-023EB7903EB8}" srcId="{C405811B-A124-4582-8500-92A0B902E5B9}" destId="{B2FE3FD5-A3A4-4BFB-8A55-F23E4D8770AA}" srcOrd="0" destOrd="0" parTransId="{2847CA95-F923-4052-A1A2-76046C7CC967}" sibTransId="{7C73ADFF-80B6-4365-8AB6-CB1F70B9BECB}"/>
    <dgm:cxn modelId="{700FC104-6AE7-466A-9252-889A11430079}" srcId="{D1494450-9187-41C1-9F7F-CF25FB81FFAC}" destId="{D99E0F46-8BF2-4576-BD73-B347D59B1059}" srcOrd="2" destOrd="0" parTransId="{9DE2AE9A-04BA-4FA0-9D9D-AD625686B860}" sibTransId="{3A766CC0-E543-4097-8CF5-3C13416E9A93}"/>
    <dgm:cxn modelId="{384DE10D-4BB6-426D-94D9-D16737C0FF2F}" type="presOf" srcId="{388A637F-FD68-4C9A-B5E0-3EB583997CAC}" destId="{F9362EC8-C719-4A03-A3E3-3B586F264786}" srcOrd="0" destOrd="0" presId="urn:microsoft.com/office/officeart/2005/8/layout/bProcess4"/>
    <dgm:cxn modelId="{9092142A-7A1F-43BC-80F6-A81F14A958D8}" type="presOf" srcId="{49CEC400-17AC-445B-A391-C029B0B2CCD6}" destId="{C0DF4099-7C38-425D-AB05-033A2668B19F}" srcOrd="0" destOrd="2" presId="urn:microsoft.com/office/officeart/2005/8/layout/bProcess4"/>
    <dgm:cxn modelId="{679FF33E-8970-49D9-92AA-6E5F39DAAED9}" type="presOf" srcId="{D99E0F46-8BF2-4576-BD73-B347D59B1059}" destId="{8B285067-ED57-4246-9C3F-57AD71C40CCB}" srcOrd="0" destOrd="0" presId="urn:microsoft.com/office/officeart/2005/8/layout/bProcess4"/>
    <dgm:cxn modelId="{A6413C40-EF1E-4F64-95D0-A624187F17D0}" srcId="{D1494450-9187-41C1-9F7F-CF25FB81FFAC}" destId="{DC9DF516-DBC2-4592-BD4F-A2878DCE045C}" srcOrd="3" destOrd="0" parTransId="{4989BCAB-3C58-4CFC-B767-116D72E852EF}" sibTransId="{06BEB438-D1CA-407E-8DD3-6E27232BA010}"/>
    <dgm:cxn modelId="{F3AD9E5B-4EA7-408F-ABF5-E35855E66F6A}" type="presOf" srcId="{DC9DF516-DBC2-4592-BD4F-A2878DCE045C}" destId="{2F127987-944A-458A-A42D-0B6BA949EB65}" srcOrd="0" destOrd="0" presId="urn:microsoft.com/office/officeart/2005/8/layout/bProcess4"/>
    <dgm:cxn modelId="{F9EB6A71-F0E9-4427-B868-F728D3292453}" type="presOf" srcId="{D1494450-9187-41C1-9F7F-CF25FB81FFAC}" destId="{CFA68000-B5C0-4348-BFC1-8E865456B476}" srcOrd="0" destOrd="0" presId="urn:microsoft.com/office/officeart/2005/8/layout/bProcess4"/>
    <dgm:cxn modelId="{50BA395A-D91D-4C2B-9E7A-6A4F62E41B4D}" srcId="{D1494450-9187-41C1-9F7F-CF25FB81FFAC}" destId="{388A637F-FD68-4C9A-B5E0-3EB583997CAC}" srcOrd="1" destOrd="0" parTransId="{09C1F7CF-ECA0-4D95-85BC-BC5016041D17}" sibTransId="{EC45AB25-27DB-4F01-8270-30992BF62010}"/>
    <dgm:cxn modelId="{C500FB84-5026-43D8-A2CB-4FE58F3EA960}" type="presOf" srcId="{C405811B-A124-4582-8500-92A0B902E5B9}" destId="{C0DF4099-7C38-425D-AB05-033A2668B19F}" srcOrd="0" destOrd="0" presId="urn:microsoft.com/office/officeart/2005/8/layout/bProcess4"/>
    <dgm:cxn modelId="{07265B86-281E-4A7A-8E2A-F2BBD0C30CFB}" type="presOf" srcId="{B2FE3FD5-A3A4-4BFB-8A55-F23E4D8770AA}" destId="{C0DF4099-7C38-425D-AB05-033A2668B19F}" srcOrd="0" destOrd="1" presId="urn:microsoft.com/office/officeart/2005/8/layout/bProcess4"/>
    <dgm:cxn modelId="{06C82087-8C36-49FA-B3A8-F736C3291972}" srcId="{C405811B-A124-4582-8500-92A0B902E5B9}" destId="{49CEC400-17AC-445B-A391-C029B0B2CCD6}" srcOrd="1" destOrd="0" parTransId="{87A48A17-3C4C-441E-AA1A-12A13B59150B}" sibTransId="{9461C9A8-E54D-41C6-86D2-CE31A72B27EE}"/>
    <dgm:cxn modelId="{9DB378A3-3002-487F-8F6E-31437572C50B}" type="presOf" srcId="{3A766CC0-E543-4097-8CF5-3C13416E9A93}" destId="{B4F6B0DA-163D-4429-B0E6-56C567366E8B}" srcOrd="0" destOrd="0" presId="urn:microsoft.com/office/officeart/2005/8/layout/bProcess4"/>
    <dgm:cxn modelId="{86A35CD1-7D9A-4431-B33D-6AE2BB378D57}" srcId="{D1494450-9187-41C1-9F7F-CF25FB81FFAC}" destId="{C405811B-A124-4582-8500-92A0B902E5B9}" srcOrd="0" destOrd="0" parTransId="{4621EADC-4FC3-4832-AA49-927C0C957B8C}" sibTransId="{C167918C-ED3B-40F4-97D6-3D477E1E0354}"/>
    <dgm:cxn modelId="{33AED6D5-B2E7-400F-AB54-57A07E0DC2C1}" type="presOf" srcId="{C167918C-ED3B-40F4-97D6-3D477E1E0354}" destId="{9E7FA0F6-63CA-42AF-B68A-DEDC764E10D7}" srcOrd="0" destOrd="0" presId="urn:microsoft.com/office/officeart/2005/8/layout/bProcess4"/>
    <dgm:cxn modelId="{6C99AAFD-BF74-450A-81C0-80D263CBC989}" type="presOf" srcId="{EC45AB25-27DB-4F01-8270-30992BF62010}" destId="{2069BD57-8687-4BFF-BA42-64D500ABB59D}" srcOrd="0" destOrd="0" presId="urn:microsoft.com/office/officeart/2005/8/layout/bProcess4"/>
    <dgm:cxn modelId="{2D3A91CF-3CF4-43F9-A58A-B5C36F4C031D}" type="presParOf" srcId="{CFA68000-B5C0-4348-BFC1-8E865456B476}" destId="{72CFFE1C-0934-4626-854B-10DE0D140631}" srcOrd="0" destOrd="0" presId="urn:microsoft.com/office/officeart/2005/8/layout/bProcess4"/>
    <dgm:cxn modelId="{5BD6F400-04F2-4063-8B64-3F129C149D61}" type="presParOf" srcId="{72CFFE1C-0934-4626-854B-10DE0D140631}" destId="{20DECDF1-C8B5-4D5A-BF53-BCA6A9E8DA21}" srcOrd="0" destOrd="0" presId="urn:microsoft.com/office/officeart/2005/8/layout/bProcess4"/>
    <dgm:cxn modelId="{763F0A62-6BE2-4924-A23A-C077A00A7051}" type="presParOf" srcId="{72CFFE1C-0934-4626-854B-10DE0D140631}" destId="{C0DF4099-7C38-425D-AB05-033A2668B19F}" srcOrd="1" destOrd="0" presId="urn:microsoft.com/office/officeart/2005/8/layout/bProcess4"/>
    <dgm:cxn modelId="{BD5EAB24-D316-407B-901F-10339C5A0035}" type="presParOf" srcId="{CFA68000-B5C0-4348-BFC1-8E865456B476}" destId="{9E7FA0F6-63CA-42AF-B68A-DEDC764E10D7}" srcOrd="1" destOrd="0" presId="urn:microsoft.com/office/officeart/2005/8/layout/bProcess4"/>
    <dgm:cxn modelId="{64ACB6B9-B663-4072-8A47-32BD8B4DE8F8}" type="presParOf" srcId="{CFA68000-B5C0-4348-BFC1-8E865456B476}" destId="{6AA26C72-A4CC-4FF0-9C74-DBBB59D0C2B4}" srcOrd="2" destOrd="0" presId="urn:microsoft.com/office/officeart/2005/8/layout/bProcess4"/>
    <dgm:cxn modelId="{80C98F37-6417-4FCD-90EE-9428B114881B}" type="presParOf" srcId="{6AA26C72-A4CC-4FF0-9C74-DBBB59D0C2B4}" destId="{AB79116C-2FD7-49F6-84F8-71B152F9961D}" srcOrd="0" destOrd="0" presId="urn:microsoft.com/office/officeart/2005/8/layout/bProcess4"/>
    <dgm:cxn modelId="{771BD634-A0DB-443D-B0C8-E7BD801B7A33}" type="presParOf" srcId="{6AA26C72-A4CC-4FF0-9C74-DBBB59D0C2B4}" destId="{F9362EC8-C719-4A03-A3E3-3B586F264786}" srcOrd="1" destOrd="0" presId="urn:microsoft.com/office/officeart/2005/8/layout/bProcess4"/>
    <dgm:cxn modelId="{776E429C-430D-4298-85B4-B024D466C655}" type="presParOf" srcId="{CFA68000-B5C0-4348-BFC1-8E865456B476}" destId="{2069BD57-8687-4BFF-BA42-64D500ABB59D}" srcOrd="3" destOrd="0" presId="urn:microsoft.com/office/officeart/2005/8/layout/bProcess4"/>
    <dgm:cxn modelId="{4494D0B7-800D-4B85-97C6-03668CDDF20C}" type="presParOf" srcId="{CFA68000-B5C0-4348-BFC1-8E865456B476}" destId="{EA955FCE-8A2F-418A-B757-3E40D8068E8C}" srcOrd="4" destOrd="0" presId="urn:microsoft.com/office/officeart/2005/8/layout/bProcess4"/>
    <dgm:cxn modelId="{3C3A6366-6141-49F3-BDCD-7B8B8F0C7C49}" type="presParOf" srcId="{EA955FCE-8A2F-418A-B757-3E40D8068E8C}" destId="{FF948399-7547-4BF8-9984-CDC1EE75BF67}" srcOrd="0" destOrd="0" presId="urn:microsoft.com/office/officeart/2005/8/layout/bProcess4"/>
    <dgm:cxn modelId="{19C0762D-4190-4F6F-B388-81EFE8C7456B}" type="presParOf" srcId="{EA955FCE-8A2F-418A-B757-3E40D8068E8C}" destId="{8B285067-ED57-4246-9C3F-57AD71C40CCB}" srcOrd="1" destOrd="0" presId="urn:microsoft.com/office/officeart/2005/8/layout/bProcess4"/>
    <dgm:cxn modelId="{C0A89457-5815-439E-8472-A7D366A36483}" type="presParOf" srcId="{CFA68000-B5C0-4348-BFC1-8E865456B476}" destId="{B4F6B0DA-163D-4429-B0E6-56C567366E8B}" srcOrd="5" destOrd="0" presId="urn:microsoft.com/office/officeart/2005/8/layout/bProcess4"/>
    <dgm:cxn modelId="{25164C11-3AC2-47C4-BE30-F663C45C6314}" type="presParOf" srcId="{CFA68000-B5C0-4348-BFC1-8E865456B476}" destId="{E5C6F476-6546-4731-B2C5-CCE06D4769F3}" srcOrd="6" destOrd="0" presId="urn:microsoft.com/office/officeart/2005/8/layout/bProcess4"/>
    <dgm:cxn modelId="{5DEE702C-934C-41DD-90E5-FEB336B22941}" type="presParOf" srcId="{E5C6F476-6546-4731-B2C5-CCE06D4769F3}" destId="{5024E894-DE70-4214-B46F-01182957F9E8}" srcOrd="0" destOrd="0" presId="urn:microsoft.com/office/officeart/2005/8/layout/bProcess4"/>
    <dgm:cxn modelId="{3C3DC406-4A0A-4F32-8B93-6E5CDFF3F0D8}" type="presParOf" srcId="{E5C6F476-6546-4731-B2C5-CCE06D4769F3}" destId="{2F127987-944A-458A-A42D-0B6BA949EB65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627AD4-50D3-4F74-B74B-8BD499B4ECC8}" type="doc">
      <dgm:prSet loTypeId="urn:microsoft.com/office/officeart/2005/8/layout/process4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CE0C9CC-4583-47FE-A70A-F519836DA7F8}">
      <dgm:prSet custT="1"/>
      <dgm:spPr/>
      <dgm:t>
        <a:bodyPr/>
        <a:lstStyle/>
        <a:p>
          <a:r>
            <a:rPr lang="el-GR" sz="1400"/>
            <a:t>Η εξουσία ως συνδιαμορφωτής του φιλμ</a:t>
          </a:r>
          <a:endParaRPr lang="en-US" sz="1400"/>
        </a:p>
      </dgm:t>
    </dgm:pt>
    <dgm:pt modelId="{976E087F-BC8B-48AE-953C-015DCB4E42D1}" type="parTrans" cxnId="{E37CC537-D831-4D0E-94B8-3A422900A5BE}">
      <dgm:prSet/>
      <dgm:spPr/>
      <dgm:t>
        <a:bodyPr/>
        <a:lstStyle/>
        <a:p>
          <a:endParaRPr lang="en-US" sz="2000"/>
        </a:p>
      </dgm:t>
    </dgm:pt>
    <dgm:pt modelId="{A6DF071D-299D-4E07-8C43-252A62039CEB}" type="sibTrans" cxnId="{E37CC537-D831-4D0E-94B8-3A422900A5BE}">
      <dgm:prSet/>
      <dgm:spPr/>
      <dgm:t>
        <a:bodyPr/>
        <a:lstStyle/>
        <a:p>
          <a:endParaRPr lang="en-US" sz="2000"/>
        </a:p>
      </dgm:t>
    </dgm:pt>
    <dgm:pt modelId="{AAA2182B-4C53-4A4C-9866-EC45288EC8CF}">
      <dgm:prSet custT="1"/>
      <dgm:spPr/>
      <dgm:t>
        <a:bodyPr/>
        <a:lstStyle/>
        <a:p>
          <a:r>
            <a:rPr lang="el-GR" sz="1400"/>
            <a:t>Ποια ματιά καταγράφεται; Τι δείχνει ο φακός;</a:t>
          </a:r>
          <a:endParaRPr lang="en-US" sz="1400"/>
        </a:p>
      </dgm:t>
    </dgm:pt>
    <dgm:pt modelId="{CC9F8484-E405-411F-A134-424390A53910}" type="parTrans" cxnId="{0B1F2C3C-6D4E-45C0-8A70-065C301BE4DC}">
      <dgm:prSet/>
      <dgm:spPr/>
      <dgm:t>
        <a:bodyPr/>
        <a:lstStyle/>
        <a:p>
          <a:endParaRPr lang="en-US" sz="2000"/>
        </a:p>
      </dgm:t>
    </dgm:pt>
    <dgm:pt modelId="{355A4C76-97DC-4814-AA3B-661D989AB3DC}" type="sibTrans" cxnId="{0B1F2C3C-6D4E-45C0-8A70-065C301BE4DC}">
      <dgm:prSet/>
      <dgm:spPr/>
      <dgm:t>
        <a:bodyPr/>
        <a:lstStyle/>
        <a:p>
          <a:endParaRPr lang="en-US" sz="2000"/>
        </a:p>
      </dgm:t>
    </dgm:pt>
    <dgm:pt modelId="{D19BA0AC-4736-4176-A6D6-1753DE2B4F1C}">
      <dgm:prSet custT="1"/>
      <dgm:spPr/>
      <dgm:t>
        <a:bodyPr/>
        <a:lstStyle/>
        <a:p>
          <a:r>
            <a:rPr lang="el-GR" sz="1400"/>
            <a:t>Όταν οι κοινότητες καταγράφουν οι ίδιες τη ζωή τους.</a:t>
          </a:r>
          <a:endParaRPr lang="en-US" sz="1400"/>
        </a:p>
      </dgm:t>
    </dgm:pt>
    <dgm:pt modelId="{DAFEE1BA-FC8F-493F-BBD8-FACFF370B3B8}" type="parTrans" cxnId="{F322255C-5558-4937-8DAB-7CC50058BEA7}">
      <dgm:prSet/>
      <dgm:spPr/>
      <dgm:t>
        <a:bodyPr/>
        <a:lstStyle/>
        <a:p>
          <a:endParaRPr lang="en-US" sz="2000"/>
        </a:p>
      </dgm:t>
    </dgm:pt>
    <dgm:pt modelId="{AA642D64-88CE-4F70-862A-83F507EC9FC9}" type="sibTrans" cxnId="{F322255C-5558-4937-8DAB-7CC50058BEA7}">
      <dgm:prSet/>
      <dgm:spPr/>
      <dgm:t>
        <a:bodyPr/>
        <a:lstStyle/>
        <a:p>
          <a:endParaRPr lang="en-US" sz="2000"/>
        </a:p>
      </dgm:t>
    </dgm:pt>
    <dgm:pt modelId="{FEAC8EB9-BCED-498A-8E20-2659573BB747}">
      <dgm:prSet custT="1"/>
      <dgm:spPr/>
      <dgm:t>
        <a:bodyPr/>
        <a:lstStyle/>
        <a:p>
          <a:r>
            <a:rPr lang="el-GR" sz="1200" dirty="0"/>
            <a:t>Παράλληλος προβληματισμός: </a:t>
          </a:r>
          <a:r>
            <a:rPr lang="en-US" sz="1200" dirty="0"/>
            <a:t>Gayatri </a:t>
          </a:r>
          <a:r>
            <a:rPr lang="en-US" sz="1200" dirty="0" err="1"/>
            <a:t>Chakravorty</a:t>
          </a:r>
          <a:r>
            <a:rPr lang="en-US" sz="1200" dirty="0"/>
            <a:t> Spivak</a:t>
          </a:r>
          <a:r>
            <a:rPr lang="el-GR" sz="1200" dirty="0"/>
            <a:t>,</a:t>
          </a:r>
          <a:r>
            <a:rPr lang="en-US" sz="1200" dirty="0"/>
            <a:t> </a:t>
          </a:r>
          <a:r>
            <a:rPr lang="el-GR" sz="1200" dirty="0"/>
            <a:t>«</a:t>
          </a:r>
          <a:r>
            <a:rPr lang="en-US" sz="1200" dirty="0"/>
            <a:t>Can the subaltern speak?</a:t>
          </a:r>
          <a:r>
            <a:rPr lang="el-GR" sz="1200" dirty="0"/>
            <a:t>»</a:t>
          </a:r>
          <a:endParaRPr lang="en-US" sz="1200" dirty="0"/>
        </a:p>
      </dgm:t>
    </dgm:pt>
    <dgm:pt modelId="{ECEB19AD-CB0F-4238-B866-AC460534B665}" type="parTrans" cxnId="{540240C4-F2DC-4A7C-9AB9-2C23C59ED65F}">
      <dgm:prSet/>
      <dgm:spPr/>
      <dgm:t>
        <a:bodyPr/>
        <a:lstStyle/>
        <a:p>
          <a:endParaRPr lang="en-US" sz="2000"/>
        </a:p>
      </dgm:t>
    </dgm:pt>
    <dgm:pt modelId="{C7E75AB6-9BC2-4AF8-A66E-507960D96798}" type="sibTrans" cxnId="{540240C4-F2DC-4A7C-9AB9-2C23C59ED65F}">
      <dgm:prSet/>
      <dgm:spPr/>
      <dgm:t>
        <a:bodyPr/>
        <a:lstStyle/>
        <a:p>
          <a:endParaRPr lang="en-US" sz="2000"/>
        </a:p>
      </dgm:t>
    </dgm:pt>
    <dgm:pt modelId="{0641C9BF-F0B9-4F38-94A8-E057E9088E5D}">
      <dgm:prSet custT="1"/>
      <dgm:spPr/>
      <dgm:t>
        <a:bodyPr/>
        <a:lstStyle/>
        <a:p>
          <a:r>
            <a:rPr lang="el-GR" sz="1600" dirty="0"/>
            <a:t>Συνεργασία μεταξύ ανθρωπολόγων και κοινοτήτων για την παραγωγή φιλμ</a:t>
          </a:r>
          <a:endParaRPr lang="en-US" sz="1600" dirty="0"/>
        </a:p>
      </dgm:t>
    </dgm:pt>
    <dgm:pt modelId="{A63DBD38-8E97-414E-A4A0-2B6047B5D64E}" type="parTrans" cxnId="{DBF925C8-C860-40A7-B7E4-9CA20EF09A91}">
      <dgm:prSet/>
      <dgm:spPr/>
      <dgm:t>
        <a:bodyPr/>
        <a:lstStyle/>
        <a:p>
          <a:endParaRPr lang="en-US" sz="2000"/>
        </a:p>
      </dgm:t>
    </dgm:pt>
    <dgm:pt modelId="{628E8748-F21B-464E-8360-C6377A445365}" type="sibTrans" cxnId="{DBF925C8-C860-40A7-B7E4-9CA20EF09A91}">
      <dgm:prSet/>
      <dgm:spPr/>
      <dgm:t>
        <a:bodyPr/>
        <a:lstStyle/>
        <a:p>
          <a:endParaRPr lang="en-US" sz="2000"/>
        </a:p>
      </dgm:t>
    </dgm:pt>
    <dgm:pt modelId="{ED20EA6A-C8C4-40DA-A925-56AEE0389574}">
      <dgm:prSet custT="1"/>
      <dgm:spPr/>
      <dgm:t>
        <a:bodyPr/>
        <a:lstStyle/>
        <a:p>
          <a:r>
            <a:rPr lang="el-GR" sz="1400"/>
            <a:t>Εθνογραφικό φιλμ και ακτιβισμός</a:t>
          </a:r>
          <a:endParaRPr lang="en-US" sz="1400"/>
        </a:p>
      </dgm:t>
    </dgm:pt>
    <dgm:pt modelId="{D93596EC-C595-42D4-BD7B-1DEB674004A3}" type="parTrans" cxnId="{3A939327-6BF4-499D-8DEF-E21BB0D232D2}">
      <dgm:prSet/>
      <dgm:spPr/>
      <dgm:t>
        <a:bodyPr/>
        <a:lstStyle/>
        <a:p>
          <a:endParaRPr lang="en-US" sz="2000"/>
        </a:p>
      </dgm:t>
    </dgm:pt>
    <dgm:pt modelId="{B0DDD2F8-AA91-4492-8782-D924337A2CC4}" type="sibTrans" cxnId="{3A939327-6BF4-499D-8DEF-E21BB0D232D2}">
      <dgm:prSet/>
      <dgm:spPr/>
      <dgm:t>
        <a:bodyPr/>
        <a:lstStyle/>
        <a:p>
          <a:endParaRPr lang="en-US" sz="2000"/>
        </a:p>
      </dgm:t>
    </dgm:pt>
    <dgm:pt modelId="{DB8D38F7-1285-47AF-B9A2-37962A88D77D}" type="pres">
      <dgm:prSet presAssocID="{7B627AD4-50D3-4F74-B74B-8BD499B4ECC8}" presName="Name0" presStyleCnt="0">
        <dgm:presLayoutVars>
          <dgm:dir/>
          <dgm:animLvl val="lvl"/>
          <dgm:resizeHandles val="exact"/>
        </dgm:presLayoutVars>
      </dgm:prSet>
      <dgm:spPr/>
    </dgm:pt>
    <dgm:pt modelId="{4825F71D-EEC8-4F7D-9413-BCC8B35F115D}" type="pres">
      <dgm:prSet presAssocID="{ED20EA6A-C8C4-40DA-A925-56AEE0389574}" presName="boxAndChildren" presStyleCnt="0"/>
      <dgm:spPr/>
    </dgm:pt>
    <dgm:pt modelId="{36FD752C-54B0-49DC-A5FF-5749566CA362}" type="pres">
      <dgm:prSet presAssocID="{ED20EA6A-C8C4-40DA-A925-56AEE0389574}" presName="parentTextBox" presStyleLbl="node1" presStyleIdx="0" presStyleCnt="5"/>
      <dgm:spPr/>
    </dgm:pt>
    <dgm:pt modelId="{B94F72F0-C5CA-4EAB-AB17-A542ACB63590}" type="pres">
      <dgm:prSet presAssocID="{C7E75AB6-9BC2-4AF8-A66E-507960D96798}" presName="sp" presStyleCnt="0"/>
      <dgm:spPr/>
    </dgm:pt>
    <dgm:pt modelId="{CD232A63-C3AA-4B88-98D6-78CA10C23B6B}" type="pres">
      <dgm:prSet presAssocID="{FEAC8EB9-BCED-498A-8E20-2659573BB747}" presName="arrowAndChildren" presStyleCnt="0"/>
      <dgm:spPr/>
    </dgm:pt>
    <dgm:pt modelId="{29F42AA5-8B05-42A4-B0BB-544677471E4A}" type="pres">
      <dgm:prSet presAssocID="{FEAC8EB9-BCED-498A-8E20-2659573BB747}" presName="parentTextArrow" presStyleLbl="node1" presStyleIdx="0" presStyleCnt="5"/>
      <dgm:spPr/>
    </dgm:pt>
    <dgm:pt modelId="{B24E4203-9368-4D2E-A6BB-3989C5B08471}" type="pres">
      <dgm:prSet presAssocID="{FEAC8EB9-BCED-498A-8E20-2659573BB747}" presName="arrow" presStyleLbl="node1" presStyleIdx="1" presStyleCnt="5"/>
      <dgm:spPr/>
    </dgm:pt>
    <dgm:pt modelId="{72A0B6CB-EBAB-445B-916B-4BA692FC7D87}" type="pres">
      <dgm:prSet presAssocID="{FEAC8EB9-BCED-498A-8E20-2659573BB747}" presName="descendantArrow" presStyleCnt="0"/>
      <dgm:spPr/>
    </dgm:pt>
    <dgm:pt modelId="{4E0E44FE-16D9-4D3E-90F2-5ABC12CE9623}" type="pres">
      <dgm:prSet presAssocID="{0641C9BF-F0B9-4F38-94A8-E057E9088E5D}" presName="childTextArrow" presStyleLbl="fgAccFollowNode1" presStyleIdx="0" presStyleCnt="1">
        <dgm:presLayoutVars>
          <dgm:bulletEnabled val="1"/>
        </dgm:presLayoutVars>
      </dgm:prSet>
      <dgm:spPr/>
    </dgm:pt>
    <dgm:pt modelId="{28E03E2E-9E3F-4979-9934-2B5B6BB23A3B}" type="pres">
      <dgm:prSet presAssocID="{AA642D64-88CE-4F70-862A-83F507EC9FC9}" presName="sp" presStyleCnt="0"/>
      <dgm:spPr/>
    </dgm:pt>
    <dgm:pt modelId="{E3411016-20F0-4477-A9F0-646D4B3A1482}" type="pres">
      <dgm:prSet presAssocID="{D19BA0AC-4736-4176-A6D6-1753DE2B4F1C}" presName="arrowAndChildren" presStyleCnt="0"/>
      <dgm:spPr/>
    </dgm:pt>
    <dgm:pt modelId="{982E4A48-4274-470C-95DD-7EE5A69BAD8A}" type="pres">
      <dgm:prSet presAssocID="{D19BA0AC-4736-4176-A6D6-1753DE2B4F1C}" presName="parentTextArrow" presStyleLbl="node1" presStyleIdx="2" presStyleCnt="5"/>
      <dgm:spPr/>
    </dgm:pt>
    <dgm:pt modelId="{EC03A474-B296-4E09-BD00-689233B89689}" type="pres">
      <dgm:prSet presAssocID="{355A4C76-97DC-4814-AA3B-661D989AB3DC}" presName="sp" presStyleCnt="0"/>
      <dgm:spPr/>
    </dgm:pt>
    <dgm:pt modelId="{439AE2F2-6A4D-45E4-A8B6-68026A34AB1B}" type="pres">
      <dgm:prSet presAssocID="{AAA2182B-4C53-4A4C-9866-EC45288EC8CF}" presName="arrowAndChildren" presStyleCnt="0"/>
      <dgm:spPr/>
    </dgm:pt>
    <dgm:pt modelId="{BA1BC954-1EF0-4420-A8DC-FD643D487EE8}" type="pres">
      <dgm:prSet presAssocID="{AAA2182B-4C53-4A4C-9866-EC45288EC8CF}" presName="parentTextArrow" presStyleLbl="node1" presStyleIdx="3" presStyleCnt="5"/>
      <dgm:spPr/>
    </dgm:pt>
    <dgm:pt modelId="{1608BFE1-D917-46CA-AE33-8F96A82B7E19}" type="pres">
      <dgm:prSet presAssocID="{A6DF071D-299D-4E07-8C43-252A62039CEB}" presName="sp" presStyleCnt="0"/>
      <dgm:spPr/>
    </dgm:pt>
    <dgm:pt modelId="{9A2B38F9-8F19-49D4-9AED-7A5B6E2187D3}" type="pres">
      <dgm:prSet presAssocID="{7CE0C9CC-4583-47FE-A70A-F519836DA7F8}" presName="arrowAndChildren" presStyleCnt="0"/>
      <dgm:spPr/>
    </dgm:pt>
    <dgm:pt modelId="{17956ED4-964C-454D-B7D2-A39EB904B816}" type="pres">
      <dgm:prSet presAssocID="{7CE0C9CC-4583-47FE-A70A-F519836DA7F8}" presName="parentTextArrow" presStyleLbl="node1" presStyleIdx="4" presStyleCnt="5"/>
      <dgm:spPr/>
    </dgm:pt>
  </dgm:ptLst>
  <dgm:cxnLst>
    <dgm:cxn modelId="{E2260C11-BC67-4E0A-9F4B-749A46DC9E16}" type="presOf" srcId="{AAA2182B-4C53-4A4C-9866-EC45288EC8CF}" destId="{BA1BC954-1EF0-4420-A8DC-FD643D487EE8}" srcOrd="0" destOrd="0" presId="urn:microsoft.com/office/officeart/2005/8/layout/process4"/>
    <dgm:cxn modelId="{3D260C15-673F-4153-845D-61864A784759}" type="presOf" srcId="{FEAC8EB9-BCED-498A-8E20-2659573BB747}" destId="{29F42AA5-8B05-42A4-B0BB-544677471E4A}" srcOrd="0" destOrd="0" presId="urn:microsoft.com/office/officeart/2005/8/layout/process4"/>
    <dgm:cxn modelId="{3A939327-6BF4-499D-8DEF-E21BB0D232D2}" srcId="{7B627AD4-50D3-4F74-B74B-8BD499B4ECC8}" destId="{ED20EA6A-C8C4-40DA-A925-56AEE0389574}" srcOrd="4" destOrd="0" parTransId="{D93596EC-C595-42D4-BD7B-1DEB674004A3}" sibTransId="{B0DDD2F8-AA91-4492-8782-D924337A2CC4}"/>
    <dgm:cxn modelId="{E37CC537-D831-4D0E-94B8-3A422900A5BE}" srcId="{7B627AD4-50D3-4F74-B74B-8BD499B4ECC8}" destId="{7CE0C9CC-4583-47FE-A70A-F519836DA7F8}" srcOrd="0" destOrd="0" parTransId="{976E087F-BC8B-48AE-953C-015DCB4E42D1}" sibTransId="{A6DF071D-299D-4E07-8C43-252A62039CEB}"/>
    <dgm:cxn modelId="{0B1F2C3C-6D4E-45C0-8A70-065C301BE4DC}" srcId="{7B627AD4-50D3-4F74-B74B-8BD499B4ECC8}" destId="{AAA2182B-4C53-4A4C-9866-EC45288EC8CF}" srcOrd="1" destOrd="0" parTransId="{CC9F8484-E405-411F-A134-424390A53910}" sibTransId="{355A4C76-97DC-4814-AA3B-661D989AB3DC}"/>
    <dgm:cxn modelId="{F322255C-5558-4937-8DAB-7CC50058BEA7}" srcId="{7B627AD4-50D3-4F74-B74B-8BD499B4ECC8}" destId="{D19BA0AC-4736-4176-A6D6-1753DE2B4F1C}" srcOrd="2" destOrd="0" parTransId="{DAFEE1BA-FC8F-493F-BBD8-FACFF370B3B8}" sibTransId="{AA642D64-88CE-4F70-862A-83F507EC9FC9}"/>
    <dgm:cxn modelId="{B95AD363-98DD-41E4-AD27-15C6A91F4D44}" type="presOf" srcId="{7CE0C9CC-4583-47FE-A70A-F519836DA7F8}" destId="{17956ED4-964C-454D-B7D2-A39EB904B816}" srcOrd="0" destOrd="0" presId="urn:microsoft.com/office/officeart/2005/8/layout/process4"/>
    <dgm:cxn modelId="{06CB6D81-EAFD-4064-951F-5845C68D8CFB}" type="presOf" srcId="{0641C9BF-F0B9-4F38-94A8-E057E9088E5D}" destId="{4E0E44FE-16D9-4D3E-90F2-5ABC12CE9623}" srcOrd="0" destOrd="0" presId="urn:microsoft.com/office/officeart/2005/8/layout/process4"/>
    <dgm:cxn modelId="{DF384584-3F05-441C-80C0-C3A36BCFDF59}" type="presOf" srcId="{ED20EA6A-C8C4-40DA-A925-56AEE0389574}" destId="{36FD752C-54B0-49DC-A5FF-5749566CA362}" srcOrd="0" destOrd="0" presId="urn:microsoft.com/office/officeart/2005/8/layout/process4"/>
    <dgm:cxn modelId="{F1AB4486-E465-4415-ACB6-E2279F9337E7}" type="presOf" srcId="{FEAC8EB9-BCED-498A-8E20-2659573BB747}" destId="{B24E4203-9368-4D2E-A6BB-3989C5B08471}" srcOrd="1" destOrd="0" presId="urn:microsoft.com/office/officeart/2005/8/layout/process4"/>
    <dgm:cxn modelId="{86AF30A1-C95C-446C-9E89-A39972A5787C}" type="presOf" srcId="{D19BA0AC-4736-4176-A6D6-1753DE2B4F1C}" destId="{982E4A48-4274-470C-95DD-7EE5A69BAD8A}" srcOrd="0" destOrd="0" presId="urn:microsoft.com/office/officeart/2005/8/layout/process4"/>
    <dgm:cxn modelId="{540240C4-F2DC-4A7C-9AB9-2C23C59ED65F}" srcId="{7B627AD4-50D3-4F74-B74B-8BD499B4ECC8}" destId="{FEAC8EB9-BCED-498A-8E20-2659573BB747}" srcOrd="3" destOrd="0" parTransId="{ECEB19AD-CB0F-4238-B866-AC460534B665}" sibTransId="{C7E75AB6-9BC2-4AF8-A66E-507960D96798}"/>
    <dgm:cxn modelId="{DBF925C8-C860-40A7-B7E4-9CA20EF09A91}" srcId="{FEAC8EB9-BCED-498A-8E20-2659573BB747}" destId="{0641C9BF-F0B9-4F38-94A8-E057E9088E5D}" srcOrd="0" destOrd="0" parTransId="{A63DBD38-8E97-414E-A4A0-2B6047B5D64E}" sibTransId="{628E8748-F21B-464E-8360-C6377A445365}"/>
    <dgm:cxn modelId="{09FDCEEB-552E-4190-81DD-D54AF3FE412C}" type="presOf" srcId="{7B627AD4-50D3-4F74-B74B-8BD499B4ECC8}" destId="{DB8D38F7-1285-47AF-B9A2-37962A88D77D}" srcOrd="0" destOrd="0" presId="urn:microsoft.com/office/officeart/2005/8/layout/process4"/>
    <dgm:cxn modelId="{3041EDEE-ABDC-4872-86F5-F65D68EDA0F0}" type="presParOf" srcId="{DB8D38F7-1285-47AF-B9A2-37962A88D77D}" destId="{4825F71D-EEC8-4F7D-9413-BCC8B35F115D}" srcOrd="0" destOrd="0" presId="urn:microsoft.com/office/officeart/2005/8/layout/process4"/>
    <dgm:cxn modelId="{3C1ABCFF-D781-4A83-ADAB-72130394EDC5}" type="presParOf" srcId="{4825F71D-EEC8-4F7D-9413-BCC8B35F115D}" destId="{36FD752C-54B0-49DC-A5FF-5749566CA362}" srcOrd="0" destOrd="0" presId="urn:microsoft.com/office/officeart/2005/8/layout/process4"/>
    <dgm:cxn modelId="{E3F119BE-AAE2-4058-9508-FD770F5D9ABD}" type="presParOf" srcId="{DB8D38F7-1285-47AF-B9A2-37962A88D77D}" destId="{B94F72F0-C5CA-4EAB-AB17-A542ACB63590}" srcOrd="1" destOrd="0" presId="urn:microsoft.com/office/officeart/2005/8/layout/process4"/>
    <dgm:cxn modelId="{2245E6CA-C0CA-4A79-8EE8-162207B405DD}" type="presParOf" srcId="{DB8D38F7-1285-47AF-B9A2-37962A88D77D}" destId="{CD232A63-C3AA-4B88-98D6-78CA10C23B6B}" srcOrd="2" destOrd="0" presId="urn:microsoft.com/office/officeart/2005/8/layout/process4"/>
    <dgm:cxn modelId="{408500C2-0248-4F38-885A-7CD1FD6ED5CB}" type="presParOf" srcId="{CD232A63-C3AA-4B88-98D6-78CA10C23B6B}" destId="{29F42AA5-8B05-42A4-B0BB-544677471E4A}" srcOrd="0" destOrd="0" presId="urn:microsoft.com/office/officeart/2005/8/layout/process4"/>
    <dgm:cxn modelId="{DFD31951-8576-48AA-8748-A62658640823}" type="presParOf" srcId="{CD232A63-C3AA-4B88-98D6-78CA10C23B6B}" destId="{B24E4203-9368-4D2E-A6BB-3989C5B08471}" srcOrd="1" destOrd="0" presId="urn:microsoft.com/office/officeart/2005/8/layout/process4"/>
    <dgm:cxn modelId="{505AB8F8-2C88-473B-837A-B0D2EB6D670E}" type="presParOf" srcId="{CD232A63-C3AA-4B88-98D6-78CA10C23B6B}" destId="{72A0B6CB-EBAB-445B-916B-4BA692FC7D87}" srcOrd="2" destOrd="0" presId="urn:microsoft.com/office/officeart/2005/8/layout/process4"/>
    <dgm:cxn modelId="{2D449028-1BDA-478E-ABCD-A4316196ABCF}" type="presParOf" srcId="{72A0B6CB-EBAB-445B-916B-4BA692FC7D87}" destId="{4E0E44FE-16D9-4D3E-90F2-5ABC12CE9623}" srcOrd="0" destOrd="0" presId="urn:microsoft.com/office/officeart/2005/8/layout/process4"/>
    <dgm:cxn modelId="{E3039E8E-FD26-43A6-BE74-05568914BDEA}" type="presParOf" srcId="{DB8D38F7-1285-47AF-B9A2-37962A88D77D}" destId="{28E03E2E-9E3F-4979-9934-2B5B6BB23A3B}" srcOrd="3" destOrd="0" presId="urn:microsoft.com/office/officeart/2005/8/layout/process4"/>
    <dgm:cxn modelId="{5B931273-0AFE-4DE1-A3B2-1893B823327C}" type="presParOf" srcId="{DB8D38F7-1285-47AF-B9A2-37962A88D77D}" destId="{E3411016-20F0-4477-A9F0-646D4B3A1482}" srcOrd="4" destOrd="0" presId="urn:microsoft.com/office/officeart/2005/8/layout/process4"/>
    <dgm:cxn modelId="{50C9CC3A-187F-40DC-9409-BE64FAA00F7F}" type="presParOf" srcId="{E3411016-20F0-4477-A9F0-646D4B3A1482}" destId="{982E4A48-4274-470C-95DD-7EE5A69BAD8A}" srcOrd="0" destOrd="0" presId="urn:microsoft.com/office/officeart/2005/8/layout/process4"/>
    <dgm:cxn modelId="{BCBA3DB9-A7D4-4B30-AAE4-BC29F9C6AFBC}" type="presParOf" srcId="{DB8D38F7-1285-47AF-B9A2-37962A88D77D}" destId="{EC03A474-B296-4E09-BD00-689233B89689}" srcOrd="5" destOrd="0" presId="urn:microsoft.com/office/officeart/2005/8/layout/process4"/>
    <dgm:cxn modelId="{39FD9938-2ED9-4FCD-B2E6-C6938273ED0B}" type="presParOf" srcId="{DB8D38F7-1285-47AF-B9A2-37962A88D77D}" destId="{439AE2F2-6A4D-45E4-A8B6-68026A34AB1B}" srcOrd="6" destOrd="0" presId="urn:microsoft.com/office/officeart/2005/8/layout/process4"/>
    <dgm:cxn modelId="{30BF82F2-23DB-4DD9-B28D-5BF50434E7A0}" type="presParOf" srcId="{439AE2F2-6A4D-45E4-A8B6-68026A34AB1B}" destId="{BA1BC954-1EF0-4420-A8DC-FD643D487EE8}" srcOrd="0" destOrd="0" presId="urn:microsoft.com/office/officeart/2005/8/layout/process4"/>
    <dgm:cxn modelId="{B2E9EEA3-6758-4DBD-AD31-E80DFCAF4D00}" type="presParOf" srcId="{DB8D38F7-1285-47AF-B9A2-37962A88D77D}" destId="{1608BFE1-D917-46CA-AE33-8F96A82B7E19}" srcOrd="7" destOrd="0" presId="urn:microsoft.com/office/officeart/2005/8/layout/process4"/>
    <dgm:cxn modelId="{CE6BA2F4-F91E-43A3-BC30-FF17F310A80B}" type="presParOf" srcId="{DB8D38F7-1285-47AF-B9A2-37962A88D77D}" destId="{9A2B38F9-8F19-49D4-9AED-7A5B6E2187D3}" srcOrd="8" destOrd="0" presId="urn:microsoft.com/office/officeart/2005/8/layout/process4"/>
    <dgm:cxn modelId="{6E24A868-05E8-4354-AB6A-F438251CED12}" type="presParOf" srcId="{9A2B38F9-8F19-49D4-9AED-7A5B6E2187D3}" destId="{17956ED4-964C-454D-B7D2-A39EB904B8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D3873A-C5FD-43FD-AB5E-45644E4B8C78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6C953B9-AA57-430D-8FCA-D0024A63E592}">
      <dgm:prSet/>
      <dgm:spPr/>
      <dgm:t>
        <a:bodyPr/>
        <a:lstStyle/>
        <a:p>
          <a:r>
            <a:rPr lang="el-GR"/>
            <a:t>Περιλαμβάνει όλες τις μορφές ανθρωπολογικού λόγου: κειμενικό, οπτικό, ηχητικό, υλικό κλπ – καθώς και τον συνδυασμό τους</a:t>
          </a:r>
          <a:endParaRPr lang="en-US"/>
        </a:p>
      </dgm:t>
    </dgm:pt>
    <dgm:pt modelId="{C63EA4AC-7C56-4388-A952-212A83CCCB8E}" type="parTrans" cxnId="{34096FD8-D26E-431A-91FB-21CEEA47AFAD}">
      <dgm:prSet/>
      <dgm:spPr/>
      <dgm:t>
        <a:bodyPr/>
        <a:lstStyle/>
        <a:p>
          <a:endParaRPr lang="en-US"/>
        </a:p>
      </dgm:t>
    </dgm:pt>
    <dgm:pt modelId="{70BD0A51-7D4B-4D8F-9057-4C86E90DFBCF}" type="sibTrans" cxnId="{34096FD8-D26E-431A-91FB-21CEEA47AFAD}">
      <dgm:prSet/>
      <dgm:spPr/>
      <dgm:t>
        <a:bodyPr/>
        <a:lstStyle/>
        <a:p>
          <a:endParaRPr lang="en-US"/>
        </a:p>
      </dgm:t>
    </dgm:pt>
    <dgm:pt modelId="{C0FDD257-BD4D-4DD7-8E86-686133A64D58}">
      <dgm:prSet/>
      <dgm:spPr/>
      <dgm:t>
        <a:bodyPr/>
        <a:lstStyle/>
        <a:p>
          <a:r>
            <a:rPr lang="el-GR"/>
            <a:t>Άνοιγμα ανθρωπολογικής παραγωγής – πειραματική ανθρωπολογία </a:t>
          </a:r>
          <a:endParaRPr lang="en-US"/>
        </a:p>
      </dgm:t>
    </dgm:pt>
    <dgm:pt modelId="{06764CE6-2359-4C02-8C23-1D259BA0CFA1}" type="parTrans" cxnId="{C74F1AA2-EFD1-46C7-92DE-FB5509E7D28C}">
      <dgm:prSet/>
      <dgm:spPr/>
      <dgm:t>
        <a:bodyPr/>
        <a:lstStyle/>
        <a:p>
          <a:endParaRPr lang="en-US"/>
        </a:p>
      </dgm:t>
    </dgm:pt>
    <dgm:pt modelId="{320682AF-74D2-40FF-B186-EA5409A0C2CD}" type="sibTrans" cxnId="{C74F1AA2-EFD1-46C7-92DE-FB5509E7D28C}">
      <dgm:prSet/>
      <dgm:spPr/>
      <dgm:t>
        <a:bodyPr/>
        <a:lstStyle/>
        <a:p>
          <a:endParaRPr lang="en-US"/>
        </a:p>
      </dgm:t>
    </dgm:pt>
    <dgm:pt modelId="{08C05BF5-16BA-49FA-949A-936DAE4967C6}" type="pres">
      <dgm:prSet presAssocID="{A5D3873A-C5FD-43FD-AB5E-45644E4B8C7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DB9CB2F-D709-42E1-A557-CDFDFEBA85AD}" type="pres">
      <dgm:prSet presAssocID="{D6C953B9-AA57-430D-8FCA-D0024A63E592}" presName="hierRoot1" presStyleCnt="0"/>
      <dgm:spPr/>
    </dgm:pt>
    <dgm:pt modelId="{40A494DF-56EE-4D61-B94C-4294ADB48338}" type="pres">
      <dgm:prSet presAssocID="{D6C953B9-AA57-430D-8FCA-D0024A63E592}" presName="composite" presStyleCnt="0"/>
      <dgm:spPr/>
    </dgm:pt>
    <dgm:pt modelId="{95A116C5-057F-4BC1-A8C5-DFBEEBC51E03}" type="pres">
      <dgm:prSet presAssocID="{D6C953B9-AA57-430D-8FCA-D0024A63E592}" presName="background" presStyleLbl="node0" presStyleIdx="0" presStyleCnt="2"/>
      <dgm:spPr/>
    </dgm:pt>
    <dgm:pt modelId="{44531F8C-CFBC-4F8E-A90A-DC8C934F7499}" type="pres">
      <dgm:prSet presAssocID="{D6C953B9-AA57-430D-8FCA-D0024A63E592}" presName="text" presStyleLbl="fgAcc0" presStyleIdx="0" presStyleCnt="2">
        <dgm:presLayoutVars>
          <dgm:chPref val="3"/>
        </dgm:presLayoutVars>
      </dgm:prSet>
      <dgm:spPr/>
    </dgm:pt>
    <dgm:pt modelId="{917708F3-9B97-4168-A378-2F4D3260BF33}" type="pres">
      <dgm:prSet presAssocID="{D6C953B9-AA57-430D-8FCA-D0024A63E592}" presName="hierChild2" presStyleCnt="0"/>
      <dgm:spPr/>
    </dgm:pt>
    <dgm:pt modelId="{DCA7BD10-FF3F-43BE-800E-AA9ECF7A0E74}" type="pres">
      <dgm:prSet presAssocID="{C0FDD257-BD4D-4DD7-8E86-686133A64D58}" presName="hierRoot1" presStyleCnt="0"/>
      <dgm:spPr/>
    </dgm:pt>
    <dgm:pt modelId="{4F799CB2-69F5-47B0-B344-AFF5FCB28C7E}" type="pres">
      <dgm:prSet presAssocID="{C0FDD257-BD4D-4DD7-8E86-686133A64D58}" presName="composite" presStyleCnt="0"/>
      <dgm:spPr/>
    </dgm:pt>
    <dgm:pt modelId="{638EC4AD-C237-4112-AC21-D7E1627144AB}" type="pres">
      <dgm:prSet presAssocID="{C0FDD257-BD4D-4DD7-8E86-686133A64D58}" presName="background" presStyleLbl="node0" presStyleIdx="1" presStyleCnt="2"/>
      <dgm:spPr/>
    </dgm:pt>
    <dgm:pt modelId="{BEF8F54C-3174-4EA1-9632-83E2E5E1F8B9}" type="pres">
      <dgm:prSet presAssocID="{C0FDD257-BD4D-4DD7-8E86-686133A64D58}" presName="text" presStyleLbl="fgAcc0" presStyleIdx="1" presStyleCnt="2">
        <dgm:presLayoutVars>
          <dgm:chPref val="3"/>
        </dgm:presLayoutVars>
      </dgm:prSet>
      <dgm:spPr/>
    </dgm:pt>
    <dgm:pt modelId="{60B9B59D-0498-494E-9721-4F0CA58B40B1}" type="pres">
      <dgm:prSet presAssocID="{C0FDD257-BD4D-4DD7-8E86-686133A64D58}" presName="hierChild2" presStyleCnt="0"/>
      <dgm:spPr/>
    </dgm:pt>
  </dgm:ptLst>
  <dgm:cxnLst>
    <dgm:cxn modelId="{3E830020-89F4-4529-941C-CBA636E48F4B}" type="presOf" srcId="{C0FDD257-BD4D-4DD7-8E86-686133A64D58}" destId="{BEF8F54C-3174-4EA1-9632-83E2E5E1F8B9}" srcOrd="0" destOrd="0" presId="urn:microsoft.com/office/officeart/2005/8/layout/hierarchy1"/>
    <dgm:cxn modelId="{A4FC392C-6DE2-48EC-BADD-F65AC23FEF2C}" type="presOf" srcId="{D6C953B9-AA57-430D-8FCA-D0024A63E592}" destId="{44531F8C-CFBC-4F8E-A90A-DC8C934F7499}" srcOrd="0" destOrd="0" presId="urn:microsoft.com/office/officeart/2005/8/layout/hierarchy1"/>
    <dgm:cxn modelId="{0BF5FB74-78B6-4295-857D-B4699A7DAF0F}" type="presOf" srcId="{A5D3873A-C5FD-43FD-AB5E-45644E4B8C78}" destId="{08C05BF5-16BA-49FA-949A-936DAE4967C6}" srcOrd="0" destOrd="0" presId="urn:microsoft.com/office/officeart/2005/8/layout/hierarchy1"/>
    <dgm:cxn modelId="{C74F1AA2-EFD1-46C7-92DE-FB5509E7D28C}" srcId="{A5D3873A-C5FD-43FD-AB5E-45644E4B8C78}" destId="{C0FDD257-BD4D-4DD7-8E86-686133A64D58}" srcOrd="1" destOrd="0" parTransId="{06764CE6-2359-4C02-8C23-1D259BA0CFA1}" sibTransId="{320682AF-74D2-40FF-B186-EA5409A0C2CD}"/>
    <dgm:cxn modelId="{34096FD8-D26E-431A-91FB-21CEEA47AFAD}" srcId="{A5D3873A-C5FD-43FD-AB5E-45644E4B8C78}" destId="{D6C953B9-AA57-430D-8FCA-D0024A63E592}" srcOrd="0" destOrd="0" parTransId="{C63EA4AC-7C56-4388-A952-212A83CCCB8E}" sibTransId="{70BD0A51-7D4B-4D8F-9057-4C86E90DFBCF}"/>
    <dgm:cxn modelId="{90606E3C-CDA4-4AAC-AC58-644015A2BC5B}" type="presParOf" srcId="{08C05BF5-16BA-49FA-949A-936DAE4967C6}" destId="{DDB9CB2F-D709-42E1-A557-CDFDFEBA85AD}" srcOrd="0" destOrd="0" presId="urn:microsoft.com/office/officeart/2005/8/layout/hierarchy1"/>
    <dgm:cxn modelId="{842FFDBF-EA1E-4351-9481-5903AC00135A}" type="presParOf" srcId="{DDB9CB2F-D709-42E1-A557-CDFDFEBA85AD}" destId="{40A494DF-56EE-4D61-B94C-4294ADB48338}" srcOrd="0" destOrd="0" presId="urn:microsoft.com/office/officeart/2005/8/layout/hierarchy1"/>
    <dgm:cxn modelId="{ABDCDB72-1025-4511-A5AA-C994F7EAA4BD}" type="presParOf" srcId="{40A494DF-56EE-4D61-B94C-4294ADB48338}" destId="{95A116C5-057F-4BC1-A8C5-DFBEEBC51E03}" srcOrd="0" destOrd="0" presId="urn:microsoft.com/office/officeart/2005/8/layout/hierarchy1"/>
    <dgm:cxn modelId="{DB16A460-1A31-41A9-BB87-9DFD84C337A6}" type="presParOf" srcId="{40A494DF-56EE-4D61-B94C-4294ADB48338}" destId="{44531F8C-CFBC-4F8E-A90A-DC8C934F7499}" srcOrd="1" destOrd="0" presId="urn:microsoft.com/office/officeart/2005/8/layout/hierarchy1"/>
    <dgm:cxn modelId="{50428D16-EE85-41DC-96F1-B8FFC9A8E884}" type="presParOf" srcId="{DDB9CB2F-D709-42E1-A557-CDFDFEBA85AD}" destId="{917708F3-9B97-4168-A378-2F4D3260BF33}" srcOrd="1" destOrd="0" presId="urn:microsoft.com/office/officeart/2005/8/layout/hierarchy1"/>
    <dgm:cxn modelId="{9CCDF5E2-06C2-4809-BCD6-709BBF673A8B}" type="presParOf" srcId="{08C05BF5-16BA-49FA-949A-936DAE4967C6}" destId="{DCA7BD10-FF3F-43BE-800E-AA9ECF7A0E74}" srcOrd="1" destOrd="0" presId="urn:microsoft.com/office/officeart/2005/8/layout/hierarchy1"/>
    <dgm:cxn modelId="{E97A1564-2688-481C-BF4D-A50040F3C0E3}" type="presParOf" srcId="{DCA7BD10-FF3F-43BE-800E-AA9ECF7A0E74}" destId="{4F799CB2-69F5-47B0-B344-AFF5FCB28C7E}" srcOrd="0" destOrd="0" presId="urn:microsoft.com/office/officeart/2005/8/layout/hierarchy1"/>
    <dgm:cxn modelId="{0382257B-0074-44E5-ACF1-1BD1BC6BF7D5}" type="presParOf" srcId="{4F799CB2-69F5-47B0-B344-AFF5FCB28C7E}" destId="{638EC4AD-C237-4112-AC21-D7E1627144AB}" srcOrd="0" destOrd="0" presId="urn:microsoft.com/office/officeart/2005/8/layout/hierarchy1"/>
    <dgm:cxn modelId="{DDB10DFF-EB48-4AA2-983E-DD02614D5C73}" type="presParOf" srcId="{4F799CB2-69F5-47B0-B344-AFF5FCB28C7E}" destId="{BEF8F54C-3174-4EA1-9632-83E2E5E1F8B9}" srcOrd="1" destOrd="0" presId="urn:microsoft.com/office/officeart/2005/8/layout/hierarchy1"/>
    <dgm:cxn modelId="{D7D77A2E-50CE-4408-BFCF-9D730FFDD63D}" type="presParOf" srcId="{DCA7BD10-FF3F-43BE-800E-AA9ECF7A0E74}" destId="{60B9B59D-0498-494E-9721-4F0CA58B40B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7A638-2BDE-4A3B-8EB2-FF1669723B22}">
      <dsp:nvSpPr>
        <dsp:cNvPr id="0" name=""/>
        <dsp:cNvSpPr/>
      </dsp:nvSpPr>
      <dsp:spPr>
        <a:xfrm>
          <a:off x="1097" y="828613"/>
          <a:ext cx="3993426" cy="19967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/>
            <a:t>Παραγωγή οπτικού ανθρωπολογικού υλικού</a:t>
          </a:r>
          <a:endParaRPr lang="en-US" sz="3200" kern="1200"/>
        </a:p>
      </dsp:txBody>
      <dsp:txXfrm>
        <a:off x="59579" y="887095"/>
        <a:ext cx="3876462" cy="1879749"/>
      </dsp:txXfrm>
    </dsp:sp>
    <dsp:sp modelId="{BC86DEEA-FB4B-4E3A-B4FB-CA816F7CFB6C}">
      <dsp:nvSpPr>
        <dsp:cNvPr id="0" name=""/>
        <dsp:cNvSpPr/>
      </dsp:nvSpPr>
      <dsp:spPr>
        <a:xfrm>
          <a:off x="4992880" y="828613"/>
          <a:ext cx="3993426" cy="19967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kern="1200"/>
            <a:t>Ανθρωπολογική ανάλυση ανθρωπολογικού υλικού</a:t>
          </a:r>
          <a:endParaRPr lang="en-US" sz="3200" kern="1200"/>
        </a:p>
      </dsp:txBody>
      <dsp:txXfrm>
        <a:off x="5051362" y="887095"/>
        <a:ext cx="3876462" cy="18797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96BAA-B6C9-4911-BF3D-9A6A8E4DEAC6}">
      <dsp:nvSpPr>
        <dsp:cNvPr id="0" name=""/>
        <dsp:cNvSpPr/>
      </dsp:nvSpPr>
      <dsp:spPr>
        <a:xfrm>
          <a:off x="0" y="0"/>
          <a:ext cx="7189923" cy="803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Εθνογραφική φωτογραφία και φιλμ: από τις πρώτες ανθρωπολογικές έρευνες, κυρίως ως τεκμηριωτικό υλικό.</a:t>
          </a:r>
          <a:endParaRPr lang="en-US" sz="1700" kern="1200"/>
        </a:p>
      </dsp:txBody>
      <dsp:txXfrm>
        <a:off x="23544" y="23544"/>
        <a:ext cx="6254562" cy="756779"/>
      </dsp:txXfrm>
    </dsp:sp>
    <dsp:sp modelId="{5442053E-EE8B-4736-84E8-BA17E8FCDCB1}">
      <dsp:nvSpPr>
        <dsp:cNvPr id="0" name=""/>
        <dsp:cNvSpPr/>
      </dsp:nvSpPr>
      <dsp:spPr>
        <a:xfrm>
          <a:off x="602156" y="950024"/>
          <a:ext cx="7189923" cy="803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Οπτικό υλικό και «ταξινόμηση» πολιτισμών στη διάρκεια της αποικιοκρατίας.</a:t>
          </a:r>
          <a:endParaRPr lang="en-US" sz="1700" kern="1200"/>
        </a:p>
      </dsp:txBody>
      <dsp:txXfrm>
        <a:off x="625700" y="973568"/>
        <a:ext cx="6018165" cy="756779"/>
      </dsp:txXfrm>
    </dsp:sp>
    <dsp:sp modelId="{1956F44B-CEAB-4237-900F-24E833869720}">
      <dsp:nvSpPr>
        <dsp:cNvPr id="0" name=""/>
        <dsp:cNvSpPr/>
      </dsp:nvSpPr>
      <dsp:spPr>
        <a:xfrm>
          <a:off x="1195324" y="1900049"/>
          <a:ext cx="7189923" cy="803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Το οπτικό υλικό ως «αντικειμενικό αντιστάθμισμα» του κειμένου.</a:t>
          </a:r>
          <a:endParaRPr lang="en-US" sz="1700" kern="1200"/>
        </a:p>
      </dsp:txBody>
      <dsp:txXfrm>
        <a:off x="1218868" y="1923593"/>
        <a:ext cx="6027152" cy="756779"/>
      </dsp:txXfrm>
    </dsp:sp>
    <dsp:sp modelId="{0C2ABE14-50F0-4D71-9CD1-1B9F960945DB}">
      <dsp:nvSpPr>
        <dsp:cNvPr id="0" name=""/>
        <dsp:cNvSpPr/>
      </dsp:nvSpPr>
      <dsp:spPr>
        <a:xfrm>
          <a:off x="1797480" y="2850073"/>
          <a:ext cx="7189923" cy="803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Ψηφιακή επανάσταση και εξάπλωση των μέσων καταγραφής. Η οπτική ανθρωπολογία τον 21</a:t>
          </a:r>
          <a:r>
            <a:rPr lang="el-GR" sz="1700" kern="1200" baseline="30000" dirty="0"/>
            <a:t>ο</a:t>
          </a:r>
          <a:r>
            <a:rPr lang="el-GR" sz="1700" kern="1200" dirty="0"/>
            <a:t> αιώνα.</a:t>
          </a:r>
          <a:endParaRPr lang="en-US" sz="1700" kern="1200" dirty="0"/>
        </a:p>
      </dsp:txBody>
      <dsp:txXfrm>
        <a:off x="1821024" y="2873617"/>
        <a:ext cx="6018165" cy="756779"/>
      </dsp:txXfrm>
    </dsp:sp>
    <dsp:sp modelId="{B6859E26-86CC-4C5B-9072-0671F2783941}">
      <dsp:nvSpPr>
        <dsp:cNvPr id="0" name=""/>
        <dsp:cNvSpPr/>
      </dsp:nvSpPr>
      <dsp:spPr>
        <a:xfrm>
          <a:off x="6667409" y="615689"/>
          <a:ext cx="522513" cy="52251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6784974" y="615689"/>
        <a:ext cx="287383" cy="393191"/>
      </dsp:txXfrm>
    </dsp:sp>
    <dsp:sp modelId="{2CC99E72-827D-41EA-9B2F-4C6B2EBABE19}">
      <dsp:nvSpPr>
        <dsp:cNvPr id="0" name=""/>
        <dsp:cNvSpPr/>
      </dsp:nvSpPr>
      <dsp:spPr>
        <a:xfrm>
          <a:off x="7269565" y="1565713"/>
          <a:ext cx="522513" cy="52251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7387130" y="1565713"/>
        <a:ext cx="287383" cy="393191"/>
      </dsp:txXfrm>
    </dsp:sp>
    <dsp:sp modelId="{A995A748-3F62-4F70-830B-54B87D67313F}">
      <dsp:nvSpPr>
        <dsp:cNvPr id="0" name=""/>
        <dsp:cNvSpPr/>
      </dsp:nvSpPr>
      <dsp:spPr>
        <a:xfrm>
          <a:off x="7862734" y="2515738"/>
          <a:ext cx="522513" cy="52251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7980299" y="2515738"/>
        <a:ext cx="287383" cy="3931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7FA0F6-63CA-42AF-B68A-DEDC764E10D7}">
      <dsp:nvSpPr>
        <dsp:cNvPr id="0" name=""/>
        <dsp:cNvSpPr/>
      </dsp:nvSpPr>
      <dsp:spPr>
        <a:xfrm rot="5400000">
          <a:off x="882185" y="1291736"/>
          <a:ext cx="2016603" cy="24329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F4099-7C38-425D-AB05-033A2668B19F}">
      <dsp:nvSpPr>
        <dsp:cNvPr id="0" name=""/>
        <dsp:cNvSpPr/>
      </dsp:nvSpPr>
      <dsp:spPr>
        <a:xfrm>
          <a:off x="1344424" y="2281"/>
          <a:ext cx="2703242" cy="162194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Το εθνογραφικό φιλμ καταγράφει:</a:t>
          </a:r>
          <a:endParaRPr lang="en-US" sz="14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Την ίδια την πορεία της έρευνας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100" kern="1200"/>
            <a:t>Όσα αφηγείται το κείμενο για τη ζωή, τις τελετουργίες, τις πρακτικές, τις σχέσεις στην κοινότητες που μελετούν οι ανθρωπολόγοι</a:t>
          </a:r>
          <a:endParaRPr lang="en-US" sz="1100" kern="1200"/>
        </a:p>
      </dsp:txBody>
      <dsp:txXfrm>
        <a:off x="1391929" y="49786"/>
        <a:ext cx="2608232" cy="1526935"/>
      </dsp:txXfrm>
    </dsp:sp>
    <dsp:sp modelId="{2069BD57-8687-4BFF-BA42-64D500ABB59D}">
      <dsp:nvSpPr>
        <dsp:cNvPr id="0" name=""/>
        <dsp:cNvSpPr/>
      </dsp:nvSpPr>
      <dsp:spPr>
        <a:xfrm>
          <a:off x="1895901" y="2305452"/>
          <a:ext cx="3584484" cy="24329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362EC8-C719-4A03-A3E3-3B586F264786}">
      <dsp:nvSpPr>
        <dsp:cNvPr id="0" name=""/>
        <dsp:cNvSpPr/>
      </dsp:nvSpPr>
      <dsp:spPr>
        <a:xfrm>
          <a:off x="1344424" y="2029713"/>
          <a:ext cx="2703242" cy="16219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Εθνογραφικό φιλμ και δημόσια ανθρωπολογία</a:t>
          </a:r>
          <a:endParaRPr lang="en-US" sz="1400" kern="1200"/>
        </a:p>
      </dsp:txBody>
      <dsp:txXfrm>
        <a:off x="1391929" y="2077218"/>
        <a:ext cx="2608232" cy="1526935"/>
      </dsp:txXfrm>
    </dsp:sp>
    <dsp:sp modelId="{B4F6B0DA-163D-4429-B0E6-56C567366E8B}">
      <dsp:nvSpPr>
        <dsp:cNvPr id="0" name=""/>
        <dsp:cNvSpPr/>
      </dsp:nvSpPr>
      <dsp:spPr>
        <a:xfrm rot="16200000">
          <a:off x="4477497" y="1291736"/>
          <a:ext cx="2016603" cy="24329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285067-ED57-4246-9C3F-57AD71C40CCB}">
      <dsp:nvSpPr>
        <dsp:cNvPr id="0" name=""/>
        <dsp:cNvSpPr/>
      </dsp:nvSpPr>
      <dsp:spPr>
        <a:xfrm>
          <a:off x="4939737" y="2029713"/>
          <a:ext cx="2703242" cy="162194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Αλλαγή κανόνα εθνογραφικού φιλμ</a:t>
          </a:r>
          <a:endParaRPr lang="en-US" sz="1400" kern="1200"/>
        </a:p>
      </dsp:txBody>
      <dsp:txXfrm>
        <a:off x="4987242" y="2077218"/>
        <a:ext cx="2608232" cy="1526935"/>
      </dsp:txXfrm>
    </dsp:sp>
    <dsp:sp modelId="{2F127987-944A-458A-A42D-0B6BA949EB65}">
      <dsp:nvSpPr>
        <dsp:cNvPr id="0" name=""/>
        <dsp:cNvSpPr/>
      </dsp:nvSpPr>
      <dsp:spPr>
        <a:xfrm>
          <a:off x="4939737" y="2281"/>
          <a:ext cx="2703242" cy="162194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Εθνογραφικό φιλμ και τεχνολογία</a:t>
          </a:r>
          <a:endParaRPr lang="en-US" sz="1400" kern="1200"/>
        </a:p>
      </dsp:txBody>
      <dsp:txXfrm>
        <a:off x="4987242" y="49786"/>
        <a:ext cx="2608232" cy="15269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D752C-54B0-49DC-A5FF-5749566CA362}">
      <dsp:nvSpPr>
        <dsp:cNvPr id="0" name=""/>
        <dsp:cNvSpPr/>
      </dsp:nvSpPr>
      <dsp:spPr>
        <a:xfrm>
          <a:off x="0" y="4002326"/>
          <a:ext cx="8987404" cy="65661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Εθνογραφικό φιλμ και ακτιβισμός</a:t>
          </a:r>
          <a:endParaRPr lang="en-US" sz="1400" kern="1200"/>
        </a:p>
      </dsp:txBody>
      <dsp:txXfrm>
        <a:off x="0" y="4002326"/>
        <a:ext cx="8987404" cy="656615"/>
      </dsp:txXfrm>
    </dsp:sp>
    <dsp:sp modelId="{B24E4203-9368-4D2E-A6BB-3989C5B08471}">
      <dsp:nvSpPr>
        <dsp:cNvPr id="0" name=""/>
        <dsp:cNvSpPr/>
      </dsp:nvSpPr>
      <dsp:spPr>
        <a:xfrm rot="10800000">
          <a:off x="0" y="3002302"/>
          <a:ext cx="8987404" cy="1009873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 dirty="0"/>
            <a:t>Παράλληλος προβληματισμός: </a:t>
          </a:r>
          <a:r>
            <a:rPr lang="en-US" sz="1200" kern="1200" dirty="0"/>
            <a:t>Gayatri </a:t>
          </a:r>
          <a:r>
            <a:rPr lang="en-US" sz="1200" kern="1200" dirty="0" err="1"/>
            <a:t>Chakravorty</a:t>
          </a:r>
          <a:r>
            <a:rPr lang="en-US" sz="1200" kern="1200" dirty="0"/>
            <a:t> Spivak</a:t>
          </a:r>
          <a:r>
            <a:rPr lang="el-GR" sz="1200" kern="1200" dirty="0"/>
            <a:t>,</a:t>
          </a:r>
          <a:r>
            <a:rPr lang="en-US" sz="1200" kern="1200" dirty="0"/>
            <a:t> </a:t>
          </a:r>
          <a:r>
            <a:rPr lang="el-GR" sz="1200" kern="1200" dirty="0"/>
            <a:t>«</a:t>
          </a:r>
          <a:r>
            <a:rPr lang="en-US" sz="1200" kern="1200" dirty="0"/>
            <a:t>Can the subaltern speak?</a:t>
          </a:r>
          <a:r>
            <a:rPr lang="el-GR" sz="1200" kern="1200" dirty="0"/>
            <a:t>»</a:t>
          </a:r>
          <a:endParaRPr lang="en-US" sz="1200" kern="1200" dirty="0"/>
        </a:p>
      </dsp:txBody>
      <dsp:txXfrm rot="-10800000">
        <a:off x="0" y="3002302"/>
        <a:ext cx="8987404" cy="354465"/>
      </dsp:txXfrm>
    </dsp:sp>
    <dsp:sp modelId="{4E0E44FE-16D9-4D3E-90F2-5ABC12CE9623}">
      <dsp:nvSpPr>
        <dsp:cNvPr id="0" name=""/>
        <dsp:cNvSpPr/>
      </dsp:nvSpPr>
      <dsp:spPr>
        <a:xfrm>
          <a:off x="0" y="3356767"/>
          <a:ext cx="8987404" cy="30195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Συνεργασία μεταξύ ανθρωπολόγων και κοινοτήτων για την παραγωγή φιλμ</a:t>
          </a:r>
          <a:endParaRPr lang="en-US" sz="1600" kern="1200" dirty="0"/>
        </a:p>
      </dsp:txBody>
      <dsp:txXfrm>
        <a:off x="0" y="3356767"/>
        <a:ext cx="8987404" cy="301952"/>
      </dsp:txXfrm>
    </dsp:sp>
    <dsp:sp modelId="{982E4A48-4274-470C-95DD-7EE5A69BAD8A}">
      <dsp:nvSpPr>
        <dsp:cNvPr id="0" name=""/>
        <dsp:cNvSpPr/>
      </dsp:nvSpPr>
      <dsp:spPr>
        <a:xfrm rot="10800000">
          <a:off x="0" y="2002277"/>
          <a:ext cx="8987404" cy="1009873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Όταν οι κοινότητες καταγράφουν οι ίδιες τη ζωή τους.</a:t>
          </a:r>
          <a:endParaRPr lang="en-US" sz="1400" kern="1200"/>
        </a:p>
      </dsp:txBody>
      <dsp:txXfrm rot="10800000">
        <a:off x="0" y="2002277"/>
        <a:ext cx="8987404" cy="656185"/>
      </dsp:txXfrm>
    </dsp:sp>
    <dsp:sp modelId="{BA1BC954-1EF0-4420-A8DC-FD643D487EE8}">
      <dsp:nvSpPr>
        <dsp:cNvPr id="0" name=""/>
        <dsp:cNvSpPr/>
      </dsp:nvSpPr>
      <dsp:spPr>
        <a:xfrm rot="10800000">
          <a:off x="0" y="1002252"/>
          <a:ext cx="8987404" cy="1009873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Ποια ματιά καταγράφεται; Τι δείχνει ο φακός;</a:t>
          </a:r>
          <a:endParaRPr lang="en-US" sz="1400" kern="1200"/>
        </a:p>
      </dsp:txBody>
      <dsp:txXfrm rot="10800000">
        <a:off x="0" y="1002252"/>
        <a:ext cx="8987404" cy="656185"/>
      </dsp:txXfrm>
    </dsp:sp>
    <dsp:sp modelId="{17956ED4-964C-454D-B7D2-A39EB904B816}">
      <dsp:nvSpPr>
        <dsp:cNvPr id="0" name=""/>
        <dsp:cNvSpPr/>
      </dsp:nvSpPr>
      <dsp:spPr>
        <a:xfrm rot="10800000">
          <a:off x="0" y="2228"/>
          <a:ext cx="8987404" cy="1009873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Η εξουσία ως συνδιαμορφωτής του φιλμ</a:t>
          </a:r>
          <a:endParaRPr lang="en-US" sz="1400" kern="1200"/>
        </a:p>
      </dsp:txBody>
      <dsp:txXfrm rot="10800000">
        <a:off x="0" y="2228"/>
        <a:ext cx="8987404" cy="6561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116C5-057F-4BC1-A8C5-DFBEEBC51E03}">
      <dsp:nvSpPr>
        <dsp:cNvPr id="0" name=""/>
        <dsp:cNvSpPr/>
      </dsp:nvSpPr>
      <dsp:spPr>
        <a:xfrm>
          <a:off x="469679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531F8C-CFBC-4F8E-A90A-DC8C934F7499}">
      <dsp:nvSpPr>
        <dsp:cNvPr id="0" name=""/>
        <dsp:cNvSpPr/>
      </dsp:nvSpPr>
      <dsp:spPr>
        <a:xfrm>
          <a:off x="913795" y="422892"/>
          <a:ext cx="3997039" cy="2538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Περιλαμβάνει όλες τις μορφές ανθρωπολογικού λόγου: κειμενικό, οπτικό, ηχητικό, υλικό κλπ – καθώς και τον συνδυασμό τους</a:t>
          </a:r>
          <a:endParaRPr lang="en-US" sz="2400" kern="1200"/>
        </a:p>
      </dsp:txBody>
      <dsp:txXfrm>
        <a:off x="988134" y="497231"/>
        <a:ext cx="3848361" cy="2389442"/>
      </dsp:txXfrm>
    </dsp:sp>
    <dsp:sp modelId="{638EC4AD-C237-4112-AC21-D7E1627144AB}">
      <dsp:nvSpPr>
        <dsp:cNvPr id="0" name=""/>
        <dsp:cNvSpPr/>
      </dsp:nvSpPr>
      <dsp:spPr>
        <a:xfrm>
          <a:off x="5354950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F8F54C-3174-4EA1-9632-83E2E5E1F8B9}">
      <dsp:nvSpPr>
        <dsp:cNvPr id="0" name=""/>
        <dsp:cNvSpPr/>
      </dsp:nvSpPr>
      <dsp:spPr>
        <a:xfrm>
          <a:off x="5799066" y="422892"/>
          <a:ext cx="3997039" cy="2538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Άνοιγμα ανθρωπολογικής παραγωγής – πειραματική ανθρωπολογία </a:t>
          </a:r>
          <a:endParaRPr lang="en-US" sz="2400" kern="1200"/>
        </a:p>
      </dsp:txBody>
      <dsp:txXfrm>
        <a:off x="5873405" y="497231"/>
        <a:ext cx="3848361" cy="23894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0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89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521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8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2546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21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74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5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8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4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3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9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2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66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9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8C600-353F-4C08-9F76-A84EEAC35816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A9FF93D-4EA3-4A61-9E83-8CE5D7F1B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61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E2222-7B80-5440-2D22-7018576D6F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Οπτική ανθρωπολογία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79FB10-C38B-5C94-C049-F88A211E13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00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12867F-5B1C-9201-C3E1-3AA7726E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el-GR" dirty="0"/>
              <a:t>Τι είναι η οπτική ανθρωπολογία;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5636E1A-D3C0-1085-AF16-5EA9077F22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797876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8203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7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0D0A9E-CFCC-7FF0-B548-362837ED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el-GR" dirty="0"/>
              <a:t>Η ανθρωπολογία ήταν πάντα οπτική</a:t>
            </a:r>
            <a:endParaRPr lang="en-US" dirty="0"/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CF158B-E1F0-25A0-1A05-CA2F035BB9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462095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455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75CD74B-9CE8-4F20-A3E4-A22A7F036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0CFA87-38FE-84D0-80A0-F25E84700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el-GR" dirty="0"/>
              <a:t>Το εθνογραφικό φιλμ ως πρακτική και ως θεωρία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C44665-BECF-4482-A00C-E4BE2A87D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0398C1D-D011-4BA8-AC81-E829677B8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71013B-37EA-25B0-E54E-BF0BE0F303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571042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9069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64DF5C-FED8-C75C-2782-9AA119DAA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el-GR"/>
              <a:t>Εθνογραφικό φιλμ: από την ματιά των κοινοτήτων</a:t>
            </a:r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28" name="Content Placeholder 2">
            <a:extLst>
              <a:ext uri="{FF2B5EF4-FFF2-40B4-BE49-F238E27FC236}">
                <a16:creationId xmlns:a16="http://schemas.microsoft.com/office/drawing/2014/main" id="{A5485166-70F4-F8D9-15C8-E182948740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3805541"/>
              </p:ext>
            </p:extLst>
          </p:nvPr>
        </p:nvGraphicFramePr>
        <p:xfrm>
          <a:off x="1794897" y="1905001"/>
          <a:ext cx="8987404" cy="4661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2638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A6D81D-E18A-03A4-1324-E802669BC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bg1"/>
                </a:solidFill>
              </a:rPr>
              <a:t>Από την οπτική στην πολυτροπική ανθρωπολογία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F91202-2E75-8E7C-DDEB-6D367E382F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943711"/>
              </p:ext>
            </p:extLst>
          </p:nvPr>
        </p:nvGraphicFramePr>
        <p:xfrm>
          <a:off x="961012" y="2930805"/>
          <a:ext cx="10265786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24284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174</TotalTime>
  <Words>222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Οπτική ανθρωπολογία</vt:lpstr>
      <vt:lpstr>Τι είναι η οπτική ανθρωπολογία;</vt:lpstr>
      <vt:lpstr>Η ανθρωπολογία ήταν πάντα οπτική</vt:lpstr>
      <vt:lpstr>Το εθνογραφικό φιλμ ως πρακτική και ως θεωρία</vt:lpstr>
      <vt:lpstr>Εθνογραφικό φιλμ: από την ματιά των κοινοτήτων</vt:lpstr>
      <vt:lpstr>Από την οπτική στην πολυτροπική ανθρωπολογία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πολλαπλές φωνές στο κείμενο</dc:title>
  <dc:creator>Emilia Salvanou</dc:creator>
  <cp:lastModifiedBy>Emilia Salvanou</cp:lastModifiedBy>
  <cp:revision>1</cp:revision>
  <dcterms:created xsi:type="dcterms:W3CDTF">2023-01-16T16:43:37Z</dcterms:created>
  <dcterms:modified xsi:type="dcterms:W3CDTF">2023-01-17T15:23:37Z</dcterms:modified>
</cp:coreProperties>
</file>