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4" r:id="rId3"/>
    <p:sldId id="271" r:id="rId4"/>
    <p:sldId id="261" r:id="rId5"/>
    <p:sldId id="273" r:id="rId6"/>
    <p:sldId id="274" r:id="rId7"/>
    <p:sldId id="272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pi.uth.gr/index.php?page=home" TargetMode="External"/><Relationship Id="rId1" Type="http://schemas.openxmlformats.org/officeDocument/2006/relationships/hyperlink" Target="http://www.ohs.org.uk/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pi.uth.gr/index.php?page=home" TargetMode="External"/><Relationship Id="rId1" Type="http://schemas.openxmlformats.org/officeDocument/2006/relationships/hyperlink" Target="http://www.ohs.org.uk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CD36B3-1E3B-40C6-8E3E-1F329D9E679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7DB4A3-6EF5-4508-B8F3-0FFAF6FE7475}">
      <dgm:prSet/>
      <dgm:spPr/>
      <dgm:t>
        <a:bodyPr/>
        <a:lstStyle/>
        <a:p>
          <a:r>
            <a:rPr lang="el-GR"/>
            <a:t>Μεταξύ άλλων:</a:t>
          </a:r>
          <a:endParaRPr lang="en-US"/>
        </a:p>
      </dgm:t>
    </dgm:pt>
    <dgm:pt modelId="{D15B6D28-A127-42F0-A477-6FBCB9D8E4D3}" type="parTrans" cxnId="{D68CE5E2-2194-421A-AFFE-D971E961F6C0}">
      <dgm:prSet/>
      <dgm:spPr/>
      <dgm:t>
        <a:bodyPr/>
        <a:lstStyle/>
        <a:p>
          <a:endParaRPr lang="en-US"/>
        </a:p>
      </dgm:t>
    </dgm:pt>
    <dgm:pt modelId="{F40678E6-C37B-4EC1-8A23-DBA4DD0FAF87}" type="sibTrans" cxnId="{D68CE5E2-2194-421A-AFFE-D971E961F6C0}">
      <dgm:prSet/>
      <dgm:spPr/>
      <dgm:t>
        <a:bodyPr/>
        <a:lstStyle/>
        <a:p>
          <a:endParaRPr lang="en-US"/>
        </a:p>
      </dgm:t>
    </dgm:pt>
    <dgm:pt modelId="{2F631880-5B13-4990-9A47-77F7E0EEDBA5}">
      <dgm:prSet/>
      <dgm:spPr/>
      <dgm:t>
        <a:bodyPr/>
        <a:lstStyle/>
        <a:p>
          <a:r>
            <a:rPr lang="el-GR"/>
            <a:t>Το πώς βίωσαν οι άνθρωποι συγκεκριμένα γεγονότα</a:t>
          </a:r>
          <a:endParaRPr lang="en-US"/>
        </a:p>
      </dgm:t>
    </dgm:pt>
    <dgm:pt modelId="{5692DE59-2ABF-43D4-9C48-D48AF2FD2CC6}" type="parTrans" cxnId="{2694F879-EA7B-4DAD-96CF-FD0FE1726E98}">
      <dgm:prSet/>
      <dgm:spPr/>
      <dgm:t>
        <a:bodyPr/>
        <a:lstStyle/>
        <a:p>
          <a:endParaRPr lang="en-US"/>
        </a:p>
      </dgm:t>
    </dgm:pt>
    <dgm:pt modelId="{A9855332-87DD-4D4F-BC50-711304D39B5B}" type="sibTrans" cxnId="{2694F879-EA7B-4DAD-96CF-FD0FE1726E98}">
      <dgm:prSet/>
      <dgm:spPr/>
      <dgm:t>
        <a:bodyPr/>
        <a:lstStyle/>
        <a:p>
          <a:endParaRPr lang="en-US"/>
        </a:p>
      </dgm:t>
    </dgm:pt>
    <dgm:pt modelId="{95C5D274-3932-4FF9-9A2B-ACF484067063}">
      <dgm:prSet/>
      <dgm:spPr/>
      <dgm:t>
        <a:bodyPr/>
        <a:lstStyle/>
        <a:p>
          <a:r>
            <a:rPr lang="el-GR"/>
            <a:t>Το πώς τα θυμούνται</a:t>
          </a:r>
          <a:endParaRPr lang="en-US"/>
        </a:p>
      </dgm:t>
    </dgm:pt>
    <dgm:pt modelId="{6FA55E43-9BC4-4D28-99CD-361BF29470B5}" type="parTrans" cxnId="{BE826D77-70DF-49D2-AA39-41DAA2DA708B}">
      <dgm:prSet/>
      <dgm:spPr/>
      <dgm:t>
        <a:bodyPr/>
        <a:lstStyle/>
        <a:p>
          <a:endParaRPr lang="en-US"/>
        </a:p>
      </dgm:t>
    </dgm:pt>
    <dgm:pt modelId="{84DE8A16-0731-4F81-A5B5-8C2B299B28B7}" type="sibTrans" cxnId="{BE826D77-70DF-49D2-AA39-41DAA2DA708B}">
      <dgm:prSet/>
      <dgm:spPr/>
      <dgm:t>
        <a:bodyPr/>
        <a:lstStyle/>
        <a:p>
          <a:endParaRPr lang="en-US"/>
        </a:p>
      </dgm:t>
    </dgm:pt>
    <dgm:pt modelId="{18C31E6F-0529-47A1-89CE-B9BBDCE23136}">
      <dgm:prSet/>
      <dgm:spPr/>
      <dgm:t>
        <a:bodyPr/>
        <a:lstStyle/>
        <a:p>
          <a:r>
            <a:rPr lang="el-GR"/>
            <a:t>Το πώς η μνήμη τους μεταβάλλεται μέσα στα χρόνια</a:t>
          </a:r>
          <a:endParaRPr lang="en-US"/>
        </a:p>
      </dgm:t>
    </dgm:pt>
    <dgm:pt modelId="{B54F8192-CFA0-48B4-9AC4-27C2A4AADABA}" type="parTrans" cxnId="{12B4CB8B-9B92-45CF-AD33-2645B00DB848}">
      <dgm:prSet/>
      <dgm:spPr/>
      <dgm:t>
        <a:bodyPr/>
        <a:lstStyle/>
        <a:p>
          <a:endParaRPr lang="en-US"/>
        </a:p>
      </dgm:t>
    </dgm:pt>
    <dgm:pt modelId="{9872A310-3954-426E-A464-D5A5ED88E349}" type="sibTrans" cxnId="{12B4CB8B-9B92-45CF-AD33-2645B00DB848}">
      <dgm:prSet/>
      <dgm:spPr/>
      <dgm:t>
        <a:bodyPr/>
        <a:lstStyle/>
        <a:p>
          <a:endParaRPr lang="en-US"/>
        </a:p>
      </dgm:t>
    </dgm:pt>
    <dgm:pt modelId="{58A29CF3-EEFD-4D90-928E-0C0BD1E83F9E}">
      <dgm:prSet/>
      <dgm:spPr/>
      <dgm:t>
        <a:bodyPr/>
        <a:lstStyle/>
        <a:p>
          <a:r>
            <a:rPr lang="el-GR"/>
            <a:t>Τον τρόπο που η μνήμη τους συναντιέται με τα αντίστοιχα μεγάλα αφηγήματα</a:t>
          </a:r>
          <a:endParaRPr lang="en-US"/>
        </a:p>
      </dgm:t>
    </dgm:pt>
    <dgm:pt modelId="{7121A19E-E86E-4095-965E-82C49F3232B9}" type="parTrans" cxnId="{0BC2C838-44C0-499C-BFE5-35898A0CB533}">
      <dgm:prSet/>
      <dgm:spPr/>
      <dgm:t>
        <a:bodyPr/>
        <a:lstStyle/>
        <a:p>
          <a:endParaRPr lang="en-US"/>
        </a:p>
      </dgm:t>
    </dgm:pt>
    <dgm:pt modelId="{C78C8C38-C582-4B3E-AD1A-2584EBAA0A8A}" type="sibTrans" cxnId="{0BC2C838-44C0-499C-BFE5-35898A0CB533}">
      <dgm:prSet/>
      <dgm:spPr/>
      <dgm:t>
        <a:bodyPr/>
        <a:lstStyle/>
        <a:p>
          <a:endParaRPr lang="en-US"/>
        </a:p>
      </dgm:t>
    </dgm:pt>
    <dgm:pt modelId="{7315064B-D234-4E0D-9636-6CFCFD015A75}">
      <dgm:prSet/>
      <dgm:spPr/>
      <dgm:t>
        <a:bodyPr/>
        <a:lstStyle/>
        <a:p>
          <a:r>
            <a:rPr lang="el-GR"/>
            <a:t>Πώς η μνήμη συναρτάται με την κοινωνική ταυτότητα του υποκειμένου</a:t>
          </a:r>
          <a:endParaRPr lang="en-US"/>
        </a:p>
      </dgm:t>
    </dgm:pt>
    <dgm:pt modelId="{A4A41BED-3B88-4C4C-94EE-199CD5C7332A}" type="parTrans" cxnId="{7434E758-5960-4608-A7E5-51B2A906A3CE}">
      <dgm:prSet/>
      <dgm:spPr/>
      <dgm:t>
        <a:bodyPr/>
        <a:lstStyle/>
        <a:p>
          <a:endParaRPr lang="en-US"/>
        </a:p>
      </dgm:t>
    </dgm:pt>
    <dgm:pt modelId="{0A5746BF-A105-4549-96EA-CF4F44357FED}" type="sibTrans" cxnId="{7434E758-5960-4608-A7E5-51B2A906A3CE}">
      <dgm:prSet/>
      <dgm:spPr/>
      <dgm:t>
        <a:bodyPr/>
        <a:lstStyle/>
        <a:p>
          <a:endParaRPr lang="en-US"/>
        </a:p>
      </dgm:t>
    </dgm:pt>
    <dgm:pt modelId="{2DD77F89-EDA3-4D04-BC07-2A203FDC93A3}" type="pres">
      <dgm:prSet presAssocID="{6DCD36B3-1E3B-40C6-8E3E-1F329D9E6791}" presName="linear" presStyleCnt="0">
        <dgm:presLayoutVars>
          <dgm:animLvl val="lvl"/>
          <dgm:resizeHandles val="exact"/>
        </dgm:presLayoutVars>
      </dgm:prSet>
      <dgm:spPr/>
    </dgm:pt>
    <dgm:pt modelId="{3C3FA6DF-F74D-4C2B-B700-FD1E00637BAA}" type="pres">
      <dgm:prSet presAssocID="{3E7DB4A3-6EF5-4508-B8F3-0FFAF6FE747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3D043F4-7E5F-4BFE-87E7-03519EFA4ED1}" type="pres">
      <dgm:prSet presAssocID="{F40678E6-C37B-4EC1-8A23-DBA4DD0FAF87}" presName="spacer" presStyleCnt="0"/>
      <dgm:spPr/>
    </dgm:pt>
    <dgm:pt modelId="{1901D1F6-4520-4A1E-8BE4-EA1EBFDC2C69}" type="pres">
      <dgm:prSet presAssocID="{2F631880-5B13-4990-9A47-77F7E0EEDBA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6362B14-C8C6-4D1D-852E-C8D0E3C28D84}" type="pres">
      <dgm:prSet presAssocID="{A9855332-87DD-4D4F-BC50-711304D39B5B}" presName="spacer" presStyleCnt="0"/>
      <dgm:spPr/>
    </dgm:pt>
    <dgm:pt modelId="{C456B923-824B-44BF-9CAD-E8D70C490678}" type="pres">
      <dgm:prSet presAssocID="{95C5D274-3932-4FF9-9A2B-ACF484067063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519A6D3-ABC5-4AE4-BD6F-A819542D7ABE}" type="pres">
      <dgm:prSet presAssocID="{84DE8A16-0731-4F81-A5B5-8C2B299B28B7}" presName="spacer" presStyleCnt="0"/>
      <dgm:spPr/>
    </dgm:pt>
    <dgm:pt modelId="{BDC755F7-AAF8-46D3-A4AF-EF4C52AB8301}" type="pres">
      <dgm:prSet presAssocID="{18C31E6F-0529-47A1-89CE-B9BBDCE23136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A8338E8-7AB3-4257-A614-984615E6C21A}" type="pres">
      <dgm:prSet presAssocID="{9872A310-3954-426E-A464-D5A5ED88E349}" presName="spacer" presStyleCnt="0"/>
      <dgm:spPr/>
    </dgm:pt>
    <dgm:pt modelId="{780E1E9A-C7BD-4834-91D9-E16896BA0899}" type="pres">
      <dgm:prSet presAssocID="{58A29CF3-EEFD-4D90-928E-0C0BD1E83F9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CBEDCB1-CFD1-4B96-91FD-2D30A08A699B}" type="pres">
      <dgm:prSet presAssocID="{C78C8C38-C582-4B3E-AD1A-2584EBAA0A8A}" presName="spacer" presStyleCnt="0"/>
      <dgm:spPr/>
    </dgm:pt>
    <dgm:pt modelId="{FC2B2604-686C-46DA-8F29-4950402AB22E}" type="pres">
      <dgm:prSet presAssocID="{7315064B-D234-4E0D-9636-6CFCFD015A75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6956207-4F39-4359-ABA9-21A919948AFB}" type="presOf" srcId="{95C5D274-3932-4FF9-9A2B-ACF484067063}" destId="{C456B923-824B-44BF-9CAD-E8D70C490678}" srcOrd="0" destOrd="0" presId="urn:microsoft.com/office/officeart/2005/8/layout/vList2"/>
    <dgm:cxn modelId="{28FFF31E-A10A-4134-AA6C-F4A2C71BC1A0}" type="presOf" srcId="{58A29CF3-EEFD-4D90-928E-0C0BD1E83F9E}" destId="{780E1E9A-C7BD-4834-91D9-E16896BA0899}" srcOrd="0" destOrd="0" presId="urn:microsoft.com/office/officeart/2005/8/layout/vList2"/>
    <dgm:cxn modelId="{0BC2C838-44C0-499C-BFE5-35898A0CB533}" srcId="{6DCD36B3-1E3B-40C6-8E3E-1F329D9E6791}" destId="{58A29CF3-EEFD-4D90-928E-0C0BD1E83F9E}" srcOrd="4" destOrd="0" parTransId="{7121A19E-E86E-4095-965E-82C49F3232B9}" sibTransId="{C78C8C38-C582-4B3E-AD1A-2584EBAA0A8A}"/>
    <dgm:cxn modelId="{BE826D77-70DF-49D2-AA39-41DAA2DA708B}" srcId="{6DCD36B3-1E3B-40C6-8E3E-1F329D9E6791}" destId="{95C5D274-3932-4FF9-9A2B-ACF484067063}" srcOrd="2" destOrd="0" parTransId="{6FA55E43-9BC4-4D28-99CD-361BF29470B5}" sibTransId="{84DE8A16-0731-4F81-A5B5-8C2B299B28B7}"/>
    <dgm:cxn modelId="{7434E758-5960-4608-A7E5-51B2A906A3CE}" srcId="{6DCD36B3-1E3B-40C6-8E3E-1F329D9E6791}" destId="{7315064B-D234-4E0D-9636-6CFCFD015A75}" srcOrd="5" destOrd="0" parTransId="{A4A41BED-3B88-4C4C-94EE-199CD5C7332A}" sibTransId="{0A5746BF-A105-4549-96EA-CF4F44357FED}"/>
    <dgm:cxn modelId="{2694F879-EA7B-4DAD-96CF-FD0FE1726E98}" srcId="{6DCD36B3-1E3B-40C6-8E3E-1F329D9E6791}" destId="{2F631880-5B13-4990-9A47-77F7E0EEDBA5}" srcOrd="1" destOrd="0" parTransId="{5692DE59-2ABF-43D4-9C48-D48AF2FD2CC6}" sibTransId="{A9855332-87DD-4D4F-BC50-711304D39B5B}"/>
    <dgm:cxn modelId="{12B4CB8B-9B92-45CF-AD33-2645B00DB848}" srcId="{6DCD36B3-1E3B-40C6-8E3E-1F329D9E6791}" destId="{18C31E6F-0529-47A1-89CE-B9BBDCE23136}" srcOrd="3" destOrd="0" parTransId="{B54F8192-CFA0-48B4-9AC4-27C2A4AADABA}" sibTransId="{9872A310-3954-426E-A464-D5A5ED88E349}"/>
    <dgm:cxn modelId="{97D8909B-A865-49CF-8083-C61B43F75E6B}" type="presOf" srcId="{3E7DB4A3-6EF5-4508-B8F3-0FFAF6FE7475}" destId="{3C3FA6DF-F74D-4C2B-B700-FD1E00637BAA}" srcOrd="0" destOrd="0" presId="urn:microsoft.com/office/officeart/2005/8/layout/vList2"/>
    <dgm:cxn modelId="{16C0E8D0-78DB-45FE-8056-466BA0F5EDAD}" type="presOf" srcId="{18C31E6F-0529-47A1-89CE-B9BBDCE23136}" destId="{BDC755F7-AAF8-46D3-A4AF-EF4C52AB8301}" srcOrd="0" destOrd="0" presId="urn:microsoft.com/office/officeart/2005/8/layout/vList2"/>
    <dgm:cxn modelId="{FD93A6DA-0EE1-421E-8A9B-4FA4488C431C}" type="presOf" srcId="{6DCD36B3-1E3B-40C6-8E3E-1F329D9E6791}" destId="{2DD77F89-EDA3-4D04-BC07-2A203FDC93A3}" srcOrd="0" destOrd="0" presId="urn:microsoft.com/office/officeart/2005/8/layout/vList2"/>
    <dgm:cxn modelId="{D68CE5E2-2194-421A-AFFE-D971E961F6C0}" srcId="{6DCD36B3-1E3B-40C6-8E3E-1F329D9E6791}" destId="{3E7DB4A3-6EF5-4508-B8F3-0FFAF6FE7475}" srcOrd="0" destOrd="0" parTransId="{D15B6D28-A127-42F0-A477-6FBCB9D8E4D3}" sibTransId="{F40678E6-C37B-4EC1-8A23-DBA4DD0FAF87}"/>
    <dgm:cxn modelId="{DE0EF6F4-6B6B-48CE-ADC8-F040A3CB678D}" type="presOf" srcId="{2F631880-5B13-4990-9A47-77F7E0EEDBA5}" destId="{1901D1F6-4520-4A1E-8BE4-EA1EBFDC2C69}" srcOrd="0" destOrd="0" presId="urn:microsoft.com/office/officeart/2005/8/layout/vList2"/>
    <dgm:cxn modelId="{8DFAC1FA-BD53-4103-B8D8-DC90120FAB81}" type="presOf" srcId="{7315064B-D234-4E0D-9636-6CFCFD015A75}" destId="{FC2B2604-686C-46DA-8F29-4950402AB22E}" srcOrd="0" destOrd="0" presId="urn:microsoft.com/office/officeart/2005/8/layout/vList2"/>
    <dgm:cxn modelId="{9F774E8C-1E58-4E75-84DB-4E071486B9B9}" type="presParOf" srcId="{2DD77F89-EDA3-4D04-BC07-2A203FDC93A3}" destId="{3C3FA6DF-F74D-4C2B-B700-FD1E00637BAA}" srcOrd="0" destOrd="0" presId="urn:microsoft.com/office/officeart/2005/8/layout/vList2"/>
    <dgm:cxn modelId="{60F08BCA-9B75-4450-8836-06F521848D50}" type="presParOf" srcId="{2DD77F89-EDA3-4D04-BC07-2A203FDC93A3}" destId="{A3D043F4-7E5F-4BFE-87E7-03519EFA4ED1}" srcOrd="1" destOrd="0" presId="urn:microsoft.com/office/officeart/2005/8/layout/vList2"/>
    <dgm:cxn modelId="{523D774E-7DAB-48B6-A3AB-1AE6D1CD2CED}" type="presParOf" srcId="{2DD77F89-EDA3-4D04-BC07-2A203FDC93A3}" destId="{1901D1F6-4520-4A1E-8BE4-EA1EBFDC2C69}" srcOrd="2" destOrd="0" presId="urn:microsoft.com/office/officeart/2005/8/layout/vList2"/>
    <dgm:cxn modelId="{B003BD2C-4DC8-4B20-BEC8-D9F655F234F7}" type="presParOf" srcId="{2DD77F89-EDA3-4D04-BC07-2A203FDC93A3}" destId="{A6362B14-C8C6-4D1D-852E-C8D0E3C28D84}" srcOrd="3" destOrd="0" presId="urn:microsoft.com/office/officeart/2005/8/layout/vList2"/>
    <dgm:cxn modelId="{1AF9EDDD-FF35-4D94-9002-582D151F6CC2}" type="presParOf" srcId="{2DD77F89-EDA3-4D04-BC07-2A203FDC93A3}" destId="{C456B923-824B-44BF-9CAD-E8D70C490678}" srcOrd="4" destOrd="0" presId="urn:microsoft.com/office/officeart/2005/8/layout/vList2"/>
    <dgm:cxn modelId="{BB69802F-CB62-4E24-BC37-92C697EF8D15}" type="presParOf" srcId="{2DD77F89-EDA3-4D04-BC07-2A203FDC93A3}" destId="{4519A6D3-ABC5-4AE4-BD6F-A819542D7ABE}" srcOrd="5" destOrd="0" presId="urn:microsoft.com/office/officeart/2005/8/layout/vList2"/>
    <dgm:cxn modelId="{E35F8AE7-02D9-4C76-8610-DE590E06E154}" type="presParOf" srcId="{2DD77F89-EDA3-4D04-BC07-2A203FDC93A3}" destId="{BDC755F7-AAF8-46D3-A4AF-EF4C52AB8301}" srcOrd="6" destOrd="0" presId="urn:microsoft.com/office/officeart/2005/8/layout/vList2"/>
    <dgm:cxn modelId="{0B1E2336-8373-4C89-BEE8-4EE88E3445E8}" type="presParOf" srcId="{2DD77F89-EDA3-4D04-BC07-2A203FDC93A3}" destId="{CA8338E8-7AB3-4257-A614-984615E6C21A}" srcOrd="7" destOrd="0" presId="urn:microsoft.com/office/officeart/2005/8/layout/vList2"/>
    <dgm:cxn modelId="{BDB45D60-A257-4EC9-B661-FE9F265B794C}" type="presParOf" srcId="{2DD77F89-EDA3-4D04-BC07-2A203FDC93A3}" destId="{780E1E9A-C7BD-4834-91D9-E16896BA0899}" srcOrd="8" destOrd="0" presId="urn:microsoft.com/office/officeart/2005/8/layout/vList2"/>
    <dgm:cxn modelId="{261AF965-0E2E-4995-82C3-36E91665891A}" type="presParOf" srcId="{2DD77F89-EDA3-4D04-BC07-2A203FDC93A3}" destId="{ACBEDCB1-CFD1-4B96-91FD-2D30A08A699B}" srcOrd="9" destOrd="0" presId="urn:microsoft.com/office/officeart/2005/8/layout/vList2"/>
    <dgm:cxn modelId="{02EDE0D0-517E-46A5-B661-CB0E0B181F81}" type="presParOf" srcId="{2DD77F89-EDA3-4D04-BC07-2A203FDC93A3}" destId="{FC2B2604-686C-46DA-8F29-4950402AB22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187CCE-8830-4B23-A003-949C0366B92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3091B9B-702F-45E5-A83A-941B82F16070}">
      <dgm:prSet/>
      <dgm:spPr/>
      <dgm:t>
        <a:bodyPr/>
        <a:lstStyle/>
        <a:p>
          <a:r>
            <a:rPr lang="el-GR"/>
            <a:t>Πριν τη συνέντευξη:</a:t>
          </a:r>
          <a:endParaRPr lang="en-US"/>
        </a:p>
      </dgm:t>
    </dgm:pt>
    <dgm:pt modelId="{BF695E16-A767-462B-915D-E10267068026}" type="parTrans" cxnId="{A92BB277-03BE-4BA8-B00A-1AF48AD2EA0C}">
      <dgm:prSet/>
      <dgm:spPr/>
      <dgm:t>
        <a:bodyPr/>
        <a:lstStyle/>
        <a:p>
          <a:endParaRPr lang="en-US"/>
        </a:p>
      </dgm:t>
    </dgm:pt>
    <dgm:pt modelId="{11F1BD8C-008F-4963-8D17-9387BDF4C244}" type="sibTrans" cxnId="{A92BB277-03BE-4BA8-B00A-1AF48AD2EA0C}">
      <dgm:prSet/>
      <dgm:spPr/>
      <dgm:t>
        <a:bodyPr/>
        <a:lstStyle/>
        <a:p>
          <a:endParaRPr lang="en-US"/>
        </a:p>
      </dgm:t>
    </dgm:pt>
    <dgm:pt modelId="{959B512A-85AF-474D-A980-B60110866D67}">
      <dgm:prSet/>
      <dgm:spPr/>
      <dgm:t>
        <a:bodyPr/>
        <a:lstStyle/>
        <a:p>
          <a:r>
            <a:rPr lang="el-GR"/>
            <a:t>Επικοινωνούμε με τον πληροφορητή πριν την συνέντευξη και εξηγούμε την έρευνα και τη σημασία της συμμετοχής του.</a:t>
          </a:r>
          <a:endParaRPr lang="en-US"/>
        </a:p>
      </dgm:t>
    </dgm:pt>
    <dgm:pt modelId="{3279FB57-0DC5-45CC-8B9D-1CCD78C39E49}" type="parTrans" cxnId="{2ED1CA0B-6449-4321-AA5F-FF6A3565CEC5}">
      <dgm:prSet/>
      <dgm:spPr/>
      <dgm:t>
        <a:bodyPr/>
        <a:lstStyle/>
        <a:p>
          <a:endParaRPr lang="en-US"/>
        </a:p>
      </dgm:t>
    </dgm:pt>
    <dgm:pt modelId="{BC8F5640-66AA-4B82-89D8-E0FD70F6E657}" type="sibTrans" cxnId="{2ED1CA0B-6449-4321-AA5F-FF6A3565CEC5}">
      <dgm:prSet/>
      <dgm:spPr/>
      <dgm:t>
        <a:bodyPr/>
        <a:lstStyle/>
        <a:p>
          <a:endParaRPr lang="en-US"/>
        </a:p>
      </dgm:t>
    </dgm:pt>
    <dgm:pt modelId="{7640A9CE-82BA-4CDC-8CC4-A559DEF07D6E}">
      <dgm:prSet/>
      <dgm:spPr/>
      <dgm:t>
        <a:bodyPr/>
        <a:lstStyle/>
        <a:p>
          <a:r>
            <a:rPr lang="el-GR"/>
            <a:t>Συμφωνούμε για τις επιλογές σχετικά με την ανωνυμία και την χρήση μέσων καταγραφής</a:t>
          </a:r>
          <a:endParaRPr lang="en-US"/>
        </a:p>
      </dgm:t>
    </dgm:pt>
    <dgm:pt modelId="{0A2DA425-DD2C-4309-B7FE-259F2065BFA6}" type="parTrans" cxnId="{E839DE36-2C0C-4612-8101-3A0E8A9A6635}">
      <dgm:prSet/>
      <dgm:spPr/>
      <dgm:t>
        <a:bodyPr/>
        <a:lstStyle/>
        <a:p>
          <a:endParaRPr lang="en-US"/>
        </a:p>
      </dgm:t>
    </dgm:pt>
    <dgm:pt modelId="{6D706213-4D62-4A0D-84EA-516D31A72283}" type="sibTrans" cxnId="{E839DE36-2C0C-4612-8101-3A0E8A9A6635}">
      <dgm:prSet/>
      <dgm:spPr/>
      <dgm:t>
        <a:bodyPr/>
        <a:lstStyle/>
        <a:p>
          <a:endParaRPr lang="en-US"/>
        </a:p>
      </dgm:t>
    </dgm:pt>
    <dgm:pt modelId="{0480724D-1AC9-4E96-8F23-4C54A9B24AC3}">
      <dgm:prSet/>
      <dgm:spPr/>
      <dgm:t>
        <a:bodyPr/>
        <a:lstStyle/>
        <a:p>
          <a:r>
            <a:rPr lang="el-GR"/>
            <a:t>Δίνουμε στον πληροφορητή το σχέδιο της συνέντευξης για να προετοιμαστεί</a:t>
          </a:r>
          <a:endParaRPr lang="en-US"/>
        </a:p>
      </dgm:t>
    </dgm:pt>
    <dgm:pt modelId="{F33E6348-B1D4-486D-B84C-8A24CB995D2F}" type="parTrans" cxnId="{8B7759CF-EC03-454C-B6D6-BF7784F6158B}">
      <dgm:prSet/>
      <dgm:spPr/>
      <dgm:t>
        <a:bodyPr/>
        <a:lstStyle/>
        <a:p>
          <a:endParaRPr lang="en-US"/>
        </a:p>
      </dgm:t>
    </dgm:pt>
    <dgm:pt modelId="{788A033B-1A6A-4A86-A2D9-530F2F87B299}" type="sibTrans" cxnId="{8B7759CF-EC03-454C-B6D6-BF7784F6158B}">
      <dgm:prSet/>
      <dgm:spPr/>
      <dgm:t>
        <a:bodyPr/>
        <a:lstStyle/>
        <a:p>
          <a:endParaRPr lang="en-US"/>
        </a:p>
      </dgm:t>
    </dgm:pt>
    <dgm:pt modelId="{7F454E31-A197-44A1-81DD-CCEAEC2E0A9A}">
      <dgm:prSet/>
      <dgm:spPr/>
      <dgm:t>
        <a:bodyPr/>
        <a:lstStyle/>
        <a:p>
          <a:r>
            <a:rPr lang="el-GR"/>
            <a:t>Την ώρα της συνέντευξης:</a:t>
          </a:r>
          <a:endParaRPr lang="en-US"/>
        </a:p>
      </dgm:t>
    </dgm:pt>
    <dgm:pt modelId="{58D8104C-4874-4B00-B24E-74A7E3A54F01}" type="parTrans" cxnId="{BC8722E9-E1F3-4295-B00D-39B6E19030FB}">
      <dgm:prSet/>
      <dgm:spPr/>
      <dgm:t>
        <a:bodyPr/>
        <a:lstStyle/>
        <a:p>
          <a:endParaRPr lang="en-US"/>
        </a:p>
      </dgm:t>
    </dgm:pt>
    <dgm:pt modelId="{CAD72ECF-BAC9-419C-A04E-FB68087E0269}" type="sibTrans" cxnId="{BC8722E9-E1F3-4295-B00D-39B6E19030FB}">
      <dgm:prSet/>
      <dgm:spPr/>
      <dgm:t>
        <a:bodyPr/>
        <a:lstStyle/>
        <a:p>
          <a:endParaRPr lang="en-US"/>
        </a:p>
      </dgm:t>
    </dgm:pt>
    <dgm:pt modelId="{E1D8C07F-6C67-4D8D-B6D0-8B3ADD70D26F}">
      <dgm:prSet/>
      <dgm:spPr/>
      <dgm:t>
        <a:bodyPr/>
        <a:lstStyle/>
        <a:p>
          <a:r>
            <a:rPr lang="el-GR"/>
            <a:t>Εξασκούμαστε στην ενεργητική ακρόαση</a:t>
          </a:r>
          <a:endParaRPr lang="en-US"/>
        </a:p>
      </dgm:t>
    </dgm:pt>
    <dgm:pt modelId="{0E0BB331-BA40-47F6-BB09-363DAD54332B}" type="parTrans" cxnId="{35EA9411-FF5E-479A-959A-95D265B935CD}">
      <dgm:prSet/>
      <dgm:spPr/>
      <dgm:t>
        <a:bodyPr/>
        <a:lstStyle/>
        <a:p>
          <a:endParaRPr lang="en-US"/>
        </a:p>
      </dgm:t>
    </dgm:pt>
    <dgm:pt modelId="{91C49199-D026-4A3F-99DC-EE3F428A9BBC}" type="sibTrans" cxnId="{35EA9411-FF5E-479A-959A-95D265B935CD}">
      <dgm:prSet/>
      <dgm:spPr/>
      <dgm:t>
        <a:bodyPr/>
        <a:lstStyle/>
        <a:p>
          <a:endParaRPr lang="en-US"/>
        </a:p>
      </dgm:t>
    </dgm:pt>
    <dgm:pt modelId="{946A0542-7F9E-4DFC-98C4-9305960E6194}">
      <dgm:prSet/>
      <dgm:spPr/>
      <dgm:t>
        <a:bodyPr/>
        <a:lstStyle/>
        <a:p>
          <a:r>
            <a:rPr lang="el-GR"/>
            <a:t>Δεν μπαίνουμε σε διαφωνία με τον πληροφορητή</a:t>
          </a:r>
          <a:endParaRPr lang="en-US"/>
        </a:p>
      </dgm:t>
    </dgm:pt>
    <dgm:pt modelId="{332F4028-46A2-4F3A-B74B-0FBBAD6375CD}" type="parTrans" cxnId="{CDA166CC-5778-48F6-A944-F34267AE64CD}">
      <dgm:prSet/>
      <dgm:spPr/>
      <dgm:t>
        <a:bodyPr/>
        <a:lstStyle/>
        <a:p>
          <a:endParaRPr lang="en-US"/>
        </a:p>
      </dgm:t>
    </dgm:pt>
    <dgm:pt modelId="{E908C5FA-F28F-4AF4-AE38-2927FA21CAA7}" type="sibTrans" cxnId="{CDA166CC-5778-48F6-A944-F34267AE64CD}">
      <dgm:prSet/>
      <dgm:spPr/>
      <dgm:t>
        <a:bodyPr/>
        <a:lstStyle/>
        <a:p>
          <a:endParaRPr lang="en-US"/>
        </a:p>
      </dgm:t>
    </dgm:pt>
    <dgm:pt modelId="{229D706D-E36F-4948-8B7A-355D3AA9FCE9}">
      <dgm:prSet/>
      <dgm:spPr/>
      <dgm:t>
        <a:bodyPr/>
        <a:lstStyle/>
        <a:p>
          <a:r>
            <a:rPr lang="el-GR"/>
            <a:t>Σημειώνουμε διακριτικά όσα μας χρειάζονται για να παρακολουθήσουμε την αφήγηση</a:t>
          </a:r>
          <a:endParaRPr lang="en-US"/>
        </a:p>
      </dgm:t>
    </dgm:pt>
    <dgm:pt modelId="{A6E4464A-CE4C-4714-9A76-49CDFB0450C0}" type="parTrans" cxnId="{E7F776AC-95FB-4371-947C-B6021D86A33F}">
      <dgm:prSet/>
      <dgm:spPr/>
      <dgm:t>
        <a:bodyPr/>
        <a:lstStyle/>
        <a:p>
          <a:endParaRPr lang="en-US"/>
        </a:p>
      </dgm:t>
    </dgm:pt>
    <dgm:pt modelId="{152E6E1E-1F7F-4790-9E7E-91E1F8EBCD78}" type="sibTrans" cxnId="{E7F776AC-95FB-4371-947C-B6021D86A33F}">
      <dgm:prSet/>
      <dgm:spPr/>
      <dgm:t>
        <a:bodyPr/>
        <a:lstStyle/>
        <a:p>
          <a:endParaRPr lang="en-US"/>
        </a:p>
      </dgm:t>
    </dgm:pt>
    <dgm:pt modelId="{0E93ACA3-B548-4DB8-9272-AD7916D76E6F}">
      <dgm:prSet/>
      <dgm:spPr/>
      <dgm:t>
        <a:bodyPr/>
        <a:lstStyle/>
        <a:p>
          <a:r>
            <a:rPr lang="el-GR"/>
            <a:t>Ακολουθούμε το σχεδιάγραμμα, χωρίς όμως να χαλάμε τη ροή της αφήγησης</a:t>
          </a:r>
          <a:endParaRPr lang="en-US"/>
        </a:p>
      </dgm:t>
    </dgm:pt>
    <dgm:pt modelId="{205573C1-565C-41AF-A2F2-F959D1BD60BA}" type="parTrans" cxnId="{3D87C57A-2612-4B53-B4A9-F9909E6AEE51}">
      <dgm:prSet/>
      <dgm:spPr/>
      <dgm:t>
        <a:bodyPr/>
        <a:lstStyle/>
        <a:p>
          <a:endParaRPr lang="en-US"/>
        </a:p>
      </dgm:t>
    </dgm:pt>
    <dgm:pt modelId="{9C8362A7-F4A9-4CB5-94F8-E7B0CBAE1FDC}" type="sibTrans" cxnId="{3D87C57A-2612-4B53-B4A9-F9909E6AEE51}">
      <dgm:prSet/>
      <dgm:spPr/>
      <dgm:t>
        <a:bodyPr/>
        <a:lstStyle/>
        <a:p>
          <a:endParaRPr lang="en-US"/>
        </a:p>
      </dgm:t>
    </dgm:pt>
    <dgm:pt modelId="{D68D11F4-F241-4618-881E-B9C57248A48F}">
      <dgm:prSet/>
      <dgm:spPr/>
      <dgm:t>
        <a:bodyPr/>
        <a:lstStyle/>
        <a:p>
          <a:r>
            <a:rPr lang="el-GR"/>
            <a:t>Δείχνουμε κατανόηση στα συναισθήματα του αφηγητή, χωρίς να παρασυρόμαστε από αυτά</a:t>
          </a:r>
          <a:endParaRPr lang="en-US"/>
        </a:p>
      </dgm:t>
    </dgm:pt>
    <dgm:pt modelId="{D31E4DE3-01E0-47F8-A778-92C573F19E36}" type="parTrans" cxnId="{D1A453B6-1947-46F7-AE26-1D5A49FA73C3}">
      <dgm:prSet/>
      <dgm:spPr/>
      <dgm:t>
        <a:bodyPr/>
        <a:lstStyle/>
        <a:p>
          <a:endParaRPr lang="en-US"/>
        </a:p>
      </dgm:t>
    </dgm:pt>
    <dgm:pt modelId="{92C1A260-59C6-45E0-B68B-F72882E035D2}" type="sibTrans" cxnId="{D1A453B6-1947-46F7-AE26-1D5A49FA73C3}">
      <dgm:prSet/>
      <dgm:spPr/>
      <dgm:t>
        <a:bodyPr/>
        <a:lstStyle/>
        <a:p>
          <a:endParaRPr lang="en-US"/>
        </a:p>
      </dgm:t>
    </dgm:pt>
    <dgm:pt modelId="{7A62005C-3E7C-47A4-B25A-423C3650AB35}">
      <dgm:prSet/>
      <dgm:spPr/>
      <dgm:t>
        <a:bodyPr/>
        <a:lstStyle/>
        <a:p>
          <a:r>
            <a:rPr lang="el-GR"/>
            <a:t>Τηρούμε τον προσυμφωνημένο χρόνο και πάντως φροντίζουμε να μην εξαντλήσουμε τους πληροφορητές μας – προτιμάμε να προγραμματίσουμε μια δεύτερη συνέντευξη</a:t>
          </a:r>
          <a:endParaRPr lang="en-US"/>
        </a:p>
      </dgm:t>
    </dgm:pt>
    <dgm:pt modelId="{E6EFE2FF-90FE-4A00-91C3-7C6BFE83110F}" type="parTrans" cxnId="{359B23E3-8FC0-4A87-B305-BC9B7E7E6072}">
      <dgm:prSet/>
      <dgm:spPr/>
      <dgm:t>
        <a:bodyPr/>
        <a:lstStyle/>
        <a:p>
          <a:endParaRPr lang="en-US"/>
        </a:p>
      </dgm:t>
    </dgm:pt>
    <dgm:pt modelId="{569D968D-E7E2-4568-BE4C-1D47E8BF78FB}" type="sibTrans" cxnId="{359B23E3-8FC0-4A87-B305-BC9B7E7E6072}">
      <dgm:prSet/>
      <dgm:spPr/>
      <dgm:t>
        <a:bodyPr/>
        <a:lstStyle/>
        <a:p>
          <a:endParaRPr lang="en-US"/>
        </a:p>
      </dgm:t>
    </dgm:pt>
    <dgm:pt modelId="{FEE9D6C1-7EAD-47B6-99E6-8514C3673200}">
      <dgm:prSet/>
      <dgm:spPr/>
      <dgm:t>
        <a:bodyPr/>
        <a:lstStyle/>
        <a:p>
          <a:r>
            <a:rPr lang="el-GR"/>
            <a:t>Όσο σημαντικά και αν είναι αυτά που έχει να μας πει ο αφηγητής, προτεραιότητα έχει ο ίδιος ο αφηγητής – δεν επανατραυματίζουμε.</a:t>
          </a:r>
          <a:endParaRPr lang="en-US"/>
        </a:p>
      </dgm:t>
    </dgm:pt>
    <dgm:pt modelId="{54510AFD-D798-4220-AC83-EDB6CA74CB6C}" type="parTrans" cxnId="{70E040E6-D5A9-456F-B633-1F34F65D538E}">
      <dgm:prSet/>
      <dgm:spPr/>
      <dgm:t>
        <a:bodyPr/>
        <a:lstStyle/>
        <a:p>
          <a:endParaRPr lang="en-US"/>
        </a:p>
      </dgm:t>
    </dgm:pt>
    <dgm:pt modelId="{ABD47606-1CD4-43F1-BB40-E5C0FB0B63EE}" type="sibTrans" cxnId="{70E040E6-D5A9-456F-B633-1F34F65D538E}">
      <dgm:prSet/>
      <dgm:spPr/>
      <dgm:t>
        <a:bodyPr/>
        <a:lstStyle/>
        <a:p>
          <a:endParaRPr lang="en-US"/>
        </a:p>
      </dgm:t>
    </dgm:pt>
    <dgm:pt modelId="{D9080ACA-8D53-4A0F-8BC2-DCCC7CD84724}" type="pres">
      <dgm:prSet presAssocID="{D8187CCE-8830-4B23-A003-949C0366B925}" presName="linear" presStyleCnt="0">
        <dgm:presLayoutVars>
          <dgm:animLvl val="lvl"/>
          <dgm:resizeHandles val="exact"/>
        </dgm:presLayoutVars>
      </dgm:prSet>
      <dgm:spPr/>
    </dgm:pt>
    <dgm:pt modelId="{CD93756E-54B3-48D0-BB05-2E90592C65F5}" type="pres">
      <dgm:prSet presAssocID="{93091B9B-702F-45E5-A83A-941B82F1607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FDB040C-9371-48C3-9E05-8C8A2C220E7E}" type="pres">
      <dgm:prSet presAssocID="{93091B9B-702F-45E5-A83A-941B82F16070}" presName="childText" presStyleLbl="revTx" presStyleIdx="0" presStyleCnt="2">
        <dgm:presLayoutVars>
          <dgm:bulletEnabled val="1"/>
        </dgm:presLayoutVars>
      </dgm:prSet>
      <dgm:spPr/>
    </dgm:pt>
    <dgm:pt modelId="{F4C25B81-F6D4-4DEB-AF4F-9FE086152A7C}" type="pres">
      <dgm:prSet presAssocID="{7F454E31-A197-44A1-81DD-CCEAEC2E0A9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67EB898-F830-4DC0-A87A-23918355D490}" type="pres">
      <dgm:prSet presAssocID="{7F454E31-A197-44A1-81DD-CCEAEC2E0A9A}" presName="childText" presStyleLbl="revTx" presStyleIdx="1" presStyleCnt="2">
        <dgm:presLayoutVars>
          <dgm:bulletEnabled val="1"/>
        </dgm:presLayoutVars>
      </dgm:prSet>
      <dgm:spPr/>
    </dgm:pt>
    <dgm:pt modelId="{3A51D426-02AC-4034-BA25-ED7532F443C1}" type="pres">
      <dgm:prSet presAssocID="{FEE9D6C1-7EAD-47B6-99E6-8514C367320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ED1CA0B-6449-4321-AA5F-FF6A3565CEC5}" srcId="{93091B9B-702F-45E5-A83A-941B82F16070}" destId="{959B512A-85AF-474D-A980-B60110866D67}" srcOrd="0" destOrd="0" parTransId="{3279FB57-0DC5-45CC-8B9D-1CCD78C39E49}" sibTransId="{BC8F5640-66AA-4B82-89D8-E0FD70F6E657}"/>
    <dgm:cxn modelId="{4603270E-F156-4CA5-A018-88C02ED61D2E}" type="presOf" srcId="{FEE9D6C1-7EAD-47B6-99E6-8514C3673200}" destId="{3A51D426-02AC-4034-BA25-ED7532F443C1}" srcOrd="0" destOrd="0" presId="urn:microsoft.com/office/officeart/2005/8/layout/vList2"/>
    <dgm:cxn modelId="{35EA9411-FF5E-479A-959A-95D265B935CD}" srcId="{7F454E31-A197-44A1-81DD-CCEAEC2E0A9A}" destId="{E1D8C07F-6C67-4D8D-B6D0-8B3ADD70D26F}" srcOrd="0" destOrd="0" parTransId="{0E0BB331-BA40-47F6-BB09-363DAD54332B}" sibTransId="{91C49199-D026-4A3F-99DC-EE3F428A9BBC}"/>
    <dgm:cxn modelId="{19940928-BD8A-4C02-87A3-591B1A63322E}" type="presOf" srcId="{D68D11F4-F241-4618-881E-B9C57248A48F}" destId="{567EB898-F830-4DC0-A87A-23918355D490}" srcOrd="0" destOrd="4" presId="urn:microsoft.com/office/officeart/2005/8/layout/vList2"/>
    <dgm:cxn modelId="{E839DE36-2C0C-4612-8101-3A0E8A9A6635}" srcId="{93091B9B-702F-45E5-A83A-941B82F16070}" destId="{7640A9CE-82BA-4CDC-8CC4-A559DEF07D6E}" srcOrd="1" destOrd="0" parTransId="{0A2DA425-DD2C-4309-B7FE-259F2065BFA6}" sibTransId="{6D706213-4D62-4A0D-84EA-516D31A72283}"/>
    <dgm:cxn modelId="{69A1D741-1C52-4C88-92CF-9C3675B09C1A}" type="presOf" srcId="{229D706D-E36F-4948-8B7A-355D3AA9FCE9}" destId="{567EB898-F830-4DC0-A87A-23918355D490}" srcOrd="0" destOrd="2" presId="urn:microsoft.com/office/officeart/2005/8/layout/vList2"/>
    <dgm:cxn modelId="{98DC1844-4189-44DE-9D37-8457D316AF51}" type="presOf" srcId="{93091B9B-702F-45E5-A83A-941B82F16070}" destId="{CD93756E-54B3-48D0-BB05-2E90592C65F5}" srcOrd="0" destOrd="0" presId="urn:microsoft.com/office/officeart/2005/8/layout/vList2"/>
    <dgm:cxn modelId="{475B3268-ABC9-4C4B-B021-4E302CD992B9}" type="presOf" srcId="{959B512A-85AF-474D-A980-B60110866D67}" destId="{2FDB040C-9371-48C3-9E05-8C8A2C220E7E}" srcOrd="0" destOrd="0" presId="urn:microsoft.com/office/officeart/2005/8/layout/vList2"/>
    <dgm:cxn modelId="{98CC576A-8E36-438E-A1B1-43BD9922847C}" type="presOf" srcId="{7640A9CE-82BA-4CDC-8CC4-A559DEF07D6E}" destId="{2FDB040C-9371-48C3-9E05-8C8A2C220E7E}" srcOrd="0" destOrd="1" presId="urn:microsoft.com/office/officeart/2005/8/layout/vList2"/>
    <dgm:cxn modelId="{64AF814E-B679-497B-A282-B165DDDC87CF}" type="presOf" srcId="{7F454E31-A197-44A1-81DD-CCEAEC2E0A9A}" destId="{F4C25B81-F6D4-4DEB-AF4F-9FE086152A7C}" srcOrd="0" destOrd="0" presId="urn:microsoft.com/office/officeart/2005/8/layout/vList2"/>
    <dgm:cxn modelId="{DAC3DE50-20E4-4AC3-889B-D032BDF48963}" type="presOf" srcId="{0480724D-1AC9-4E96-8F23-4C54A9B24AC3}" destId="{2FDB040C-9371-48C3-9E05-8C8A2C220E7E}" srcOrd="0" destOrd="2" presId="urn:microsoft.com/office/officeart/2005/8/layout/vList2"/>
    <dgm:cxn modelId="{A92BB277-03BE-4BA8-B00A-1AF48AD2EA0C}" srcId="{D8187CCE-8830-4B23-A003-949C0366B925}" destId="{93091B9B-702F-45E5-A83A-941B82F16070}" srcOrd="0" destOrd="0" parTransId="{BF695E16-A767-462B-915D-E10267068026}" sibTransId="{11F1BD8C-008F-4963-8D17-9387BDF4C244}"/>
    <dgm:cxn modelId="{3D87C57A-2612-4B53-B4A9-F9909E6AEE51}" srcId="{7F454E31-A197-44A1-81DD-CCEAEC2E0A9A}" destId="{0E93ACA3-B548-4DB8-9272-AD7916D76E6F}" srcOrd="3" destOrd="0" parTransId="{205573C1-565C-41AF-A2F2-F959D1BD60BA}" sibTransId="{9C8362A7-F4A9-4CB5-94F8-E7B0CBAE1FDC}"/>
    <dgm:cxn modelId="{E3A9168C-4D8D-498D-B73D-56BC89897633}" type="presOf" srcId="{7A62005C-3E7C-47A4-B25A-423C3650AB35}" destId="{567EB898-F830-4DC0-A87A-23918355D490}" srcOrd="0" destOrd="5" presId="urn:microsoft.com/office/officeart/2005/8/layout/vList2"/>
    <dgm:cxn modelId="{E7F776AC-95FB-4371-947C-B6021D86A33F}" srcId="{7F454E31-A197-44A1-81DD-CCEAEC2E0A9A}" destId="{229D706D-E36F-4948-8B7A-355D3AA9FCE9}" srcOrd="2" destOrd="0" parTransId="{A6E4464A-CE4C-4714-9A76-49CDFB0450C0}" sibTransId="{152E6E1E-1F7F-4790-9E7E-91E1F8EBCD78}"/>
    <dgm:cxn modelId="{0F3404B2-D1DD-4B87-A1A9-7CADDFC579CE}" type="presOf" srcId="{946A0542-7F9E-4DFC-98C4-9305960E6194}" destId="{567EB898-F830-4DC0-A87A-23918355D490}" srcOrd="0" destOrd="1" presId="urn:microsoft.com/office/officeart/2005/8/layout/vList2"/>
    <dgm:cxn modelId="{3477F9B5-447B-499A-AF6F-54D5CCECD246}" type="presOf" srcId="{D8187CCE-8830-4B23-A003-949C0366B925}" destId="{D9080ACA-8D53-4A0F-8BC2-DCCC7CD84724}" srcOrd="0" destOrd="0" presId="urn:microsoft.com/office/officeart/2005/8/layout/vList2"/>
    <dgm:cxn modelId="{D1A453B6-1947-46F7-AE26-1D5A49FA73C3}" srcId="{7F454E31-A197-44A1-81DD-CCEAEC2E0A9A}" destId="{D68D11F4-F241-4618-881E-B9C57248A48F}" srcOrd="4" destOrd="0" parTransId="{D31E4DE3-01E0-47F8-A778-92C573F19E36}" sibTransId="{92C1A260-59C6-45E0-B68B-F72882E035D2}"/>
    <dgm:cxn modelId="{D4EAADBD-C159-47D3-B807-0F92FACE7610}" type="presOf" srcId="{E1D8C07F-6C67-4D8D-B6D0-8B3ADD70D26F}" destId="{567EB898-F830-4DC0-A87A-23918355D490}" srcOrd="0" destOrd="0" presId="urn:microsoft.com/office/officeart/2005/8/layout/vList2"/>
    <dgm:cxn modelId="{CDA166CC-5778-48F6-A944-F34267AE64CD}" srcId="{7F454E31-A197-44A1-81DD-CCEAEC2E0A9A}" destId="{946A0542-7F9E-4DFC-98C4-9305960E6194}" srcOrd="1" destOrd="0" parTransId="{332F4028-46A2-4F3A-B74B-0FBBAD6375CD}" sibTransId="{E908C5FA-F28F-4AF4-AE38-2927FA21CAA7}"/>
    <dgm:cxn modelId="{8B7759CF-EC03-454C-B6D6-BF7784F6158B}" srcId="{93091B9B-702F-45E5-A83A-941B82F16070}" destId="{0480724D-1AC9-4E96-8F23-4C54A9B24AC3}" srcOrd="2" destOrd="0" parTransId="{F33E6348-B1D4-486D-B84C-8A24CB995D2F}" sibTransId="{788A033B-1A6A-4A86-A2D9-530F2F87B299}"/>
    <dgm:cxn modelId="{359B23E3-8FC0-4A87-B305-BC9B7E7E6072}" srcId="{7F454E31-A197-44A1-81DD-CCEAEC2E0A9A}" destId="{7A62005C-3E7C-47A4-B25A-423C3650AB35}" srcOrd="5" destOrd="0" parTransId="{E6EFE2FF-90FE-4A00-91C3-7C6BFE83110F}" sibTransId="{569D968D-E7E2-4568-BE4C-1D47E8BF78FB}"/>
    <dgm:cxn modelId="{70E040E6-D5A9-456F-B633-1F34F65D538E}" srcId="{D8187CCE-8830-4B23-A003-949C0366B925}" destId="{FEE9D6C1-7EAD-47B6-99E6-8514C3673200}" srcOrd="2" destOrd="0" parTransId="{54510AFD-D798-4220-AC83-EDB6CA74CB6C}" sibTransId="{ABD47606-1CD4-43F1-BB40-E5C0FB0B63EE}"/>
    <dgm:cxn modelId="{BC8722E9-E1F3-4295-B00D-39B6E19030FB}" srcId="{D8187CCE-8830-4B23-A003-949C0366B925}" destId="{7F454E31-A197-44A1-81DD-CCEAEC2E0A9A}" srcOrd="1" destOrd="0" parTransId="{58D8104C-4874-4B00-B24E-74A7E3A54F01}" sibTransId="{CAD72ECF-BAC9-419C-A04E-FB68087E0269}"/>
    <dgm:cxn modelId="{F6436AF9-04A6-4CF1-9C36-00639DADC578}" type="presOf" srcId="{0E93ACA3-B548-4DB8-9272-AD7916D76E6F}" destId="{567EB898-F830-4DC0-A87A-23918355D490}" srcOrd="0" destOrd="3" presId="urn:microsoft.com/office/officeart/2005/8/layout/vList2"/>
    <dgm:cxn modelId="{04F7BEEE-43AD-4443-ADB5-9057A34C3CA1}" type="presParOf" srcId="{D9080ACA-8D53-4A0F-8BC2-DCCC7CD84724}" destId="{CD93756E-54B3-48D0-BB05-2E90592C65F5}" srcOrd="0" destOrd="0" presId="urn:microsoft.com/office/officeart/2005/8/layout/vList2"/>
    <dgm:cxn modelId="{19602096-C9E6-4CBC-BE36-1995993A8EC6}" type="presParOf" srcId="{D9080ACA-8D53-4A0F-8BC2-DCCC7CD84724}" destId="{2FDB040C-9371-48C3-9E05-8C8A2C220E7E}" srcOrd="1" destOrd="0" presId="urn:microsoft.com/office/officeart/2005/8/layout/vList2"/>
    <dgm:cxn modelId="{1F6F51FA-6E76-42DB-A7C8-06603686128B}" type="presParOf" srcId="{D9080ACA-8D53-4A0F-8BC2-DCCC7CD84724}" destId="{F4C25B81-F6D4-4DEB-AF4F-9FE086152A7C}" srcOrd="2" destOrd="0" presId="urn:microsoft.com/office/officeart/2005/8/layout/vList2"/>
    <dgm:cxn modelId="{00171BA1-A608-4ABD-A832-6CA1313493A2}" type="presParOf" srcId="{D9080ACA-8D53-4A0F-8BC2-DCCC7CD84724}" destId="{567EB898-F830-4DC0-A87A-23918355D490}" srcOrd="3" destOrd="0" presId="urn:microsoft.com/office/officeart/2005/8/layout/vList2"/>
    <dgm:cxn modelId="{9503DDDE-1AFC-4D31-908B-04D01D35E522}" type="presParOf" srcId="{D9080ACA-8D53-4A0F-8BC2-DCCC7CD84724}" destId="{3A51D426-02AC-4034-BA25-ED7532F443C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1B6F77-1401-49E3-AAF3-4876619A573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ACC3DE5-B65D-439B-AD5A-608850AC72BD}">
      <dgm:prSet/>
      <dgm:spPr/>
      <dgm:t>
        <a:bodyPr/>
        <a:lstStyle/>
        <a:p>
          <a:r>
            <a:rPr lang="el-GR" b="0" i="0" baseline="0"/>
            <a:t>Αρχεία Προφορικής Ιστορίας:</a:t>
          </a:r>
          <a:endParaRPr lang="en-US"/>
        </a:p>
      </dgm:t>
    </dgm:pt>
    <dgm:pt modelId="{92E646EF-E88B-4745-A76B-3AF09D53AA57}" type="parTrans" cxnId="{4EED6743-7B4B-43D0-87A9-C4D1C27E4B31}">
      <dgm:prSet/>
      <dgm:spPr/>
      <dgm:t>
        <a:bodyPr/>
        <a:lstStyle/>
        <a:p>
          <a:endParaRPr lang="en-US"/>
        </a:p>
      </dgm:t>
    </dgm:pt>
    <dgm:pt modelId="{A451D7BC-1240-450A-9244-B773320EE929}" type="sibTrans" cxnId="{4EED6743-7B4B-43D0-87A9-C4D1C27E4B31}">
      <dgm:prSet/>
      <dgm:spPr/>
      <dgm:t>
        <a:bodyPr/>
        <a:lstStyle/>
        <a:p>
          <a:endParaRPr lang="en-US"/>
        </a:p>
      </dgm:t>
    </dgm:pt>
    <dgm:pt modelId="{7B1332A7-4D80-4A3D-B1EE-A6BCC8FA9174}">
      <dgm:prSet/>
      <dgm:spPr/>
      <dgm:t>
        <a:bodyPr/>
        <a:lstStyle/>
        <a:p>
          <a:r>
            <a:rPr lang="el-GR" b="0" i="0" baseline="0"/>
            <a:t>Οι μαρτυρίες των πληροφορητών θα πρέπει να κρατούνται σε αρχείο:</a:t>
          </a:r>
          <a:endParaRPr lang="en-US"/>
        </a:p>
      </dgm:t>
    </dgm:pt>
    <dgm:pt modelId="{5D795844-53C2-4E75-A77E-9FA0B98C77B6}" type="parTrans" cxnId="{F525E9C6-34AE-4DA8-A691-96BC3E78C513}">
      <dgm:prSet/>
      <dgm:spPr/>
      <dgm:t>
        <a:bodyPr/>
        <a:lstStyle/>
        <a:p>
          <a:endParaRPr lang="en-US"/>
        </a:p>
      </dgm:t>
    </dgm:pt>
    <dgm:pt modelId="{F5B9F2D9-AC8F-4D9E-AFE1-5DE2DE661304}" type="sibTrans" cxnId="{F525E9C6-34AE-4DA8-A691-96BC3E78C513}">
      <dgm:prSet/>
      <dgm:spPr/>
      <dgm:t>
        <a:bodyPr/>
        <a:lstStyle/>
        <a:p>
          <a:endParaRPr lang="en-US"/>
        </a:p>
      </dgm:t>
    </dgm:pt>
    <dgm:pt modelId="{19CF81CF-CB8D-4B1B-9DAF-FB9CCB3E59ED}">
      <dgm:prSet/>
      <dgm:spPr/>
      <dgm:t>
        <a:bodyPr/>
        <a:lstStyle/>
        <a:p>
          <a:r>
            <a:rPr lang="el-GR" b="0" i="0" baseline="0"/>
            <a:t>Ιδιωτικά αρχεία προφορικής ιστορίας</a:t>
          </a:r>
          <a:endParaRPr lang="en-US"/>
        </a:p>
      </dgm:t>
    </dgm:pt>
    <dgm:pt modelId="{8A9FB37C-B544-4C2E-8F16-169E6F61B442}" type="parTrans" cxnId="{DD6169DE-901B-40D3-9A45-6BE8E10A5C44}">
      <dgm:prSet/>
      <dgm:spPr/>
      <dgm:t>
        <a:bodyPr/>
        <a:lstStyle/>
        <a:p>
          <a:endParaRPr lang="en-US"/>
        </a:p>
      </dgm:t>
    </dgm:pt>
    <dgm:pt modelId="{004F5D63-ECDD-48EB-AB93-1CEEB8626F01}" type="sibTrans" cxnId="{DD6169DE-901B-40D3-9A45-6BE8E10A5C44}">
      <dgm:prSet/>
      <dgm:spPr/>
      <dgm:t>
        <a:bodyPr/>
        <a:lstStyle/>
        <a:p>
          <a:endParaRPr lang="en-US"/>
        </a:p>
      </dgm:t>
    </dgm:pt>
    <dgm:pt modelId="{86235084-C9B2-400B-AF77-CD76CC801E9E}">
      <dgm:prSet/>
      <dgm:spPr/>
      <dgm:t>
        <a:bodyPr/>
        <a:lstStyle/>
        <a:p>
          <a:r>
            <a:rPr lang="el-GR" b="0" i="0" baseline="0"/>
            <a:t>Δημόσια αρχεία προφορικής ιστορίας / ερευνητικά ινστιτούτα, θεσμοί κλπ</a:t>
          </a:r>
          <a:endParaRPr lang="en-US"/>
        </a:p>
      </dgm:t>
    </dgm:pt>
    <dgm:pt modelId="{E7D6FC83-128D-4ABB-9341-70475D089E6A}" type="parTrans" cxnId="{6D430A59-4D80-408B-97E7-06DD23189A3E}">
      <dgm:prSet/>
      <dgm:spPr/>
      <dgm:t>
        <a:bodyPr/>
        <a:lstStyle/>
        <a:p>
          <a:endParaRPr lang="en-US"/>
        </a:p>
      </dgm:t>
    </dgm:pt>
    <dgm:pt modelId="{8758BD43-DF0A-4A82-927D-B1300AFD9AF7}" type="sibTrans" cxnId="{6D430A59-4D80-408B-97E7-06DD23189A3E}">
      <dgm:prSet/>
      <dgm:spPr/>
      <dgm:t>
        <a:bodyPr/>
        <a:lstStyle/>
        <a:p>
          <a:endParaRPr lang="en-US"/>
        </a:p>
      </dgm:t>
    </dgm:pt>
    <dgm:pt modelId="{5CF01F57-4D61-4FBC-978C-6ED3AFAB9F77}">
      <dgm:prSet/>
      <dgm:spPr/>
      <dgm:t>
        <a:bodyPr/>
        <a:lstStyle/>
        <a:p>
          <a:r>
            <a:rPr lang="el-GR" b="0" i="0" baseline="0"/>
            <a:t>Πανεπιστήμιο </a:t>
          </a:r>
          <a:r>
            <a:rPr lang="en-US" b="0" i="0" baseline="0"/>
            <a:t>Columbia (Allan Nevins), 1948</a:t>
          </a:r>
          <a:endParaRPr lang="en-US"/>
        </a:p>
      </dgm:t>
    </dgm:pt>
    <dgm:pt modelId="{3F822AF4-A402-4242-B7D6-962BE5D90210}" type="parTrans" cxnId="{08DFFE32-82EF-478F-B81F-1C48F1E26352}">
      <dgm:prSet/>
      <dgm:spPr/>
      <dgm:t>
        <a:bodyPr/>
        <a:lstStyle/>
        <a:p>
          <a:endParaRPr lang="en-US"/>
        </a:p>
      </dgm:t>
    </dgm:pt>
    <dgm:pt modelId="{9FB3AEF8-F4B7-42B6-89A3-CEC8F19C1601}" type="sibTrans" cxnId="{08DFFE32-82EF-478F-B81F-1C48F1E26352}">
      <dgm:prSet/>
      <dgm:spPr/>
      <dgm:t>
        <a:bodyPr/>
        <a:lstStyle/>
        <a:p>
          <a:endParaRPr lang="en-US"/>
        </a:p>
      </dgm:t>
    </dgm:pt>
    <dgm:pt modelId="{AB01FDD6-754E-45F5-8A64-E8A0B7C62A3B}">
      <dgm:prSet/>
      <dgm:spPr/>
      <dgm:t>
        <a:bodyPr/>
        <a:lstStyle/>
        <a:p>
          <a:r>
            <a:rPr lang="el-GR" b="0" i="0" baseline="0"/>
            <a:t>Βρετανικό Προφορικό Αρχείο Πολιτικής και Διπλωματικής Ιστορίας, 1980</a:t>
          </a:r>
          <a:endParaRPr lang="en-US"/>
        </a:p>
      </dgm:t>
    </dgm:pt>
    <dgm:pt modelId="{892786C7-ED1F-4ABD-85AB-38CA8A740EB8}" type="parTrans" cxnId="{28499CAD-ABC8-422D-8027-692895431F8F}">
      <dgm:prSet/>
      <dgm:spPr/>
      <dgm:t>
        <a:bodyPr/>
        <a:lstStyle/>
        <a:p>
          <a:endParaRPr lang="en-US"/>
        </a:p>
      </dgm:t>
    </dgm:pt>
    <dgm:pt modelId="{3DAA5F64-42D2-41D6-B477-4DC54A6F5F97}" type="sibTrans" cxnId="{28499CAD-ABC8-422D-8027-692895431F8F}">
      <dgm:prSet/>
      <dgm:spPr/>
      <dgm:t>
        <a:bodyPr/>
        <a:lstStyle/>
        <a:p>
          <a:endParaRPr lang="en-US"/>
        </a:p>
      </dgm:t>
    </dgm:pt>
    <dgm:pt modelId="{4CB70257-491D-4F42-94CD-8A09A897DF04}">
      <dgm:prSet/>
      <dgm:spPr/>
      <dgm:t>
        <a:bodyPr/>
        <a:lstStyle/>
        <a:p>
          <a:r>
            <a:rPr lang="el-GR" b="0" i="0" baseline="0"/>
            <a:t>Πανεπιστήμιο Οξφόρδης, 1960</a:t>
          </a:r>
          <a:endParaRPr lang="en-US"/>
        </a:p>
      </dgm:t>
    </dgm:pt>
    <dgm:pt modelId="{1B8C24D9-5FA2-4A1F-BE1A-57C62D10AB36}" type="parTrans" cxnId="{7DB64258-8634-4BF7-AE74-8F9E039A6117}">
      <dgm:prSet/>
      <dgm:spPr/>
      <dgm:t>
        <a:bodyPr/>
        <a:lstStyle/>
        <a:p>
          <a:endParaRPr lang="en-US"/>
        </a:p>
      </dgm:t>
    </dgm:pt>
    <dgm:pt modelId="{0130BB04-7730-4728-B69E-402F3EE5E12B}" type="sibTrans" cxnId="{7DB64258-8634-4BF7-AE74-8F9E039A6117}">
      <dgm:prSet/>
      <dgm:spPr/>
      <dgm:t>
        <a:bodyPr/>
        <a:lstStyle/>
        <a:p>
          <a:endParaRPr lang="en-US"/>
        </a:p>
      </dgm:t>
    </dgm:pt>
    <dgm:pt modelId="{A1019D51-F6C0-48EC-97AE-E167E784B5DF}">
      <dgm:prSet/>
      <dgm:spPr/>
      <dgm:t>
        <a:bodyPr/>
        <a:lstStyle/>
        <a:p>
          <a:r>
            <a:rPr lang="el-GR" b="0" i="0" baseline="0"/>
            <a:t>Θεσμοί Προφορικής Ιστορίας: Εταιρείες και Ιδρύματα. Ενδεικτικά:</a:t>
          </a:r>
          <a:endParaRPr lang="en-US"/>
        </a:p>
      </dgm:t>
    </dgm:pt>
    <dgm:pt modelId="{57830AAB-B57E-4B33-B6B8-7E08F978DC57}" type="parTrans" cxnId="{86E815D3-E82A-4427-BF04-D60D16E495D7}">
      <dgm:prSet/>
      <dgm:spPr/>
      <dgm:t>
        <a:bodyPr/>
        <a:lstStyle/>
        <a:p>
          <a:endParaRPr lang="en-US"/>
        </a:p>
      </dgm:t>
    </dgm:pt>
    <dgm:pt modelId="{62FB345F-56DC-40F6-84A5-A91483951998}" type="sibTrans" cxnId="{86E815D3-E82A-4427-BF04-D60D16E495D7}">
      <dgm:prSet/>
      <dgm:spPr/>
      <dgm:t>
        <a:bodyPr/>
        <a:lstStyle/>
        <a:p>
          <a:endParaRPr lang="en-US"/>
        </a:p>
      </dgm:t>
    </dgm:pt>
    <dgm:pt modelId="{0D530314-36B2-4134-8492-1439842F63EC}">
      <dgm:prSet/>
      <dgm:spPr/>
      <dgm:t>
        <a:bodyPr/>
        <a:lstStyle/>
        <a:p>
          <a:r>
            <a:rPr lang="en-US" b="0" i="0" baseline="0"/>
            <a:t>Oral History Society</a:t>
          </a:r>
          <a:r>
            <a:rPr lang="el-GR" b="0" i="0" baseline="0"/>
            <a:t> (1973) </a:t>
          </a:r>
          <a:r>
            <a:rPr lang="en-US" b="0" i="0" baseline="0">
              <a:hlinkClick xmlns:r="http://schemas.openxmlformats.org/officeDocument/2006/relationships" r:id="rId1"/>
            </a:rPr>
            <a:t>http://www.ohs.org.uk/</a:t>
          </a:r>
          <a:r>
            <a:rPr lang="el-GR" b="0" i="0" baseline="0"/>
            <a:t> </a:t>
          </a:r>
          <a:endParaRPr lang="en-US"/>
        </a:p>
      </dgm:t>
    </dgm:pt>
    <dgm:pt modelId="{25C00FC0-610B-448E-A2E8-DCA934475B50}" type="parTrans" cxnId="{77FE8B06-A2D2-4BE4-943A-2D42C259B4F9}">
      <dgm:prSet/>
      <dgm:spPr/>
      <dgm:t>
        <a:bodyPr/>
        <a:lstStyle/>
        <a:p>
          <a:endParaRPr lang="en-US"/>
        </a:p>
      </dgm:t>
    </dgm:pt>
    <dgm:pt modelId="{EE9553B2-2EA3-49F2-911E-FE1D07D96EB7}" type="sibTrans" cxnId="{77FE8B06-A2D2-4BE4-943A-2D42C259B4F9}">
      <dgm:prSet/>
      <dgm:spPr/>
      <dgm:t>
        <a:bodyPr/>
        <a:lstStyle/>
        <a:p>
          <a:endParaRPr lang="en-US"/>
        </a:p>
      </dgm:t>
    </dgm:pt>
    <dgm:pt modelId="{348BC87B-9BFD-41DB-95D6-E8E1BFE8ACDC}">
      <dgm:prSet/>
      <dgm:spPr/>
      <dgm:t>
        <a:bodyPr/>
        <a:lstStyle/>
        <a:p>
          <a:r>
            <a:rPr lang="el-GR" b="0" i="0" baseline="0"/>
            <a:t>Ένωση Προφορικής Ιστορίας (2013) </a:t>
          </a:r>
          <a:r>
            <a:rPr lang="en-US" b="0" i="0" baseline="0">
              <a:hlinkClick xmlns:r="http://schemas.openxmlformats.org/officeDocument/2006/relationships" r:id="rId2"/>
            </a:rPr>
            <a:t>http://www.epi.uth.gr/index.php?page=home</a:t>
          </a:r>
          <a:r>
            <a:rPr lang="el-GR" b="0" i="0" baseline="0"/>
            <a:t> </a:t>
          </a:r>
          <a:endParaRPr lang="en-US"/>
        </a:p>
      </dgm:t>
    </dgm:pt>
    <dgm:pt modelId="{6C8680CF-E072-4738-8B02-19D0B629029C}" type="parTrans" cxnId="{92018FB0-53CC-434E-BF8C-9FE2B76044FC}">
      <dgm:prSet/>
      <dgm:spPr/>
      <dgm:t>
        <a:bodyPr/>
        <a:lstStyle/>
        <a:p>
          <a:endParaRPr lang="en-US"/>
        </a:p>
      </dgm:t>
    </dgm:pt>
    <dgm:pt modelId="{2830169D-313A-4FA9-A029-47583B07C09C}" type="sibTrans" cxnId="{92018FB0-53CC-434E-BF8C-9FE2B76044FC}">
      <dgm:prSet/>
      <dgm:spPr/>
      <dgm:t>
        <a:bodyPr/>
        <a:lstStyle/>
        <a:p>
          <a:endParaRPr lang="en-US"/>
        </a:p>
      </dgm:t>
    </dgm:pt>
    <dgm:pt modelId="{519D803C-9424-4FBE-B548-050656E3068A}" type="pres">
      <dgm:prSet presAssocID="{751B6F77-1401-49E3-AAF3-4876619A573A}" presName="linear" presStyleCnt="0">
        <dgm:presLayoutVars>
          <dgm:animLvl val="lvl"/>
          <dgm:resizeHandles val="exact"/>
        </dgm:presLayoutVars>
      </dgm:prSet>
      <dgm:spPr/>
    </dgm:pt>
    <dgm:pt modelId="{8D31E822-B59F-4756-9C9B-CFDDDEAD020A}" type="pres">
      <dgm:prSet presAssocID="{CACC3DE5-B65D-439B-AD5A-608850AC72B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ECBDC2B-9AFA-4C9C-98D9-02450C1D41B4}" type="pres">
      <dgm:prSet presAssocID="{CACC3DE5-B65D-439B-AD5A-608850AC72BD}" presName="childText" presStyleLbl="revTx" presStyleIdx="0" presStyleCnt="2">
        <dgm:presLayoutVars>
          <dgm:bulletEnabled val="1"/>
        </dgm:presLayoutVars>
      </dgm:prSet>
      <dgm:spPr/>
    </dgm:pt>
    <dgm:pt modelId="{395F4B87-F358-4CC5-90EF-404FC631DEC3}" type="pres">
      <dgm:prSet presAssocID="{A1019D51-F6C0-48EC-97AE-E167E784B5D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FCA1779-2D21-4B63-B6CE-028CCADBA427}" type="pres">
      <dgm:prSet presAssocID="{A1019D51-F6C0-48EC-97AE-E167E784B5DF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7FE8B06-A2D2-4BE4-943A-2D42C259B4F9}" srcId="{A1019D51-F6C0-48EC-97AE-E167E784B5DF}" destId="{0D530314-36B2-4134-8492-1439842F63EC}" srcOrd="0" destOrd="0" parTransId="{25C00FC0-610B-448E-A2E8-DCA934475B50}" sibTransId="{EE9553B2-2EA3-49F2-911E-FE1D07D96EB7}"/>
    <dgm:cxn modelId="{9D2E082D-C502-4CBA-90CC-FA8965470B69}" type="presOf" srcId="{19CF81CF-CB8D-4B1B-9DAF-FB9CCB3E59ED}" destId="{7ECBDC2B-9AFA-4C9C-98D9-02450C1D41B4}" srcOrd="0" destOrd="1" presId="urn:microsoft.com/office/officeart/2005/8/layout/vList2"/>
    <dgm:cxn modelId="{641A4B2D-4BB1-45C2-B571-9EDC80B24712}" type="presOf" srcId="{7B1332A7-4D80-4A3D-B1EE-A6BCC8FA9174}" destId="{7ECBDC2B-9AFA-4C9C-98D9-02450C1D41B4}" srcOrd="0" destOrd="0" presId="urn:microsoft.com/office/officeart/2005/8/layout/vList2"/>
    <dgm:cxn modelId="{52EDA230-477F-4225-B1F4-7DEDA1270D02}" type="presOf" srcId="{86235084-C9B2-400B-AF77-CD76CC801E9E}" destId="{7ECBDC2B-9AFA-4C9C-98D9-02450C1D41B4}" srcOrd="0" destOrd="2" presId="urn:microsoft.com/office/officeart/2005/8/layout/vList2"/>
    <dgm:cxn modelId="{08DFFE32-82EF-478F-B81F-1C48F1E26352}" srcId="{86235084-C9B2-400B-AF77-CD76CC801E9E}" destId="{5CF01F57-4D61-4FBC-978C-6ED3AFAB9F77}" srcOrd="0" destOrd="0" parTransId="{3F822AF4-A402-4242-B7D6-962BE5D90210}" sibTransId="{9FB3AEF8-F4B7-42B6-89A3-CEC8F19C1601}"/>
    <dgm:cxn modelId="{4EED6743-7B4B-43D0-87A9-C4D1C27E4B31}" srcId="{751B6F77-1401-49E3-AAF3-4876619A573A}" destId="{CACC3DE5-B65D-439B-AD5A-608850AC72BD}" srcOrd="0" destOrd="0" parTransId="{92E646EF-E88B-4745-A76B-3AF09D53AA57}" sibTransId="{A451D7BC-1240-450A-9244-B773320EE929}"/>
    <dgm:cxn modelId="{0ED00151-E341-4F19-AE0F-769A0416B7AB}" type="presOf" srcId="{A1019D51-F6C0-48EC-97AE-E167E784B5DF}" destId="{395F4B87-F358-4CC5-90EF-404FC631DEC3}" srcOrd="0" destOrd="0" presId="urn:microsoft.com/office/officeart/2005/8/layout/vList2"/>
    <dgm:cxn modelId="{7DB64258-8634-4BF7-AE74-8F9E039A6117}" srcId="{86235084-C9B2-400B-AF77-CD76CC801E9E}" destId="{4CB70257-491D-4F42-94CD-8A09A897DF04}" srcOrd="2" destOrd="0" parTransId="{1B8C24D9-5FA2-4A1F-BE1A-57C62D10AB36}" sibTransId="{0130BB04-7730-4728-B69E-402F3EE5E12B}"/>
    <dgm:cxn modelId="{6D430A59-4D80-408B-97E7-06DD23189A3E}" srcId="{7B1332A7-4D80-4A3D-B1EE-A6BCC8FA9174}" destId="{86235084-C9B2-400B-AF77-CD76CC801E9E}" srcOrd="1" destOrd="0" parTransId="{E7D6FC83-128D-4ABB-9341-70475D089E6A}" sibTransId="{8758BD43-DF0A-4A82-927D-B1300AFD9AF7}"/>
    <dgm:cxn modelId="{3814EB85-BFF2-4C30-84DE-B057302DF84D}" type="presOf" srcId="{CACC3DE5-B65D-439B-AD5A-608850AC72BD}" destId="{8D31E822-B59F-4756-9C9B-CFDDDEAD020A}" srcOrd="0" destOrd="0" presId="urn:microsoft.com/office/officeart/2005/8/layout/vList2"/>
    <dgm:cxn modelId="{12A8C6A1-8AE0-4B4D-99E4-AC4EBD44D0C3}" type="presOf" srcId="{0D530314-36B2-4134-8492-1439842F63EC}" destId="{EFCA1779-2D21-4B63-B6CE-028CCADBA427}" srcOrd="0" destOrd="0" presId="urn:microsoft.com/office/officeart/2005/8/layout/vList2"/>
    <dgm:cxn modelId="{28499CAD-ABC8-422D-8027-692895431F8F}" srcId="{86235084-C9B2-400B-AF77-CD76CC801E9E}" destId="{AB01FDD6-754E-45F5-8A64-E8A0B7C62A3B}" srcOrd="1" destOrd="0" parTransId="{892786C7-ED1F-4ABD-85AB-38CA8A740EB8}" sibTransId="{3DAA5F64-42D2-41D6-B477-4DC54A6F5F97}"/>
    <dgm:cxn modelId="{92018FB0-53CC-434E-BF8C-9FE2B76044FC}" srcId="{A1019D51-F6C0-48EC-97AE-E167E784B5DF}" destId="{348BC87B-9BFD-41DB-95D6-E8E1BFE8ACDC}" srcOrd="1" destOrd="0" parTransId="{6C8680CF-E072-4738-8B02-19D0B629029C}" sibTransId="{2830169D-313A-4FA9-A029-47583B07C09C}"/>
    <dgm:cxn modelId="{32F274B5-1490-436F-8C92-229580FAE16D}" type="presOf" srcId="{5CF01F57-4D61-4FBC-978C-6ED3AFAB9F77}" destId="{7ECBDC2B-9AFA-4C9C-98D9-02450C1D41B4}" srcOrd="0" destOrd="3" presId="urn:microsoft.com/office/officeart/2005/8/layout/vList2"/>
    <dgm:cxn modelId="{B07177C1-607D-4DF4-964A-E011134FDFA0}" type="presOf" srcId="{AB01FDD6-754E-45F5-8A64-E8A0B7C62A3B}" destId="{7ECBDC2B-9AFA-4C9C-98D9-02450C1D41B4}" srcOrd="0" destOrd="4" presId="urn:microsoft.com/office/officeart/2005/8/layout/vList2"/>
    <dgm:cxn modelId="{F525E9C6-34AE-4DA8-A691-96BC3E78C513}" srcId="{CACC3DE5-B65D-439B-AD5A-608850AC72BD}" destId="{7B1332A7-4D80-4A3D-B1EE-A6BCC8FA9174}" srcOrd="0" destOrd="0" parTransId="{5D795844-53C2-4E75-A77E-9FA0B98C77B6}" sibTransId="{F5B9F2D9-AC8F-4D9E-AFE1-5DE2DE661304}"/>
    <dgm:cxn modelId="{58CE4CCD-D0EF-4064-B4AA-8D6F47580429}" type="presOf" srcId="{751B6F77-1401-49E3-AAF3-4876619A573A}" destId="{519D803C-9424-4FBE-B548-050656E3068A}" srcOrd="0" destOrd="0" presId="urn:microsoft.com/office/officeart/2005/8/layout/vList2"/>
    <dgm:cxn modelId="{86E815D3-E82A-4427-BF04-D60D16E495D7}" srcId="{751B6F77-1401-49E3-AAF3-4876619A573A}" destId="{A1019D51-F6C0-48EC-97AE-E167E784B5DF}" srcOrd="1" destOrd="0" parTransId="{57830AAB-B57E-4B33-B6B8-7E08F978DC57}" sibTransId="{62FB345F-56DC-40F6-84A5-A91483951998}"/>
    <dgm:cxn modelId="{DD6169DE-901B-40D3-9A45-6BE8E10A5C44}" srcId="{7B1332A7-4D80-4A3D-B1EE-A6BCC8FA9174}" destId="{19CF81CF-CB8D-4B1B-9DAF-FB9CCB3E59ED}" srcOrd="0" destOrd="0" parTransId="{8A9FB37C-B544-4C2E-8F16-169E6F61B442}" sibTransId="{004F5D63-ECDD-48EB-AB93-1CEEB8626F01}"/>
    <dgm:cxn modelId="{7A560EE6-576D-4F61-8703-E887950EEED9}" type="presOf" srcId="{4CB70257-491D-4F42-94CD-8A09A897DF04}" destId="{7ECBDC2B-9AFA-4C9C-98D9-02450C1D41B4}" srcOrd="0" destOrd="5" presId="urn:microsoft.com/office/officeart/2005/8/layout/vList2"/>
    <dgm:cxn modelId="{8EBD33FD-FF09-4F20-8459-9E3186D84B3B}" type="presOf" srcId="{348BC87B-9BFD-41DB-95D6-E8E1BFE8ACDC}" destId="{EFCA1779-2D21-4B63-B6CE-028CCADBA427}" srcOrd="0" destOrd="1" presId="urn:microsoft.com/office/officeart/2005/8/layout/vList2"/>
    <dgm:cxn modelId="{EE8B19AE-7DE3-44F8-A439-DA8B79D4826D}" type="presParOf" srcId="{519D803C-9424-4FBE-B548-050656E3068A}" destId="{8D31E822-B59F-4756-9C9B-CFDDDEAD020A}" srcOrd="0" destOrd="0" presId="urn:microsoft.com/office/officeart/2005/8/layout/vList2"/>
    <dgm:cxn modelId="{4CFB09B7-A819-4E46-80C0-531928582149}" type="presParOf" srcId="{519D803C-9424-4FBE-B548-050656E3068A}" destId="{7ECBDC2B-9AFA-4C9C-98D9-02450C1D41B4}" srcOrd="1" destOrd="0" presId="urn:microsoft.com/office/officeart/2005/8/layout/vList2"/>
    <dgm:cxn modelId="{63CFB44C-0850-4CFB-86CB-EB5986BAC856}" type="presParOf" srcId="{519D803C-9424-4FBE-B548-050656E3068A}" destId="{395F4B87-F358-4CC5-90EF-404FC631DEC3}" srcOrd="2" destOrd="0" presId="urn:microsoft.com/office/officeart/2005/8/layout/vList2"/>
    <dgm:cxn modelId="{6810C6F3-AA5D-4831-B226-1D3A64B085B4}" type="presParOf" srcId="{519D803C-9424-4FBE-B548-050656E3068A}" destId="{EFCA1779-2D21-4B63-B6CE-028CCADBA42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FA6DF-F74D-4C2B-B700-FD1E00637BAA}">
      <dsp:nvSpPr>
        <dsp:cNvPr id="0" name=""/>
        <dsp:cNvSpPr/>
      </dsp:nvSpPr>
      <dsp:spPr>
        <a:xfrm>
          <a:off x="0" y="95834"/>
          <a:ext cx="6391275" cy="79450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Μεταξύ άλλων:</a:t>
          </a:r>
          <a:endParaRPr lang="en-US" sz="2000" kern="1200"/>
        </a:p>
      </dsp:txBody>
      <dsp:txXfrm>
        <a:off x="38784" y="134618"/>
        <a:ext cx="6313707" cy="716935"/>
      </dsp:txXfrm>
    </dsp:sp>
    <dsp:sp modelId="{1901D1F6-4520-4A1E-8BE4-EA1EBFDC2C69}">
      <dsp:nvSpPr>
        <dsp:cNvPr id="0" name=""/>
        <dsp:cNvSpPr/>
      </dsp:nvSpPr>
      <dsp:spPr>
        <a:xfrm>
          <a:off x="0" y="947937"/>
          <a:ext cx="6391275" cy="794503"/>
        </a:xfrm>
        <a:prstGeom prst="roundRect">
          <a:avLst/>
        </a:prstGeom>
        <a:solidFill>
          <a:schemeClr val="accent2">
            <a:hueOff val="-3953144"/>
            <a:satOff val="18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Το πώς βίωσαν οι άνθρωποι συγκεκριμένα γεγονότα</a:t>
          </a:r>
          <a:endParaRPr lang="en-US" sz="2000" kern="1200"/>
        </a:p>
      </dsp:txBody>
      <dsp:txXfrm>
        <a:off x="38784" y="986721"/>
        <a:ext cx="6313707" cy="716935"/>
      </dsp:txXfrm>
    </dsp:sp>
    <dsp:sp modelId="{C456B923-824B-44BF-9CAD-E8D70C490678}">
      <dsp:nvSpPr>
        <dsp:cNvPr id="0" name=""/>
        <dsp:cNvSpPr/>
      </dsp:nvSpPr>
      <dsp:spPr>
        <a:xfrm>
          <a:off x="0" y="1800040"/>
          <a:ext cx="6391275" cy="794503"/>
        </a:xfrm>
        <a:prstGeom prst="roundRect">
          <a:avLst/>
        </a:prstGeom>
        <a:solidFill>
          <a:schemeClr val="accent2">
            <a:hueOff val="-7906288"/>
            <a:satOff val="36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Το πώς τα θυμούνται</a:t>
          </a:r>
          <a:endParaRPr lang="en-US" sz="2000" kern="1200"/>
        </a:p>
      </dsp:txBody>
      <dsp:txXfrm>
        <a:off x="38784" y="1838824"/>
        <a:ext cx="6313707" cy="716935"/>
      </dsp:txXfrm>
    </dsp:sp>
    <dsp:sp modelId="{BDC755F7-AAF8-46D3-A4AF-EF4C52AB8301}">
      <dsp:nvSpPr>
        <dsp:cNvPr id="0" name=""/>
        <dsp:cNvSpPr/>
      </dsp:nvSpPr>
      <dsp:spPr>
        <a:xfrm>
          <a:off x="0" y="2652143"/>
          <a:ext cx="6391275" cy="794503"/>
        </a:xfrm>
        <a:prstGeom prst="roundRect">
          <a:avLst/>
        </a:prstGeom>
        <a:solidFill>
          <a:schemeClr val="accent2">
            <a:hueOff val="-11859433"/>
            <a:satOff val="54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Το πώς η μνήμη τους μεταβάλλεται μέσα στα χρόνια</a:t>
          </a:r>
          <a:endParaRPr lang="en-US" sz="2000" kern="1200"/>
        </a:p>
      </dsp:txBody>
      <dsp:txXfrm>
        <a:off x="38784" y="2690927"/>
        <a:ext cx="6313707" cy="716935"/>
      </dsp:txXfrm>
    </dsp:sp>
    <dsp:sp modelId="{780E1E9A-C7BD-4834-91D9-E16896BA0899}">
      <dsp:nvSpPr>
        <dsp:cNvPr id="0" name=""/>
        <dsp:cNvSpPr/>
      </dsp:nvSpPr>
      <dsp:spPr>
        <a:xfrm>
          <a:off x="0" y="3504246"/>
          <a:ext cx="6391275" cy="794503"/>
        </a:xfrm>
        <a:prstGeom prst="roundRect">
          <a:avLst/>
        </a:prstGeom>
        <a:solidFill>
          <a:schemeClr val="accent2">
            <a:hueOff val="-15812576"/>
            <a:satOff val="72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Τον τρόπο που η μνήμη τους συναντιέται με τα αντίστοιχα μεγάλα αφηγήματα</a:t>
          </a:r>
          <a:endParaRPr lang="en-US" sz="2000" kern="1200"/>
        </a:p>
      </dsp:txBody>
      <dsp:txXfrm>
        <a:off x="38784" y="3543030"/>
        <a:ext cx="6313707" cy="716935"/>
      </dsp:txXfrm>
    </dsp:sp>
    <dsp:sp modelId="{FC2B2604-686C-46DA-8F29-4950402AB22E}">
      <dsp:nvSpPr>
        <dsp:cNvPr id="0" name=""/>
        <dsp:cNvSpPr/>
      </dsp:nvSpPr>
      <dsp:spPr>
        <a:xfrm>
          <a:off x="0" y="4356349"/>
          <a:ext cx="6391275" cy="794503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Πώς η μνήμη συναρτάται με την κοινωνική ταυτότητα του υποκειμένου</a:t>
          </a:r>
          <a:endParaRPr lang="en-US" sz="2000" kern="1200"/>
        </a:p>
      </dsp:txBody>
      <dsp:txXfrm>
        <a:off x="38784" y="4395133"/>
        <a:ext cx="6313707" cy="7169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3756E-54B3-48D0-BB05-2E90592C65F5}">
      <dsp:nvSpPr>
        <dsp:cNvPr id="0" name=""/>
        <dsp:cNvSpPr/>
      </dsp:nvSpPr>
      <dsp:spPr>
        <a:xfrm>
          <a:off x="0" y="285702"/>
          <a:ext cx="6391275" cy="5958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Πριν τη συνέντευξη:</a:t>
          </a:r>
          <a:endParaRPr lang="en-US" sz="1500" kern="1200"/>
        </a:p>
      </dsp:txBody>
      <dsp:txXfrm>
        <a:off x="29088" y="314790"/>
        <a:ext cx="6333099" cy="537701"/>
      </dsp:txXfrm>
    </dsp:sp>
    <dsp:sp modelId="{2FDB040C-9371-48C3-9E05-8C8A2C220E7E}">
      <dsp:nvSpPr>
        <dsp:cNvPr id="0" name=""/>
        <dsp:cNvSpPr/>
      </dsp:nvSpPr>
      <dsp:spPr>
        <a:xfrm>
          <a:off x="0" y="881579"/>
          <a:ext cx="6391275" cy="962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Επικοινωνούμε με τον πληροφορητή πριν την συνέντευξη και εξηγούμε την έρευνα και τη σημασία της συμμετοχής του.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Συμφωνούμε για τις επιλογές σχετικά με την ανωνυμία και την χρήση μέσων καταγραφής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Δίνουμε στον πληροφορητή το σχέδιο της συνέντευξης για να προετοιμαστεί</a:t>
          </a:r>
          <a:endParaRPr lang="en-US" sz="1200" kern="1200"/>
        </a:p>
      </dsp:txBody>
      <dsp:txXfrm>
        <a:off x="0" y="881579"/>
        <a:ext cx="6391275" cy="962550"/>
      </dsp:txXfrm>
    </dsp:sp>
    <dsp:sp modelId="{F4C25B81-F6D4-4DEB-AF4F-9FE086152A7C}">
      <dsp:nvSpPr>
        <dsp:cNvPr id="0" name=""/>
        <dsp:cNvSpPr/>
      </dsp:nvSpPr>
      <dsp:spPr>
        <a:xfrm>
          <a:off x="0" y="1844129"/>
          <a:ext cx="6391275" cy="595877"/>
        </a:xfrm>
        <a:prstGeom prst="round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Την ώρα της συνέντευξης:</a:t>
          </a:r>
          <a:endParaRPr lang="en-US" sz="1500" kern="1200"/>
        </a:p>
      </dsp:txBody>
      <dsp:txXfrm>
        <a:off x="29088" y="1873217"/>
        <a:ext cx="6333099" cy="537701"/>
      </dsp:txXfrm>
    </dsp:sp>
    <dsp:sp modelId="{567EB898-F830-4DC0-A87A-23918355D490}">
      <dsp:nvSpPr>
        <dsp:cNvPr id="0" name=""/>
        <dsp:cNvSpPr/>
      </dsp:nvSpPr>
      <dsp:spPr>
        <a:xfrm>
          <a:off x="0" y="2440007"/>
          <a:ext cx="6391275" cy="1925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19050" rIns="106680" bIns="190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Εξασκούμαστε στην ενεργητική ακρόαση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Δεν μπαίνουμε σε διαφωνία με τον πληροφορητή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Σημειώνουμε διακριτικά όσα μας χρειάζονται για να παρακολουθήσουμε την αφήγηση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Ακολουθούμε το σχεδιάγραμμα, χωρίς όμως να χαλάμε τη ροή της αφήγησης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Δείχνουμε κατανόηση στα συναισθήματα του αφηγητή, χωρίς να παρασυρόμαστε από αυτά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200" kern="1200"/>
            <a:t>Τηρούμε τον προσυμφωνημένο χρόνο και πάντως φροντίζουμε να μην εξαντλήσουμε τους πληροφορητές μας – προτιμάμε να προγραμματίσουμε μια δεύτερη συνέντευξη</a:t>
          </a:r>
          <a:endParaRPr lang="en-US" sz="1200" kern="1200"/>
        </a:p>
      </dsp:txBody>
      <dsp:txXfrm>
        <a:off x="0" y="2440007"/>
        <a:ext cx="6391275" cy="1925100"/>
      </dsp:txXfrm>
    </dsp:sp>
    <dsp:sp modelId="{3A51D426-02AC-4034-BA25-ED7532F443C1}">
      <dsp:nvSpPr>
        <dsp:cNvPr id="0" name=""/>
        <dsp:cNvSpPr/>
      </dsp:nvSpPr>
      <dsp:spPr>
        <a:xfrm>
          <a:off x="0" y="4365107"/>
          <a:ext cx="6391275" cy="595877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Όσο σημαντικά και αν είναι αυτά που έχει να μας πει ο αφηγητής, προτεραιότητα έχει ο ίδιος ο αφηγητής – δεν επανατραυματίζουμε.</a:t>
          </a:r>
          <a:endParaRPr lang="en-US" sz="1500" kern="1200"/>
        </a:p>
      </dsp:txBody>
      <dsp:txXfrm>
        <a:off x="29088" y="4394195"/>
        <a:ext cx="6333099" cy="5377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31E822-B59F-4756-9C9B-CFDDDEAD020A}">
      <dsp:nvSpPr>
        <dsp:cNvPr id="0" name=""/>
        <dsp:cNvSpPr/>
      </dsp:nvSpPr>
      <dsp:spPr>
        <a:xfrm>
          <a:off x="0" y="75795"/>
          <a:ext cx="6391275" cy="8739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0" i="0" kern="1200" baseline="0"/>
            <a:t>Αρχεία Προφορικής Ιστορίας:</a:t>
          </a:r>
          <a:endParaRPr lang="en-US" sz="2200" kern="1200"/>
        </a:p>
      </dsp:txBody>
      <dsp:txXfrm>
        <a:off x="42663" y="118458"/>
        <a:ext cx="6305949" cy="788627"/>
      </dsp:txXfrm>
    </dsp:sp>
    <dsp:sp modelId="{7ECBDC2B-9AFA-4C9C-98D9-02450C1D41B4}">
      <dsp:nvSpPr>
        <dsp:cNvPr id="0" name=""/>
        <dsp:cNvSpPr/>
      </dsp:nvSpPr>
      <dsp:spPr>
        <a:xfrm>
          <a:off x="0" y="949748"/>
          <a:ext cx="6391275" cy="2504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Οι μαρτυρίες των πληροφορητών θα πρέπει να κρατούνται σε αρχείο:</a:t>
          </a:r>
          <a:endParaRPr lang="en-US" sz="1700" kern="120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Ιδιωτικά αρχεία προφορικής ιστορίας</a:t>
          </a:r>
          <a:endParaRPr lang="en-US" sz="1700" kern="120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Δημόσια αρχεία προφορικής ιστορίας / ερευνητικά ινστιτούτα, θεσμοί κλπ</a:t>
          </a:r>
          <a:endParaRPr lang="en-US" sz="1700" kern="1200"/>
        </a:p>
        <a:p>
          <a:pPr marL="514350" lvl="3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Πανεπιστήμιο </a:t>
          </a:r>
          <a:r>
            <a:rPr lang="en-US" sz="1700" b="0" i="0" kern="1200" baseline="0"/>
            <a:t>Columbia (Allan Nevins), 1948</a:t>
          </a:r>
          <a:endParaRPr lang="en-US" sz="1700" kern="1200"/>
        </a:p>
        <a:p>
          <a:pPr marL="514350" lvl="3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Βρετανικό Προφορικό Αρχείο Πολιτικής και Διπλωματικής Ιστορίας, 1980</a:t>
          </a:r>
          <a:endParaRPr lang="en-US" sz="1700" kern="1200"/>
        </a:p>
        <a:p>
          <a:pPr marL="514350" lvl="3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Πανεπιστήμιο Οξφόρδης, 1960</a:t>
          </a:r>
          <a:endParaRPr lang="en-US" sz="1700" kern="1200"/>
        </a:p>
      </dsp:txBody>
      <dsp:txXfrm>
        <a:off x="0" y="949748"/>
        <a:ext cx="6391275" cy="2504700"/>
      </dsp:txXfrm>
    </dsp:sp>
    <dsp:sp modelId="{395F4B87-F358-4CC5-90EF-404FC631DEC3}">
      <dsp:nvSpPr>
        <dsp:cNvPr id="0" name=""/>
        <dsp:cNvSpPr/>
      </dsp:nvSpPr>
      <dsp:spPr>
        <a:xfrm>
          <a:off x="0" y="3454448"/>
          <a:ext cx="6391275" cy="873953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b="0" i="0" kern="1200" baseline="0"/>
            <a:t>Θεσμοί Προφορικής Ιστορίας: Εταιρείες και Ιδρύματα. Ενδεικτικά:</a:t>
          </a:r>
          <a:endParaRPr lang="en-US" sz="2200" kern="1200"/>
        </a:p>
      </dsp:txBody>
      <dsp:txXfrm>
        <a:off x="42663" y="3497111"/>
        <a:ext cx="6305949" cy="788627"/>
      </dsp:txXfrm>
    </dsp:sp>
    <dsp:sp modelId="{EFCA1779-2D21-4B63-B6CE-028CCADBA427}">
      <dsp:nvSpPr>
        <dsp:cNvPr id="0" name=""/>
        <dsp:cNvSpPr/>
      </dsp:nvSpPr>
      <dsp:spPr>
        <a:xfrm>
          <a:off x="0" y="4328401"/>
          <a:ext cx="6391275" cy="842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92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b="0" i="0" kern="1200" baseline="0"/>
            <a:t>Oral History Society</a:t>
          </a:r>
          <a:r>
            <a:rPr lang="el-GR" sz="1700" b="0" i="0" kern="1200" baseline="0"/>
            <a:t> (1973) </a:t>
          </a:r>
          <a:r>
            <a:rPr lang="en-US" sz="1700" b="0" i="0" kern="1200" baseline="0">
              <a:hlinkClick xmlns:r="http://schemas.openxmlformats.org/officeDocument/2006/relationships" r:id="rId1"/>
            </a:rPr>
            <a:t>http://www.ohs.org.uk/</a:t>
          </a:r>
          <a:r>
            <a:rPr lang="el-GR" sz="1700" b="0" i="0" kern="1200" baseline="0"/>
            <a:t>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1700" b="0" i="0" kern="1200" baseline="0"/>
            <a:t>Ένωση Προφορικής Ιστορίας (2013) </a:t>
          </a:r>
          <a:r>
            <a:rPr lang="en-US" sz="1700" b="0" i="0" kern="1200" baseline="0">
              <a:hlinkClick xmlns:r="http://schemas.openxmlformats.org/officeDocument/2006/relationships" r:id="rId2"/>
            </a:rPr>
            <a:t>http://www.epi.uth.gr/index.php?page=home</a:t>
          </a:r>
          <a:r>
            <a:rPr lang="el-GR" sz="1700" b="0" i="0" kern="1200" baseline="0"/>
            <a:t> </a:t>
          </a:r>
          <a:endParaRPr lang="en-US" sz="1700" kern="1200"/>
        </a:p>
      </dsp:txBody>
      <dsp:txXfrm>
        <a:off x="0" y="4328401"/>
        <a:ext cx="6391275" cy="842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9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9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41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25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39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94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18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15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30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3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2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4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82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03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8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FF1BAAD-ECD8-4412-8327-729AFC0410C4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164299FA-887A-4275-B146-0BE48194E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9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981FB-071B-294E-CE86-44A5960137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Η πρακτική της προφορικής ιστορίας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1446F0-0920-EA15-4539-01C877CEC4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31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372" y="1209957"/>
            <a:ext cx="3034580" cy="4438087"/>
          </a:xfrm>
        </p:spPr>
        <p:txBody>
          <a:bodyPr anchor="ctr">
            <a:normAutofit/>
          </a:bodyPr>
          <a:lstStyle/>
          <a:p>
            <a:pPr algn="r"/>
            <a:r>
              <a:rPr lang="el-GR" sz="3200">
                <a:solidFill>
                  <a:schemeClr val="tx1"/>
                </a:solidFill>
              </a:rPr>
              <a:t>Αξία των προφορικών πηγών: Συζήτηση πάνω στα ακόλουθα σημεία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numCol="2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l-GR" b="1" dirty="0">
                <a:solidFill>
                  <a:schemeClr val="tx1"/>
                </a:solidFill>
              </a:rPr>
              <a:t>Πλεονεκτήματα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Συμπλήρωση γραπτών πηγών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Άνοιγμα νέων τομέων έρευνας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Δημιουργία νέων (και νέου τύπου) αρχείων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Διάσωση της φωνής όσων δεν περιλαμβάνονται στις επίσημες πηγές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«Αναδρομική ανθρωπολογία»</a:t>
            </a:r>
          </a:p>
          <a:p>
            <a:pPr lvl="1">
              <a:lnSpc>
                <a:spcPct val="90000"/>
              </a:lnSpc>
            </a:pPr>
            <a:r>
              <a:rPr lang="el-GR" sz="1400" dirty="0">
                <a:solidFill>
                  <a:schemeClr val="tx1"/>
                </a:solidFill>
              </a:rPr>
              <a:t>Αποκάλυψη ερμηνευτικού πλαισίου (άποψη του ‘ιθαγενή’)</a:t>
            </a:r>
            <a:endParaRPr lang="el-GR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el-GR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l-GR" b="1" dirty="0">
                <a:solidFill>
                  <a:schemeClr val="tx1"/>
                </a:solidFill>
              </a:rPr>
              <a:t>Μειονεκτήματα</a:t>
            </a:r>
          </a:p>
          <a:p>
            <a:pPr lvl="1">
              <a:lnSpc>
                <a:spcPct val="90000"/>
              </a:lnSpc>
            </a:pPr>
            <a:r>
              <a:rPr lang="el-GR" dirty="0">
                <a:solidFill>
                  <a:schemeClr val="tx1"/>
                </a:solidFill>
              </a:rPr>
              <a:t>Χρονοβόρος διαδικασία</a:t>
            </a:r>
          </a:p>
          <a:p>
            <a:pPr lvl="1">
              <a:lnSpc>
                <a:spcPct val="90000"/>
              </a:lnSpc>
            </a:pPr>
            <a:r>
              <a:rPr lang="el-GR" dirty="0">
                <a:solidFill>
                  <a:schemeClr val="tx1"/>
                </a:solidFill>
              </a:rPr>
              <a:t>Απώλεια κατά τη μεταφορά σε γραπτό λόγο</a:t>
            </a:r>
          </a:p>
          <a:p>
            <a:pPr lvl="1">
              <a:lnSpc>
                <a:spcPct val="90000"/>
              </a:lnSpc>
            </a:pPr>
            <a:r>
              <a:rPr lang="el-GR" dirty="0">
                <a:solidFill>
                  <a:schemeClr val="tx1"/>
                </a:solidFill>
              </a:rPr>
              <a:t>Αποσπασματικότητα της μνήμης</a:t>
            </a:r>
          </a:p>
          <a:p>
            <a:pPr lvl="1">
              <a:lnSpc>
                <a:spcPct val="90000"/>
              </a:lnSpc>
            </a:pPr>
            <a:r>
              <a:rPr lang="el-GR" dirty="0">
                <a:solidFill>
                  <a:schemeClr val="tx1"/>
                </a:solidFill>
              </a:rPr>
              <a:t>Επιλεκτικότητα της μνήμης</a:t>
            </a:r>
          </a:p>
          <a:p>
            <a:pPr lvl="1">
              <a:lnSpc>
                <a:spcPct val="90000"/>
              </a:lnSpc>
            </a:pPr>
            <a:r>
              <a:rPr lang="el-GR" dirty="0" err="1">
                <a:solidFill>
                  <a:schemeClr val="tx1"/>
                </a:solidFill>
              </a:rPr>
              <a:t>Επιτελεστικότητα</a:t>
            </a:r>
            <a:r>
              <a:rPr lang="el-GR" dirty="0">
                <a:solidFill>
                  <a:schemeClr val="tx1"/>
                </a:solidFill>
              </a:rPr>
              <a:t> της μνήμης</a:t>
            </a:r>
          </a:p>
        </p:txBody>
      </p:sp>
    </p:spTree>
    <p:extLst>
      <p:ext uri="{BB962C8B-B14F-4D97-AF65-F5344CB8AC3E}">
        <p14:creationId xmlns:p14="http://schemas.microsoft.com/office/powerpoint/2010/main" val="382668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C9D775D-ABFE-4C6C-3669-390344BDA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 sz="3100">
                <a:solidFill>
                  <a:srgbClr val="EBEBEB"/>
                </a:solidFill>
              </a:rPr>
              <a:t>Τι ζητάμε μέσω των συνεντεύξεων;</a:t>
            </a:r>
            <a:endParaRPr lang="en-US" sz="3100">
              <a:solidFill>
                <a:srgbClr val="EBEBEB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72092F-56DE-B068-148D-B54DE44D1F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9190670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76289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EBEBEB"/>
                </a:solidFill>
              </a:rPr>
              <a:t>Η προφορική ιστορία έχει δεοντολογία και μέθοδο:</a:t>
            </a:r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B97EC696-3BBD-C51E-2EC7-40FB5A3393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442281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0099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4D14B-88B6-6DE7-5D2B-CC21E13C2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Δελτίο και ημερολόγιο συνέντευξης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1A092-A86F-34BC-67AD-B337224E5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Για τις συνεντεύξεις μας κρατάμε δελτίο και ημερολόγιο.</a:t>
            </a:r>
          </a:p>
          <a:p>
            <a:pPr lvl="1"/>
            <a:r>
              <a:rPr lang="el-GR" sz="2000" dirty="0"/>
              <a:t>Στο δελτίο σημειώνουμε όλα τα απαραίτητα στοιχεία για την ταυτοποίηση της συνέντευξης: όνομα πληροφορητή, όνομα προσώπου που παίρνει τη συνέντευξη, ηλικία, τόπο, ημερομηνία, θέμα </a:t>
            </a:r>
            <a:r>
              <a:rPr lang="el-GR" sz="2000" dirty="0" err="1"/>
              <a:t>κλπ</a:t>
            </a:r>
            <a:endParaRPr lang="el-GR" sz="2000" dirty="0"/>
          </a:p>
          <a:p>
            <a:pPr lvl="1"/>
            <a:r>
              <a:rPr lang="el-GR" sz="2000" dirty="0"/>
              <a:t>Στο ημερολόγιο σημειώνουμε όλα εκείνα που συνέβησαν ή παρατηρήσαμε στη διάρκεια της συνέντευξης και που θα βοηθήσουν κάποιον άλλον ερευνητή να την αξιοποιήσει.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3696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10C0E-AD82-1948-68D8-32E50BF8E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Μέσα καταγραφής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BE1A7-DB91-4C47-6E6E-F2CB5C581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Χρήση ψηφιακού μαγνητοφώνου και αποθήκευση αρχείων</a:t>
            </a:r>
          </a:p>
          <a:p>
            <a:pPr lvl="1"/>
            <a:r>
              <a:rPr lang="el-GR" dirty="0"/>
              <a:t>Έλεγχος πριν ότι λειτουργεί και στην αρχή της συνέντευξης ότι όντως καταγράφει</a:t>
            </a:r>
          </a:p>
          <a:p>
            <a:pPr lvl="1"/>
            <a:r>
              <a:rPr lang="el-GR" dirty="0"/>
              <a:t>Δεν ξεχνάμε φορτιστές ή/και εφεδρικές μπαταρίες</a:t>
            </a:r>
          </a:p>
          <a:p>
            <a:pPr lvl="1"/>
            <a:r>
              <a:rPr lang="el-GR" dirty="0"/>
              <a:t>Μεταφορά αρχείου σε ασφαλή δίσκο ή άλλο αποθηκευτικό χώρο μόλις επιστρέψουμε σπίτι και σωστή καταγραφή των στοιχείων</a:t>
            </a:r>
          </a:p>
          <a:p>
            <a:r>
              <a:rPr lang="el-GR" dirty="0"/>
              <a:t>Προτιμάμε να χρησιμοποιούμε και χωριστό μικρόφωνο, για καθαρότερο ήχο</a:t>
            </a:r>
          </a:p>
          <a:p>
            <a:r>
              <a:rPr lang="el-GR" dirty="0"/>
              <a:t>Χρήση βιντεοκάμερας: μαζί αλλά όχι εναλλακτικά του μικροφώνου.</a:t>
            </a:r>
          </a:p>
          <a:p>
            <a:pPr lvl="1"/>
            <a:r>
              <a:rPr lang="el-GR" dirty="0"/>
              <a:t>Συχνά επιλέγεται να γίνεται ιδιαίτερη </a:t>
            </a:r>
            <a:r>
              <a:rPr lang="el-GR" dirty="0" err="1"/>
              <a:t>βιντεοσκόποηση</a:t>
            </a:r>
            <a:r>
              <a:rPr lang="el-GR" dirty="0"/>
              <a:t>, σε δεύτερο χρόνο, ειδικά αν προορίζεται για χρήση σε </a:t>
            </a:r>
            <a:r>
              <a:rPr lang="el-GR" dirty="0" err="1"/>
              <a:t>ντοκυμαντέρ</a:t>
            </a:r>
            <a:r>
              <a:rPr lang="el-GR" dirty="0"/>
              <a:t> κλπ.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14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AB3B67F-7E98-5497-F21E-544895132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EBEBEB"/>
                </a:solidFill>
              </a:rPr>
              <a:t>Αρχεία προφορικής ιστορίας</a:t>
            </a:r>
            <a:endParaRPr lang="en-US">
              <a:solidFill>
                <a:srgbClr val="EBEBEB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79AE6D0-118C-1443-97FE-00379245AD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615006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0210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Κριτική που συνήθως ασκείται στην προφορική ιστορία - συζήτηση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62500" lnSpcReduction="20000"/>
          </a:bodyPr>
          <a:lstStyle/>
          <a:p>
            <a:r>
              <a:rPr lang="el-GR" sz="2000" b="1" dirty="0"/>
              <a:t>Ζητήματα που σχετίζονται με τον αφηγητή/την αφηγήτρια</a:t>
            </a:r>
          </a:p>
          <a:p>
            <a:pPr lvl="1"/>
            <a:r>
              <a:rPr lang="el-GR" sz="2000" dirty="0"/>
              <a:t>Οι παραποιήσεις της μνήμης</a:t>
            </a:r>
          </a:p>
          <a:p>
            <a:pPr lvl="1"/>
            <a:r>
              <a:rPr lang="el-GR" sz="2000" dirty="0"/>
              <a:t>Η εσκεμμένη παραποίηση</a:t>
            </a:r>
          </a:p>
          <a:p>
            <a:pPr lvl="1"/>
            <a:r>
              <a:rPr lang="el-GR" sz="2000" dirty="0"/>
              <a:t>Επισημότητα και «κουτσομπολιά»</a:t>
            </a:r>
          </a:p>
          <a:p>
            <a:pPr lvl="1"/>
            <a:r>
              <a:rPr lang="el-GR" sz="2000" dirty="0"/>
              <a:t>Η διαστρέβλωση του ρόλου του πληροφορητή</a:t>
            </a:r>
          </a:p>
          <a:p>
            <a:pPr lvl="1"/>
            <a:r>
              <a:rPr lang="el-GR" sz="2000" dirty="0"/>
              <a:t>Επανάληψη τυπωμένων μαρτυριών</a:t>
            </a:r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r>
              <a:rPr lang="el-GR" sz="2000" b="1" dirty="0"/>
              <a:t>Ζητήματα που σχετίζονται με το </a:t>
            </a:r>
            <a:r>
              <a:rPr lang="el-GR" sz="2000" b="1" dirty="0" err="1"/>
              <a:t>συνεντευκτή</a:t>
            </a:r>
            <a:r>
              <a:rPr lang="el-GR" sz="2000" b="1" dirty="0"/>
              <a:t>/ τη </a:t>
            </a:r>
            <a:r>
              <a:rPr lang="el-GR" sz="2000" b="1" dirty="0" err="1"/>
              <a:t>συνεντεύκτρια</a:t>
            </a:r>
            <a:endParaRPr lang="el-GR" sz="2000" b="1" dirty="0"/>
          </a:p>
          <a:p>
            <a:pPr lvl="1"/>
            <a:r>
              <a:rPr lang="el-GR" sz="2000" dirty="0"/>
              <a:t>Μη αντιπροσωπευτικό δείγμα</a:t>
            </a:r>
          </a:p>
          <a:p>
            <a:pPr lvl="1"/>
            <a:r>
              <a:rPr lang="el-GR" sz="2000" dirty="0"/>
              <a:t>Διατύπωση ερωτήσεων</a:t>
            </a:r>
          </a:p>
          <a:p>
            <a:pPr lvl="1"/>
            <a:r>
              <a:rPr lang="el-GR" sz="2000" dirty="0"/>
              <a:t>Επιρροή του πληροφορητή</a:t>
            </a:r>
          </a:p>
          <a:p>
            <a:pPr lvl="1"/>
            <a:r>
              <a:rPr lang="el-GR" sz="2000" dirty="0"/>
              <a:t>Έλλειψη προοπτικής</a:t>
            </a:r>
          </a:p>
          <a:p>
            <a:pPr lvl="1"/>
            <a:r>
              <a:rPr lang="el-GR" sz="2000" dirty="0"/>
              <a:t>Συναισθηματική εμπλοκή</a:t>
            </a:r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pPr lvl="1"/>
            <a:endParaRPr lang="el-GR" sz="2000" dirty="0"/>
          </a:p>
          <a:p>
            <a:r>
              <a:rPr lang="el-GR" sz="2000" b="1" dirty="0"/>
              <a:t>Ζητήματα που προκύπτουν από τη φύση της συνέντευξης</a:t>
            </a:r>
          </a:p>
          <a:p>
            <a:pPr lvl="1"/>
            <a:r>
              <a:rPr lang="el-GR" sz="2000" dirty="0"/>
              <a:t>Χρόνος</a:t>
            </a:r>
          </a:p>
          <a:p>
            <a:pPr lvl="1"/>
            <a:r>
              <a:rPr lang="el-GR" sz="2000" dirty="0"/>
              <a:t>Έξοδα</a:t>
            </a:r>
          </a:p>
          <a:p>
            <a:pPr lvl="1"/>
            <a:r>
              <a:rPr lang="el-GR" sz="2000" dirty="0"/>
              <a:t>Αντικειμενικές συνθήκες</a:t>
            </a:r>
          </a:p>
          <a:p>
            <a:pPr lvl="1"/>
            <a:r>
              <a:rPr lang="el-GR" sz="2000" dirty="0"/>
              <a:t>Παρουσίαση της συνέντευξης</a:t>
            </a:r>
          </a:p>
          <a:p>
            <a:pPr lvl="1"/>
            <a:r>
              <a:rPr lang="el-GR" sz="2000" dirty="0"/>
              <a:t>Επαλήθευση της προφορικής μαρτυρίας</a:t>
            </a:r>
          </a:p>
          <a:p>
            <a:pPr lvl="1"/>
            <a:r>
              <a:rPr lang="el-GR" sz="2000" dirty="0"/>
              <a:t>Μεταγραφή της συνέντευξης</a:t>
            </a:r>
          </a:p>
          <a:p>
            <a:pPr lvl="1"/>
            <a:r>
              <a:rPr lang="el-GR" sz="2000" dirty="0"/>
              <a:t>Γλωσσική επικοινωνία</a:t>
            </a:r>
          </a:p>
        </p:txBody>
      </p:sp>
    </p:spTree>
    <p:extLst>
      <p:ext uri="{BB962C8B-B14F-4D97-AF65-F5344CB8AC3E}">
        <p14:creationId xmlns:p14="http://schemas.microsoft.com/office/powerpoint/2010/main" val="2619281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164</TotalTime>
  <Words>608</Words>
  <Application>Microsoft Office PowerPoint</Application>
  <PresentationFormat>Ευρεία οθόνη</PresentationFormat>
  <Paragraphs>87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Η πρακτική της προφορικής ιστορίας</vt:lpstr>
      <vt:lpstr>Αξία των προφορικών πηγών: Συζήτηση πάνω στα ακόλουθα σημεία</vt:lpstr>
      <vt:lpstr>Τι ζητάμε μέσω των συνεντεύξεων;</vt:lpstr>
      <vt:lpstr>Η προφορική ιστορία έχει δεοντολογία και μέθοδο:</vt:lpstr>
      <vt:lpstr>Δελτίο και ημερολόγιο συνέντευξης</vt:lpstr>
      <vt:lpstr>Μέσα καταγραφής</vt:lpstr>
      <vt:lpstr>Αρχεία προφορικής ιστορίας</vt:lpstr>
      <vt:lpstr>Κριτική που συνήθως ασκείται στην προφορική ιστορία - συζήτηση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Emilia Salvanou</dc:creator>
  <cp:lastModifiedBy>Emilia Salvanou</cp:lastModifiedBy>
  <cp:revision>7</cp:revision>
  <dcterms:created xsi:type="dcterms:W3CDTF">2023-01-17T15:30:25Z</dcterms:created>
  <dcterms:modified xsi:type="dcterms:W3CDTF">2026-04-26T18:37:52Z</dcterms:modified>
</cp:coreProperties>
</file>