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4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0808"/>
    <a:srgbClr val="FF9B9B"/>
    <a:srgbClr val="A61C29"/>
    <a:srgbClr val="FDFDFD"/>
    <a:srgbClr val="FFFFFF"/>
    <a:srgbClr val="07743A"/>
    <a:srgbClr val="4FBB66"/>
    <a:srgbClr val="F17C85"/>
    <a:srgbClr val="70CCC9"/>
    <a:srgbClr val="2F96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21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276" y="-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A53C5-F0DD-403E-AD71-747B30F49EF7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F9787-2BB7-4C4E-A466-BA81797BE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44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7F21D-624B-4232-9DBF-1AD0B0E87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95CA32-0F06-4D1B-88D9-DC2970185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F2256-4B1B-4B07-A5DE-E22BE71C4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A7CE1-4231-4133-9075-D33B9B1F4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71D0F-0197-4DE9-B65D-9D52FCB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8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69816-D34B-4077-860E-6F2A5EE12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B6DCD-A7F7-4B3A-9145-59EBF1803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FD4EA-8AAC-49EE-9D2D-A856D654A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DBE85-DAF1-4E35-9A8D-FFDC4761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DB55C-E329-4A54-B68B-CA144EC1C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2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FEF5D4-56BE-4CF2-A084-487CA68B34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E840A-E95F-4D13-BC8A-E5F51D370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79F8B-F1B1-4263-934D-6F795F3C7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8B65E-7EE3-44B2-9B55-8AC38D6D7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23FA4-8B04-4CC3-9CBF-CEA6DCDF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92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53069-F066-4CFC-88D5-CD9516A6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D315B-A05A-42A0-AEC6-76E7A91A9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A0AC6-D6ED-42A8-ABDD-274306115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33E0D-2ABC-4368-BB31-7221ACF8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FCEB3-050F-41DC-9049-073B64DAA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0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8BD5E-9E56-4825-9DBC-F48646CC2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8E0F2-4F73-4088-BE06-C7F914F94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98DF2-165F-405F-A317-31F028376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7E906-9ACD-4D62-A9E8-F052CD314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098E8-4A36-4471-AFB0-5A0775BA9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147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1C913-545A-4263-A78C-1B04D8899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1DDA3-B37A-4C91-930F-0ED29C295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252B3-D8F4-4EFA-866F-3B06EDAC8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630-232C-4C8C-AEB6-FD903F9EE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EBAC6-5445-4609-AC8B-8F26DA18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56A26-0C10-485D-BCA6-65DEA4B27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2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2FC2B-4974-41BE-B16E-FD611C95F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0907F-AF75-41AE-BD0E-4487FF986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ACFA78-F516-4E30-926E-BA81C36F4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AAAF4-4506-4D9D-8F32-604DEE2A1C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A34F83-24C2-40E6-9E1C-E488BF494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505E0A-6519-4909-B125-971C0B5E7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836F4F-F529-45A6-8CFB-3A408ECCC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727416-9740-4F6E-9EEA-5033B4E6B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8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68C3A-C570-4B0E-A96A-90332A384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1975A6-E66D-4CC2-AE60-54BA1FA16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E73480-A615-4C18-809C-AE2DBF2C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9403E4-7CAE-424D-84CF-1C22592E4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02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A3056D-D8B3-4B15-A204-C9773B7DA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C4A24-D285-4CBF-8078-60BF62EB5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FDDEE1-420E-4E7F-A333-5C5DA8A5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7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C2CF8-3CF8-4823-B699-E29A2C6DD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FD8BA-5512-4A59-9418-26E7B9E24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93B518-9231-4709-909C-7E66FA928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89C7E-1287-4FD2-883B-8662A1B04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775E8-D1BD-41C4-A430-032A3CC5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52C992-015D-47B0-BAEA-0269E7B5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3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B9C3C-3752-4B8D-9856-BE630CEC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3DE106-F057-4F8E-8CE9-E031AF22B0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066A31-739F-4124-8D78-3D138CCC8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41743-7AA8-4141-B711-10B6836DA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D43EB-118E-49D1-B2A1-52BCB1E7F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342F2-5C99-4E23-8209-ACF8954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1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6EC4C4-5824-4140-B0FA-9704AB7E5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FC5FD-D421-4BA8-A661-400BF12B1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6CF7A-FE85-45C2-AE24-1A9DEB553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DECDA-559C-41C7-9D45-15977E8CD02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C4E10-562A-4E3D-8B54-8EDE9A1F2F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F65E0-F7FA-4CC0-B656-CC58D2477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0C058-4EF3-4647-937F-7C518B2D1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4602C17-B85B-40D5-A40B-966EF1D8F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" r="22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11B3175-F039-4959-BB3D-DFEFC86C9551}"/>
              </a:ext>
            </a:extLst>
          </p:cNvPr>
          <p:cNvSpPr/>
          <p:nvPr/>
        </p:nvSpPr>
        <p:spPr>
          <a:xfrm>
            <a:off x="0" y="430553"/>
            <a:ext cx="12192000" cy="5996894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ight Triangle 42">
            <a:extLst>
              <a:ext uri="{FF2B5EF4-FFF2-40B4-BE49-F238E27FC236}">
                <a16:creationId xmlns:a16="http://schemas.microsoft.com/office/drawing/2014/main" id="{90CBD865-E23A-4DD1-9155-4C4E2AB122DD}"/>
              </a:ext>
            </a:extLst>
          </p:cNvPr>
          <p:cNvSpPr/>
          <p:nvPr/>
        </p:nvSpPr>
        <p:spPr>
          <a:xfrm>
            <a:off x="0" y="6057900"/>
            <a:ext cx="800100" cy="800100"/>
          </a:xfrm>
          <a:prstGeom prst="rt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BA004E74-526B-426C-915E-4DCDDDEFA370}"/>
              </a:ext>
            </a:extLst>
          </p:cNvPr>
          <p:cNvSpPr/>
          <p:nvPr/>
        </p:nvSpPr>
        <p:spPr>
          <a:xfrm>
            <a:off x="286256" y="6109038"/>
            <a:ext cx="611936" cy="748962"/>
          </a:xfrm>
          <a:prstGeom prst="rt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ight Triangle 45">
            <a:extLst>
              <a:ext uri="{FF2B5EF4-FFF2-40B4-BE49-F238E27FC236}">
                <a16:creationId xmlns:a16="http://schemas.microsoft.com/office/drawing/2014/main" id="{514C0BCD-02B6-4C06-8596-548704B0CB24}"/>
              </a:ext>
            </a:extLst>
          </p:cNvPr>
          <p:cNvSpPr/>
          <p:nvPr/>
        </p:nvSpPr>
        <p:spPr>
          <a:xfrm rot="10800000">
            <a:off x="11391900" y="0"/>
            <a:ext cx="800100" cy="800100"/>
          </a:xfrm>
          <a:prstGeom prst="rt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605F7136-ACF9-48F9-8A1A-B97E59660789}"/>
              </a:ext>
            </a:extLst>
          </p:cNvPr>
          <p:cNvSpPr/>
          <p:nvPr/>
        </p:nvSpPr>
        <p:spPr>
          <a:xfrm rot="10800000">
            <a:off x="11191875" y="0"/>
            <a:ext cx="721822" cy="707365"/>
          </a:xfrm>
          <a:prstGeom prst="rt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C5730B3-7629-444E-8AF1-11F3833D13EC}"/>
              </a:ext>
            </a:extLst>
          </p:cNvPr>
          <p:cNvGrpSpPr/>
          <p:nvPr/>
        </p:nvGrpSpPr>
        <p:grpSpPr>
          <a:xfrm>
            <a:off x="261346" y="393001"/>
            <a:ext cx="5157403" cy="1281713"/>
            <a:chOff x="648311" y="2143404"/>
            <a:chExt cx="5157403" cy="1287202"/>
          </a:xfrm>
        </p:grpSpPr>
        <p:sp>
          <p:nvSpPr>
            <p:cNvPr id="39" name="TextBox 3">
              <a:extLst>
                <a:ext uri="{FF2B5EF4-FFF2-40B4-BE49-F238E27FC236}">
                  <a16:creationId xmlns:a16="http://schemas.microsoft.com/office/drawing/2014/main" id="{2C98E580-55B9-454C-8325-F0EB56E3FD2F}"/>
                </a:ext>
              </a:extLst>
            </p:cNvPr>
            <p:cNvSpPr txBox="1"/>
            <p:nvPr/>
          </p:nvSpPr>
          <p:spPr>
            <a:xfrm>
              <a:off x="648311" y="2143404"/>
              <a:ext cx="5157403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40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Arial" charset="0"/>
                  <a:cs typeface="Arial" charset="0"/>
                </a:rPr>
                <a:t>Anaconda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5965A9F-3E56-48EB-861F-72A11220FA5E}"/>
                </a:ext>
              </a:extLst>
            </p:cNvPr>
            <p:cNvSpPr/>
            <p:nvPr/>
          </p:nvSpPr>
          <p:spPr>
            <a:xfrm>
              <a:off x="686282" y="3214239"/>
              <a:ext cx="3971090" cy="21636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cs typeface="Arial" panose="020B0604020202020204" pitchFamily="34" charset="0"/>
                </a:rPr>
                <a:t>https://docs.anaconda.com/anaconda/install/</a:t>
              </a: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12C34E9-1676-4389-A003-4FC6D20239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8311" y="2898054"/>
              <a:ext cx="2130955" cy="12741"/>
            </a:xfrm>
            <a:prstGeom prst="line">
              <a:avLst/>
            </a:prstGeom>
            <a:ln w="76200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1CEF088E-55D3-4F5B-8A74-23778A3E50DA}"/>
              </a:ext>
            </a:extLst>
          </p:cNvPr>
          <p:cNvCxnSpPr/>
          <p:nvPr/>
        </p:nvCxnSpPr>
        <p:spPr>
          <a:xfrm>
            <a:off x="2139603" y="5199001"/>
            <a:ext cx="32187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8FCC7AFB-8640-4B42-AB5C-CA7AAC76FD01}"/>
              </a:ext>
            </a:extLst>
          </p:cNvPr>
          <p:cNvCxnSpPr/>
          <p:nvPr/>
        </p:nvCxnSpPr>
        <p:spPr>
          <a:xfrm>
            <a:off x="7394317" y="6014711"/>
            <a:ext cx="32187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43E47168-2625-432A-B400-BF6D787C763B}"/>
              </a:ext>
            </a:extLst>
          </p:cNvPr>
          <p:cNvSpPr/>
          <p:nvPr/>
        </p:nvSpPr>
        <p:spPr>
          <a:xfrm>
            <a:off x="2939992" y="4696205"/>
            <a:ext cx="2568279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GB" sz="1600" dirty="0"/>
              <a:t>Run the Installer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7C50EB6-CCF5-47E0-8BB5-2AEDB0B4203B}"/>
              </a:ext>
            </a:extLst>
          </p:cNvPr>
          <p:cNvSpPr/>
          <p:nvPr/>
        </p:nvSpPr>
        <p:spPr>
          <a:xfrm>
            <a:off x="2939992" y="5498730"/>
            <a:ext cx="2568279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GB" sz="1600" dirty="0"/>
              <a:t>Follow Installation Prompts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2F9B339D-A529-4196-906C-783DBA2E14B1}"/>
              </a:ext>
            </a:extLst>
          </p:cNvPr>
          <p:cNvCxnSpPr/>
          <p:nvPr/>
        </p:nvCxnSpPr>
        <p:spPr>
          <a:xfrm>
            <a:off x="2139603" y="6003129"/>
            <a:ext cx="32187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1B07DDCA-A454-43E2-BC08-B6F303D52004}"/>
              </a:ext>
            </a:extLst>
          </p:cNvPr>
          <p:cNvGrpSpPr/>
          <p:nvPr/>
        </p:nvGrpSpPr>
        <p:grpSpPr>
          <a:xfrm>
            <a:off x="2139603" y="5396393"/>
            <a:ext cx="633536" cy="450894"/>
            <a:chOff x="7744772" y="1997363"/>
            <a:chExt cx="633536" cy="450894"/>
          </a:xfrm>
          <a:solidFill>
            <a:schemeClr val="accent6">
              <a:lumMod val="50000"/>
            </a:schemeClr>
          </a:solidFill>
        </p:grpSpPr>
        <p:sp>
          <p:nvSpPr>
            <p:cNvPr id="170" name="Flowchart: Off-page Connector 169">
              <a:extLst>
                <a:ext uri="{FF2B5EF4-FFF2-40B4-BE49-F238E27FC236}">
                  <a16:creationId xmlns:a16="http://schemas.microsoft.com/office/drawing/2014/main" id="{B4A5ED2B-EF65-4EA7-BB51-BB4A21EF2BD1}"/>
                </a:ext>
              </a:extLst>
            </p:cNvPr>
            <p:cNvSpPr/>
            <p:nvPr/>
          </p:nvSpPr>
          <p:spPr>
            <a:xfrm rot="16200000">
              <a:off x="7938416" y="2008365"/>
              <a:ext cx="396164" cy="483620"/>
            </a:xfrm>
            <a:prstGeom prst="flowChartOffpageConnector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275489EA-F8A5-4978-B44B-7D9F2BD5AD62}"/>
                </a:ext>
              </a:extLst>
            </p:cNvPr>
            <p:cNvSpPr/>
            <p:nvPr/>
          </p:nvSpPr>
          <p:spPr>
            <a:xfrm rot="18956483">
              <a:off x="7744772" y="1997363"/>
              <a:ext cx="553525" cy="382739"/>
            </a:xfrm>
            <a:custGeom>
              <a:avLst/>
              <a:gdLst>
                <a:gd name="connsiteX0" fmla="*/ 275490 w 553525"/>
                <a:gd name="connsiteY0" fmla="*/ 0 h 382739"/>
                <a:gd name="connsiteX1" fmla="*/ 553525 w 553525"/>
                <a:gd name="connsiteY1" fmla="*/ 269045 h 382739"/>
                <a:gd name="connsiteX2" fmla="*/ 540502 w 553525"/>
                <a:gd name="connsiteY2" fmla="*/ 309049 h 382739"/>
                <a:gd name="connsiteX3" fmla="*/ 485290 w 553525"/>
                <a:gd name="connsiteY3" fmla="*/ 339596 h 382739"/>
                <a:gd name="connsiteX4" fmla="*/ 274656 w 553525"/>
                <a:gd name="connsiteY4" fmla="*/ 382739 h 382739"/>
                <a:gd name="connsiteX5" fmla="*/ 64022 w 553525"/>
                <a:gd name="connsiteY5" fmla="*/ 339596 h 382739"/>
                <a:gd name="connsiteX6" fmla="*/ 47011 w 553525"/>
                <a:gd name="connsiteY6" fmla="*/ 330185 h 382739"/>
                <a:gd name="connsiteX7" fmla="*/ 0 w 553525"/>
                <a:gd name="connsiteY7" fmla="*/ 284695 h 382739"/>
                <a:gd name="connsiteX8" fmla="*/ 275490 w 553525"/>
                <a:gd name="connsiteY8" fmla="*/ 0 h 382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525" h="382739">
                  <a:moveTo>
                    <a:pt x="275490" y="0"/>
                  </a:moveTo>
                  <a:lnTo>
                    <a:pt x="553525" y="269045"/>
                  </a:lnTo>
                  <a:lnTo>
                    <a:pt x="540502" y="309049"/>
                  </a:lnTo>
                  <a:lnTo>
                    <a:pt x="485290" y="339596"/>
                  </a:lnTo>
                  <a:cubicBezTo>
                    <a:pt x="425163" y="366834"/>
                    <a:pt x="352680" y="382739"/>
                    <a:pt x="274656" y="382739"/>
                  </a:cubicBezTo>
                  <a:cubicBezTo>
                    <a:pt x="196632" y="382739"/>
                    <a:pt x="124148" y="366834"/>
                    <a:pt x="64022" y="339596"/>
                  </a:cubicBezTo>
                  <a:lnTo>
                    <a:pt x="47011" y="330185"/>
                  </a:lnTo>
                  <a:lnTo>
                    <a:pt x="0" y="284695"/>
                  </a:lnTo>
                  <a:lnTo>
                    <a:pt x="27549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1E4C38F2-64C7-4F80-B1AF-A7BA47A6D021}"/>
                </a:ext>
              </a:extLst>
            </p:cNvPr>
            <p:cNvSpPr/>
            <p:nvPr/>
          </p:nvSpPr>
          <p:spPr>
            <a:xfrm>
              <a:off x="7780582" y="2052083"/>
              <a:ext cx="62282" cy="390629"/>
            </a:xfrm>
            <a:prstGeom prst="rect">
              <a:avLst/>
            </a:prstGeom>
            <a:grpFill/>
            <a:ln>
              <a:noFill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9D365AB8-04FE-4ACD-8D39-AC2A3395BEEC}"/>
                </a:ext>
              </a:extLst>
            </p:cNvPr>
            <p:cNvSpPr txBox="1"/>
            <p:nvPr/>
          </p:nvSpPr>
          <p:spPr>
            <a:xfrm>
              <a:off x="7972240" y="2127875"/>
              <a:ext cx="311482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</a:rPr>
                <a:t>2.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1B0179B8-3F1A-49E0-B8DE-63400BC124C4}"/>
              </a:ext>
            </a:extLst>
          </p:cNvPr>
          <p:cNvGrpSpPr/>
          <p:nvPr/>
        </p:nvGrpSpPr>
        <p:grpSpPr>
          <a:xfrm>
            <a:off x="7394317" y="4593591"/>
            <a:ext cx="633536" cy="450894"/>
            <a:chOff x="7235832" y="2777896"/>
            <a:chExt cx="633536" cy="450894"/>
          </a:xfrm>
          <a:solidFill>
            <a:schemeClr val="accent6">
              <a:lumMod val="50000"/>
            </a:schemeClr>
          </a:solidFill>
        </p:grpSpPr>
        <p:sp>
          <p:nvSpPr>
            <p:cNvPr id="178" name="Flowchart: Off-page Connector 177">
              <a:extLst>
                <a:ext uri="{FF2B5EF4-FFF2-40B4-BE49-F238E27FC236}">
                  <a16:creationId xmlns:a16="http://schemas.microsoft.com/office/drawing/2014/main" id="{778326E2-4348-407D-8D78-D3F9B69CE945}"/>
                </a:ext>
              </a:extLst>
            </p:cNvPr>
            <p:cNvSpPr/>
            <p:nvPr/>
          </p:nvSpPr>
          <p:spPr>
            <a:xfrm rot="16200000">
              <a:off x="7429476" y="2788898"/>
              <a:ext cx="396164" cy="483620"/>
            </a:xfrm>
            <a:prstGeom prst="flowChartOffpageConnector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B86656EF-5407-44AC-AD65-DD66B53E881E}"/>
                </a:ext>
              </a:extLst>
            </p:cNvPr>
            <p:cNvSpPr/>
            <p:nvPr/>
          </p:nvSpPr>
          <p:spPr>
            <a:xfrm rot="18956483">
              <a:off x="7235832" y="2777896"/>
              <a:ext cx="553525" cy="382739"/>
            </a:xfrm>
            <a:custGeom>
              <a:avLst/>
              <a:gdLst>
                <a:gd name="connsiteX0" fmla="*/ 275490 w 553525"/>
                <a:gd name="connsiteY0" fmla="*/ 0 h 382739"/>
                <a:gd name="connsiteX1" fmla="*/ 553525 w 553525"/>
                <a:gd name="connsiteY1" fmla="*/ 269045 h 382739"/>
                <a:gd name="connsiteX2" fmla="*/ 540502 w 553525"/>
                <a:gd name="connsiteY2" fmla="*/ 309049 h 382739"/>
                <a:gd name="connsiteX3" fmla="*/ 485290 w 553525"/>
                <a:gd name="connsiteY3" fmla="*/ 339596 h 382739"/>
                <a:gd name="connsiteX4" fmla="*/ 274656 w 553525"/>
                <a:gd name="connsiteY4" fmla="*/ 382739 h 382739"/>
                <a:gd name="connsiteX5" fmla="*/ 64022 w 553525"/>
                <a:gd name="connsiteY5" fmla="*/ 339596 h 382739"/>
                <a:gd name="connsiteX6" fmla="*/ 47011 w 553525"/>
                <a:gd name="connsiteY6" fmla="*/ 330185 h 382739"/>
                <a:gd name="connsiteX7" fmla="*/ 0 w 553525"/>
                <a:gd name="connsiteY7" fmla="*/ 284695 h 382739"/>
                <a:gd name="connsiteX8" fmla="*/ 275490 w 553525"/>
                <a:gd name="connsiteY8" fmla="*/ 0 h 382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525" h="382739">
                  <a:moveTo>
                    <a:pt x="275490" y="0"/>
                  </a:moveTo>
                  <a:lnTo>
                    <a:pt x="553525" y="269045"/>
                  </a:lnTo>
                  <a:lnTo>
                    <a:pt x="540502" y="309049"/>
                  </a:lnTo>
                  <a:lnTo>
                    <a:pt x="485290" y="339596"/>
                  </a:lnTo>
                  <a:cubicBezTo>
                    <a:pt x="425163" y="366834"/>
                    <a:pt x="352680" y="382739"/>
                    <a:pt x="274656" y="382739"/>
                  </a:cubicBezTo>
                  <a:cubicBezTo>
                    <a:pt x="196632" y="382739"/>
                    <a:pt x="124148" y="366834"/>
                    <a:pt x="64022" y="339596"/>
                  </a:cubicBezTo>
                  <a:lnTo>
                    <a:pt x="47011" y="330185"/>
                  </a:lnTo>
                  <a:lnTo>
                    <a:pt x="0" y="284695"/>
                  </a:lnTo>
                  <a:lnTo>
                    <a:pt x="27549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815E0144-335C-4A49-B0CD-804EC01E849E}"/>
                </a:ext>
              </a:extLst>
            </p:cNvPr>
            <p:cNvSpPr/>
            <p:nvPr/>
          </p:nvSpPr>
          <p:spPr>
            <a:xfrm>
              <a:off x="7271642" y="2832616"/>
              <a:ext cx="62282" cy="390629"/>
            </a:xfrm>
            <a:prstGeom prst="rect">
              <a:avLst/>
            </a:prstGeom>
            <a:grpFill/>
            <a:ln>
              <a:noFill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2CD6B91D-D1C3-468B-B02B-85E1C294FB47}"/>
                </a:ext>
              </a:extLst>
            </p:cNvPr>
            <p:cNvSpPr txBox="1"/>
            <p:nvPr/>
          </p:nvSpPr>
          <p:spPr>
            <a:xfrm>
              <a:off x="7463300" y="2908408"/>
              <a:ext cx="311482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</a:rPr>
                <a:t>3.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5C00A47D-1F0F-4D62-8A69-E74AE618344C}"/>
              </a:ext>
            </a:extLst>
          </p:cNvPr>
          <p:cNvCxnSpPr/>
          <p:nvPr/>
        </p:nvCxnSpPr>
        <p:spPr>
          <a:xfrm>
            <a:off x="7394317" y="5221102"/>
            <a:ext cx="32187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F134E957-D53C-4997-B820-B5B3B174F8A6}"/>
              </a:ext>
            </a:extLst>
          </p:cNvPr>
          <p:cNvGrpSpPr/>
          <p:nvPr/>
        </p:nvGrpSpPr>
        <p:grpSpPr>
          <a:xfrm>
            <a:off x="7394317" y="5387200"/>
            <a:ext cx="633536" cy="450894"/>
            <a:chOff x="7235832" y="3582024"/>
            <a:chExt cx="633536" cy="450894"/>
          </a:xfrm>
          <a:solidFill>
            <a:schemeClr val="accent6">
              <a:lumMod val="50000"/>
            </a:schemeClr>
          </a:solidFill>
        </p:grpSpPr>
        <p:sp>
          <p:nvSpPr>
            <p:cNvPr id="186" name="Flowchart: Off-page Connector 185">
              <a:extLst>
                <a:ext uri="{FF2B5EF4-FFF2-40B4-BE49-F238E27FC236}">
                  <a16:creationId xmlns:a16="http://schemas.microsoft.com/office/drawing/2014/main" id="{54E8A7A4-67E6-4B41-98BA-0B6887B13B1C}"/>
                </a:ext>
              </a:extLst>
            </p:cNvPr>
            <p:cNvSpPr/>
            <p:nvPr/>
          </p:nvSpPr>
          <p:spPr>
            <a:xfrm rot="16200000">
              <a:off x="7429476" y="3593026"/>
              <a:ext cx="396164" cy="483620"/>
            </a:xfrm>
            <a:prstGeom prst="flowChartOffpageConnector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8D327819-2200-45A2-9EAE-9944D8C25176}"/>
                </a:ext>
              </a:extLst>
            </p:cNvPr>
            <p:cNvSpPr/>
            <p:nvPr/>
          </p:nvSpPr>
          <p:spPr>
            <a:xfrm rot="18956483">
              <a:off x="7235832" y="3582024"/>
              <a:ext cx="553525" cy="382739"/>
            </a:xfrm>
            <a:custGeom>
              <a:avLst/>
              <a:gdLst>
                <a:gd name="connsiteX0" fmla="*/ 275490 w 553525"/>
                <a:gd name="connsiteY0" fmla="*/ 0 h 382739"/>
                <a:gd name="connsiteX1" fmla="*/ 553525 w 553525"/>
                <a:gd name="connsiteY1" fmla="*/ 269045 h 382739"/>
                <a:gd name="connsiteX2" fmla="*/ 540502 w 553525"/>
                <a:gd name="connsiteY2" fmla="*/ 309049 h 382739"/>
                <a:gd name="connsiteX3" fmla="*/ 485290 w 553525"/>
                <a:gd name="connsiteY3" fmla="*/ 339596 h 382739"/>
                <a:gd name="connsiteX4" fmla="*/ 274656 w 553525"/>
                <a:gd name="connsiteY4" fmla="*/ 382739 h 382739"/>
                <a:gd name="connsiteX5" fmla="*/ 64022 w 553525"/>
                <a:gd name="connsiteY5" fmla="*/ 339596 h 382739"/>
                <a:gd name="connsiteX6" fmla="*/ 47011 w 553525"/>
                <a:gd name="connsiteY6" fmla="*/ 330185 h 382739"/>
                <a:gd name="connsiteX7" fmla="*/ 0 w 553525"/>
                <a:gd name="connsiteY7" fmla="*/ 284695 h 382739"/>
                <a:gd name="connsiteX8" fmla="*/ 275490 w 553525"/>
                <a:gd name="connsiteY8" fmla="*/ 0 h 382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525" h="382739">
                  <a:moveTo>
                    <a:pt x="275490" y="0"/>
                  </a:moveTo>
                  <a:lnTo>
                    <a:pt x="553525" y="269045"/>
                  </a:lnTo>
                  <a:lnTo>
                    <a:pt x="540502" y="309049"/>
                  </a:lnTo>
                  <a:lnTo>
                    <a:pt x="485290" y="339596"/>
                  </a:lnTo>
                  <a:cubicBezTo>
                    <a:pt x="425163" y="366834"/>
                    <a:pt x="352680" y="382739"/>
                    <a:pt x="274656" y="382739"/>
                  </a:cubicBezTo>
                  <a:cubicBezTo>
                    <a:pt x="196632" y="382739"/>
                    <a:pt x="124148" y="366834"/>
                    <a:pt x="64022" y="339596"/>
                  </a:cubicBezTo>
                  <a:lnTo>
                    <a:pt x="47011" y="330185"/>
                  </a:lnTo>
                  <a:lnTo>
                    <a:pt x="0" y="284695"/>
                  </a:lnTo>
                  <a:lnTo>
                    <a:pt x="27549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D06C97F8-AE33-41BE-AD21-95767C92F497}"/>
                </a:ext>
              </a:extLst>
            </p:cNvPr>
            <p:cNvSpPr/>
            <p:nvPr/>
          </p:nvSpPr>
          <p:spPr>
            <a:xfrm>
              <a:off x="7271642" y="3636744"/>
              <a:ext cx="62282" cy="390629"/>
            </a:xfrm>
            <a:prstGeom prst="rect">
              <a:avLst/>
            </a:prstGeom>
            <a:grpFill/>
            <a:ln>
              <a:noFill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03346DB9-6F0A-4FF6-8781-69E826D6455E}"/>
                </a:ext>
              </a:extLst>
            </p:cNvPr>
            <p:cNvSpPr txBox="1"/>
            <p:nvPr/>
          </p:nvSpPr>
          <p:spPr>
            <a:xfrm>
              <a:off x="7463300" y="3712536"/>
              <a:ext cx="311482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</a:rPr>
                <a:t>4.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07B209F2-8D98-486E-A6AD-E9B141F82479}"/>
              </a:ext>
            </a:extLst>
          </p:cNvPr>
          <p:cNvSpPr/>
          <p:nvPr/>
        </p:nvSpPr>
        <p:spPr>
          <a:xfrm>
            <a:off x="8194706" y="4735493"/>
            <a:ext cx="2568279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GB" sz="1600" dirty="0"/>
              <a:t>Complete Installation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F080C9C-071A-4621-817C-FA84184B4B43}"/>
              </a:ext>
            </a:extLst>
          </p:cNvPr>
          <p:cNvSpPr/>
          <p:nvPr/>
        </p:nvSpPr>
        <p:spPr>
          <a:xfrm>
            <a:off x="8194706" y="5510312"/>
            <a:ext cx="2568279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en-GB" sz="1600" dirty="0"/>
              <a:t>Launch Anaconda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D48FA7F-6BE1-D8BC-CD60-7DBD7673F5FC}"/>
              </a:ext>
            </a:extLst>
          </p:cNvPr>
          <p:cNvGrpSpPr/>
          <p:nvPr/>
        </p:nvGrpSpPr>
        <p:grpSpPr>
          <a:xfrm>
            <a:off x="2139603" y="4608797"/>
            <a:ext cx="633536" cy="450894"/>
            <a:chOff x="7744772" y="1997363"/>
            <a:chExt cx="633536" cy="450894"/>
          </a:xfrm>
          <a:solidFill>
            <a:schemeClr val="accent6">
              <a:lumMod val="50000"/>
            </a:schemeClr>
          </a:solidFill>
        </p:grpSpPr>
        <p:sp>
          <p:nvSpPr>
            <p:cNvPr id="3" name="Flowchart: Off-page Connector 2">
              <a:extLst>
                <a:ext uri="{FF2B5EF4-FFF2-40B4-BE49-F238E27FC236}">
                  <a16:creationId xmlns:a16="http://schemas.microsoft.com/office/drawing/2014/main" id="{0C18B0D6-18C6-5611-5755-C9D2C7713E27}"/>
                </a:ext>
              </a:extLst>
            </p:cNvPr>
            <p:cNvSpPr/>
            <p:nvPr/>
          </p:nvSpPr>
          <p:spPr>
            <a:xfrm rot="16200000">
              <a:off x="7938416" y="2008365"/>
              <a:ext cx="396164" cy="483620"/>
            </a:xfrm>
            <a:prstGeom prst="flowChartOffpageConnector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F4EDE64-76B6-418A-0DBB-0747102D85F4}"/>
                </a:ext>
              </a:extLst>
            </p:cNvPr>
            <p:cNvSpPr/>
            <p:nvPr/>
          </p:nvSpPr>
          <p:spPr>
            <a:xfrm rot="18956483">
              <a:off x="7744772" y="1997363"/>
              <a:ext cx="553525" cy="382739"/>
            </a:xfrm>
            <a:custGeom>
              <a:avLst/>
              <a:gdLst>
                <a:gd name="connsiteX0" fmla="*/ 275490 w 553525"/>
                <a:gd name="connsiteY0" fmla="*/ 0 h 382739"/>
                <a:gd name="connsiteX1" fmla="*/ 553525 w 553525"/>
                <a:gd name="connsiteY1" fmla="*/ 269045 h 382739"/>
                <a:gd name="connsiteX2" fmla="*/ 540502 w 553525"/>
                <a:gd name="connsiteY2" fmla="*/ 309049 h 382739"/>
                <a:gd name="connsiteX3" fmla="*/ 485290 w 553525"/>
                <a:gd name="connsiteY3" fmla="*/ 339596 h 382739"/>
                <a:gd name="connsiteX4" fmla="*/ 274656 w 553525"/>
                <a:gd name="connsiteY4" fmla="*/ 382739 h 382739"/>
                <a:gd name="connsiteX5" fmla="*/ 64022 w 553525"/>
                <a:gd name="connsiteY5" fmla="*/ 339596 h 382739"/>
                <a:gd name="connsiteX6" fmla="*/ 47011 w 553525"/>
                <a:gd name="connsiteY6" fmla="*/ 330185 h 382739"/>
                <a:gd name="connsiteX7" fmla="*/ 0 w 553525"/>
                <a:gd name="connsiteY7" fmla="*/ 284695 h 382739"/>
                <a:gd name="connsiteX8" fmla="*/ 275490 w 553525"/>
                <a:gd name="connsiteY8" fmla="*/ 0 h 382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525" h="382739">
                  <a:moveTo>
                    <a:pt x="275490" y="0"/>
                  </a:moveTo>
                  <a:lnTo>
                    <a:pt x="553525" y="269045"/>
                  </a:lnTo>
                  <a:lnTo>
                    <a:pt x="540502" y="309049"/>
                  </a:lnTo>
                  <a:lnTo>
                    <a:pt x="485290" y="339596"/>
                  </a:lnTo>
                  <a:cubicBezTo>
                    <a:pt x="425163" y="366834"/>
                    <a:pt x="352680" y="382739"/>
                    <a:pt x="274656" y="382739"/>
                  </a:cubicBezTo>
                  <a:cubicBezTo>
                    <a:pt x="196632" y="382739"/>
                    <a:pt x="124148" y="366834"/>
                    <a:pt x="64022" y="339596"/>
                  </a:cubicBezTo>
                  <a:lnTo>
                    <a:pt x="47011" y="330185"/>
                  </a:lnTo>
                  <a:lnTo>
                    <a:pt x="0" y="284695"/>
                  </a:lnTo>
                  <a:lnTo>
                    <a:pt x="27549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5C3A765-A962-039B-8D35-D303B9601992}"/>
                </a:ext>
              </a:extLst>
            </p:cNvPr>
            <p:cNvSpPr/>
            <p:nvPr/>
          </p:nvSpPr>
          <p:spPr>
            <a:xfrm>
              <a:off x="7780582" y="2052083"/>
              <a:ext cx="62282" cy="390629"/>
            </a:xfrm>
            <a:prstGeom prst="rect">
              <a:avLst/>
            </a:prstGeom>
            <a:grpFill/>
            <a:ln>
              <a:noFill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0D91F40-054B-9B79-3658-19FA45BB856D}"/>
                </a:ext>
              </a:extLst>
            </p:cNvPr>
            <p:cNvSpPr txBox="1"/>
            <p:nvPr/>
          </p:nvSpPr>
          <p:spPr>
            <a:xfrm>
              <a:off x="7972240" y="2127875"/>
              <a:ext cx="311482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GB" b="1" dirty="0">
                  <a:solidFill>
                    <a:schemeClr val="bg1"/>
                  </a:solidFill>
                </a:rPr>
                <a:t>1.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3" name="Picture 12" descr="A screenshot of a computer&#10;&#10;Description automatically generated">
            <a:extLst>
              <a:ext uri="{FF2B5EF4-FFF2-40B4-BE49-F238E27FC236}">
                <a16:creationId xmlns:a16="http://schemas.microsoft.com/office/drawing/2014/main" id="{4EFF5482-C259-69E6-FB7C-C7C5D02A89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46" y="1959941"/>
            <a:ext cx="2623282" cy="2044062"/>
          </a:xfrm>
          <a:prstGeom prst="rect">
            <a:avLst/>
          </a:prstGeom>
        </p:spPr>
      </p:pic>
      <p:pic>
        <p:nvPicPr>
          <p:cNvPr id="15" name="Picture 14" descr="A screenshot of a computer&#10;&#10;Description automatically generated">
            <a:extLst>
              <a:ext uri="{FF2B5EF4-FFF2-40B4-BE49-F238E27FC236}">
                <a16:creationId xmlns:a16="http://schemas.microsoft.com/office/drawing/2014/main" id="{E337544C-78F6-80CA-2A89-8E77DE9E66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996" y="1967452"/>
            <a:ext cx="2623283" cy="2044062"/>
          </a:xfrm>
          <a:prstGeom prst="rect">
            <a:avLst/>
          </a:prstGeom>
        </p:spPr>
      </p:pic>
      <p:pic>
        <p:nvPicPr>
          <p:cNvPr id="17" name="Picture 16" descr="A screenshot of a computer&#10;&#10;Description automatically generated">
            <a:extLst>
              <a:ext uri="{FF2B5EF4-FFF2-40B4-BE49-F238E27FC236}">
                <a16:creationId xmlns:a16="http://schemas.microsoft.com/office/drawing/2014/main" id="{85148D71-CEA7-FAE9-778F-236D52F4CE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378" y="1943344"/>
            <a:ext cx="2641456" cy="2058223"/>
          </a:xfrm>
          <a:prstGeom prst="rect">
            <a:avLst/>
          </a:prstGeom>
        </p:spPr>
      </p:pic>
      <p:pic>
        <p:nvPicPr>
          <p:cNvPr id="19" name="Picture 18" descr="A screenshot of a computer&#10;&#10;Description automatically generated">
            <a:extLst>
              <a:ext uri="{FF2B5EF4-FFF2-40B4-BE49-F238E27FC236}">
                <a16:creationId xmlns:a16="http://schemas.microsoft.com/office/drawing/2014/main" id="{1F74E01A-0503-B436-04AC-8D63883B43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933" y="1932683"/>
            <a:ext cx="2644764" cy="2058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930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11B3175-F039-4959-BB3D-DFEFC86C9551}"/>
              </a:ext>
            </a:extLst>
          </p:cNvPr>
          <p:cNvSpPr/>
          <p:nvPr/>
        </p:nvSpPr>
        <p:spPr>
          <a:xfrm>
            <a:off x="0" y="266700"/>
            <a:ext cx="12192000" cy="632460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512C34E9-1676-4389-A003-4FC6D20239E5}"/>
              </a:ext>
            </a:extLst>
          </p:cNvPr>
          <p:cNvCxnSpPr>
            <a:cxnSpLocks/>
          </p:cNvCxnSpPr>
          <p:nvPr/>
        </p:nvCxnSpPr>
        <p:spPr>
          <a:xfrm flipV="1">
            <a:off x="119117" y="754487"/>
            <a:ext cx="2130955" cy="12687"/>
          </a:xfrm>
          <a:prstGeom prst="line">
            <a:avLst/>
          </a:prstGeom>
          <a:ln w="76200">
            <a:solidFill>
              <a:srgbClr val="940808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C0CB65E-B424-FC38-B40D-6E29393C9AE6}"/>
              </a:ext>
            </a:extLst>
          </p:cNvPr>
          <p:cNvGrpSpPr/>
          <p:nvPr/>
        </p:nvGrpSpPr>
        <p:grpSpPr>
          <a:xfrm>
            <a:off x="0" y="6057900"/>
            <a:ext cx="1000125" cy="834345"/>
            <a:chOff x="0" y="6057900"/>
            <a:chExt cx="1000125" cy="834345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2" name="Right Triangle 11">
              <a:extLst>
                <a:ext uri="{FF2B5EF4-FFF2-40B4-BE49-F238E27FC236}">
                  <a16:creationId xmlns:a16="http://schemas.microsoft.com/office/drawing/2014/main" id="{66435135-FCD6-FE6A-AFFC-F28AF050C861}"/>
                </a:ext>
              </a:extLst>
            </p:cNvPr>
            <p:cNvSpPr/>
            <p:nvPr/>
          </p:nvSpPr>
          <p:spPr>
            <a:xfrm>
              <a:off x="0" y="6057900"/>
              <a:ext cx="800100" cy="800100"/>
            </a:xfrm>
            <a:prstGeom prst="rtTriangle">
              <a:avLst/>
            </a:prstGeom>
            <a:solidFill>
              <a:srgbClr val="A61C2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Right Triangle 13">
              <a:extLst>
                <a:ext uri="{FF2B5EF4-FFF2-40B4-BE49-F238E27FC236}">
                  <a16:creationId xmlns:a16="http://schemas.microsoft.com/office/drawing/2014/main" id="{D1A10309-078D-A07C-C819-078F2E5821DA}"/>
                </a:ext>
              </a:extLst>
            </p:cNvPr>
            <p:cNvSpPr/>
            <p:nvPr/>
          </p:nvSpPr>
          <p:spPr>
            <a:xfrm>
              <a:off x="600075" y="6444570"/>
              <a:ext cx="400050" cy="447675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6F26F80-84B4-074F-7AF0-701124562D61}"/>
              </a:ext>
            </a:extLst>
          </p:cNvPr>
          <p:cNvGrpSpPr/>
          <p:nvPr/>
        </p:nvGrpSpPr>
        <p:grpSpPr>
          <a:xfrm rot="10800000">
            <a:off x="11191875" y="0"/>
            <a:ext cx="1000125" cy="800100"/>
            <a:chOff x="0" y="6057900"/>
            <a:chExt cx="1000125" cy="800100"/>
          </a:xfrm>
          <a:solidFill>
            <a:srgbClr val="A61C29"/>
          </a:solidFill>
        </p:grpSpPr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1738B79B-6464-5691-E802-6C0A0AA9A97B}"/>
                </a:ext>
              </a:extLst>
            </p:cNvPr>
            <p:cNvSpPr/>
            <p:nvPr/>
          </p:nvSpPr>
          <p:spPr>
            <a:xfrm>
              <a:off x="0" y="6057900"/>
              <a:ext cx="800100" cy="800100"/>
            </a:xfrm>
            <a:prstGeom prst="rtTriangl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E96BE892-6874-77E7-FB41-15CB70C8263A}"/>
                </a:ext>
              </a:extLst>
            </p:cNvPr>
            <p:cNvSpPr/>
            <p:nvPr/>
          </p:nvSpPr>
          <p:spPr>
            <a:xfrm>
              <a:off x="600075" y="6410324"/>
              <a:ext cx="400050" cy="447675"/>
            </a:xfrm>
            <a:prstGeom prst="rtTriangle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26537B3-41A6-B357-2CD8-7D2637FFFB28}"/>
              </a:ext>
            </a:extLst>
          </p:cNvPr>
          <p:cNvGrpSpPr/>
          <p:nvPr/>
        </p:nvGrpSpPr>
        <p:grpSpPr>
          <a:xfrm>
            <a:off x="1400175" y="995810"/>
            <a:ext cx="10777313" cy="5862190"/>
            <a:chOff x="1400175" y="1109250"/>
            <a:chExt cx="10468470" cy="5642346"/>
          </a:xfrm>
        </p:grpSpPr>
        <p:pic>
          <p:nvPicPr>
            <p:cNvPr id="22" name="Picture 21" descr="A screenshot of a computer&#10;&#10;Description automatically generated">
              <a:extLst>
                <a:ext uri="{FF2B5EF4-FFF2-40B4-BE49-F238E27FC236}">
                  <a16:creationId xmlns:a16="http://schemas.microsoft.com/office/drawing/2014/main" id="{0772C8E7-2F8D-0B84-C5C0-AEF7B8D296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0175" y="1109250"/>
              <a:ext cx="10468470" cy="5642346"/>
            </a:xfrm>
            <a:prstGeom prst="rect">
              <a:avLst/>
            </a:prstGeom>
          </p:spPr>
        </p:pic>
        <p:sp>
          <p:nvSpPr>
            <p:cNvPr id="23" name="Speech Bubble: Rectangle with Corners Rounded 22">
              <a:extLst>
                <a:ext uri="{FF2B5EF4-FFF2-40B4-BE49-F238E27FC236}">
                  <a16:creationId xmlns:a16="http://schemas.microsoft.com/office/drawing/2014/main" id="{9614742B-9E62-EC63-1A72-5131EC9F0DE0}"/>
                </a:ext>
              </a:extLst>
            </p:cNvPr>
            <p:cNvSpPr/>
            <p:nvPr/>
          </p:nvSpPr>
          <p:spPr>
            <a:xfrm>
              <a:off x="4049430" y="4718139"/>
              <a:ext cx="617578" cy="314864"/>
            </a:xfrm>
            <a:prstGeom prst="wedgeRoundRectCallout">
              <a:avLst>
                <a:gd name="adj1" fmla="val 46440"/>
                <a:gd name="adj2" fmla="val 76199"/>
                <a:gd name="adj3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000" b="1" dirty="0">
                  <a:solidFill>
                    <a:schemeClr val="tx1"/>
                  </a:solidFill>
                </a:rPr>
                <a:t>Install</a:t>
              </a:r>
              <a:endParaRPr lang="en-GB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Speech Bubble: Rectangle with Corners Rounded 23">
              <a:extLst>
                <a:ext uri="{FF2B5EF4-FFF2-40B4-BE49-F238E27FC236}">
                  <a16:creationId xmlns:a16="http://schemas.microsoft.com/office/drawing/2014/main" id="{C9D6FE91-146C-6A57-437A-2E7AB09A4A5F}"/>
                </a:ext>
              </a:extLst>
            </p:cNvPr>
            <p:cNvSpPr/>
            <p:nvPr/>
          </p:nvSpPr>
          <p:spPr>
            <a:xfrm>
              <a:off x="2663646" y="3136327"/>
              <a:ext cx="640083" cy="314864"/>
            </a:xfrm>
            <a:prstGeom prst="wedgeRoundRectCallout">
              <a:avLst>
                <a:gd name="adj1" fmla="val 46440"/>
                <a:gd name="adj2" fmla="val 76199"/>
                <a:gd name="adj3" fmla="val 16667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000" b="1" dirty="0">
                  <a:solidFill>
                    <a:schemeClr val="tx1"/>
                  </a:solidFill>
                </a:rPr>
                <a:t>Install</a:t>
              </a:r>
            </a:p>
          </p:txBody>
        </p:sp>
      </p:grpSp>
      <p:pic>
        <p:nvPicPr>
          <p:cNvPr id="26" name="Picture 25" descr="A black and red logo&#10;&#10;Description automatically generated">
            <a:extLst>
              <a:ext uri="{FF2B5EF4-FFF2-40B4-BE49-F238E27FC236}">
                <a16:creationId xmlns:a16="http://schemas.microsoft.com/office/drawing/2014/main" id="{01BB8B10-B2DC-96D5-F6D4-E1F2137F7C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07" t="21376" r="12606" b="20102"/>
          <a:stretch/>
        </p:blipFill>
        <p:spPr>
          <a:xfrm>
            <a:off x="119117" y="25377"/>
            <a:ext cx="1972374" cy="703733"/>
          </a:xfrm>
          <a:prstGeom prst="rect">
            <a:avLst/>
          </a:prstGeom>
        </p:spPr>
      </p:pic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9C75161E-3B34-B1D8-6D64-235A8A7B37C7}"/>
              </a:ext>
            </a:extLst>
          </p:cNvPr>
          <p:cNvSpPr/>
          <p:nvPr/>
        </p:nvSpPr>
        <p:spPr>
          <a:xfrm>
            <a:off x="420758" y="1435397"/>
            <a:ext cx="964905" cy="447675"/>
          </a:xfrm>
          <a:prstGeom prst="wedgeRectCallout">
            <a:avLst>
              <a:gd name="adj1" fmla="val 62914"/>
              <a:gd name="adj2" fmla="val 10762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Create new Environments here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964406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37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 pramadita</dc:creator>
  <cp:lastModifiedBy>PAPATHANASAKI MARIA</cp:lastModifiedBy>
  <cp:revision>24</cp:revision>
  <dcterms:created xsi:type="dcterms:W3CDTF">2017-12-15T03:25:07Z</dcterms:created>
  <dcterms:modified xsi:type="dcterms:W3CDTF">2025-09-24T20:35:20Z</dcterms:modified>
</cp:coreProperties>
</file>