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1806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3134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6789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9243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07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7274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5620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273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0473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767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8192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C20F4-7612-4F4C-8101-7A1F68BB8542}" type="datetimeFigureOut">
              <a:rPr lang="el-GR" smtClean="0"/>
              <a:t>10/5/2021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9EDE8-49A4-42F9-9229-47D1872EE7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0767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w01jZAZXWM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vtoGc1mh2M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iannislucacos.gr/recipe/kreas-eortastiko-geyma/3124/moshari-mpreze-me-kokkino-krasi-lahanika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_aFmrl5AuQ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7MbUoi_dNA&amp;t=12s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n3ypq4iVwc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0KlH22W3_s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akispetretzikis.com/el/categories/ryzi-amp-patates/poyres-patatas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ΛΑΧΑΝΙΚΑ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Ως λαχανικά χαρακτηρίζονται όλα τα τρόφιμα φυτικής προέλευσης που χρησιμοποιούνται:</a:t>
            </a:r>
          </a:p>
          <a:p>
            <a:pPr marL="0" indent="0">
              <a:buNone/>
            </a:pP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την παρασκευή διαφόρων 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ορεκτικών, ζεστών ή κρύων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την παρασκευή διαφόρων 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φαγητών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την παρασκευή διαφόρων 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σαλατών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Γ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ια συμπλήρωμα ορισμένων φαγητών που έχουν 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ως βάση το κρέας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όπως φρικασέ, ραγού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Για 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γαρνιτούρες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σε πιατέλες, δίσκους, καθρέπτες που παρουσιάζονται σε μπουφέ 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94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86000" y="3105835"/>
            <a:ext cx="4572000" cy="19082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www.youtube.com/watch?v=Dw01jZAZXWM</a:t>
            </a:r>
            <a:endParaRPr lang="el-GR" dirty="0" smtClean="0"/>
          </a:p>
          <a:p>
            <a:endParaRPr lang="el-GR" dirty="0" smtClean="0"/>
          </a:p>
          <a:p>
            <a:r>
              <a:rPr lang="el-GR" sz="3200" dirty="0" smtClean="0"/>
              <a:t>Μπρόκολο κόψιμο και βράσιμο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842260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86000" y="3105835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www.youtube.com/watch?v=bvtoGc1mh2M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r>
              <a:rPr lang="el-GR" sz="2800" dirty="0" smtClean="0"/>
              <a:t>Ζεμάτισμα λαχανικών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855872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86000" y="2967335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www.yiannislucacos.gr/recipe/kreas-eortastiko-geyma/3124/moshari-mpreze-me-kokkino-krasi-lahanika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r>
              <a:rPr lang="el-GR" sz="2400" dirty="0" smtClean="0"/>
              <a:t>Μοσχαράκι μπρεζέ με λαχανικά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619764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86000" y="3105835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www.youtube.com/watch?v=Q_aFmrl5AuQ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r>
              <a:rPr lang="el-GR" sz="2800" dirty="0" smtClean="0"/>
              <a:t>Λαχανικά σοτέ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573926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86000" y="28288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l-GR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www.youtube.com/watch?v=x7MbUoi_dNA&amp;t=12s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Φρούτα γλασέ</a:t>
            </a:r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9989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86000" y="3105835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www.youtube.com/watch?v=nn3ypq4iVwc</a:t>
            </a:r>
            <a:endParaRPr lang="el-GR" dirty="0" smtClean="0"/>
          </a:p>
          <a:p>
            <a:endParaRPr lang="el-GR" dirty="0"/>
          </a:p>
          <a:p>
            <a:r>
              <a:rPr lang="el-GR" sz="2800" dirty="0" smtClean="0"/>
              <a:t>Τηγανιτά λαχανικά (κολοκυθάκια μελιτζάνες)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25790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86000" y="3105835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www.youtube.com/watch?v=t0KlH22W3_s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r>
              <a:rPr lang="el-GR" sz="2800" dirty="0" smtClean="0"/>
              <a:t>γεμιστά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926644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286000" y="3105835"/>
            <a:ext cx="4572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akispetretzikis.com/el/categories/ryzi-amp-patates/poyres-patatas</a:t>
            </a:r>
            <a:endParaRPr lang="el-GR" dirty="0" smtClean="0"/>
          </a:p>
          <a:p>
            <a:endParaRPr lang="el-GR" dirty="0"/>
          </a:p>
          <a:p>
            <a:r>
              <a:rPr lang="el-GR" sz="3200" dirty="0" smtClean="0"/>
              <a:t>Πουρές πατάτας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622324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Λαχανικά διακρίσεις</a:t>
            </a:r>
            <a:b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(φρέσκα – διατηρημένα)</a:t>
            </a: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Φρέσκα λαχανικά: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Κηπευτικά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Κράμβες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(άσπρα, κόκκινα και πράσινα λαχανά, λαχανάκι Βρυξελλών, κουνουπίδι, μπρόκολο)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Ρίζες &amp; κόνδυλοι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(πατάτα, καρότο, σελινόριζα ή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απανοσέλινο, γουλιά ή γογγύλη, ρέβα, παντζάρι)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Λοβοί και Σπέρματα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(φρέσκα και ξερά φασολάκια, μπιζέλια, αρακάς, κουκιά, καλαμπόκι)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Οπωροκηπευτικά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(ντομάτες, πιπεριές, μελιτζάνες, αγγούρια, κολοκυθάκια, μπάμιες, ελιές)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Κοτσάνια και Βλαστάρια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(φινόκιο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ή γλυκομάραθο, αγκινάρα, σπαράγγι)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Οικογένεια κρεμμυδιού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 κρεμμύδια, σάλοτ ή εσαλότ μικροί βολβοί σε σχήμα μικρού αχλαδιού αλλά με μικρό μίσχο, πράσα, σκόρδο, βολβοί που παρασκευάζονται τουρσί.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Μανιτάρια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(μικρά, μεσαία, μεγάλα)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Αρωματικά χόρτα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(άνηθος, μαϊντανός, θυμάρι, δάφνη, ρόκα, βασιλικός, δεντρολίβανο, δυόσμος, μάραθος, εστραγκόν)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75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Λαχανικά διακρίσεις</a:t>
            </a:r>
            <a:b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(φρέσκα – </a:t>
            </a:r>
            <a:r>
              <a:rPr lang="el-GR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διατηρημένα)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Διατηρημένα:</a:t>
            </a:r>
          </a:p>
          <a:p>
            <a:pPr marL="0" indent="0">
              <a:buNone/>
            </a:pP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Με ψύξη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Με ξήρανση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(ξερά λαχανικά, ξηροί καρποί, όσπρια κτλ.)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Σε κονσέρβα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Προϊόντα ντομάτας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(πολτός, χυμός, συμπυκνωμένος, κέτσαπ, ολόκληρες ή αποφλοιωμένες)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Σε ξύδι, λάδι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(ελιές σε λάδι, αγγουράκια σε ξύδι, τουρσί)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Εκχυλίσματα λαχανικών ή σκόνες αυτών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(διατηρούνται σε πολτώδη μορφή ή σκόνης, όπου με ελαφρό βράσιμο τους σε νερό δημιουργούνται κυρίως σούπες) 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854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155448"/>
            <a:ext cx="8157592" cy="537248"/>
          </a:xfrm>
        </p:spPr>
        <p:txBody>
          <a:bodyPr>
            <a:normAutofit fontScale="90000"/>
          </a:bodyPr>
          <a:lstStyle/>
          <a:p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Βρασμός λαχανικών</a:t>
            </a:r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Τοποθετούμε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μια κατσαρόλα με νερό στη φωτιά.</a:t>
            </a:r>
            <a:b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Προσοχή! Η ποσότητα του νερού πρέπει να είναι αρκετή σε σχέση με την ποσότητα των λαχανικών που θα βράσουμε. Αυτό γιατί στην αντίθετη περίπτωση, μόλις βάλουμε στην κατσαρόλα τα λαχανικά, ο βρασμός θα σταματήσει και θα αργήσει να επανέλθει με αποτέλεσμα τα λαχανικά να μείνουν παραπάνω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απ‘ όσο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πρέπει στο νερό και να χάσουν το πράσινο χρώμα τους</a:t>
            </a:r>
            <a:b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l-G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0888"/>
            <a:ext cx="7565464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685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-36512" y="44624"/>
            <a:ext cx="9180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Αλατίζουμε καλά το νερό, τόσο ώστε να θυμίζει θαλασσινό νερό.</a:t>
            </a:r>
          </a:p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Δεν υπάρχει λόγος ανησυχίας για το παραπάνω αλάτι. Αν βράσουμε τα λαχανικά για όσο χρόνο πρέπει, δεν θα είναι αλμυρά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196752"/>
            <a:ext cx="8934450" cy="517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3776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35496" y="44625"/>
            <a:ext cx="9108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Μόλις το νερό βράσει έντονα, προσθέτουμε τα λαχανικά στην κατσαρόλα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452438"/>
            <a:ext cx="893445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543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0" y="1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Βράζουμε τα λαχανικά μέχρι να μαλακώσουν στο βαθμό που θέλουμε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452438"/>
            <a:ext cx="893445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0930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-108520" y="-53078"/>
            <a:ext cx="9252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/>
              <a:t>              Αφαιρούμε </a:t>
            </a:r>
            <a:r>
              <a:rPr lang="el-GR" dirty="0"/>
              <a:t>τα λαχανικά από το νερό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452438"/>
            <a:ext cx="893445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55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0" y="-7984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Αν δεν θέλουμε να τα σερβίρουμε αμέσως ή να τα σερβίρουμε ζεστά, τα βυθίζουμε σε νερό με </a:t>
            </a:r>
            <a:r>
              <a:rPr lang="el-GR" dirty="0" smtClean="0"/>
              <a:t>πάγο. Σουρώνουμε </a:t>
            </a:r>
            <a:r>
              <a:rPr lang="el-GR" dirty="0"/>
              <a:t>τα λαχανικά και τα στεγνώνουμε </a:t>
            </a:r>
            <a:r>
              <a:rPr lang="el-GR" dirty="0" smtClean="0"/>
              <a:t>καλά. Τα </a:t>
            </a:r>
            <a:r>
              <a:rPr lang="el-GR" dirty="0"/>
              <a:t>διατηρούμε στο ψυγείο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980728"/>
            <a:ext cx="8934450" cy="542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62459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424</Words>
  <Application>Microsoft Office PowerPoint</Application>
  <PresentationFormat>Προβολή στην οθόνη (4:3)</PresentationFormat>
  <Paragraphs>69</Paragraphs>
  <Slides>17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Θέμα του Office</vt:lpstr>
      <vt:lpstr>ΛΑΧΑΝΙΚΑ</vt:lpstr>
      <vt:lpstr>Λαχανικά διακρίσεις (φρέσκα – διατηρημένα)</vt:lpstr>
      <vt:lpstr>Λαχανικά διακρίσεις (φρέσκα – διατηρημένα)</vt:lpstr>
      <vt:lpstr>    Βρασμός λαχανικών  Τοποθετούμε μια κατσαρόλα με νερό στη φωτιά. Προσοχή! Η ποσότητα του νερού πρέπει να είναι αρκετή σε σχέση με την ποσότητα των λαχανικών που θα βράσουμε. Αυτό γιατί στην αντίθετη περίπτωση, μόλις βάλουμε στην κατσαρόλα τα λαχανικά, ο βρασμός θα σταματήσει και θα αργήσει να επανέλθει με αποτέλεσμα τα λαχανικά να μείνουν παραπάνω απ‘ όσο πρέπει στο νερό και να χάσουν το πράσινο χρώμα τους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43</cp:revision>
  <dcterms:created xsi:type="dcterms:W3CDTF">2021-05-05T06:53:00Z</dcterms:created>
  <dcterms:modified xsi:type="dcterms:W3CDTF">2021-05-10T06:32:48Z</dcterms:modified>
</cp:coreProperties>
</file>