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C20F4-7612-4F4C-8101-7A1F68BB8542}" type="datetimeFigureOut">
              <a:rPr lang="el-GR" smtClean="0"/>
              <a:t>10/5/2021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9EDE8-49A4-42F9-9229-47D1872EE7C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31806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C20F4-7612-4F4C-8101-7A1F68BB8542}" type="datetimeFigureOut">
              <a:rPr lang="el-GR" smtClean="0"/>
              <a:t>10/5/2021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9EDE8-49A4-42F9-9229-47D1872EE7C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13134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C20F4-7612-4F4C-8101-7A1F68BB8542}" type="datetimeFigureOut">
              <a:rPr lang="el-GR" smtClean="0"/>
              <a:t>10/5/2021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9EDE8-49A4-42F9-9229-47D1872EE7C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96789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C20F4-7612-4F4C-8101-7A1F68BB8542}" type="datetimeFigureOut">
              <a:rPr lang="el-GR" smtClean="0"/>
              <a:t>10/5/2021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9EDE8-49A4-42F9-9229-47D1872EE7C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99243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C20F4-7612-4F4C-8101-7A1F68BB8542}" type="datetimeFigureOut">
              <a:rPr lang="el-GR" smtClean="0"/>
              <a:t>10/5/2021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9EDE8-49A4-42F9-9229-47D1872EE7C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01507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C20F4-7612-4F4C-8101-7A1F68BB8542}" type="datetimeFigureOut">
              <a:rPr lang="el-GR" smtClean="0"/>
              <a:t>10/5/2021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9EDE8-49A4-42F9-9229-47D1872EE7C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57274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C20F4-7612-4F4C-8101-7A1F68BB8542}" type="datetimeFigureOut">
              <a:rPr lang="el-GR" smtClean="0"/>
              <a:t>10/5/2021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9EDE8-49A4-42F9-9229-47D1872EE7C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25620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C20F4-7612-4F4C-8101-7A1F68BB8542}" type="datetimeFigureOut">
              <a:rPr lang="el-GR" smtClean="0"/>
              <a:t>10/5/2021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9EDE8-49A4-42F9-9229-47D1872EE7C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7273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C20F4-7612-4F4C-8101-7A1F68BB8542}" type="datetimeFigureOut">
              <a:rPr lang="el-GR" smtClean="0"/>
              <a:t>10/5/2021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9EDE8-49A4-42F9-9229-47D1872EE7C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70473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C20F4-7612-4F4C-8101-7A1F68BB8542}" type="datetimeFigureOut">
              <a:rPr lang="el-GR" smtClean="0"/>
              <a:t>10/5/2021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9EDE8-49A4-42F9-9229-47D1872EE7C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57672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C20F4-7612-4F4C-8101-7A1F68BB8542}" type="datetimeFigureOut">
              <a:rPr lang="el-GR" smtClean="0"/>
              <a:t>10/5/2021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9EDE8-49A4-42F9-9229-47D1872EE7C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18192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9C20F4-7612-4F4C-8101-7A1F68BB8542}" type="datetimeFigureOut">
              <a:rPr lang="el-GR" smtClean="0"/>
              <a:t>10/5/2021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9EDE8-49A4-42F9-9229-47D1872EE7C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30767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Dw01jZAZXWM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bvtoGc1mh2M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iannislucacos.gr/recipe/kreas-eortastiko-geyma/3124/moshari-mpreze-me-kokkino-krasi-lahanika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Q_aFmrl5AuQ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x7MbUoi_dNA&amp;t=12s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nn3ypq4iVwc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t0KlH22W3_s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akispetretzikis.com/el/categories/ryzi-amp-patates/poyres-patatas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ΛΑΧΑΝΙΚΑ</a:t>
            </a:r>
            <a:endParaRPr lang="el-G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Ως λαχανικά χαρακτηρίζονται όλα τα τρόφιμα φυτικής προέλευσης που χρησιμοποιούνται:</a:t>
            </a:r>
          </a:p>
          <a:p>
            <a:pPr marL="0" indent="0">
              <a:buNone/>
            </a:pPr>
            <a:endParaRPr lang="el-G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l-G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Για την παρασκευή διαφόρων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ορεκτικών, ζεστών ή κρύων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Για την παρασκευή διαφόρων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φαγητών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Για την παρασκευή διαφόρων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σαλατών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Γ</a:t>
            </a:r>
            <a:r>
              <a:rPr lang="el-G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ια συμπλήρωμα ορισμένων φαγητών που έχουν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ως βάση το κρέας</a:t>
            </a:r>
            <a:r>
              <a:rPr lang="el-G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όπως φρικασέ, ραγού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Για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γαρνιτούρες</a:t>
            </a:r>
            <a:r>
              <a:rPr lang="el-G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σε πιατέλες, δίσκους, καθρέπτες που παρουσιάζονται σε μπουφέ </a:t>
            </a:r>
            <a:endParaRPr lang="el-G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944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2286000" y="3105835"/>
            <a:ext cx="4572000" cy="19082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www.youtube.com/watch?v=Dw01jZAZXWM</a:t>
            </a:r>
            <a:endParaRPr lang="el-GR" dirty="0" smtClean="0"/>
          </a:p>
          <a:p>
            <a:endParaRPr lang="el-GR" dirty="0" smtClean="0"/>
          </a:p>
          <a:p>
            <a:r>
              <a:rPr lang="el-GR" sz="3200" dirty="0" smtClean="0"/>
              <a:t>Μπρόκολο κόψιμο και βράσιμο</a:t>
            </a:r>
            <a:endParaRPr lang="el-GR" sz="3200" dirty="0"/>
          </a:p>
        </p:txBody>
      </p:sp>
    </p:spTree>
    <p:extLst>
      <p:ext uri="{BB962C8B-B14F-4D97-AF65-F5344CB8AC3E}">
        <p14:creationId xmlns:p14="http://schemas.microsoft.com/office/powerpoint/2010/main" val="18422600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2286000" y="3105835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www.youtube.com/watch?v=bvtoGc1mh2M</a:t>
            </a:r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r>
              <a:rPr lang="el-GR" sz="2800" dirty="0" smtClean="0"/>
              <a:t>Ζεμάτισμα λαχανικών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8558723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2286000" y="2967335"/>
            <a:ext cx="4572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www.yiannislucacos.gr/recipe/kreas-eortastiko-geyma/3124/moshari-mpreze-me-kokkino-krasi-lahanika</a:t>
            </a:r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r>
              <a:rPr lang="el-GR" sz="2400" dirty="0" smtClean="0"/>
              <a:t>Μοσχαράκι μπρεζέ με λαχανικά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6197642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2286000" y="3105835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www.youtube.com/watch?v=Q_aFmrl5AuQ</a:t>
            </a:r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r>
              <a:rPr lang="el-GR" sz="2800" dirty="0" smtClean="0"/>
              <a:t>Λαχανικά σοτέ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15739268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2286000" y="2828836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l-GR" dirty="0" smtClean="0"/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www.youtube.com/watch?v=x7MbUoi_dNA&amp;t=12s</a:t>
            </a:r>
            <a:endParaRPr lang="el-GR" dirty="0" smtClean="0"/>
          </a:p>
          <a:p>
            <a:endParaRPr lang="el-GR" dirty="0" smtClean="0"/>
          </a:p>
          <a:p>
            <a:endParaRPr lang="el-GR" dirty="0"/>
          </a:p>
          <a:p>
            <a:r>
              <a:rPr lang="el-GR" dirty="0" smtClean="0"/>
              <a:t>Φρούτα γλασέ</a:t>
            </a:r>
            <a:endParaRPr lang="el-GR" dirty="0"/>
          </a:p>
          <a:p>
            <a:endParaRPr lang="el-GR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99894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2286000" y="3105835"/>
            <a:ext cx="4572000" cy="178510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www.youtube.com/watch?v=nn3ypq4iVwc</a:t>
            </a:r>
            <a:endParaRPr lang="el-GR" dirty="0" smtClean="0"/>
          </a:p>
          <a:p>
            <a:endParaRPr lang="el-GR" dirty="0"/>
          </a:p>
          <a:p>
            <a:r>
              <a:rPr lang="el-GR" sz="2800" dirty="0" smtClean="0"/>
              <a:t>Τηγανιτά λαχανικά (κολοκυθάκια μελιτζάνες)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4257903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2286000" y="3105835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www.youtube.com/watch?v=t0KlH22W3_s</a:t>
            </a:r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r>
              <a:rPr lang="el-GR" sz="2800" dirty="0" smtClean="0"/>
              <a:t>γεμιστά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29266446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2286000" y="3105835"/>
            <a:ext cx="4572000" cy="141577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akispetretzikis.com/el/categories/ryzi-amp-patates/poyres-patatas</a:t>
            </a:r>
            <a:endParaRPr lang="el-GR" dirty="0" smtClean="0"/>
          </a:p>
          <a:p>
            <a:endParaRPr lang="el-GR" dirty="0"/>
          </a:p>
          <a:p>
            <a:r>
              <a:rPr lang="el-GR" sz="3200" dirty="0" smtClean="0"/>
              <a:t>Πουρές πατάτας </a:t>
            </a:r>
            <a:endParaRPr lang="el-GR" sz="3200" dirty="0"/>
          </a:p>
        </p:txBody>
      </p:sp>
    </p:spTree>
    <p:extLst>
      <p:ext uri="{BB962C8B-B14F-4D97-AF65-F5344CB8AC3E}">
        <p14:creationId xmlns:p14="http://schemas.microsoft.com/office/powerpoint/2010/main" val="2622324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Λαχανικά διακρίσεις</a:t>
            </a:r>
            <a:br>
              <a:rPr lang="el-G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(φρέσκα – διατηρημένα)</a:t>
            </a:r>
            <a:endParaRPr lang="el-G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Φρέσκα λαχανικά: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Κηπευτικά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Κράμβες </a:t>
            </a:r>
            <a:r>
              <a:rPr lang="el-G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(άσπρα, κόκκινα και πράσινα λαχανά, λαχανάκι Βρυξελλών, κουνουπίδι, μπρόκολο)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Ρίζες &amp; κόνδυλοι </a:t>
            </a:r>
            <a:r>
              <a:rPr lang="el-G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(πατάτα, καρότο, σελινόριζα ή 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ρ</a:t>
            </a:r>
            <a:r>
              <a:rPr lang="el-G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απανοσέλινο, γουλιά ή γογγύλη, ρέβα, παντζάρι)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Λοβοί και Σπέρματα </a:t>
            </a:r>
            <a:r>
              <a:rPr lang="el-G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(φρέσκα και ξερά φασολάκια, μπιζέλια, αρακάς, κουκιά, καλαμπόκι)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Οπωροκηπευτικά</a:t>
            </a:r>
            <a:r>
              <a:rPr lang="el-G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(ντομάτες, πιπεριές, μελιτζάνες, αγγούρια, κολοκυθάκια, μπάμιες, ελιές)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Κοτσάνια και Βλαστάρια </a:t>
            </a:r>
            <a:r>
              <a:rPr lang="el-G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(φινόκιο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ή γλυκομάραθο, αγκινάρα, σπαράγγι)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Οικογένεια κρεμμυδιού </a:t>
            </a:r>
            <a:r>
              <a:rPr lang="el-G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( κρεμμύδια, σάλοτ ή εσαλότ μικροί βολβοί σε σχήμα μικρού αχλαδιού αλλά με μικρό μίσχο, πράσα, σκόρδο, βολβοί που παρασκευάζονται τουρσί.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Μανιτάρια</a:t>
            </a:r>
            <a:r>
              <a:rPr lang="el-G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(μικρά, μεσαία, μεγάλα)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Αρωματικά χόρτα </a:t>
            </a:r>
            <a:r>
              <a:rPr lang="el-G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(άνηθος, μαϊντανός, θυμάρι, δάφνη, ρόκα, βασιλικός, δεντρολίβανο, δυόσμος, μάραθος, εστραγκόν)</a:t>
            </a:r>
          </a:p>
          <a:p>
            <a:pPr>
              <a:buFont typeface="Wingdings" panose="05000000000000000000" pitchFamily="2" charset="2"/>
              <a:buChar char="§"/>
            </a:pPr>
            <a:endParaRPr lang="el-G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075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Λαχανικά διακρίσεις</a:t>
            </a:r>
            <a:br>
              <a:rPr lang="el-GR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(φρέσκα – </a:t>
            </a:r>
            <a:r>
              <a:rPr lang="el-GR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διατηρημένα)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Διατηρημένα:</a:t>
            </a:r>
          </a:p>
          <a:p>
            <a:pPr marL="0" indent="0">
              <a:buNone/>
            </a:pPr>
            <a:endParaRPr lang="el-G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l-G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Με ψύξη</a:t>
            </a:r>
            <a:r>
              <a:rPr lang="el-G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Με ξήρανση </a:t>
            </a:r>
            <a:r>
              <a:rPr lang="el-G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(ξερά λαχανικά, ξηροί καρποί, όσπρια κτλ.)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Σε κονσέρβα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Προϊόντα ντομάτας </a:t>
            </a:r>
            <a:r>
              <a:rPr lang="el-G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(πολτός, χυμός, συμπυκνωμένος, κέτσαπ, ολόκληρες ή αποφλοιωμένες)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Σε ξύδι, λάδι </a:t>
            </a:r>
            <a:r>
              <a:rPr lang="el-G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(ελιές σε λάδι, αγγουράκια σε ξύδι, τουρσί)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Εκχυλίσματα λαχανικών ή σκόνες αυτών </a:t>
            </a:r>
            <a:r>
              <a:rPr lang="el-G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(διατηρούνται σε πολτώδη μορφή ή σκόνης, όπου με ελαφρό βράσιμο τους σε νερό δημιουργούνται κυρίως σούπες) </a:t>
            </a:r>
            <a:endParaRPr lang="el-G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854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11560" y="155448"/>
            <a:ext cx="8157592" cy="537248"/>
          </a:xfrm>
        </p:spPr>
        <p:txBody>
          <a:bodyPr>
            <a:normAutofit fontScale="90000"/>
          </a:bodyPr>
          <a:lstStyle/>
          <a:p>
            <a:r>
              <a:rPr lang="el-G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3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Βρασμός λαχανικών</a:t>
            </a:r>
            <a:r>
              <a:rPr lang="el-G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18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Τοποθετούμε 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μια κατσαρόλα με νερό στη φωτιά.</a:t>
            </a:r>
            <a:b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Προσοχή! Η ποσότητα του νερού πρέπει να είναι αρκετή σε σχέση με την ποσότητα των λαχανικών που θα βράσουμε. Αυτό γιατί στην αντίθετη περίπτωση, μόλις βάλουμε στην κατσαρόλα τα λαχανικά, ο βρασμός θα σταματήσει και θα αργήσει να επανέλθει με αποτέλεσμα τα λαχανικά να μείνουν παραπάνω </a:t>
            </a:r>
            <a:r>
              <a:rPr lang="el-G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απ‘ όσο 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πρέπει στο νερό και να χάσουν το πράσινο χρώμα τους</a:t>
            </a:r>
            <a:b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l-GR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420888"/>
            <a:ext cx="7565464" cy="4320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9685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Ορθογώνιο 2"/>
          <p:cNvSpPr/>
          <p:nvPr/>
        </p:nvSpPr>
        <p:spPr>
          <a:xfrm>
            <a:off x="-36512" y="44624"/>
            <a:ext cx="91805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Αλατίζουμε καλά το νερό, τόσο ώστε να θυμίζει θαλασσινό νερό.</a:t>
            </a:r>
          </a:p>
          <a:p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Δεν υπάρχει λόγος ανησυχίας για το παραπάνω αλάτι. Αν βράσουμε τα λαχανικά για όσο χρόνο πρέπει, δεν θα είναι αλμυρά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l-G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1196752"/>
            <a:ext cx="8934450" cy="517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3776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35496" y="44625"/>
            <a:ext cx="91085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Μόλις το νερό βράσει έντονα, προσθέτουμε τα λαχανικά στην κατσαρόλα</a:t>
            </a:r>
            <a:r>
              <a:rPr lang="el-GR" dirty="0" smtClean="0"/>
              <a:t>.</a:t>
            </a:r>
          </a:p>
          <a:p>
            <a:endParaRPr lang="el-G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452438"/>
            <a:ext cx="8934450" cy="595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8543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0" y="1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Βράζουμε τα λαχανικά μέχρι να μαλακώσουν στο βαθμό που θέλουμε</a:t>
            </a:r>
            <a:r>
              <a:rPr lang="el-GR" dirty="0" smtClean="0"/>
              <a:t>.</a:t>
            </a:r>
          </a:p>
          <a:p>
            <a:endParaRPr lang="el-GR" dirty="0"/>
          </a:p>
          <a:p>
            <a:endParaRPr lang="el-G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452438"/>
            <a:ext cx="8934450" cy="595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0930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-108520" y="-53078"/>
            <a:ext cx="92525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dirty="0" smtClean="0"/>
              <a:t>              Αφαιρούμε </a:t>
            </a:r>
            <a:r>
              <a:rPr lang="el-GR" dirty="0"/>
              <a:t>τα λαχανικά από το νερό</a:t>
            </a:r>
            <a:r>
              <a:rPr lang="el-GR" dirty="0" smtClean="0"/>
              <a:t>.</a:t>
            </a:r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452438"/>
            <a:ext cx="8934450" cy="595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655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0" y="-7984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Αν δεν θέλουμε να τα σερβίρουμε αμέσως ή να τα σερβίρουμε ζεστά, τα βυθίζουμε σε νερό με </a:t>
            </a:r>
            <a:r>
              <a:rPr lang="el-GR" dirty="0" smtClean="0"/>
              <a:t>πάγο. Σουρώνουμε </a:t>
            </a:r>
            <a:r>
              <a:rPr lang="el-GR" dirty="0"/>
              <a:t>τα λαχανικά και τα στεγνώνουμε </a:t>
            </a:r>
            <a:r>
              <a:rPr lang="el-GR" dirty="0" smtClean="0"/>
              <a:t>καλά. Τα </a:t>
            </a:r>
            <a:r>
              <a:rPr lang="el-GR" dirty="0"/>
              <a:t>διατηρούμε στο ψυγείο</a:t>
            </a:r>
            <a:r>
              <a:rPr lang="el-GR" dirty="0" smtClean="0"/>
              <a:t>.</a:t>
            </a:r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980728"/>
            <a:ext cx="8934450" cy="5424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7624597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424</Words>
  <Application>Microsoft Office PowerPoint</Application>
  <PresentationFormat>Προβολή στην οθόνη (4:3)</PresentationFormat>
  <Paragraphs>69</Paragraphs>
  <Slides>17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17</vt:i4>
      </vt:variant>
    </vt:vector>
  </HeadingPairs>
  <TitlesOfParts>
    <vt:vector size="18" baseType="lpstr">
      <vt:lpstr>Θέμα του Office</vt:lpstr>
      <vt:lpstr>ΛΑΧΑΝΙΚΑ</vt:lpstr>
      <vt:lpstr>Λαχανικά διακρίσεις (φρέσκα – διατηρημένα)</vt:lpstr>
      <vt:lpstr>Λαχανικά διακρίσεις (φρέσκα – διατηρημένα)</vt:lpstr>
      <vt:lpstr>    Βρασμός λαχανικών  Τοποθετούμε μια κατσαρόλα με νερό στη φωτιά. Προσοχή! Η ποσότητα του νερού πρέπει να είναι αρκετή σε σχέση με την ποσότητα των λαχανικών που θα βράσουμε. Αυτό γιατί στην αντίθετη περίπτωση, μόλις βάλουμε στην κατσαρόλα τα λαχανικά, ο βρασμός θα σταματήσει και θα αργήσει να επανέλθει με αποτέλεσμα τα λαχανικά να μείνουν παραπάνω απ‘ όσο πρέπει στο νερό και να χάσουν το πράσινο χρώμα τους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user</dc:creator>
  <cp:lastModifiedBy>user</cp:lastModifiedBy>
  <cp:revision>43</cp:revision>
  <dcterms:created xsi:type="dcterms:W3CDTF">2021-05-05T06:53:00Z</dcterms:created>
  <dcterms:modified xsi:type="dcterms:W3CDTF">2021-05-10T06:32:48Z</dcterms:modified>
</cp:coreProperties>
</file>