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300" r:id="rId3"/>
    <p:sldId id="358" r:id="rId4"/>
    <p:sldId id="359" r:id="rId5"/>
    <p:sldId id="375" r:id="rId6"/>
    <p:sldId id="360" r:id="rId7"/>
    <p:sldId id="362" r:id="rId8"/>
    <p:sldId id="361" r:id="rId9"/>
    <p:sldId id="363" r:id="rId10"/>
    <p:sldId id="364" r:id="rId11"/>
    <p:sldId id="365" r:id="rId12"/>
    <p:sldId id="377" r:id="rId13"/>
    <p:sldId id="378" r:id="rId14"/>
    <p:sldId id="366" r:id="rId15"/>
    <p:sldId id="367" r:id="rId16"/>
    <p:sldId id="368" r:id="rId17"/>
    <p:sldId id="369" r:id="rId18"/>
    <p:sldId id="370" r:id="rId19"/>
    <p:sldId id="371" r:id="rId20"/>
    <p:sldId id="372" r:id="rId21"/>
    <p:sldId id="373" r:id="rId22"/>
    <p:sldId id="376" r:id="rId23"/>
    <p:sldId id="374" r:id="rId2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14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82503-FA02-4EFC-AE95-4EC38C4AED1F}" type="datetimeFigureOut">
              <a:rPr lang="el-GR" smtClean="0"/>
              <a:t>5/12/2019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3B9D88-6CDF-4443-ABBF-675B7D7DDF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9779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0B518-44FF-4051-AA9F-E6FB2AEA1373}" type="datetime1">
              <a:rPr lang="el-GR" smtClean="0"/>
              <a:t>5/12/2019</a:t>
            </a:fld>
            <a:endParaRPr lang="el-G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095A3-1DD0-4C66-A43E-0158117016AC}" type="datetime1">
              <a:rPr lang="el-GR" smtClean="0"/>
              <a:t>5/12/2019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46BDA-075A-4646-96A8-9EA0B17C48B5}" type="datetime1">
              <a:rPr lang="el-GR" smtClean="0"/>
              <a:t>5/12/2019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A43EF-0D8A-4F02-A97B-5D774488B032}" type="datetime1">
              <a:rPr lang="el-GR" smtClean="0"/>
              <a:t>5/12/2019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63254-3AB0-44D9-9D97-651EC15CCDB8}" type="datetime1">
              <a:rPr lang="el-GR" smtClean="0"/>
              <a:t>5/12/2019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DB5C-B15E-41F2-8666-2AE0CCD534B6}" type="datetime1">
              <a:rPr lang="el-GR" smtClean="0"/>
              <a:t>5/12/2019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2AD0D-6A4B-43E9-91ED-B5348D22583D}" type="datetime1">
              <a:rPr lang="el-GR" smtClean="0"/>
              <a:t>5/12/2019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5A85B-3A91-4671-ADD2-0B143E6B2159}" type="datetime1">
              <a:rPr lang="el-GR" smtClean="0"/>
              <a:t>5/12/2019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5CA3F-8DD9-45B7-87A8-7EA075CD8CDB}" type="datetime1">
              <a:rPr lang="el-GR" smtClean="0"/>
              <a:t>5/12/2019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0F90F-598A-4D13-BCCA-CE1FECE97829}" type="datetime1">
              <a:rPr lang="el-GR" smtClean="0"/>
              <a:t>5/12/2019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smtClean="0"/>
              <a:t>Κάντε κλικ στο εικονίδιο για να προσθέσετε μια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74623-FABF-41B9-86B4-EA3FB9C8D3FB}" type="datetime1">
              <a:rPr lang="el-GR" smtClean="0"/>
              <a:t>5/12/2019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A0CEFB-8D18-4FB4-A1B5-A88D7DAA73B0}" type="datetime1">
              <a:rPr lang="el-GR" smtClean="0"/>
              <a:t>5/12/2019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D0D7EAD-ABF3-4AA5-8707-03A1BB55CEA4}" type="slidenum">
              <a:rPr lang="el-GR" smtClean="0"/>
              <a:t>‹#›</a:t>
            </a:fld>
            <a:endParaRPr lang="el-G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hf sldNum="0" hd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STzOiRqzzL4" TargetMode="External"/><Relationship Id="rId2" Type="http://schemas.openxmlformats.org/officeDocument/2006/relationships/hyperlink" Target="http://www.youtube.com/watch?v=KNZpAwjCaxQ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Sa1wM750Rvs" TargetMode="External"/><Relationship Id="rId2" Type="http://schemas.openxmlformats.org/officeDocument/2006/relationships/hyperlink" Target="http://www.youtube.com/watch?feature=endscreen&amp;v=4kx9_0YwShE&amp;NR=1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bWGtAFuVF0" TargetMode="External"/><Relationship Id="rId2" Type="http://schemas.openxmlformats.org/officeDocument/2006/relationships/hyperlink" Target="http://www.youtube.com/watch?v=Sa1wM750Rvs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1HDQ0orS6s" TargetMode="External"/><Relationship Id="rId2" Type="http://schemas.openxmlformats.org/officeDocument/2006/relationships/hyperlink" Target="https://www.youtube.com/watch?v=lQGFvKAujb8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MVQGoSMG4a8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2dqRN0Z7-_o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f3OtT826VE" TargetMode="External"/><Relationship Id="rId2" Type="http://schemas.openxmlformats.org/officeDocument/2006/relationships/hyperlink" Target="https://www.youtube.com/watch?v=mpw-rFWC1Ak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b1y2Q6YX1bQ" TargetMode="External"/><Relationship Id="rId4" Type="http://schemas.openxmlformats.org/officeDocument/2006/relationships/hyperlink" Target="https://www.youtube.com/watch?v=v-U0v-C9y4o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J1ljxodF9_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Desmosome" TargetMode="External"/><Relationship Id="rId2" Type="http://schemas.openxmlformats.org/officeDocument/2006/relationships/hyperlink" Target="https://www.youtube.com/watch?v=zzP87Zdf9i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vitanetonline.com/forums/1/Thread/100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 smtClean="0"/>
              <a:t>Βασικες</a:t>
            </a:r>
            <a:r>
              <a:rPr lang="el-GR" dirty="0" smtClean="0"/>
              <a:t> </a:t>
            </a:r>
            <a:r>
              <a:rPr lang="el-GR" dirty="0" err="1" smtClean="0"/>
              <a:t>Εννοιες</a:t>
            </a:r>
            <a:r>
              <a:rPr lang="el-GR" dirty="0" smtClean="0"/>
              <a:t> </a:t>
            </a:r>
            <a:r>
              <a:rPr lang="el-GR" dirty="0" err="1" smtClean="0"/>
              <a:t>Φυσικ</a:t>
            </a:r>
            <a:r>
              <a:rPr lang="el-GR" dirty="0" err="1" smtClean="0"/>
              <a:t>ων</a:t>
            </a:r>
            <a:r>
              <a:rPr lang="el-GR" dirty="0" smtClean="0"/>
              <a:t> </a:t>
            </a:r>
            <a:r>
              <a:rPr lang="el-GR" dirty="0" err="1" smtClean="0"/>
              <a:t>Επιστημων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0000"/>
                </a:solidFill>
              </a:rPr>
              <a:t>Βασικές </a:t>
            </a:r>
            <a:r>
              <a:rPr lang="el-GR" dirty="0" err="1" smtClean="0">
                <a:solidFill>
                  <a:srgbClr val="FF0000"/>
                </a:solidFill>
              </a:rPr>
              <a:t>Εννοιες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dirty="0" err="1" smtClean="0">
                <a:solidFill>
                  <a:srgbClr val="FF0000"/>
                </a:solidFill>
              </a:rPr>
              <a:t>Φυσικων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dirty="0" err="1" smtClean="0">
                <a:solidFill>
                  <a:srgbClr val="FF0000"/>
                </a:solidFill>
              </a:rPr>
              <a:t>Επιστημων</a:t>
            </a:r>
            <a:r>
              <a:rPr lang="el-GR" dirty="0" smtClean="0">
                <a:solidFill>
                  <a:srgbClr val="FF0000"/>
                </a:solidFill>
              </a:rPr>
              <a:t>   </a:t>
            </a:r>
            <a:r>
              <a:rPr lang="el-GR" dirty="0" smtClean="0">
                <a:solidFill>
                  <a:srgbClr val="FF0000"/>
                </a:solidFill>
              </a:rPr>
              <a:t>_ ΠΑΝΕΠΙΣΤΗΜΙΟ ΘΕΣΣΑΛΙΑΣ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218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l-GR" sz="3200"/>
              <a:t/>
            </a:r>
            <a:br>
              <a:rPr lang="en-US" altLang="el-GR" sz="3200"/>
            </a:br>
            <a:r>
              <a:rPr lang="el-GR" altLang="el-GR" sz="3200"/>
              <a:t>Ηλεκτρισμένα κυτταρα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 sz="2400" dirty="0"/>
              <a:t>Τι </a:t>
            </a:r>
            <a:r>
              <a:rPr lang="el-GR" altLang="el-GR" sz="2400" dirty="0" err="1"/>
              <a:t>δενει</a:t>
            </a:r>
            <a:r>
              <a:rPr lang="el-GR" altLang="el-GR" sz="2400" dirty="0"/>
              <a:t> τα </a:t>
            </a:r>
            <a:r>
              <a:rPr lang="el-GR" altLang="el-GR" sz="2400" dirty="0" err="1"/>
              <a:t>κυτταρα</a:t>
            </a:r>
            <a:r>
              <a:rPr lang="el-GR" altLang="el-GR" sz="2400" dirty="0"/>
              <a:t> μας σε μια ενότητα;</a:t>
            </a:r>
          </a:p>
          <a:p>
            <a:pPr>
              <a:buFont typeface="Wingdings" pitchFamily="2" charset="2"/>
              <a:buNone/>
            </a:pPr>
            <a:r>
              <a:rPr lang="el-GR" altLang="el-GR" sz="2400" dirty="0">
                <a:hlinkClick r:id="rId2"/>
              </a:rPr>
              <a:t>http://www.youtube.com/watch?v=KNZpAwjCaxQ</a:t>
            </a:r>
            <a:r>
              <a:rPr lang="el-GR" altLang="el-GR" sz="2400" dirty="0"/>
              <a:t> </a:t>
            </a:r>
          </a:p>
          <a:p>
            <a:pPr>
              <a:buFont typeface="Wingdings" pitchFamily="2" charset="2"/>
              <a:buNone/>
            </a:pPr>
            <a:r>
              <a:rPr lang="el-GR" altLang="el-GR" sz="2400" dirty="0"/>
              <a:t>Πώς μεταφέρονται ιόντα μέσα και </a:t>
            </a:r>
            <a:r>
              <a:rPr lang="el-GR" altLang="el-GR" sz="2400" dirty="0" err="1"/>
              <a:t>εξω</a:t>
            </a:r>
            <a:r>
              <a:rPr lang="el-GR" altLang="el-GR" sz="2400" dirty="0"/>
              <a:t> από το </a:t>
            </a:r>
            <a:r>
              <a:rPr lang="el-GR" altLang="el-GR" sz="2400" dirty="0" err="1"/>
              <a:t>κυτταρο</a:t>
            </a:r>
            <a:endParaRPr lang="el-GR" altLang="el-GR" sz="2400" dirty="0"/>
          </a:p>
          <a:p>
            <a:pPr>
              <a:buFont typeface="Wingdings" pitchFamily="2" charset="2"/>
              <a:buNone/>
            </a:pPr>
            <a:r>
              <a:rPr lang="el-GR" altLang="el-GR" sz="2400" dirty="0" smtClean="0">
                <a:hlinkClick r:id="rId3"/>
              </a:rPr>
              <a:t>http</a:t>
            </a:r>
            <a:r>
              <a:rPr lang="el-GR" altLang="el-GR" sz="2400" dirty="0">
                <a:hlinkClick r:id="rId3"/>
              </a:rPr>
              <a:t>://www.youtube.com/watch?v=STzOiRqzzL4</a:t>
            </a:r>
            <a:r>
              <a:rPr lang="el-GR" altLang="el-GR" sz="2400" dirty="0"/>
              <a:t> )</a:t>
            </a:r>
          </a:p>
          <a:p>
            <a:pPr>
              <a:buFont typeface="Wingdings" pitchFamily="2" charset="2"/>
              <a:buNone/>
            </a:pPr>
            <a:endParaRPr lang="el-GR" altLang="el-GR" sz="2400" dirty="0"/>
          </a:p>
        </p:txBody>
      </p:sp>
    </p:spTree>
    <p:extLst>
      <p:ext uri="{BB962C8B-B14F-4D97-AF65-F5344CB8AC3E}">
        <p14:creationId xmlns:p14="http://schemas.microsoft.com/office/powerpoint/2010/main" val="1913022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/>
            </a:r>
            <a:br>
              <a:rPr lang="el-GR" altLang="el-GR" sz="3200"/>
            </a:br>
            <a:r>
              <a:rPr lang="el-GR" altLang="el-GR" sz="3200"/>
              <a:t>Το ταξιδι του νευρικου σήματος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 dirty="0"/>
              <a:t>Η </a:t>
            </a:r>
            <a:r>
              <a:rPr lang="el-GR" altLang="el-GR" dirty="0" err="1"/>
              <a:t>ηλεκτριση</a:t>
            </a:r>
            <a:r>
              <a:rPr lang="el-GR" altLang="el-GR" dirty="0"/>
              <a:t> της </a:t>
            </a:r>
            <a:r>
              <a:rPr lang="el-GR" altLang="el-GR" dirty="0" err="1"/>
              <a:t>κυταρικής</a:t>
            </a:r>
            <a:r>
              <a:rPr lang="el-GR" altLang="el-GR" dirty="0"/>
              <a:t> μεμβράνης</a:t>
            </a:r>
          </a:p>
          <a:p>
            <a:pPr>
              <a:buFont typeface="Wingdings" pitchFamily="2" charset="2"/>
              <a:buNone/>
            </a:pPr>
            <a:r>
              <a:rPr lang="el-GR" altLang="el-GR" dirty="0">
                <a:hlinkClick r:id="rId2"/>
              </a:rPr>
              <a:t>http://www.youtube.com/watch?feature=endscreen&amp;v=4kx9_0YwShE&amp;NR=1</a:t>
            </a:r>
            <a:r>
              <a:rPr lang="el-GR" altLang="el-GR" dirty="0"/>
              <a:t> </a:t>
            </a:r>
          </a:p>
          <a:p>
            <a:pPr>
              <a:buFont typeface="Wingdings" pitchFamily="2" charset="2"/>
              <a:buNone/>
            </a:pPr>
            <a:r>
              <a:rPr lang="el-GR" altLang="el-GR" dirty="0"/>
              <a:t>Διάδοση (</a:t>
            </a:r>
            <a:r>
              <a:rPr lang="el-GR" altLang="el-GR" dirty="0">
                <a:hlinkClick r:id="rId3"/>
              </a:rPr>
              <a:t>http://www.youtube.com/watch?v=Sa1wM750Rvs</a:t>
            </a:r>
            <a:r>
              <a:rPr lang="el-GR" altLang="el-GR" dirty="0"/>
              <a:t> )</a:t>
            </a:r>
          </a:p>
        </p:txBody>
      </p:sp>
    </p:spTree>
    <p:extLst>
      <p:ext uri="{BB962C8B-B14F-4D97-AF65-F5344CB8AC3E}">
        <p14:creationId xmlns:p14="http://schemas.microsoft.com/office/powerpoint/2010/main" val="3220510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Και </a:t>
            </a:r>
            <a:r>
              <a:rPr lang="el-GR" dirty="0" err="1" smtClean="0"/>
              <a:t>μετα</a:t>
            </a:r>
            <a:r>
              <a:rPr lang="el-GR" dirty="0" smtClean="0"/>
              <a:t> στο </a:t>
            </a:r>
            <a:r>
              <a:rPr lang="el-GR" dirty="0" err="1" smtClean="0"/>
              <a:t>σωμα</a:t>
            </a:r>
            <a:r>
              <a:rPr lang="el-GR" dirty="0" smtClean="0"/>
              <a:t> μας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Η </a:t>
            </a:r>
            <a:r>
              <a:rPr lang="el-GR" dirty="0" err="1" smtClean="0"/>
              <a:t>δομη</a:t>
            </a:r>
            <a:r>
              <a:rPr lang="el-GR" dirty="0" smtClean="0"/>
              <a:t> της </a:t>
            </a:r>
            <a:r>
              <a:rPr lang="el-GR" dirty="0" err="1" smtClean="0"/>
              <a:t>καρδιας</a:t>
            </a:r>
            <a:endParaRPr lang="el-GR" dirty="0" smtClean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www.youtube.com/watch?v=Sa1wM750Rvs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Μια </a:t>
            </a:r>
            <a:r>
              <a:rPr lang="el-GR" dirty="0" err="1" smtClean="0"/>
              <a:t>πραγματικη</a:t>
            </a:r>
            <a:r>
              <a:rPr lang="el-GR" dirty="0" smtClean="0"/>
              <a:t> </a:t>
            </a:r>
            <a:r>
              <a:rPr lang="el-GR" dirty="0" err="1" smtClean="0"/>
              <a:t>καρδια</a:t>
            </a:r>
            <a:endParaRPr lang="el-GR" dirty="0" smtClean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https://www.youtube.com/watch?v=kbWGtAFuVF0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2637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Και </a:t>
            </a:r>
            <a:r>
              <a:rPr lang="el-GR" dirty="0" err="1" smtClean="0"/>
              <a:t>μετα</a:t>
            </a:r>
            <a:r>
              <a:rPr lang="el-GR" dirty="0" smtClean="0"/>
              <a:t> στην ατμόσφαιρα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Αστραπες</a:t>
            </a:r>
            <a:endParaRPr lang="el-GR" dirty="0" smtClean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https://www.youtube.com/watch?v=lQGFvKAujb8</a:t>
            </a:r>
            <a:endParaRPr lang="el-GR" dirty="0" smtClean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https://www.youtube.com/watch?v=b1HDQ0orS6s</a:t>
            </a:r>
            <a:endParaRPr lang="el-GR" dirty="0"/>
          </a:p>
          <a:p>
            <a:pPr marL="0" indent="0">
              <a:buNone/>
            </a:pPr>
            <a:r>
              <a:rPr lang="el-GR" dirty="0" err="1" smtClean="0"/>
              <a:t>Ακομα</a:t>
            </a:r>
            <a:r>
              <a:rPr lang="el-GR" dirty="0" smtClean="0"/>
              <a:t> και </a:t>
            </a:r>
            <a:r>
              <a:rPr lang="el-GR" dirty="0" err="1" smtClean="0"/>
              <a:t>σημερα</a:t>
            </a:r>
            <a:r>
              <a:rPr lang="el-GR" dirty="0" smtClean="0"/>
              <a:t> ένα </a:t>
            </a:r>
            <a:r>
              <a:rPr lang="el-GR" dirty="0" err="1" smtClean="0"/>
              <a:t>φαινομενο</a:t>
            </a:r>
            <a:r>
              <a:rPr lang="el-GR" dirty="0" smtClean="0"/>
              <a:t> με αινίγματα</a:t>
            </a:r>
          </a:p>
          <a:p>
            <a:pPr marL="0" indent="0">
              <a:buNone/>
            </a:pPr>
            <a:r>
              <a:rPr lang="en-US" dirty="0">
                <a:hlinkClick r:id="rId4"/>
              </a:rPr>
              <a:t>https://www.youtube.com/watch?v=MVQGoSMG4a8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34186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Ηλεκτρικά κυκλώματα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el-GR" altLang="el-GR"/>
          </a:p>
          <a:p>
            <a:pPr>
              <a:buFont typeface="Wingdings" pitchFamily="2" charset="2"/>
              <a:buNone/>
            </a:pPr>
            <a:r>
              <a:rPr lang="el-GR" altLang="el-GR"/>
              <a:t>Διαφορετικοι τρόπο για να «δουμε» τα ηλεκτρικά κυκλώματα</a:t>
            </a:r>
          </a:p>
          <a:p>
            <a:pPr>
              <a:buFont typeface="Wingdings" pitchFamily="2" charset="2"/>
              <a:buNone/>
            </a:pPr>
            <a:r>
              <a:rPr lang="en-US" altLang="el-GR" sz="1800" b="1"/>
              <a:t>American Journal of Physics -- September 2012 -- Volume 80, Issue 9, pp. 782A semiquantitative treatment of surface charges in DC circuitsRainer Müller</a:t>
            </a:r>
            <a:endParaRPr lang="el-GR" altLang="el-GR" sz="1800" b="1"/>
          </a:p>
        </p:txBody>
      </p:sp>
    </p:spTree>
    <p:extLst>
      <p:ext uri="{BB962C8B-B14F-4D97-AF65-F5344CB8AC3E}">
        <p14:creationId xmlns:p14="http://schemas.microsoft.com/office/powerpoint/2010/main" val="3196210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Ένα απλο κυκλωμα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  <p:pic>
        <p:nvPicPr>
          <p:cNvPr id="88068" name="Picture 4" descr="simple circui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2349500"/>
            <a:ext cx="5962650" cy="412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3664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Δυο αντιστάσεις σε σειρά</a:t>
            </a:r>
          </a:p>
        </p:txBody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  <p:pic>
        <p:nvPicPr>
          <p:cNvPr id="89092" name="Picture 4" descr="resistence in seri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2349500"/>
            <a:ext cx="535305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8166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/>
            </a:r>
            <a:br>
              <a:rPr lang="el-GR" altLang="el-GR" sz="3200"/>
            </a:br>
            <a:r>
              <a:rPr lang="el-GR" altLang="el-GR" sz="3200"/>
              <a:t>Δυο αντιστάσεις παράλληλα</a:t>
            </a: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  <p:pic>
        <p:nvPicPr>
          <p:cNvPr id="90116" name="Picture 4" descr="resistence in parall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2444750"/>
            <a:ext cx="6119812" cy="441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045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/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pic>
        <p:nvPicPr>
          <p:cNvPr id="9113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362200"/>
            <a:ext cx="8964613" cy="3724275"/>
          </a:xfrm>
        </p:spPr>
      </p:pic>
    </p:spTree>
    <p:extLst>
      <p:ext uri="{BB962C8B-B14F-4D97-AF65-F5344CB8AC3E}">
        <p14:creationId xmlns:p14="http://schemas.microsoft.com/office/powerpoint/2010/main" val="3871588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Ηλεκτρικά κυκλώματα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/>
              <a:t>Η οπτική της ροής ενέργειας</a:t>
            </a:r>
          </a:p>
        </p:txBody>
      </p:sp>
      <p:pic>
        <p:nvPicPr>
          <p:cNvPr id="849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2924175"/>
            <a:ext cx="6481763" cy="370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2474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Την </a:t>
            </a:r>
            <a:r>
              <a:rPr lang="el-GR" altLang="el-GR" dirty="0" err="1" smtClean="0"/>
              <a:t>προηγουμενη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φορα</a:t>
            </a:r>
            <a:endParaRPr lang="el-GR" altLang="el-GR" dirty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dirty="0" err="1" smtClean="0"/>
              <a:t>Εξάτμηση</a:t>
            </a:r>
            <a:r>
              <a:rPr lang="el-GR" altLang="el-GR" dirty="0" smtClean="0"/>
              <a:t> και συμπύκνωση</a:t>
            </a:r>
          </a:p>
          <a:p>
            <a:pPr marL="0" indent="0">
              <a:buNone/>
            </a:pPr>
            <a:r>
              <a:rPr lang="el-GR" dirty="0" smtClean="0"/>
              <a:t>Ζητούμενο: Να </a:t>
            </a:r>
            <a:r>
              <a:rPr lang="el-GR" dirty="0" err="1" smtClean="0"/>
              <a:t>μπορουμε</a:t>
            </a:r>
            <a:r>
              <a:rPr lang="el-GR" dirty="0" smtClean="0"/>
              <a:t> να εξηγήσουμε καθημερινά φαινόμενα </a:t>
            </a:r>
            <a:r>
              <a:rPr lang="el-GR" dirty="0" err="1" smtClean="0"/>
              <a:t>εξάτμησης</a:t>
            </a:r>
            <a:r>
              <a:rPr lang="el-GR" dirty="0" smtClean="0"/>
              <a:t> και συμπύκνωσης σκεπτόμενοι/ες με το μοντέλο των μορίων</a:t>
            </a:r>
            <a:endParaRPr lang="el-GR" dirty="0"/>
          </a:p>
          <a:p>
            <a:pPr marL="0" indent="0">
              <a:buNone/>
            </a:pPr>
            <a:endParaRPr lang="el-GR" altLang="el-GR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Θέση υποσέλιδου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0361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Ηλεκτρικά κυκλώματα 3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/>
              <a:t>Η απλοποιημένη εικονα με τάσεις και εντάσεις ρεύματος</a:t>
            </a:r>
          </a:p>
        </p:txBody>
      </p:sp>
    </p:spTree>
    <p:extLst>
      <p:ext uri="{BB962C8B-B14F-4D97-AF65-F5344CB8AC3E}">
        <p14:creationId xmlns:p14="http://schemas.microsoft.com/office/powerpoint/2010/main" val="419758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Ηλεκτρικά κυκλώματα στο σωμα μας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altLang="el-GR"/>
              <a:t>Πχ η καρδια</a:t>
            </a:r>
          </a:p>
        </p:txBody>
      </p:sp>
    </p:spTree>
    <p:extLst>
      <p:ext uri="{BB962C8B-B14F-4D97-AF65-F5344CB8AC3E}">
        <p14:creationId xmlns:p14="http://schemas.microsoft.com/office/powerpoint/2010/main" val="137796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Επικίνδυνα επαγγέλματα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https://www.youtube.com/watch?v=2dqRN0Z7-_</a:t>
            </a:r>
            <a:r>
              <a:rPr lang="en-US" dirty="0" smtClean="0">
                <a:hlinkClick r:id="rId2"/>
              </a:rPr>
              <a:t>o</a:t>
            </a:r>
            <a:endParaRPr lang="el-GR" smtClean="0"/>
          </a:p>
          <a:p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2229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Ηλεκτρικα κυκλωματα στην ατμοσφαιρα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11240"/>
            <a:ext cx="7200800" cy="5246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1967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Αυτή την εβδομάδα 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/>
              <a:t>Ο κοσμος του ηλεκτρισμου</a:t>
            </a:r>
          </a:p>
          <a:p>
            <a:pPr>
              <a:buFont typeface="Wingdings" pitchFamily="2" charset="2"/>
              <a:buNone/>
            </a:pPr>
            <a:r>
              <a:rPr lang="el-GR" altLang="el-GR"/>
              <a:t>Όπως θα δουμε ο ηλεκτρισμος είναι θεμελιώδης</a:t>
            </a:r>
          </a:p>
        </p:txBody>
      </p:sp>
    </p:spTree>
    <p:extLst>
      <p:ext uri="{BB962C8B-B14F-4D97-AF65-F5344CB8AC3E}">
        <p14:creationId xmlns:p14="http://schemas.microsoft.com/office/powerpoint/2010/main" val="372978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Τα βασικά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l-GR" altLang="el-GR"/>
              <a:t>Θετικά και αρνητικά φορτία</a:t>
            </a:r>
          </a:p>
          <a:p>
            <a:pPr>
              <a:buFont typeface="Wingdings" pitchFamily="2" charset="2"/>
              <a:buNone/>
            </a:pPr>
            <a:endParaRPr lang="el-GR" altLang="el-GR"/>
          </a:p>
          <a:p>
            <a:pPr>
              <a:buFont typeface="Wingdings" pitchFamily="2" charset="2"/>
              <a:buNone/>
            </a:pPr>
            <a:r>
              <a:rPr lang="el-GR" altLang="el-GR"/>
              <a:t>Φαντασθειτε ότι πχ τα θετικά φορτια βγάζουν βαθυ ήχο και τα αρνητικά ψηλό και ότι καθένα ψάχνει πώς θα κινηθει με βάση τον ήχο που ακούει</a:t>
            </a:r>
            <a:r>
              <a:rPr lang="en-US" altLang="el-GR"/>
              <a:t> (Kalas, Don Jiovanni, </a:t>
            </a:r>
            <a:r>
              <a:rPr lang="el-GR" altLang="el-GR"/>
              <a:t>κλπ)</a:t>
            </a:r>
          </a:p>
          <a:p>
            <a:pPr>
              <a:buFont typeface="Wingdings" pitchFamily="2" charset="2"/>
              <a:buNone/>
            </a:pPr>
            <a:r>
              <a:rPr lang="el-GR" altLang="el-GR"/>
              <a:t>Ηλεκτρικο χοκευ</a:t>
            </a:r>
          </a:p>
        </p:txBody>
      </p:sp>
    </p:spTree>
    <p:extLst>
      <p:ext uri="{BB962C8B-B14F-4D97-AF65-F5344CB8AC3E}">
        <p14:creationId xmlns:p14="http://schemas.microsoft.com/office/powerpoint/2010/main" val="168969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Οψεις</a:t>
            </a:r>
            <a:r>
              <a:rPr lang="el-GR" dirty="0" smtClean="0"/>
              <a:t> του </a:t>
            </a:r>
            <a:r>
              <a:rPr lang="el-GR" dirty="0" err="1" smtClean="0"/>
              <a:t>ηλεκτρισμου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l-GR" dirty="0" smtClean="0"/>
              <a:t>Σε κάθε </a:t>
            </a:r>
            <a:r>
              <a:rPr lang="el-GR" dirty="0" err="1" smtClean="0"/>
              <a:t>χημικη</a:t>
            </a:r>
            <a:r>
              <a:rPr lang="el-GR" dirty="0" smtClean="0"/>
              <a:t> </a:t>
            </a:r>
            <a:r>
              <a:rPr lang="el-GR" dirty="0" err="1" smtClean="0"/>
              <a:t>αντιδραση</a:t>
            </a:r>
            <a:endParaRPr lang="el-GR" dirty="0" smtClean="0"/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Στο σώμα μας (</a:t>
            </a:r>
            <a:r>
              <a:rPr lang="el-GR" dirty="0" err="1" smtClean="0"/>
              <a:t>ιοντα</a:t>
            </a:r>
            <a:r>
              <a:rPr lang="el-GR" dirty="0" smtClean="0"/>
              <a:t> στα </a:t>
            </a:r>
            <a:r>
              <a:rPr lang="el-GR" dirty="0" err="1" smtClean="0"/>
              <a:t>κυτταρα</a:t>
            </a:r>
            <a:r>
              <a:rPr lang="el-GR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el-GR" dirty="0" smtClean="0"/>
              <a:t>Σε τεχνικές κατασκευές</a:t>
            </a:r>
            <a:endParaRPr lang="el-GR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Βασικές Εννοιες Φυσικής   _ ΠΑΝΕΠΙΣΤΗΜΙΟ ΘΕΣΣΑΛΙΑΣ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520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Ας κινηθούμε στο χώρο της φαντασιας των Φυσικών (μικροκοσμος)</a:t>
            </a:r>
          </a:p>
        </p:txBody>
      </p:sp>
      <p:sp>
        <p:nvSpPr>
          <p:cNvPr id="92165" name="AutoShape 5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2167" name="AutoShape 7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pic>
        <p:nvPicPr>
          <p:cNvPr id="9216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2420938"/>
            <a:ext cx="6096000" cy="424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3920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Χημικοι δεσμοί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altLang="el-GR" dirty="0" smtClean="0"/>
              <a:t>Γενικά για τους </a:t>
            </a:r>
            <a:r>
              <a:rPr lang="el-GR" altLang="el-GR" dirty="0" err="1" smtClean="0"/>
              <a:t>δεσμους</a:t>
            </a:r>
            <a:endParaRPr lang="el-GR" altLang="el-GR" dirty="0" smtClean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www.youtube.com/watch?v=mpw-rFWC1Ak</a:t>
            </a:r>
            <a:endParaRPr lang="el-GR" dirty="0" smtClean="0"/>
          </a:p>
          <a:p>
            <a:pPr marL="0" indent="0">
              <a:buNone/>
            </a:pPr>
            <a:r>
              <a:rPr lang="el-GR" altLang="el-GR" dirty="0" err="1" smtClean="0"/>
              <a:t>Ετεροπολικοι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δεσμοι</a:t>
            </a:r>
            <a:endParaRPr lang="el-GR" altLang="el-GR" dirty="0" smtClean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www.youtube.com/watch?v=Bf3OtT826VE</a:t>
            </a:r>
            <a:endParaRPr lang="el-GR" dirty="0" smtClean="0"/>
          </a:p>
          <a:p>
            <a:pPr marL="0" indent="0">
              <a:buNone/>
            </a:pPr>
            <a:r>
              <a:rPr lang="el-GR" altLang="el-GR" dirty="0" err="1" smtClean="0"/>
              <a:t>Ομοιοπολικοι</a:t>
            </a:r>
            <a:r>
              <a:rPr lang="el-GR" altLang="el-GR" dirty="0" smtClean="0"/>
              <a:t> </a:t>
            </a:r>
            <a:r>
              <a:rPr lang="el-GR" altLang="el-GR" dirty="0" err="1" smtClean="0"/>
              <a:t>δεσμοι</a:t>
            </a:r>
            <a:endParaRPr lang="el-GR" altLang="el-GR" dirty="0" smtClean="0"/>
          </a:p>
          <a:p>
            <a:pPr marL="0" indent="0">
              <a:buNone/>
            </a:pPr>
            <a:r>
              <a:rPr lang="en-US" dirty="0">
                <a:hlinkClick r:id="rId4"/>
              </a:rPr>
              <a:t>https://www.youtube.com/watch?v=v-U0v-C9y4o</a:t>
            </a:r>
            <a:endParaRPr lang="el-GR" altLang="el-GR" dirty="0"/>
          </a:p>
          <a:p>
            <a:pPr marL="0" indent="0">
              <a:buNone/>
            </a:pPr>
            <a:r>
              <a:rPr lang="el-GR" altLang="el-GR" dirty="0" smtClean="0"/>
              <a:t>Μεταλλικοί δεσμοί</a:t>
            </a:r>
          </a:p>
          <a:p>
            <a:pPr marL="0" indent="0">
              <a:buNone/>
            </a:pPr>
            <a:r>
              <a:rPr lang="en-US" dirty="0">
                <a:hlinkClick r:id="rId5"/>
              </a:rPr>
              <a:t>https://www.youtube.com/watch?v=b1y2Q6YX1bQ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721113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z="3200"/>
              <a:t>Και ας εξηγήσουμε τη λειτουργια ενός τυπου μπαταριας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dirty="0">
                <a:hlinkClick r:id="rId2"/>
              </a:rPr>
              <a:t>https://www.youtube.com/watch?v=J1ljxodF9_g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96094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/>
              <a:t>Τι δενει το δικο μας σωμα;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www.youtube.com/watch?v=zzP87Zdf9ik</a:t>
            </a:r>
            <a:endParaRPr lang="en-US" dirty="0" smtClean="0"/>
          </a:p>
          <a:p>
            <a:pPr>
              <a:buFont typeface="Wingdings" pitchFamily="2" charset="2"/>
              <a:buNone/>
            </a:pPr>
            <a:r>
              <a:rPr lang="el-GR" altLang="el-GR" dirty="0" smtClean="0"/>
              <a:t>Οι </a:t>
            </a:r>
            <a:r>
              <a:rPr lang="el-GR" altLang="el-GR" dirty="0"/>
              <a:t>αποστάσεις είναι αρκετά μεγάλες (20</a:t>
            </a:r>
            <a:r>
              <a:rPr lang="en-US" altLang="el-GR" dirty="0"/>
              <a:t>nm)</a:t>
            </a:r>
          </a:p>
          <a:p>
            <a:pPr>
              <a:buFont typeface="Wingdings" pitchFamily="2" charset="2"/>
              <a:buNone/>
            </a:pPr>
            <a:r>
              <a:rPr lang="el-GR" altLang="el-GR" dirty="0">
                <a:hlinkClick r:id="rId3"/>
              </a:rPr>
              <a:t>http://en.wikipedia.org/wiki/Desmosome</a:t>
            </a:r>
            <a:r>
              <a:rPr lang="el-GR" altLang="el-GR" dirty="0"/>
              <a:t> </a:t>
            </a:r>
            <a:endParaRPr lang="en-US" altLang="el-GR" dirty="0"/>
          </a:p>
          <a:p>
            <a:pPr>
              <a:buFont typeface="Wingdings" pitchFamily="2" charset="2"/>
              <a:buNone/>
            </a:pPr>
            <a:endParaRPr lang="el-GR" altLang="el-GR" dirty="0"/>
          </a:p>
          <a:p>
            <a:pPr>
              <a:buFont typeface="Wingdings" pitchFamily="2" charset="2"/>
              <a:buNone/>
            </a:pPr>
            <a:r>
              <a:rPr lang="el-GR" altLang="el-GR" dirty="0"/>
              <a:t>Το </a:t>
            </a:r>
            <a:r>
              <a:rPr lang="el-GR" altLang="el-GR" dirty="0" err="1"/>
              <a:t>σωμα</a:t>
            </a:r>
            <a:r>
              <a:rPr lang="el-GR" altLang="el-GR" dirty="0"/>
              <a:t> μας που </a:t>
            </a:r>
            <a:r>
              <a:rPr lang="el-GR" altLang="el-GR" dirty="0" err="1"/>
              <a:t>διαρκως</a:t>
            </a:r>
            <a:r>
              <a:rPr lang="el-GR" altLang="el-GR" dirty="0"/>
              <a:t> </a:t>
            </a:r>
            <a:r>
              <a:rPr lang="el-GR" altLang="el-GR" dirty="0" err="1"/>
              <a:t>αλλαζει</a:t>
            </a:r>
            <a:endParaRPr lang="el-GR" altLang="el-GR" dirty="0"/>
          </a:p>
          <a:p>
            <a:pPr>
              <a:buFont typeface="Wingdings" pitchFamily="2" charset="2"/>
              <a:buNone/>
            </a:pPr>
            <a:r>
              <a:rPr lang="el-GR" altLang="el-GR" dirty="0">
                <a:hlinkClick r:id="rId4"/>
              </a:rPr>
              <a:t>http://vitanetonline.com/forums/1/Thread/1001</a:t>
            </a:r>
            <a:r>
              <a:rPr lang="el-GR" altLang="el-GR" dirty="0"/>
              <a:t> </a:t>
            </a:r>
          </a:p>
          <a:p>
            <a:pPr>
              <a:buFont typeface="Wingdings" pitchFamily="2" charset="2"/>
              <a:buNone/>
            </a:pP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180533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pull/>
      </p:transition>
    </mc:Choice>
    <mc:Fallback xmlns="">
      <p:transition spd="slow">
        <p:pull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Επιχειρηματικό">
  <a:themeElements>
    <a:clrScheme name="Επιχειρηματικό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Επιχειρηματικό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Επιχειρηματικ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1481</TotalTime>
  <Words>375</Words>
  <Application>Microsoft Office PowerPoint</Application>
  <PresentationFormat>Προβολή στην οθόνη (4:3)</PresentationFormat>
  <Paragraphs>77</Paragraphs>
  <Slides>23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4" baseType="lpstr">
      <vt:lpstr>Επιχειρηματικό</vt:lpstr>
      <vt:lpstr>Βασικες Εννοιες Φυσικων Επιστημων</vt:lpstr>
      <vt:lpstr>Την προηγουμενη φορα</vt:lpstr>
      <vt:lpstr>Αυτή την εβδομάδα </vt:lpstr>
      <vt:lpstr>Τα βασικά</vt:lpstr>
      <vt:lpstr>Οψεις του ηλεκτρισμου</vt:lpstr>
      <vt:lpstr>Ας κινηθούμε στο χώρο της φαντασιας των Φυσικών (μικροκοσμος)</vt:lpstr>
      <vt:lpstr>Χημικοι δεσμοί</vt:lpstr>
      <vt:lpstr>Και ας εξηγήσουμε τη λειτουργια ενός τυπου μπαταριας</vt:lpstr>
      <vt:lpstr>Τι δενει το δικο μας σωμα;</vt:lpstr>
      <vt:lpstr> Ηλεκτρισμένα κυτταρα</vt:lpstr>
      <vt:lpstr> Το ταξιδι του νευρικου σήματος</vt:lpstr>
      <vt:lpstr>Και μετα στο σωμα μας</vt:lpstr>
      <vt:lpstr>Και μετα στην ατμόσφαιρα</vt:lpstr>
      <vt:lpstr>Ηλεκτρικά κυκλώματα</vt:lpstr>
      <vt:lpstr>Ένα απλο κυκλωμα</vt:lpstr>
      <vt:lpstr>Δυο αντιστάσεις σε σειρά</vt:lpstr>
      <vt:lpstr> Δυο αντιστάσεις παράλληλα</vt:lpstr>
      <vt:lpstr>Παρουσίαση του PowerPoint</vt:lpstr>
      <vt:lpstr>Ηλεκτρικά κυκλώματα</vt:lpstr>
      <vt:lpstr>Ηλεκτρικά κυκλώματα 3</vt:lpstr>
      <vt:lpstr>Ηλεκτρικά κυκλώματα στο σωμα μας</vt:lpstr>
      <vt:lpstr>Επικίνδυνα επαγγέλματα</vt:lpstr>
      <vt:lpstr>Ηλεκτρικα κυκλωματα στην ατμοσφαιρα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Εννοιες Φυσικης</dc:title>
  <dc:creator>ΠΤΔΕ</dc:creator>
  <cp:lastModifiedBy>ΠΤΔΕ</cp:lastModifiedBy>
  <cp:revision>79</cp:revision>
  <dcterms:created xsi:type="dcterms:W3CDTF">2015-09-24T08:39:26Z</dcterms:created>
  <dcterms:modified xsi:type="dcterms:W3CDTF">2019-12-05T13:20:16Z</dcterms:modified>
</cp:coreProperties>
</file>