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8" r:id="rId4"/>
    <p:sldId id="259" r:id="rId5"/>
    <p:sldId id="260" r:id="rId6"/>
    <p:sldId id="261" r:id="rId7"/>
  </p:sldIdLst>
  <p:sldSz cx="9144000" cy="6858000" type="screen4x3"/>
  <p:notesSz cx="6858000" cy="9144000"/>
  <p:defaultTextStyle>
    <a:defPPr>
      <a:defRPr lang="de-DE"/>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72" y="-72"/>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1">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9B5308D-CD6E-4FCF-A0B5-F8E288232B5F}" type="doc">
      <dgm:prSet loTypeId="urn:microsoft.com/office/officeart/2005/8/layout/cycle5" loCatId="cycle" qsTypeId="urn:microsoft.com/office/officeart/2005/8/quickstyle/simple1#1" qsCatId="simple" csTypeId="urn:microsoft.com/office/officeart/2005/8/colors/accent1_2#1" csCatId="accent1" phldr="1"/>
      <dgm:spPr/>
      <dgm:t>
        <a:bodyPr/>
        <a:lstStyle/>
        <a:p>
          <a:endParaRPr lang="de-DE"/>
        </a:p>
      </dgm:t>
    </dgm:pt>
    <dgm:pt modelId="{4CA07181-38A6-4402-9108-DD3AC14DADEE}">
      <dgm:prSet phldrT="[Text]" custT="1"/>
      <dgm:spPr/>
      <dgm:t>
        <a:bodyPr/>
        <a:lstStyle/>
        <a:p>
          <a:r>
            <a:rPr lang="de-DE" sz="1600" dirty="0" smtClean="0"/>
            <a:t>1) Plan </a:t>
          </a:r>
          <a:r>
            <a:rPr lang="de-DE" sz="1600" dirty="0" err="1" smtClean="0"/>
            <a:t>the</a:t>
          </a:r>
          <a:r>
            <a:rPr lang="de-DE" sz="1600" dirty="0" smtClean="0"/>
            <a:t> </a:t>
          </a:r>
          <a:r>
            <a:rPr lang="de-DE" sz="1600" dirty="0" err="1" smtClean="0"/>
            <a:t>product</a:t>
          </a:r>
          <a:endParaRPr lang="de-DE" sz="1600" dirty="0"/>
        </a:p>
      </dgm:t>
    </dgm:pt>
    <dgm:pt modelId="{BC4913CD-58A8-4B66-8F0D-4E4D976643C6}" type="parTrans" cxnId="{BAC41F46-7D66-4D56-B0E8-8C62E65BEBAF}">
      <dgm:prSet/>
      <dgm:spPr/>
      <dgm:t>
        <a:bodyPr/>
        <a:lstStyle/>
        <a:p>
          <a:endParaRPr lang="de-DE"/>
        </a:p>
      </dgm:t>
    </dgm:pt>
    <dgm:pt modelId="{2D7BCD4E-9980-463D-A2A7-665E12790928}" type="sibTrans" cxnId="{BAC41F46-7D66-4D56-B0E8-8C62E65BEBAF}">
      <dgm:prSet/>
      <dgm:spPr/>
      <dgm:t>
        <a:bodyPr/>
        <a:lstStyle/>
        <a:p>
          <a:endParaRPr lang="de-DE"/>
        </a:p>
      </dgm:t>
    </dgm:pt>
    <dgm:pt modelId="{65BC8511-9FF1-4EB5-9C5B-AEBED0ED89D6}">
      <dgm:prSet phldrT="[Text]" custT="1"/>
      <dgm:spPr/>
      <dgm:t>
        <a:bodyPr/>
        <a:lstStyle/>
        <a:p>
          <a:r>
            <a:rPr lang="de-DE" sz="1600" dirty="0" smtClean="0"/>
            <a:t>2</a:t>
          </a:r>
          <a:r>
            <a:rPr lang="de-DE" sz="1600" dirty="0" smtClean="0">
              <a:solidFill>
                <a:schemeClr val="bg1"/>
              </a:solidFill>
            </a:rPr>
            <a:t>) Sketch </a:t>
          </a:r>
          <a:r>
            <a:rPr lang="de-DE" sz="1600" dirty="0" err="1" smtClean="0">
              <a:solidFill>
                <a:schemeClr val="bg1"/>
              </a:solidFill>
            </a:rPr>
            <a:t>that</a:t>
          </a:r>
          <a:r>
            <a:rPr lang="de-DE" sz="1600" dirty="0" smtClean="0">
              <a:solidFill>
                <a:schemeClr val="bg1"/>
              </a:solidFill>
            </a:rPr>
            <a:t> </a:t>
          </a:r>
          <a:r>
            <a:rPr lang="de-DE" sz="1600" dirty="0" err="1" smtClean="0">
              <a:solidFill>
                <a:schemeClr val="bg1"/>
              </a:solidFill>
            </a:rPr>
            <a:t>shows</a:t>
          </a:r>
          <a:r>
            <a:rPr lang="de-DE" sz="1600" dirty="0" smtClean="0">
              <a:solidFill>
                <a:schemeClr val="bg1"/>
              </a:solidFill>
            </a:rPr>
            <a:t> </a:t>
          </a:r>
          <a:r>
            <a:rPr lang="de-DE" sz="1600" dirty="0" err="1" smtClean="0">
              <a:solidFill>
                <a:schemeClr val="bg1"/>
              </a:solidFill>
            </a:rPr>
            <a:t>specifications</a:t>
          </a:r>
          <a:endParaRPr lang="de-DE" sz="1600" dirty="0">
            <a:solidFill>
              <a:schemeClr val="bg1"/>
            </a:solidFill>
          </a:endParaRPr>
        </a:p>
      </dgm:t>
    </dgm:pt>
    <dgm:pt modelId="{2861E3E0-874B-426F-BFA5-F22BD485C213}" type="parTrans" cxnId="{7F79AF18-FA1F-4718-938E-1357CEB3D26C}">
      <dgm:prSet/>
      <dgm:spPr/>
      <dgm:t>
        <a:bodyPr/>
        <a:lstStyle/>
        <a:p>
          <a:endParaRPr lang="de-DE"/>
        </a:p>
      </dgm:t>
    </dgm:pt>
    <dgm:pt modelId="{DBE87553-E378-41E9-8507-5FBA08E5BD5F}" type="sibTrans" cxnId="{7F79AF18-FA1F-4718-938E-1357CEB3D26C}">
      <dgm:prSet/>
      <dgm:spPr/>
      <dgm:t>
        <a:bodyPr/>
        <a:lstStyle/>
        <a:p>
          <a:endParaRPr lang="de-DE"/>
        </a:p>
      </dgm:t>
    </dgm:pt>
    <dgm:pt modelId="{F0E6DFB0-75C3-4CC0-9938-F0878D469D51}">
      <dgm:prSet phldrT="[Text]" custT="1"/>
      <dgm:spPr/>
      <dgm:t>
        <a:bodyPr/>
        <a:lstStyle/>
        <a:p>
          <a:r>
            <a:rPr lang="de-DE" sz="1600" dirty="0" smtClean="0"/>
            <a:t>4) Quality </a:t>
          </a:r>
          <a:r>
            <a:rPr lang="de-DE" sz="1600" dirty="0" err="1" smtClean="0"/>
            <a:t>control</a:t>
          </a:r>
          <a:endParaRPr lang="de-DE" sz="1600" dirty="0"/>
        </a:p>
      </dgm:t>
    </dgm:pt>
    <dgm:pt modelId="{D3B6441E-141D-4825-984E-F2F86AB571E6}" type="parTrans" cxnId="{632F371B-B328-47D1-9933-761056CBF71D}">
      <dgm:prSet/>
      <dgm:spPr/>
      <dgm:t>
        <a:bodyPr/>
        <a:lstStyle/>
        <a:p>
          <a:endParaRPr lang="de-DE"/>
        </a:p>
      </dgm:t>
    </dgm:pt>
    <dgm:pt modelId="{4D0C03CB-A76C-4A49-A27D-8F89F885A396}" type="sibTrans" cxnId="{632F371B-B328-47D1-9933-761056CBF71D}">
      <dgm:prSet/>
      <dgm:spPr/>
      <dgm:t>
        <a:bodyPr/>
        <a:lstStyle/>
        <a:p>
          <a:endParaRPr lang="de-DE"/>
        </a:p>
      </dgm:t>
    </dgm:pt>
    <dgm:pt modelId="{F56BA253-41E9-42E4-87EF-DAF4137FEADF}">
      <dgm:prSet phldrT="[Text]" custT="1"/>
      <dgm:spPr/>
      <dgm:t>
        <a:bodyPr/>
        <a:lstStyle/>
        <a:p>
          <a:r>
            <a:rPr lang="de-DE" sz="1600" dirty="0" smtClean="0"/>
            <a:t>3) </a:t>
          </a:r>
          <a:r>
            <a:rPr lang="de-DE" sz="1600" dirty="0" err="1" smtClean="0"/>
            <a:t>Production</a:t>
          </a:r>
          <a:r>
            <a:rPr lang="de-DE" sz="1600" dirty="0" smtClean="0"/>
            <a:t> in </a:t>
          </a:r>
          <a:r>
            <a:rPr lang="de-DE" sz="1600" dirty="0" err="1" smtClean="0"/>
            <a:t>the</a:t>
          </a:r>
          <a:r>
            <a:rPr lang="de-DE" sz="1600" dirty="0" smtClean="0"/>
            <a:t> </a:t>
          </a:r>
          <a:r>
            <a:rPr lang="de-DE" sz="1600" dirty="0" err="1" smtClean="0"/>
            <a:t>work</a:t>
          </a:r>
          <a:r>
            <a:rPr lang="de-DE" sz="1600" dirty="0" smtClean="0"/>
            <a:t> </a:t>
          </a:r>
          <a:r>
            <a:rPr lang="de-DE" sz="1600" dirty="0" err="1" smtClean="0"/>
            <a:t>shop</a:t>
          </a:r>
          <a:endParaRPr lang="de-DE" sz="1600" dirty="0"/>
        </a:p>
      </dgm:t>
    </dgm:pt>
    <dgm:pt modelId="{D4B07CED-51BE-454F-9CE5-7C82A6F91AF1}" type="parTrans" cxnId="{C0413A05-052C-46C4-A54F-557B5DC1087E}">
      <dgm:prSet/>
      <dgm:spPr/>
      <dgm:t>
        <a:bodyPr/>
        <a:lstStyle/>
        <a:p>
          <a:endParaRPr lang="de-DE"/>
        </a:p>
      </dgm:t>
    </dgm:pt>
    <dgm:pt modelId="{D3B44C63-2F5E-4F5C-9502-2CA45670DD0E}" type="sibTrans" cxnId="{C0413A05-052C-46C4-A54F-557B5DC1087E}">
      <dgm:prSet/>
      <dgm:spPr/>
      <dgm:t>
        <a:bodyPr/>
        <a:lstStyle/>
        <a:p>
          <a:endParaRPr lang="de-DE"/>
        </a:p>
      </dgm:t>
    </dgm:pt>
    <dgm:pt modelId="{4912E317-0DD0-4762-B104-B0FCDB77BC57}" type="pres">
      <dgm:prSet presAssocID="{49B5308D-CD6E-4FCF-A0B5-F8E288232B5F}" presName="cycle" presStyleCnt="0">
        <dgm:presLayoutVars>
          <dgm:dir/>
          <dgm:resizeHandles val="exact"/>
        </dgm:presLayoutVars>
      </dgm:prSet>
      <dgm:spPr/>
      <dgm:t>
        <a:bodyPr/>
        <a:lstStyle/>
        <a:p>
          <a:endParaRPr lang="de-DE"/>
        </a:p>
      </dgm:t>
    </dgm:pt>
    <dgm:pt modelId="{5C9FF648-ECDA-4B78-86BC-FE6E6D40FBE6}" type="pres">
      <dgm:prSet presAssocID="{4CA07181-38A6-4402-9108-DD3AC14DADEE}" presName="node" presStyleLbl="node1" presStyleIdx="0" presStyleCnt="4" custScaleX="139726" custScaleY="135156" custRadScaleRad="101195" custRadScaleInc="2508">
        <dgm:presLayoutVars>
          <dgm:bulletEnabled val="1"/>
        </dgm:presLayoutVars>
      </dgm:prSet>
      <dgm:spPr/>
      <dgm:t>
        <a:bodyPr/>
        <a:lstStyle/>
        <a:p>
          <a:endParaRPr lang="de-DE"/>
        </a:p>
      </dgm:t>
    </dgm:pt>
    <dgm:pt modelId="{CE2E33CA-F243-4176-A03B-9103D318DA25}" type="pres">
      <dgm:prSet presAssocID="{4CA07181-38A6-4402-9108-DD3AC14DADEE}" presName="spNode" presStyleCnt="0"/>
      <dgm:spPr/>
    </dgm:pt>
    <dgm:pt modelId="{73DFE607-DD82-46C2-B1B5-BD95DBAC7D0D}" type="pres">
      <dgm:prSet presAssocID="{2D7BCD4E-9980-463D-A2A7-665E12790928}" presName="sibTrans" presStyleLbl="sibTrans1D1" presStyleIdx="0" presStyleCnt="4"/>
      <dgm:spPr/>
      <dgm:t>
        <a:bodyPr/>
        <a:lstStyle/>
        <a:p>
          <a:endParaRPr lang="de-DE"/>
        </a:p>
      </dgm:t>
    </dgm:pt>
    <dgm:pt modelId="{D05445E9-7100-45A4-B910-E4369F802110}" type="pres">
      <dgm:prSet presAssocID="{65BC8511-9FF1-4EB5-9C5B-AEBED0ED89D6}" presName="node" presStyleLbl="node1" presStyleIdx="1" presStyleCnt="4" custScaleX="150098" custScaleY="129268">
        <dgm:presLayoutVars>
          <dgm:bulletEnabled val="1"/>
        </dgm:presLayoutVars>
      </dgm:prSet>
      <dgm:spPr/>
      <dgm:t>
        <a:bodyPr/>
        <a:lstStyle/>
        <a:p>
          <a:endParaRPr lang="de-DE"/>
        </a:p>
      </dgm:t>
    </dgm:pt>
    <dgm:pt modelId="{CECAD058-6935-4EFE-976A-98C424236B9C}" type="pres">
      <dgm:prSet presAssocID="{65BC8511-9FF1-4EB5-9C5B-AEBED0ED89D6}" presName="spNode" presStyleCnt="0"/>
      <dgm:spPr/>
    </dgm:pt>
    <dgm:pt modelId="{443C2D34-2176-4B5E-9288-BC342F0E4099}" type="pres">
      <dgm:prSet presAssocID="{DBE87553-E378-41E9-8507-5FBA08E5BD5F}" presName="sibTrans" presStyleLbl="sibTrans1D1" presStyleIdx="1" presStyleCnt="4"/>
      <dgm:spPr/>
      <dgm:t>
        <a:bodyPr/>
        <a:lstStyle/>
        <a:p>
          <a:endParaRPr lang="de-DE"/>
        </a:p>
      </dgm:t>
    </dgm:pt>
    <dgm:pt modelId="{3E3CA672-C527-4462-BDE8-0F2302F7B359}" type="pres">
      <dgm:prSet presAssocID="{F56BA253-41E9-42E4-87EF-DAF4137FEADF}" presName="node" presStyleLbl="node1" presStyleIdx="2" presStyleCnt="4" custScaleX="128356" custScaleY="127247">
        <dgm:presLayoutVars>
          <dgm:bulletEnabled val="1"/>
        </dgm:presLayoutVars>
      </dgm:prSet>
      <dgm:spPr/>
      <dgm:t>
        <a:bodyPr/>
        <a:lstStyle/>
        <a:p>
          <a:endParaRPr lang="de-DE"/>
        </a:p>
      </dgm:t>
    </dgm:pt>
    <dgm:pt modelId="{7BAA86B4-5215-4BE0-8697-B13DCD2469B8}" type="pres">
      <dgm:prSet presAssocID="{F56BA253-41E9-42E4-87EF-DAF4137FEADF}" presName="spNode" presStyleCnt="0"/>
      <dgm:spPr/>
    </dgm:pt>
    <dgm:pt modelId="{FEC9D28D-F3A1-4C58-A9C0-7067394A4F77}" type="pres">
      <dgm:prSet presAssocID="{D3B44C63-2F5E-4F5C-9502-2CA45670DD0E}" presName="sibTrans" presStyleLbl="sibTrans1D1" presStyleIdx="2" presStyleCnt="4"/>
      <dgm:spPr/>
      <dgm:t>
        <a:bodyPr/>
        <a:lstStyle/>
        <a:p>
          <a:endParaRPr lang="de-DE"/>
        </a:p>
      </dgm:t>
    </dgm:pt>
    <dgm:pt modelId="{5E87E73C-2D6C-496C-A35F-DDF757FC63B9}" type="pres">
      <dgm:prSet presAssocID="{F0E6DFB0-75C3-4CC0-9938-F0878D469D51}" presName="node" presStyleLbl="node1" presStyleIdx="3" presStyleCnt="4" custScaleX="147246" custScaleY="129268">
        <dgm:presLayoutVars>
          <dgm:bulletEnabled val="1"/>
        </dgm:presLayoutVars>
      </dgm:prSet>
      <dgm:spPr/>
      <dgm:t>
        <a:bodyPr/>
        <a:lstStyle/>
        <a:p>
          <a:endParaRPr lang="de-DE"/>
        </a:p>
      </dgm:t>
    </dgm:pt>
    <dgm:pt modelId="{07C3ABC8-269E-4432-B31E-545D40445FC0}" type="pres">
      <dgm:prSet presAssocID="{F0E6DFB0-75C3-4CC0-9938-F0878D469D51}" presName="spNode" presStyleCnt="0"/>
      <dgm:spPr/>
    </dgm:pt>
    <dgm:pt modelId="{0E9D58DE-6A6E-4312-A204-6240B38CA661}" type="pres">
      <dgm:prSet presAssocID="{4D0C03CB-A76C-4A49-A27D-8F89F885A396}" presName="sibTrans" presStyleLbl="sibTrans1D1" presStyleIdx="3" presStyleCnt="4"/>
      <dgm:spPr/>
      <dgm:t>
        <a:bodyPr/>
        <a:lstStyle/>
        <a:p>
          <a:endParaRPr lang="de-DE"/>
        </a:p>
      </dgm:t>
    </dgm:pt>
  </dgm:ptLst>
  <dgm:cxnLst>
    <dgm:cxn modelId="{2BAC1AB3-6C14-4407-BBE9-CCBAE9C52A12}" type="presOf" srcId="{2D7BCD4E-9980-463D-A2A7-665E12790928}" destId="{73DFE607-DD82-46C2-B1B5-BD95DBAC7D0D}" srcOrd="0" destOrd="0" presId="urn:microsoft.com/office/officeart/2005/8/layout/cycle5"/>
    <dgm:cxn modelId="{73955D80-ACED-45A7-9D3C-E2A119A86EC3}" type="presOf" srcId="{D3B44C63-2F5E-4F5C-9502-2CA45670DD0E}" destId="{FEC9D28D-F3A1-4C58-A9C0-7067394A4F77}" srcOrd="0" destOrd="0" presId="urn:microsoft.com/office/officeart/2005/8/layout/cycle5"/>
    <dgm:cxn modelId="{970E4510-F614-459F-B0EF-68A65BBF9D3E}" type="presOf" srcId="{49B5308D-CD6E-4FCF-A0B5-F8E288232B5F}" destId="{4912E317-0DD0-4762-B104-B0FCDB77BC57}" srcOrd="0" destOrd="0" presId="urn:microsoft.com/office/officeart/2005/8/layout/cycle5"/>
    <dgm:cxn modelId="{2A412FA1-4BA4-4DC5-8FF2-8E940199F5C0}" type="presOf" srcId="{65BC8511-9FF1-4EB5-9C5B-AEBED0ED89D6}" destId="{D05445E9-7100-45A4-B910-E4369F802110}" srcOrd="0" destOrd="0" presId="urn:microsoft.com/office/officeart/2005/8/layout/cycle5"/>
    <dgm:cxn modelId="{632F371B-B328-47D1-9933-761056CBF71D}" srcId="{49B5308D-CD6E-4FCF-A0B5-F8E288232B5F}" destId="{F0E6DFB0-75C3-4CC0-9938-F0878D469D51}" srcOrd="3" destOrd="0" parTransId="{D3B6441E-141D-4825-984E-F2F86AB571E6}" sibTransId="{4D0C03CB-A76C-4A49-A27D-8F89F885A396}"/>
    <dgm:cxn modelId="{9AE9312D-F403-4169-A042-C84650A6421D}" type="presOf" srcId="{4D0C03CB-A76C-4A49-A27D-8F89F885A396}" destId="{0E9D58DE-6A6E-4312-A204-6240B38CA661}" srcOrd="0" destOrd="0" presId="urn:microsoft.com/office/officeart/2005/8/layout/cycle5"/>
    <dgm:cxn modelId="{C0413A05-052C-46C4-A54F-557B5DC1087E}" srcId="{49B5308D-CD6E-4FCF-A0B5-F8E288232B5F}" destId="{F56BA253-41E9-42E4-87EF-DAF4137FEADF}" srcOrd="2" destOrd="0" parTransId="{D4B07CED-51BE-454F-9CE5-7C82A6F91AF1}" sibTransId="{D3B44C63-2F5E-4F5C-9502-2CA45670DD0E}"/>
    <dgm:cxn modelId="{2BC2DA19-41B6-43C5-A692-11D4A19D5F06}" type="presOf" srcId="{4CA07181-38A6-4402-9108-DD3AC14DADEE}" destId="{5C9FF648-ECDA-4B78-86BC-FE6E6D40FBE6}" srcOrd="0" destOrd="0" presId="urn:microsoft.com/office/officeart/2005/8/layout/cycle5"/>
    <dgm:cxn modelId="{913C3006-76CF-4DA2-9732-1B29A8DFFF0A}" type="presOf" srcId="{F0E6DFB0-75C3-4CC0-9938-F0878D469D51}" destId="{5E87E73C-2D6C-496C-A35F-DDF757FC63B9}" srcOrd="0" destOrd="0" presId="urn:microsoft.com/office/officeart/2005/8/layout/cycle5"/>
    <dgm:cxn modelId="{EF3A618D-71EE-42A9-98CC-1A377DD6EA53}" type="presOf" srcId="{F56BA253-41E9-42E4-87EF-DAF4137FEADF}" destId="{3E3CA672-C527-4462-BDE8-0F2302F7B359}" srcOrd="0" destOrd="0" presId="urn:microsoft.com/office/officeart/2005/8/layout/cycle5"/>
    <dgm:cxn modelId="{24CA8195-4B91-49B7-A43B-671AC86CD9D1}" type="presOf" srcId="{DBE87553-E378-41E9-8507-5FBA08E5BD5F}" destId="{443C2D34-2176-4B5E-9288-BC342F0E4099}" srcOrd="0" destOrd="0" presId="urn:microsoft.com/office/officeart/2005/8/layout/cycle5"/>
    <dgm:cxn modelId="{BAC41F46-7D66-4D56-B0E8-8C62E65BEBAF}" srcId="{49B5308D-CD6E-4FCF-A0B5-F8E288232B5F}" destId="{4CA07181-38A6-4402-9108-DD3AC14DADEE}" srcOrd="0" destOrd="0" parTransId="{BC4913CD-58A8-4B66-8F0D-4E4D976643C6}" sibTransId="{2D7BCD4E-9980-463D-A2A7-665E12790928}"/>
    <dgm:cxn modelId="{7F79AF18-FA1F-4718-938E-1357CEB3D26C}" srcId="{49B5308D-CD6E-4FCF-A0B5-F8E288232B5F}" destId="{65BC8511-9FF1-4EB5-9C5B-AEBED0ED89D6}" srcOrd="1" destOrd="0" parTransId="{2861E3E0-874B-426F-BFA5-F22BD485C213}" sibTransId="{DBE87553-E378-41E9-8507-5FBA08E5BD5F}"/>
    <dgm:cxn modelId="{F3634F37-175F-433B-82BD-E8DDB7615C91}" type="presParOf" srcId="{4912E317-0DD0-4762-B104-B0FCDB77BC57}" destId="{5C9FF648-ECDA-4B78-86BC-FE6E6D40FBE6}" srcOrd="0" destOrd="0" presId="urn:microsoft.com/office/officeart/2005/8/layout/cycle5"/>
    <dgm:cxn modelId="{CC3BB704-D0F0-45D3-919C-BC4AB0427E20}" type="presParOf" srcId="{4912E317-0DD0-4762-B104-B0FCDB77BC57}" destId="{CE2E33CA-F243-4176-A03B-9103D318DA25}" srcOrd="1" destOrd="0" presId="urn:microsoft.com/office/officeart/2005/8/layout/cycle5"/>
    <dgm:cxn modelId="{7AD3BA8F-C160-4879-B06B-E26C80A38EA0}" type="presParOf" srcId="{4912E317-0DD0-4762-B104-B0FCDB77BC57}" destId="{73DFE607-DD82-46C2-B1B5-BD95DBAC7D0D}" srcOrd="2" destOrd="0" presId="urn:microsoft.com/office/officeart/2005/8/layout/cycle5"/>
    <dgm:cxn modelId="{C64F98F1-A7EC-4885-97B0-44CB70D60CAF}" type="presParOf" srcId="{4912E317-0DD0-4762-B104-B0FCDB77BC57}" destId="{D05445E9-7100-45A4-B910-E4369F802110}" srcOrd="3" destOrd="0" presId="urn:microsoft.com/office/officeart/2005/8/layout/cycle5"/>
    <dgm:cxn modelId="{FF07DABA-8050-4771-B577-D48902824168}" type="presParOf" srcId="{4912E317-0DD0-4762-B104-B0FCDB77BC57}" destId="{CECAD058-6935-4EFE-976A-98C424236B9C}" srcOrd="4" destOrd="0" presId="urn:microsoft.com/office/officeart/2005/8/layout/cycle5"/>
    <dgm:cxn modelId="{78682214-EE14-4F1E-AD3D-AC07F2B56CAF}" type="presParOf" srcId="{4912E317-0DD0-4762-B104-B0FCDB77BC57}" destId="{443C2D34-2176-4B5E-9288-BC342F0E4099}" srcOrd="5" destOrd="0" presId="urn:microsoft.com/office/officeart/2005/8/layout/cycle5"/>
    <dgm:cxn modelId="{75EB7114-62CE-4BD6-90DD-0E2B13C37731}" type="presParOf" srcId="{4912E317-0DD0-4762-B104-B0FCDB77BC57}" destId="{3E3CA672-C527-4462-BDE8-0F2302F7B359}" srcOrd="6" destOrd="0" presId="urn:microsoft.com/office/officeart/2005/8/layout/cycle5"/>
    <dgm:cxn modelId="{B9084541-684B-41B9-BEC7-FE6B1264D36F}" type="presParOf" srcId="{4912E317-0DD0-4762-B104-B0FCDB77BC57}" destId="{7BAA86B4-5215-4BE0-8697-B13DCD2469B8}" srcOrd="7" destOrd="0" presId="urn:microsoft.com/office/officeart/2005/8/layout/cycle5"/>
    <dgm:cxn modelId="{49A8364B-B26F-42FD-96E0-CD036DEA2E39}" type="presParOf" srcId="{4912E317-0DD0-4762-B104-B0FCDB77BC57}" destId="{FEC9D28D-F3A1-4C58-A9C0-7067394A4F77}" srcOrd="8" destOrd="0" presId="urn:microsoft.com/office/officeart/2005/8/layout/cycle5"/>
    <dgm:cxn modelId="{907B6754-B49E-4FC4-8DC1-E8D457D57674}" type="presParOf" srcId="{4912E317-0DD0-4762-B104-B0FCDB77BC57}" destId="{5E87E73C-2D6C-496C-A35F-DDF757FC63B9}" srcOrd="9" destOrd="0" presId="urn:microsoft.com/office/officeart/2005/8/layout/cycle5"/>
    <dgm:cxn modelId="{1092792C-F445-4E47-A9B8-ED870FDC87BB}" type="presParOf" srcId="{4912E317-0DD0-4762-B104-B0FCDB77BC57}" destId="{07C3ABC8-269E-4432-B31E-545D40445FC0}" srcOrd="10" destOrd="0" presId="urn:microsoft.com/office/officeart/2005/8/layout/cycle5"/>
    <dgm:cxn modelId="{4C783DB1-C166-4BCD-8AD1-4BD88E629DC9}" type="presParOf" srcId="{4912E317-0DD0-4762-B104-B0FCDB77BC57}" destId="{0E9D58DE-6A6E-4312-A204-6240B38CA661}" srcOrd="11" destOrd="0" presId="urn:microsoft.com/office/officeart/2005/8/layout/cycle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dirty="0">
                <a:latin typeface="+mn-lt"/>
              </a:defRPr>
            </a:lvl1pPr>
          </a:lstStyle>
          <a:p>
            <a:pPr>
              <a:defRPr/>
            </a:pPr>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F83AEEC6-923A-40ED-9C87-AABEBD0A06F5}" type="datetimeFigureOut">
              <a:rPr lang="de-DE"/>
              <a:pPr>
                <a:defRPr/>
              </a:pPr>
              <a:t>27.01.2015</a:t>
            </a:fld>
            <a:endParaRPr lang="de-DE" dirty="0"/>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DE" noProof="0" dirty="0"/>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smtClean="0"/>
              <a:t>Textmasterformat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endParaRPr lang="de-DE" noProof="0"/>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dirty="0">
                <a:latin typeface="+mn-lt"/>
              </a:defRPr>
            </a:lvl1pPr>
          </a:lstStyle>
          <a:p>
            <a:pPr>
              <a:defRPr/>
            </a:pPr>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C52D9CC9-23CF-45A2-9BEB-E848AE642190}" type="slidenum">
              <a:rPr lang="de-DE"/>
              <a:pPr>
                <a:defRPr/>
              </a:pPr>
              <a:t>‹#›</a:t>
            </a:fld>
            <a:endParaRPr lang="de-DE" dirty="0"/>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Folienbildplatzhalter 1"/>
          <p:cNvSpPr>
            <a:spLocks noGrp="1" noRot="1" noChangeAspect="1"/>
          </p:cNvSpPr>
          <p:nvPr>
            <p:ph type="sldImg"/>
          </p:nvPr>
        </p:nvSpPr>
        <p:spPr bwMode="auto">
          <a:noFill/>
          <a:ln>
            <a:solidFill>
              <a:srgbClr val="000000"/>
            </a:solidFill>
            <a:miter lim="800000"/>
            <a:headEnd/>
            <a:tailEnd/>
          </a:ln>
        </p:spPr>
      </p:sp>
      <p:sp>
        <p:nvSpPr>
          <p:cNvPr id="15362" name="Notizenplatzhalt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l-GR" smtClean="0"/>
          </a:p>
        </p:txBody>
      </p:sp>
      <p:sp>
        <p:nvSpPr>
          <p:cNvPr id="15363" name="Foliennummernplatzhalt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67EA982-5975-4BAD-A69E-C1EDCA5F2D4C}" type="slidenum">
              <a:rPr lang="de-DE"/>
              <a:pPr fontAlgn="base">
                <a:spcBef>
                  <a:spcPct val="0"/>
                </a:spcBef>
                <a:spcAft>
                  <a:spcPct val="0"/>
                </a:spcAft>
              </a:pPr>
              <a:t>1</a:t>
            </a:fld>
            <a:endParaRPr lang="de-D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lvl1pPr>
              <a:defRPr/>
            </a:lvl1pPr>
          </a:lstStyle>
          <a:p>
            <a:pPr>
              <a:defRPr/>
            </a:pPr>
            <a:fld id="{7470AF9D-A58F-45DE-BCF6-246900AD1D59}" type="datetime1">
              <a:rPr lang="de-DE"/>
              <a:pPr>
                <a:defRPr/>
              </a:pPr>
              <a:t>27.01.2015</a:t>
            </a:fld>
            <a:endParaRPr lang="de-DE" dirty="0"/>
          </a:p>
        </p:txBody>
      </p:sp>
      <p:sp>
        <p:nvSpPr>
          <p:cNvPr id="5" name="Fußzeilenplatzhalter 4"/>
          <p:cNvSpPr>
            <a:spLocks noGrp="1"/>
          </p:cNvSpPr>
          <p:nvPr>
            <p:ph type="ftr" sz="quarter" idx="11"/>
          </p:nvPr>
        </p:nvSpPr>
        <p:spPr/>
        <p:txBody>
          <a:bodyPr/>
          <a:lstStyle>
            <a:lvl1pPr>
              <a:defRPr/>
            </a:lvl1pPr>
          </a:lstStyle>
          <a:p>
            <a:pPr>
              <a:defRPr/>
            </a:pPr>
            <a:endParaRPr lang="de-DE"/>
          </a:p>
        </p:txBody>
      </p:sp>
      <p:sp>
        <p:nvSpPr>
          <p:cNvPr id="6" name="Foliennummernplatzhalter 5"/>
          <p:cNvSpPr>
            <a:spLocks noGrp="1"/>
          </p:cNvSpPr>
          <p:nvPr>
            <p:ph type="sldNum" sz="quarter" idx="12"/>
          </p:nvPr>
        </p:nvSpPr>
        <p:spPr/>
        <p:txBody>
          <a:bodyPr/>
          <a:lstStyle>
            <a:lvl1pPr>
              <a:defRPr/>
            </a:lvl1pPr>
          </a:lstStyle>
          <a:p>
            <a:pPr>
              <a:defRPr/>
            </a:pPr>
            <a:fld id="{022DDF5E-394E-43EE-925B-EE007F989964}" type="slidenum">
              <a:rPr lang="de-DE"/>
              <a:pPr>
                <a:defRPr/>
              </a:pPr>
              <a:t>‹#›</a:t>
            </a:fld>
            <a:endParaRPr lang="de-DE"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lvl1pPr>
              <a:defRPr/>
            </a:lvl1pPr>
          </a:lstStyle>
          <a:p>
            <a:pPr>
              <a:defRPr/>
            </a:pPr>
            <a:fld id="{DB3CDE40-0753-45CE-AEDF-C32BE0F974E4}" type="datetime1">
              <a:rPr lang="de-DE"/>
              <a:pPr>
                <a:defRPr/>
              </a:pPr>
              <a:t>27.01.2015</a:t>
            </a:fld>
            <a:endParaRPr lang="de-DE" dirty="0"/>
          </a:p>
        </p:txBody>
      </p:sp>
      <p:sp>
        <p:nvSpPr>
          <p:cNvPr id="5" name="Fußzeilenplatzhalter 4"/>
          <p:cNvSpPr>
            <a:spLocks noGrp="1"/>
          </p:cNvSpPr>
          <p:nvPr>
            <p:ph type="ftr" sz="quarter" idx="11"/>
          </p:nvPr>
        </p:nvSpPr>
        <p:spPr/>
        <p:txBody>
          <a:bodyPr/>
          <a:lstStyle>
            <a:lvl1pPr>
              <a:defRPr/>
            </a:lvl1pPr>
          </a:lstStyle>
          <a:p>
            <a:pPr>
              <a:defRPr/>
            </a:pPr>
            <a:endParaRPr lang="de-DE"/>
          </a:p>
        </p:txBody>
      </p:sp>
      <p:sp>
        <p:nvSpPr>
          <p:cNvPr id="6" name="Foliennummernplatzhalter 5"/>
          <p:cNvSpPr>
            <a:spLocks noGrp="1"/>
          </p:cNvSpPr>
          <p:nvPr>
            <p:ph type="sldNum" sz="quarter" idx="12"/>
          </p:nvPr>
        </p:nvSpPr>
        <p:spPr/>
        <p:txBody>
          <a:bodyPr/>
          <a:lstStyle>
            <a:lvl1pPr>
              <a:defRPr/>
            </a:lvl1pPr>
          </a:lstStyle>
          <a:p>
            <a:pPr>
              <a:defRPr/>
            </a:pPr>
            <a:fld id="{80C2DFB8-6295-493F-BE1C-C5AC74E52A35}" type="slidenum">
              <a:rPr lang="de-DE"/>
              <a:pPr>
                <a:defRPr/>
              </a:pPr>
              <a:t>‹#›</a:t>
            </a:fld>
            <a:endParaRPr lang="de-DE"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lvl1pPr>
              <a:defRPr/>
            </a:lvl1pPr>
          </a:lstStyle>
          <a:p>
            <a:pPr>
              <a:defRPr/>
            </a:pPr>
            <a:fld id="{13700D14-545E-428F-AD1F-3AC5F799C1FE}" type="datetime1">
              <a:rPr lang="de-DE"/>
              <a:pPr>
                <a:defRPr/>
              </a:pPr>
              <a:t>27.01.2015</a:t>
            </a:fld>
            <a:endParaRPr lang="de-DE" dirty="0"/>
          </a:p>
        </p:txBody>
      </p:sp>
      <p:sp>
        <p:nvSpPr>
          <p:cNvPr id="5" name="Fußzeilenplatzhalter 4"/>
          <p:cNvSpPr>
            <a:spLocks noGrp="1"/>
          </p:cNvSpPr>
          <p:nvPr>
            <p:ph type="ftr" sz="quarter" idx="11"/>
          </p:nvPr>
        </p:nvSpPr>
        <p:spPr/>
        <p:txBody>
          <a:bodyPr/>
          <a:lstStyle>
            <a:lvl1pPr>
              <a:defRPr/>
            </a:lvl1pPr>
          </a:lstStyle>
          <a:p>
            <a:pPr>
              <a:defRPr/>
            </a:pPr>
            <a:endParaRPr lang="de-DE"/>
          </a:p>
        </p:txBody>
      </p:sp>
      <p:sp>
        <p:nvSpPr>
          <p:cNvPr id="6" name="Foliennummernplatzhalter 5"/>
          <p:cNvSpPr>
            <a:spLocks noGrp="1"/>
          </p:cNvSpPr>
          <p:nvPr>
            <p:ph type="sldNum" sz="quarter" idx="12"/>
          </p:nvPr>
        </p:nvSpPr>
        <p:spPr/>
        <p:txBody>
          <a:bodyPr/>
          <a:lstStyle>
            <a:lvl1pPr>
              <a:defRPr/>
            </a:lvl1pPr>
          </a:lstStyle>
          <a:p>
            <a:pPr>
              <a:defRPr/>
            </a:pPr>
            <a:fld id="{4BCC2531-571E-460E-ACD2-D76A27295F55}" type="slidenum">
              <a:rPr lang="de-DE"/>
              <a:pPr>
                <a:defRPr/>
              </a:pPr>
              <a:t>‹#›</a:t>
            </a:fld>
            <a:endParaRPr lang="de-DE"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lvl1pPr>
              <a:defRPr/>
            </a:lvl1pPr>
          </a:lstStyle>
          <a:p>
            <a:pPr>
              <a:defRPr/>
            </a:pPr>
            <a:fld id="{525E85B2-B793-45C0-AFFF-45265E4C5C52}" type="datetime1">
              <a:rPr lang="de-DE"/>
              <a:pPr>
                <a:defRPr/>
              </a:pPr>
              <a:t>27.01.2015</a:t>
            </a:fld>
            <a:endParaRPr lang="de-DE" dirty="0"/>
          </a:p>
        </p:txBody>
      </p:sp>
      <p:sp>
        <p:nvSpPr>
          <p:cNvPr id="5" name="Fußzeilenplatzhalter 4"/>
          <p:cNvSpPr>
            <a:spLocks noGrp="1"/>
          </p:cNvSpPr>
          <p:nvPr>
            <p:ph type="ftr" sz="quarter" idx="11"/>
          </p:nvPr>
        </p:nvSpPr>
        <p:spPr/>
        <p:txBody>
          <a:bodyPr/>
          <a:lstStyle>
            <a:lvl1pPr>
              <a:defRPr/>
            </a:lvl1pPr>
          </a:lstStyle>
          <a:p>
            <a:pPr>
              <a:defRPr/>
            </a:pPr>
            <a:endParaRPr lang="de-DE"/>
          </a:p>
        </p:txBody>
      </p:sp>
      <p:sp>
        <p:nvSpPr>
          <p:cNvPr id="6" name="Foliennummernplatzhalter 5"/>
          <p:cNvSpPr>
            <a:spLocks noGrp="1"/>
          </p:cNvSpPr>
          <p:nvPr>
            <p:ph type="sldNum" sz="quarter" idx="12"/>
          </p:nvPr>
        </p:nvSpPr>
        <p:spPr/>
        <p:txBody>
          <a:bodyPr/>
          <a:lstStyle>
            <a:lvl1pPr>
              <a:defRPr/>
            </a:lvl1pPr>
          </a:lstStyle>
          <a:p>
            <a:pPr>
              <a:defRPr/>
            </a:pPr>
            <a:fld id="{B9C2E729-D82D-47AE-ABB7-67886C7BF3EC}" type="slidenum">
              <a:rPr lang="de-DE"/>
              <a:pPr>
                <a:defRPr/>
              </a:pPr>
              <a:t>‹#›</a:t>
            </a:fld>
            <a:endParaRPr lang="de-DE"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4" name="Datumsplatzhalter 3"/>
          <p:cNvSpPr>
            <a:spLocks noGrp="1"/>
          </p:cNvSpPr>
          <p:nvPr>
            <p:ph type="dt" sz="half" idx="10"/>
          </p:nvPr>
        </p:nvSpPr>
        <p:spPr/>
        <p:txBody>
          <a:bodyPr/>
          <a:lstStyle>
            <a:lvl1pPr>
              <a:defRPr/>
            </a:lvl1pPr>
          </a:lstStyle>
          <a:p>
            <a:pPr>
              <a:defRPr/>
            </a:pPr>
            <a:fld id="{1F3FD91A-D80C-4130-AD09-D6E4816EA2CB}" type="datetime1">
              <a:rPr lang="de-DE"/>
              <a:pPr>
                <a:defRPr/>
              </a:pPr>
              <a:t>27.01.2015</a:t>
            </a:fld>
            <a:endParaRPr lang="de-DE" dirty="0"/>
          </a:p>
        </p:txBody>
      </p:sp>
      <p:sp>
        <p:nvSpPr>
          <p:cNvPr id="5" name="Fußzeilenplatzhalter 4"/>
          <p:cNvSpPr>
            <a:spLocks noGrp="1"/>
          </p:cNvSpPr>
          <p:nvPr>
            <p:ph type="ftr" sz="quarter" idx="11"/>
          </p:nvPr>
        </p:nvSpPr>
        <p:spPr/>
        <p:txBody>
          <a:bodyPr/>
          <a:lstStyle>
            <a:lvl1pPr>
              <a:defRPr/>
            </a:lvl1pPr>
          </a:lstStyle>
          <a:p>
            <a:pPr>
              <a:defRPr/>
            </a:pPr>
            <a:endParaRPr lang="de-DE"/>
          </a:p>
        </p:txBody>
      </p:sp>
      <p:sp>
        <p:nvSpPr>
          <p:cNvPr id="6" name="Foliennummernplatzhalter 5"/>
          <p:cNvSpPr>
            <a:spLocks noGrp="1"/>
          </p:cNvSpPr>
          <p:nvPr>
            <p:ph type="sldNum" sz="quarter" idx="12"/>
          </p:nvPr>
        </p:nvSpPr>
        <p:spPr/>
        <p:txBody>
          <a:bodyPr/>
          <a:lstStyle>
            <a:lvl1pPr>
              <a:defRPr/>
            </a:lvl1pPr>
          </a:lstStyle>
          <a:p>
            <a:pPr>
              <a:defRPr/>
            </a:pPr>
            <a:fld id="{599EAFC4-BBE3-4136-B6BE-38142EBF88E4}" type="slidenum">
              <a:rPr lang="de-DE"/>
              <a:pPr>
                <a:defRPr/>
              </a:pPr>
              <a:t>‹#›</a:t>
            </a:fld>
            <a:endParaRPr lang="de-DE"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3"/>
          <p:cNvSpPr>
            <a:spLocks noGrp="1"/>
          </p:cNvSpPr>
          <p:nvPr>
            <p:ph type="dt" sz="half" idx="10"/>
          </p:nvPr>
        </p:nvSpPr>
        <p:spPr/>
        <p:txBody>
          <a:bodyPr/>
          <a:lstStyle>
            <a:lvl1pPr>
              <a:defRPr/>
            </a:lvl1pPr>
          </a:lstStyle>
          <a:p>
            <a:pPr>
              <a:defRPr/>
            </a:pPr>
            <a:fld id="{9D5BC5D7-D575-4EA3-93D4-1796EAA5AA83}" type="datetime1">
              <a:rPr lang="de-DE"/>
              <a:pPr>
                <a:defRPr/>
              </a:pPr>
              <a:t>27.01.2015</a:t>
            </a:fld>
            <a:endParaRPr lang="de-DE" dirty="0"/>
          </a:p>
        </p:txBody>
      </p:sp>
      <p:sp>
        <p:nvSpPr>
          <p:cNvPr id="6" name="Fußzeilenplatzhalter 4"/>
          <p:cNvSpPr>
            <a:spLocks noGrp="1"/>
          </p:cNvSpPr>
          <p:nvPr>
            <p:ph type="ftr" sz="quarter" idx="11"/>
          </p:nvPr>
        </p:nvSpPr>
        <p:spPr/>
        <p:txBody>
          <a:bodyPr/>
          <a:lstStyle>
            <a:lvl1pPr>
              <a:defRPr/>
            </a:lvl1pPr>
          </a:lstStyle>
          <a:p>
            <a:pPr>
              <a:defRPr/>
            </a:pPr>
            <a:endParaRPr lang="de-DE"/>
          </a:p>
        </p:txBody>
      </p:sp>
      <p:sp>
        <p:nvSpPr>
          <p:cNvPr id="7" name="Foliennummernplatzhalter 5"/>
          <p:cNvSpPr>
            <a:spLocks noGrp="1"/>
          </p:cNvSpPr>
          <p:nvPr>
            <p:ph type="sldNum" sz="quarter" idx="12"/>
          </p:nvPr>
        </p:nvSpPr>
        <p:spPr/>
        <p:txBody>
          <a:bodyPr/>
          <a:lstStyle>
            <a:lvl1pPr>
              <a:defRPr/>
            </a:lvl1pPr>
          </a:lstStyle>
          <a:p>
            <a:pPr>
              <a:defRPr/>
            </a:pPr>
            <a:fld id="{D179DC89-6DD6-4382-9844-27B3046B4845}" type="slidenum">
              <a:rPr lang="de-DE"/>
              <a:pPr>
                <a:defRPr/>
              </a:pPr>
              <a:t>‹#›</a:t>
            </a:fld>
            <a:endParaRPr lang="de-DE"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3"/>
          <p:cNvSpPr>
            <a:spLocks noGrp="1"/>
          </p:cNvSpPr>
          <p:nvPr>
            <p:ph type="dt" sz="half" idx="10"/>
          </p:nvPr>
        </p:nvSpPr>
        <p:spPr/>
        <p:txBody>
          <a:bodyPr/>
          <a:lstStyle>
            <a:lvl1pPr>
              <a:defRPr/>
            </a:lvl1pPr>
          </a:lstStyle>
          <a:p>
            <a:pPr>
              <a:defRPr/>
            </a:pPr>
            <a:fld id="{B3ACC4B8-B6B7-44AB-B1FC-16F4DBB696A0}" type="datetime1">
              <a:rPr lang="de-DE"/>
              <a:pPr>
                <a:defRPr/>
              </a:pPr>
              <a:t>27.01.2015</a:t>
            </a:fld>
            <a:endParaRPr lang="de-DE" dirty="0"/>
          </a:p>
        </p:txBody>
      </p:sp>
      <p:sp>
        <p:nvSpPr>
          <p:cNvPr id="8" name="Fußzeilenplatzhalter 4"/>
          <p:cNvSpPr>
            <a:spLocks noGrp="1"/>
          </p:cNvSpPr>
          <p:nvPr>
            <p:ph type="ftr" sz="quarter" idx="11"/>
          </p:nvPr>
        </p:nvSpPr>
        <p:spPr/>
        <p:txBody>
          <a:bodyPr/>
          <a:lstStyle>
            <a:lvl1pPr>
              <a:defRPr/>
            </a:lvl1pPr>
          </a:lstStyle>
          <a:p>
            <a:pPr>
              <a:defRPr/>
            </a:pPr>
            <a:endParaRPr lang="de-DE"/>
          </a:p>
        </p:txBody>
      </p:sp>
      <p:sp>
        <p:nvSpPr>
          <p:cNvPr id="9" name="Foliennummernplatzhalter 5"/>
          <p:cNvSpPr>
            <a:spLocks noGrp="1"/>
          </p:cNvSpPr>
          <p:nvPr>
            <p:ph type="sldNum" sz="quarter" idx="12"/>
          </p:nvPr>
        </p:nvSpPr>
        <p:spPr/>
        <p:txBody>
          <a:bodyPr/>
          <a:lstStyle>
            <a:lvl1pPr>
              <a:defRPr/>
            </a:lvl1pPr>
          </a:lstStyle>
          <a:p>
            <a:pPr>
              <a:defRPr/>
            </a:pPr>
            <a:fld id="{2589EF9B-041E-477E-BCC9-E99FED82A9F3}" type="slidenum">
              <a:rPr lang="de-DE"/>
              <a:pPr>
                <a:defRPr/>
              </a:pPr>
              <a:t>‹#›</a:t>
            </a:fld>
            <a:endParaRPr lang="de-DE"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3"/>
          <p:cNvSpPr>
            <a:spLocks noGrp="1"/>
          </p:cNvSpPr>
          <p:nvPr>
            <p:ph type="dt" sz="half" idx="10"/>
          </p:nvPr>
        </p:nvSpPr>
        <p:spPr/>
        <p:txBody>
          <a:bodyPr/>
          <a:lstStyle>
            <a:lvl1pPr>
              <a:defRPr/>
            </a:lvl1pPr>
          </a:lstStyle>
          <a:p>
            <a:pPr>
              <a:defRPr/>
            </a:pPr>
            <a:fld id="{82DDD4B3-7883-42F0-87C0-0AD88BAEEE8F}" type="datetime1">
              <a:rPr lang="de-DE"/>
              <a:pPr>
                <a:defRPr/>
              </a:pPr>
              <a:t>27.01.2015</a:t>
            </a:fld>
            <a:endParaRPr lang="de-DE" dirty="0"/>
          </a:p>
        </p:txBody>
      </p:sp>
      <p:sp>
        <p:nvSpPr>
          <p:cNvPr id="4" name="Fußzeilenplatzhalter 4"/>
          <p:cNvSpPr>
            <a:spLocks noGrp="1"/>
          </p:cNvSpPr>
          <p:nvPr>
            <p:ph type="ftr" sz="quarter" idx="11"/>
          </p:nvPr>
        </p:nvSpPr>
        <p:spPr/>
        <p:txBody>
          <a:bodyPr/>
          <a:lstStyle>
            <a:lvl1pPr>
              <a:defRPr/>
            </a:lvl1pPr>
          </a:lstStyle>
          <a:p>
            <a:pPr>
              <a:defRPr/>
            </a:pPr>
            <a:endParaRPr lang="de-DE"/>
          </a:p>
        </p:txBody>
      </p:sp>
      <p:sp>
        <p:nvSpPr>
          <p:cNvPr id="5" name="Foliennummernplatzhalter 5"/>
          <p:cNvSpPr>
            <a:spLocks noGrp="1"/>
          </p:cNvSpPr>
          <p:nvPr>
            <p:ph type="sldNum" sz="quarter" idx="12"/>
          </p:nvPr>
        </p:nvSpPr>
        <p:spPr/>
        <p:txBody>
          <a:bodyPr/>
          <a:lstStyle>
            <a:lvl1pPr>
              <a:defRPr/>
            </a:lvl1pPr>
          </a:lstStyle>
          <a:p>
            <a:pPr>
              <a:defRPr/>
            </a:pPr>
            <a:fld id="{9AEFC1C9-0779-45F3-A713-98221CB11FF5}" type="slidenum">
              <a:rPr lang="de-DE"/>
              <a:pPr>
                <a:defRPr/>
              </a:pPr>
              <a:t>‹#›</a:t>
            </a:fld>
            <a:endParaRPr lang="de-DE"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p:cNvSpPr>
            <a:spLocks noGrp="1"/>
          </p:cNvSpPr>
          <p:nvPr>
            <p:ph type="dt" sz="half" idx="10"/>
          </p:nvPr>
        </p:nvSpPr>
        <p:spPr/>
        <p:txBody>
          <a:bodyPr/>
          <a:lstStyle>
            <a:lvl1pPr>
              <a:defRPr/>
            </a:lvl1pPr>
          </a:lstStyle>
          <a:p>
            <a:pPr>
              <a:defRPr/>
            </a:pPr>
            <a:fld id="{3007CC37-994C-4A79-B5A2-A8E4C2AF7FC1}" type="datetime1">
              <a:rPr lang="de-DE"/>
              <a:pPr>
                <a:defRPr/>
              </a:pPr>
              <a:t>27.01.2015</a:t>
            </a:fld>
            <a:endParaRPr lang="de-DE" dirty="0"/>
          </a:p>
        </p:txBody>
      </p:sp>
      <p:sp>
        <p:nvSpPr>
          <p:cNvPr id="3" name="Fußzeilenplatzhalter 4"/>
          <p:cNvSpPr>
            <a:spLocks noGrp="1"/>
          </p:cNvSpPr>
          <p:nvPr>
            <p:ph type="ftr" sz="quarter" idx="11"/>
          </p:nvPr>
        </p:nvSpPr>
        <p:spPr/>
        <p:txBody>
          <a:bodyPr/>
          <a:lstStyle>
            <a:lvl1pPr>
              <a:defRPr/>
            </a:lvl1pPr>
          </a:lstStyle>
          <a:p>
            <a:pPr>
              <a:defRPr/>
            </a:pPr>
            <a:endParaRPr lang="de-DE"/>
          </a:p>
        </p:txBody>
      </p:sp>
      <p:sp>
        <p:nvSpPr>
          <p:cNvPr id="4" name="Foliennummernplatzhalter 5"/>
          <p:cNvSpPr>
            <a:spLocks noGrp="1"/>
          </p:cNvSpPr>
          <p:nvPr>
            <p:ph type="sldNum" sz="quarter" idx="12"/>
          </p:nvPr>
        </p:nvSpPr>
        <p:spPr/>
        <p:txBody>
          <a:bodyPr/>
          <a:lstStyle>
            <a:lvl1pPr>
              <a:defRPr/>
            </a:lvl1pPr>
          </a:lstStyle>
          <a:p>
            <a:pPr>
              <a:defRPr/>
            </a:pPr>
            <a:fld id="{B97BD47F-12E9-4675-BD4C-7B2C047FFD26}" type="slidenum">
              <a:rPr lang="de-DE"/>
              <a:pPr>
                <a:defRPr/>
              </a:pPr>
              <a:t>‹#›</a:t>
            </a:fld>
            <a:endParaRPr lang="de-DE"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3"/>
          <p:cNvSpPr>
            <a:spLocks noGrp="1"/>
          </p:cNvSpPr>
          <p:nvPr>
            <p:ph type="dt" sz="half" idx="10"/>
          </p:nvPr>
        </p:nvSpPr>
        <p:spPr/>
        <p:txBody>
          <a:bodyPr/>
          <a:lstStyle>
            <a:lvl1pPr>
              <a:defRPr/>
            </a:lvl1pPr>
          </a:lstStyle>
          <a:p>
            <a:pPr>
              <a:defRPr/>
            </a:pPr>
            <a:fld id="{63B321AE-6949-4C8E-AB6E-0603E68642D7}" type="datetime1">
              <a:rPr lang="de-DE"/>
              <a:pPr>
                <a:defRPr/>
              </a:pPr>
              <a:t>27.01.2015</a:t>
            </a:fld>
            <a:endParaRPr lang="de-DE" dirty="0"/>
          </a:p>
        </p:txBody>
      </p:sp>
      <p:sp>
        <p:nvSpPr>
          <p:cNvPr id="6" name="Fußzeilenplatzhalter 4"/>
          <p:cNvSpPr>
            <a:spLocks noGrp="1"/>
          </p:cNvSpPr>
          <p:nvPr>
            <p:ph type="ftr" sz="quarter" idx="11"/>
          </p:nvPr>
        </p:nvSpPr>
        <p:spPr/>
        <p:txBody>
          <a:bodyPr/>
          <a:lstStyle>
            <a:lvl1pPr>
              <a:defRPr/>
            </a:lvl1pPr>
          </a:lstStyle>
          <a:p>
            <a:pPr>
              <a:defRPr/>
            </a:pPr>
            <a:endParaRPr lang="de-DE"/>
          </a:p>
        </p:txBody>
      </p:sp>
      <p:sp>
        <p:nvSpPr>
          <p:cNvPr id="7" name="Foliennummernplatzhalter 5"/>
          <p:cNvSpPr>
            <a:spLocks noGrp="1"/>
          </p:cNvSpPr>
          <p:nvPr>
            <p:ph type="sldNum" sz="quarter" idx="12"/>
          </p:nvPr>
        </p:nvSpPr>
        <p:spPr/>
        <p:txBody>
          <a:bodyPr/>
          <a:lstStyle>
            <a:lvl1pPr>
              <a:defRPr/>
            </a:lvl1pPr>
          </a:lstStyle>
          <a:p>
            <a:pPr>
              <a:defRPr/>
            </a:pPr>
            <a:fld id="{E0F6E345-02BA-410C-82BA-0C802DB909AC}" type="slidenum">
              <a:rPr lang="de-DE"/>
              <a:pPr>
                <a:defRPr/>
              </a:pPr>
              <a:t>‹#›</a:t>
            </a:fld>
            <a:endParaRPr lang="de-DE"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dirty="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3"/>
          <p:cNvSpPr>
            <a:spLocks noGrp="1"/>
          </p:cNvSpPr>
          <p:nvPr>
            <p:ph type="dt" sz="half" idx="10"/>
          </p:nvPr>
        </p:nvSpPr>
        <p:spPr/>
        <p:txBody>
          <a:bodyPr/>
          <a:lstStyle>
            <a:lvl1pPr>
              <a:defRPr/>
            </a:lvl1pPr>
          </a:lstStyle>
          <a:p>
            <a:pPr>
              <a:defRPr/>
            </a:pPr>
            <a:fld id="{CA74C81A-E1B0-4E35-BF20-B5DCBD9A8911}" type="datetime1">
              <a:rPr lang="de-DE"/>
              <a:pPr>
                <a:defRPr/>
              </a:pPr>
              <a:t>27.01.2015</a:t>
            </a:fld>
            <a:endParaRPr lang="de-DE" dirty="0"/>
          </a:p>
        </p:txBody>
      </p:sp>
      <p:sp>
        <p:nvSpPr>
          <p:cNvPr id="6" name="Fußzeilenplatzhalter 4"/>
          <p:cNvSpPr>
            <a:spLocks noGrp="1"/>
          </p:cNvSpPr>
          <p:nvPr>
            <p:ph type="ftr" sz="quarter" idx="11"/>
          </p:nvPr>
        </p:nvSpPr>
        <p:spPr/>
        <p:txBody>
          <a:bodyPr/>
          <a:lstStyle>
            <a:lvl1pPr>
              <a:defRPr/>
            </a:lvl1pPr>
          </a:lstStyle>
          <a:p>
            <a:pPr>
              <a:defRPr/>
            </a:pPr>
            <a:endParaRPr lang="de-DE"/>
          </a:p>
        </p:txBody>
      </p:sp>
      <p:sp>
        <p:nvSpPr>
          <p:cNvPr id="7" name="Foliennummernplatzhalter 5"/>
          <p:cNvSpPr>
            <a:spLocks noGrp="1"/>
          </p:cNvSpPr>
          <p:nvPr>
            <p:ph type="sldNum" sz="quarter" idx="12"/>
          </p:nvPr>
        </p:nvSpPr>
        <p:spPr/>
        <p:txBody>
          <a:bodyPr/>
          <a:lstStyle>
            <a:lvl1pPr>
              <a:defRPr/>
            </a:lvl1pPr>
          </a:lstStyle>
          <a:p>
            <a:pPr>
              <a:defRPr/>
            </a:pPr>
            <a:fld id="{41C8E6F7-4308-456F-B907-351E1C7CDCE4}" type="slidenum">
              <a:rPr lang="de-DE"/>
              <a:pPr>
                <a:defRPr/>
              </a:pPr>
              <a:t>‹#›</a:t>
            </a:fld>
            <a:endParaRPr lang="de-DE"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0000"/>
            <a:lum/>
          </a:blip>
          <a:srcRect/>
          <a:stretch>
            <a:fillRect l="20000" t="5000" r="20000" b="5000"/>
          </a:stretch>
        </a:blipFill>
        <a:effectLst/>
      </p:bgPr>
    </p:bg>
    <p:spTree>
      <p:nvGrpSpPr>
        <p:cNvPr id="1" name=""/>
        <p:cNvGrpSpPr/>
        <p:nvPr/>
      </p:nvGrpSpPr>
      <p:grpSpPr>
        <a:xfrm>
          <a:off x="0" y="0"/>
          <a:ext cx="0" cy="0"/>
          <a:chOff x="0" y="0"/>
          <a:chExt cx="0" cy="0"/>
        </a:xfrm>
      </p:grpSpPr>
      <p:sp>
        <p:nvSpPr>
          <p:cNvPr id="1026" name="Titelplatzhalt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de-DE" smtClean="0"/>
              <a:t>Titelmasterformat durch Klicken bearbeiten</a:t>
            </a:r>
          </a:p>
        </p:txBody>
      </p:sp>
      <p:sp>
        <p:nvSpPr>
          <p:cNvPr id="1027" name="Textplatzhalt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A37F4A68-DE79-4E24-8263-84D378BB12D3}" type="datetime1">
              <a:rPr lang="de-DE"/>
              <a:pPr>
                <a:defRPr/>
              </a:pPr>
              <a:t>27.01.2015</a:t>
            </a:fld>
            <a:endParaRPr lang="de-DE" dirty="0"/>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dirty="0">
                <a:solidFill>
                  <a:schemeClr val="tx1">
                    <a:tint val="75000"/>
                  </a:schemeClr>
                </a:solidFill>
                <a:latin typeface="+mn-lt"/>
              </a:defRPr>
            </a:lvl1pPr>
          </a:lstStyle>
          <a:p>
            <a:pPr>
              <a:defRPr/>
            </a:pPr>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4958A928-61C3-4C61-86FD-FFBE9C4511EB}" type="slidenum">
              <a:rPr lang="de-DE"/>
              <a:pPr>
                <a:defRPr/>
              </a:pPr>
              <a:t>‹#›</a:t>
            </a:fld>
            <a:endParaRPr lang="de-DE" dirty="0"/>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hf sldNum="0" hdr="0" ftr="0" dt="0"/>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7"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image" Target="../media/image3.jpeg"/><Relationship Id="rId5" Type="http://schemas.openxmlformats.org/officeDocument/2006/relationships/image" Target="../media/image8.jpeg"/><Relationship Id="rId4" Type="http://schemas.openxmlformats.org/officeDocument/2006/relationships/image" Target="../media/image7.jpeg"/></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diagramLayout" Target="../diagrams/layout1.xml"/><Relationship Id="rId7" Type="http://schemas.openxmlformats.org/officeDocument/2006/relationships/image" Target="../media/image3.jpe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11188" y="981075"/>
            <a:ext cx="7772400" cy="1470025"/>
          </a:xfrm>
        </p:spPr>
        <p:txBody>
          <a:bodyPr/>
          <a:lstStyle/>
          <a:p>
            <a:r>
              <a:rPr lang="de-DE" smtClean="0"/>
              <a:t>Good morning!   </a:t>
            </a:r>
          </a:p>
        </p:txBody>
      </p:sp>
      <p:sp>
        <p:nvSpPr>
          <p:cNvPr id="3" name="Untertitel 2"/>
          <p:cNvSpPr>
            <a:spLocks noGrp="1"/>
          </p:cNvSpPr>
          <p:nvPr>
            <p:ph type="subTitle" idx="1"/>
          </p:nvPr>
        </p:nvSpPr>
        <p:spPr>
          <a:xfrm>
            <a:off x="395288" y="2420938"/>
            <a:ext cx="8280400" cy="1752600"/>
          </a:xfrm>
        </p:spPr>
        <p:txBody>
          <a:bodyPr rtlCol="0">
            <a:noAutofit/>
          </a:bodyPr>
          <a:lstStyle/>
          <a:p>
            <a:pPr fontAlgn="auto">
              <a:spcAft>
                <a:spcPts val="0"/>
              </a:spcAft>
              <a:buFont typeface="Arial" panose="020B0604020202020204" pitchFamily="34" charset="0"/>
              <a:buNone/>
              <a:defRPr/>
            </a:pPr>
            <a:r>
              <a:rPr lang="de-DE" sz="4000" dirty="0" smtClean="0">
                <a:solidFill>
                  <a:schemeClr val="tx1"/>
                </a:solidFill>
              </a:rPr>
              <a:t>In </a:t>
            </a:r>
            <a:r>
              <a:rPr lang="de-DE" sz="4000" dirty="0" err="1" smtClean="0">
                <a:solidFill>
                  <a:schemeClr val="tx1"/>
                </a:solidFill>
              </a:rPr>
              <a:t>the</a:t>
            </a:r>
            <a:r>
              <a:rPr lang="de-DE" sz="4000" dirty="0" smtClean="0">
                <a:solidFill>
                  <a:schemeClr val="tx1"/>
                </a:solidFill>
              </a:rPr>
              <a:t> </a:t>
            </a:r>
            <a:r>
              <a:rPr lang="de-DE" sz="4000" dirty="0" err="1" smtClean="0">
                <a:solidFill>
                  <a:schemeClr val="tx1"/>
                </a:solidFill>
              </a:rPr>
              <a:t>following</a:t>
            </a:r>
            <a:r>
              <a:rPr lang="de-DE" sz="4000" dirty="0" smtClean="0">
                <a:solidFill>
                  <a:schemeClr val="tx1"/>
                </a:solidFill>
              </a:rPr>
              <a:t> </a:t>
            </a:r>
            <a:r>
              <a:rPr lang="de-DE" sz="4000" dirty="0" err="1" smtClean="0">
                <a:solidFill>
                  <a:schemeClr val="tx1"/>
                </a:solidFill>
              </a:rPr>
              <a:t>lessons</a:t>
            </a:r>
            <a:r>
              <a:rPr lang="de-DE" sz="4000" dirty="0" smtClean="0">
                <a:solidFill>
                  <a:schemeClr val="tx1"/>
                </a:solidFill>
              </a:rPr>
              <a:t> </a:t>
            </a:r>
            <a:r>
              <a:rPr lang="de-DE" sz="4000" dirty="0" err="1" smtClean="0">
                <a:solidFill>
                  <a:schemeClr val="tx1"/>
                </a:solidFill>
              </a:rPr>
              <a:t>you</a:t>
            </a:r>
            <a:r>
              <a:rPr lang="de-DE" sz="4000" dirty="0" smtClean="0">
                <a:solidFill>
                  <a:schemeClr val="tx1"/>
                </a:solidFill>
              </a:rPr>
              <a:t> </a:t>
            </a:r>
            <a:r>
              <a:rPr lang="de-DE" sz="4000" dirty="0" err="1" smtClean="0">
                <a:solidFill>
                  <a:schemeClr val="tx1"/>
                </a:solidFill>
              </a:rPr>
              <a:t>are</a:t>
            </a:r>
            <a:r>
              <a:rPr lang="de-DE" sz="4000" dirty="0" smtClean="0">
                <a:solidFill>
                  <a:schemeClr val="tx1"/>
                </a:solidFill>
              </a:rPr>
              <a:t> </a:t>
            </a:r>
            <a:r>
              <a:rPr lang="de-DE" sz="4000" dirty="0" err="1" smtClean="0">
                <a:solidFill>
                  <a:schemeClr val="tx1"/>
                </a:solidFill>
              </a:rPr>
              <a:t>supposed</a:t>
            </a:r>
            <a:r>
              <a:rPr lang="de-DE" sz="4000" dirty="0" smtClean="0">
                <a:solidFill>
                  <a:schemeClr val="tx1"/>
                </a:solidFill>
              </a:rPr>
              <a:t> </a:t>
            </a:r>
            <a:r>
              <a:rPr lang="de-DE" sz="4000" dirty="0" err="1" smtClean="0">
                <a:solidFill>
                  <a:schemeClr val="tx1"/>
                </a:solidFill>
              </a:rPr>
              <a:t>to</a:t>
            </a:r>
            <a:r>
              <a:rPr lang="de-DE" sz="4000" dirty="0" smtClean="0">
                <a:solidFill>
                  <a:schemeClr val="tx1"/>
                </a:solidFill>
              </a:rPr>
              <a:t> </a:t>
            </a:r>
            <a:r>
              <a:rPr lang="de-DE" sz="4000" dirty="0" err="1" smtClean="0">
                <a:solidFill>
                  <a:schemeClr val="tx1"/>
                </a:solidFill>
              </a:rPr>
              <a:t>build</a:t>
            </a:r>
            <a:r>
              <a:rPr lang="de-DE" sz="4000" dirty="0" smtClean="0">
                <a:solidFill>
                  <a:schemeClr val="tx1"/>
                </a:solidFill>
              </a:rPr>
              <a:t> </a:t>
            </a:r>
            <a:r>
              <a:rPr lang="de-DE" sz="4000" dirty="0" err="1" smtClean="0">
                <a:solidFill>
                  <a:schemeClr val="tx1"/>
                </a:solidFill>
              </a:rPr>
              <a:t>something</a:t>
            </a:r>
            <a:r>
              <a:rPr lang="de-DE" sz="4000" dirty="0" smtClean="0">
                <a:solidFill>
                  <a:schemeClr val="tx1"/>
                </a:solidFill>
              </a:rPr>
              <a:t>. </a:t>
            </a:r>
            <a:r>
              <a:rPr lang="de-DE" sz="4000" dirty="0" err="1" smtClean="0">
                <a:solidFill>
                  <a:schemeClr val="tx1"/>
                </a:solidFill>
              </a:rPr>
              <a:t>You</a:t>
            </a:r>
            <a:r>
              <a:rPr lang="de-DE" sz="4000" dirty="0" smtClean="0">
                <a:solidFill>
                  <a:schemeClr val="tx1"/>
                </a:solidFill>
              </a:rPr>
              <a:t> </a:t>
            </a:r>
            <a:r>
              <a:rPr lang="de-DE" sz="4000" dirty="0" err="1" smtClean="0">
                <a:solidFill>
                  <a:schemeClr val="tx1"/>
                </a:solidFill>
              </a:rPr>
              <a:t>can</a:t>
            </a:r>
            <a:r>
              <a:rPr lang="de-DE" sz="4000" dirty="0" smtClean="0">
                <a:solidFill>
                  <a:schemeClr val="tx1"/>
                </a:solidFill>
              </a:rPr>
              <a:t> </a:t>
            </a:r>
            <a:r>
              <a:rPr lang="de-DE" sz="4000" dirty="0" err="1" smtClean="0">
                <a:solidFill>
                  <a:schemeClr val="tx1"/>
                </a:solidFill>
              </a:rPr>
              <a:t>see</a:t>
            </a:r>
            <a:r>
              <a:rPr lang="de-DE" sz="4000" dirty="0" smtClean="0">
                <a:solidFill>
                  <a:schemeClr val="tx1"/>
                </a:solidFill>
              </a:rPr>
              <a:t> </a:t>
            </a:r>
            <a:r>
              <a:rPr lang="de-DE" sz="4000" dirty="0" err="1" smtClean="0">
                <a:solidFill>
                  <a:schemeClr val="tx1"/>
                </a:solidFill>
              </a:rPr>
              <a:t>the</a:t>
            </a:r>
            <a:r>
              <a:rPr lang="de-DE" sz="4000" dirty="0" smtClean="0">
                <a:solidFill>
                  <a:schemeClr val="tx1"/>
                </a:solidFill>
              </a:rPr>
              <a:t> </a:t>
            </a:r>
            <a:r>
              <a:rPr lang="de-DE" sz="4000" dirty="0" err="1" smtClean="0">
                <a:solidFill>
                  <a:schemeClr val="tx1"/>
                </a:solidFill>
              </a:rPr>
              <a:t>object</a:t>
            </a:r>
            <a:r>
              <a:rPr lang="de-DE" sz="4000" dirty="0" smtClean="0">
                <a:solidFill>
                  <a:schemeClr val="tx1"/>
                </a:solidFill>
              </a:rPr>
              <a:t> in </a:t>
            </a:r>
            <a:r>
              <a:rPr lang="de-DE" sz="4000" dirty="0" err="1" smtClean="0">
                <a:solidFill>
                  <a:schemeClr val="tx1"/>
                </a:solidFill>
              </a:rPr>
              <a:t>every</a:t>
            </a:r>
            <a:r>
              <a:rPr lang="de-DE" sz="4000" dirty="0" smtClean="0">
                <a:solidFill>
                  <a:schemeClr val="tx1"/>
                </a:solidFill>
              </a:rPr>
              <a:t> </a:t>
            </a:r>
            <a:r>
              <a:rPr lang="de-DE" sz="4000" dirty="0" err="1" smtClean="0">
                <a:solidFill>
                  <a:schemeClr val="tx1"/>
                </a:solidFill>
              </a:rPr>
              <a:t>single</a:t>
            </a:r>
            <a:r>
              <a:rPr lang="de-DE" sz="4000" dirty="0" smtClean="0">
                <a:solidFill>
                  <a:schemeClr val="tx1"/>
                </a:solidFill>
              </a:rPr>
              <a:t> </a:t>
            </a:r>
            <a:r>
              <a:rPr lang="de-DE" sz="4000" dirty="0" err="1" smtClean="0">
                <a:solidFill>
                  <a:schemeClr val="tx1"/>
                </a:solidFill>
              </a:rPr>
              <a:t>picture</a:t>
            </a:r>
            <a:r>
              <a:rPr lang="de-DE" sz="4000" dirty="0" smtClean="0">
                <a:solidFill>
                  <a:schemeClr val="tx1"/>
                </a:solidFill>
              </a:rPr>
              <a:t> </a:t>
            </a:r>
            <a:r>
              <a:rPr lang="de-DE" sz="4000" dirty="0" err="1" smtClean="0">
                <a:solidFill>
                  <a:schemeClr val="tx1"/>
                </a:solidFill>
              </a:rPr>
              <a:t>of</a:t>
            </a:r>
            <a:r>
              <a:rPr lang="de-DE" sz="4000" dirty="0" smtClean="0">
                <a:solidFill>
                  <a:schemeClr val="tx1"/>
                </a:solidFill>
              </a:rPr>
              <a:t> </a:t>
            </a:r>
            <a:r>
              <a:rPr lang="de-DE" sz="4000" dirty="0" err="1" smtClean="0">
                <a:solidFill>
                  <a:schemeClr val="tx1"/>
                </a:solidFill>
              </a:rPr>
              <a:t>the</a:t>
            </a:r>
            <a:r>
              <a:rPr lang="de-DE" sz="4000" dirty="0" smtClean="0">
                <a:solidFill>
                  <a:schemeClr val="tx1"/>
                </a:solidFill>
              </a:rPr>
              <a:t> </a:t>
            </a:r>
            <a:r>
              <a:rPr lang="de-DE" sz="4000" dirty="0" err="1" smtClean="0">
                <a:solidFill>
                  <a:schemeClr val="tx1"/>
                </a:solidFill>
              </a:rPr>
              <a:t>next</a:t>
            </a:r>
            <a:r>
              <a:rPr lang="de-DE" sz="4000" dirty="0" smtClean="0">
                <a:solidFill>
                  <a:schemeClr val="tx1"/>
                </a:solidFill>
              </a:rPr>
              <a:t> </a:t>
            </a:r>
            <a:r>
              <a:rPr lang="de-DE" sz="4000" dirty="0" err="1" smtClean="0">
                <a:solidFill>
                  <a:schemeClr val="tx1"/>
                </a:solidFill>
              </a:rPr>
              <a:t>slide</a:t>
            </a:r>
            <a:r>
              <a:rPr lang="de-DE" sz="4000" dirty="0" smtClean="0"/>
              <a:t>.</a:t>
            </a:r>
            <a:endParaRPr lang="de-DE" sz="4000" dirty="0"/>
          </a:p>
        </p:txBody>
      </p:sp>
      <p:pic>
        <p:nvPicPr>
          <p:cNvPr id="2051" name="Picture 3"/>
          <p:cNvPicPr>
            <a:picLocks noChangeAspect="1" noChangeArrowheads="1"/>
          </p:cNvPicPr>
          <p:nvPr/>
        </p:nvPicPr>
        <p:blipFill>
          <a:blip r:embed="rId3"/>
          <a:srcRect l="33394" t="28699" r="33212" b="15862"/>
          <a:stretch>
            <a:fillRect/>
          </a:stretch>
        </p:blipFill>
        <p:spPr bwMode="auto">
          <a:xfrm>
            <a:off x="7451725" y="1196975"/>
            <a:ext cx="1081088" cy="1050925"/>
          </a:xfrm>
          <a:prstGeom prst="rect">
            <a:avLst/>
          </a:prstGeom>
          <a:noFill/>
          <a:ln w="9525">
            <a:noFill/>
            <a:miter lim="800000"/>
            <a:headEnd/>
            <a:tailEnd/>
          </a:ln>
        </p:spPr>
      </p:pic>
      <p:pic>
        <p:nvPicPr>
          <p:cNvPr id="14340" name="Bilde 5" descr="J:\MaScil\PoM\eu-logo-flagge.jpg"/>
          <p:cNvPicPr>
            <a:picLocks noChangeAspect="1" noChangeArrowheads="1"/>
          </p:cNvPicPr>
          <p:nvPr/>
        </p:nvPicPr>
        <p:blipFill>
          <a:blip r:embed="rId4"/>
          <a:srcRect/>
          <a:stretch>
            <a:fillRect/>
          </a:stretch>
        </p:blipFill>
        <p:spPr bwMode="auto">
          <a:xfrm>
            <a:off x="8274050" y="6237288"/>
            <a:ext cx="517525" cy="338137"/>
          </a:xfrm>
          <a:prstGeom prst="rect">
            <a:avLst/>
          </a:prstGeom>
          <a:noFill/>
          <a:ln w="9525">
            <a:noFill/>
            <a:miter lim="800000"/>
            <a:headEnd/>
            <a:tailEnd/>
          </a:ln>
        </p:spPr>
      </p:pic>
      <p:sp>
        <p:nvSpPr>
          <p:cNvPr id="5" name="Rektangel 4"/>
          <p:cNvSpPr/>
          <p:nvPr/>
        </p:nvSpPr>
        <p:spPr>
          <a:xfrm>
            <a:off x="984250" y="6064250"/>
            <a:ext cx="7164388" cy="684213"/>
          </a:xfrm>
          <a:prstGeom prst="rect">
            <a:avLst/>
          </a:prstGeom>
        </p:spPr>
        <p:txBody>
          <a:bodyPr>
            <a:spAutoFit/>
          </a:bodyPr>
          <a:lstStyle/>
          <a:p>
            <a:pPr algn="ctr" fontAlgn="auto">
              <a:spcBef>
                <a:spcPts val="0"/>
              </a:spcBef>
              <a:spcAft>
                <a:spcPts val="0"/>
              </a:spcAft>
              <a:defRPr/>
            </a:pPr>
            <a:r>
              <a:rPr lang="en-US" sz="1000" dirty="0">
                <a:latin typeface="+mn-lt"/>
              </a:rPr>
              <a:t>Author: </a:t>
            </a:r>
            <a:r>
              <a:rPr lang="en-US" sz="1000" i="1" dirty="0" err="1">
                <a:latin typeface="+mn-lt"/>
              </a:rPr>
              <a:t>mascil</a:t>
            </a:r>
            <a:r>
              <a:rPr lang="en-US" sz="1000" dirty="0">
                <a:latin typeface="+mn-lt"/>
              </a:rPr>
              <a:t> team Freiburg, Germany in cooperation with SSS </a:t>
            </a:r>
            <a:r>
              <a:rPr lang="en-US" sz="1000" dirty="0" err="1">
                <a:latin typeface="+mn-lt"/>
              </a:rPr>
              <a:t>Siedle</a:t>
            </a:r>
            <a:r>
              <a:rPr lang="en-US" sz="1000" dirty="0">
                <a:latin typeface="+mn-lt"/>
              </a:rPr>
              <a:t> company. </a:t>
            </a:r>
          </a:p>
          <a:p>
            <a:pPr algn="ctr" fontAlgn="auto">
              <a:spcBef>
                <a:spcPts val="0"/>
              </a:spcBef>
              <a:spcAft>
                <a:spcPts val="0"/>
              </a:spcAft>
              <a:defRPr/>
            </a:pPr>
            <a:r>
              <a:rPr lang="en-US" sz="1050" i="1" dirty="0">
                <a:latin typeface="+mn-lt"/>
              </a:rPr>
              <a:t>CC BY-SA </a:t>
            </a:r>
            <a:r>
              <a:rPr lang="en-US" sz="1050" i="1" dirty="0" err="1">
                <a:latin typeface="+mn-lt"/>
              </a:rPr>
              <a:t>mascil</a:t>
            </a:r>
            <a:r>
              <a:rPr lang="en-US" sz="1050" i="1" dirty="0">
                <a:latin typeface="+mn-lt"/>
              </a:rPr>
              <a:t> consortium 2014</a:t>
            </a:r>
          </a:p>
          <a:p>
            <a:pPr algn="ctr" fontAlgn="auto">
              <a:spcBef>
                <a:spcPts val="0"/>
              </a:spcBef>
              <a:spcAft>
                <a:spcPts val="0"/>
              </a:spcAft>
              <a:defRPr/>
            </a:pPr>
            <a:r>
              <a:rPr lang="en-US" sz="900" dirty="0">
                <a:latin typeface="+mn-lt"/>
              </a:rPr>
              <a:t>The </a:t>
            </a:r>
            <a:r>
              <a:rPr lang="en-US" sz="900" i="1" dirty="0" err="1">
                <a:latin typeface="+mn-lt"/>
              </a:rPr>
              <a:t>mascil</a:t>
            </a:r>
            <a:r>
              <a:rPr lang="en-US" sz="900" dirty="0">
                <a:latin typeface="+mn-lt"/>
              </a:rPr>
              <a:t> project has received funding from the European Union’s Seventh Framework </a:t>
            </a:r>
            <a:r>
              <a:rPr lang="en-US" sz="900" dirty="0" err="1">
                <a:latin typeface="+mn-lt"/>
              </a:rPr>
              <a:t>Programme</a:t>
            </a:r>
            <a:r>
              <a:rPr lang="en-US" sz="900" dirty="0">
                <a:latin typeface="+mn-lt"/>
              </a:rPr>
              <a:t> for research, technological development </a:t>
            </a:r>
            <a:r>
              <a:rPr lang="en-US" sz="900" dirty="0">
                <a:latin typeface="+mn-lt"/>
              </a:rPr>
              <a:t/>
            </a:r>
            <a:br>
              <a:rPr lang="en-US" sz="900" dirty="0">
                <a:latin typeface="+mn-lt"/>
              </a:rPr>
            </a:br>
            <a:r>
              <a:rPr lang="en-US" sz="900" dirty="0">
                <a:latin typeface="+mn-lt"/>
              </a:rPr>
              <a:t>and </a:t>
            </a:r>
            <a:r>
              <a:rPr lang="en-US" sz="900" dirty="0">
                <a:latin typeface="+mn-lt"/>
              </a:rPr>
              <a:t>demonstration under grant agreement no 320 693</a:t>
            </a:r>
            <a:endParaRPr lang="nb-NO" sz="900" dirty="0">
              <a:latin typeface="+mn-lt"/>
            </a:endParaRPr>
          </a:p>
        </p:txBody>
      </p:sp>
      <p:pic>
        <p:nvPicPr>
          <p:cNvPr id="14342" name="Bilde 7" descr="mascil_Logo_RGB"/>
          <p:cNvPicPr>
            <a:picLocks noChangeAspect="1" noChangeArrowheads="1"/>
          </p:cNvPicPr>
          <p:nvPr/>
        </p:nvPicPr>
        <p:blipFill>
          <a:blip r:embed="rId5"/>
          <a:srcRect/>
          <a:stretch>
            <a:fillRect/>
          </a:stretch>
        </p:blipFill>
        <p:spPr bwMode="auto">
          <a:xfrm>
            <a:off x="179388" y="6169025"/>
            <a:ext cx="919162" cy="474663"/>
          </a:xfrm>
          <a:prstGeom prst="rect">
            <a:avLst/>
          </a:prstGeom>
          <a:noFill/>
          <a:ln w="9525">
            <a:noFill/>
            <a:miter lim="800000"/>
            <a:headEnd/>
            <a:tailEnd/>
          </a:ln>
        </p:spPr>
      </p:pic>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051"/>
                                        </p:tgtEl>
                                        <p:attrNameLst>
                                          <p:attrName>style.visibility</p:attrName>
                                        </p:attrNameLst>
                                      </p:cBhvr>
                                      <p:to>
                                        <p:strVal val="visible"/>
                                      </p:to>
                                    </p:set>
                                    <p:animEffect transition="in" filter="fade">
                                      <p:cBhvr>
                                        <p:cTn id="12" dur="500"/>
                                        <p:tgtEl>
                                          <p:spTgt spid="205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fade">
                                      <p:cBhvr>
                                        <p:cTn id="1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el 1"/>
          <p:cNvSpPr>
            <a:spLocks noGrp="1"/>
          </p:cNvSpPr>
          <p:nvPr>
            <p:ph type="title"/>
          </p:nvPr>
        </p:nvSpPr>
        <p:spPr>
          <a:xfrm>
            <a:off x="395288" y="765175"/>
            <a:ext cx="8229600" cy="1143000"/>
          </a:xfrm>
        </p:spPr>
        <p:txBody>
          <a:bodyPr/>
          <a:lstStyle/>
          <a:p>
            <a:r>
              <a:rPr lang="de-DE" smtClean="0"/>
              <a:t>Who can guess what it is?</a:t>
            </a:r>
          </a:p>
        </p:txBody>
      </p:sp>
      <p:pic>
        <p:nvPicPr>
          <p:cNvPr id="9" name="Inhaltsplatzhalter 8"/>
          <p:cNvPicPr>
            <a:picLocks noGrp="1"/>
          </p:cNvPicPr>
          <p:nvPr>
            <p:ph idx="1"/>
          </p:nvPr>
        </p:nvPicPr>
        <p:blipFill>
          <a:blip r:embed="rId2"/>
          <a:srcRect r="5164"/>
          <a:stretch>
            <a:fillRect/>
          </a:stretch>
        </p:blipFill>
        <p:spPr>
          <a:xfrm>
            <a:off x="4932363" y="2090738"/>
            <a:ext cx="1762125" cy="1392237"/>
          </a:xfrm>
        </p:spPr>
      </p:pic>
      <p:pic>
        <p:nvPicPr>
          <p:cNvPr id="12" name="Picture 8"/>
          <p:cNvPicPr>
            <a:picLocks noChangeAspect="1" noChangeArrowheads="1"/>
          </p:cNvPicPr>
          <p:nvPr/>
        </p:nvPicPr>
        <p:blipFill>
          <a:blip r:embed="rId3"/>
          <a:srcRect l="-1546" t="948" r="-46" b="13370"/>
          <a:stretch>
            <a:fillRect/>
          </a:stretch>
        </p:blipFill>
        <p:spPr bwMode="auto">
          <a:xfrm>
            <a:off x="6300788" y="4365625"/>
            <a:ext cx="1211262" cy="1362075"/>
          </a:xfrm>
          <a:prstGeom prst="rect">
            <a:avLst/>
          </a:prstGeom>
          <a:noFill/>
          <a:ln w="9525">
            <a:noFill/>
            <a:miter lim="800000"/>
            <a:headEnd/>
            <a:tailEnd/>
          </a:ln>
        </p:spPr>
      </p:pic>
      <p:pic>
        <p:nvPicPr>
          <p:cNvPr id="13" name="Grafik 12"/>
          <p:cNvPicPr>
            <a:picLocks noChangeAspect="1" noChangeArrowheads="1"/>
          </p:cNvPicPr>
          <p:nvPr/>
        </p:nvPicPr>
        <p:blipFill>
          <a:blip r:embed="rId4"/>
          <a:srcRect/>
          <a:stretch>
            <a:fillRect/>
          </a:stretch>
        </p:blipFill>
        <p:spPr bwMode="auto">
          <a:xfrm>
            <a:off x="1547813" y="2112963"/>
            <a:ext cx="1079500" cy="1346200"/>
          </a:xfrm>
          <a:prstGeom prst="rect">
            <a:avLst/>
          </a:prstGeom>
          <a:noFill/>
          <a:ln w="9525">
            <a:noFill/>
            <a:miter lim="800000"/>
            <a:headEnd/>
            <a:tailEnd/>
          </a:ln>
        </p:spPr>
      </p:pic>
      <p:pic>
        <p:nvPicPr>
          <p:cNvPr id="14" name="Grafik 13"/>
          <p:cNvPicPr>
            <a:picLocks noChangeAspect="1" noChangeArrowheads="1"/>
          </p:cNvPicPr>
          <p:nvPr/>
        </p:nvPicPr>
        <p:blipFill>
          <a:blip r:embed="rId5"/>
          <a:srcRect l="11421" t="662" r="16556" b="-662"/>
          <a:stretch>
            <a:fillRect/>
          </a:stretch>
        </p:blipFill>
        <p:spPr bwMode="auto">
          <a:xfrm>
            <a:off x="2411413" y="4365625"/>
            <a:ext cx="1263650" cy="1316038"/>
          </a:xfrm>
          <a:prstGeom prst="rect">
            <a:avLst/>
          </a:prstGeom>
          <a:noFill/>
          <a:ln w="9525">
            <a:noFill/>
            <a:miter lim="800000"/>
            <a:headEnd/>
            <a:tailEnd/>
          </a:ln>
        </p:spPr>
      </p:pic>
      <p:sp>
        <p:nvSpPr>
          <p:cNvPr id="16390" name="Plassholder for bunntekst 3"/>
          <p:cNvSpPr txBox="1">
            <a:spLocks/>
          </p:cNvSpPr>
          <p:nvPr/>
        </p:nvSpPr>
        <p:spPr bwMode="auto">
          <a:xfrm>
            <a:off x="971550" y="3789363"/>
            <a:ext cx="7272338" cy="581025"/>
          </a:xfrm>
          <a:prstGeom prst="rect">
            <a:avLst/>
          </a:prstGeom>
          <a:noFill/>
          <a:ln w="9525">
            <a:noFill/>
            <a:miter lim="800000"/>
            <a:headEnd/>
            <a:tailEnd/>
          </a:ln>
        </p:spPr>
        <p:txBody>
          <a:bodyPr anchor="ctr"/>
          <a:lstStyle/>
          <a:p>
            <a:pPr algn="ctr"/>
            <a:r>
              <a:rPr lang="en-US" sz="1200">
                <a:solidFill>
                  <a:srgbClr val="898989"/>
                </a:solidFill>
                <a:latin typeface="Calibri" pitchFamily="34" charset="0"/>
              </a:rPr>
              <a:t>Author: mascil team Freiburg, Germany in cooperation with SSS Siedle company. </a:t>
            </a:r>
          </a:p>
          <a:p>
            <a:pPr algn="ctr"/>
            <a:r>
              <a:rPr lang="en-US" sz="1200" i="1">
                <a:solidFill>
                  <a:srgbClr val="898989"/>
                </a:solidFill>
                <a:latin typeface="Calibri" pitchFamily="34" charset="0"/>
              </a:rPr>
              <a:t>CC BY-SA mascil consortium 2014</a:t>
            </a:r>
          </a:p>
          <a:p>
            <a:pPr algn="ctr"/>
            <a:r>
              <a:rPr lang="en-US" sz="800">
                <a:solidFill>
                  <a:srgbClr val="898989"/>
                </a:solidFill>
                <a:latin typeface="Calibri" pitchFamily="34" charset="0"/>
              </a:rPr>
              <a:t>The mascil project has received funding from the European Union’s Seventh Framework Programme for research, technological development and demonstration under grant agreement no 320 693</a:t>
            </a:r>
            <a:endParaRPr lang="nb-NO" sz="800">
              <a:solidFill>
                <a:srgbClr val="898989"/>
              </a:solidFill>
              <a:latin typeface="Calibri" pitchFamily="34" charset="0"/>
            </a:endParaRPr>
          </a:p>
          <a:p>
            <a:pPr algn="ctr"/>
            <a:endParaRPr lang="nb-NO" sz="1200">
              <a:solidFill>
                <a:srgbClr val="898989"/>
              </a:solidFill>
              <a:latin typeface="Calibri" pitchFamily="34" charset="0"/>
            </a:endParaRPr>
          </a:p>
          <a:p>
            <a:pPr algn="ctr"/>
            <a:endParaRPr lang="de-DE" sz="1200">
              <a:solidFill>
                <a:srgbClr val="898989"/>
              </a:solidFill>
              <a:latin typeface="Calibri" pitchFamily="34" charset="0"/>
            </a:endParaRPr>
          </a:p>
        </p:txBody>
      </p:sp>
      <p:pic>
        <p:nvPicPr>
          <p:cNvPr id="16391" name="Bilde 9" descr="J:\MaScil\PoM\eu-logo-flagge.jpg"/>
          <p:cNvPicPr>
            <a:picLocks noChangeAspect="1" noChangeArrowheads="1"/>
          </p:cNvPicPr>
          <p:nvPr/>
        </p:nvPicPr>
        <p:blipFill>
          <a:blip r:embed="rId6"/>
          <a:srcRect/>
          <a:stretch>
            <a:fillRect/>
          </a:stretch>
        </p:blipFill>
        <p:spPr bwMode="auto">
          <a:xfrm>
            <a:off x="8274050" y="3860800"/>
            <a:ext cx="517525" cy="338138"/>
          </a:xfrm>
          <a:prstGeom prst="rect">
            <a:avLst/>
          </a:prstGeom>
          <a:noFill/>
          <a:ln w="9525">
            <a:noFill/>
            <a:miter lim="800000"/>
            <a:headEnd/>
            <a:tailEnd/>
          </a:ln>
        </p:spPr>
      </p:pic>
      <p:pic>
        <p:nvPicPr>
          <p:cNvPr id="16392" name="Bilde 10" descr="J:\MaScil\PoM\eu-logo-flagge.jpg"/>
          <p:cNvPicPr>
            <a:picLocks noChangeAspect="1" noChangeArrowheads="1"/>
          </p:cNvPicPr>
          <p:nvPr/>
        </p:nvPicPr>
        <p:blipFill>
          <a:blip r:embed="rId6"/>
          <a:srcRect/>
          <a:stretch>
            <a:fillRect/>
          </a:stretch>
        </p:blipFill>
        <p:spPr bwMode="auto">
          <a:xfrm>
            <a:off x="8274050" y="6237288"/>
            <a:ext cx="517525" cy="338137"/>
          </a:xfrm>
          <a:prstGeom prst="rect">
            <a:avLst/>
          </a:prstGeom>
          <a:noFill/>
          <a:ln w="9525">
            <a:noFill/>
            <a:miter lim="800000"/>
            <a:headEnd/>
            <a:tailEnd/>
          </a:ln>
        </p:spPr>
      </p:pic>
      <p:sp>
        <p:nvSpPr>
          <p:cNvPr id="15" name="Rektangel 14"/>
          <p:cNvSpPr/>
          <p:nvPr/>
        </p:nvSpPr>
        <p:spPr>
          <a:xfrm>
            <a:off x="984250" y="6064250"/>
            <a:ext cx="7164388" cy="684213"/>
          </a:xfrm>
          <a:prstGeom prst="rect">
            <a:avLst/>
          </a:prstGeom>
        </p:spPr>
        <p:txBody>
          <a:bodyPr>
            <a:spAutoFit/>
          </a:bodyPr>
          <a:lstStyle/>
          <a:p>
            <a:pPr algn="ctr" fontAlgn="auto">
              <a:spcBef>
                <a:spcPts val="0"/>
              </a:spcBef>
              <a:spcAft>
                <a:spcPts val="0"/>
              </a:spcAft>
              <a:defRPr/>
            </a:pPr>
            <a:r>
              <a:rPr lang="en-US" sz="1000" dirty="0">
                <a:latin typeface="+mn-lt"/>
              </a:rPr>
              <a:t>Author: </a:t>
            </a:r>
            <a:r>
              <a:rPr lang="en-US" sz="1000" i="1" dirty="0" err="1">
                <a:latin typeface="+mn-lt"/>
              </a:rPr>
              <a:t>mascil</a:t>
            </a:r>
            <a:r>
              <a:rPr lang="en-US" sz="1000" dirty="0">
                <a:latin typeface="+mn-lt"/>
              </a:rPr>
              <a:t> team Freiburg, Germany in cooperation with SSS </a:t>
            </a:r>
            <a:r>
              <a:rPr lang="en-US" sz="1000" dirty="0" err="1">
                <a:latin typeface="+mn-lt"/>
              </a:rPr>
              <a:t>Siedle</a:t>
            </a:r>
            <a:r>
              <a:rPr lang="en-US" sz="1000" dirty="0">
                <a:latin typeface="+mn-lt"/>
              </a:rPr>
              <a:t> company. </a:t>
            </a:r>
          </a:p>
          <a:p>
            <a:pPr algn="ctr" fontAlgn="auto">
              <a:spcBef>
                <a:spcPts val="0"/>
              </a:spcBef>
              <a:spcAft>
                <a:spcPts val="0"/>
              </a:spcAft>
              <a:defRPr/>
            </a:pPr>
            <a:r>
              <a:rPr lang="en-US" sz="1050" i="1" dirty="0">
                <a:latin typeface="+mn-lt"/>
              </a:rPr>
              <a:t>CC BY-SA </a:t>
            </a:r>
            <a:r>
              <a:rPr lang="en-US" sz="1050" i="1" dirty="0" err="1">
                <a:latin typeface="+mn-lt"/>
              </a:rPr>
              <a:t>mascil</a:t>
            </a:r>
            <a:r>
              <a:rPr lang="en-US" sz="1050" i="1" dirty="0">
                <a:latin typeface="+mn-lt"/>
              </a:rPr>
              <a:t> consortium 2014</a:t>
            </a:r>
          </a:p>
          <a:p>
            <a:pPr algn="ctr" fontAlgn="auto">
              <a:spcBef>
                <a:spcPts val="0"/>
              </a:spcBef>
              <a:spcAft>
                <a:spcPts val="0"/>
              </a:spcAft>
              <a:defRPr/>
            </a:pPr>
            <a:r>
              <a:rPr lang="en-US" sz="900" dirty="0">
                <a:latin typeface="+mn-lt"/>
              </a:rPr>
              <a:t>The </a:t>
            </a:r>
            <a:r>
              <a:rPr lang="en-US" sz="900" i="1" dirty="0" err="1">
                <a:latin typeface="+mn-lt"/>
              </a:rPr>
              <a:t>mascil</a:t>
            </a:r>
            <a:r>
              <a:rPr lang="en-US" sz="900" dirty="0">
                <a:latin typeface="+mn-lt"/>
              </a:rPr>
              <a:t> project has received funding from the European Union’s Seventh Framework </a:t>
            </a:r>
            <a:r>
              <a:rPr lang="en-US" sz="900" dirty="0" err="1">
                <a:latin typeface="+mn-lt"/>
              </a:rPr>
              <a:t>Programme</a:t>
            </a:r>
            <a:r>
              <a:rPr lang="en-US" sz="900" dirty="0">
                <a:latin typeface="+mn-lt"/>
              </a:rPr>
              <a:t> for research, technological development </a:t>
            </a:r>
            <a:r>
              <a:rPr lang="en-US" sz="900" dirty="0">
                <a:latin typeface="+mn-lt"/>
              </a:rPr>
              <a:t/>
            </a:r>
            <a:br>
              <a:rPr lang="en-US" sz="900" dirty="0">
                <a:latin typeface="+mn-lt"/>
              </a:rPr>
            </a:br>
            <a:r>
              <a:rPr lang="en-US" sz="900" dirty="0">
                <a:latin typeface="+mn-lt"/>
              </a:rPr>
              <a:t>and </a:t>
            </a:r>
            <a:r>
              <a:rPr lang="en-US" sz="900" dirty="0">
                <a:latin typeface="+mn-lt"/>
              </a:rPr>
              <a:t>demonstration under grant agreement no 320 693</a:t>
            </a:r>
            <a:endParaRPr lang="nb-NO" sz="900" dirty="0">
              <a:latin typeface="+mn-lt"/>
            </a:endParaRPr>
          </a:p>
        </p:txBody>
      </p:sp>
      <p:pic>
        <p:nvPicPr>
          <p:cNvPr id="16394" name="Bilde 15" descr="mascil_Logo_RGB"/>
          <p:cNvPicPr>
            <a:picLocks noChangeAspect="1" noChangeArrowheads="1"/>
          </p:cNvPicPr>
          <p:nvPr/>
        </p:nvPicPr>
        <p:blipFill>
          <a:blip r:embed="rId7"/>
          <a:srcRect/>
          <a:stretch>
            <a:fillRect/>
          </a:stretch>
        </p:blipFill>
        <p:spPr bwMode="auto">
          <a:xfrm>
            <a:off x="179388" y="6169025"/>
            <a:ext cx="919162" cy="474663"/>
          </a:xfrm>
          <a:prstGeom prst="rect">
            <a:avLst/>
          </a:prstGeom>
          <a:noFill/>
          <a:ln w="9525">
            <a:noFill/>
            <a:miter lim="800000"/>
            <a:headEnd/>
            <a:tailEnd/>
          </a:ln>
        </p:spPr>
      </p:pic>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fade">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el 1"/>
          <p:cNvSpPr>
            <a:spLocks noGrp="1"/>
          </p:cNvSpPr>
          <p:nvPr>
            <p:ph type="title"/>
          </p:nvPr>
        </p:nvSpPr>
        <p:spPr/>
        <p:txBody>
          <a:bodyPr/>
          <a:lstStyle/>
          <a:p>
            <a:r>
              <a:rPr lang="de-DE" smtClean="0"/>
              <a:t>Task</a:t>
            </a:r>
          </a:p>
        </p:txBody>
      </p:sp>
      <p:sp>
        <p:nvSpPr>
          <p:cNvPr id="3" name="Inhaltsplatzhalter 2"/>
          <p:cNvSpPr>
            <a:spLocks noGrp="1"/>
          </p:cNvSpPr>
          <p:nvPr>
            <p:ph idx="1"/>
          </p:nvPr>
        </p:nvSpPr>
        <p:spPr>
          <a:xfrm>
            <a:off x="457200" y="1268413"/>
            <a:ext cx="7481888" cy="4857750"/>
          </a:xfrm>
        </p:spPr>
        <p:txBody>
          <a:bodyPr rtlCol="0">
            <a:normAutofit fontScale="85000" lnSpcReduction="20000"/>
          </a:bodyPr>
          <a:lstStyle/>
          <a:p>
            <a:pPr fontAlgn="auto">
              <a:spcAft>
                <a:spcPts val="0"/>
              </a:spcAft>
              <a:buFont typeface="Arial" panose="020B0604020202020204" pitchFamily="34" charset="0"/>
              <a:buChar char="•"/>
              <a:defRPr/>
            </a:pPr>
            <a:r>
              <a:rPr lang="de-DE" dirty="0" err="1" smtClean="0"/>
              <a:t>Make</a:t>
            </a:r>
            <a:r>
              <a:rPr lang="de-DE" dirty="0" smtClean="0"/>
              <a:t> </a:t>
            </a:r>
            <a:r>
              <a:rPr lang="de-DE" dirty="0" err="1" smtClean="0"/>
              <a:t>your</a:t>
            </a:r>
            <a:r>
              <a:rPr lang="de-DE" dirty="0" smtClean="0"/>
              <a:t> </a:t>
            </a:r>
            <a:r>
              <a:rPr lang="de-DE" dirty="0" err="1" smtClean="0"/>
              <a:t>own</a:t>
            </a:r>
            <a:r>
              <a:rPr lang="de-DE" dirty="0" smtClean="0"/>
              <a:t> </a:t>
            </a:r>
            <a:r>
              <a:rPr lang="de-DE" dirty="0" err="1" smtClean="0"/>
              <a:t>pimpe</a:t>
            </a:r>
            <a:r>
              <a:rPr lang="de-DE" dirty="0" smtClean="0"/>
              <a:t> </a:t>
            </a:r>
            <a:r>
              <a:rPr lang="de-DE" dirty="0" err="1" smtClean="0"/>
              <a:t>clamp</a:t>
            </a:r>
            <a:r>
              <a:rPr lang="de-DE" dirty="0" smtClean="0"/>
              <a:t> </a:t>
            </a:r>
            <a:r>
              <a:rPr lang="de-DE" dirty="0" err="1" smtClean="0"/>
              <a:t>to</a:t>
            </a:r>
            <a:r>
              <a:rPr lang="de-DE" dirty="0" smtClean="0"/>
              <a:t> </a:t>
            </a:r>
            <a:r>
              <a:rPr lang="de-DE" dirty="0" err="1" smtClean="0"/>
              <a:t>secure</a:t>
            </a:r>
            <a:r>
              <a:rPr lang="de-DE" dirty="0" smtClean="0"/>
              <a:t> a pull-</a:t>
            </a:r>
            <a:r>
              <a:rPr lang="de-DE" dirty="0" err="1" smtClean="0"/>
              <a:t>up</a:t>
            </a:r>
            <a:r>
              <a:rPr lang="de-DE" dirty="0" smtClean="0"/>
              <a:t> bar </a:t>
            </a:r>
            <a:r>
              <a:rPr lang="de-DE" dirty="0" err="1" smtClean="0"/>
              <a:t>with</a:t>
            </a:r>
            <a:r>
              <a:rPr lang="de-DE" dirty="0" smtClean="0"/>
              <a:t> a </a:t>
            </a:r>
            <a:r>
              <a:rPr lang="de-DE" dirty="0" err="1" smtClean="0"/>
              <a:t>diameter</a:t>
            </a:r>
            <a:r>
              <a:rPr lang="de-DE" dirty="0" smtClean="0"/>
              <a:t> </a:t>
            </a:r>
            <a:r>
              <a:rPr lang="de-DE" dirty="0" err="1" smtClean="0"/>
              <a:t>of</a:t>
            </a:r>
            <a:r>
              <a:rPr lang="de-DE" dirty="0" smtClean="0"/>
              <a:t> 37mm </a:t>
            </a:r>
            <a:r>
              <a:rPr lang="de-DE" dirty="0" err="1" smtClean="0"/>
              <a:t>between</a:t>
            </a:r>
            <a:r>
              <a:rPr lang="de-DE" dirty="0" smtClean="0"/>
              <a:t> </a:t>
            </a:r>
            <a:r>
              <a:rPr lang="de-DE" dirty="0" err="1" smtClean="0"/>
              <a:t>two</a:t>
            </a:r>
            <a:r>
              <a:rPr lang="de-DE" dirty="0" smtClean="0"/>
              <a:t> </a:t>
            </a:r>
            <a:r>
              <a:rPr lang="de-DE" dirty="0" err="1" smtClean="0"/>
              <a:t>doorposts</a:t>
            </a:r>
            <a:r>
              <a:rPr lang="de-DE" dirty="0" smtClean="0"/>
              <a:t>. </a:t>
            </a:r>
            <a:r>
              <a:rPr lang="en-GB" dirty="0"/>
              <a:t>The difficulty is: once you have bent the sheet metal, you can no longer cut it. </a:t>
            </a:r>
            <a:endParaRPr lang="de-DE" dirty="0" smtClean="0"/>
          </a:p>
          <a:p>
            <a:pPr fontAlgn="auto">
              <a:spcAft>
                <a:spcPts val="0"/>
              </a:spcAft>
              <a:buFont typeface="Arial" panose="020B0604020202020204" pitchFamily="34" charset="0"/>
              <a:buChar char="•"/>
              <a:defRPr/>
            </a:pPr>
            <a:r>
              <a:rPr lang="en-GB" dirty="0"/>
              <a:t>Proceed with this task just like a real engineer would: </a:t>
            </a:r>
            <a:endParaRPr lang="en-GB" dirty="0" smtClean="0"/>
          </a:p>
          <a:p>
            <a:pPr fontAlgn="auto">
              <a:spcAft>
                <a:spcPts val="0"/>
              </a:spcAft>
              <a:buFont typeface="Symbol" panose="05050102010706020507" pitchFamily="18" charset="2"/>
              <a:buChar char="-"/>
              <a:defRPr/>
            </a:pPr>
            <a:r>
              <a:rPr lang="en-GB" dirty="0"/>
              <a:t>prepare a sketch that includes all the specifications </a:t>
            </a:r>
            <a:endParaRPr lang="en-GB" dirty="0" smtClean="0"/>
          </a:p>
          <a:p>
            <a:pPr fontAlgn="auto">
              <a:spcAft>
                <a:spcPts val="0"/>
              </a:spcAft>
              <a:buFont typeface="Symbol" panose="05050102010706020507" pitchFamily="18" charset="2"/>
              <a:buChar char="-"/>
              <a:defRPr/>
            </a:pPr>
            <a:r>
              <a:rPr lang="en-GB" dirty="0" smtClean="0"/>
              <a:t>make </a:t>
            </a:r>
            <a:r>
              <a:rPr lang="en-GB" dirty="0"/>
              <a:t>a </a:t>
            </a:r>
            <a:r>
              <a:rPr lang="en-GB" dirty="0" smtClean="0"/>
              <a:t>prototype</a:t>
            </a:r>
            <a:endParaRPr lang="en-GB" dirty="0"/>
          </a:p>
          <a:p>
            <a:pPr fontAlgn="auto">
              <a:spcAft>
                <a:spcPts val="0"/>
              </a:spcAft>
              <a:buFont typeface="Arial" panose="020B0604020202020204" pitchFamily="34" charset="0"/>
              <a:buChar char="•"/>
              <a:defRPr/>
            </a:pPr>
            <a:r>
              <a:rPr lang="en-GB" dirty="0" smtClean="0"/>
              <a:t>Prepare </a:t>
            </a:r>
            <a:r>
              <a:rPr lang="en-GB" dirty="0"/>
              <a:t>a presentation for your classmates that includes your sketch, work process steps and results. </a:t>
            </a:r>
            <a:endParaRPr lang="de-DE" dirty="0" smtClean="0"/>
          </a:p>
        </p:txBody>
      </p:sp>
      <p:pic>
        <p:nvPicPr>
          <p:cNvPr id="1028" name="Picture 4"/>
          <p:cNvPicPr>
            <a:picLocks noChangeAspect="1" noChangeArrowheads="1"/>
          </p:cNvPicPr>
          <p:nvPr/>
        </p:nvPicPr>
        <p:blipFill>
          <a:blip r:embed="rId2"/>
          <a:srcRect l="16550" t="41093" r="70700" b="48781"/>
          <a:stretch>
            <a:fillRect/>
          </a:stretch>
        </p:blipFill>
        <p:spPr bwMode="auto">
          <a:xfrm>
            <a:off x="7451725" y="1916113"/>
            <a:ext cx="1555750" cy="989012"/>
          </a:xfrm>
          <a:prstGeom prst="rect">
            <a:avLst/>
          </a:prstGeom>
          <a:noFill/>
          <a:ln w="9525">
            <a:noFill/>
            <a:miter lim="800000"/>
            <a:headEnd/>
            <a:tailEnd/>
          </a:ln>
        </p:spPr>
      </p:pic>
      <p:pic>
        <p:nvPicPr>
          <p:cNvPr id="17412" name="Bilde 5" descr="J:\MaScil\PoM\eu-logo-flagge.jpg"/>
          <p:cNvPicPr>
            <a:picLocks noChangeAspect="1" noChangeArrowheads="1"/>
          </p:cNvPicPr>
          <p:nvPr/>
        </p:nvPicPr>
        <p:blipFill>
          <a:blip r:embed="rId3"/>
          <a:srcRect/>
          <a:stretch>
            <a:fillRect/>
          </a:stretch>
        </p:blipFill>
        <p:spPr bwMode="auto">
          <a:xfrm>
            <a:off x="8274050" y="6237288"/>
            <a:ext cx="517525" cy="338137"/>
          </a:xfrm>
          <a:prstGeom prst="rect">
            <a:avLst/>
          </a:prstGeom>
          <a:noFill/>
          <a:ln w="9525">
            <a:noFill/>
            <a:miter lim="800000"/>
            <a:headEnd/>
            <a:tailEnd/>
          </a:ln>
        </p:spPr>
      </p:pic>
      <p:sp>
        <p:nvSpPr>
          <p:cNvPr id="7" name="Rektangel 6"/>
          <p:cNvSpPr/>
          <p:nvPr/>
        </p:nvSpPr>
        <p:spPr>
          <a:xfrm>
            <a:off x="984250" y="6064250"/>
            <a:ext cx="7164388" cy="684213"/>
          </a:xfrm>
          <a:prstGeom prst="rect">
            <a:avLst/>
          </a:prstGeom>
        </p:spPr>
        <p:txBody>
          <a:bodyPr>
            <a:spAutoFit/>
          </a:bodyPr>
          <a:lstStyle/>
          <a:p>
            <a:pPr algn="ctr" fontAlgn="auto">
              <a:spcBef>
                <a:spcPts val="0"/>
              </a:spcBef>
              <a:spcAft>
                <a:spcPts val="0"/>
              </a:spcAft>
              <a:defRPr/>
            </a:pPr>
            <a:r>
              <a:rPr lang="en-US" sz="1000" dirty="0">
                <a:latin typeface="+mn-lt"/>
              </a:rPr>
              <a:t>Author: </a:t>
            </a:r>
            <a:r>
              <a:rPr lang="en-US" sz="1000" i="1" dirty="0" err="1">
                <a:latin typeface="+mn-lt"/>
              </a:rPr>
              <a:t>mascil</a:t>
            </a:r>
            <a:r>
              <a:rPr lang="en-US" sz="1000" dirty="0">
                <a:latin typeface="+mn-lt"/>
              </a:rPr>
              <a:t> team Freiburg, Germany in cooperation with SSS </a:t>
            </a:r>
            <a:r>
              <a:rPr lang="en-US" sz="1000" dirty="0" err="1">
                <a:latin typeface="+mn-lt"/>
              </a:rPr>
              <a:t>Siedle</a:t>
            </a:r>
            <a:r>
              <a:rPr lang="en-US" sz="1000" dirty="0">
                <a:latin typeface="+mn-lt"/>
              </a:rPr>
              <a:t> company. </a:t>
            </a:r>
          </a:p>
          <a:p>
            <a:pPr algn="ctr" fontAlgn="auto">
              <a:spcBef>
                <a:spcPts val="0"/>
              </a:spcBef>
              <a:spcAft>
                <a:spcPts val="0"/>
              </a:spcAft>
              <a:defRPr/>
            </a:pPr>
            <a:r>
              <a:rPr lang="en-US" sz="1050" i="1" dirty="0">
                <a:latin typeface="+mn-lt"/>
              </a:rPr>
              <a:t>CC BY-SA </a:t>
            </a:r>
            <a:r>
              <a:rPr lang="en-US" sz="1050" i="1" dirty="0" err="1">
                <a:latin typeface="+mn-lt"/>
              </a:rPr>
              <a:t>mascil</a:t>
            </a:r>
            <a:r>
              <a:rPr lang="en-US" sz="1050" i="1" dirty="0">
                <a:latin typeface="+mn-lt"/>
              </a:rPr>
              <a:t> consortium 2014</a:t>
            </a:r>
          </a:p>
          <a:p>
            <a:pPr algn="ctr" fontAlgn="auto">
              <a:spcBef>
                <a:spcPts val="0"/>
              </a:spcBef>
              <a:spcAft>
                <a:spcPts val="0"/>
              </a:spcAft>
              <a:defRPr/>
            </a:pPr>
            <a:r>
              <a:rPr lang="en-US" sz="900" dirty="0">
                <a:latin typeface="+mn-lt"/>
              </a:rPr>
              <a:t>The </a:t>
            </a:r>
            <a:r>
              <a:rPr lang="en-US" sz="900" i="1" dirty="0" err="1">
                <a:latin typeface="+mn-lt"/>
              </a:rPr>
              <a:t>mascil</a:t>
            </a:r>
            <a:r>
              <a:rPr lang="en-US" sz="900" dirty="0">
                <a:latin typeface="+mn-lt"/>
              </a:rPr>
              <a:t> project has received funding from the European Union’s Seventh Framework </a:t>
            </a:r>
            <a:r>
              <a:rPr lang="en-US" sz="900" dirty="0" err="1">
                <a:latin typeface="+mn-lt"/>
              </a:rPr>
              <a:t>Programme</a:t>
            </a:r>
            <a:r>
              <a:rPr lang="en-US" sz="900" dirty="0">
                <a:latin typeface="+mn-lt"/>
              </a:rPr>
              <a:t> for research, technological development </a:t>
            </a:r>
            <a:r>
              <a:rPr lang="en-US" sz="900" dirty="0">
                <a:latin typeface="+mn-lt"/>
              </a:rPr>
              <a:t/>
            </a:r>
            <a:br>
              <a:rPr lang="en-US" sz="900" dirty="0">
                <a:latin typeface="+mn-lt"/>
              </a:rPr>
            </a:br>
            <a:r>
              <a:rPr lang="en-US" sz="900" dirty="0">
                <a:latin typeface="+mn-lt"/>
              </a:rPr>
              <a:t>and </a:t>
            </a:r>
            <a:r>
              <a:rPr lang="en-US" sz="900" dirty="0">
                <a:latin typeface="+mn-lt"/>
              </a:rPr>
              <a:t>demonstration under grant agreement no 320 693</a:t>
            </a:r>
            <a:endParaRPr lang="nb-NO" sz="900" dirty="0">
              <a:latin typeface="+mn-lt"/>
            </a:endParaRPr>
          </a:p>
        </p:txBody>
      </p:sp>
      <p:pic>
        <p:nvPicPr>
          <p:cNvPr id="17414" name="Bilde 7" descr="mascil_Logo_RGB"/>
          <p:cNvPicPr>
            <a:picLocks noChangeAspect="1" noChangeArrowheads="1"/>
          </p:cNvPicPr>
          <p:nvPr/>
        </p:nvPicPr>
        <p:blipFill>
          <a:blip r:embed="rId4"/>
          <a:srcRect/>
          <a:stretch>
            <a:fillRect/>
          </a:stretch>
        </p:blipFill>
        <p:spPr bwMode="auto">
          <a:xfrm>
            <a:off x="179388" y="6169025"/>
            <a:ext cx="919162" cy="474663"/>
          </a:xfrm>
          <a:prstGeom prst="rect">
            <a:avLst/>
          </a:prstGeom>
          <a:noFill/>
          <a:ln w="9525">
            <a:noFill/>
            <a:miter lim="800000"/>
            <a:headEnd/>
            <a:tailEnd/>
          </a:ln>
        </p:spPr>
      </p:pic>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nodeType="clickEffect">
                                  <p:stCondLst>
                                    <p:cond delay="0"/>
                                  </p:stCondLst>
                                  <p:childTnLst>
                                    <p:set>
                                      <p:cBhvr>
                                        <p:cTn id="31" dur="1" fill="hold">
                                          <p:stCondLst>
                                            <p:cond delay="0"/>
                                          </p:stCondLst>
                                        </p:cTn>
                                        <p:tgtEl>
                                          <p:spTgt spid="10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el 1"/>
          <p:cNvSpPr>
            <a:spLocks noGrp="1"/>
          </p:cNvSpPr>
          <p:nvPr>
            <p:ph type="title"/>
          </p:nvPr>
        </p:nvSpPr>
        <p:spPr>
          <a:xfrm>
            <a:off x="468313" y="12700"/>
            <a:ext cx="8229600" cy="1143000"/>
          </a:xfrm>
        </p:spPr>
        <p:txBody>
          <a:bodyPr/>
          <a:lstStyle/>
          <a:p>
            <a:r>
              <a:rPr lang="en-GB" b="1" smtClean="0"/>
              <a:t>The procedure</a:t>
            </a:r>
            <a:endParaRPr lang="de-DE" smtClean="0"/>
          </a:p>
        </p:txBody>
      </p:sp>
      <p:sp>
        <p:nvSpPr>
          <p:cNvPr id="3" name="Inhaltsplatzhalter 2"/>
          <p:cNvSpPr>
            <a:spLocks noGrp="1"/>
          </p:cNvSpPr>
          <p:nvPr>
            <p:ph idx="1"/>
          </p:nvPr>
        </p:nvSpPr>
        <p:spPr>
          <a:xfrm>
            <a:off x="539750" y="620713"/>
            <a:ext cx="8291513" cy="5400675"/>
          </a:xfrm>
        </p:spPr>
        <p:txBody>
          <a:bodyPr rtlCol="0">
            <a:normAutofit lnSpcReduction="10000"/>
          </a:bodyPr>
          <a:lstStyle/>
          <a:p>
            <a:pPr marL="0" indent="0" fontAlgn="auto">
              <a:spcAft>
                <a:spcPts val="0"/>
              </a:spcAft>
              <a:buFont typeface="Arial" panose="020B0604020202020204" pitchFamily="34" charset="0"/>
              <a:buNone/>
              <a:defRPr/>
            </a:pPr>
            <a:endParaRPr lang="de-DE" dirty="0" smtClean="0"/>
          </a:p>
          <a:p>
            <a:pPr marL="0" indent="0" fontAlgn="auto">
              <a:spcAft>
                <a:spcPts val="0"/>
              </a:spcAft>
              <a:buFont typeface="Arial" panose="020B0604020202020204" pitchFamily="34" charset="0"/>
              <a:buNone/>
              <a:defRPr/>
            </a:pPr>
            <a:endParaRPr lang="de-DE" dirty="0"/>
          </a:p>
          <a:p>
            <a:pPr marL="0" indent="0" fontAlgn="auto">
              <a:spcAft>
                <a:spcPts val="0"/>
              </a:spcAft>
              <a:buFont typeface="Arial" panose="020B0604020202020204" pitchFamily="34" charset="0"/>
              <a:buNone/>
              <a:defRPr/>
            </a:pPr>
            <a:endParaRPr lang="de-DE" dirty="0" smtClean="0"/>
          </a:p>
          <a:p>
            <a:pPr marL="0" indent="0" fontAlgn="auto">
              <a:spcAft>
                <a:spcPts val="0"/>
              </a:spcAft>
              <a:buFont typeface="Arial" panose="020B0604020202020204" pitchFamily="34" charset="0"/>
              <a:buNone/>
              <a:defRPr/>
            </a:pPr>
            <a:endParaRPr lang="de-DE" dirty="0"/>
          </a:p>
          <a:p>
            <a:pPr marL="0" indent="0" fontAlgn="auto">
              <a:spcAft>
                <a:spcPts val="0"/>
              </a:spcAft>
              <a:buFont typeface="Arial" panose="020B0604020202020204" pitchFamily="34" charset="0"/>
              <a:buNone/>
              <a:defRPr/>
            </a:pPr>
            <a:endParaRPr lang="de-DE" dirty="0" smtClean="0"/>
          </a:p>
          <a:p>
            <a:pPr marL="0" indent="0" fontAlgn="auto">
              <a:spcAft>
                <a:spcPts val="0"/>
              </a:spcAft>
              <a:buFont typeface="Arial" panose="020B0604020202020204" pitchFamily="34" charset="0"/>
              <a:buNone/>
              <a:defRPr/>
            </a:pPr>
            <a:endParaRPr lang="de-DE" dirty="0" smtClean="0"/>
          </a:p>
          <a:p>
            <a:pPr marL="0" indent="0" fontAlgn="auto">
              <a:spcAft>
                <a:spcPts val="0"/>
              </a:spcAft>
              <a:buFont typeface="Arial" panose="020B0604020202020204" pitchFamily="34" charset="0"/>
              <a:buNone/>
              <a:defRPr/>
            </a:pPr>
            <a:endParaRPr lang="de-DE" dirty="0"/>
          </a:p>
          <a:p>
            <a:pPr marL="0" indent="0" fontAlgn="auto">
              <a:spcAft>
                <a:spcPts val="0"/>
              </a:spcAft>
              <a:buFont typeface="Arial" panose="020B0604020202020204" pitchFamily="34" charset="0"/>
              <a:buNone/>
              <a:defRPr/>
            </a:pPr>
            <a:endParaRPr lang="en-GB" dirty="0"/>
          </a:p>
          <a:p>
            <a:pPr marL="0" indent="0" fontAlgn="auto">
              <a:spcAft>
                <a:spcPts val="0"/>
              </a:spcAft>
              <a:buFont typeface="Arial" panose="020B0604020202020204" pitchFamily="34" charset="0"/>
              <a:buNone/>
              <a:defRPr/>
            </a:pPr>
            <a:r>
              <a:rPr lang="en-GB" sz="2200" dirty="0" smtClean="0"/>
              <a:t>Use </a:t>
            </a:r>
            <a:r>
              <a:rPr lang="en-GB" sz="2200" dirty="0"/>
              <a:t>this workflow chart to guide the steps in your work process. Most likely, you will go through the steps more than once before you have the perfect product in your hands. </a:t>
            </a:r>
            <a:endParaRPr lang="de-DE" sz="2200" dirty="0"/>
          </a:p>
          <a:p>
            <a:pPr marL="0" indent="0" fontAlgn="auto">
              <a:spcAft>
                <a:spcPts val="0"/>
              </a:spcAft>
              <a:buFont typeface="Arial" panose="020B0604020202020204" pitchFamily="34" charset="0"/>
              <a:buNone/>
              <a:defRPr/>
            </a:pPr>
            <a:endParaRPr lang="de-DE" dirty="0" smtClean="0">
              <a:solidFill>
                <a:schemeClr val="tx1">
                  <a:lumMod val="75000"/>
                </a:schemeClr>
              </a:solidFill>
            </a:endParaRPr>
          </a:p>
        </p:txBody>
      </p:sp>
      <p:graphicFrame>
        <p:nvGraphicFramePr>
          <p:cNvPr id="4" name="Diagramm 3"/>
          <p:cNvGraphicFramePr/>
          <p:nvPr/>
        </p:nvGraphicFramePr>
        <p:xfrm>
          <a:off x="1115616" y="1124744"/>
          <a:ext cx="6936432" cy="35441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8436" name="Bilde 5" descr="J:\MaScil\PoM\eu-logo-flagge.jpg"/>
          <p:cNvPicPr>
            <a:picLocks noChangeAspect="1" noChangeArrowheads="1"/>
          </p:cNvPicPr>
          <p:nvPr/>
        </p:nvPicPr>
        <p:blipFill>
          <a:blip r:embed="rId7"/>
          <a:srcRect/>
          <a:stretch>
            <a:fillRect/>
          </a:stretch>
        </p:blipFill>
        <p:spPr bwMode="auto">
          <a:xfrm>
            <a:off x="8274050" y="6237288"/>
            <a:ext cx="517525" cy="338137"/>
          </a:xfrm>
          <a:prstGeom prst="rect">
            <a:avLst/>
          </a:prstGeom>
          <a:noFill/>
          <a:ln w="9525">
            <a:noFill/>
            <a:miter lim="800000"/>
            <a:headEnd/>
            <a:tailEnd/>
          </a:ln>
        </p:spPr>
      </p:pic>
      <p:sp>
        <p:nvSpPr>
          <p:cNvPr id="7" name="Rektangel 6"/>
          <p:cNvSpPr/>
          <p:nvPr/>
        </p:nvSpPr>
        <p:spPr>
          <a:xfrm>
            <a:off x="984250" y="6064250"/>
            <a:ext cx="7164388" cy="684213"/>
          </a:xfrm>
          <a:prstGeom prst="rect">
            <a:avLst/>
          </a:prstGeom>
        </p:spPr>
        <p:txBody>
          <a:bodyPr>
            <a:spAutoFit/>
          </a:bodyPr>
          <a:lstStyle/>
          <a:p>
            <a:pPr algn="ctr" fontAlgn="auto">
              <a:spcBef>
                <a:spcPts val="0"/>
              </a:spcBef>
              <a:spcAft>
                <a:spcPts val="0"/>
              </a:spcAft>
              <a:defRPr/>
            </a:pPr>
            <a:r>
              <a:rPr lang="en-US" sz="1000" dirty="0">
                <a:latin typeface="+mn-lt"/>
              </a:rPr>
              <a:t>Author: </a:t>
            </a:r>
            <a:r>
              <a:rPr lang="en-US" sz="1000" i="1" dirty="0" err="1">
                <a:latin typeface="+mn-lt"/>
              </a:rPr>
              <a:t>mascil</a:t>
            </a:r>
            <a:r>
              <a:rPr lang="en-US" sz="1000" dirty="0">
                <a:latin typeface="+mn-lt"/>
              </a:rPr>
              <a:t> team Freiburg, Germany in cooperation with SSS </a:t>
            </a:r>
            <a:r>
              <a:rPr lang="en-US" sz="1000" dirty="0" err="1">
                <a:latin typeface="+mn-lt"/>
              </a:rPr>
              <a:t>Siedle</a:t>
            </a:r>
            <a:r>
              <a:rPr lang="en-US" sz="1000" dirty="0">
                <a:latin typeface="+mn-lt"/>
              </a:rPr>
              <a:t> company. </a:t>
            </a:r>
          </a:p>
          <a:p>
            <a:pPr algn="ctr" fontAlgn="auto">
              <a:spcBef>
                <a:spcPts val="0"/>
              </a:spcBef>
              <a:spcAft>
                <a:spcPts val="0"/>
              </a:spcAft>
              <a:defRPr/>
            </a:pPr>
            <a:r>
              <a:rPr lang="en-US" sz="1050" i="1" dirty="0">
                <a:latin typeface="+mn-lt"/>
              </a:rPr>
              <a:t>CC BY-SA </a:t>
            </a:r>
            <a:r>
              <a:rPr lang="en-US" sz="1050" i="1" dirty="0" err="1">
                <a:latin typeface="+mn-lt"/>
              </a:rPr>
              <a:t>mascil</a:t>
            </a:r>
            <a:r>
              <a:rPr lang="en-US" sz="1050" i="1" dirty="0">
                <a:latin typeface="+mn-lt"/>
              </a:rPr>
              <a:t> consortium 2014</a:t>
            </a:r>
          </a:p>
          <a:p>
            <a:pPr algn="ctr" fontAlgn="auto">
              <a:spcBef>
                <a:spcPts val="0"/>
              </a:spcBef>
              <a:spcAft>
                <a:spcPts val="0"/>
              </a:spcAft>
              <a:defRPr/>
            </a:pPr>
            <a:r>
              <a:rPr lang="en-US" sz="900" dirty="0">
                <a:latin typeface="+mn-lt"/>
              </a:rPr>
              <a:t>The </a:t>
            </a:r>
            <a:r>
              <a:rPr lang="en-US" sz="900" i="1" dirty="0" err="1">
                <a:latin typeface="+mn-lt"/>
              </a:rPr>
              <a:t>mascil</a:t>
            </a:r>
            <a:r>
              <a:rPr lang="en-US" sz="900" dirty="0">
                <a:latin typeface="+mn-lt"/>
              </a:rPr>
              <a:t> project has received funding from the European Union’s Seventh Framework </a:t>
            </a:r>
            <a:r>
              <a:rPr lang="en-US" sz="900" dirty="0" err="1">
                <a:latin typeface="+mn-lt"/>
              </a:rPr>
              <a:t>Programme</a:t>
            </a:r>
            <a:r>
              <a:rPr lang="en-US" sz="900" dirty="0">
                <a:latin typeface="+mn-lt"/>
              </a:rPr>
              <a:t> for research, technological development </a:t>
            </a:r>
            <a:r>
              <a:rPr lang="en-US" sz="900" dirty="0">
                <a:latin typeface="+mn-lt"/>
              </a:rPr>
              <a:t/>
            </a:r>
            <a:br>
              <a:rPr lang="en-US" sz="900" dirty="0">
                <a:latin typeface="+mn-lt"/>
              </a:rPr>
            </a:br>
            <a:r>
              <a:rPr lang="en-US" sz="900" dirty="0">
                <a:latin typeface="+mn-lt"/>
              </a:rPr>
              <a:t>and </a:t>
            </a:r>
            <a:r>
              <a:rPr lang="en-US" sz="900" dirty="0">
                <a:latin typeface="+mn-lt"/>
              </a:rPr>
              <a:t>demonstration under grant agreement no 320 693</a:t>
            </a:r>
            <a:endParaRPr lang="nb-NO" sz="900" dirty="0">
              <a:latin typeface="+mn-lt"/>
            </a:endParaRPr>
          </a:p>
        </p:txBody>
      </p:sp>
      <p:pic>
        <p:nvPicPr>
          <p:cNvPr id="18438" name="Bilde 7" descr="mascil_Logo_RGB"/>
          <p:cNvPicPr>
            <a:picLocks noChangeAspect="1" noChangeArrowheads="1"/>
          </p:cNvPicPr>
          <p:nvPr/>
        </p:nvPicPr>
        <p:blipFill>
          <a:blip r:embed="rId8"/>
          <a:srcRect/>
          <a:stretch>
            <a:fillRect/>
          </a:stretch>
        </p:blipFill>
        <p:spPr bwMode="auto">
          <a:xfrm>
            <a:off x="179388" y="6169025"/>
            <a:ext cx="919162" cy="474663"/>
          </a:xfrm>
          <a:prstGeom prst="rect">
            <a:avLst/>
          </a:prstGeom>
          <a:noFill/>
          <a:ln w="9525">
            <a:noFill/>
            <a:miter lim="800000"/>
            <a:headEnd/>
            <a:tailEnd/>
          </a:ln>
        </p:spPr>
      </p:pic>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8" end="8"/>
                                            </p:txEl>
                                          </p:spTgt>
                                        </p:tgtEl>
                                        <p:attrNameLst>
                                          <p:attrName>style.visibility</p:attrName>
                                        </p:attrNameLst>
                                      </p:cBhvr>
                                      <p:to>
                                        <p:strVal val="visible"/>
                                      </p:to>
                                    </p:set>
                                    <p:animEffect transition="in" filter="fade">
                                      <p:cBhvr>
                                        <p:cTn id="1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Graphic spid="4" grpId="0">
        <p:bldAsOne/>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el 1"/>
          <p:cNvSpPr>
            <a:spLocks noGrp="1"/>
          </p:cNvSpPr>
          <p:nvPr>
            <p:ph type="title"/>
          </p:nvPr>
        </p:nvSpPr>
        <p:spPr/>
        <p:txBody>
          <a:bodyPr/>
          <a:lstStyle/>
          <a:p>
            <a:r>
              <a:rPr lang="en-GB" b="1" smtClean="0"/>
              <a:t>Please note</a:t>
            </a:r>
            <a:endParaRPr lang="de-DE" smtClean="0"/>
          </a:p>
        </p:txBody>
      </p:sp>
      <p:sp>
        <p:nvSpPr>
          <p:cNvPr id="3" name="Inhaltsplatzhalter 2"/>
          <p:cNvSpPr>
            <a:spLocks noGrp="1"/>
          </p:cNvSpPr>
          <p:nvPr>
            <p:ph idx="1"/>
          </p:nvPr>
        </p:nvSpPr>
        <p:spPr/>
        <p:txBody>
          <a:bodyPr rtlCol="0">
            <a:normAutofit/>
          </a:bodyPr>
          <a:lstStyle/>
          <a:p>
            <a:pPr fontAlgn="auto">
              <a:spcAft>
                <a:spcPts val="0"/>
              </a:spcAft>
              <a:buFont typeface="Arial" panose="020B0604020202020204" pitchFamily="34" charset="0"/>
              <a:buChar char="•"/>
              <a:defRPr/>
            </a:pPr>
            <a:r>
              <a:rPr lang="en-GB" dirty="0"/>
              <a:t>Strips of paper, carton and bendable metal are available for you to use for initial experimenting. </a:t>
            </a:r>
            <a:endParaRPr lang="de-DE" dirty="0"/>
          </a:p>
          <a:p>
            <a:pPr fontAlgn="auto">
              <a:spcAft>
                <a:spcPts val="0"/>
              </a:spcAft>
              <a:buFont typeface="Arial" panose="020B0604020202020204" pitchFamily="34" charset="0"/>
              <a:buChar char="•"/>
              <a:defRPr/>
            </a:pPr>
            <a:r>
              <a:rPr lang="en-GB" dirty="0"/>
              <a:t>Before you can produce your prototype in the workshop, you must tell your instructor the </a:t>
            </a:r>
            <a:r>
              <a:rPr lang="en-GB" dirty="0" smtClean="0"/>
              <a:t>exact total </a:t>
            </a:r>
            <a:r>
              <a:rPr lang="en-GB" dirty="0"/>
              <a:t>length of the piece of sheet metal </a:t>
            </a:r>
            <a:r>
              <a:rPr lang="en-GB" dirty="0" smtClean="0"/>
              <a:t>he/she should </a:t>
            </a:r>
            <a:r>
              <a:rPr lang="en-GB" dirty="0"/>
              <a:t>cut for you.</a:t>
            </a:r>
            <a:endParaRPr lang="de-DE" dirty="0"/>
          </a:p>
          <a:p>
            <a:pPr marL="0" indent="0" fontAlgn="auto">
              <a:spcAft>
                <a:spcPts val="0"/>
              </a:spcAft>
              <a:buFont typeface="Arial" panose="020B0604020202020204" pitchFamily="34" charset="0"/>
              <a:buNone/>
              <a:defRPr/>
            </a:pPr>
            <a:endParaRPr lang="de-DE" dirty="0"/>
          </a:p>
        </p:txBody>
      </p:sp>
      <p:pic>
        <p:nvPicPr>
          <p:cNvPr id="19459" name="Bilde 4" descr="J:\MaScil\PoM\eu-logo-flagge.jpg"/>
          <p:cNvPicPr>
            <a:picLocks noChangeAspect="1" noChangeArrowheads="1"/>
          </p:cNvPicPr>
          <p:nvPr/>
        </p:nvPicPr>
        <p:blipFill>
          <a:blip r:embed="rId2"/>
          <a:srcRect/>
          <a:stretch>
            <a:fillRect/>
          </a:stretch>
        </p:blipFill>
        <p:spPr bwMode="auto">
          <a:xfrm>
            <a:off x="8274050" y="6237288"/>
            <a:ext cx="517525" cy="338137"/>
          </a:xfrm>
          <a:prstGeom prst="rect">
            <a:avLst/>
          </a:prstGeom>
          <a:noFill/>
          <a:ln w="9525">
            <a:noFill/>
            <a:miter lim="800000"/>
            <a:headEnd/>
            <a:tailEnd/>
          </a:ln>
        </p:spPr>
      </p:pic>
      <p:sp>
        <p:nvSpPr>
          <p:cNvPr id="6" name="Rektangel 5"/>
          <p:cNvSpPr/>
          <p:nvPr/>
        </p:nvSpPr>
        <p:spPr>
          <a:xfrm>
            <a:off x="984250" y="6064250"/>
            <a:ext cx="7164388" cy="684213"/>
          </a:xfrm>
          <a:prstGeom prst="rect">
            <a:avLst/>
          </a:prstGeom>
        </p:spPr>
        <p:txBody>
          <a:bodyPr>
            <a:spAutoFit/>
          </a:bodyPr>
          <a:lstStyle/>
          <a:p>
            <a:pPr algn="ctr" fontAlgn="auto">
              <a:spcBef>
                <a:spcPts val="0"/>
              </a:spcBef>
              <a:spcAft>
                <a:spcPts val="0"/>
              </a:spcAft>
              <a:defRPr/>
            </a:pPr>
            <a:r>
              <a:rPr lang="en-US" sz="1000" dirty="0">
                <a:latin typeface="+mn-lt"/>
              </a:rPr>
              <a:t>Author: </a:t>
            </a:r>
            <a:r>
              <a:rPr lang="en-US" sz="1000" i="1" dirty="0" err="1">
                <a:latin typeface="+mn-lt"/>
              </a:rPr>
              <a:t>mascil</a:t>
            </a:r>
            <a:r>
              <a:rPr lang="en-US" sz="1000" dirty="0">
                <a:latin typeface="+mn-lt"/>
              </a:rPr>
              <a:t> team Freiburg, Germany in cooperation with SSS </a:t>
            </a:r>
            <a:r>
              <a:rPr lang="en-US" sz="1000" dirty="0" err="1">
                <a:latin typeface="+mn-lt"/>
              </a:rPr>
              <a:t>Siedle</a:t>
            </a:r>
            <a:r>
              <a:rPr lang="en-US" sz="1000" dirty="0">
                <a:latin typeface="+mn-lt"/>
              </a:rPr>
              <a:t> company. </a:t>
            </a:r>
          </a:p>
          <a:p>
            <a:pPr algn="ctr" fontAlgn="auto">
              <a:spcBef>
                <a:spcPts val="0"/>
              </a:spcBef>
              <a:spcAft>
                <a:spcPts val="0"/>
              </a:spcAft>
              <a:defRPr/>
            </a:pPr>
            <a:r>
              <a:rPr lang="en-US" sz="1050" i="1" dirty="0">
                <a:latin typeface="+mn-lt"/>
              </a:rPr>
              <a:t>CC BY-SA </a:t>
            </a:r>
            <a:r>
              <a:rPr lang="en-US" sz="1050" i="1" dirty="0" err="1">
                <a:latin typeface="+mn-lt"/>
              </a:rPr>
              <a:t>mascil</a:t>
            </a:r>
            <a:r>
              <a:rPr lang="en-US" sz="1050" i="1" dirty="0">
                <a:latin typeface="+mn-lt"/>
              </a:rPr>
              <a:t> consortium 2014</a:t>
            </a:r>
          </a:p>
          <a:p>
            <a:pPr algn="ctr" fontAlgn="auto">
              <a:spcBef>
                <a:spcPts val="0"/>
              </a:spcBef>
              <a:spcAft>
                <a:spcPts val="0"/>
              </a:spcAft>
              <a:defRPr/>
            </a:pPr>
            <a:r>
              <a:rPr lang="en-US" sz="900" dirty="0">
                <a:latin typeface="+mn-lt"/>
              </a:rPr>
              <a:t>The </a:t>
            </a:r>
            <a:r>
              <a:rPr lang="en-US" sz="900" i="1" dirty="0" err="1">
                <a:latin typeface="+mn-lt"/>
              </a:rPr>
              <a:t>mascil</a:t>
            </a:r>
            <a:r>
              <a:rPr lang="en-US" sz="900" dirty="0">
                <a:latin typeface="+mn-lt"/>
              </a:rPr>
              <a:t> project has received funding from the European Union’s Seventh Framework </a:t>
            </a:r>
            <a:r>
              <a:rPr lang="en-US" sz="900" dirty="0" err="1">
                <a:latin typeface="+mn-lt"/>
              </a:rPr>
              <a:t>Programme</a:t>
            </a:r>
            <a:r>
              <a:rPr lang="en-US" sz="900" dirty="0">
                <a:latin typeface="+mn-lt"/>
              </a:rPr>
              <a:t> for research, technological development </a:t>
            </a:r>
            <a:r>
              <a:rPr lang="en-US" sz="900" dirty="0">
                <a:latin typeface="+mn-lt"/>
              </a:rPr>
              <a:t/>
            </a:r>
            <a:br>
              <a:rPr lang="en-US" sz="900" dirty="0">
                <a:latin typeface="+mn-lt"/>
              </a:rPr>
            </a:br>
            <a:r>
              <a:rPr lang="en-US" sz="900" dirty="0">
                <a:latin typeface="+mn-lt"/>
              </a:rPr>
              <a:t>and </a:t>
            </a:r>
            <a:r>
              <a:rPr lang="en-US" sz="900" dirty="0">
                <a:latin typeface="+mn-lt"/>
              </a:rPr>
              <a:t>demonstration under grant agreement no 320 693</a:t>
            </a:r>
            <a:endParaRPr lang="nb-NO" sz="900" dirty="0">
              <a:latin typeface="+mn-lt"/>
            </a:endParaRPr>
          </a:p>
        </p:txBody>
      </p:sp>
      <p:pic>
        <p:nvPicPr>
          <p:cNvPr id="19461" name="Bilde 6" descr="mascil_Logo_RGB"/>
          <p:cNvPicPr>
            <a:picLocks noChangeAspect="1" noChangeArrowheads="1"/>
          </p:cNvPicPr>
          <p:nvPr/>
        </p:nvPicPr>
        <p:blipFill>
          <a:blip r:embed="rId3"/>
          <a:srcRect/>
          <a:stretch>
            <a:fillRect/>
          </a:stretch>
        </p:blipFill>
        <p:spPr bwMode="auto">
          <a:xfrm>
            <a:off x="179388" y="6169025"/>
            <a:ext cx="919162" cy="474663"/>
          </a:xfrm>
          <a:prstGeom prst="rect">
            <a:avLst/>
          </a:prstGeom>
          <a:noFill/>
          <a:ln w="9525">
            <a:noFill/>
            <a:miter lim="800000"/>
            <a:headEnd/>
            <a:tailEnd/>
          </a:ln>
        </p:spPr>
      </p:pic>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Inhaltsplatzhalter 2"/>
          <p:cNvSpPr>
            <a:spLocks noGrp="1"/>
          </p:cNvSpPr>
          <p:nvPr>
            <p:ph idx="1"/>
          </p:nvPr>
        </p:nvSpPr>
        <p:spPr>
          <a:xfrm>
            <a:off x="457200" y="2060575"/>
            <a:ext cx="8229600" cy="4065588"/>
          </a:xfrm>
        </p:spPr>
        <p:txBody>
          <a:bodyPr/>
          <a:lstStyle/>
          <a:p>
            <a:pPr marL="0" indent="0" algn="ctr">
              <a:buFont typeface="Arial" charset="0"/>
              <a:buNone/>
            </a:pPr>
            <a:r>
              <a:rPr lang="de-DE" sz="10000" smtClean="0"/>
              <a:t>Have fun!</a:t>
            </a:r>
          </a:p>
        </p:txBody>
      </p:sp>
      <p:pic>
        <p:nvPicPr>
          <p:cNvPr id="4" name="Picture 3"/>
          <p:cNvPicPr>
            <a:picLocks noChangeAspect="1" noChangeArrowheads="1"/>
          </p:cNvPicPr>
          <p:nvPr/>
        </p:nvPicPr>
        <p:blipFill>
          <a:blip r:embed="rId2"/>
          <a:srcRect l="33394" t="28699" r="33212" b="15862"/>
          <a:stretch>
            <a:fillRect/>
          </a:stretch>
        </p:blipFill>
        <p:spPr bwMode="auto">
          <a:xfrm>
            <a:off x="7451725" y="2349500"/>
            <a:ext cx="1081088" cy="1049338"/>
          </a:xfrm>
          <a:prstGeom prst="rect">
            <a:avLst/>
          </a:prstGeom>
          <a:noFill/>
          <a:ln w="9525">
            <a:noFill/>
            <a:miter lim="800000"/>
            <a:headEnd/>
            <a:tailEnd/>
          </a:ln>
        </p:spPr>
      </p:pic>
      <p:pic>
        <p:nvPicPr>
          <p:cNvPr id="20483" name="Bilde 4" descr="J:\MaScil\PoM\eu-logo-flagge.jpg"/>
          <p:cNvPicPr>
            <a:picLocks noChangeAspect="1" noChangeArrowheads="1"/>
          </p:cNvPicPr>
          <p:nvPr/>
        </p:nvPicPr>
        <p:blipFill>
          <a:blip r:embed="rId3"/>
          <a:srcRect/>
          <a:stretch>
            <a:fillRect/>
          </a:stretch>
        </p:blipFill>
        <p:spPr bwMode="auto">
          <a:xfrm>
            <a:off x="8274050" y="6237288"/>
            <a:ext cx="517525" cy="338137"/>
          </a:xfrm>
          <a:prstGeom prst="rect">
            <a:avLst/>
          </a:prstGeom>
          <a:noFill/>
          <a:ln w="9525">
            <a:noFill/>
            <a:miter lim="800000"/>
            <a:headEnd/>
            <a:tailEnd/>
          </a:ln>
        </p:spPr>
      </p:pic>
      <p:sp>
        <p:nvSpPr>
          <p:cNvPr id="6" name="Rektangel 5"/>
          <p:cNvSpPr/>
          <p:nvPr/>
        </p:nvSpPr>
        <p:spPr>
          <a:xfrm>
            <a:off x="984250" y="6064250"/>
            <a:ext cx="7164388" cy="684213"/>
          </a:xfrm>
          <a:prstGeom prst="rect">
            <a:avLst/>
          </a:prstGeom>
        </p:spPr>
        <p:txBody>
          <a:bodyPr>
            <a:spAutoFit/>
          </a:bodyPr>
          <a:lstStyle/>
          <a:p>
            <a:pPr algn="ctr" fontAlgn="auto">
              <a:spcBef>
                <a:spcPts val="0"/>
              </a:spcBef>
              <a:spcAft>
                <a:spcPts val="0"/>
              </a:spcAft>
              <a:defRPr/>
            </a:pPr>
            <a:r>
              <a:rPr lang="en-US" sz="1000" dirty="0">
                <a:latin typeface="+mn-lt"/>
              </a:rPr>
              <a:t>Author: </a:t>
            </a:r>
            <a:r>
              <a:rPr lang="en-US" sz="1000" i="1" dirty="0" err="1">
                <a:latin typeface="+mn-lt"/>
              </a:rPr>
              <a:t>mascil</a:t>
            </a:r>
            <a:r>
              <a:rPr lang="en-US" sz="1000" dirty="0">
                <a:latin typeface="+mn-lt"/>
              </a:rPr>
              <a:t> team Freiburg, Germany in cooperation with SSS </a:t>
            </a:r>
            <a:r>
              <a:rPr lang="en-US" sz="1000" dirty="0" err="1">
                <a:latin typeface="+mn-lt"/>
              </a:rPr>
              <a:t>Siedle</a:t>
            </a:r>
            <a:r>
              <a:rPr lang="en-US" sz="1000" dirty="0">
                <a:latin typeface="+mn-lt"/>
              </a:rPr>
              <a:t> company. </a:t>
            </a:r>
          </a:p>
          <a:p>
            <a:pPr algn="ctr" fontAlgn="auto">
              <a:spcBef>
                <a:spcPts val="0"/>
              </a:spcBef>
              <a:spcAft>
                <a:spcPts val="0"/>
              </a:spcAft>
              <a:defRPr/>
            </a:pPr>
            <a:r>
              <a:rPr lang="en-US" sz="1050" i="1" dirty="0">
                <a:latin typeface="+mn-lt"/>
              </a:rPr>
              <a:t>CC BY-SA </a:t>
            </a:r>
            <a:r>
              <a:rPr lang="en-US" sz="1050" i="1" dirty="0" err="1">
                <a:latin typeface="+mn-lt"/>
              </a:rPr>
              <a:t>mascil</a:t>
            </a:r>
            <a:r>
              <a:rPr lang="en-US" sz="1050" i="1" dirty="0">
                <a:latin typeface="+mn-lt"/>
              </a:rPr>
              <a:t> consortium 2014</a:t>
            </a:r>
          </a:p>
          <a:p>
            <a:pPr algn="ctr" fontAlgn="auto">
              <a:spcBef>
                <a:spcPts val="0"/>
              </a:spcBef>
              <a:spcAft>
                <a:spcPts val="0"/>
              </a:spcAft>
              <a:defRPr/>
            </a:pPr>
            <a:r>
              <a:rPr lang="en-US" sz="900" dirty="0">
                <a:latin typeface="+mn-lt"/>
              </a:rPr>
              <a:t>The </a:t>
            </a:r>
            <a:r>
              <a:rPr lang="en-US" sz="900" i="1" dirty="0" err="1">
                <a:latin typeface="+mn-lt"/>
              </a:rPr>
              <a:t>mascil</a:t>
            </a:r>
            <a:r>
              <a:rPr lang="en-US" sz="900" dirty="0">
                <a:latin typeface="+mn-lt"/>
              </a:rPr>
              <a:t> project has received funding from the European Union’s Seventh Framework </a:t>
            </a:r>
            <a:r>
              <a:rPr lang="en-US" sz="900" dirty="0" err="1">
                <a:latin typeface="+mn-lt"/>
              </a:rPr>
              <a:t>Programme</a:t>
            </a:r>
            <a:r>
              <a:rPr lang="en-US" sz="900" dirty="0">
                <a:latin typeface="+mn-lt"/>
              </a:rPr>
              <a:t> for research, technological development </a:t>
            </a:r>
            <a:r>
              <a:rPr lang="en-US" sz="900" dirty="0">
                <a:latin typeface="+mn-lt"/>
              </a:rPr>
              <a:t/>
            </a:r>
            <a:br>
              <a:rPr lang="en-US" sz="900" dirty="0">
                <a:latin typeface="+mn-lt"/>
              </a:rPr>
            </a:br>
            <a:r>
              <a:rPr lang="en-US" sz="900" dirty="0">
                <a:latin typeface="+mn-lt"/>
              </a:rPr>
              <a:t>and </a:t>
            </a:r>
            <a:r>
              <a:rPr lang="en-US" sz="900" dirty="0">
                <a:latin typeface="+mn-lt"/>
              </a:rPr>
              <a:t>demonstration under grant agreement no 320 693</a:t>
            </a:r>
            <a:endParaRPr lang="nb-NO" sz="900" dirty="0">
              <a:latin typeface="+mn-lt"/>
            </a:endParaRPr>
          </a:p>
        </p:txBody>
      </p:sp>
      <p:pic>
        <p:nvPicPr>
          <p:cNvPr id="20485" name="Bilde 6" descr="mascil_Logo_RGB"/>
          <p:cNvPicPr>
            <a:picLocks noChangeAspect="1" noChangeArrowheads="1"/>
          </p:cNvPicPr>
          <p:nvPr/>
        </p:nvPicPr>
        <p:blipFill>
          <a:blip r:embed="rId4"/>
          <a:srcRect/>
          <a:stretch>
            <a:fillRect/>
          </a:stretch>
        </p:blipFill>
        <p:spPr bwMode="auto">
          <a:xfrm>
            <a:off x="179388" y="6169025"/>
            <a:ext cx="919162" cy="474663"/>
          </a:xfrm>
          <a:prstGeom prst="rect">
            <a:avLst/>
          </a:prstGeom>
          <a:noFill/>
          <a:ln w="9525">
            <a:noFill/>
            <a:miter lim="800000"/>
            <a:headEnd/>
            <a:tailEnd/>
          </a:ln>
        </p:spPr>
      </p:pic>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TotalTime>
  <Words>473</Words>
  <Application>Microsoft Office PowerPoint</Application>
  <PresentationFormat>Προβολή στην οθόνη (4:3)</PresentationFormat>
  <Paragraphs>45</Paragraphs>
  <Slides>6</Slides>
  <Notes>1</Notes>
  <HiddenSlides>0</HiddenSlides>
  <MMClips>0</MMClips>
  <ScaleCrop>false</ScaleCrop>
  <HeadingPairs>
    <vt:vector size="6" baseType="variant">
      <vt:variant>
        <vt:lpstr>Γραμματοσειρές που χρησιμοποιούνται</vt:lpstr>
      </vt:variant>
      <vt:variant>
        <vt:i4>3</vt:i4>
      </vt:variant>
      <vt:variant>
        <vt:lpstr>Πρότυπο σχεδίασης</vt:lpstr>
      </vt:variant>
      <vt:variant>
        <vt:i4>1</vt:i4>
      </vt:variant>
      <vt:variant>
        <vt:lpstr>Τίτλοι διαφανειών</vt:lpstr>
      </vt:variant>
      <vt:variant>
        <vt:i4>6</vt:i4>
      </vt:variant>
    </vt:vector>
  </HeadingPairs>
  <TitlesOfParts>
    <vt:vector size="10" baseType="lpstr">
      <vt:lpstr>Calibri</vt:lpstr>
      <vt:lpstr>Arial</vt:lpstr>
      <vt:lpstr>Symbol</vt:lpstr>
      <vt:lpstr>Larissa</vt:lpstr>
      <vt:lpstr>Good morning!   </vt:lpstr>
      <vt:lpstr>Who can guess what it is?</vt:lpstr>
      <vt:lpstr>Task</vt:lpstr>
      <vt:lpstr>The procedure</vt:lpstr>
      <vt:lpstr>Please note</vt:lpstr>
      <vt:lpstr>Διαφάνεια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Guten Morgen</dc:title>
  <dc:creator>Anika</dc:creator>
  <cp:lastModifiedBy>Βάσω Σπηλιωτοπούλου</cp:lastModifiedBy>
  <cp:revision>35</cp:revision>
  <dcterms:created xsi:type="dcterms:W3CDTF">2014-07-06T09:59:36Z</dcterms:created>
  <dcterms:modified xsi:type="dcterms:W3CDTF">2015-01-27T08:19:13Z</dcterms:modified>
</cp:coreProperties>
</file>