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59" r:id="rId5"/>
    <p:sldId id="257" r:id="rId6"/>
    <p:sldId id="256" r:id="rId7"/>
    <p:sldId id="263" r:id="rId8"/>
    <p:sldId id="262" r:id="rId9"/>
    <p:sldId id="261" r:id="rId10"/>
    <p:sldId id="258" r:id="rId11"/>
    <p:sldId id="264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23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4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74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60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07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09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60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54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76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29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58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9FFB-FD7F-4E0A-B891-5BC810711612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42D9-1CF3-4315-AA89-AD5EA495DB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3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45787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19168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Ανδρικός κορμός,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θνικό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Αρχαιολογικό Μουσείο  15485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3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3298993" cy="494116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4359" r="2350" b="5830"/>
          <a:stretch/>
        </p:blipFill>
        <p:spPr>
          <a:xfrm>
            <a:off x="0" y="381000"/>
            <a:ext cx="8931564" cy="5474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9492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Ανατολική ζωφόρος Παρθενώνος, Αθηνά και </a:t>
            </a:r>
            <a:r>
              <a:rPr lang="el-GR" dirty="0" err="1" smtClean="0"/>
              <a:t>΄Ηφαιστος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446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2028" y="16769"/>
            <a:ext cx="2414561" cy="561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7971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Ανατολική ζωφόρος Ηφαιστείου. Ολύμπιοι θεοί, Ήφαιστος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61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40417" r="4840" b="27887"/>
          <a:stretch/>
        </p:blipFill>
        <p:spPr>
          <a:xfrm>
            <a:off x="360831" y="4154594"/>
            <a:ext cx="8164334" cy="193217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3274" r="4722" b="11488"/>
          <a:stretch/>
        </p:blipFill>
        <p:spPr>
          <a:xfrm>
            <a:off x="611560" y="260647"/>
            <a:ext cx="5760640" cy="3751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260646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Γέννηση Εριχθονίου, νεοαττικό ανάγλυφο στο Λούβρο και γραφική αναπαράσταση της βάσεως των λατρευτικών αγαλμάτων του Ηφαιστείου με την γέννηση του Εριχθονίου. </a:t>
            </a:r>
            <a:r>
              <a:rPr lang="en-US" dirty="0" smtClean="0"/>
              <a:t>E. B. </a:t>
            </a:r>
            <a:r>
              <a:rPr lang="en-US" smtClean="0"/>
              <a:t>Harrison 1977.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11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b="8360"/>
          <a:stretch/>
        </p:blipFill>
        <p:spPr>
          <a:xfrm>
            <a:off x="755576" y="476672"/>
            <a:ext cx="4572000" cy="5471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19168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Ερυθρόμορφη αττική υδρία, Πέλλα, Αρχαιολογικό Μουσείο  80514, </a:t>
            </a:r>
            <a:r>
              <a:rPr lang="el-GR" dirty="0" err="1" smtClean="0"/>
              <a:t>περ</a:t>
            </a:r>
            <a:r>
              <a:rPr lang="el-GR" dirty="0" smtClean="0"/>
              <a:t>. 400 </a:t>
            </a:r>
            <a:r>
              <a:rPr lang="el-GR" dirty="0" err="1" smtClean="0"/>
              <a:t>π.Χ</a:t>
            </a:r>
            <a:r>
              <a:rPr lang="el-GR" dirty="0" err="1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127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14234" r="9285" b="15502"/>
          <a:stretch/>
        </p:blipFill>
        <p:spPr>
          <a:xfrm rot="16200000">
            <a:off x="752261" y="-465627"/>
            <a:ext cx="3817260" cy="481874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22699" r="7697" b="8518"/>
          <a:stretch/>
        </p:blipFill>
        <p:spPr>
          <a:xfrm rot="16200000">
            <a:off x="4914775" y="2510161"/>
            <a:ext cx="3599545" cy="471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2514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Ερυθρόμορφη αττική υδρία, Πέλλα, Αρχαιολογικό Μουσείο  </a:t>
            </a:r>
            <a:r>
              <a:rPr lang="el-GR" dirty="0" smtClean="0"/>
              <a:t>80514. </a:t>
            </a:r>
            <a:r>
              <a:rPr lang="el-GR" dirty="0" err="1" smtClean="0"/>
              <a:t>Λεπτομέρεις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5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hriskylex\2016-01-28 θεοί 2\θεοί 2 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b="4271"/>
          <a:stretch/>
        </p:blipFill>
        <p:spPr bwMode="auto">
          <a:xfrm>
            <a:off x="1115616" y="548680"/>
            <a:ext cx="3166113" cy="48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Chriskylex\2016-01-28 θεοί 2\θεοί 2 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3634"/>
          <a:stretch/>
        </p:blipFill>
        <p:spPr bwMode="auto">
          <a:xfrm>
            <a:off x="5724128" y="908720"/>
            <a:ext cx="2946400" cy="48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Πολεμιστές από το </a:t>
            </a:r>
            <a:r>
              <a:rPr lang="el-GR" dirty="0" err="1" smtClean="0"/>
              <a:t>Ρήγιον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32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302"/>
            <a:ext cx="1754509" cy="591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1802232" cy="58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227687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Αποσπασματικό άγαλμα νεανικής μορφής, Μουσείο Ακροπόλεως 1271+ 7171+4254+13816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79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1666583" cy="55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1728192" cy="5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335681" cy="463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8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100392" cy="5268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0696" y="28662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νατολική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ζωφόρος ναού Αθηνάς Νίκης, Μουσείο Ακροπόλεως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2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16424" cy="568537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27" y="5013176"/>
            <a:ext cx="4896544" cy="1581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2392" y="9891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652392" y="1024779"/>
            <a:ext cx="405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νατολική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ζωφόρος ναού Αθηνάς Νίκης, Μουσείο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Ακροπόλεως. Ήφαιστος,  Θησεύς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8956" r="13838" b="11853"/>
          <a:stretch/>
        </p:blipFill>
        <p:spPr>
          <a:xfrm rot="10800000">
            <a:off x="4644008" y="0"/>
            <a:ext cx="3592945" cy="5430982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2335681" cy="463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517232"/>
            <a:ext cx="247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Μουσείο Ακροπόλεως 1271+ 7171+4254+13816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58052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Θησεύς, αρχαϊστική τριποδική βάση, Μουσείο Αρχαία Αγοράς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n-US" smtClean="0"/>
          </a:p>
          <a:p>
            <a:r>
              <a:rPr lang="en-US" smtClean="0"/>
              <a:t>S 370.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7822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136</Words>
  <Application>Microsoft Office PowerPoint</Application>
  <PresentationFormat>Προβολή στην οθόνη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17</cp:revision>
  <dcterms:created xsi:type="dcterms:W3CDTF">2016-03-11T21:21:29Z</dcterms:created>
  <dcterms:modified xsi:type="dcterms:W3CDTF">2016-03-15T08:44:54Z</dcterms:modified>
</cp:coreProperties>
</file>