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6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15/12/2025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1. SAFE MODΕ_14-11-2015_transcend\0. various\0. ΒΑΣΙΛΙΑΣ\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2636"/>
            <a:ext cx="5256584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1. SAFE MODΕ_14-11-2015_transcend\0. various\0. ΒΑΣΙΛΙΑΣ\6.jpg"/>
          <p:cNvPicPr>
            <a:picLocks noChangeAspect="1" noChangeArrowheads="1"/>
          </p:cNvPicPr>
          <p:nvPr/>
        </p:nvPicPr>
        <p:blipFill rotWithShape="1">
          <a:blip r:embed="rId2" cstate="print"/>
          <a:srcRect t="48894"/>
          <a:stretch/>
        </p:blipFill>
        <p:spPr bwMode="auto">
          <a:xfrm>
            <a:off x="611560" y="693056"/>
            <a:ext cx="7479306" cy="5471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1. SAFE MODΕ_14-11-2015_transcend\0. various\0. ΒΑΣΙΛΙΑΣ\6Α.jpg"/>
          <p:cNvPicPr>
            <a:picLocks noChangeAspect="1" noChangeArrowheads="1"/>
          </p:cNvPicPr>
          <p:nvPr/>
        </p:nvPicPr>
        <p:blipFill rotWithShape="1">
          <a:blip r:embed="rId2" cstate="print"/>
          <a:srcRect t="24442"/>
          <a:stretch/>
        </p:blipFill>
        <p:spPr bwMode="auto">
          <a:xfrm>
            <a:off x="1475656" y="260648"/>
            <a:ext cx="6596241" cy="640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1. SAFE MODΕ_14-11-2015_transcend\0. various\0. ΒΑΣΙΛΙΑΣ\7.jpg"/>
          <p:cNvPicPr>
            <a:picLocks noChangeAspect="1" noChangeArrowheads="1"/>
          </p:cNvPicPr>
          <p:nvPr/>
        </p:nvPicPr>
        <p:blipFill rotWithShape="1">
          <a:blip r:embed="rId2" cstate="print"/>
          <a:srcRect t="33337"/>
          <a:stretch/>
        </p:blipFill>
        <p:spPr bwMode="auto">
          <a:xfrm>
            <a:off x="691670" y="548680"/>
            <a:ext cx="7760659" cy="597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1. SAFE MODΕ_14-11-2015_transcend\0. various\0. ΒΑΣΙΛΙΑΣ\7Α.jpg"/>
          <p:cNvPicPr>
            <a:picLocks noChangeAspect="1" noChangeArrowheads="1"/>
          </p:cNvPicPr>
          <p:nvPr/>
        </p:nvPicPr>
        <p:blipFill rotWithShape="1">
          <a:blip r:embed="rId2" cstate="print"/>
          <a:srcRect t="17774"/>
          <a:stretch/>
        </p:blipFill>
        <p:spPr bwMode="auto">
          <a:xfrm>
            <a:off x="1619672" y="224824"/>
            <a:ext cx="6111965" cy="640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1. SAFE MODΕ_14-11-2015_transcend\0. various\0. ΒΑΣΙΛΙΑΣ\8.jpg"/>
          <p:cNvPicPr>
            <a:picLocks noChangeAspect="1" noChangeArrowheads="1"/>
          </p:cNvPicPr>
          <p:nvPr/>
        </p:nvPicPr>
        <p:blipFill rotWithShape="1">
          <a:blip r:embed="rId2" cstate="print"/>
          <a:srcRect l="43233"/>
          <a:stretch/>
        </p:blipFill>
        <p:spPr bwMode="auto">
          <a:xfrm>
            <a:off x="1979712" y="260648"/>
            <a:ext cx="5011081" cy="61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orgia\Desktop\9.jpg"/>
          <p:cNvPicPr>
            <a:picLocks noChangeAspect="1" noChangeArrowheads="1"/>
          </p:cNvPicPr>
          <p:nvPr/>
        </p:nvPicPr>
        <p:blipFill rotWithShape="1">
          <a:blip r:embed="rId2" cstate="print"/>
          <a:srcRect t="45560"/>
          <a:stretch/>
        </p:blipFill>
        <p:spPr bwMode="auto">
          <a:xfrm>
            <a:off x="827584" y="513036"/>
            <a:ext cx="8016972" cy="5831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1. SAFE MODΕ_14-11-2015_transcend\0. various\0. ΒΑΣΙΛΙΑΣ\9Α.jpg"/>
          <p:cNvPicPr>
            <a:picLocks noChangeAspect="1" noChangeArrowheads="1"/>
          </p:cNvPicPr>
          <p:nvPr/>
        </p:nvPicPr>
        <p:blipFill rotWithShape="1">
          <a:blip r:embed="rId2" cstate="print"/>
          <a:srcRect t="18891"/>
          <a:stretch/>
        </p:blipFill>
        <p:spPr bwMode="auto">
          <a:xfrm>
            <a:off x="1619672" y="152996"/>
            <a:ext cx="6337457" cy="655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orgia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5698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orgia\Desktop\11.jpg"/>
          <p:cNvPicPr>
            <a:picLocks noChangeAspect="1" noChangeArrowheads="1"/>
          </p:cNvPicPr>
          <p:nvPr/>
        </p:nvPicPr>
        <p:blipFill rotWithShape="1">
          <a:blip r:embed="rId2" cstate="print"/>
          <a:srcRect t="34444"/>
          <a:stretch/>
        </p:blipFill>
        <p:spPr bwMode="auto">
          <a:xfrm>
            <a:off x="251520" y="1052736"/>
            <a:ext cx="864096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orgia\Desktop\12.jpg"/>
          <p:cNvPicPr>
            <a:picLocks noChangeAspect="1" noChangeArrowheads="1"/>
          </p:cNvPicPr>
          <p:nvPr/>
        </p:nvPicPr>
        <p:blipFill rotWithShape="1">
          <a:blip r:embed="rId2" cstate="print"/>
          <a:srcRect t="34443"/>
          <a:stretch/>
        </p:blipFill>
        <p:spPr bwMode="auto">
          <a:xfrm>
            <a:off x="1115616" y="332836"/>
            <a:ext cx="7473280" cy="619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eorgia\Desktop\1.jpg"/>
          <p:cNvPicPr>
            <a:picLocks noChangeAspect="1" noChangeArrowheads="1"/>
          </p:cNvPicPr>
          <p:nvPr/>
        </p:nvPicPr>
        <p:blipFill>
          <a:blip r:embed="rId2" cstate="print"/>
          <a:srcRect l="2582" t="4022" r="1847" b="3745"/>
          <a:stretch>
            <a:fillRect/>
          </a:stretch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orgia\Desktop\2Α.jpg"/>
          <p:cNvPicPr>
            <a:picLocks noChangeAspect="1" noChangeArrowheads="1"/>
          </p:cNvPicPr>
          <p:nvPr/>
        </p:nvPicPr>
        <p:blipFill rotWithShape="1">
          <a:blip r:embed="rId2" cstate="print"/>
          <a:srcRect t="26670"/>
          <a:stretch/>
        </p:blipFill>
        <p:spPr bwMode="auto">
          <a:xfrm>
            <a:off x="1403648" y="296652"/>
            <a:ext cx="6731111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orgia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117460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1. SAFE MODΕ_14-11-2015_transcend\0. various\0. ΒΑΣΙΛΙΑΣ\3Α.jpg"/>
          <p:cNvPicPr>
            <a:picLocks noChangeAspect="1" noChangeArrowheads="1"/>
          </p:cNvPicPr>
          <p:nvPr/>
        </p:nvPicPr>
        <p:blipFill rotWithShape="1">
          <a:blip r:embed="rId2" cstate="print"/>
          <a:srcRect t="26670"/>
          <a:stretch/>
        </p:blipFill>
        <p:spPr bwMode="auto">
          <a:xfrm>
            <a:off x="899592" y="548680"/>
            <a:ext cx="7555502" cy="597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1. SAFE MODΕ_14-11-2015_transcend\0. various\0. ΒΑΣΙΛΙΑΣ\4.jpg"/>
          <p:cNvPicPr>
            <a:picLocks noChangeAspect="1" noChangeArrowheads="1"/>
          </p:cNvPicPr>
          <p:nvPr/>
        </p:nvPicPr>
        <p:blipFill rotWithShape="1">
          <a:blip r:embed="rId2" cstate="print"/>
          <a:srcRect t="14446"/>
          <a:stretch/>
        </p:blipFill>
        <p:spPr bwMode="auto">
          <a:xfrm>
            <a:off x="2051720" y="620688"/>
            <a:ext cx="5631792" cy="597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1. SAFE MODΕ_14-11-2015_transcend\0. various\0. ΒΑΣΙΛΙΑΣ\4Α.jpg"/>
          <p:cNvPicPr>
            <a:picLocks noChangeAspect="1" noChangeArrowheads="1"/>
          </p:cNvPicPr>
          <p:nvPr/>
        </p:nvPicPr>
        <p:blipFill rotWithShape="1">
          <a:blip r:embed="rId2" cstate="print"/>
          <a:srcRect t="26670"/>
          <a:stretch/>
        </p:blipFill>
        <p:spPr bwMode="auto">
          <a:xfrm>
            <a:off x="1259632" y="368660"/>
            <a:ext cx="6379735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1. SAFE MODΕ_14-11-2015_transcend\0. various\0. ΒΑΣΙΛΙΑΣ\5.JPG"/>
          <p:cNvPicPr>
            <a:picLocks noChangeAspect="1" noChangeArrowheads="1"/>
          </p:cNvPicPr>
          <p:nvPr/>
        </p:nvPicPr>
        <p:blipFill rotWithShape="1">
          <a:blip r:embed="rId2" cstate="print"/>
          <a:srcRect t="30418"/>
          <a:stretch/>
        </p:blipFill>
        <p:spPr bwMode="auto">
          <a:xfrm>
            <a:off x="1475656" y="404664"/>
            <a:ext cx="6627660" cy="6165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orgia\Desktop\5Α.JPG"/>
          <p:cNvPicPr>
            <a:picLocks noChangeAspect="1" noChangeArrowheads="1"/>
          </p:cNvPicPr>
          <p:nvPr/>
        </p:nvPicPr>
        <p:blipFill rotWithShape="1">
          <a:blip r:embed="rId2" cstate="print"/>
          <a:srcRect t="40005"/>
          <a:stretch/>
        </p:blipFill>
        <p:spPr bwMode="auto">
          <a:xfrm>
            <a:off x="971600" y="620688"/>
            <a:ext cx="7586892" cy="5831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Προβολή στην οθόνη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εικόνες του βιβλίου από pfd</dc:title>
  <dc:creator>Georgia Mountzouri</dc:creator>
  <cp:lastModifiedBy>Georgia</cp:lastModifiedBy>
  <cp:revision>26</cp:revision>
  <dcterms:created xsi:type="dcterms:W3CDTF">2015-11-18T18:38:51Z</dcterms:created>
  <dcterms:modified xsi:type="dcterms:W3CDTF">2025-12-15T08:38:06Z</dcterms:modified>
</cp:coreProperties>
</file>