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6" r:id="rId4"/>
    <p:sldMasterId id="2147483697" r:id="rId5"/>
    <p:sldMasterId id="214748369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y="5143500" cx="9144000"/>
  <p:notesSz cx="6858000" cy="9144000"/>
  <p:embeddedFontLst>
    <p:embeddedFont>
      <p:font typeface="Roboto Black"/>
      <p:bold r:id="rId12"/>
      <p:boldItalic r:id="rId13"/>
    </p:embeddedFont>
    <p:embeddedFont>
      <p:font typeface="Roboto"/>
      <p:regular r:id="rId14"/>
      <p:bold r:id="rId15"/>
      <p:italic r:id="rId16"/>
      <p:boldItalic r:id="rId17"/>
    </p:embeddedFont>
    <p:embeddedFont>
      <p:font typeface="Roboto Medium"/>
      <p:regular r:id="rId18"/>
      <p:bold r:id="rId19"/>
      <p:italic r:id="rId20"/>
      <p:boldItalic r:id="rId21"/>
    </p:embeddedFont>
    <p:embeddedFont>
      <p:font typeface="Fira Sans"/>
      <p:regular r:id="rId22"/>
      <p:bold r:id="rId23"/>
      <p:italic r:id="rId24"/>
      <p:boldItalic r:id="rId25"/>
    </p:embeddedFont>
    <p:embeddedFont>
      <p:font typeface="Gill Sans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edium-italic.fntdata"/><Relationship Id="rId22" Type="http://schemas.openxmlformats.org/officeDocument/2006/relationships/font" Target="fonts/FiraSans-regular.fntdata"/><Relationship Id="rId21" Type="http://schemas.openxmlformats.org/officeDocument/2006/relationships/font" Target="fonts/RobotoMedium-boldItalic.fntdata"/><Relationship Id="rId24" Type="http://schemas.openxmlformats.org/officeDocument/2006/relationships/font" Target="fonts/FiraSans-italic.fntdata"/><Relationship Id="rId23" Type="http://schemas.openxmlformats.org/officeDocument/2006/relationships/font" Target="fonts/FiraSans-bold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GillSans-regular.fntdata"/><Relationship Id="rId25" Type="http://schemas.openxmlformats.org/officeDocument/2006/relationships/font" Target="fonts/FiraSans-boldItalic.fntdata"/><Relationship Id="rId27" Type="http://schemas.openxmlformats.org/officeDocument/2006/relationships/font" Target="fonts/GillSans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font" Target="fonts/RobotoBlack-boldItalic.fntdata"/><Relationship Id="rId12" Type="http://schemas.openxmlformats.org/officeDocument/2006/relationships/font" Target="fonts/RobotoBlack-bold.fntdata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19" Type="http://schemas.openxmlformats.org/officeDocument/2006/relationships/font" Target="fonts/RobotoMedium-bold.fntdata"/><Relationship Id="rId18" Type="http://schemas.openxmlformats.org/officeDocument/2006/relationships/font" Target="fonts/Roboto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e85b18752a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2e85b18752a_0_1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85b18752a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2e85b18752a_0_1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e85b18752a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2e85b18752a_0_2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e85b18752a_0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2e85b18752a_0_47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sic Layout">
  <p:cSld name="Basic Layou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0" y="428275"/>
            <a:ext cx="9144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2" type="body"/>
          </p:nvPr>
        </p:nvSpPr>
        <p:spPr>
          <a:xfrm>
            <a:off x="0" y="1004339"/>
            <a:ext cx="91440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288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con sets layout">
  <p:cSld name="icon sets layou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0" y="434763"/>
            <a:ext cx="9144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layout">
  <p:cSld name="Cover Slide layou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923928" y="2643759"/>
            <a:ext cx="522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3923928" y="3723878"/>
            <a:ext cx="5220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288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/>
        </p:nvSpPr>
        <p:spPr>
          <a:xfrm>
            <a:off x="334900" y="2314324"/>
            <a:ext cx="8447100" cy="2478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8"/>
          <p:cNvSpPr txBox="1"/>
          <p:nvPr>
            <p:ph type="ctrTitle"/>
          </p:nvPr>
        </p:nvSpPr>
        <p:spPr>
          <a:xfrm>
            <a:off x="435894" y="765324"/>
            <a:ext cx="8245200" cy="110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sz="27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" type="subTitle"/>
          </p:nvPr>
        </p:nvSpPr>
        <p:spPr>
          <a:xfrm>
            <a:off x="435896" y="1871584"/>
            <a:ext cx="82452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7" name="Google Shape;77;p19"/>
          <p:cNvSpPr txBox="1"/>
          <p:nvPr>
            <p:ph type="title"/>
          </p:nvPr>
        </p:nvSpPr>
        <p:spPr>
          <a:xfrm>
            <a:off x="435894" y="526617"/>
            <a:ext cx="8272200" cy="7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435895" y="1635373"/>
            <a:ext cx="8272200" cy="27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19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0" name="Google Shape;80;p19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/>
          <p:nvPr/>
        </p:nvSpPr>
        <p:spPr>
          <a:xfrm>
            <a:off x="335863" y="3849996"/>
            <a:ext cx="84681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0"/>
          <p:cNvSpPr txBox="1"/>
          <p:nvPr>
            <p:ph type="title"/>
          </p:nvPr>
        </p:nvSpPr>
        <p:spPr>
          <a:xfrm>
            <a:off x="435895" y="2282933"/>
            <a:ext cx="8272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b="0" sz="2700" cap="non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0"/>
          <p:cNvSpPr txBox="1"/>
          <p:nvPr>
            <p:ph idx="1" type="body"/>
          </p:nvPr>
        </p:nvSpPr>
        <p:spPr>
          <a:xfrm>
            <a:off x="435895" y="3406063"/>
            <a:ext cx="82722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0" i="0" sz="13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0" i="0" sz="13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2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20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/>
          <p:nvPr/>
        </p:nvSpPr>
        <p:spPr>
          <a:xfrm>
            <a:off x="334488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1"/>
          <p:cNvSpPr txBox="1"/>
          <p:nvPr>
            <p:ph idx="1" type="body"/>
          </p:nvPr>
        </p:nvSpPr>
        <p:spPr>
          <a:xfrm>
            <a:off x="435895" y="1671003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1"/>
          <p:cNvSpPr txBox="1"/>
          <p:nvPr>
            <p:ph idx="2" type="body"/>
          </p:nvPr>
        </p:nvSpPr>
        <p:spPr>
          <a:xfrm>
            <a:off x="4641313" y="1671003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1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21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/>
          <p:nvPr/>
        </p:nvSpPr>
        <p:spPr>
          <a:xfrm>
            <a:off x="334488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9" name="Google Shape;99;p22"/>
          <p:cNvSpPr txBox="1"/>
          <p:nvPr>
            <p:ph idx="1" type="body"/>
          </p:nvPr>
        </p:nvSpPr>
        <p:spPr>
          <a:xfrm>
            <a:off x="665415" y="1688169"/>
            <a:ext cx="38154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518"/>
              <a:buFont typeface="Arial"/>
              <a:buNone/>
              <a:defRPr b="0" i="0" sz="16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80"/>
              <a:buFont typeface="Arial"/>
              <a:buNone/>
              <a:defRPr b="1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1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2"/>
          <p:cNvSpPr txBox="1"/>
          <p:nvPr>
            <p:ph idx="2" type="body"/>
          </p:nvPr>
        </p:nvSpPr>
        <p:spPr>
          <a:xfrm>
            <a:off x="435896" y="2194540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1" name="Google Shape;101;p22"/>
          <p:cNvSpPr txBox="1"/>
          <p:nvPr>
            <p:ph idx="3" type="body"/>
          </p:nvPr>
        </p:nvSpPr>
        <p:spPr>
          <a:xfrm>
            <a:off x="4892802" y="1688169"/>
            <a:ext cx="38154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518"/>
              <a:buFont typeface="Arial"/>
              <a:buNone/>
              <a:defRPr b="0" i="0" sz="16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80"/>
              <a:buFont typeface="Arial"/>
              <a:buNone/>
              <a:defRPr b="1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1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22"/>
          <p:cNvSpPr txBox="1"/>
          <p:nvPr>
            <p:ph idx="4" type="body"/>
          </p:nvPr>
        </p:nvSpPr>
        <p:spPr>
          <a:xfrm>
            <a:off x="4663282" y="2194540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2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/>
          <p:nvPr/>
        </p:nvSpPr>
        <p:spPr>
          <a:xfrm>
            <a:off x="330512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3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/>
          <p:nvPr/>
        </p:nvSpPr>
        <p:spPr>
          <a:xfrm>
            <a:off x="335863" y="3856480"/>
            <a:ext cx="8473800" cy="95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4"/>
          <p:cNvSpPr txBox="1"/>
          <p:nvPr>
            <p:ph type="title"/>
          </p:nvPr>
        </p:nvSpPr>
        <p:spPr>
          <a:xfrm>
            <a:off x="435894" y="3946722"/>
            <a:ext cx="36822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5AD"/>
              </a:buClr>
              <a:buSzPts val="1500"/>
              <a:buFont typeface="Gill Sans"/>
              <a:buNone/>
              <a:defRPr b="0" sz="15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>
            <a:off x="335862" y="450900"/>
            <a:ext cx="8469600" cy="31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1623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380"/>
              <a:buFont typeface="Arial"/>
              <a:buChar char="◼"/>
              <a:defRPr b="0" i="0" sz="15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07467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Char char="◼"/>
              <a:defRPr b="0" i="0" sz="13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703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Char char="◼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9941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9941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89941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89941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8994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8994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2" type="body"/>
          </p:nvPr>
        </p:nvSpPr>
        <p:spPr>
          <a:xfrm>
            <a:off x="4305618" y="3946723"/>
            <a:ext cx="44025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>
                <a:srgbClr val="000000"/>
              </a:buClr>
              <a:buSzPts val="759"/>
              <a:buFont typeface="Arial"/>
              <a:buNone/>
              <a:defRPr b="0" i="0" sz="82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759"/>
              <a:buFont typeface="Arial"/>
              <a:buNone/>
              <a:defRPr b="0" i="0" sz="82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90"/>
              <a:buFont typeface="Arial"/>
              <a:buNone/>
              <a:defRPr b="0" i="0" sz="7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4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4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/>
          <p:nvPr>
            <p:ph type="title"/>
          </p:nvPr>
        </p:nvSpPr>
        <p:spPr>
          <a:xfrm>
            <a:off x="435895" y="3520042"/>
            <a:ext cx="82722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Gill Sans"/>
              <a:buNone/>
              <a:defRPr b="0" sz="18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5"/>
          <p:cNvSpPr/>
          <p:nvPr>
            <p:ph idx="2" type="pic"/>
          </p:nvPr>
        </p:nvSpPr>
        <p:spPr>
          <a:xfrm>
            <a:off x="335863" y="449794"/>
            <a:ext cx="8468100" cy="266790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Google Shape;124;p25"/>
          <p:cNvSpPr txBox="1"/>
          <p:nvPr>
            <p:ph idx="1" type="body"/>
          </p:nvPr>
        </p:nvSpPr>
        <p:spPr>
          <a:xfrm>
            <a:off x="435894" y="3945096"/>
            <a:ext cx="8272200" cy="44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90"/>
              <a:buFont typeface="Arial"/>
              <a:buNone/>
              <a:defRPr b="0" i="0" sz="7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Google Shape;125;p25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6"/>
          <p:cNvSpPr txBox="1"/>
          <p:nvPr>
            <p:ph type="title"/>
          </p:nvPr>
        </p:nvSpPr>
        <p:spPr>
          <a:xfrm>
            <a:off x="435894" y="526617"/>
            <a:ext cx="8272200" cy="7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6"/>
          <p:cNvSpPr txBox="1"/>
          <p:nvPr>
            <p:ph idx="1" type="body"/>
          </p:nvPr>
        </p:nvSpPr>
        <p:spPr>
          <a:xfrm rot="5400000">
            <a:off x="3250956" y="-1063048"/>
            <a:ext cx="2642100" cy="8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7467" lvl="0" marL="4572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lt2"/>
              </a:buClr>
              <a:buSzPts val="1242"/>
              <a:buFont typeface="Arial"/>
              <a:buChar char="◼"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98704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9941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1178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1178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Google Shape;132;p26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3" name="Google Shape;133;p26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4" name="Google Shape;134;p26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/>
          <p:nvPr/>
        </p:nvSpPr>
        <p:spPr>
          <a:xfrm>
            <a:off x="6629401" y="449794"/>
            <a:ext cx="2180100" cy="436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7"/>
          <p:cNvSpPr txBox="1"/>
          <p:nvPr>
            <p:ph type="title"/>
          </p:nvPr>
        </p:nvSpPr>
        <p:spPr>
          <a:xfrm rot="5400000">
            <a:off x="5437324" y="1698995"/>
            <a:ext cx="3887400" cy="15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7"/>
          <p:cNvSpPr txBox="1"/>
          <p:nvPr>
            <p:ph idx="1" type="body"/>
          </p:nvPr>
        </p:nvSpPr>
        <p:spPr>
          <a:xfrm rot="5400000">
            <a:off x="1598552" y="-510655"/>
            <a:ext cx="3887400" cy="59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27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0" name="Google Shape;140;p27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sic Layout">
  <p:cSld name="Basic Layou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0" y="428275"/>
            <a:ext cx="9144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0" name="Google Shape;150;p29"/>
          <p:cNvSpPr txBox="1"/>
          <p:nvPr>
            <p:ph idx="2" type="body"/>
          </p:nvPr>
        </p:nvSpPr>
        <p:spPr>
          <a:xfrm>
            <a:off x="0" y="1004339"/>
            <a:ext cx="9144000" cy="2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288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1" name="Google Shape;151;p29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2" name="Google Shape;152;p29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3" name="Google Shape;153;p29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0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6" name="Google Shape;156;p30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7" name="Google Shape;157;p30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1"/>
          <p:cNvSpPr txBox="1"/>
          <p:nvPr>
            <p:ph type="title"/>
          </p:nvPr>
        </p:nvSpPr>
        <p:spPr>
          <a:xfrm>
            <a:off x="461877" y="470050"/>
            <a:ext cx="805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9pPr>
          </a:lstStyle>
          <a:p/>
        </p:txBody>
      </p:sp>
      <p:sp>
        <p:nvSpPr>
          <p:cNvPr id="160" name="Google Shape;160;p31"/>
          <p:cNvSpPr txBox="1"/>
          <p:nvPr>
            <p:ph idx="1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1" name="Google Shape;161;p31"/>
          <p:cNvSpPr txBox="1"/>
          <p:nvPr>
            <p:ph idx="12" type="sldNum"/>
          </p:nvPr>
        </p:nvSpPr>
        <p:spPr>
          <a:xfrm>
            <a:off x="8061488" y="4347437"/>
            <a:ext cx="5487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F80ED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 txBox="1"/>
          <p:nvPr>
            <p:ph type="ctrTitle"/>
          </p:nvPr>
        </p:nvSpPr>
        <p:spPr>
          <a:xfrm>
            <a:off x="461888" y="820769"/>
            <a:ext cx="81231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0"/>
              <a:buNone/>
              <a:defRPr sz="5999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5999"/>
            </a:lvl9pPr>
          </a:lstStyle>
          <a:p/>
        </p:txBody>
      </p:sp>
      <p:sp>
        <p:nvSpPr>
          <p:cNvPr id="164" name="Google Shape;164;p32"/>
          <p:cNvSpPr txBox="1"/>
          <p:nvPr>
            <p:ph idx="1" type="subTitle"/>
          </p:nvPr>
        </p:nvSpPr>
        <p:spPr>
          <a:xfrm>
            <a:off x="480788" y="2683950"/>
            <a:ext cx="81231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165" name="Google Shape;165;p32"/>
          <p:cNvSpPr txBox="1"/>
          <p:nvPr>
            <p:ph idx="2" type="subTitle"/>
          </p:nvPr>
        </p:nvSpPr>
        <p:spPr>
          <a:xfrm>
            <a:off x="489130" y="3876995"/>
            <a:ext cx="81231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Black"/>
              <a:buNone/>
              <a:defRPr b="0" i="0" sz="1467" u="none" cap="none" strike="noStrike">
                <a:solidFill>
                  <a:srgbClr val="000000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166" name="Google Shape;166;p32"/>
          <p:cNvSpPr txBox="1"/>
          <p:nvPr>
            <p:ph idx="12" type="sldNum"/>
          </p:nvPr>
        </p:nvSpPr>
        <p:spPr>
          <a:xfrm>
            <a:off x="8556784" y="4749851"/>
            <a:ext cx="548700" cy="3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80B6FF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 txBox="1"/>
          <p:nvPr>
            <p:ph type="title"/>
          </p:nvPr>
        </p:nvSpPr>
        <p:spPr>
          <a:xfrm>
            <a:off x="467215" y="1852163"/>
            <a:ext cx="8142900" cy="14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69" name="Google Shape;169;p33"/>
          <p:cNvSpPr txBox="1"/>
          <p:nvPr>
            <p:ph idx="12" type="sldNum"/>
          </p:nvPr>
        </p:nvSpPr>
        <p:spPr>
          <a:xfrm>
            <a:off x="8556784" y="4749851"/>
            <a:ext cx="548700" cy="3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/>
          <p:cNvSpPr txBox="1"/>
          <p:nvPr>
            <p:ph type="title"/>
          </p:nvPr>
        </p:nvSpPr>
        <p:spPr>
          <a:xfrm>
            <a:off x="461877" y="470050"/>
            <a:ext cx="805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9pPr>
          </a:lstStyle>
          <a:p/>
        </p:txBody>
      </p:sp>
      <p:sp>
        <p:nvSpPr>
          <p:cNvPr id="172" name="Google Shape;172;p34"/>
          <p:cNvSpPr txBox="1"/>
          <p:nvPr>
            <p:ph idx="1" type="body"/>
          </p:nvPr>
        </p:nvSpPr>
        <p:spPr>
          <a:xfrm>
            <a:off x="470220" y="1134663"/>
            <a:ext cx="57537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indent="-514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l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73" name="Google Shape;173;p34"/>
          <p:cNvSpPr txBox="1"/>
          <p:nvPr>
            <p:ph idx="2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4" name="Google Shape;174;p34"/>
          <p:cNvSpPr txBox="1"/>
          <p:nvPr>
            <p:ph idx="12" type="sldNum"/>
          </p:nvPr>
        </p:nvSpPr>
        <p:spPr>
          <a:xfrm>
            <a:off x="8061488" y="4347437"/>
            <a:ext cx="5487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 title">
  <p:cSld name="Center title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5"/>
          <p:cNvSpPr txBox="1"/>
          <p:nvPr>
            <p:ph type="title"/>
          </p:nvPr>
        </p:nvSpPr>
        <p:spPr>
          <a:xfrm>
            <a:off x="465733" y="1287961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9pPr>
          </a:lstStyle>
          <a:p/>
        </p:txBody>
      </p:sp>
      <p:sp>
        <p:nvSpPr>
          <p:cNvPr id="177" name="Google Shape;177;p35"/>
          <p:cNvSpPr txBox="1"/>
          <p:nvPr>
            <p:ph idx="1" type="subTitle"/>
          </p:nvPr>
        </p:nvSpPr>
        <p:spPr>
          <a:xfrm>
            <a:off x="465737" y="2592274"/>
            <a:ext cx="4045200" cy="4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B6FF"/>
              </a:buClr>
              <a:buSzPts val="3600"/>
              <a:buFont typeface="Roboto Black"/>
              <a:buNone/>
              <a:defRPr b="0" i="0" sz="2400" u="none" cap="none" strike="noStrike">
                <a:solidFill>
                  <a:srgbClr val="80B6FF"/>
                </a:solidFill>
                <a:latin typeface="Roboto Black"/>
                <a:ea typeface="Roboto Black"/>
                <a:cs typeface="Roboto Black"/>
                <a:sym typeface="Roboto Black"/>
              </a:defRPr>
            </a:lvl9pPr>
          </a:lstStyle>
          <a:p/>
        </p:txBody>
      </p:sp>
      <p:sp>
        <p:nvSpPr>
          <p:cNvPr id="178" name="Google Shape;178;p35"/>
          <p:cNvSpPr txBox="1"/>
          <p:nvPr>
            <p:ph idx="2" type="body"/>
          </p:nvPr>
        </p:nvSpPr>
        <p:spPr>
          <a:xfrm>
            <a:off x="4939501" y="796487"/>
            <a:ext cx="3672900" cy="355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indent="-514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14350" lvl="1" marL="914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•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514350" lvl="2" marL="1371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514350" lvl="3" marL="18288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514350" lvl="4" marL="22860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514350" lvl="5" marL="2743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■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514350" lvl="6" marL="3200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●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514350" lvl="7" marL="3657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Char char="○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514350" lvl="8" marL="4114800" marR="0" rtl="0" algn="l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4500"/>
              <a:buFont typeface="Arial"/>
              <a:buChar char="•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9" name="Google Shape;179;p35"/>
          <p:cNvSpPr txBox="1"/>
          <p:nvPr>
            <p:ph idx="3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0" name="Google Shape;180;p35"/>
          <p:cNvSpPr txBox="1"/>
          <p:nvPr>
            <p:ph idx="12" type="sldNum"/>
          </p:nvPr>
        </p:nvSpPr>
        <p:spPr>
          <a:xfrm>
            <a:off x="8061488" y="4347437"/>
            <a:ext cx="5487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6"/>
          <p:cNvSpPr txBox="1"/>
          <p:nvPr>
            <p:ph type="title"/>
          </p:nvPr>
        </p:nvSpPr>
        <p:spPr>
          <a:xfrm>
            <a:off x="461877" y="470050"/>
            <a:ext cx="4018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9pPr>
          </a:lstStyle>
          <a:p/>
        </p:txBody>
      </p:sp>
      <p:sp>
        <p:nvSpPr>
          <p:cNvPr id="183" name="Google Shape;183;p36"/>
          <p:cNvSpPr txBox="1"/>
          <p:nvPr>
            <p:ph idx="1" type="body"/>
          </p:nvPr>
        </p:nvSpPr>
        <p:spPr>
          <a:xfrm>
            <a:off x="470224" y="1134662"/>
            <a:ext cx="40185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indent="-514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l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4" name="Google Shape;184;p36"/>
          <p:cNvSpPr txBox="1"/>
          <p:nvPr>
            <p:ph idx="2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Google Shape;185;p36"/>
          <p:cNvSpPr txBox="1"/>
          <p:nvPr>
            <p:ph idx="12" type="sldNum"/>
          </p:nvPr>
        </p:nvSpPr>
        <p:spPr>
          <a:xfrm>
            <a:off x="8061488" y="4347437"/>
            <a:ext cx="5487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">
  <p:cSld name="Three column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7"/>
          <p:cNvSpPr txBox="1"/>
          <p:nvPr>
            <p:ph idx="1" type="body"/>
          </p:nvPr>
        </p:nvSpPr>
        <p:spPr>
          <a:xfrm>
            <a:off x="470225" y="1134662"/>
            <a:ext cx="24279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51435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ctr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88" name="Google Shape;188;p37"/>
          <p:cNvSpPr txBox="1"/>
          <p:nvPr>
            <p:ph idx="2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37"/>
          <p:cNvSpPr txBox="1"/>
          <p:nvPr>
            <p:ph type="title"/>
          </p:nvPr>
        </p:nvSpPr>
        <p:spPr>
          <a:xfrm>
            <a:off x="461877" y="470050"/>
            <a:ext cx="805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400"/>
              <a:buNone/>
              <a:defRPr/>
            </a:lvl9pPr>
          </a:lstStyle>
          <a:p/>
        </p:txBody>
      </p:sp>
      <p:sp>
        <p:nvSpPr>
          <p:cNvPr id="190" name="Google Shape;190;p37"/>
          <p:cNvSpPr txBox="1"/>
          <p:nvPr>
            <p:ph idx="3" type="body"/>
          </p:nvPr>
        </p:nvSpPr>
        <p:spPr>
          <a:xfrm>
            <a:off x="3358050" y="1134662"/>
            <a:ext cx="24279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51435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ctr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1" name="Google Shape;191;p37"/>
          <p:cNvSpPr txBox="1"/>
          <p:nvPr>
            <p:ph idx="4" type="body"/>
          </p:nvPr>
        </p:nvSpPr>
        <p:spPr>
          <a:xfrm>
            <a:off x="6240550" y="1134662"/>
            <a:ext cx="24279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51435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ctr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ctr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2" name="Google Shape;192;p37"/>
          <p:cNvSpPr txBox="1"/>
          <p:nvPr>
            <p:ph idx="12" type="sldNum"/>
          </p:nvPr>
        </p:nvSpPr>
        <p:spPr>
          <a:xfrm>
            <a:off x="8556784" y="4749851"/>
            <a:ext cx="548700" cy="3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8"/>
          <p:cNvSpPr txBox="1"/>
          <p:nvPr>
            <p:ph type="title"/>
          </p:nvPr>
        </p:nvSpPr>
        <p:spPr>
          <a:xfrm>
            <a:off x="461877" y="470050"/>
            <a:ext cx="805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80ED"/>
              </a:buClr>
              <a:buSzPts val="6400"/>
              <a:buFont typeface="Roboto Medium"/>
              <a:buNone/>
              <a:defRPr sz="4266">
                <a:solidFill>
                  <a:srgbClr val="2F80ED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9pPr>
          </a:lstStyle>
          <a:p/>
        </p:txBody>
      </p:sp>
      <p:sp>
        <p:nvSpPr>
          <p:cNvPr id="195" name="Google Shape;195;p38"/>
          <p:cNvSpPr txBox="1"/>
          <p:nvPr>
            <p:ph idx="1" type="body"/>
          </p:nvPr>
        </p:nvSpPr>
        <p:spPr>
          <a:xfrm>
            <a:off x="470225" y="1134662"/>
            <a:ext cx="39099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indent="-514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l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6" name="Google Shape;196;p38"/>
          <p:cNvSpPr txBox="1"/>
          <p:nvPr>
            <p:ph idx="2" type="body"/>
          </p:nvPr>
        </p:nvSpPr>
        <p:spPr>
          <a:xfrm>
            <a:off x="4756678" y="1134662"/>
            <a:ext cx="3909900" cy="31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indent="-5143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514350" lvl="1" marL="914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514350" lvl="2" marL="1371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514350" lvl="3" marL="18288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514350" lvl="4" marL="22860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514350" lvl="5" marL="2743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■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514350" lvl="6" marL="32004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●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514350" lvl="7" marL="36576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333333"/>
              </a:buClr>
              <a:buSzPts val="4500"/>
              <a:buFont typeface="Roboto"/>
              <a:buChar char="○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514350" lvl="8" marL="4114800" marR="0" rtl="0" algn="l">
              <a:lnSpc>
                <a:spcPct val="100000"/>
              </a:lnSpc>
              <a:spcBef>
                <a:spcPts val="3000"/>
              </a:spcBef>
              <a:spcAft>
                <a:spcPts val="3000"/>
              </a:spcAft>
              <a:buClr>
                <a:srgbClr val="333333"/>
              </a:buClr>
              <a:buSzPts val="4500"/>
              <a:buFont typeface="Roboto"/>
              <a:buChar char="•"/>
              <a:defRPr b="0" i="0" sz="3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97" name="Google Shape;197;p38"/>
          <p:cNvSpPr txBox="1"/>
          <p:nvPr>
            <p:ph idx="3" type="subTitle"/>
          </p:nvPr>
        </p:nvSpPr>
        <p:spPr>
          <a:xfrm>
            <a:off x="489125" y="4346735"/>
            <a:ext cx="81231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BDBD"/>
              </a:buClr>
              <a:buSzPts val="2200"/>
              <a:buFont typeface="Arial"/>
              <a:buNone/>
              <a:defRPr b="0" i="0" sz="1467" u="none" cap="none" strike="noStrike">
                <a:solidFill>
                  <a:srgbClr val="BDB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8" name="Google Shape;198;p38"/>
          <p:cNvSpPr txBox="1"/>
          <p:nvPr>
            <p:ph idx="12" type="sldNum"/>
          </p:nvPr>
        </p:nvSpPr>
        <p:spPr>
          <a:xfrm>
            <a:off x="8061488" y="4347437"/>
            <a:ext cx="5487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losing">
    <p:bg>
      <p:bgPr>
        <a:solidFill>
          <a:srgbClr val="2F80ED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9"/>
          <p:cNvSpPr txBox="1"/>
          <p:nvPr>
            <p:ph type="title"/>
          </p:nvPr>
        </p:nvSpPr>
        <p:spPr>
          <a:xfrm>
            <a:off x="500550" y="1852163"/>
            <a:ext cx="8142900" cy="143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800"/>
              <a:buFont typeface="Roboto"/>
              <a:buNone/>
              <a:defRPr b="1" sz="4533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01" name="Google Shape;201;p39"/>
          <p:cNvSpPr txBox="1"/>
          <p:nvPr>
            <p:ph idx="12" type="sldNum"/>
          </p:nvPr>
        </p:nvSpPr>
        <p:spPr>
          <a:xfrm>
            <a:off x="8556784" y="4749851"/>
            <a:ext cx="548700" cy="3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167625" lIns="167625" spcFirstLastPara="1" rIns="167625" wrap="square" tIns="1676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75"/>
              <a:buNone/>
              <a:defRPr b="0" i="0" sz="1600" u="none" cap="none" strike="noStrike">
                <a:solidFill>
                  <a:srgbClr val="33333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con sets layout">
  <p:cSld name="icon sets layou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0"/>
          <p:cNvSpPr txBox="1"/>
          <p:nvPr>
            <p:ph idx="1" type="body"/>
          </p:nvPr>
        </p:nvSpPr>
        <p:spPr>
          <a:xfrm>
            <a:off x="0" y="434763"/>
            <a:ext cx="91440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layout">
  <p:cSld name="Cover Slide layou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1"/>
          <p:cNvSpPr txBox="1"/>
          <p:nvPr>
            <p:ph idx="1" type="body"/>
          </p:nvPr>
        </p:nvSpPr>
        <p:spPr>
          <a:xfrm>
            <a:off x="3923928" y="2643759"/>
            <a:ext cx="522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312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6" name="Google Shape;206;p41"/>
          <p:cNvSpPr txBox="1"/>
          <p:nvPr>
            <p:ph idx="2" type="body"/>
          </p:nvPr>
        </p:nvSpPr>
        <p:spPr>
          <a:xfrm>
            <a:off x="3923928" y="3723878"/>
            <a:ext cx="52200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288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/>
          <p:nvPr/>
        </p:nvSpPr>
        <p:spPr>
          <a:xfrm>
            <a:off x="334900" y="2314324"/>
            <a:ext cx="8447100" cy="2478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42"/>
          <p:cNvSpPr txBox="1"/>
          <p:nvPr>
            <p:ph type="ctrTitle"/>
          </p:nvPr>
        </p:nvSpPr>
        <p:spPr>
          <a:xfrm>
            <a:off x="435894" y="765324"/>
            <a:ext cx="8245200" cy="1106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sz="27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42"/>
          <p:cNvSpPr txBox="1"/>
          <p:nvPr>
            <p:ph idx="1" type="subTitle"/>
          </p:nvPr>
        </p:nvSpPr>
        <p:spPr>
          <a:xfrm>
            <a:off x="435895" y="1871584"/>
            <a:ext cx="82452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828"/>
              <a:buFont typeface="Arial"/>
              <a:buNone/>
              <a:defRPr b="0" i="0" sz="14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3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3" name="Google Shape;213;p43"/>
          <p:cNvSpPr txBox="1"/>
          <p:nvPr>
            <p:ph type="title"/>
          </p:nvPr>
        </p:nvSpPr>
        <p:spPr>
          <a:xfrm>
            <a:off x="435894" y="526617"/>
            <a:ext cx="8272200" cy="7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43"/>
          <p:cNvSpPr txBox="1"/>
          <p:nvPr>
            <p:ph idx="1" type="body"/>
          </p:nvPr>
        </p:nvSpPr>
        <p:spPr>
          <a:xfrm>
            <a:off x="435895" y="1635373"/>
            <a:ext cx="8272200" cy="275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5" name="Google Shape;215;p43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16" name="Google Shape;216;p43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17" name="Google Shape;217;p43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>
  <p:cSld name="Intestazione sezione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44"/>
          <p:cNvSpPr/>
          <p:nvPr/>
        </p:nvSpPr>
        <p:spPr>
          <a:xfrm>
            <a:off x="335863" y="3849996"/>
            <a:ext cx="84681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44"/>
          <p:cNvSpPr txBox="1"/>
          <p:nvPr>
            <p:ph type="title"/>
          </p:nvPr>
        </p:nvSpPr>
        <p:spPr>
          <a:xfrm>
            <a:off x="435895" y="2282933"/>
            <a:ext cx="8272200" cy="1123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700"/>
              <a:buFont typeface="Gill Sans"/>
              <a:buNone/>
              <a:defRPr b="0" sz="2700" cap="non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44"/>
          <p:cNvSpPr txBox="1"/>
          <p:nvPr>
            <p:ph idx="1" type="body"/>
          </p:nvPr>
        </p:nvSpPr>
        <p:spPr>
          <a:xfrm>
            <a:off x="435895" y="3406063"/>
            <a:ext cx="82722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0" i="0" sz="13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0" i="0" sz="13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0" i="0" sz="120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966"/>
              <a:buFont typeface="Arial"/>
              <a:buNone/>
              <a:defRPr b="0" i="0" sz="1050" u="none" cap="none" strike="noStrike">
                <a:solidFill>
                  <a:srgbClr val="8BAFC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2" name="Google Shape;222;p44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44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44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5"/>
          <p:cNvSpPr/>
          <p:nvPr/>
        </p:nvSpPr>
        <p:spPr>
          <a:xfrm>
            <a:off x="334487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45"/>
          <p:cNvSpPr txBox="1"/>
          <p:nvPr>
            <p:ph idx="1" type="body"/>
          </p:nvPr>
        </p:nvSpPr>
        <p:spPr>
          <a:xfrm>
            <a:off x="435895" y="1671003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8" name="Google Shape;228;p45"/>
          <p:cNvSpPr txBox="1"/>
          <p:nvPr>
            <p:ph idx="2" type="body"/>
          </p:nvPr>
        </p:nvSpPr>
        <p:spPr>
          <a:xfrm>
            <a:off x="4641313" y="1671003"/>
            <a:ext cx="4066800" cy="27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9" name="Google Shape;229;p45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30" name="Google Shape;230;p45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31" name="Google Shape;231;p45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2" name="Google Shape;232;p45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6"/>
          <p:cNvSpPr/>
          <p:nvPr/>
        </p:nvSpPr>
        <p:spPr>
          <a:xfrm>
            <a:off x="334487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5" name="Google Shape;235;p46"/>
          <p:cNvSpPr txBox="1"/>
          <p:nvPr>
            <p:ph idx="1" type="body"/>
          </p:nvPr>
        </p:nvSpPr>
        <p:spPr>
          <a:xfrm>
            <a:off x="665415" y="1688169"/>
            <a:ext cx="38154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518"/>
              <a:buFont typeface="Arial"/>
              <a:buNone/>
              <a:defRPr b="0" i="0" sz="16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80"/>
              <a:buFont typeface="Arial"/>
              <a:buNone/>
              <a:defRPr b="1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1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6" name="Google Shape;236;p46"/>
          <p:cNvSpPr txBox="1"/>
          <p:nvPr>
            <p:ph idx="2" type="body"/>
          </p:nvPr>
        </p:nvSpPr>
        <p:spPr>
          <a:xfrm>
            <a:off x="435896" y="2194540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7" name="Google Shape;237;p46"/>
          <p:cNvSpPr txBox="1"/>
          <p:nvPr>
            <p:ph idx="3" type="body"/>
          </p:nvPr>
        </p:nvSpPr>
        <p:spPr>
          <a:xfrm>
            <a:off x="4892802" y="1688169"/>
            <a:ext cx="3815400" cy="414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30"/>
              </a:spcBef>
              <a:spcAft>
                <a:spcPts val="0"/>
              </a:spcAft>
              <a:buClr>
                <a:srgbClr val="000000"/>
              </a:buClr>
              <a:buSzPts val="1518"/>
              <a:buFont typeface="Arial"/>
              <a:buNone/>
              <a:defRPr b="0" i="0" sz="1650" u="none" cap="none" strike="noStrike">
                <a:solidFill>
                  <a:schemeClr val="accent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380"/>
              <a:buFont typeface="Arial"/>
              <a:buNone/>
              <a:defRPr b="1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None/>
              <a:defRPr b="1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104"/>
              <a:buFont typeface="Arial"/>
              <a:buNone/>
              <a:defRPr b="1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8" name="Google Shape;238;p46"/>
          <p:cNvSpPr txBox="1"/>
          <p:nvPr>
            <p:ph idx="4" type="body"/>
          </p:nvPr>
        </p:nvSpPr>
        <p:spPr>
          <a:xfrm>
            <a:off x="4663282" y="2194540"/>
            <a:ext cx="40449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9" name="Google Shape;239;p46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0" name="Google Shape;240;p46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1" name="Google Shape;241;p46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2" name="Google Shape;242;p46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>
  <p:cSld name="Solo titolo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7"/>
          <p:cNvSpPr/>
          <p:nvPr/>
        </p:nvSpPr>
        <p:spPr>
          <a:xfrm>
            <a:off x="330512" y="454916"/>
            <a:ext cx="8475000" cy="944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47"/>
          <p:cNvSpPr txBox="1"/>
          <p:nvPr>
            <p:ph type="title"/>
          </p:nvPr>
        </p:nvSpPr>
        <p:spPr>
          <a:xfrm>
            <a:off x="431921" y="547244"/>
            <a:ext cx="8272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47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7" name="Google Shape;247;p47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8" name="Google Shape;248;p47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8"/>
          <p:cNvSpPr/>
          <p:nvPr/>
        </p:nvSpPr>
        <p:spPr>
          <a:xfrm>
            <a:off x="335863" y="3856480"/>
            <a:ext cx="8473800" cy="95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48"/>
          <p:cNvSpPr txBox="1"/>
          <p:nvPr>
            <p:ph type="title"/>
          </p:nvPr>
        </p:nvSpPr>
        <p:spPr>
          <a:xfrm>
            <a:off x="435894" y="3946722"/>
            <a:ext cx="36822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5AD"/>
              </a:buClr>
              <a:buSzPts val="1500"/>
              <a:buFont typeface="Gill Sans"/>
              <a:buNone/>
              <a:defRPr b="0" sz="15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48"/>
          <p:cNvSpPr txBox="1"/>
          <p:nvPr>
            <p:ph idx="1" type="body"/>
          </p:nvPr>
        </p:nvSpPr>
        <p:spPr>
          <a:xfrm>
            <a:off x="335862" y="450900"/>
            <a:ext cx="8469600" cy="315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1623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lt2"/>
              </a:buClr>
              <a:buSzPts val="1380"/>
              <a:buFont typeface="Arial"/>
              <a:buChar char="◼"/>
              <a:defRPr b="0" i="0" sz="15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07467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242"/>
              <a:buFont typeface="Arial"/>
              <a:buChar char="◼"/>
              <a:defRPr b="0" i="0" sz="13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703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Char char="◼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9941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9941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89941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89941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8994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8994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05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3" name="Google Shape;253;p48"/>
          <p:cNvSpPr txBox="1"/>
          <p:nvPr>
            <p:ph idx="2" type="body"/>
          </p:nvPr>
        </p:nvSpPr>
        <p:spPr>
          <a:xfrm>
            <a:off x="4305618" y="3946723"/>
            <a:ext cx="44025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r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>
                <a:srgbClr val="000000"/>
              </a:buClr>
              <a:buSzPts val="759"/>
              <a:buFont typeface="Arial"/>
              <a:buNone/>
              <a:defRPr b="0" i="0" sz="82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759"/>
              <a:buFont typeface="Arial"/>
              <a:buNone/>
              <a:defRPr b="0" i="0" sz="82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90"/>
              <a:buFont typeface="Arial"/>
              <a:buNone/>
              <a:defRPr b="0" i="0" sz="7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4" name="Google Shape;254;p48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48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48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9"/>
          <p:cNvSpPr txBox="1"/>
          <p:nvPr>
            <p:ph type="title"/>
          </p:nvPr>
        </p:nvSpPr>
        <p:spPr>
          <a:xfrm>
            <a:off x="435895" y="3520042"/>
            <a:ext cx="82722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Gill Sans"/>
              <a:buNone/>
              <a:defRPr b="0" sz="18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9" name="Google Shape;259;p49"/>
          <p:cNvSpPr/>
          <p:nvPr>
            <p:ph idx="2" type="pic"/>
          </p:nvPr>
        </p:nvSpPr>
        <p:spPr>
          <a:xfrm>
            <a:off x="335863" y="449794"/>
            <a:ext cx="8468100" cy="2667900"/>
          </a:xfrm>
          <a:prstGeom prst="rect">
            <a:avLst/>
          </a:prstGeom>
          <a:noFill/>
          <a:ln>
            <a:noFill/>
          </a:ln>
        </p:spPr>
      </p:sp>
      <p:sp>
        <p:nvSpPr>
          <p:cNvPr id="260" name="Google Shape;260;p49"/>
          <p:cNvSpPr txBox="1"/>
          <p:nvPr>
            <p:ph idx="1" type="body"/>
          </p:nvPr>
        </p:nvSpPr>
        <p:spPr>
          <a:xfrm>
            <a:off x="435894" y="3945096"/>
            <a:ext cx="8272200" cy="44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None/>
              <a:def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90"/>
              <a:buFont typeface="Arial"/>
              <a:buNone/>
              <a:defRPr b="0" i="0" sz="7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621"/>
              <a:buFont typeface="Arial"/>
              <a:buNone/>
              <a:defRPr b="0" i="0" sz="675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1" name="Google Shape;261;p49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2" name="Google Shape;262;p49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3" name="Google Shape;263;p49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0"/>
          <p:cNvSpPr/>
          <p:nvPr/>
        </p:nvSpPr>
        <p:spPr>
          <a:xfrm>
            <a:off x="330214" y="460805"/>
            <a:ext cx="8481900" cy="89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50"/>
          <p:cNvSpPr txBox="1"/>
          <p:nvPr>
            <p:ph type="title"/>
          </p:nvPr>
        </p:nvSpPr>
        <p:spPr>
          <a:xfrm>
            <a:off x="435894" y="526617"/>
            <a:ext cx="8272200" cy="76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50"/>
          <p:cNvSpPr txBox="1"/>
          <p:nvPr>
            <p:ph idx="1" type="body"/>
          </p:nvPr>
        </p:nvSpPr>
        <p:spPr>
          <a:xfrm rot="5400000">
            <a:off x="3250956" y="-1063048"/>
            <a:ext cx="2642100" cy="82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7467" lvl="0" marL="457200" marR="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>
                <a:schemeClr val="lt2"/>
              </a:buClr>
              <a:buSzPts val="1242"/>
              <a:buFont typeface="Arial"/>
              <a:buChar char="◼"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298704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04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9941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96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1178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1178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828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8" name="Google Shape;268;p50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9" name="Google Shape;269;p50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70" name="Google Shape;270;p50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1"/>
          <p:cNvSpPr/>
          <p:nvPr/>
        </p:nvSpPr>
        <p:spPr>
          <a:xfrm>
            <a:off x="6629401" y="449794"/>
            <a:ext cx="2180100" cy="436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51"/>
          <p:cNvSpPr txBox="1"/>
          <p:nvPr>
            <p:ph type="title"/>
          </p:nvPr>
        </p:nvSpPr>
        <p:spPr>
          <a:xfrm rot="5400000">
            <a:off x="5437324" y="1698995"/>
            <a:ext cx="3887400" cy="150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51"/>
          <p:cNvSpPr txBox="1"/>
          <p:nvPr>
            <p:ph idx="1" type="body"/>
          </p:nvPr>
        </p:nvSpPr>
        <p:spPr>
          <a:xfrm rot="5400000">
            <a:off x="1598552" y="-510655"/>
            <a:ext cx="3887400" cy="59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3756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chemeClr val="dk2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-333756" lvl="1" marL="914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3756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3756" lvl="3" marL="18288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3756" lvl="4" marL="22860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3756" lvl="5" marL="27432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3756" lvl="6" marL="32004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3756" lvl="7" marL="3657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3756" lvl="8" marL="4114800" marR="0" rtl="0" algn="l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rgbClr val="000000"/>
              </a:buClr>
              <a:buSzPts val="1656"/>
              <a:buFont typeface="Arial"/>
              <a:buChar char="◼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5" name="Google Shape;275;p51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76" name="Google Shape;276;p51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77" name="Google Shape;277;p51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47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25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4" name="Google Shape;54;p13"/>
          <p:cNvSpPr txBox="1"/>
          <p:nvPr>
            <p:ph type="title"/>
          </p:nvPr>
        </p:nvSpPr>
        <p:spPr>
          <a:xfrm>
            <a:off x="334902" y="365126"/>
            <a:ext cx="8474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Chart, waterfall chart&#10;&#10;Description automatically generated" id="55" name="Google Shape;55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26" y="0"/>
            <a:ext cx="9142150" cy="5143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idx="10" type="dt"/>
          </p:nvPr>
        </p:nvSpPr>
        <p:spPr>
          <a:xfrm>
            <a:off x="5704464" y="446710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4" name="Google Shape;144;p28"/>
          <p:cNvSpPr txBox="1"/>
          <p:nvPr>
            <p:ph idx="11" type="ftr"/>
          </p:nvPr>
        </p:nvSpPr>
        <p:spPr>
          <a:xfrm>
            <a:off x="435894" y="4463859"/>
            <a:ext cx="518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5" name="Google Shape;145;p28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b="0" i="0" sz="675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6" name="Google Shape;146;p28"/>
          <p:cNvSpPr txBox="1"/>
          <p:nvPr>
            <p:ph type="title"/>
          </p:nvPr>
        </p:nvSpPr>
        <p:spPr>
          <a:xfrm>
            <a:off x="334901" y="365125"/>
            <a:ext cx="8474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Chart, waterfall chart&#10;&#10;Description automatically generated" id="147" name="Google Shape;147;p2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25" y="0"/>
            <a:ext cx="9142150" cy="5143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10.jpg"/><Relationship Id="rId6" Type="http://schemas.openxmlformats.org/officeDocument/2006/relationships/image" Target="../media/image5.png"/><Relationship Id="rId7" Type="http://schemas.openxmlformats.org/officeDocument/2006/relationships/image" Target="../media/image7.pn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2"/>
          <p:cNvSpPr txBox="1"/>
          <p:nvPr/>
        </p:nvSpPr>
        <p:spPr>
          <a:xfrm>
            <a:off x="596" y="1657350"/>
            <a:ext cx="91428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5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BIBLIOGRAPHY</a:t>
            </a:r>
            <a:endParaRPr/>
          </a:p>
        </p:txBody>
      </p:sp>
      <p:sp>
        <p:nvSpPr>
          <p:cNvPr descr="data:image/jpg;base64,/9j/4AAQSkZJRgABAQAAAQABAAD/2wCEAAkGBggGDhEIBxQUFRIQFxwRFBEYFxkWGRgaGRIcIBUeFBgXGyogHhkkHRYSHzEgIycpLDgsFh4yNTA2NSotLCkBCQoKDgwOGQ8OGDUkHCQyLC01MjUuNTUtNSwpKS4tNTU1NSo1NTU1MjUpLCk1KzU1NCkuNTY1MjYpMikqNjU2Nf/AABEIANAA8wMBIgACEQEDEQH/xAAcAAEAAwADAQEAAAAAAAAAAAAABQYHAwQIAgH/xABFEAABAwIEBAMDBwkGBwEAAAABAAIDBBEFBhIhBxMxQSJRYQhxkRQyYnOBscEVMzU2QlJyobMWJJKTtNEjNHR1orLTGP/EABkBAQADAQEAAAAAAAAAAAAAAAACAwQBBf/EACoRAQACAQEFBwUBAAAAAAAAAAABAgMRBCEyYYEFEiIxM6HwE0FRcdEU/9oADAMBAAIRAxEAPwDcUREBERAREQEREBERAREQEREBERAREQEREBERAREQEREBERAREQEREBERAREQEREBERAREQEREBERAREQEREBERAREQEREBERAREQEREBERAREQEREBERAREQEREBERAREQEREBERAREQEREBERAREQEREBERAREQEREBERAREQEREBERAREQEREBERAREQEREBERAREQEREBERAREQEREBERAREQEREBERAREQEREBERAREQEREBERAREQEREBERAREQEREBERB+EgblZtmHj1lnBZXUtIJKlzTYujADL97Pcd/eAR6q65qwmpx2hqMNo5OU+dhjEtr2B+dsCOo1D7Vj+A8N8qZEqJJc8VdJKbARQEm4N/E58fU7WA6jc+iC0YBx+y3i8raWsbLTlxsHyaSy56anNPh95FvMq+Y9jlNl2klxWt1GOFut2kXJFwPCLjzHdeWOJRy27EXPyiWmncxpIaHBofuHhocAQNmny3K2nFqiSqyTzZSS40cdye9iwb/BB3sP44ZWr4Z6wmaNtOGkh7BdxeSGtjDXG7tjtt59AV1sC49ZaxqoZQyNmh5h0tkkDdFydg4tcdN9tzssf4R5KpM7176TEi4QxRmZzWnSXHUGtF+w8RP2LpcTsq02TcUkw2gLjFpbIzUbuAc3cE97EH7LIN0zTxvy5liodhxEs0kZ0ycsN0tcOrS5zhdw72v8VYsm56wfPMTqjCHG7LCSJw0vZfpcXtY2NiCRsVkVXwewqDLhx975TV8gVZdqGjcBxbpt00m173vv6Lo+znK9uK1EYOzqZxI90rLfefig2nOGfsEyQxr8Xedb92QsGp7rdSB2HqSAqI32kcELrOpqgN/euwn/AA6vxXBxH4S1GPV0uP4jXQRQOLR/xbs5bGtA0tcTpvs49tyobiDHwxjwx9Ll90PyqLTynR63OcQ4B2t9rOBbq6n3INmyxmzCs4U/y/B36m30uBFnMd5Paeh/l5Kt5n4zZfynVyYTXtnMkWnUWMaW+JgcLEvHYjss79m2Z4rK2EE6TE1xHqJLA/BzvitMzXw6ydib5sezBFuG6pZebIwWYy1yGuA6AdAggv8A9E5U/cqv8tn/ANFdcoZvoM6035SwsPDA8x2eA112gX2BIt4h3XlSqo4My4j8jytAWMmfy4IdTnG3Yvc4k3Ni472G/YLdcx0Y4T5XkosOcec60ZlGxMkpAkc3ys0Ot/CO6CQzNxwyzlyZ1E3mTyMOl/KALWkdQXucASPS67WUOMGXM4Siip3Pimd82KUBur0Y4Egn0uCsi4GZLw3NdXUT4wwSR0zG2jN9Jc8mxdbrYMdt6qO4vZZpsl4uGYODHHIxlRG0E+B2og6Te4s5lx5XQeic4ZwoMk0wxLFA8sLxGAwBxu4EjqQLWae6rg435XNE7GDzQ0SGFsRYOY9waHHSA62kBwuSR916nxPxx2ZMpUOKSfOlkjL/AOMMka//AMmuVV4NcOaDPHyioxkvMVPZrY2u03e8G5J8gGjp5jy3DVcqcbMu5qqG4a0SwyyG0YkDdLz2Ac1xs49gbfFaCvH2YcK/sli8tBSOJFNOOW49bBwLL272svX0jxG0vd0Aufs6oKnnbihgeRSIK8ufM4ahBGAXW7FxJAaPeb+ih8tcc8vY/O3D6hstPI8hrDJp0EnoC5p2J26i3qqhweoI88YvX5pxcCQxuBjDhcB0hdoIB/cYwAeVx5K9cWuH/wDbWjBw9jDVwuBjeSGktvZ7S49rG+/dqC7VVXBQxuqapwYyMFznuNg0Abkk9lmNf7QuX6eR0dDDUTMZ1laGtbbzAcb294Cr/GLGMYw3BcNwHEjaedv94s7Vq5IaACR1u5zXH1atXyhlSiyrQx4ZTMaLNHNdYXkeR4y897m/2bIOLJ2fcGzxE6bCXnUy3MieNL2X6XF9wfMEhdSbidgFLW1WD1TnsdRRmWWRzbR2Abs0g3LvG0AW3JsFmWN0sfDfN1NNhY5cFZo1Rt2aGyvLJAB5agHgdja3RdebAKbMudp6GuF4tfMkZ2eGQNcGu8wXBtx5ILfB7QuXZJxDNFUMicbCdzW2tfqWg30+659FY84cUcDyeImzF00k7Q+OKKziWn5rib2DT28+y6/F3AqLEMDqeYxt6ZnNhNgNBaR823QEXFvIqvcAcAgNEcfqvHUSOMDJHblkUYDWtYT0Gx6dgB2QWLJHFrBM7yGhpw+KcAuEUlvEB10OBsSOpGx+BU3Fm6hlrTg7Q/WP2tPhvcg73vbU1zb26i3lfKeJFDBgmasLrqABj6h8TpLbanc/Q4m3ctNj7lsTcCw5k/5QbGObcnVv1IsTa9tRG17XQSCIiCn8WMx1WV8InrcPOmVxbEx/7pe6xcPUDVb1ssT4O5KoM+VlRJjrnPbC0SFmogyOe47ud86wsb23uRuvQOcsrwZxoJsIqDp5gBa8C+lzTdht33G48iVhdJwWz9gc5fhD2MO7efHPy7tPn0dbptZBB8X8JwbA8Vdh+AsayOKNgexpLrPNyblxJvYsWq1UrJcjB0ZBApGN28w8Aj3gghVzFPZ4xF1I2ogqBLXOfqlDiRG4O66Xkai4G5JPW5287pBwymwjLtTljD5eZNONRc82YHktJDBvpb4fjv3QUD2bv0hV/UD+q1Q3Hz9OyfVR/wDqtE4PcNMcyRVVFXi/K0yRCNuh+o35gO+w2sFH8U+EuYc34m7E8L5PLdGxvieWm7RY7aUFqxb9UHf9vb/QCzD2df0vP/0zv6sa2Svy1W1GAHL8enn/ACQU3Xw6xEB1t0uOtlSuEXC7Hsl18uIYtytDoTEND9RuZGHppG1mlBmPEzMdbmzGZqepeRHFMaaJhPhYGv03t5kjUT+AC0LiDw0ypknA5Z4maqnwRxzve7U55eL6W30jwh5sB0C4OI/A3E8TrZcWy2WObUOMj4XO0Oa8/O0k7FpNz1Frr4wXgnmXHnMGdqp4hhFmRCUyvG22km7Wjp5na3qgjvZvmjZiFVE4+J0FwPO0rb2+IXPx44hur5TlfDSeXEQahw/beNwz+FvU/S/hU7w44JV2Wa/8rYrMP7u4iFsRI5gItqkv0bY/M+Jt1/MY4JUWJYhVYtj1WGMnldIyKMAOs438Tn9/QNPvUbWisa2nSHYiZnSFR4OZmyflAvrsbe8VUnga7lOcyNnexbc6ndzboAPNX/jDV0WbMvPxDBZGzRwyskLmG/QlrrjqCOYDYqKm4H5LqRy6OrnY87Aucxwv6gsH3q3cP+HH9kqGqwTEnsnjqZHE2aW3Y6JrSHAnY7HoT71GmWmTfS0T+pdtS1OKNGeezXWxx1FdRuI1SRxyAeYY5wdb/Maor2h62KpxiOCMgmGnY1/oS97rH7HNP2rvYzwMzPgFV8ryfLqaCTG4ScqVgPYnYHba4O/ku3lHgPitdVDEc6PGnVrdFr5kkpve0j+gae+5Pu6qxFxZvw+XDMk4dBOLOMjJLfWc14/k4KZ9mz/k6361v9NW3ixk+vzhhrcMwfQHtlZJZx0jS1rhtYfSGy6fB3I2K5Hp6mDF+Xqlka9uh2rYMtvsEGIcTv1grfrx9zV6tqYudG+IftNLfiLLDc6cGcy49i1RitFyOVLIHtLpCDazeo0+hV/zJhmdqnF6SpwSdjKFmnnRkgdHnm6mkXddtgLHb06oKT7OlT8jkxHCJ9pGlj9PfwF7H/AlnxWpZxzbR5Ko3YrXhzmhzWBjbanFx2A1EDpc+4FUPOXC/G6TETmrIcjWTvJdJCSGguPzi3UNJDupa7vuPSOfw9z1xBqInZ7kZFTQnVyoy27vPS1lxqI21OO19ggiuONccdpcIzLTscyOVr7Nfa41aHMvbbcNceq3bD62LEYY6ynN2StbI0+jm3H8iofNOTMPzTh5wOcaGAAROaPzZYLMLR6Da3kSFmeF5d4s5PjOEYO6GWBtxG8uYdAJ/Z5lnAd9JBHkg63FE/l3NWHYZSbuj5LX27XmLzf3MsVz4H+vlV7n/wCmarPw34X1GXZ5MwZkkE1dNfcEuDNXzzqPV56XsABcDqvnDeH+LUmaJ80Scv5NIHabOOveFrd228we6CxcTv0JiH1DvuUFwG/QUX1kv9RWrOmEVGPYbV4bR25k0TmM1GwuRtc2UXwuyxXZRwuPDMT08xr3uOk6hZz7jew7IKHxe/WPBf4o/wDVhbUs4z/kLFsyYvhuL0HL5VKWGTU6zvDOHHSLb7LR0BERAREQFGYjhUkrvlVC8xy+f7Lrdnj8VJoqsuKuWvdsnS80nWquR5lnoXcjFoyD+83v62PX7Cpalxmhq/zUjb+R2PwK56mkhq28uoaHDyP4KArcnRP8VG7T9F24+PX7151423BwaZK891v5LZWdmy8XgnlvhZL3S6pTsFxqh/M6rfQf+F/wXz8sx6DZ3O+1pP3hUz2vanq4bR86LP8ABFuDJErvdLqk/lHHpNhzfsZ/s1fbaLH63Z3MA+k7T/K6R2v3/TxWnoT2f3ePJEdVunrIKUXnc1vvICrtXX4RLIfk0POkefI2J957e4WX5S5Oe46q1/2N3P8AiP8Asp+iw2lw8aaZoHmepPvJVmm1bVx0ilefinp9kNcGDhtNp5boVvFsOgM1NBTsDHybvaO24+6zt1bgujDhrWTvrZTqc7wt+i23Qevqu8Fp2TZvpWvfTTvT7Rujy/Pmpz5vqRWuuuke8/NBERb2U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f/2Q==" id="283" name="Google Shape;283;p52"/>
          <p:cNvSpPr/>
          <p:nvPr/>
        </p:nvSpPr>
        <p:spPr>
          <a:xfrm>
            <a:off x="156151" y="-108347"/>
            <a:ext cx="304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3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84" name="Google Shape;284;p52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5" name="Google Shape;285;p52"/>
          <p:cNvSpPr txBox="1"/>
          <p:nvPr/>
        </p:nvSpPr>
        <p:spPr>
          <a:xfrm>
            <a:off x="1422380" y="4800363"/>
            <a:ext cx="648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800" u="none" cap="none" strike="noStrik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ENTREPRENEDU is a project funded by the European Union under GA 101100507.</a:t>
            </a:r>
            <a:endParaRPr b="0" i="0" sz="8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86" name="Google Shape;28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9800" y="3952817"/>
            <a:ext cx="1022694" cy="9657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, company name&#10;&#10;Description automatically generated" id="287" name="Google Shape;287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74625" y="275990"/>
            <a:ext cx="1431442" cy="8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08997" y="540575"/>
            <a:ext cx="1466447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g;base64,/9j/4AAQSkZJRgABAQAAAQABAAD/2wCEAAkGBggGDhEIBxQUFRIQFxwRFBEYFxkWGRgaGRIcIBUeFBgXGyogHhkkHRYSHzEgIycpLDgsFh4yNTA2NSotLCkBCQoKDgwOGQ8OGDUkHCQyLC01MjUuNTUtNSwpKS4tNTU1NSo1NTU1MjUpLCk1KzU1NCkuNTY1MjYpMikqNjU2Nf/AABEIANAA8wMBIgACEQEDEQH/xAAcAAEAAwADAQEAAAAAAAAAAAAABQYHAwQIAgH/xABFEAABAwIEBAMDBwkGBwEAAAABAAIDBBEFBhIhBxMxQSJRYQhxkRQyYnOBscEVMzU2QlJyobMWJJKTtNEjNHR1orLTGP/EABkBAQADAQEAAAAAAAAAAAAAAAACAwQBBf/EACoRAQACAQEFBwUBAAAAAAAAAAABAgMRBCEyYYEFEiIxM6HwE0FRcdEU/9oADAMBAAIRAxEAPwDcUREBERAREQEREBERAREQEREBERAREQEREBERAREQEREBERAREQEREBERAREQEREBERAREQEREBERAREQEREBERAREQEREBERAREQEREBERAREQEREBERAREQEREBERAREQEREBERAREQEREBERAREQEREBERAREQEREBERAREQEREBERAREQEREBERAREQEREBERAREQEREBERAREQEREBERAREQEREBERAREQEREBERAREQEREBERAREQEREBERAREQEREBERB+EgblZtmHj1lnBZXUtIJKlzTYujADL97Pcd/eAR6q65qwmpx2hqMNo5OU+dhjEtr2B+dsCOo1D7Vj+A8N8qZEqJJc8VdJKbARQEm4N/E58fU7WA6jc+iC0YBx+y3i8raWsbLTlxsHyaSy56anNPh95FvMq+Y9jlNl2klxWt1GOFut2kXJFwPCLjzHdeWOJRy27EXPyiWmncxpIaHBofuHhocAQNmny3K2nFqiSqyTzZSS40cdye9iwb/BB3sP44ZWr4Z6wmaNtOGkh7BdxeSGtjDXG7tjtt59AV1sC49ZaxqoZQyNmh5h0tkkDdFydg4tcdN9tzssf4R5KpM7176TEi4QxRmZzWnSXHUGtF+w8RP2LpcTsq02TcUkw2gLjFpbIzUbuAc3cE97EH7LIN0zTxvy5liodhxEs0kZ0ycsN0tcOrS5zhdw72v8VYsm56wfPMTqjCHG7LCSJw0vZfpcXtY2NiCRsVkVXwewqDLhx975TV8gVZdqGjcBxbpt00m173vv6Lo+znK9uK1EYOzqZxI90rLfefig2nOGfsEyQxr8Xedb92QsGp7rdSB2HqSAqI32kcELrOpqgN/euwn/AA6vxXBxH4S1GPV0uP4jXQRQOLR/xbs5bGtA0tcTpvs49tyobiDHwxjwx9Ll90PyqLTynR63OcQ4B2t9rOBbq6n3INmyxmzCs4U/y/B36m30uBFnMd5Paeh/l5Kt5n4zZfynVyYTXtnMkWnUWMaW+JgcLEvHYjss79m2Z4rK2EE6TE1xHqJLA/BzvitMzXw6ydib5sezBFuG6pZebIwWYy1yGuA6AdAggv8A9E5U/cqv8tn/ANFdcoZvoM6035SwsPDA8x2eA112gX2BIt4h3XlSqo4My4j8jytAWMmfy4IdTnG3Yvc4k3Ni472G/YLdcx0Y4T5XkosOcec60ZlGxMkpAkc3ys0Ot/CO6CQzNxwyzlyZ1E3mTyMOl/KALWkdQXucASPS67WUOMGXM4Siip3Pimd82KUBur0Y4Egn0uCsi4GZLw3NdXUT4wwSR0zG2jN9Jc8mxdbrYMdt6qO4vZZpsl4uGYODHHIxlRG0E+B2og6Te4s5lx5XQeic4ZwoMk0wxLFA8sLxGAwBxu4EjqQLWae6rg435XNE7GDzQ0SGFsRYOY9waHHSA62kBwuSR916nxPxx2ZMpUOKSfOlkjL/AOMMka//AMmuVV4NcOaDPHyioxkvMVPZrY2u03e8G5J8gGjp5jy3DVcqcbMu5qqG4a0SwyyG0YkDdLz2Ac1xs49gbfFaCvH2YcK/sli8tBSOJFNOOW49bBwLL272svX0jxG0vd0Aufs6oKnnbihgeRSIK8ufM4ahBGAXW7FxJAaPeb+ih8tcc8vY/O3D6hstPI8hrDJp0EnoC5p2J26i3qqhweoI88YvX5pxcCQxuBjDhcB0hdoIB/cYwAeVx5K9cWuH/wDbWjBw9jDVwuBjeSGktvZ7S49rG+/dqC7VVXBQxuqapwYyMFznuNg0Abkk9lmNf7QuX6eR0dDDUTMZ1laGtbbzAcb294Cr/GLGMYw3BcNwHEjaedv94s7Vq5IaACR1u5zXH1atXyhlSiyrQx4ZTMaLNHNdYXkeR4y897m/2bIOLJ2fcGzxE6bCXnUy3MieNL2X6XF9wfMEhdSbidgFLW1WD1TnsdRRmWWRzbR2Abs0g3LvG0AW3JsFmWN0sfDfN1NNhY5cFZo1Rt2aGyvLJAB5agHgdja3RdebAKbMudp6GuF4tfMkZ2eGQNcGu8wXBtx5ILfB7QuXZJxDNFUMicbCdzW2tfqWg30+659FY84cUcDyeImzF00k7Q+OKKziWn5rib2DT28+y6/F3AqLEMDqeYxt6ZnNhNgNBaR823QEXFvIqvcAcAgNEcfqvHUSOMDJHblkUYDWtYT0Gx6dgB2QWLJHFrBM7yGhpw+KcAuEUlvEB10OBsSOpGx+BU3Fm6hlrTg7Q/WP2tPhvcg73vbU1zb26i3lfKeJFDBgmasLrqABj6h8TpLbanc/Q4m3ctNj7lsTcCw5k/5QbGObcnVv1IsTa9tRG17XQSCIiCn8WMx1WV8InrcPOmVxbEx/7pe6xcPUDVb1ssT4O5KoM+VlRJjrnPbC0SFmogyOe47ud86wsb23uRuvQOcsrwZxoJsIqDp5gBa8C+lzTdht33G48iVhdJwWz9gc5fhD2MO7efHPy7tPn0dbptZBB8X8JwbA8Vdh+AsayOKNgexpLrPNyblxJvYsWq1UrJcjB0ZBApGN28w8Aj3gghVzFPZ4xF1I2ogqBLXOfqlDiRG4O66Xkai4G5JPW5287pBwymwjLtTljD5eZNONRc82YHktJDBvpb4fjv3QUD2bv0hV/UD+q1Q3Hz9OyfVR/wDqtE4PcNMcyRVVFXi/K0yRCNuh+o35gO+w2sFH8U+EuYc34m7E8L5PLdGxvieWm7RY7aUFqxb9UHf9vb/QCzD2df0vP/0zv6sa2Svy1W1GAHL8enn/ACQU3Xw6xEB1t0uOtlSuEXC7Hsl18uIYtytDoTEND9RuZGHppG1mlBmPEzMdbmzGZqepeRHFMaaJhPhYGv03t5kjUT+AC0LiDw0ypknA5Z4maqnwRxzve7U55eL6W30jwh5sB0C4OI/A3E8TrZcWy2WObUOMj4XO0Oa8/O0k7FpNz1Frr4wXgnmXHnMGdqp4hhFmRCUyvG22km7Wjp5na3qgjvZvmjZiFVE4+J0FwPO0rb2+IXPx44hur5TlfDSeXEQahw/beNwz+FvU/S/hU7w44JV2Wa/8rYrMP7u4iFsRI5gItqkv0bY/M+Jt1/MY4JUWJYhVYtj1WGMnldIyKMAOs438Tn9/QNPvUbWisa2nSHYiZnSFR4OZmyflAvrsbe8VUnga7lOcyNnexbc6ndzboAPNX/jDV0WbMvPxDBZGzRwyskLmG/QlrrjqCOYDYqKm4H5LqRy6OrnY87Aucxwv6gsH3q3cP+HH9kqGqwTEnsnjqZHE2aW3Y6JrSHAnY7HoT71GmWmTfS0T+pdtS1OKNGeezXWxx1FdRuI1SRxyAeYY5wdb/Maor2h62KpxiOCMgmGnY1/oS97rH7HNP2rvYzwMzPgFV8ryfLqaCTG4ScqVgPYnYHba4O/ku3lHgPitdVDEc6PGnVrdFr5kkpve0j+gae+5Pu6qxFxZvw+XDMk4dBOLOMjJLfWc14/k4KZ9mz/k6361v9NW3ixk+vzhhrcMwfQHtlZJZx0jS1rhtYfSGy6fB3I2K5Hp6mDF+Xqlka9uh2rYMtvsEGIcTv1grfrx9zV6tqYudG+IftNLfiLLDc6cGcy49i1RitFyOVLIHtLpCDazeo0+hV/zJhmdqnF6SpwSdjKFmnnRkgdHnm6mkXddtgLHb06oKT7OlT8jkxHCJ9pGlj9PfwF7H/AlnxWpZxzbR5Ko3YrXhzmhzWBjbanFx2A1EDpc+4FUPOXC/G6TETmrIcjWTvJdJCSGguPzi3UNJDupa7vuPSOfw9z1xBqInZ7kZFTQnVyoy27vPS1lxqI21OO19ggiuONccdpcIzLTscyOVr7Nfa41aHMvbbcNceq3bD62LEYY6ynN2StbI0+jm3H8iofNOTMPzTh5wOcaGAAROaPzZYLMLR6Da3kSFmeF5d4s5PjOEYO6GWBtxG8uYdAJ/Z5lnAd9JBHkg63FE/l3NWHYZSbuj5LX27XmLzf3MsVz4H+vlV7n/wCmarPw34X1GXZ5MwZkkE1dNfcEuDNXzzqPV56XsABcDqvnDeH+LUmaJ80Scv5NIHabOOveFrd228we6CxcTv0JiH1DvuUFwG/QUX1kv9RWrOmEVGPYbV4bR25k0TmM1GwuRtc2UXwuyxXZRwuPDMT08xr3uOk6hZz7jew7IKHxe/WPBf4o/wDVhbUs4z/kLFsyYvhuL0HL5VKWGTU6zvDOHHSLb7LR0BERAREQFGYjhUkrvlVC8xy+f7Lrdnj8VJoqsuKuWvdsnS80nWquR5lnoXcjFoyD+83v62PX7Cpalxmhq/zUjb+R2PwK56mkhq28uoaHDyP4KArcnRP8VG7T9F24+PX7151423BwaZK891v5LZWdmy8XgnlvhZL3S6pTsFxqh/M6rfQf+F/wXz8sx6DZ3O+1pP3hUz2vanq4bR86LP8ABFuDJErvdLqk/lHHpNhzfsZ/s1fbaLH63Z3MA+k7T/K6R2v3/TxWnoT2f3ePJEdVunrIKUXnc1vvICrtXX4RLIfk0POkefI2J957e4WX5S5Oe46q1/2N3P8AiP8Asp+iw2lw8aaZoHmepPvJVmm1bVx0ilefinp9kNcGDhtNp5boVvFsOgM1NBTsDHybvaO24+6zt1bgujDhrWTvrZTqc7wt+i23Qevqu8Fp2TZvpWvfTTvT7Rujy/Pmpz5vqRWuuuke8/NBERb2U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f/2Q==" id="293" name="Google Shape;293;p53"/>
          <p:cNvSpPr/>
          <p:nvPr/>
        </p:nvSpPr>
        <p:spPr>
          <a:xfrm>
            <a:off x="156151" y="-108347"/>
            <a:ext cx="304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3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94" name="Google Shape;294;p53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5" name="Google Shape;295;p53"/>
          <p:cNvSpPr txBox="1"/>
          <p:nvPr/>
        </p:nvSpPr>
        <p:spPr>
          <a:xfrm>
            <a:off x="596254" y="908268"/>
            <a:ext cx="815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BIBLIOGRAPHY</a:t>
            </a:r>
            <a:endParaRPr/>
          </a:p>
        </p:txBody>
      </p:sp>
      <p:sp>
        <p:nvSpPr>
          <p:cNvPr id="296" name="Google Shape;296;p53"/>
          <p:cNvSpPr/>
          <p:nvPr/>
        </p:nvSpPr>
        <p:spPr>
          <a:xfrm>
            <a:off x="305356" y="1594068"/>
            <a:ext cx="8380800" cy="18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Manuale di Design Thinking, Progettare la trasformazione digitale di team, prodotti, servizi ed ecosistemi, </a:t>
            </a: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LSWR, 2018</a:t>
            </a:r>
            <a:endParaRPr/>
          </a:p>
          <a:p>
            <a:pPr indent="-1555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Gli strumenti per il Design Thinking, La guida alle migliori tecniche per facilitare l’innovazione, </a:t>
            </a: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LSWR, 2021</a:t>
            </a:r>
            <a:endParaRPr/>
          </a:p>
          <a:p>
            <a:pPr indent="-1555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Del Cogliandro, Polidoro, 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Il Business Plan nelle imprese di servizi</a:t>
            </a: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Franco Angeli, 1993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.</a:t>
            </a:r>
            <a:endParaRPr/>
          </a:p>
        </p:txBody>
      </p:sp>
      <p:sp>
        <p:nvSpPr>
          <p:cNvPr id="297" name="Google Shape;297;p53"/>
          <p:cNvSpPr txBox="1"/>
          <p:nvPr/>
        </p:nvSpPr>
        <p:spPr>
          <a:xfrm>
            <a:off x="1422380" y="4800363"/>
            <a:ext cx="6487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GB" sz="800" u="none" cap="none" strike="noStrik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ENTREPRENEDU is a project funded by the European Union under GA 101100507.</a:t>
            </a:r>
            <a:endParaRPr b="0" i="0" sz="8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298" name="Google Shape;298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9800" y="3952817"/>
            <a:ext cx="1022694" cy="9657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, company name&#10;&#10;Description automatically generated" id="299" name="Google Shape;299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74625" y="275990"/>
            <a:ext cx="1431442" cy="8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5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08997" y="540575"/>
            <a:ext cx="1466447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g;base64,/9j/4AAQSkZJRgABAQAAAQABAAD/2wCEAAkGBggGDhEIBxQUFRIQFxwRFBEYFxkWGRgaGRIcIBUeFBgXGyogHhkkHRYSHzEgIycpLDgsFh4yNTA2NSotLCkBCQoKDgwOGQ8OGDUkHCQyLC01MjUuNTUtNSwpKS4tNTU1NSo1NTU1MjUpLCk1KzU1NCkuNTY1MjYpMikqNjU2Nf/AABEIANAA8wMBIgACEQEDEQH/xAAcAAEAAwADAQEAAAAAAAAAAAAABQYHAwQIAgH/xABFEAABAwIEBAMDBwkGBwEAAAABAAIDBBEFBhIhBxMxQSJRYQhxkRQyYnOBscEVMzU2QlJyobMWJJKTtNEjNHR1orLTGP/EABkBAQADAQEAAAAAAAAAAAAAAAACAwQBBf/EACoRAQACAQEFBwUBAAAAAAAAAAABAgMRBCEyYYEFEiIxM6HwE0FRcdEU/9oADAMBAAIRAxEAPwDcUREBERAREQEREBERAREQEREBERAREQEREBERAREQEREBERAREQEREBERAREQEREBERAREQEREBERAREQEREBERAREQEREBERAREQEREBERAREQEREBERAREQEREBERAREQEREBERAREQEREBERAREQEREBERAREQEREBERAREQEREBERAREQEREBERAREQEREBERAREQEREBERAREQEREBERAREQEREBERAREQEREBERAREQEREBERAREQEREBERAREQEREBERB+EgblZtmHj1lnBZXUtIJKlzTYujADL97Pcd/eAR6q65qwmpx2hqMNo5OU+dhjEtr2B+dsCOo1D7Vj+A8N8qZEqJJc8VdJKbARQEm4N/E58fU7WA6jc+iC0YBx+y3i8raWsbLTlxsHyaSy56anNPh95FvMq+Y9jlNl2klxWt1GOFut2kXJFwPCLjzHdeWOJRy27EXPyiWmncxpIaHBofuHhocAQNmny3K2nFqiSqyTzZSS40cdye9iwb/BB3sP44ZWr4Z6wmaNtOGkh7BdxeSGtjDXG7tjtt59AV1sC49ZaxqoZQyNmh5h0tkkDdFydg4tcdN9tzssf4R5KpM7176TEi4QxRmZzWnSXHUGtF+w8RP2LpcTsq02TcUkw2gLjFpbIzUbuAc3cE97EH7LIN0zTxvy5liodhxEs0kZ0ycsN0tcOrS5zhdw72v8VYsm56wfPMTqjCHG7LCSJw0vZfpcXtY2NiCRsVkVXwewqDLhx975TV8gVZdqGjcBxbpt00m173vv6Lo+znK9uK1EYOzqZxI90rLfefig2nOGfsEyQxr8Xedb92QsGp7rdSB2HqSAqI32kcELrOpqgN/euwn/AA6vxXBxH4S1GPV0uP4jXQRQOLR/xbs5bGtA0tcTpvs49tyobiDHwxjwx9Ll90PyqLTynR63OcQ4B2t9rOBbq6n3INmyxmzCs4U/y/B36m30uBFnMd5Paeh/l5Kt5n4zZfynVyYTXtnMkWnUWMaW+JgcLEvHYjss79m2Z4rK2EE6TE1xHqJLA/BzvitMzXw6ydib5sezBFuG6pZebIwWYy1yGuA6AdAggv8A9E5U/cqv8tn/ANFdcoZvoM6035SwsPDA8x2eA112gX2BIt4h3XlSqo4My4j8jytAWMmfy4IdTnG3Yvc4k3Ni472G/YLdcx0Y4T5XkosOcec60ZlGxMkpAkc3ys0Ot/CO6CQzNxwyzlyZ1E3mTyMOl/KALWkdQXucASPS67WUOMGXM4Siip3Pimd82KUBur0Y4Egn0uCsi4GZLw3NdXUT4wwSR0zG2jN9Jc8mxdbrYMdt6qO4vZZpsl4uGYODHHIxlRG0E+B2og6Te4s5lx5XQeic4ZwoMk0wxLFA8sLxGAwBxu4EjqQLWae6rg435XNE7GDzQ0SGFsRYOY9waHHSA62kBwuSR916nxPxx2ZMpUOKSfOlkjL/AOMMka//AMmuVV4NcOaDPHyioxkvMVPZrY2u03e8G5J8gGjp5jy3DVcqcbMu5qqG4a0SwyyG0YkDdLz2Ac1xs49gbfFaCvH2YcK/sli8tBSOJFNOOW49bBwLL272svX0jxG0vd0Aufs6oKnnbihgeRSIK8ufM4ahBGAXW7FxJAaPeb+ih8tcc8vY/O3D6hstPI8hrDJp0EnoC5p2J26i3qqhweoI88YvX5pxcCQxuBjDhcB0hdoIB/cYwAeVx5K9cWuH/wDbWjBw9jDVwuBjeSGktvZ7S49rG+/dqC7VVXBQxuqapwYyMFznuNg0Abkk9lmNf7QuX6eR0dDDUTMZ1laGtbbzAcb294Cr/GLGMYw3BcNwHEjaedv94s7Vq5IaACR1u5zXH1atXyhlSiyrQx4ZTMaLNHNdYXkeR4y897m/2bIOLJ2fcGzxE6bCXnUy3MieNL2X6XF9wfMEhdSbidgFLW1WD1TnsdRRmWWRzbR2Abs0g3LvG0AW3JsFmWN0sfDfN1NNhY5cFZo1Rt2aGyvLJAB5agHgdja3RdebAKbMudp6GuF4tfMkZ2eGQNcGu8wXBtx5ILfB7QuXZJxDNFUMicbCdzW2tfqWg30+659FY84cUcDyeImzF00k7Q+OKKziWn5rib2DT28+y6/F3AqLEMDqeYxt6ZnNhNgNBaR823QEXFvIqvcAcAgNEcfqvHUSOMDJHblkUYDWtYT0Gx6dgB2QWLJHFrBM7yGhpw+KcAuEUlvEB10OBsSOpGx+BU3Fm6hlrTg7Q/WP2tPhvcg73vbU1zb26i3lfKeJFDBgmasLrqABj6h8TpLbanc/Q4m3ctNj7lsTcCw5k/5QbGObcnVv1IsTa9tRG17XQSCIiCn8WMx1WV8InrcPOmVxbEx/7pe6xcPUDVb1ssT4O5KoM+VlRJjrnPbC0SFmogyOe47ud86wsb23uRuvQOcsrwZxoJsIqDp5gBa8C+lzTdht33G48iVhdJwWz9gc5fhD2MO7efHPy7tPn0dbptZBB8X8JwbA8Vdh+AsayOKNgexpLrPNyblxJvYsWq1UrJcjB0ZBApGN28w8Aj3gghVzFPZ4xF1I2ogqBLXOfqlDiRG4O66Xkai4G5JPW5287pBwymwjLtTljD5eZNONRc82YHktJDBvpb4fjv3QUD2bv0hV/UD+q1Q3Hz9OyfVR/wDqtE4PcNMcyRVVFXi/K0yRCNuh+o35gO+w2sFH8U+EuYc34m7E8L5PLdGxvieWm7RY7aUFqxb9UHf9vb/QCzD2df0vP/0zv6sa2Svy1W1GAHL8enn/ACQU3Xw6xEB1t0uOtlSuEXC7Hsl18uIYtytDoTEND9RuZGHppG1mlBmPEzMdbmzGZqepeRHFMaaJhPhYGv03t5kjUT+AC0LiDw0ypknA5Z4maqnwRxzve7U55eL6W30jwh5sB0C4OI/A3E8TrZcWy2WObUOMj4XO0Oa8/O0k7FpNz1Frr4wXgnmXHnMGdqp4hhFmRCUyvG22km7Wjp5na3qgjvZvmjZiFVE4+J0FwPO0rb2+IXPx44hur5TlfDSeXEQahw/beNwz+FvU/S/hU7w44JV2Wa/8rYrMP7u4iFsRI5gItqkv0bY/M+Jt1/MY4JUWJYhVYtj1WGMnldIyKMAOs438Tn9/QNPvUbWisa2nSHYiZnSFR4OZmyflAvrsbe8VUnga7lOcyNnexbc6ndzboAPNX/jDV0WbMvPxDBZGzRwyskLmG/QlrrjqCOYDYqKm4H5LqRy6OrnY87Aucxwv6gsH3q3cP+HH9kqGqwTEnsnjqZHE2aW3Y6JrSHAnY7HoT71GmWmTfS0T+pdtS1OKNGeezXWxx1FdRuI1SRxyAeYY5wdb/Maor2h62KpxiOCMgmGnY1/oS97rH7HNP2rvYzwMzPgFV8ryfLqaCTG4ScqVgPYnYHba4O/ku3lHgPitdVDEc6PGnVrdFr5kkpve0j+gae+5Pu6qxFxZvw+XDMk4dBOLOMjJLfWc14/k4KZ9mz/k6361v9NW3ixk+vzhhrcMwfQHtlZJZx0jS1rhtYfSGy6fB3I2K5Hp6mDF+Xqlka9uh2rYMtvsEGIcTv1grfrx9zV6tqYudG+IftNLfiLLDc6cGcy49i1RitFyOVLIHtLpCDazeo0+hV/zJhmdqnF6SpwSdjKFmnnRkgdHnm6mkXddtgLHb06oKT7OlT8jkxHCJ9pGlj9PfwF7H/AlnxWpZxzbR5Ko3YrXhzmhzWBjbanFx2A1EDpc+4FUPOXC/G6TETmrIcjWTvJdJCSGguPzi3UNJDupa7vuPSOfw9z1xBqInZ7kZFTQnVyoy27vPS1lxqI21OO19ggiuONccdpcIzLTscyOVr7Nfa41aHMvbbcNceq3bD62LEYY6ynN2StbI0+jm3H8iofNOTMPzTh5wOcaGAAROaPzZYLMLR6Da3kSFmeF5d4s5PjOEYO6GWBtxG8uYdAJ/Z5lnAd9JBHkg63FE/l3NWHYZSbuj5LX27XmLzf3MsVz4H+vlV7n/wCmarPw34X1GXZ5MwZkkE1dNfcEuDNXzzqPV56XsABcDqvnDeH+LUmaJ80Scv5NIHabOOveFrd228we6CxcTv0JiH1DvuUFwG/QUX1kv9RWrOmEVGPYbV4bR25k0TmM1GwuRtc2UXwuyxXZRwuPDMT08xr3uOk6hZz7jew7IKHxe/WPBf4o/wDVhbUs4z/kLFsyYvhuL0HL5VKWGTU6zvDOHHSLb7LR0BERAREQFGYjhUkrvlVC8xy+f7Lrdnj8VJoqsuKuWvdsnS80nWquR5lnoXcjFoyD+83v62PX7Cpalxmhq/zUjb+R2PwK56mkhq28uoaHDyP4KArcnRP8VG7T9F24+PX7151423BwaZK891v5LZWdmy8XgnlvhZL3S6pTsFxqh/M6rfQf+F/wXz8sx6DZ3O+1pP3hUz2vanq4bR86LP8ABFuDJErvdLqk/lHHpNhzfsZ/s1fbaLH63Z3MA+k7T/K6R2v3/TxWnoT2f3ePJEdVunrIKUXnc1vvICrtXX4RLIfk0POkefI2J957e4WX5S5Oe46q1/2N3P8AiP8Asp+iw2lw8aaZoHmepPvJVmm1bVx0ilefinp9kNcGDhtNp5boVvFsOgM1NBTsDHybvaO24+6zt1bgujDhrWTvrZTqc7wt+i23Qevqu8Fp2TZvpWvfTTvT7Rujy/Pmpz5vqRWuuuke8/NBERb2U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f/2Q==" id="305" name="Google Shape;305;p54"/>
          <p:cNvSpPr/>
          <p:nvPr/>
        </p:nvSpPr>
        <p:spPr>
          <a:xfrm>
            <a:off x="156151" y="-108347"/>
            <a:ext cx="3048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13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06" name="Google Shape;306;p54"/>
          <p:cNvSpPr txBox="1"/>
          <p:nvPr>
            <p:ph idx="12" type="sldNum"/>
          </p:nvPr>
        </p:nvSpPr>
        <p:spPr>
          <a:xfrm>
            <a:off x="7918726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7" name="Google Shape;307;p54"/>
          <p:cNvSpPr txBox="1"/>
          <p:nvPr/>
        </p:nvSpPr>
        <p:spPr>
          <a:xfrm>
            <a:off x="596255" y="457201"/>
            <a:ext cx="815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BIBLIOGRAPHY</a:t>
            </a:r>
            <a:endParaRPr/>
          </a:p>
        </p:txBody>
      </p:sp>
      <p:sp>
        <p:nvSpPr>
          <p:cNvPr id="308" name="Google Shape;308;p54"/>
          <p:cNvSpPr/>
          <p:nvPr/>
        </p:nvSpPr>
        <p:spPr>
          <a:xfrm>
            <a:off x="914400" y="1143000"/>
            <a:ext cx="76200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The Design Thinking Playbook, Wiley, Munich, Franz Vahlen GmbH, 2018</a:t>
            </a:r>
            <a:endParaRPr sz="16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1555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Gli strumenti per il Design Thinking, La guida alle migliori tecniche per facilitare l’innovazione, </a:t>
            </a:r>
            <a:r>
              <a:rPr lang="en-GB" sz="16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LSWR, 2021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g;base64,/9j/4AAQSkZJRgABAQAAAQABAAD/2wCEAAkGBggGDhEIBxQUFRIQFxwRFBEYFxkWGRgaGRIcIBUeFBgXGyogHhkkHRYSHzEgIycpLDgsFh4yNTA2NSotLCkBCQoKDgwOGQ8OGDUkHCQyLC01MjUuNTUtNSwpKS4tNTU1NSo1NTU1MjUpLCk1KzU1NCkuNTY1MjYpMikqNjU2Nf/AABEIANAA8wMBIgACEQEDEQH/xAAcAAEAAwADAQEAAAAAAAAAAAAABQYHAwQIAgH/xABFEAABAwIEBAMDBwkGBwEAAAABAAIDBBEFBhIhBxMxQSJRYQhxkRQyYnOBscEVMzU2QlJyobMWJJKTtNEjNHR1orLTGP/EABkBAQADAQEAAAAAAAAAAAAAAAACAwQBBf/EACoRAQACAQEFBwUBAAAAAAAAAAABAgMRBCEyYYEFEiIxM6HwE0FRcdEU/9oADAMBAAIRAxEAPwDcUREBERAREQEREBERAREQEREBERAREQEREBERAREQEREBERAREQEREBERAREQEREBERAREQEREBERAREQEREBERAREQEREBERAREQEREBERAREQEREBERAREQEREBERAREQEREBERAREQEREBERAREQEREBERAREQEREBERAREQEREBERAREQEREBERAREQEREBERAREQEREBERAREQEREBERAREQEREBERAREQEREBERAREQEREBERAREQEREBERAREQEREBERB+EgblZtmHj1lnBZXUtIJKlzTYujADL97Pcd/eAR6q65qwmpx2hqMNo5OU+dhjEtr2B+dsCOo1D7Vj+A8N8qZEqJJc8VdJKbARQEm4N/E58fU7WA6jc+iC0YBx+y3i8raWsbLTlxsHyaSy56anNPh95FvMq+Y9jlNl2klxWt1GOFut2kXJFwPCLjzHdeWOJRy27EXPyiWmncxpIaHBofuHhocAQNmny3K2nFqiSqyTzZSS40cdye9iwb/BB3sP44ZWr4Z6wmaNtOGkh7BdxeSGtjDXG7tjtt59AV1sC49ZaxqoZQyNmh5h0tkkDdFydg4tcdN9tzssf4R5KpM7176TEi4QxRmZzWnSXHUGtF+w8RP2LpcTsq02TcUkw2gLjFpbIzUbuAc3cE97EH7LIN0zTxvy5liodhxEs0kZ0ycsN0tcOrS5zhdw72v8VYsm56wfPMTqjCHG7LCSJw0vZfpcXtY2NiCRsVkVXwewqDLhx975TV8gVZdqGjcBxbpt00m173vv6Lo+znK9uK1EYOzqZxI90rLfefig2nOGfsEyQxr8Xedb92QsGp7rdSB2HqSAqI32kcELrOpqgN/euwn/AA6vxXBxH4S1GPV0uP4jXQRQOLR/xbs5bGtA0tcTpvs49tyobiDHwxjwx9Ll90PyqLTynR63OcQ4B2t9rOBbq6n3INmyxmzCs4U/y/B36m30uBFnMd5Paeh/l5Kt5n4zZfynVyYTXtnMkWnUWMaW+JgcLEvHYjss79m2Z4rK2EE6TE1xHqJLA/BzvitMzXw6ydib5sezBFuG6pZebIwWYy1yGuA6AdAggv8A9E5U/cqv8tn/ANFdcoZvoM6035SwsPDA8x2eA112gX2BIt4h3XlSqo4My4j8jytAWMmfy4IdTnG3Yvc4k3Ni472G/YLdcx0Y4T5XkosOcec60ZlGxMkpAkc3ys0Ot/CO6CQzNxwyzlyZ1E3mTyMOl/KALWkdQXucASPS67WUOMGXM4Siip3Pimd82KUBur0Y4Egn0uCsi4GZLw3NdXUT4wwSR0zG2jN9Jc8mxdbrYMdt6qO4vZZpsl4uGYODHHIxlRG0E+B2og6Te4s5lx5XQeic4ZwoMk0wxLFA8sLxGAwBxu4EjqQLWae6rg435XNE7GDzQ0SGFsRYOY9waHHSA62kBwuSR916nxPxx2ZMpUOKSfOlkjL/AOMMka//AMmuVV4NcOaDPHyioxkvMVPZrY2u03e8G5J8gGjp5jy3DVcqcbMu5qqG4a0SwyyG0YkDdLz2Ac1xs49gbfFaCvH2YcK/sli8tBSOJFNOOW49bBwLL272svX0jxG0vd0Aufs6oKnnbihgeRSIK8ufM4ahBGAXW7FxJAaPeb+ih8tcc8vY/O3D6hstPI8hrDJp0EnoC5p2J26i3qqhweoI88YvX5pxcCQxuBjDhcB0hdoIB/cYwAeVx5K9cWuH/wDbWjBw9jDVwuBjeSGktvZ7S49rG+/dqC7VVXBQxuqapwYyMFznuNg0Abkk9lmNf7QuX6eR0dDDUTMZ1laGtbbzAcb294Cr/GLGMYw3BcNwHEjaedv94s7Vq5IaACR1u5zXH1atXyhlSiyrQx4ZTMaLNHNdYXkeR4y897m/2bIOLJ2fcGzxE6bCXnUy3MieNL2X6XF9wfMEhdSbidgFLW1WD1TnsdRRmWWRzbR2Abs0g3LvG0AW3JsFmWN0sfDfN1NNhY5cFZo1Rt2aGyvLJAB5agHgdja3RdebAKbMudp6GuF4tfMkZ2eGQNcGu8wXBtx5ILfB7QuXZJxDNFUMicbCdzW2tfqWg30+659FY84cUcDyeImzF00k7Q+OKKziWn5rib2DT28+y6/F3AqLEMDqeYxt6ZnNhNgNBaR823QEXFvIqvcAcAgNEcfqvHUSOMDJHblkUYDWtYT0Gx6dgB2QWLJHFrBM7yGhpw+KcAuEUlvEB10OBsSOpGx+BU3Fm6hlrTg7Q/WP2tPhvcg73vbU1zb26i3lfKeJFDBgmasLrqABj6h8TpLbanc/Q4m3ctNj7lsTcCw5k/5QbGObcnVv1IsTa9tRG17XQSCIiCn8WMx1WV8InrcPOmVxbEx/7pe6xcPUDVb1ssT4O5KoM+VlRJjrnPbC0SFmogyOe47ud86wsb23uRuvQOcsrwZxoJsIqDp5gBa8C+lzTdht33G48iVhdJwWz9gc5fhD2MO7efHPy7tPn0dbptZBB8X8JwbA8Vdh+AsayOKNgexpLrPNyblxJvYsWq1UrJcjB0ZBApGN28w8Aj3gghVzFPZ4xF1I2ogqBLXOfqlDiRG4O66Xkai4G5JPW5287pBwymwjLtTljD5eZNONRc82YHktJDBvpb4fjv3QUD2bv0hV/UD+q1Q3Hz9OyfVR/wDqtE4PcNMcyRVVFXi/K0yRCNuh+o35gO+w2sFH8U+EuYc34m7E8L5PLdGxvieWm7RY7aUFqxb9UHf9vb/QCzD2df0vP/0zv6sa2Svy1W1GAHL8enn/ACQU3Xw6xEB1t0uOtlSuEXC7Hsl18uIYtytDoTEND9RuZGHppG1mlBmPEzMdbmzGZqepeRHFMaaJhPhYGv03t5kjUT+AC0LiDw0ypknA5Z4maqnwRxzve7U55eL6W30jwh5sB0C4OI/A3E8TrZcWy2WObUOMj4XO0Oa8/O0k7FpNz1Frr4wXgnmXHnMGdqp4hhFmRCUyvG22km7Wjp5na3qgjvZvmjZiFVE4+J0FwPO0rb2+IXPx44hur5TlfDSeXEQahw/beNwz+FvU/S/hU7w44JV2Wa/8rYrMP7u4iFsRI5gItqkv0bY/M+Jt1/MY4JUWJYhVYtj1WGMnldIyKMAOs438Tn9/QNPvUbWisa2nSHYiZnSFR4OZmyflAvrsbe8VUnga7lOcyNnexbc6ndzboAPNX/jDV0WbMvPxDBZGzRwyskLmG/QlrrjqCOYDYqKm4H5LqRy6OrnY87Aucxwv6gsH3q3cP+HH9kqGqwTEnsnjqZHE2aW3Y6JrSHAnY7HoT71GmWmTfS0T+pdtS1OKNGeezXWxx1FdRuI1SRxyAeYY5wdb/Maor2h62KpxiOCMgmGnY1/oS97rH7HNP2rvYzwMzPgFV8ryfLqaCTG4ScqVgPYnYHba4O/ku3lHgPitdVDEc6PGnVrdFr5kkpve0j+gae+5Pu6qxFxZvw+XDMk4dBOLOMjJLfWc14/k4KZ9mz/k6361v9NW3ixk+vzhhrcMwfQHtlZJZx0jS1rhtYfSGy6fB3I2K5Hp6mDF+Xqlka9uh2rYMtvsEGIcTv1grfrx9zV6tqYudG+IftNLfiLLDc6cGcy49i1RitFyOVLIHtLpCDazeo0+hV/zJhmdqnF6SpwSdjKFmnnRkgdHnm6mkXddtgLHb06oKT7OlT8jkxHCJ9pGlj9PfwF7H/AlnxWpZxzbR5Ko3YrXhzmhzWBjbanFx2A1EDpc+4FUPOXC/G6TETmrIcjWTvJdJCSGguPzi3UNJDupa7vuPSOfw9z1xBqInZ7kZFTQnVyoy27vPS1lxqI21OO19ggiuONccdpcIzLTscyOVr7Nfa41aHMvbbcNceq3bD62LEYY6ynN2StbI0+jm3H8iofNOTMPzTh5wOcaGAAROaPzZYLMLR6Da3kSFmeF5d4s5PjOEYO6GWBtxG8uYdAJ/Z5lnAd9JBHkg63FE/l3NWHYZSbuj5LX27XmLzf3MsVz4H+vlV7n/wCmarPw34X1GXZ5MwZkkE1dNfcEuDNXzzqPV56XsABcDqvnDeH+LUmaJ80Scv5NIHabOOveFrd228we6CxcTv0JiH1DvuUFwG/QUX1kv9RWrOmEVGPYbV4bR25k0TmM1GwuRtc2UXwuyxXZRwuPDMT08xr3uOk6hZz7jew7IKHxe/WPBf4o/wDVhbUs4z/kLFsyYvhuL0HL5VKWGTU6zvDOHHSLb7LR0BERAREQFGYjhUkrvlVC8xy+f7Lrdnj8VJoqsuKuWvdsnS80nWquR5lnoXcjFoyD+83v62PX7Cpalxmhq/zUjb+R2PwK56mkhq28uoaHDyP4KArcnRP8VG7T9F24+PX7151423BwaZK891v5LZWdmy8XgnlvhZL3S6pTsFxqh/M6rfQf+F/wXz8sx6DZ3O+1pP3hUz2vanq4bR86LP8ABFuDJErvdLqk/lHHpNhzfsZ/s1fbaLH63Z3MA+k7T/K6R2v3/TxWnoT2f3ePJEdVunrIKUXnc1vvICrtXX4RLIfk0POkefI2J957e4WX5S5Oe46q1/2N3P8AiP8Asp+iw2lw8aaZoHmepPvJVmm1bVx0ilefinp9kNcGDhtNp5boVvFsOgM1NBTsDHybvaO24+6zt1bgujDhrWTvrZTqc7wt+i23Qevqu8Fp2TZvpWvfTTvT7Rujy/Pmpz5vqRWuuuke8/NBERb2U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EREBERAREQf/2Q==" id="313" name="Google Shape;313;p55"/>
          <p:cNvSpPr/>
          <p:nvPr/>
        </p:nvSpPr>
        <p:spPr>
          <a:xfrm>
            <a:off x="-1315800" y="-1001713"/>
            <a:ext cx="4062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314" name="Google Shape;314;p55"/>
          <p:cNvSpPr txBox="1"/>
          <p:nvPr>
            <p:ph idx="12" type="sldNum"/>
          </p:nvPr>
        </p:nvSpPr>
        <p:spPr>
          <a:xfrm>
            <a:off x="7918725" y="4467103"/>
            <a:ext cx="789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15" name="Google Shape;315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199675" y="5445628"/>
            <a:ext cx="494511" cy="467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8728" y="5356064"/>
            <a:ext cx="648073" cy="644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25190" y="5444162"/>
            <a:ext cx="585610" cy="468488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55"/>
          <p:cNvSpPr/>
          <p:nvPr/>
        </p:nvSpPr>
        <p:spPr>
          <a:xfrm>
            <a:off x="533400" y="1200150"/>
            <a:ext cx="8174700" cy="24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Università di Tor Vergata, Laboratorio Incubatore E2BLab,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Guida E2BLab all’elaborazione del Business Plan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2007.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Università di Tor Vergata, Laboratorio E2BLab,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Guida all’utilizzazione del template excel per l’elaborazione del Piano Economico-Finanziario, 2007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Camp,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Venture Capital Due Diligence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Wiley Finance, 2002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Manuale di Design Thinking, Progettare la trasformazione digitale di team, prodotti, servizi ed ecosistemi, 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LSWR, 2018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Lewrick et al.,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Gli strumenti per il Design Thinking, La guida alle migliori tecniche per facilitare l’innovazione, 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LSWR, 2021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M. Trombetti,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il Nuovo principe. Perché e come fare start-up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PI Campus, 2018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Del Cogliandro, Polidoro, 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Il Business Plan nelle imprese di servizi</a:t>
            </a:r>
            <a:r>
              <a:rPr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, Franco Angeli, 1993</a:t>
            </a:r>
            <a:r>
              <a:rPr i="1" lang="en-GB" sz="14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.</a:t>
            </a:r>
            <a:endParaRPr/>
          </a:p>
        </p:txBody>
      </p:sp>
      <p:pic>
        <p:nvPicPr>
          <p:cNvPr id="319" name="Google Shape;319;p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9800" y="3952817"/>
            <a:ext cx="1022694" cy="9657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, company name&#10;&#10;Description automatically generated" id="320" name="Google Shape;320;p5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74625" y="275990"/>
            <a:ext cx="1431442" cy="8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5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008997" y="540575"/>
            <a:ext cx="1466447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Tema1">
  <a:themeElements>
    <a:clrScheme name="ENTREPRENEDU">
      <a:dk1>
        <a:srgbClr val="1F1B69"/>
      </a:dk1>
      <a:lt1>
        <a:srgbClr val="FFFFFF"/>
      </a:lt1>
      <a:dk2>
        <a:srgbClr val="0078BF"/>
      </a:dk2>
      <a:lt2>
        <a:srgbClr val="FDBE4F"/>
      </a:lt2>
      <a:accent1>
        <a:srgbClr val="EF4042"/>
      </a:accent1>
      <a:accent2>
        <a:srgbClr val="FDBE4F"/>
      </a:accent2>
      <a:accent3>
        <a:srgbClr val="FDBE4F"/>
      </a:accent3>
      <a:accent4>
        <a:srgbClr val="FDBE4F"/>
      </a:accent4>
      <a:accent5>
        <a:srgbClr val="FDBE4F"/>
      </a:accent5>
      <a:accent6>
        <a:srgbClr val="FDBE4F"/>
      </a:accent6>
      <a:hlink>
        <a:srgbClr val="1F1B69"/>
      </a:hlink>
      <a:folHlink>
        <a:srgbClr val="EF3F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2 Entreprenedu">
  <a:themeElements>
    <a:clrScheme name="ENTREPRENEDU">
      <a:dk1>
        <a:srgbClr val="1F1B69"/>
      </a:dk1>
      <a:lt1>
        <a:srgbClr val="FFFFFF"/>
      </a:lt1>
      <a:dk2>
        <a:srgbClr val="0078BF"/>
      </a:dk2>
      <a:lt2>
        <a:srgbClr val="FDBE4F"/>
      </a:lt2>
      <a:accent1>
        <a:srgbClr val="EF4042"/>
      </a:accent1>
      <a:accent2>
        <a:srgbClr val="FDBE4F"/>
      </a:accent2>
      <a:accent3>
        <a:srgbClr val="FDBE4F"/>
      </a:accent3>
      <a:accent4>
        <a:srgbClr val="FDBE4F"/>
      </a:accent4>
      <a:accent5>
        <a:srgbClr val="FDBE4F"/>
      </a:accent5>
      <a:accent6>
        <a:srgbClr val="FDBE4F"/>
      </a:accent6>
      <a:hlink>
        <a:srgbClr val="1F1B69"/>
      </a:hlink>
      <a:folHlink>
        <a:srgbClr val="EF3F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