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70" r:id="rId3"/>
    <p:sldId id="279" r:id="rId4"/>
    <p:sldId id="280" r:id="rId5"/>
    <p:sldId id="281" r:id="rId6"/>
    <p:sldId id="278" r:id="rId7"/>
    <p:sldId id="282" r:id="rId8"/>
    <p:sldId id="273" r:id="rId9"/>
    <p:sldId id="283" r:id="rId10"/>
    <p:sldId id="271" r:id="rId11"/>
    <p:sldId id="284" r:id="rId12"/>
    <p:sldId id="285" r:id="rId13"/>
    <p:sldId id="286" r:id="rId14"/>
    <p:sldId id="287" r:id="rId15"/>
    <p:sldId id="288" r:id="rId16"/>
    <p:sldId id="289" r:id="rId17"/>
    <p:sldId id="264" r:id="rId18"/>
    <p:sldId id="268" r:id="rId19"/>
    <p:sldId id="266" r:id="rId20"/>
    <p:sldId id="269" r:id="rId21"/>
    <p:sldId id="290" r:id="rId22"/>
    <p:sldId id="262" r:id="rId23"/>
    <p:sldId id="260" r:id="rId24"/>
    <p:sldId id="291" r:id="rId25"/>
    <p:sldId id="292" r:id="rId26"/>
    <p:sldId id="265" r:id="rId27"/>
    <p:sldId id="275" r:id="rId28"/>
    <p:sldId id="26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30A14-A8E1-4188-A94A-1D07322987BC}" v="36" dt="2025-01-08T09:26:13.4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Μεσαίο στυλ 3 - Έμφαση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6" autoAdjust="0"/>
    <p:restoredTop sz="95016" autoAdjust="0"/>
  </p:normalViewPr>
  <p:slideViewPr>
    <p:cSldViewPr snapToGrid="0">
      <p:cViewPr varScale="1">
        <p:scale>
          <a:sx n="78" d="100"/>
          <a:sy n="78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OSMA FOTEINI" userId="21d7be17-d678-40c8-a4cf-860ca83a66be" providerId="ADAL" clId="{F8C72C3A-40D2-4DFF-A59F-D3B4B5933356}"/>
    <pc:docChg chg="undo custSel addSld delSld modSld sldOrd">
      <pc:chgData name="KOSMA FOTEINI" userId="21d7be17-d678-40c8-a4cf-860ca83a66be" providerId="ADAL" clId="{F8C72C3A-40D2-4DFF-A59F-D3B4B5933356}" dt="2024-01-21T20:22:33.208" v="5042" actId="20577"/>
      <pc:docMkLst>
        <pc:docMk/>
      </pc:docMkLst>
      <pc:sldChg chg="addSp modSp new mod">
        <pc:chgData name="KOSMA FOTEINI" userId="21d7be17-d678-40c8-a4cf-860ca83a66be" providerId="ADAL" clId="{F8C72C3A-40D2-4DFF-A59F-D3B4B5933356}" dt="2024-01-21T13:00:29.104" v="4408" actId="14100"/>
        <pc:sldMkLst>
          <pc:docMk/>
          <pc:sldMk cId="2414220976" sldId="256"/>
        </pc:sldMkLst>
      </pc:sldChg>
      <pc:sldChg chg="addSp delSp modSp new mod setBg">
        <pc:chgData name="KOSMA FOTEINI" userId="21d7be17-d678-40c8-a4cf-860ca83a66be" providerId="ADAL" clId="{F8C72C3A-40D2-4DFF-A59F-D3B4B5933356}" dt="2024-01-21T14:36:35.358" v="4735" actId="12100"/>
        <pc:sldMkLst>
          <pc:docMk/>
          <pc:sldMk cId="2034948577" sldId="257"/>
        </pc:sldMkLst>
      </pc:sldChg>
      <pc:sldChg chg="addSp delSp modSp new mod setBg modClrScheme chgLayout">
        <pc:chgData name="KOSMA FOTEINI" userId="21d7be17-d678-40c8-a4cf-860ca83a66be" providerId="ADAL" clId="{F8C72C3A-40D2-4DFF-A59F-D3B4B5933356}" dt="2024-01-21T19:04:13.277" v="4843" actId="20577"/>
        <pc:sldMkLst>
          <pc:docMk/>
          <pc:sldMk cId="254777982" sldId="258"/>
        </pc:sldMkLst>
      </pc:sldChg>
      <pc:sldChg chg="addSp delSp modSp new mod setBg modClrScheme delDesignElem chgLayout">
        <pc:chgData name="KOSMA FOTEINI" userId="21d7be17-d678-40c8-a4cf-860ca83a66be" providerId="ADAL" clId="{F8C72C3A-40D2-4DFF-A59F-D3B4B5933356}" dt="2024-01-21T20:22:33.208" v="5042" actId="20577"/>
        <pc:sldMkLst>
          <pc:docMk/>
          <pc:sldMk cId="2597859789" sldId="259"/>
        </pc:sldMkLst>
      </pc:sldChg>
      <pc:sldChg chg="addSp delSp modSp new mod setBg modClrScheme delDesignElem chgLayout">
        <pc:chgData name="KOSMA FOTEINI" userId="21d7be17-d678-40c8-a4cf-860ca83a66be" providerId="ADAL" clId="{F8C72C3A-40D2-4DFF-A59F-D3B4B5933356}" dt="2024-01-21T20:21:04.935" v="5037" actId="255"/>
        <pc:sldMkLst>
          <pc:docMk/>
          <pc:sldMk cId="3430816913" sldId="260"/>
        </pc:sldMkLst>
      </pc:sldChg>
      <pc:sldChg chg="addSp delSp modSp new del mod ord modClrScheme chgLayout">
        <pc:chgData name="KOSMA FOTEINI" userId="21d7be17-d678-40c8-a4cf-860ca83a66be" providerId="ADAL" clId="{F8C72C3A-40D2-4DFF-A59F-D3B4B5933356}" dt="2024-01-21T14:24:03.607" v="4584" actId="2696"/>
        <pc:sldMkLst>
          <pc:docMk/>
          <pc:sldMk cId="953752184" sldId="261"/>
        </pc:sldMkLst>
      </pc:sldChg>
      <pc:sldChg chg="addSp delSp modSp new mod ord setBg modClrScheme chgLayout">
        <pc:chgData name="KOSMA FOTEINI" userId="21d7be17-d678-40c8-a4cf-860ca83a66be" providerId="ADAL" clId="{F8C72C3A-40D2-4DFF-A59F-D3B4B5933356}" dt="2024-01-21T14:55:07.040" v="4743" actId="14100"/>
        <pc:sldMkLst>
          <pc:docMk/>
          <pc:sldMk cId="706742700" sldId="262"/>
        </pc:sldMkLst>
      </pc:sldChg>
      <pc:sldChg chg="addSp delSp modSp new mod setBg modClrScheme chgLayout">
        <pc:chgData name="KOSMA FOTEINI" userId="21d7be17-d678-40c8-a4cf-860ca83a66be" providerId="ADAL" clId="{F8C72C3A-40D2-4DFF-A59F-D3B4B5933356}" dt="2024-01-21T14:32:43.450" v="4693" actId="20577"/>
        <pc:sldMkLst>
          <pc:docMk/>
          <pc:sldMk cId="1082253584" sldId="263"/>
        </pc:sldMkLst>
      </pc:sldChg>
      <pc:sldChg chg="addSp delSp modSp new mod setBg modClrScheme chgLayout modNotesTx">
        <pc:chgData name="KOSMA FOTEINI" userId="21d7be17-d678-40c8-a4cf-860ca83a66be" providerId="ADAL" clId="{F8C72C3A-40D2-4DFF-A59F-D3B4B5933356}" dt="2024-01-21T19:24:33.224" v="4999" actId="20577"/>
        <pc:sldMkLst>
          <pc:docMk/>
          <pc:sldMk cId="3215318372" sldId="264"/>
        </pc:sldMkLst>
      </pc:sldChg>
      <pc:sldChg chg="addSp delSp modSp new mod setBg modClrScheme setClrOvrMap chgLayout">
        <pc:chgData name="KOSMA FOTEINI" userId="21d7be17-d678-40c8-a4cf-860ca83a66be" providerId="ADAL" clId="{F8C72C3A-40D2-4DFF-A59F-D3B4B5933356}" dt="2024-01-21T20:22:23.690" v="5041" actId="20577"/>
        <pc:sldMkLst>
          <pc:docMk/>
          <pc:sldMk cId="3151169493" sldId="265"/>
        </pc:sldMkLst>
      </pc:sldChg>
      <pc:sldChg chg="addSp delSp modSp new mod ord modClrScheme chgLayout">
        <pc:chgData name="KOSMA FOTEINI" userId="21d7be17-d678-40c8-a4cf-860ca83a66be" providerId="ADAL" clId="{F8C72C3A-40D2-4DFF-A59F-D3B4B5933356}" dt="2024-01-21T19:44:09.859" v="5017" actId="20577"/>
        <pc:sldMkLst>
          <pc:docMk/>
          <pc:sldMk cId="4230236492" sldId="266"/>
        </pc:sldMkLst>
      </pc:sldChg>
      <pc:sldChg chg="addSp delSp modSp new mod setBg modClrScheme addAnim delAnim chgLayout">
        <pc:chgData name="KOSMA FOTEINI" userId="21d7be17-d678-40c8-a4cf-860ca83a66be" providerId="ADAL" clId="{F8C72C3A-40D2-4DFF-A59F-D3B4B5933356}" dt="2024-01-21T14:34:28.577" v="4732" actId="554"/>
        <pc:sldMkLst>
          <pc:docMk/>
          <pc:sldMk cId="2292330056" sldId="267"/>
        </pc:sldMkLst>
      </pc:sldChg>
    </pc:docChg>
  </pc:docChgLst>
  <pc:docChgLst>
    <pc:chgData name="Fay Kosma" userId="88864a4f59826922" providerId="LiveId" clId="{14A467C1-9063-4561-999E-2BAEE94C9DEF}"/>
    <pc:docChg chg="undo custSel modSld">
      <pc:chgData name="Fay Kosma" userId="88864a4f59826922" providerId="LiveId" clId="{14A467C1-9063-4561-999E-2BAEE94C9DEF}" dt="2024-04-21T16:34:19.233" v="415" actId="20577"/>
      <pc:docMkLst>
        <pc:docMk/>
      </pc:docMkLst>
      <pc:sldChg chg="modSp">
        <pc:chgData name="Fay Kosma" userId="88864a4f59826922" providerId="LiveId" clId="{14A467C1-9063-4561-999E-2BAEE94C9DEF}" dt="2024-04-21T09:01:11.998" v="2" actId="2710"/>
        <pc:sldMkLst>
          <pc:docMk/>
          <pc:sldMk cId="2034948577" sldId="257"/>
        </pc:sldMkLst>
      </pc:sldChg>
      <pc:sldChg chg="addSp modSp mod">
        <pc:chgData name="Fay Kosma" userId="88864a4f59826922" providerId="LiveId" clId="{14A467C1-9063-4561-999E-2BAEE94C9DEF}" dt="2024-04-21T09:29:16.939" v="326" actId="1076"/>
        <pc:sldMkLst>
          <pc:docMk/>
          <pc:sldMk cId="254777982" sldId="258"/>
        </pc:sldMkLst>
      </pc:sldChg>
      <pc:sldChg chg="addSp delSp modSp mod">
        <pc:chgData name="Fay Kosma" userId="88864a4f59826922" providerId="LiveId" clId="{14A467C1-9063-4561-999E-2BAEE94C9DEF}" dt="2024-04-21T16:34:19.233" v="415" actId="20577"/>
        <pc:sldMkLst>
          <pc:docMk/>
          <pc:sldMk cId="3430816913" sldId="260"/>
        </pc:sldMkLst>
      </pc:sldChg>
      <pc:sldChg chg="addSp modSp mod">
        <pc:chgData name="Fay Kosma" userId="88864a4f59826922" providerId="LiveId" clId="{14A467C1-9063-4561-999E-2BAEE94C9DEF}" dt="2024-04-21T09:24:46.217" v="224" actId="1076"/>
        <pc:sldMkLst>
          <pc:docMk/>
          <pc:sldMk cId="1082253584" sldId="263"/>
        </pc:sldMkLst>
      </pc:sldChg>
      <pc:sldChg chg="addSp modSp mod">
        <pc:chgData name="Fay Kosma" userId="88864a4f59826922" providerId="LiveId" clId="{14A467C1-9063-4561-999E-2BAEE94C9DEF}" dt="2024-04-21T09:18:32.614" v="77" actId="1076"/>
        <pc:sldMkLst>
          <pc:docMk/>
          <pc:sldMk cId="3215318372" sldId="264"/>
        </pc:sldMkLst>
      </pc:sldChg>
      <pc:sldChg chg="modSp mod">
        <pc:chgData name="Fay Kosma" userId="88864a4f59826922" providerId="LiveId" clId="{14A467C1-9063-4561-999E-2BAEE94C9DEF}" dt="2024-04-21T09:30:22.950" v="329" actId="14100"/>
        <pc:sldMkLst>
          <pc:docMk/>
          <pc:sldMk cId="4230236492" sldId="266"/>
        </pc:sldMkLst>
      </pc:sldChg>
    </pc:docChg>
  </pc:docChgLst>
  <pc:docChgLst>
    <pc:chgData name="Fay Kosma" userId="88864a4f59826922" providerId="LiveId" clId="{07730A14-A8E1-4188-A94A-1D07322987BC}"/>
    <pc:docChg chg="undo custSel addSld delSld modSld">
      <pc:chgData name="Fay Kosma" userId="88864a4f59826922" providerId="LiveId" clId="{07730A14-A8E1-4188-A94A-1D07322987BC}" dt="2025-01-08T09:26:25.138" v="550" actId="1076"/>
      <pc:docMkLst>
        <pc:docMk/>
      </pc:docMkLst>
      <pc:sldChg chg="modSp mod">
        <pc:chgData name="Fay Kosma" userId="88864a4f59826922" providerId="LiveId" clId="{07730A14-A8E1-4188-A94A-1D07322987BC}" dt="2025-01-08T09:09:32.752" v="359" actId="20577"/>
        <pc:sldMkLst>
          <pc:docMk/>
          <pc:sldMk cId="2414220976" sldId="256"/>
        </pc:sldMkLst>
        <pc:spChg chg="mod">
          <ac:chgData name="Fay Kosma" userId="88864a4f59826922" providerId="LiveId" clId="{07730A14-A8E1-4188-A94A-1D07322987BC}" dt="2025-01-08T09:09:32.752" v="359" actId="20577"/>
          <ac:spMkLst>
            <pc:docMk/>
            <pc:sldMk cId="2414220976" sldId="256"/>
            <ac:spMk id="2" creationId="{BC162D5E-3BD9-807F-8023-4CE9CA690D79}"/>
          </ac:spMkLst>
        </pc:spChg>
      </pc:sldChg>
      <pc:sldChg chg="modSp mod">
        <pc:chgData name="Fay Kosma" userId="88864a4f59826922" providerId="LiveId" clId="{07730A14-A8E1-4188-A94A-1D07322987BC}" dt="2025-01-07T19:49:28.791" v="19" actId="20577"/>
        <pc:sldMkLst>
          <pc:docMk/>
          <pc:sldMk cId="3771528770" sldId="270"/>
        </pc:sldMkLst>
        <pc:spChg chg="mod">
          <ac:chgData name="Fay Kosma" userId="88864a4f59826922" providerId="LiveId" clId="{07730A14-A8E1-4188-A94A-1D07322987BC}" dt="2025-01-07T19:49:28.791" v="19" actId="20577"/>
          <ac:spMkLst>
            <pc:docMk/>
            <pc:sldMk cId="3771528770" sldId="270"/>
            <ac:spMk id="4" creationId="{8F0588DA-71E4-4616-FA67-C7DF8DF576C7}"/>
          </ac:spMkLst>
        </pc:spChg>
      </pc:sldChg>
      <pc:sldChg chg="modSp mod">
        <pc:chgData name="Fay Kosma" userId="88864a4f59826922" providerId="LiveId" clId="{07730A14-A8E1-4188-A94A-1D07322987BC}" dt="2025-01-07T19:55:28.503" v="107" actId="20577"/>
        <pc:sldMkLst>
          <pc:docMk/>
          <pc:sldMk cId="2943255542" sldId="278"/>
        </pc:sldMkLst>
        <pc:spChg chg="mod">
          <ac:chgData name="Fay Kosma" userId="88864a4f59826922" providerId="LiveId" clId="{07730A14-A8E1-4188-A94A-1D07322987BC}" dt="2025-01-07T19:55:28.503" v="107" actId="20577"/>
          <ac:spMkLst>
            <pc:docMk/>
            <pc:sldMk cId="2943255542" sldId="278"/>
            <ac:spMk id="4" creationId="{6ADE3401-537D-C032-DE3F-97343475E8BE}"/>
          </ac:spMkLst>
        </pc:spChg>
      </pc:sldChg>
      <pc:sldChg chg="modSp mod">
        <pc:chgData name="Fay Kosma" userId="88864a4f59826922" providerId="LiveId" clId="{07730A14-A8E1-4188-A94A-1D07322987BC}" dt="2025-01-07T19:51:42.162" v="70" actId="20577"/>
        <pc:sldMkLst>
          <pc:docMk/>
          <pc:sldMk cId="2729416678" sldId="279"/>
        </pc:sldMkLst>
        <pc:spChg chg="mod">
          <ac:chgData name="Fay Kosma" userId="88864a4f59826922" providerId="LiveId" clId="{07730A14-A8E1-4188-A94A-1D07322987BC}" dt="2025-01-07T19:51:42.162" v="70" actId="20577"/>
          <ac:spMkLst>
            <pc:docMk/>
            <pc:sldMk cId="2729416678" sldId="279"/>
            <ac:spMk id="3" creationId="{B0593E80-4867-277B-B3A8-7117BC92F7FF}"/>
          </ac:spMkLst>
        </pc:spChg>
      </pc:sldChg>
      <pc:sldChg chg="modSp mod">
        <pc:chgData name="Fay Kosma" userId="88864a4f59826922" providerId="LiveId" clId="{07730A14-A8E1-4188-A94A-1D07322987BC}" dt="2025-01-07T19:52:47.121" v="81" actId="20577"/>
        <pc:sldMkLst>
          <pc:docMk/>
          <pc:sldMk cId="3618582690" sldId="280"/>
        </pc:sldMkLst>
        <pc:spChg chg="mod">
          <ac:chgData name="Fay Kosma" userId="88864a4f59826922" providerId="LiveId" clId="{07730A14-A8E1-4188-A94A-1D07322987BC}" dt="2025-01-07T19:52:47.121" v="81" actId="20577"/>
          <ac:spMkLst>
            <pc:docMk/>
            <pc:sldMk cId="3618582690" sldId="280"/>
            <ac:spMk id="3" creationId="{B293D508-1436-6F04-C68B-72F6DD992449}"/>
          </ac:spMkLst>
        </pc:spChg>
      </pc:sldChg>
      <pc:sldChg chg="modSp mod">
        <pc:chgData name="Fay Kosma" userId="88864a4f59826922" providerId="LiveId" clId="{07730A14-A8E1-4188-A94A-1D07322987BC}" dt="2025-01-07T19:53:32.597" v="101" actId="20577"/>
        <pc:sldMkLst>
          <pc:docMk/>
          <pc:sldMk cId="910932367" sldId="281"/>
        </pc:sldMkLst>
        <pc:spChg chg="mod">
          <ac:chgData name="Fay Kosma" userId="88864a4f59826922" providerId="LiveId" clId="{07730A14-A8E1-4188-A94A-1D07322987BC}" dt="2025-01-07T19:53:32.597" v="101" actId="20577"/>
          <ac:spMkLst>
            <pc:docMk/>
            <pc:sldMk cId="910932367" sldId="281"/>
            <ac:spMk id="3" creationId="{94B828A1-43E6-F75B-DD42-2ED987063B7B}"/>
          </ac:spMkLst>
        </pc:spChg>
      </pc:sldChg>
      <pc:sldChg chg="modSp mod">
        <pc:chgData name="Fay Kosma" userId="88864a4f59826922" providerId="LiveId" clId="{07730A14-A8E1-4188-A94A-1D07322987BC}" dt="2025-01-07T19:58:55.416" v="117" actId="20577"/>
        <pc:sldMkLst>
          <pc:docMk/>
          <pc:sldMk cId="3127469828" sldId="282"/>
        </pc:sldMkLst>
        <pc:spChg chg="mod">
          <ac:chgData name="Fay Kosma" userId="88864a4f59826922" providerId="LiveId" clId="{07730A14-A8E1-4188-A94A-1D07322987BC}" dt="2025-01-07T19:57:42.720" v="116" actId="20577"/>
          <ac:spMkLst>
            <pc:docMk/>
            <pc:sldMk cId="3127469828" sldId="282"/>
            <ac:spMk id="8" creationId="{11FD3892-491C-F7E6-E103-009706D64A27}"/>
          </ac:spMkLst>
        </pc:spChg>
        <pc:spChg chg="mod">
          <ac:chgData name="Fay Kosma" userId="88864a4f59826922" providerId="LiveId" clId="{07730A14-A8E1-4188-A94A-1D07322987BC}" dt="2025-01-07T19:58:55.416" v="117" actId="20577"/>
          <ac:spMkLst>
            <pc:docMk/>
            <pc:sldMk cId="3127469828" sldId="282"/>
            <ac:spMk id="9" creationId="{3CFB8277-06C8-1048-FA7F-B9232DDBC5B3}"/>
          </ac:spMkLst>
        </pc:spChg>
      </pc:sldChg>
      <pc:sldChg chg="addSp modSp mod">
        <pc:chgData name="Fay Kosma" userId="88864a4f59826922" providerId="LiveId" clId="{07730A14-A8E1-4188-A94A-1D07322987BC}" dt="2025-01-07T20:05:58.050" v="193" actId="1076"/>
        <pc:sldMkLst>
          <pc:docMk/>
          <pc:sldMk cId="4157260318" sldId="286"/>
        </pc:sldMkLst>
        <pc:spChg chg="mod">
          <ac:chgData name="Fay Kosma" userId="88864a4f59826922" providerId="LiveId" clId="{07730A14-A8E1-4188-A94A-1D07322987BC}" dt="2025-01-07T20:05:09.705" v="187" actId="1076"/>
          <ac:spMkLst>
            <pc:docMk/>
            <pc:sldMk cId="4157260318" sldId="286"/>
            <ac:spMk id="3" creationId="{A5D40673-6A4F-581E-705E-B6A8947DF39F}"/>
          </ac:spMkLst>
        </pc:spChg>
        <pc:picChg chg="add mod">
          <ac:chgData name="Fay Kosma" userId="88864a4f59826922" providerId="LiveId" clId="{07730A14-A8E1-4188-A94A-1D07322987BC}" dt="2025-01-07T20:05:58.050" v="193" actId="1076"/>
          <ac:picMkLst>
            <pc:docMk/>
            <pc:sldMk cId="4157260318" sldId="286"/>
            <ac:picMk id="4" creationId="{FB87E1AC-EF2E-A113-458A-4CEC7EE95BA8}"/>
          </ac:picMkLst>
        </pc:picChg>
        <pc:picChg chg="add mod">
          <ac:chgData name="Fay Kosma" userId="88864a4f59826922" providerId="LiveId" clId="{07730A14-A8E1-4188-A94A-1D07322987BC}" dt="2025-01-07T20:05:55.151" v="192" actId="1076"/>
          <ac:picMkLst>
            <pc:docMk/>
            <pc:sldMk cId="4157260318" sldId="286"/>
            <ac:picMk id="5" creationId="{F8EBF513-431A-5E0E-5E4E-7704E885C050}"/>
          </ac:picMkLst>
        </pc:picChg>
      </pc:sldChg>
      <pc:sldChg chg="modSp mod">
        <pc:chgData name="Fay Kosma" userId="88864a4f59826922" providerId="LiveId" clId="{07730A14-A8E1-4188-A94A-1D07322987BC}" dt="2025-01-07T20:08:09.588" v="203" actId="20577"/>
        <pc:sldMkLst>
          <pc:docMk/>
          <pc:sldMk cId="2084415776" sldId="287"/>
        </pc:sldMkLst>
        <pc:spChg chg="mod">
          <ac:chgData name="Fay Kosma" userId="88864a4f59826922" providerId="LiveId" clId="{07730A14-A8E1-4188-A94A-1D07322987BC}" dt="2025-01-07T20:08:09.588" v="203" actId="20577"/>
          <ac:spMkLst>
            <pc:docMk/>
            <pc:sldMk cId="2084415776" sldId="287"/>
            <ac:spMk id="4" creationId="{18AED9C9-BE02-B3FB-C2B3-DDFF3DEAAC49}"/>
          </ac:spMkLst>
        </pc:spChg>
        <pc:spChg chg="mod">
          <ac:chgData name="Fay Kosma" userId="88864a4f59826922" providerId="LiveId" clId="{07730A14-A8E1-4188-A94A-1D07322987BC}" dt="2025-01-07T20:03:10.690" v="178" actId="1076"/>
          <ac:spMkLst>
            <pc:docMk/>
            <pc:sldMk cId="2084415776" sldId="287"/>
            <ac:spMk id="5" creationId="{047A96D4-7136-57E7-D8A9-4D46B2FAAE7A}"/>
          </ac:spMkLst>
        </pc:spChg>
        <pc:picChg chg="mod">
          <ac:chgData name="Fay Kosma" userId="88864a4f59826922" providerId="LiveId" clId="{07730A14-A8E1-4188-A94A-1D07322987BC}" dt="2025-01-07T20:03:30.168" v="183" actId="1076"/>
          <ac:picMkLst>
            <pc:docMk/>
            <pc:sldMk cId="2084415776" sldId="287"/>
            <ac:picMk id="16386" creationId="{84AC09A6-938B-E5DE-62ED-17877BC9354B}"/>
          </ac:picMkLst>
        </pc:picChg>
      </pc:sldChg>
      <pc:sldChg chg="modSp mod">
        <pc:chgData name="Fay Kosma" userId="88864a4f59826922" providerId="LiveId" clId="{07730A14-A8E1-4188-A94A-1D07322987BC}" dt="2025-01-07T20:44:10.200" v="307" actId="20577"/>
        <pc:sldMkLst>
          <pc:docMk/>
          <pc:sldMk cId="2944327974" sldId="288"/>
        </pc:sldMkLst>
        <pc:spChg chg="mod">
          <ac:chgData name="Fay Kosma" userId="88864a4f59826922" providerId="LiveId" clId="{07730A14-A8E1-4188-A94A-1D07322987BC}" dt="2025-01-07T20:44:10.200" v="307" actId="20577"/>
          <ac:spMkLst>
            <pc:docMk/>
            <pc:sldMk cId="2944327974" sldId="288"/>
            <ac:spMk id="3" creationId="{E00F668B-44E0-1C8C-E741-815A8338EFED}"/>
          </ac:spMkLst>
        </pc:spChg>
      </pc:sldChg>
      <pc:sldChg chg="addSp delSp modSp add mod">
        <pc:chgData name="Fay Kosma" userId="88864a4f59826922" providerId="LiveId" clId="{07730A14-A8E1-4188-A94A-1D07322987BC}" dt="2025-01-08T09:20:18.068" v="445" actId="242"/>
        <pc:sldMkLst>
          <pc:docMk/>
          <pc:sldMk cId="3849783875" sldId="291"/>
        </pc:sldMkLst>
        <pc:spChg chg="add mod">
          <ac:chgData name="Fay Kosma" userId="88864a4f59826922" providerId="LiveId" clId="{07730A14-A8E1-4188-A94A-1D07322987BC}" dt="2025-01-08T09:19:50.157" v="388" actId="12"/>
          <ac:spMkLst>
            <pc:docMk/>
            <pc:sldMk cId="3849783875" sldId="291"/>
            <ac:spMk id="3" creationId="{61FCB45F-346C-1C90-278C-C3332E385454}"/>
          </ac:spMkLst>
        </pc:spChg>
        <pc:spChg chg="mod">
          <ac:chgData name="Fay Kosma" userId="88864a4f59826922" providerId="LiveId" clId="{07730A14-A8E1-4188-A94A-1D07322987BC}" dt="2025-01-08T09:20:18.068" v="445" actId="242"/>
          <ac:spMkLst>
            <pc:docMk/>
            <pc:sldMk cId="3849783875" sldId="291"/>
            <ac:spMk id="9" creationId="{615D0DA8-595C-F8F8-4CA3-9DC461E726B9}"/>
          </ac:spMkLst>
        </pc:spChg>
        <pc:graphicFrameChg chg="del">
          <ac:chgData name="Fay Kosma" userId="88864a4f59826922" providerId="LiveId" clId="{07730A14-A8E1-4188-A94A-1D07322987BC}" dt="2025-01-08T09:11:41.117" v="361" actId="478"/>
          <ac:graphicFrameMkLst>
            <pc:docMk/>
            <pc:sldMk cId="3849783875" sldId="291"/>
            <ac:graphicFrameMk id="6" creationId="{50EFE709-F04A-2AF9-2056-238F069CA4DC}"/>
          </ac:graphicFrameMkLst>
        </pc:graphicFrameChg>
        <pc:picChg chg="add del mod">
          <ac:chgData name="Fay Kosma" userId="88864a4f59826922" providerId="LiveId" clId="{07730A14-A8E1-4188-A94A-1D07322987BC}" dt="2025-01-08T09:18:43.768" v="372" actId="478"/>
          <ac:picMkLst>
            <pc:docMk/>
            <pc:sldMk cId="3849783875" sldId="291"/>
            <ac:picMk id="4" creationId="{6FB9FCD3-3267-3135-7A45-382DDCE0F2DD}"/>
          </ac:picMkLst>
        </pc:picChg>
        <pc:picChg chg="add del mod">
          <ac:chgData name="Fay Kosma" userId="88864a4f59826922" providerId="LiveId" clId="{07730A14-A8E1-4188-A94A-1D07322987BC}" dt="2025-01-08T09:18:44.907" v="373" actId="478"/>
          <ac:picMkLst>
            <pc:docMk/>
            <pc:sldMk cId="3849783875" sldId="291"/>
            <ac:picMk id="5" creationId="{FFD34E53-C1FD-536A-48E8-B465587F242D}"/>
          </ac:picMkLst>
        </pc:picChg>
      </pc:sldChg>
      <pc:sldChg chg="addSp delSp modSp add mod">
        <pc:chgData name="Fay Kosma" userId="88864a4f59826922" providerId="LiveId" clId="{07730A14-A8E1-4188-A94A-1D07322987BC}" dt="2025-01-08T09:26:25.138" v="550" actId="1076"/>
        <pc:sldMkLst>
          <pc:docMk/>
          <pc:sldMk cId="2535066528" sldId="292"/>
        </pc:sldMkLst>
        <pc:spChg chg="add del">
          <ac:chgData name="Fay Kosma" userId="88864a4f59826922" providerId="LiveId" clId="{07730A14-A8E1-4188-A94A-1D07322987BC}" dt="2025-01-08T09:21:34.124" v="465" actId="478"/>
          <ac:spMkLst>
            <pc:docMk/>
            <pc:sldMk cId="2535066528" sldId="292"/>
            <ac:spMk id="2" creationId="{8E179AD6-C30A-A546-D401-1751D4E524D2}"/>
          </ac:spMkLst>
        </pc:spChg>
        <pc:spChg chg="del mod">
          <ac:chgData name="Fay Kosma" userId="88864a4f59826922" providerId="LiveId" clId="{07730A14-A8E1-4188-A94A-1D07322987BC}" dt="2025-01-08T09:21:40.998" v="467" actId="478"/>
          <ac:spMkLst>
            <pc:docMk/>
            <pc:sldMk cId="2535066528" sldId="292"/>
            <ac:spMk id="3" creationId="{24CDA26E-3491-AAFC-2A4E-0E52BDD76289}"/>
          </ac:spMkLst>
        </pc:spChg>
        <pc:spChg chg="add del">
          <ac:chgData name="Fay Kosma" userId="88864a4f59826922" providerId="LiveId" clId="{07730A14-A8E1-4188-A94A-1D07322987BC}" dt="2025-01-08T09:21:40.998" v="467" actId="478"/>
          <ac:spMkLst>
            <pc:docMk/>
            <pc:sldMk cId="2535066528" sldId="292"/>
            <ac:spMk id="4" creationId="{749A1C8A-9686-6D88-10CC-D055441CD1C1}"/>
          </ac:spMkLst>
        </pc:spChg>
        <pc:spChg chg="add del mod">
          <ac:chgData name="Fay Kosma" userId="88864a4f59826922" providerId="LiveId" clId="{07730A14-A8E1-4188-A94A-1D07322987BC}" dt="2025-01-08T09:21:43.898" v="468"/>
          <ac:spMkLst>
            <pc:docMk/>
            <pc:sldMk cId="2535066528" sldId="292"/>
            <ac:spMk id="5" creationId="{1EF72B45-87E7-29AF-D193-B3B33BC34761}"/>
          </ac:spMkLst>
        </pc:spChg>
        <pc:spChg chg="add mod">
          <ac:chgData name="Fay Kosma" userId="88864a4f59826922" providerId="LiveId" clId="{07730A14-A8E1-4188-A94A-1D07322987BC}" dt="2025-01-08T09:26:13.490" v="546" actId="1076"/>
          <ac:spMkLst>
            <pc:docMk/>
            <pc:sldMk cId="2535066528" sldId="292"/>
            <ac:spMk id="6" creationId="{76DEBDBA-B3C3-677A-74FA-188FE3BD4A9F}"/>
          </ac:spMkLst>
        </pc:spChg>
        <pc:spChg chg="add mod">
          <ac:chgData name="Fay Kosma" userId="88864a4f59826922" providerId="LiveId" clId="{07730A14-A8E1-4188-A94A-1D07322987BC}" dt="2025-01-08T09:26:17.401" v="547" actId="1076"/>
          <ac:spMkLst>
            <pc:docMk/>
            <pc:sldMk cId="2535066528" sldId="292"/>
            <ac:spMk id="12" creationId="{B5E4F1D9-B24F-B842-A504-BD688A1D3D7F}"/>
          </ac:spMkLst>
        </pc:spChg>
        <pc:spChg chg="add mod">
          <ac:chgData name="Fay Kosma" userId="88864a4f59826922" providerId="LiveId" clId="{07730A14-A8E1-4188-A94A-1D07322987BC}" dt="2025-01-08T09:26:22.210" v="549" actId="1076"/>
          <ac:spMkLst>
            <pc:docMk/>
            <pc:sldMk cId="2535066528" sldId="292"/>
            <ac:spMk id="13" creationId="{CDA2DD43-FD3D-C3D4-3A51-7928CBFD3F52}"/>
          </ac:spMkLst>
        </pc:spChg>
        <pc:picChg chg="add mod">
          <ac:chgData name="Fay Kosma" userId="88864a4f59826922" providerId="LiveId" clId="{07730A14-A8E1-4188-A94A-1D07322987BC}" dt="2025-01-08T09:26:19.308" v="548" actId="1076"/>
          <ac:picMkLst>
            <pc:docMk/>
            <pc:sldMk cId="2535066528" sldId="292"/>
            <ac:picMk id="7" creationId="{1430D50A-B498-85C8-66C1-4C12E8BC48CD}"/>
          </ac:picMkLst>
        </pc:picChg>
        <pc:picChg chg="add mod">
          <ac:chgData name="Fay Kosma" userId="88864a4f59826922" providerId="LiveId" clId="{07730A14-A8E1-4188-A94A-1D07322987BC}" dt="2025-01-08T09:26:25.138" v="550" actId="1076"/>
          <ac:picMkLst>
            <pc:docMk/>
            <pc:sldMk cId="2535066528" sldId="292"/>
            <ac:picMk id="8" creationId="{AB783578-ECD3-B104-6235-10251C2A5930}"/>
          </ac:picMkLst>
        </pc:picChg>
      </pc:sldChg>
      <pc:sldChg chg="addSp delSp modSp add del mod">
        <pc:chgData name="Fay Kosma" userId="88864a4f59826922" providerId="LiveId" clId="{07730A14-A8E1-4188-A94A-1D07322987BC}" dt="2025-01-08T09:21:12.102" v="461" actId="2696"/>
        <pc:sldMkLst>
          <pc:docMk/>
          <pc:sldMk cId="3632268585" sldId="292"/>
        </pc:sldMkLst>
        <pc:spChg chg="add mod">
          <ac:chgData name="Fay Kosma" userId="88864a4f59826922" providerId="LiveId" clId="{07730A14-A8E1-4188-A94A-1D07322987BC}" dt="2025-01-08T09:21:09.077" v="460" actId="1076"/>
          <ac:spMkLst>
            <pc:docMk/>
            <pc:sldMk cId="3632268585" sldId="292"/>
            <ac:spMk id="2" creationId="{546FE6E3-D524-A8E3-B60A-C36C3A93920B}"/>
          </ac:spMkLst>
        </pc:spChg>
        <pc:spChg chg="del mod">
          <ac:chgData name="Fay Kosma" userId="88864a4f59826922" providerId="LiveId" clId="{07730A14-A8E1-4188-A94A-1D07322987BC}" dt="2025-01-08T09:20:36.496" v="448"/>
          <ac:spMkLst>
            <pc:docMk/>
            <pc:sldMk cId="3632268585" sldId="292"/>
            <ac:spMk id="3" creationId="{A807B9E6-5573-4A62-E589-72D94F7A7DE3}"/>
          </ac:spMkLst>
        </pc:spChg>
      </pc:sldChg>
    </pc:docChg>
  </pc:docChgLst>
  <pc:docChgLst>
    <pc:chgData name="Fay Kosma" userId="88864a4f59826922" providerId="LiveId" clId="{247234D6-88CA-4BBD-A69E-C47B79D72B1D}"/>
    <pc:docChg chg="undo redo custSel addSld delSld modSld sldOrd">
      <pc:chgData name="Fay Kosma" userId="88864a4f59826922" providerId="LiveId" clId="{247234D6-88CA-4BBD-A69E-C47B79D72B1D}" dt="2024-12-03T13:11:30.823" v="3315"/>
      <pc:docMkLst>
        <pc:docMk/>
      </pc:docMkLst>
      <pc:sldChg chg="addSp delSp modSp mod">
        <pc:chgData name="Fay Kosma" userId="88864a4f59826922" providerId="LiveId" clId="{247234D6-88CA-4BBD-A69E-C47B79D72B1D}" dt="2024-12-02T07:37:09.517" v="88" actId="242"/>
        <pc:sldMkLst>
          <pc:docMk/>
          <pc:sldMk cId="2414220976" sldId="256"/>
        </pc:sldMkLst>
        <pc:spChg chg="mod">
          <ac:chgData name="Fay Kosma" userId="88864a4f59826922" providerId="LiveId" clId="{247234D6-88CA-4BBD-A69E-C47B79D72B1D}" dt="2024-12-02T07:37:09.517" v="88" actId="242"/>
          <ac:spMkLst>
            <pc:docMk/>
            <pc:sldMk cId="2414220976" sldId="256"/>
            <ac:spMk id="2" creationId="{BC162D5E-3BD9-807F-8023-4CE9CA690D79}"/>
          </ac:spMkLst>
        </pc:spChg>
        <pc:spChg chg="mod">
          <ac:chgData name="Fay Kosma" userId="88864a4f59826922" providerId="LiveId" clId="{247234D6-88CA-4BBD-A69E-C47B79D72B1D}" dt="2024-12-02T07:19:25.244" v="18" actId="255"/>
          <ac:spMkLst>
            <pc:docMk/>
            <pc:sldMk cId="2414220976" sldId="256"/>
            <ac:spMk id="3" creationId="{53A2468A-94B1-ED44-FA42-5705582A7D73}"/>
          </ac:spMkLst>
        </pc:spChg>
        <pc:picChg chg="mod">
          <ac:chgData name="Fay Kosma" userId="88864a4f59826922" providerId="LiveId" clId="{247234D6-88CA-4BBD-A69E-C47B79D72B1D}" dt="2024-12-02T07:37:05.642" v="87" actId="1076"/>
          <ac:picMkLst>
            <pc:docMk/>
            <pc:sldMk cId="2414220976" sldId="256"/>
            <ac:picMk id="5" creationId="{4A8515A4-3DD4-01B7-B1F9-586E75A0C353}"/>
          </ac:picMkLst>
        </pc:picChg>
        <pc:picChg chg="add mod">
          <ac:chgData name="Fay Kosma" userId="88864a4f59826922" providerId="LiveId" clId="{247234D6-88CA-4BBD-A69E-C47B79D72B1D}" dt="2024-12-02T07:36:33.026" v="83" actId="14100"/>
          <ac:picMkLst>
            <pc:docMk/>
            <pc:sldMk cId="2414220976" sldId="256"/>
            <ac:picMk id="6" creationId="{E8C90748-1D9E-50A6-764A-2CE21F349610}"/>
          </ac:picMkLst>
        </pc:picChg>
      </pc:sldChg>
      <pc:sldChg chg="del">
        <pc:chgData name="Fay Kosma" userId="88864a4f59826922" providerId="LiveId" clId="{247234D6-88CA-4BBD-A69E-C47B79D72B1D}" dt="2024-12-02T08:27:55.653" v="835" actId="2696"/>
        <pc:sldMkLst>
          <pc:docMk/>
          <pc:sldMk cId="2034948577" sldId="257"/>
        </pc:sldMkLst>
      </pc:sldChg>
      <pc:sldChg chg="del">
        <pc:chgData name="Fay Kosma" userId="88864a4f59826922" providerId="LiveId" clId="{247234D6-88CA-4BBD-A69E-C47B79D72B1D}" dt="2024-12-02T08:28:03.539" v="836" actId="2696"/>
        <pc:sldMkLst>
          <pc:docMk/>
          <pc:sldMk cId="254777982" sldId="258"/>
        </pc:sldMkLst>
      </pc:sldChg>
      <pc:sldChg chg="modSp mod">
        <pc:chgData name="Fay Kosma" userId="88864a4f59826922" providerId="LiveId" clId="{247234D6-88CA-4BBD-A69E-C47B79D72B1D}" dt="2024-12-02T12:35:52.926" v="2700" actId="255"/>
        <pc:sldMkLst>
          <pc:docMk/>
          <pc:sldMk cId="3430816913" sldId="260"/>
        </pc:sldMkLst>
        <pc:spChg chg="mod">
          <ac:chgData name="Fay Kosma" userId="88864a4f59826922" providerId="LiveId" clId="{247234D6-88CA-4BBD-A69E-C47B79D72B1D}" dt="2024-12-02T12:35:52.926" v="2700" actId="255"/>
          <ac:spMkLst>
            <pc:docMk/>
            <pc:sldMk cId="3430816913" sldId="260"/>
            <ac:spMk id="9" creationId="{60D7D19F-153F-8A1B-CEEC-7A4B64181711}"/>
          </ac:spMkLst>
        </pc:spChg>
        <pc:graphicFrameChg chg="mod modGraphic">
          <ac:chgData name="Fay Kosma" userId="88864a4f59826922" providerId="LiveId" clId="{247234D6-88CA-4BBD-A69E-C47B79D72B1D}" dt="2024-12-02T11:41:29.038" v="2503" actId="1076"/>
          <ac:graphicFrameMkLst>
            <pc:docMk/>
            <pc:sldMk cId="3430816913" sldId="260"/>
            <ac:graphicFrameMk id="6" creationId="{42840D2A-A6D8-59B0-833F-173FF230251F}"/>
          </ac:graphicFrameMkLst>
        </pc:graphicFrameChg>
      </pc:sldChg>
      <pc:sldChg chg="addSp delSp modSp mod">
        <pc:chgData name="Fay Kosma" userId="88864a4f59826922" providerId="LiveId" clId="{247234D6-88CA-4BBD-A69E-C47B79D72B1D}" dt="2024-12-02T11:16:40.875" v="2158" actId="1076"/>
        <pc:sldMkLst>
          <pc:docMk/>
          <pc:sldMk cId="706742700" sldId="262"/>
        </pc:sldMkLst>
        <pc:spChg chg="mod">
          <ac:chgData name="Fay Kosma" userId="88864a4f59826922" providerId="LiveId" clId="{247234D6-88CA-4BBD-A69E-C47B79D72B1D}" dt="2024-12-02T10:05:16.298" v="1698" actId="14100"/>
          <ac:spMkLst>
            <pc:docMk/>
            <pc:sldMk cId="706742700" sldId="262"/>
            <ac:spMk id="2" creationId="{6F6ED9D2-230B-A3B4-351A-D57BA117513C}"/>
          </ac:spMkLst>
        </pc:spChg>
        <pc:spChg chg="mod">
          <ac:chgData name="Fay Kosma" userId="88864a4f59826922" providerId="LiveId" clId="{247234D6-88CA-4BBD-A69E-C47B79D72B1D}" dt="2024-12-02T10:05:28.699" v="1721" actId="1037"/>
          <ac:spMkLst>
            <pc:docMk/>
            <pc:sldMk cId="706742700" sldId="262"/>
            <ac:spMk id="3" creationId="{301F4962-76FE-A6F1-35E4-5460EFA2D708}"/>
          </ac:spMkLst>
        </pc:spChg>
        <pc:spChg chg="mod">
          <ac:chgData name="Fay Kosma" userId="88864a4f59826922" providerId="LiveId" clId="{247234D6-88CA-4BBD-A69E-C47B79D72B1D}" dt="2024-12-02T10:05:23.357" v="1699" actId="14100"/>
          <ac:spMkLst>
            <pc:docMk/>
            <pc:sldMk cId="706742700" sldId="262"/>
            <ac:spMk id="5" creationId="{D219F668-952D-BAF8-FF3E-FD4BB03B896C}"/>
          </ac:spMkLst>
        </pc:spChg>
        <pc:picChg chg="add mod">
          <ac:chgData name="Fay Kosma" userId="88864a4f59826922" providerId="LiveId" clId="{247234D6-88CA-4BBD-A69E-C47B79D72B1D}" dt="2024-12-02T11:14:05.763" v="2130" actId="1076"/>
          <ac:picMkLst>
            <pc:docMk/>
            <pc:sldMk cId="706742700" sldId="262"/>
            <ac:picMk id="6" creationId="{459C784C-3554-F5C1-6931-0F5FF16F63EB}"/>
          </ac:picMkLst>
        </pc:picChg>
        <pc:picChg chg="mod">
          <ac:chgData name="Fay Kosma" userId="88864a4f59826922" providerId="LiveId" clId="{247234D6-88CA-4BBD-A69E-C47B79D72B1D}" dt="2024-12-02T11:16:40.875" v="2158" actId="1076"/>
          <ac:picMkLst>
            <pc:docMk/>
            <pc:sldMk cId="706742700" sldId="262"/>
            <ac:picMk id="7" creationId="{990D355A-11CE-AA6D-8CA9-A831947EA256}"/>
          </ac:picMkLst>
        </pc:picChg>
        <pc:picChg chg="add mod">
          <ac:chgData name="Fay Kosma" userId="88864a4f59826922" providerId="LiveId" clId="{247234D6-88CA-4BBD-A69E-C47B79D72B1D}" dt="2024-12-02T11:15:23.506" v="2146" actId="1076"/>
          <ac:picMkLst>
            <pc:docMk/>
            <pc:sldMk cId="706742700" sldId="262"/>
            <ac:picMk id="8" creationId="{B33D610A-1833-EFA0-39FA-0C1CB14D5F60}"/>
          </ac:picMkLst>
        </pc:picChg>
        <pc:picChg chg="add mod">
          <ac:chgData name="Fay Kosma" userId="88864a4f59826922" providerId="LiveId" clId="{247234D6-88CA-4BBD-A69E-C47B79D72B1D}" dt="2024-12-02T11:15:16.254" v="2142" actId="1076"/>
          <ac:picMkLst>
            <pc:docMk/>
            <pc:sldMk cId="706742700" sldId="262"/>
            <ac:picMk id="9" creationId="{09601FDB-8537-B11C-6A68-B67248262DFD}"/>
          </ac:picMkLst>
        </pc:picChg>
        <pc:picChg chg="add mod">
          <ac:chgData name="Fay Kosma" userId="88864a4f59826922" providerId="LiveId" clId="{247234D6-88CA-4BBD-A69E-C47B79D72B1D}" dt="2024-12-02T11:16:22.740" v="2153" actId="1076"/>
          <ac:picMkLst>
            <pc:docMk/>
            <pc:sldMk cId="706742700" sldId="262"/>
            <ac:picMk id="10" creationId="{94254568-4CEA-248D-E515-F2B61EBC6052}"/>
          </ac:picMkLst>
        </pc:picChg>
        <pc:picChg chg="add mod">
          <ac:chgData name="Fay Kosma" userId="88864a4f59826922" providerId="LiveId" clId="{247234D6-88CA-4BBD-A69E-C47B79D72B1D}" dt="2024-12-02T11:16:27.189" v="2154" actId="1076"/>
          <ac:picMkLst>
            <pc:docMk/>
            <pc:sldMk cId="706742700" sldId="262"/>
            <ac:picMk id="11" creationId="{B1BBB06C-7C22-FE70-208F-C88292D56D97}"/>
          </ac:picMkLst>
        </pc:picChg>
      </pc:sldChg>
      <pc:sldChg chg="delSp modSp mod">
        <pc:chgData name="Fay Kosma" userId="88864a4f59826922" providerId="LiveId" clId="{247234D6-88CA-4BBD-A69E-C47B79D72B1D}" dt="2024-12-02T13:06:22.283" v="2993" actId="20577"/>
        <pc:sldMkLst>
          <pc:docMk/>
          <pc:sldMk cId="1082253584" sldId="263"/>
        </pc:sldMkLst>
      </pc:sldChg>
      <pc:sldChg chg="addSp modSp mod">
        <pc:chgData name="Fay Kosma" userId="88864a4f59826922" providerId="LiveId" clId="{247234D6-88CA-4BBD-A69E-C47B79D72B1D}" dt="2024-12-03T13:05:06.827" v="3271" actId="20577"/>
        <pc:sldMkLst>
          <pc:docMk/>
          <pc:sldMk cId="3215318372" sldId="264"/>
        </pc:sldMkLst>
        <pc:spChg chg="mod">
          <ac:chgData name="Fay Kosma" userId="88864a4f59826922" providerId="LiveId" clId="{247234D6-88CA-4BBD-A69E-C47B79D72B1D}" dt="2024-12-02T09:09:58.742" v="1368" actId="1036"/>
          <ac:spMkLst>
            <pc:docMk/>
            <pc:sldMk cId="3215318372" sldId="264"/>
            <ac:spMk id="2" creationId="{B9F893D6-C022-FF92-46CE-BB6F9C427662}"/>
          </ac:spMkLst>
        </pc:spChg>
        <pc:spChg chg="mod">
          <ac:chgData name="Fay Kosma" userId="88864a4f59826922" providerId="LiveId" clId="{247234D6-88CA-4BBD-A69E-C47B79D72B1D}" dt="2024-12-02T09:09:45.014" v="1325" actId="1036"/>
          <ac:spMkLst>
            <pc:docMk/>
            <pc:sldMk cId="3215318372" sldId="264"/>
            <ac:spMk id="3" creationId="{8DBEFA4E-E18E-3ED1-5DD6-9E70A263A81E}"/>
          </ac:spMkLst>
        </pc:spChg>
        <pc:spChg chg="mod">
          <ac:chgData name="Fay Kosma" userId="88864a4f59826922" providerId="LiveId" clId="{247234D6-88CA-4BBD-A69E-C47B79D72B1D}" dt="2024-12-02T09:09:50.651" v="1341" actId="1036"/>
          <ac:spMkLst>
            <pc:docMk/>
            <pc:sldMk cId="3215318372" sldId="264"/>
            <ac:spMk id="4" creationId="{591D4051-FA22-1CF6-D9AD-D945DF4AC6D5}"/>
          </ac:spMkLst>
        </pc:spChg>
        <pc:spChg chg="mod">
          <ac:chgData name="Fay Kosma" userId="88864a4f59826922" providerId="LiveId" clId="{247234D6-88CA-4BBD-A69E-C47B79D72B1D}" dt="2024-12-02T12:36:08.244" v="2701" actId="255"/>
          <ac:spMkLst>
            <pc:docMk/>
            <pc:sldMk cId="3215318372" sldId="264"/>
            <ac:spMk id="5" creationId="{EDB16D85-BD59-9CEC-1E2D-B601A8F7B80F}"/>
          </ac:spMkLst>
        </pc:spChg>
        <pc:spChg chg="mod">
          <ac:chgData name="Fay Kosma" userId="88864a4f59826922" providerId="LiveId" clId="{247234D6-88CA-4BBD-A69E-C47B79D72B1D}" dt="2024-12-03T13:05:06.827" v="3271" actId="20577"/>
          <ac:spMkLst>
            <pc:docMk/>
            <pc:sldMk cId="3215318372" sldId="264"/>
            <ac:spMk id="6" creationId="{6459ABE6-4C89-9701-4549-72B66DBBF29D}"/>
          </ac:spMkLst>
        </pc:spChg>
        <pc:picChg chg="add mod">
          <ac:chgData name="Fay Kosma" userId="88864a4f59826922" providerId="LiveId" clId="{247234D6-88CA-4BBD-A69E-C47B79D72B1D}" dt="2024-12-02T09:08:39.678" v="1293" actId="1076"/>
          <ac:picMkLst>
            <pc:docMk/>
            <pc:sldMk cId="3215318372" sldId="264"/>
            <ac:picMk id="7" creationId="{DE7D7B02-7304-9EC2-C16E-7493BA4F1EA0}"/>
          </ac:picMkLst>
        </pc:picChg>
      </pc:sldChg>
      <pc:sldChg chg="addSp delSp modSp mod">
        <pc:chgData name="Fay Kosma" userId="88864a4f59826922" providerId="LiveId" clId="{247234D6-88CA-4BBD-A69E-C47B79D72B1D}" dt="2024-12-02T10:54:38.128" v="2054" actId="1076"/>
        <pc:sldMkLst>
          <pc:docMk/>
          <pc:sldMk cId="3151169493" sldId="265"/>
        </pc:sldMkLst>
        <pc:spChg chg="mod">
          <ac:chgData name="Fay Kosma" userId="88864a4f59826922" providerId="LiveId" clId="{247234D6-88CA-4BBD-A69E-C47B79D72B1D}" dt="2024-12-02T10:36:20.625" v="1992" actId="1076"/>
          <ac:spMkLst>
            <pc:docMk/>
            <pc:sldMk cId="3151169493" sldId="265"/>
            <ac:spMk id="5" creationId="{3094D12F-4EC6-6C6E-0C49-906766263248}"/>
          </ac:spMkLst>
        </pc:spChg>
        <pc:graphicFrameChg chg="mod">
          <ac:chgData name="Fay Kosma" userId="88864a4f59826922" providerId="LiveId" clId="{247234D6-88CA-4BBD-A69E-C47B79D72B1D}" dt="2024-12-02T10:54:38.128" v="2054" actId="1076"/>
          <ac:graphicFrameMkLst>
            <pc:docMk/>
            <pc:sldMk cId="3151169493" sldId="265"/>
            <ac:graphicFrameMk id="10" creationId="{19719F2A-4DAB-A0FC-FD78-94129E0F2CEB}"/>
          </ac:graphicFrameMkLst>
        </pc:graphicFrameChg>
      </pc:sldChg>
      <pc:sldChg chg="addSp delSp modSp mod">
        <pc:chgData name="Fay Kosma" userId="88864a4f59826922" providerId="LiveId" clId="{247234D6-88CA-4BBD-A69E-C47B79D72B1D}" dt="2024-12-02T12:49:41.463" v="2904" actId="1076"/>
        <pc:sldMkLst>
          <pc:docMk/>
          <pc:sldMk cId="4230236492" sldId="266"/>
        </pc:sldMkLst>
        <pc:spChg chg="add mod">
          <ac:chgData name="Fay Kosma" userId="88864a4f59826922" providerId="LiveId" clId="{247234D6-88CA-4BBD-A69E-C47B79D72B1D}" dt="2024-12-02T12:45:55.679" v="2768" actId="1076"/>
          <ac:spMkLst>
            <pc:docMk/>
            <pc:sldMk cId="4230236492" sldId="266"/>
            <ac:spMk id="3" creationId="{3377E802-5379-E9FD-9193-B41AFA274DCA}"/>
          </ac:spMkLst>
        </pc:spChg>
        <pc:spChg chg="mod">
          <ac:chgData name="Fay Kosma" userId="88864a4f59826922" providerId="LiveId" clId="{247234D6-88CA-4BBD-A69E-C47B79D72B1D}" dt="2024-12-02T12:36:31.061" v="2704" actId="255"/>
          <ac:spMkLst>
            <pc:docMk/>
            <pc:sldMk cId="4230236492" sldId="266"/>
            <ac:spMk id="4" creationId="{0ABF791F-34BC-03FA-1446-D1AA851622E1}"/>
          </ac:spMkLst>
        </pc:spChg>
        <pc:spChg chg="mod">
          <ac:chgData name="Fay Kosma" userId="88864a4f59826922" providerId="LiveId" clId="{247234D6-88CA-4BBD-A69E-C47B79D72B1D}" dt="2024-12-02T11:29:36.754" v="2184" actId="1076"/>
          <ac:spMkLst>
            <pc:docMk/>
            <pc:sldMk cId="4230236492" sldId="266"/>
            <ac:spMk id="5" creationId="{78F939E4-E5D7-C98A-A644-42EBF7162BDE}"/>
          </ac:spMkLst>
        </pc:spChg>
        <pc:spChg chg="mod">
          <ac:chgData name="Fay Kosma" userId="88864a4f59826922" providerId="LiveId" clId="{247234D6-88CA-4BBD-A69E-C47B79D72B1D}" dt="2024-12-02T12:49:01.589" v="2884" actId="20577"/>
          <ac:spMkLst>
            <pc:docMk/>
            <pc:sldMk cId="4230236492" sldId="266"/>
            <ac:spMk id="6" creationId="{F4F162B2-0A00-771F-29C3-AAF2A5892078}"/>
          </ac:spMkLst>
        </pc:spChg>
        <pc:spChg chg="mod">
          <ac:chgData name="Fay Kosma" userId="88864a4f59826922" providerId="LiveId" clId="{247234D6-88CA-4BBD-A69E-C47B79D72B1D}" dt="2024-12-02T11:29:34.540" v="2183" actId="1076"/>
          <ac:spMkLst>
            <pc:docMk/>
            <pc:sldMk cId="4230236492" sldId="266"/>
            <ac:spMk id="7" creationId="{8CCCE686-6CC1-4E55-AD29-7F27CEEB935C}"/>
          </ac:spMkLst>
        </pc:spChg>
        <pc:spChg chg="mod">
          <ac:chgData name="Fay Kosma" userId="88864a4f59826922" providerId="LiveId" clId="{247234D6-88CA-4BBD-A69E-C47B79D72B1D}" dt="2024-12-02T11:31:54.040" v="2311" actId="20577"/>
          <ac:spMkLst>
            <pc:docMk/>
            <pc:sldMk cId="4230236492" sldId="266"/>
            <ac:spMk id="8" creationId="{A007554C-CBE8-4F0F-A57A-7C4E899686AF}"/>
          </ac:spMkLst>
        </pc:spChg>
        <pc:spChg chg="mod">
          <ac:chgData name="Fay Kosma" userId="88864a4f59826922" providerId="LiveId" clId="{247234D6-88CA-4BBD-A69E-C47B79D72B1D}" dt="2024-12-02T11:31:13.579" v="2296" actId="1035"/>
          <ac:spMkLst>
            <pc:docMk/>
            <pc:sldMk cId="4230236492" sldId="266"/>
            <ac:spMk id="9" creationId="{7061C6BB-F34A-0549-95CF-FA635CADEFF0}"/>
          </ac:spMkLst>
        </pc:spChg>
        <pc:spChg chg="add mod">
          <ac:chgData name="Fay Kosma" userId="88864a4f59826922" providerId="LiveId" clId="{247234D6-88CA-4BBD-A69E-C47B79D72B1D}" dt="2024-12-02T12:49:07.247" v="2895" actId="1035"/>
          <ac:spMkLst>
            <pc:docMk/>
            <pc:sldMk cId="4230236492" sldId="266"/>
            <ac:spMk id="11" creationId="{6F483244-21F8-FCF6-5B8C-0CA4DE7208F5}"/>
          </ac:spMkLst>
        </pc:spChg>
        <pc:spChg chg="add mod">
          <ac:chgData name="Fay Kosma" userId="88864a4f59826922" providerId="LiveId" clId="{247234D6-88CA-4BBD-A69E-C47B79D72B1D}" dt="2024-12-02T11:32:33.790" v="2335" actId="13822"/>
          <ac:spMkLst>
            <pc:docMk/>
            <pc:sldMk cId="4230236492" sldId="266"/>
            <ac:spMk id="12" creationId="{C5A35EA4-8D88-E62A-16F6-43ECFB7DC1E5}"/>
          </ac:spMkLst>
        </pc:spChg>
        <pc:spChg chg="add mod">
          <ac:chgData name="Fay Kosma" userId="88864a4f59826922" providerId="LiveId" clId="{247234D6-88CA-4BBD-A69E-C47B79D72B1D}" dt="2024-12-02T12:49:12.026" v="2903" actId="1037"/>
          <ac:spMkLst>
            <pc:docMk/>
            <pc:sldMk cId="4230236492" sldId="266"/>
            <ac:spMk id="13" creationId="{6D8800DC-28DD-4BFD-1ADF-A4CE92418F92}"/>
          </ac:spMkLst>
        </pc:spChg>
        <pc:picChg chg="add mod">
          <ac:chgData name="Fay Kosma" userId="88864a4f59826922" providerId="LiveId" clId="{247234D6-88CA-4BBD-A69E-C47B79D72B1D}" dt="2024-12-02T12:49:41.463" v="2904" actId="1076"/>
          <ac:picMkLst>
            <pc:docMk/>
            <pc:sldMk cId="4230236492" sldId="266"/>
            <ac:picMk id="10" creationId="{FD17C2A2-7D93-8935-3080-8E30DABF284D}"/>
          </ac:picMkLst>
        </pc:picChg>
      </pc:sldChg>
      <pc:sldChg chg="ord">
        <pc:chgData name="Fay Kosma" userId="88864a4f59826922" providerId="LiveId" clId="{247234D6-88CA-4BBD-A69E-C47B79D72B1D}" dt="2024-06-04T17:31:36.988" v="1"/>
        <pc:sldMkLst>
          <pc:docMk/>
          <pc:sldMk cId="2292330056" sldId="267"/>
        </pc:sldMkLst>
      </pc:sldChg>
      <pc:sldChg chg="addSp delSp modSp mod modTransition">
        <pc:chgData name="Fay Kosma" userId="88864a4f59826922" providerId="LiveId" clId="{247234D6-88CA-4BBD-A69E-C47B79D72B1D}" dt="2024-12-03T13:00:28.019" v="3133"/>
        <pc:sldMkLst>
          <pc:docMk/>
          <pc:sldMk cId="3831901912" sldId="268"/>
        </pc:sldMkLst>
        <pc:spChg chg="add mod">
          <ac:chgData name="Fay Kosma" userId="88864a4f59826922" providerId="LiveId" clId="{247234D6-88CA-4BBD-A69E-C47B79D72B1D}" dt="2024-12-02T11:38:31.786" v="2493" actId="1076"/>
          <ac:spMkLst>
            <pc:docMk/>
            <pc:sldMk cId="3831901912" sldId="268"/>
            <ac:spMk id="2" creationId="{5E5813CC-D9FF-6427-207B-243E514C0B31}"/>
          </ac:spMkLst>
        </pc:spChg>
        <pc:spChg chg="add">
          <ac:chgData name="Fay Kosma" userId="88864a4f59826922" providerId="LiveId" clId="{247234D6-88CA-4BBD-A69E-C47B79D72B1D}" dt="2024-12-02T11:34:01.063" v="2345" actId="26606"/>
          <ac:spMkLst>
            <pc:docMk/>
            <pc:sldMk cId="3831901912" sldId="268"/>
            <ac:spMk id="56" creationId="{1E1665A6-74DB-4F44-A6EF-F01205E8718B}"/>
          </ac:spMkLst>
        </pc:spChg>
        <pc:graphicFrameChg chg="mod modGraphic">
          <ac:chgData name="Fay Kosma" userId="88864a4f59826922" providerId="LiveId" clId="{247234D6-88CA-4BBD-A69E-C47B79D72B1D}" dt="2024-12-02T11:40:08.721" v="2502" actId="1076"/>
          <ac:graphicFrameMkLst>
            <pc:docMk/>
            <pc:sldMk cId="3831901912" sldId="268"/>
            <ac:graphicFrameMk id="5" creationId="{F3931B36-E85B-FCB3-B854-9DE75770BB8C}"/>
          </ac:graphicFrameMkLst>
        </pc:graphicFrameChg>
      </pc:sldChg>
      <pc:sldChg chg="addSp delSp modSp mod">
        <pc:chgData name="Fay Kosma" userId="88864a4f59826922" providerId="LiveId" clId="{247234D6-88CA-4BBD-A69E-C47B79D72B1D}" dt="2024-12-02T12:51:23.501" v="2908" actId="1036"/>
        <pc:sldMkLst>
          <pc:docMk/>
          <pc:sldMk cId="3487167477" sldId="269"/>
        </pc:sldMkLst>
        <pc:spChg chg="add mod">
          <ac:chgData name="Fay Kosma" userId="88864a4f59826922" providerId="LiveId" clId="{247234D6-88CA-4BBD-A69E-C47B79D72B1D}" dt="2024-12-02T09:12:50.298" v="1508" actId="1035"/>
          <ac:spMkLst>
            <pc:docMk/>
            <pc:sldMk cId="3487167477" sldId="269"/>
            <ac:spMk id="2" creationId="{66CFEFEB-00BE-B61F-246E-BE95A182525D}"/>
          </ac:spMkLst>
        </pc:spChg>
        <pc:spChg chg="mod">
          <ac:chgData name="Fay Kosma" userId="88864a4f59826922" providerId="LiveId" clId="{247234D6-88CA-4BBD-A69E-C47B79D72B1D}" dt="2024-12-02T12:37:17.883" v="2729" actId="20577"/>
          <ac:spMkLst>
            <pc:docMk/>
            <pc:sldMk cId="3487167477" sldId="269"/>
            <ac:spMk id="13" creationId="{026ACC85-8EF0-9108-C573-05C517FD0BC7}"/>
          </ac:spMkLst>
        </pc:spChg>
        <pc:spChg chg="mod">
          <ac:chgData name="Fay Kosma" userId="88864a4f59826922" providerId="LiveId" clId="{247234D6-88CA-4BBD-A69E-C47B79D72B1D}" dt="2024-12-02T10:01:06.673" v="1688" actId="108"/>
          <ac:spMkLst>
            <pc:docMk/>
            <pc:sldMk cId="3487167477" sldId="269"/>
            <ac:spMk id="16" creationId="{8183BAD2-F04D-9921-3120-3B206CC86AC0}"/>
          </ac:spMkLst>
        </pc:spChg>
        <pc:graphicFrameChg chg="add mod modGraphic">
          <ac:chgData name="Fay Kosma" userId="88864a4f59826922" providerId="LiveId" clId="{247234D6-88CA-4BBD-A69E-C47B79D72B1D}" dt="2024-12-02T12:51:23.501" v="2908" actId="1036"/>
          <ac:graphicFrameMkLst>
            <pc:docMk/>
            <pc:sldMk cId="3487167477" sldId="269"/>
            <ac:graphicFrameMk id="6" creationId="{66A5ACD6-E950-D202-C54E-53B4A59AB0F8}"/>
          </ac:graphicFrameMkLst>
        </pc:graphicFrameChg>
      </pc:sldChg>
      <pc:sldChg chg="addSp delSp modSp add mod">
        <pc:chgData name="Fay Kosma" userId="88864a4f59826922" providerId="LiveId" clId="{247234D6-88CA-4BBD-A69E-C47B79D72B1D}" dt="2024-12-02T11:44:36.717" v="2510" actId="1076"/>
        <pc:sldMkLst>
          <pc:docMk/>
          <pc:sldMk cId="3771528770" sldId="270"/>
        </pc:sldMkLst>
        <pc:spChg chg="mod">
          <ac:chgData name="Fay Kosma" userId="88864a4f59826922" providerId="LiveId" clId="{247234D6-88CA-4BBD-A69E-C47B79D72B1D}" dt="2024-12-02T09:13:54.780" v="1524" actId="1076"/>
          <ac:spMkLst>
            <pc:docMk/>
            <pc:sldMk cId="3771528770" sldId="270"/>
            <ac:spMk id="2" creationId="{DA7C243A-F5AA-5FFA-9B3E-FF36B0A7D0E9}"/>
          </ac:spMkLst>
        </pc:spChg>
      </pc:sldChg>
      <pc:sldChg chg="addSp delSp modSp add mod">
        <pc:chgData name="Fay Kosma" userId="88864a4f59826922" providerId="LiveId" clId="{247234D6-88CA-4BBD-A69E-C47B79D72B1D}" dt="2024-12-02T09:14:04.928" v="1526" actId="1076"/>
        <pc:sldMkLst>
          <pc:docMk/>
          <pc:sldMk cId="435751712" sldId="271"/>
        </pc:sldMkLst>
        <pc:spChg chg="mod">
          <ac:chgData name="Fay Kosma" userId="88864a4f59826922" providerId="LiveId" clId="{247234D6-88CA-4BBD-A69E-C47B79D72B1D}" dt="2024-12-02T09:14:04.928" v="1526" actId="1076"/>
          <ac:spMkLst>
            <pc:docMk/>
            <pc:sldMk cId="435751712" sldId="271"/>
            <ac:spMk id="2" creationId="{CE8DA8D2-BED0-6B57-9280-180C12319DA5}"/>
          </ac:spMkLst>
        </pc:spChg>
        <pc:spChg chg="add mod">
          <ac:chgData name="Fay Kosma" userId="88864a4f59826922" providerId="LiveId" clId="{247234D6-88CA-4BBD-A69E-C47B79D72B1D}" dt="2024-12-02T07:49:18.515" v="291" actId="2085"/>
          <ac:spMkLst>
            <pc:docMk/>
            <pc:sldMk cId="435751712" sldId="271"/>
            <ac:spMk id="9" creationId="{68BA81AA-FD9C-DEDA-B5DC-622D5E65E3CE}"/>
          </ac:spMkLst>
        </pc:spChg>
        <pc:spChg chg="add mod">
          <ac:chgData name="Fay Kosma" userId="88864a4f59826922" providerId="LiveId" clId="{247234D6-88CA-4BBD-A69E-C47B79D72B1D}" dt="2024-12-02T07:49:18.515" v="291" actId="2085"/>
          <ac:spMkLst>
            <pc:docMk/>
            <pc:sldMk cId="435751712" sldId="271"/>
            <ac:spMk id="10" creationId="{0B38E8FD-4B43-A051-A161-4D3C18A524A0}"/>
          </ac:spMkLst>
        </pc:spChg>
        <pc:spChg chg="add mod">
          <ac:chgData name="Fay Kosma" userId="88864a4f59826922" providerId="LiveId" clId="{247234D6-88CA-4BBD-A69E-C47B79D72B1D}" dt="2024-12-02T07:50:12.762" v="293" actId="14100"/>
          <ac:spMkLst>
            <pc:docMk/>
            <pc:sldMk cId="435751712" sldId="271"/>
            <ac:spMk id="12" creationId="{75960F9C-0A4E-A433-409F-CD6B971E3C2F}"/>
          </ac:spMkLst>
        </pc:spChg>
        <pc:spChg chg="add mod">
          <ac:chgData name="Fay Kosma" userId="88864a4f59826922" providerId="LiveId" clId="{247234D6-88CA-4BBD-A69E-C47B79D72B1D}" dt="2024-12-02T07:49:18.515" v="291" actId="2085"/>
          <ac:spMkLst>
            <pc:docMk/>
            <pc:sldMk cId="435751712" sldId="271"/>
            <ac:spMk id="13" creationId="{AD91E414-E218-0A26-F9B1-15366DC1A798}"/>
          </ac:spMkLst>
        </pc:spChg>
        <pc:spChg chg="add mod">
          <ac:chgData name="Fay Kosma" userId="88864a4f59826922" providerId="LiveId" clId="{247234D6-88CA-4BBD-A69E-C47B79D72B1D}" dt="2024-12-02T07:49:18.515" v="291" actId="2085"/>
          <ac:spMkLst>
            <pc:docMk/>
            <pc:sldMk cId="435751712" sldId="271"/>
            <ac:spMk id="15" creationId="{4382FAC1-6610-74FF-AB43-F3810003ADE5}"/>
          </ac:spMkLst>
        </pc:spChg>
        <pc:spChg chg="add mod">
          <ac:chgData name="Fay Kosma" userId="88864a4f59826922" providerId="LiveId" clId="{247234D6-88CA-4BBD-A69E-C47B79D72B1D}" dt="2024-12-02T07:49:18.515" v="291" actId="2085"/>
          <ac:spMkLst>
            <pc:docMk/>
            <pc:sldMk cId="435751712" sldId="271"/>
            <ac:spMk id="17" creationId="{C5DD3B9E-60E3-8E4A-AB5F-0467D59F7ACE}"/>
          </ac:spMkLst>
        </pc:spChg>
        <pc:picChg chg="add mod">
          <ac:chgData name="Fay Kosma" userId="88864a4f59826922" providerId="LiveId" clId="{247234D6-88CA-4BBD-A69E-C47B79D72B1D}" dt="2024-12-02T07:37:58.205" v="90" actId="1076"/>
          <ac:picMkLst>
            <pc:docMk/>
            <pc:sldMk cId="435751712" sldId="271"/>
            <ac:picMk id="7" creationId="{669D02A7-19E9-D196-DA11-E86374EE91AB}"/>
          </ac:picMkLst>
        </pc:picChg>
        <pc:picChg chg="add mod">
          <ac:chgData name="Fay Kosma" userId="88864a4f59826922" providerId="LiveId" clId="{247234D6-88CA-4BBD-A69E-C47B79D72B1D}" dt="2024-12-02T07:39:30.271" v="138" actId="1076"/>
          <ac:picMkLst>
            <pc:docMk/>
            <pc:sldMk cId="435751712" sldId="271"/>
            <ac:picMk id="8" creationId="{7C4317BF-A608-1A79-F234-4BF02722E52D}"/>
          </ac:picMkLst>
        </pc:picChg>
        <pc:picChg chg="add mod">
          <ac:chgData name="Fay Kosma" userId="88864a4f59826922" providerId="LiveId" clId="{247234D6-88CA-4BBD-A69E-C47B79D72B1D}" dt="2024-12-02T07:43:41.880" v="224" actId="1076"/>
          <ac:picMkLst>
            <pc:docMk/>
            <pc:sldMk cId="435751712" sldId="271"/>
            <ac:picMk id="11" creationId="{A04C8FBC-B57F-B1B5-003F-88D8CF3C613A}"/>
          </ac:picMkLst>
        </pc:picChg>
        <pc:picChg chg="add mod">
          <ac:chgData name="Fay Kosma" userId="88864a4f59826922" providerId="LiveId" clId="{247234D6-88CA-4BBD-A69E-C47B79D72B1D}" dt="2024-12-02T07:46:04.233" v="231" actId="1076"/>
          <ac:picMkLst>
            <pc:docMk/>
            <pc:sldMk cId="435751712" sldId="271"/>
            <ac:picMk id="14" creationId="{E08B1223-6673-C796-4096-15BF15A25EF1}"/>
          </ac:picMkLst>
        </pc:picChg>
        <pc:picChg chg="add mod">
          <ac:chgData name="Fay Kosma" userId="88864a4f59826922" providerId="LiveId" clId="{247234D6-88CA-4BBD-A69E-C47B79D72B1D}" dt="2024-12-02T07:46:02.494" v="230" actId="1076"/>
          <ac:picMkLst>
            <pc:docMk/>
            <pc:sldMk cId="435751712" sldId="271"/>
            <ac:picMk id="16" creationId="{0F2B4105-AECE-D38A-36BC-74BCA236A924}"/>
          </ac:picMkLst>
        </pc:picChg>
      </pc:sldChg>
      <pc:sldChg chg="addSp delSp modSp add mod">
        <pc:chgData name="Fay Kosma" userId="88864a4f59826922" providerId="LiveId" clId="{247234D6-88CA-4BBD-A69E-C47B79D72B1D}" dt="2024-12-03T13:04:26.923" v="3270" actId="122"/>
        <pc:sldMkLst>
          <pc:docMk/>
          <pc:sldMk cId="1627812251" sldId="272"/>
        </pc:sldMkLst>
      </pc:sldChg>
      <pc:sldChg chg="addSp delSp modSp add mod setBg setClrOvrMap">
        <pc:chgData name="Fay Kosma" userId="88864a4f59826922" providerId="LiveId" clId="{247234D6-88CA-4BBD-A69E-C47B79D72B1D}" dt="2024-12-02T12:34:45.335" v="2694" actId="20577"/>
        <pc:sldMkLst>
          <pc:docMk/>
          <pc:sldMk cId="677986304" sldId="273"/>
        </pc:sldMkLst>
        <pc:spChg chg="mod">
          <ac:chgData name="Fay Kosma" userId="88864a4f59826922" providerId="LiveId" clId="{247234D6-88CA-4BBD-A69E-C47B79D72B1D}" dt="2024-12-02T09:13:48.586" v="1522" actId="1076"/>
          <ac:spMkLst>
            <pc:docMk/>
            <pc:sldMk cId="677986304" sldId="273"/>
            <ac:spMk id="2" creationId="{EB3974B5-EDF2-0E7B-D15B-7063E04E5600}"/>
          </ac:spMkLst>
        </pc:spChg>
        <pc:spChg chg="add mod ord">
          <ac:chgData name="Fay Kosma" userId="88864a4f59826922" providerId="LiveId" clId="{247234D6-88CA-4BBD-A69E-C47B79D72B1D}" dt="2024-12-02T12:34:45.335" v="2694" actId="20577"/>
          <ac:spMkLst>
            <pc:docMk/>
            <pc:sldMk cId="677986304" sldId="273"/>
            <ac:spMk id="4" creationId="{4EF474AD-6080-773B-8755-E08BFB0E8AF8}"/>
          </ac:spMkLst>
        </pc:spChg>
        <pc:spChg chg="add">
          <ac:chgData name="Fay Kosma" userId="88864a4f59826922" providerId="LiveId" clId="{247234D6-88CA-4BBD-A69E-C47B79D72B1D}" dt="2024-12-02T09:07:15.850" v="1275" actId="26606"/>
          <ac:spMkLst>
            <pc:docMk/>
            <pc:sldMk cId="677986304" sldId="273"/>
            <ac:spMk id="25" creationId="{961D8973-EAA9-459A-AF59-BBB4233D6C78}"/>
          </ac:spMkLst>
        </pc:spChg>
        <pc:spChg chg="add">
          <ac:chgData name="Fay Kosma" userId="88864a4f59826922" providerId="LiveId" clId="{247234D6-88CA-4BBD-A69E-C47B79D72B1D}" dt="2024-12-02T09:07:15.850" v="1275" actId="26606"/>
          <ac:spMkLst>
            <pc:docMk/>
            <pc:sldMk cId="677986304" sldId="273"/>
            <ac:spMk id="26" creationId="{FBEA8A33-C0D0-416D-8359-724B8828C7C3}"/>
          </ac:spMkLst>
        </pc:spChg>
        <pc:picChg chg="add mod ord">
          <ac:chgData name="Fay Kosma" userId="88864a4f59826922" providerId="LiveId" clId="{247234D6-88CA-4BBD-A69E-C47B79D72B1D}" dt="2024-12-02T09:07:15.850" v="1275" actId="26606"/>
          <ac:picMkLst>
            <pc:docMk/>
            <pc:sldMk cId="677986304" sldId="273"/>
            <ac:picMk id="7" creationId="{D359E6F6-BD1F-63F4-37C0-008384B7640F}"/>
          </ac:picMkLst>
        </pc:picChg>
      </pc:sldChg>
      <pc:sldChg chg="add del">
        <pc:chgData name="Fay Kosma" userId="88864a4f59826922" providerId="LiveId" clId="{247234D6-88CA-4BBD-A69E-C47B79D72B1D}" dt="2024-12-02T10:53:45.534" v="2048" actId="2696"/>
        <pc:sldMkLst>
          <pc:docMk/>
          <pc:sldMk cId="3806514632" sldId="274"/>
        </pc:sldMkLst>
      </pc:sldChg>
      <pc:sldChg chg="addSp delSp modSp add mod">
        <pc:chgData name="Fay Kosma" userId="88864a4f59826922" providerId="LiveId" clId="{247234D6-88CA-4BBD-A69E-C47B79D72B1D}" dt="2024-12-03T13:04:00.663" v="3268" actId="20577"/>
        <pc:sldMkLst>
          <pc:docMk/>
          <pc:sldMk cId="1148857947" sldId="275"/>
        </pc:sldMkLst>
        <pc:graphicFrameChg chg="mod">
          <ac:chgData name="Fay Kosma" userId="88864a4f59826922" providerId="LiveId" clId="{247234D6-88CA-4BBD-A69E-C47B79D72B1D}" dt="2024-12-03T13:04:00.663" v="3268" actId="20577"/>
          <ac:graphicFrameMkLst>
            <pc:docMk/>
            <pc:sldMk cId="1148857947" sldId="275"/>
            <ac:graphicFrameMk id="10" creationId="{06A7824E-5FFB-1562-8191-FC16076DED22}"/>
          </ac:graphicFrameMkLst>
        </pc:graphicFrameChg>
      </pc:sldChg>
      <pc:sldChg chg="addSp delSp modSp add mod ord modAnim">
        <pc:chgData name="Fay Kosma" userId="88864a4f59826922" providerId="LiveId" clId="{247234D6-88CA-4BBD-A69E-C47B79D72B1D}" dt="2024-12-03T13:10:36.353" v="3302" actId="14734"/>
        <pc:sldMkLst>
          <pc:docMk/>
          <pc:sldMk cId="1026016398" sldId="276"/>
        </pc:sldMkLst>
      </pc:sldChg>
      <pc:sldChg chg="addSp delSp modSp add del mod">
        <pc:chgData name="Fay Kosma" userId="88864a4f59826922" providerId="LiveId" clId="{247234D6-88CA-4BBD-A69E-C47B79D72B1D}" dt="2024-12-02T12:34:28.541" v="2688" actId="2696"/>
        <pc:sldMkLst>
          <pc:docMk/>
          <pc:sldMk cId="2236619465" sldId="277"/>
        </pc:sldMkLst>
      </pc:sldChg>
      <pc:sldChg chg="addSp modSp add mod modTransition">
        <pc:chgData name="Fay Kosma" userId="88864a4f59826922" providerId="LiveId" clId="{247234D6-88CA-4BBD-A69E-C47B79D72B1D}" dt="2024-12-03T13:11:30.823" v="3315"/>
        <pc:sldMkLst>
          <pc:docMk/>
          <pc:sldMk cId="2590982911" sldId="277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F5E050-8872-47F3-8A66-08A328A88B0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589897-8FBD-45DB-AF4C-58CE8ABCEA0A}">
      <dgm:prSet custT="1"/>
      <dgm:spPr>
        <a:noFill/>
        <a:ln>
          <a:noFill/>
        </a:ln>
      </dgm:spPr>
      <dgm:t>
        <a:bodyPr anchor="t"/>
        <a:lstStyle/>
        <a:p>
          <a:r>
            <a:rPr lang="el-GR" sz="2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Διττό ρόλο:</a:t>
          </a:r>
          <a:endParaRPr lang="en-US" sz="2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BD1E7D-5D01-426F-944E-DA11349929E9}" type="parTrans" cxnId="{B51D4E7C-B3C6-49C7-9862-0B8A31669E41}">
      <dgm:prSet/>
      <dgm:spPr/>
      <dgm:t>
        <a:bodyPr/>
        <a:lstStyle/>
        <a:p>
          <a:endParaRPr lang="en-US"/>
        </a:p>
      </dgm:t>
    </dgm:pt>
    <dgm:pt modelId="{63FB75FC-E3EA-4E71-9E89-576D14400EEC}" type="sibTrans" cxnId="{B51D4E7C-B3C6-49C7-9862-0B8A31669E41}">
      <dgm:prSet/>
      <dgm:spPr/>
      <dgm:t>
        <a:bodyPr/>
        <a:lstStyle/>
        <a:p>
          <a:endParaRPr lang="en-US"/>
        </a:p>
      </dgm:t>
    </dgm:pt>
    <dgm:pt modelId="{9CCED512-EC52-42EC-BFF0-30646E611CE3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l-GR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Διάγνωση: </a:t>
          </a:r>
          <a:r>
            <a:rPr lang="el-GR" sz="20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σπινθηρογραφική</a:t>
          </a:r>
          <a:r>
            <a:rPr lang="el-GR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απεικόνιση (γ-κάμερα, χρήση</a:t>
          </a:r>
          <a:r>
            <a:rPr lang="en-US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l-GR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Τεχνήτιο-99</a:t>
          </a:r>
          <a:r>
            <a:rPr lang="en-US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m)</a:t>
          </a:r>
          <a:r>
            <a:rPr lang="el-GR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και ορολογικές εξετάσεις (</a:t>
          </a:r>
          <a:r>
            <a:rPr lang="en-US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in vitro)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7E3A05-396F-445E-ACE6-ED6C3130C749}" type="parTrans" cxnId="{07F60471-F559-453B-8C40-1D9F9AFA3BA9}">
      <dgm:prSet/>
      <dgm:spPr/>
      <dgm:t>
        <a:bodyPr/>
        <a:lstStyle/>
        <a:p>
          <a:endParaRPr lang="en-US"/>
        </a:p>
      </dgm:t>
    </dgm:pt>
    <dgm:pt modelId="{B56430A0-61DC-4536-B24C-8D8551060E45}" type="sibTrans" cxnId="{07F60471-F559-453B-8C40-1D9F9AFA3BA9}">
      <dgm:prSet/>
      <dgm:spPr/>
      <dgm:t>
        <a:bodyPr/>
        <a:lstStyle/>
        <a:p>
          <a:endParaRPr lang="en-US"/>
        </a:p>
      </dgm:t>
    </dgm:pt>
    <dgm:pt modelId="{4A88072D-EE22-4C53-A72F-78B7F2CB765D}">
      <dgm:prSet custT="1"/>
      <dgm:spPr/>
      <dgm:t>
        <a:bodyPr/>
        <a:lstStyle/>
        <a:p>
          <a:pPr algn="just">
            <a:lnSpc>
              <a:spcPct val="150000"/>
            </a:lnSpc>
          </a:pPr>
          <a:r>
            <a:rPr lang="el-GR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Θεραπεία: παθήσεις του θυρεοειδούς αδένα (Ιώδιο-131), επώδυνες οστικές μεταστάσεις (Στρόντιο-89, Φώσφορος-32, κ.ά.), </a:t>
          </a:r>
          <a:r>
            <a:rPr lang="el-GR" sz="20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νευροενδοκρινείς</a:t>
          </a:r>
          <a:r>
            <a:rPr lang="el-GR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όγκους (Λουτέτιο-177)</a:t>
          </a:r>
          <a:r>
            <a:rPr lang="en-US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l-GR" sz="20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φλεγμονώδεις αρθρίτιδες (Φώσφορος-32, Ύττριο-90, κ.ά.)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21C876-CE5B-4499-A59E-CE1AE6FED5A3}" type="parTrans" cxnId="{87692DC0-DBE1-4951-A810-7EC97387DBED}">
      <dgm:prSet/>
      <dgm:spPr/>
      <dgm:t>
        <a:bodyPr/>
        <a:lstStyle/>
        <a:p>
          <a:endParaRPr lang="en-US"/>
        </a:p>
      </dgm:t>
    </dgm:pt>
    <dgm:pt modelId="{44C40C6A-3942-4253-BADC-9E79B28925BF}" type="sibTrans" cxnId="{87692DC0-DBE1-4951-A810-7EC97387DBED}">
      <dgm:prSet/>
      <dgm:spPr/>
      <dgm:t>
        <a:bodyPr/>
        <a:lstStyle/>
        <a:p>
          <a:endParaRPr lang="en-US"/>
        </a:p>
      </dgm:t>
    </dgm:pt>
    <dgm:pt modelId="{C07B3F21-D2FF-4678-B2B6-B436B8376DAE}" type="pres">
      <dgm:prSet presAssocID="{EAF5E050-8872-47F3-8A66-08A328A88B09}" presName="linear" presStyleCnt="0">
        <dgm:presLayoutVars>
          <dgm:animLvl val="lvl"/>
          <dgm:resizeHandles val="exact"/>
        </dgm:presLayoutVars>
      </dgm:prSet>
      <dgm:spPr/>
    </dgm:pt>
    <dgm:pt modelId="{068FAED1-1DBE-4FFB-BF5C-997702F4A5ED}" type="pres">
      <dgm:prSet presAssocID="{93589897-8FBD-45DB-AF4C-58CE8ABCEA0A}" presName="parentText" presStyleLbl="node1" presStyleIdx="0" presStyleCnt="1" custScaleY="47000" custLinFactNeighborY="3387">
        <dgm:presLayoutVars>
          <dgm:chMax val="0"/>
          <dgm:bulletEnabled val="1"/>
        </dgm:presLayoutVars>
      </dgm:prSet>
      <dgm:spPr/>
    </dgm:pt>
    <dgm:pt modelId="{A4896D0C-E4F7-47DC-B1B4-988CB51BC232}" type="pres">
      <dgm:prSet presAssocID="{93589897-8FBD-45DB-AF4C-58CE8ABCEA0A}" presName="childText" presStyleLbl="revTx" presStyleIdx="0" presStyleCnt="1" custScaleY="132024" custLinFactNeighborX="-1679" custLinFactNeighborY="87592">
        <dgm:presLayoutVars>
          <dgm:bulletEnabled val="1"/>
        </dgm:presLayoutVars>
      </dgm:prSet>
      <dgm:spPr/>
    </dgm:pt>
  </dgm:ptLst>
  <dgm:cxnLst>
    <dgm:cxn modelId="{D745B333-AED9-4FED-89E8-53AF812FBF83}" type="presOf" srcId="{9CCED512-EC52-42EC-BFF0-30646E611CE3}" destId="{A4896D0C-E4F7-47DC-B1B4-988CB51BC232}" srcOrd="0" destOrd="0" presId="urn:microsoft.com/office/officeart/2005/8/layout/vList2"/>
    <dgm:cxn modelId="{DD1E034C-741F-4877-9C3B-94CE71EBE8E0}" type="presOf" srcId="{EAF5E050-8872-47F3-8A66-08A328A88B09}" destId="{C07B3F21-D2FF-4678-B2B6-B436B8376DAE}" srcOrd="0" destOrd="0" presId="urn:microsoft.com/office/officeart/2005/8/layout/vList2"/>
    <dgm:cxn modelId="{07F60471-F559-453B-8C40-1D9F9AFA3BA9}" srcId="{93589897-8FBD-45DB-AF4C-58CE8ABCEA0A}" destId="{9CCED512-EC52-42EC-BFF0-30646E611CE3}" srcOrd="0" destOrd="0" parTransId="{787E3A05-396F-445E-ACE6-ED6C3130C749}" sibTransId="{B56430A0-61DC-4536-B24C-8D8551060E45}"/>
    <dgm:cxn modelId="{B51D4E7C-B3C6-49C7-9862-0B8A31669E41}" srcId="{EAF5E050-8872-47F3-8A66-08A328A88B09}" destId="{93589897-8FBD-45DB-AF4C-58CE8ABCEA0A}" srcOrd="0" destOrd="0" parTransId="{46BD1E7D-5D01-426F-944E-DA11349929E9}" sibTransId="{63FB75FC-E3EA-4E71-9E89-576D14400EEC}"/>
    <dgm:cxn modelId="{AC7A3588-B3BD-4E54-84E2-3E5A99309F60}" type="presOf" srcId="{93589897-8FBD-45DB-AF4C-58CE8ABCEA0A}" destId="{068FAED1-1DBE-4FFB-BF5C-997702F4A5ED}" srcOrd="0" destOrd="0" presId="urn:microsoft.com/office/officeart/2005/8/layout/vList2"/>
    <dgm:cxn modelId="{87692DC0-DBE1-4951-A810-7EC97387DBED}" srcId="{93589897-8FBD-45DB-AF4C-58CE8ABCEA0A}" destId="{4A88072D-EE22-4C53-A72F-78B7F2CB765D}" srcOrd="1" destOrd="0" parTransId="{0D21C876-CE5B-4499-A59E-CE1AE6FED5A3}" sibTransId="{44C40C6A-3942-4253-BADC-9E79B28925BF}"/>
    <dgm:cxn modelId="{3D548DCB-543F-4563-9AF6-9E94691D4FE5}" type="presOf" srcId="{4A88072D-EE22-4C53-A72F-78B7F2CB765D}" destId="{A4896D0C-E4F7-47DC-B1B4-988CB51BC232}" srcOrd="0" destOrd="1" presId="urn:microsoft.com/office/officeart/2005/8/layout/vList2"/>
    <dgm:cxn modelId="{B5B88C53-259A-4884-A576-6030DF12DC07}" type="presParOf" srcId="{C07B3F21-D2FF-4678-B2B6-B436B8376DAE}" destId="{068FAED1-1DBE-4FFB-BF5C-997702F4A5ED}" srcOrd="0" destOrd="0" presId="urn:microsoft.com/office/officeart/2005/8/layout/vList2"/>
    <dgm:cxn modelId="{BC1742D5-032B-4B3A-802A-7351AE02E77E}" type="presParOf" srcId="{C07B3F21-D2FF-4678-B2B6-B436B8376DAE}" destId="{A4896D0C-E4F7-47DC-B1B4-988CB51BC23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F41AA7-F446-4D38-954F-92D0A6A83DF4}" type="doc">
      <dgm:prSet loTypeId="urn:microsoft.com/office/officeart/2005/8/layout/pList2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EFD3EBF-21C4-4873-B02E-A4A0326904BE}">
      <dgm:prSet custT="1"/>
      <dgm:spPr/>
      <dgm:t>
        <a:bodyPr/>
        <a:lstStyle/>
        <a:p>
          <a:r>
            <a:rPr lang="el-G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Δημόσια Υγεία: συμβάλλει στην ελαχιστοποίηση της έκθεσης σε παράγοντες κινδύνου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002BAD-8343-4565-9554-4ED3D1AAB10F}" type="parTrans" cxnId="{C9549D27-3EA6-4C07-B8EF-AC14995CE839}">
      <dgm:prSet/>
      <dgm:spPr/>
      <dgm:t>
        <a:bodyPr/>
        <a:lstStyle/>
        <a:p>
          <a:endParaRPr lang="en-US"/>
        </a:p>
      </dgm:t>
    </dgm:pt>
    <dgm:pt modelId="{9068F106-3DB0-4C4D-BA30-C7D9427965ED}" type="sibTrans" cxnId="{C9549D27-3EA6-4C07-B8EF-AC14995CE839}">
      <dgm:prSet/>
      <dgm:spPr/>
      <dgm:t>
        <a:bodyPr/>
        <a:lstStyle/>
        <a:p>
          <a:endParaRPr lang="en-US"/>
        </a:p>
      </dgm:t>
    </dgm:pt>
    <dgm:pt modelId="{0D1A29F9-CCA0-4464-8641-9D80A418EEEE}">
      <dgm:prSet custT="1"/>
      <dgm:spPr/>
      <dgm:t>
        <a:bodyPr/>
        <a:lstStyle/>
        <a:p>
          <a:r>
            <a:rPr lang="el-G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Λέξη κλειδί: ΠΡΟΛΗΨΗ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4BC58F-45E0-4F59-9189-139480CEB883}" type="parTrans" cxnId="{602FD23D-3511-4795-B244-FE96914CE719}">
      <dgm:prSet/>
      <dgm:spPr/>
      <dgm:t>
        <a:bodyPr/>
        <a:lstStyle/>
        <a:p>
          <a:endParaRPr lang="en-US"/>
        </a:p>
      </dgm:t>
    </dgm:pt>
    <dgm:pt modelId="{B69F380B-2952-4070-A929-E779A5AD63D2}" type="sibTrans" cxnId="{602FD23D-3511-4795-B244-FE96914CE719}">
      <dgm:prSet/>
      <dgm:spPr/>
      <dgm:t>
        <a:bodyPr/>
        <a:lstStyle/>
        <a:p>
          <a:endParaRPr lang="en-US"/>
        </a:p>
      </dgm:t>
    </dgm:pt>
    <dgm:pt modelId="{640784B3-77AB-44B6-8936-D04A3A95F17A}">
      <dgm:prSet custT="1"/>
      <dgm:spPr/>
      <dgm:t>
        <a:bodyPr/>
        <a:lstStyle/>
        <a:p>
          <a:r>
            <a:rPr lang="el-GR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Μοιράζονται πολλούς κοινούς στόχους</a:t>
          </a:r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668957-A102-40F3-A763-848539FA1425}" type="parTrans" cxnId="{93FF9094-794C-4446-AF31-1401DC6BD789}">
      <dgm:prSet/>
      <dgm:spPr/>
      <dgm:t>
        <a:bodyPr/>
        <a:lstStyle/>
        <a:p>
          <a:endParaRPr lang="en-US"/>
        </a:p>
      </dgm:t>
    </dgm:pt>
    <dgm:pt modelId="{662B1A71-85D4-4DC2-994F-83EEBB061F78}" type="sibTrans" cxnId="{93FF9094-794C-4446-AF31-1401DC6BD789}">
      <dgm:prSet/>
      <dgm:spPr/>
      <dgm:t>
        <a:bodyPr/>
        <a:lstStyle/>
        <a:p>
          <a:endParaRPr lang="en-US"/>
        </a:p>
      </dgm:t>
    </dgm:pt>
    <dgm:pt modelId="{F61E6120-445C-456A-B8D8-6AC4C8533C3D}" type="pres">
      <dgm:prSet presAssocID="{E9F41AA7-F446-4D38-954F-92D0A6A83DF4}" presName="Name0" presStyleCnt="0">
        <dgm:presLayoutVars>
          <dgm:dir/>
          <dgm:resizeHandles val="exact"/>
        </dgm:presLayoutVars>
      </dgm:prSet>
      <dgm:spPr/>
    </dgm:pt>
    <dgm:pt modelId="{8433D7BA-333C-4980-95F1-43E1B9F7CF3B}" type="pres">
      <dgm:prSet presAssocID="{E9F41AA7-F446-4D38-954F-92D0A6A83DF4}" presName="bkgdShp" presStyleLbl="alignAccFollowNode1" presStyleIdx="0" presStyleCnt="1" custLinFactNeighborX="1094"/>
      <dgm:spPr/>
    </dgm:pt>
    <dgm:pt modelId="{47933C77-4B1A-4D42-97C9-EDE10F6EEF48}" type="pres">
      <dgm:prSet presAssocID="{E9F41AA7-F446-4D38-954F-92D0A6A83DF4}" presName="linComp" presStyleCnt="0"/>
      <dgm:spPr/>
    </dgm:pt>
    <dgm:pt modelId="{D9A312D3-A93A-48E0-A3B9-909C70FDA6D6}" type="pres">
      <dgm:prSet presAssocID="{0EFD3EBF-21C4-4873-B02E-A4A0326904BE}" presName="compNode" presStyleCnt="0"/>
      <dgm:spPr/>
    </dgm:pt>
    <dgm:pt modelId="{6E7E35BC-8610-4D90-9E4B-F08CBB87705D}" type="pres">
      <dgm:prSet presAssocID="{0EFD3EBF-21C4-4873-B02E-A4A0326904BE}" presName="node" presStyleLbl="node1" presStyleIdx="0" presStyleCnt="3">
        <dgm:presLayoutVars>
          <dgm:bulletEnabled val="1"/>
        </dgm:presLayoutVars>
      </dgm:prSet>
      <dgm:spPr/>
    </dgm:pt>
    <dgm:pt modelId="{2B769FC4-497C-4114-9576-ECB85307878F}" type="pres">
      <dgm:prSet presAssocID="{0EFD3EBF-21C4-4873-B02E-A4A0326904BE}" presName="invisiNode" presStyleLbl="node1" presStyleIdx="0" presStyleCnt="3"/>
      <dgm:spPr/>
    </dgm:pt>
    <dgm:pt modelId="{183C9010-23CC-4006-96A6-16C24254B505}" type="pres">
      <dgm:prSet presAssocID="{0EFD3EBF-21C4-4873-B02E-A4A0326904BE}" presName="imagNode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81069C15-FE41-4A1F-B97C-9304AE5AB640}" type="pres">
      <dgm:prSet presAssocID="{9068F106-3DB0-4C4D-BA30-C7D9427965ED}" presName="sibTrans" presStyleLbl="sibTrans2D1" presStyleIdx="0" presStyleCnt="0"/>
      <dgm:spPr/>
    </dgm:pt>
    <dgm:pt modelId="{D811B49A-510C-4BFD-AA20-7A8CB3DE912C}" type="pres">
      <dgm:prSet presAssocID="{0D1A29F9-CCA0-4464-8641-9D80A418EEEE}" presName="compNode" presStyleCnt="0"/>
      <dgm:spPr/>
    </dgm:pt>
    <dgm:pt modelId="{C370E2C4-60A9-48C9-A665-5D2C30DE8660}" type="pres">
      <dgm:prSet presAssocID="{0D1A29F9-CCA0-4464-8641-9D80A418EEEE}" presName="node" presStyleLbl="node1" presStyleIdx="1" presStyleCnt="3">
        <dgm:presLayoutVars>
          <dgm:bulletEnabled val="1"/>
        </dgm:presLayoutVars>
      </dgm:prSet>
      <dgm:spPr/>
    </dgm:pt>
    <dgm:pt modelId="{5C8E134E-7967-43D9-8EE9-6EFD7FFAA730}" type="pres">
      <dgm:prSet presAssocID="{0D1A29F9-CCA0-4464-8641-9D80A418EEEE}" presName="invisiNode" presStyleLbl="node1" presStyleIdx="1" presStyleCnt="3"/>
      <dgm:spPr/>
    </dgm:pt>
    <dgm:pt modelId="{EDF2AE4C-17F3-4033-9D5B-F4AAA678AF3D}" type="pres">
      <dgm:prSet presAssocID="{0D1A29F9-CCA0-4464-8641-9D80A418EEEE}" presName="imagNod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</dgm:spPr>
    </dgm:pt>
    <dgm:pt modelId="{2A5BB26F-FB13-43C3-BF4E-EF8302BFEEA0}" type="pres">
      <dgm:prSet presAssocID="{B69F380B-2952-4070-A929-E779A5AD63D2}" presName="sibTrans" presStyleLbl="sibTrans2D1" presStyleIdx="0" presStyleCnt="0"/>
      <dgm:spPr/>
    </dgm:pt>
    <dgm:pt modelId="{F0878EC6-7CDC-4B34-8D31-D8B12F62E715}" type="pres">
      <dgm:prSet presAssocID="{640784B3-77AB-44B6-8936-D04A3A95F17A}" presName="compNode" presStyleCnt="0"/>
      <dgm:spPr/>
    </dgm:pt>
    <dgm:pt modelId="{06F110A1-C508-4340-ABAE-5A7C3DF4ECCF}" type="pres">
      <dgm:prSet presAssocID="{640784B3-77AB-44B6-8936-D04A3A95F17A}" presName="node" presStyleLbl="node1" presStyleIdx="2" presStyleCnt="3">
        <dgm:presLayoutVars>
          <dgm:bulletEnabled val="1"/>
        </dgm:presLayoutVars>
      </dgm:prSet>
      <dgm:spPr/>
    </dgm:pt>
    <dgm:pt modelId="{08D3C09E-496D-4DF2-B02A-CBF52E2452E5}" type="pres">
      <dgm:prSet presAssocID="{640784B3-77AB-44B6-8936-D04A3A95F17A}" presName="invisiNode" presStyleLbl="node1" presStyleIdx="2" presStyleCnt="3"/>
      <dgm:spPr/>
    </dgm:pt>
    <dgm:pt modelId="{472089B4-248D-4F01-A5BB-9BDC3BECC0C2}" type="pres">
      <dgm:prSet presAssocID="{640784B3-77AB-44B6-8936-D04A3A95F17A}" presName="imagNod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</dgm:spPr>
    </dgm:pt>
  </dgm:ptLst>
  <dgm:cxnLst>
    <dgm:cxn modelId="{FD0C2415-FEBA-4FC4-9A63-326CBAB8EE8A}" type="presOf" srcId="{B69F380B-2952-4070-A929-E779A5AD63D2}" destId="{2A5BB26F-FB13-43C3-BF4E-EF8302BFEEA0}" srcOrd="0" destOrd="0" presId="urn:microsoft.com/office/officeart/2005/8/layout/pList2"/>
    <dgm:cxn modelId="{C9549D27-3EA6-4C07-B8EF-AC14995CE839}" srcId="{E9F41AA7-F446-4D38-954F-92D0A6A83DF4}" destId="{0EFD3EBF-21C4-4873-B02E-A4A0326904BE}" srcOrd="0" destOrd="0" parTransId="{AC002BAD-8343-4565-9554-4ED3D1AAB10F}" sibTransId="{9068F106-3DB0-4C4D-BA30-C7D9427965ED}"/>
    <dgm:cxn modelId="{0DAD6737-26BF-47CB-9A86-2E45A4EDEF51}" type="presOf" srcId="{E9F41AA7-F446-4D38-954F-92D0A6A83DF4}" destId="{F61E6120-445C-456A-B8D8-6AC4C8533C3D}" srcOrd="0" destOrd="0" presId="urn:microsoft.com/office/officeart/2005/8/layout/pList2"/>
    <dgm:cxn modelId="{CE2B1838-8465-48B3-A527-483A4EF6F9C1}" type="presOf" srcId="{0D1A29F9-CCA0-4464-8641-9D80A418EEEE}" destId="{C370E2C4-60A9-48C9-A665-5D2C30DE8660}" srcOrd="0" destOrd="0" presId="urn:microsoft.com/office/officeart/2005/8/layout/pList2"/>
    <dgm:cxn modelId="{602FD23D-3511-4795-B244-FE96914CE719}" srcId="{E9F41AA7-F446-4D38-954F-92D0A6A83DF4}" destId="{0D1A29F9-CCA0-4464-8641-9D80A418EEEE}" srcOrd="1" destOrd="0" parTransId="{144BC58F-45E0-4F59-9189-139480CEB883}" sibTransId="{B69F380B-2952-4070-A929-E779A5AD63D2}"/>
    <dgm:cxn modelId="{E5A8985C-F297-4558-9147-79BD89F45F8D}" type="presOf" srcId="{640784B3-77AB-44B6-8936-D04A3A95F17A}" destId="{06F110A1-C508-4340-ABAE-5A7C3DF4ECCF}" srcOrd="0" destOrd="0" presId="urn:microsoft.com/office/officeart/2005/8/layout/pList2"/>
    <dgm:cxn modelId="{D850465E-580C-48E9-9C43-5523A3D07A20}" type="presOf" srcId="{9068F106-3DB0-4C4D-BA30-C7D9427965ED}" destId="{81069C15-FE41-4A1F-B97C-9304AE5AB640}" srcOrd="0" destOrd="0" presId="urn:microsoft.com/office/officeart/2005/8/layout/pList2"/>
    <dgm:cxn modelId="{93FF9094-794C-4446-AF31-1401DC6BD789}" srcId="{E9F41AA7-F446-4D38-954F-92D0A6A83DF4}" destId="{640784B3-77AB-44B6-8936-D04A3A95F17A}" srcOrd="2" destOrd="0" parTransId="{0D668957-A102-40F3-A763-848539FA1425}" sibTransId="{662B1A71-85D4-4DC2-994F-83EEBB061F78}"/>
    <dgm:cxn modelId="{30FA19CD-FA69-4D99-AB66-71634D5B3E18}" type="presOf" srcId="{0EFD3EBF-21C4-4873-B02E-A4A0326904BE}" destId="{6E7E35BC-8610-4D90-9E4B-F08CBB87705D}" srcOrd="0" destOrd="0" presId="urn:microsoft.com/office/officeart/2005/8/layout/pList2"/>
    <dgm:cxn modelId="{AA60C164-ED91-43F9-A445-0FBEEEAA3C9A}" type="presParOf" srcId="{F61E6120-445C-456A-B8D8-6AC4C8533C3D}" destId="{8433D7BA-333C-4980-95F1-43E1B9F7CF3B}" srcOrd="0" destOrd="0" presId="urn:microsoft.com/office/officeart/2005/8/layout/pList2"/>
    <dgm:cxn modelId="{3C4DEB6A-E909-42ED-BBB6-64E8E8E29089}" type="presParOf" srcId="{F61E6120-445C-456A-B8D8-6AC4C8533C3D}" destId="{47933C77-4B1A-4D42-97C9-EDE10F6EEF48}" srcOrd="1" destOrd="0" presId="urn:microsoft.com/office/officeart/2005/8/layout/pList2"/>
    <dgm:cxn modelId="{9727B897-20FC-4254-A931-36B23DA58691}" type="presParOf" srcId="{47933C77-4B1A-4D42-97C9-EDE10F6EEF48}" destId="{D9A312D3-A93A-48E0-A3B9-909C70FDA6D6}" srcOrd="0" destOrd="0" presId="urn:microsoft.com/office/officeart/2005/8/layout/pList2"/>
    <dgm:cxn modelId="{64B21FDA-0263-4FFF-BF02-B78A9CA3847F}" type="presParOf" srcId="{D9A312D3-A93A-48E0-A3B9-909C70FDA6D6}" destId="{6E7E35BC-8610-4D90-9E4B-F08CBB87705D}" srcOrd="0" destOrd="0" presId="urn:microsoft.com/office/officeart/2005/8/layout/pList2"/>
    <dgm:cxn modelId="{35465E1F-9D5B-481B-9585-CFA43765300E}" type="presParOf" srcId="{D9A312D3-A93A-48E0-A3B9-909C70FDA6D6}" destId="{2B769FC4-497C-4114-9576-ECB85307878F}" srcOrd="1" destOrd="0" presId="urn:microsoft.com/office/officeart/2005/8/layout/pList2"/>
    <dgm:cxn modelId="{C5A86995-2816-42C2-A9F5-9DC4E1A88F71}" type="presParOf" srcId="{D9A312D3-A93A-48E0-A3B9-909C70FDA6D6}" destId="{183C9010-23CC-4006-96A6-16C24254B505}" srcOrd="2" destOrd="0" presId="urn:microsoft.com/office/officeart/2005/8/layout/pList2"/>
    <dgm:cxn modelId="{21A2FCAA-A78E-46AB-8AD3-FCDAC1995E66}" type="presParOf" srcId="{47933C77-4B1A-4D42-97C9-EDE10F6EEF48}" destId="{81069C15-FE41-4A1F-B97C-9304AE5AB640}" srcOrd="1" destOrd="0" presId="urn:microsoft.com/office/officeart/2005/8/layout/pList2"/>
    <dgm:cxn modelId="{4332BBFF-050E-457F-982C-171CAA3F930B}" type="presParOf" srcId="{47933C77-4B1A-4D42-97C9-EDE10F6EEF48}" destId="{D811B49A-510C-4BFD-AA20-7A8CB3DE912C}" srcOrd="2" destOrd="0" presId="urn:microsoft.com/office/officeart/2005/8/layout/pList2"/>
    <dgm:cxn modelId="{4653E900-ADE3-432E-81FA-C150900E0F60}" type="presParOf" srcId="{D811B49A-510C-4BFD-AA20-7A8CB3DE912C}" destId="{C370E2C4-60A9-48C9-A665-5D2C30DE8660}" srcOrd="0" destOrd="0" presId="urn:microsoft.com/office/officeart/2005/8/layout/pList2"/>
    <dgm:cxn modelId="{C43384AF-46A5-4494-B3E0-AF47E3AF5CBC}" type="presParOf" srcId="{D811B49A-510C-4BFD-AA20-7A8CB3DE912C}" destId="{5C8E134E-7967-43D9-8EE9-6EFD7FFAA730}" srcOrd="1" destOrd="0" presId="urn:microsoft.com/office/officeart/2005/8/layout/pList2"/>
    <dgm:cxn modelId="{347400DF-310C-4BCD-A5B3-80D51CEB04BC}" type="presParOf" srcId="{D811B49A-510C-4BFD-AA20-7A8CB3DE912C}" destId="{EDF2AE4C-17F3-4033-9D5B-F4AAA678AF3D}" srcOrd="2" destOrd="0" presId="urn:microsoft.com/office/officeart/2005/8/layout/pList2"/>
    <dgm:cxn modelId="{0558799B-8CEC-4DDB-BA08-2DD5D22677C4}" type="presParOf" srcId="{47933C77-4B1A-4D42-97C9-EDE10F6EEF48}" destId="{2A5BB26F-FB13-43C3-BF4E-EF8302BFEEA0}" srcOrd="3" destOrd="0" presId="urn:microsoft.com/office/officeart/2005/8/layout/pList2"/>
    <dgm:cxn modelId="{5A7BF4A7-BFD1-480E-BFEC-00151E4A11B0}" type="presParOf" srcId="{47933C77-4B1A-4D42-97C9-EDE10F6EEF48}" destId="{F0878EC6-7CDC-4B34-8D31-D8B12F62E715}" srcOrd="4" destOrd="0" presId="urn:microsoft.com/office/officeart/2005/8/layout/pList2"/>
    <dgm:cxn modelId="{23AC7B6A-CB8D-4E5E-B8A0-611DCC31FCCB}" type="presParOf" srcId="{F0878EC6-7CDC-4B34-8D31-D8B12F62E715}" destId="{06F110A1-C508-4340-ABAE-5A7C3DF4ECCF}" srcOrd="0" destOrd="0" presId="urn:microsoft.com/office/officeart/2005/8/layout/pList2"/>
    <dgm:cxn modelId="{D8F41517-F028-4868-B4E4-B9BF0913D82F}" type="presParOf" srcId="{F0878EC6-7CDC-4B34-8D31-D8B12F62E715}" destId="{08D3C09E-496D-4DF2-B02A-CBF52E2452E5}" srcOrd="1" destOrd="0" presId="urn:microsoft.com/office/officeart/2005/8/layout/pList2"/>
    <dgm:cxn modelId="{3B2D3BD0-2CA3-435E-8F15-B92649C48CD9}" type="presParOf" srcId="{F0878EC6-7CDC-4B34-8D31-D8B12F62E715}" destId="{472089B4-248D-4F01-A5BB-9BDC3BECC0C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F41AA7-F446-4D38-954F-92D0A6A83DF4}" type="doc">
      <dgm:prSet loTypeId="urn:microsoft.com/office/officeart/2005/8/layout/pList2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862EC04A-7B46-4DA7-9263-F8705FE1D12A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Γενικός στόχος: μείωση θνησιμότητας &amp; νοσηρότητας μεμονωμένων ασθενών και αύξηση του προσδόκιμου επιβίωσης του ασθενούς.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599536-F34B-475A-A041-9D49579F74C4}" type="parTrans" cxnId="{00890BDD-C58F-4170-8696-3D4EACDC558F}">
      <dgm:prSet/>
      <dgm:spPr/>
      <dgm:t>
        <a:bodyPr/>
        <a:lstStyle/>
        <a:p>
          <a:endParaRPr lang="en-US"/>
        </a:p>
      </dgm:t>
    </dgm:pt>
    <dgm:pt modelId="{159A4432-348A-4049-BEFE-D1C8F00D12F9}" type="sibTrans" cxnId="{00890BDD-C58F-4170-8696-3D4EACDC558F}">
      <dgm:prSet/>
      <dgm:spPr/>
      <dgm:t>
        <a:bodyPr/>
        <a:lstStyle/>
        <a:p>
          <a:endParaRPr lang="en-US"/>
        </a:p>
      </dgm:t>
    </dgm:pt>
    <dgm:pt modelId="{338256E5-E2D6-411C-8782-F39D5384E225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Κύριος στόχος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  ΑΣΘΕΝΗΣ  και επομένως ελαχιστοποιούνται οι αρνητικές επιπτώσεις της ιοντίζουσας ακτινοβολίας στις ιατρικές εξετάσεις 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B8FE50-2D7F-4A96-BB44-7E462A18C46D}" type="parTrans" cxnId="{9A5251D4-BA9B-4ED1-B760-51831ECAC588}">
      <dgm:prSet/>
      <dgm:spPr/>
      <dgm:t>
        <a:bodyPr/>
        <a:lstStyle/>
        <a:p>
          <a:endParaRPr lang="en-US"/>
        </a:p>
      </dgm:t>
    </dgm:pt>
    <dgm:pt modelId="{97D0CFDE-2D67-4A23-9867-73BD6447EF70}" type="sibTrans" cxnId="{9A5251D4-BA9B-4ED1-B760-51831ECAC588}">
      <dgm:prSet/>
      <dgm:spPr/>
      <dgm:t>
        <a:bodyPr/>
        <a:lstStyle/>
        <a:p>
          <a:endParaRPr lang="en-US"/>
        </a:p>
      </dgm:t>
    </dgm:pt>
    <dgm:pt modelId="{4E9B4EF8-7602-4874-B8AC-3BF2938E1310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Δευτερεύον στόχος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 ΕΡΓΑΖΟΜΕΝΟΣ,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οπουδήποτε γίνεται χρήση πηγών ακτινοβολίας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F4C8D-5F0C-432A-AA12-E16F56C150DF}" type="parTrans" cxnId="{18A2A46A-009F-447C-9733-0B81168893C3}">
      <dgm:prSet/>
      <dgm:spPr/>
      <dgm:t>
        <a:bodyPr/>
        <a:lstStyle/>
        <a:p>
          <a:endParaRPr lang="en-US"/>
        </a:p>
      </dgm:t>
    </dgm:pt>
    <dgm:pt modelId="{E4F82E29-677A-4107-B24D-34CE9258E78F}" type="sibTrans" cxnId="{18A2A46A-009F-447C-9733-0B81168893C3}">
      <dgm:prSet/>
      <dgm:spPr/>
      <dgm:t>
        <a:bodyPr/>
        <a:lstStyle/>
        <a:p>
          <a:endParaRPr lang="en-US"/>
        </a:p>
      </dgm:t>
    </dgm:pt>
    <dgm:pt modelId="{61B95B2A-9A9B-4A4A-AE0E-36E5F3B309F0}">
      <dgm:prSet/>
      <dgm:spPr/>
      <dgm:t>
        <a:bodyPr/>
        <a:lstStyle/>
        <a:p>
          <a:r>
            <a:rPr lang="el-GR" dirty="0">
              <a:latin typeface="Times New Roman" panose="02020603050405020304" pitchFamily="18" charset="0"/>
              <a:cs typeface="Times New Roman" panose="02020603050405020304" pitchFamily="18" charset="0"/>
            </a:rPr>
            <a:t>Συνεργασία: Ακτινοπροστασίας-Δημόσιας Υγείας-Επαγγελματικής Υγείας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62C120-8866-4E9F-99DC-E78DC32274D4}" type="parTrans" cxnId="{827C2175-019F-4BD0-8258-D3E794991248}">
      <dgm:prSet/>
      <dgm:spPr/>
      <dgm:t>
        <a:bodyPr/>
        <a:lstStyle/>
        <a:p>
          <a:endParaRPr lang="en-US"/>
        </a:p>
      </dgm:t>
    </dgm:pt>
    <dgm:pt modelId="{53CF031C-E573-4C63-BB20-6EAE66E4E708}" type="sibTrans" cxnId="{827C2175-019F-4BD0-8258-D3E794991248}">
      <dgm:prSet/>
      <dgm:spPr/>
      <dgm:t>
        <a:bodyPr/>
        <a:lstStyle/>
        <a:p>
          <a:endParaRPr lang="en-US"/>
        </a:p>
      </dgm:t>
    </dgm:pt>
    <dgm:pt modelId="{F61E6120-445C-456A-B8D8-6AC4C8533C3D}" type="pres">
      <dgm:prSet presAssocID="{E9F41AA7-F446-4D38-954F-92D0A6A83DF4}" presName="Name0" presStyleCnt="0">
        <dgm:presLayoutVars>
          <dgm:dir/>
          <dgm:resizeHandles val="exact"/>
        </dgm:presLayoutVars>
      </dgm:prSet>
      <dgm:spPr/>
    </dgm:pt>
    <dgm:pt modelId="{8433D7BA-333C-4980-95F1-43E1B9F7CF3B}" type="pres">
      <dgm:prSet presAssocID="{E9F41AA7-F446-4D38-954F-92D0A6A83DF4}" presName="bkgdShp" presStyleLbl="alignAccFollowNode1" presStyleIdx="0" presStyleCnt="1" custLinFactY="-46811" custLinFactNeighborX="-10023" custLinFactNeighborY="-100000"/>
      <dgm:spPr/>
    </dgm:pt>
    <dgm:pt modelId="{47933C77-4B1A-4D42-97C9-EDE10F6EEF48}" type="pres">
      <dgm:prSet presAssocID="{E9F41AA7-F446-4D38-954F-92D0A6A83DF4}" presName="linComp" presStyleCnt="0"/>
      <dgm:spPr/>
    </dgm:pt>
    <dgm:pt modelId="{F05F9151-B792-4A9C-A2EB-E232AB3C217B}" type="pres">
      <dgm:prSet presAssocID="{862EC04A-7B46-4DA7-9263-F8705FE1D12A}" presName="compNode" presStyleCnt="0"/>
      <dgm:spPr/>
    </dgm:pt>
    <dgm:pt modelId="{7E60E178-B74E-4F4D-BB20-94642BCC3226}" type="pres">
      <dgm:prSet presAssocID="{862EC04A-7B46-4DA7-9263-F8705FE1D12A}" presName="node" presStyleLbl="node1" presStyleIdx="0" presStyleCnt="4">
        <dgm:presLayoutVars>
          <dgm:bulletEnabled val="1"/>
        </dgm:presLayoutVars>
      </dgm:prSet>
      <dgm:spPr/>
    </dgm:pt>
    <dgm:pt modelId="{7F1C33BA-9445-43E1-BF66-8DD54FD043C1}" type="pres">
      <dgm:prSet presAssocID="{862EC04A-7B46-4DA7-9263-F8705FE1D12A}" presName="invisiNode" presStyleLbl="node1" presStyleIdx="0" presStyleCnt="4"/>
      <dgm:spPr/>
    </dgm:pt>
    <dgm:pt modelId="{2CC39D5A-68A9-49B6-BC57-116F7150DA1C}" type="pres">
      <dgm:prSet presAssocID="{862EC04A-7B46-4DA7-9263-F8705FE1D12A}" presName="imagNode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</dgm:spPr>
    </dgm:pt>
    <dgm:pt modelId="{BF835DA6-D477-4379-9C1B-B8C270BD7E7F}" type="pres">
      <dgm:prSet presAssocID="{159A4432-348A-4049-BEFE-D1C8F00D12F9}" presName="sibTrans" presStyleLbl="sibTrans2D1" presStyleIdx="0" presStyleCnt="0"/>
      <dgm:spPr/>
    </dgm:pt>
    <dgm:pt modelId="{6A206B38-4221-40A3-ACF8-3E45FC187D75}" type="pres">
      <dgm:prSet presAssocID="{338256E5-E2D6-411C-8782-F39D5384E225}" presName="compNode" presStyleCnt="0"/>
      <dgm:spPr/>
    </dgm:pt>
    <dgm:pt modelId="{05CC3614-C085-4A3D-BE27-90BACEACB461}" type="pres">
      <dgm:prSet presAssocID="{338256E5-E2D6-411C-8782-F39D5384E225}" presName="node" presStyleLbl="node1" presStyleIdx="1" presStyleCnt="4">
        <dgm:presLayoutVars>
          <dgm:bulletEnabled val="1"/>
        </dgm:presLayoutVars>
      </dgm:prSet>
      <dgm:spPr/>
    </dgm:pt>
    <dgm:pt modelId="{372528E0-4973-400F-93B9-26AB8D42239C}" type="pres">
      <dgm:prSet presAssocID="{338256E5-E2D6-411C-8782-F39D5384E225}" presName="invisiNode" presStyleLbl="node1" presStyleIdx="1" presStyleCnt="4"/>
      <dgm:spPr/>
    </dgm:pt>
    <dgm:pt modelId="{11854BB2-6B66-497D-BD05-C37139E2AE49}" type="pres">
      <dgm:prSet presAssocID="{338256E5-E2D6-411C-8782-F39D5384E225}" presName="imagNod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9DB875E7-A527-4D4F-AD73-A82EC6268FB2}" type="pres">
      <dgm:prSet presAssocID="{97D0CFDE-2D67-4A23-9867-73BD6447EF70}" presName="sibTrans" presStyleLbl="sibTrans2D1" presStyleIdx="0" presStyleCnt="0"/>
      <dgm:spPr/>
    </dgm:pt>
    <dgm:pt modelId="{A8AF706C-548A-423C-8A3E-62A17B6F938B}" type="pres">
      <dgm:prSet presAssocID="{4E9B4EF8-7602-4874-B8AC-3BF2938E1310}" presName="compNode" presStyleCnt="0"/>
      <dgm:spPr/>
    </dgm:pt>
    <dgm:pt modelId="{47C28DA6-85FA-4F69-886A-5B90416FE2BB}" type="pres">
      <dgm:prSet presAssocID="{4E9B4EF8-7602-4874-B8AC-3BF2938E1310}" presName="node" presStyleLbl="node1" presStyleIdx="2" presStyleCnt="4">
        <dgm:presLayoutVars>
          <dgm:bulletEnabled val="1"/>
        </dgm:presLayoutVars>
      </dgm:prSet>
      <dgm:spPr/>
    </dgm:pt>
    <dgm:pt modelId="{639B7DC6-FE53-4E6C-BC7B-E0A8AF6D58B1}" type="pres">
      <dgm:prSet presAssocID="{4E9B4EF8-7602-4874-B8AC-3BF2938E1310}" presName="invisiNode" presStyleLbl="node1" presStyleIdx="2" presStyleCnt="4"/>
      <dgm:spPr/>
    </dgm:pt>
    <dgm:pt modelId="{06A5887E-18CC-4014-98F7-00788FE63721}" type="pres">
      <dgm:prSet presAssocID="{4E9B4EF8-7602-4874-B8AC-3BF2938E1310}" presName="imagNod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</dgm:spPr>
    </dgm:pt>
    <dgm:pt modelId="{C53518F5-12CE-4964-8424-FD8C7262740A}" type="pres">
      <dgm:prSet presAssocID="{E4F82E29-677A-4107-B24D-34CE9258E78F}" presName="sibTrans" presStyleLbl="sibTrans2D1" presStyleIdx="0" presStyleCnt="0"/>
      <dgm:spPr/>
    </dgm:pt>
    <dgm:pt modelId="{4B79E627-AA65-448B-A9FA-31B57F8F0B31}" type="pres">
      <dgm:prSet presAssocID="{61B95B2A-9A9B-4A4A-AE0E-36E5F3B309F0}" presName="compNode" presStyleCnt="0"/>
      <dgm:spPr/>
    </dgm:pt>
    <dgm:pt modelId="{3BF11256-2144-4448-BC41-BF684AB01059}" type="pres">
      <dgm:prSet presAssocID="{61B95B2A-9A9B-4A4A-AE0E-36E5F3B309F0}" presName="node" presStyleLbl="node1" presStyleIdx="3" presStyleCnt="4">
        <dgm:presLayoutVars>
          <dgm:bulletEnabled val="1"/>
        </dgm:presLayoutVars>
      </dgm:prSet>
      <dgm:spPr/>
    </dgm:pt>
    <dgm:pt modelId="{979E659B-568A-42EE-9D1E-CA48FE27BB4C}" type="pres">
      <dgm:prSet presAssocID="{61B95B2A-9A9B-4A4A-AE0E-36E5F3B309F0}" presName="invisiNode" presStyleLbl="node1" presStyleIdx="3" presStyleCnt="4"/>
      <dgm:spPr/>
    </dgm:pt>
    <dgm:pt modelId="{14E17CE9-8382-4859-ADC2-65139F8AFCBC}" type="pres">
      <dgm:prSet presAssocID="{61B95B2A-9A9B-4A4A-AE0E-36E5F3B309F0}" presName="imagNod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</dgm:spPr>
    </dgm:pt>
  </dgm:ptLst>
  <dgm:cxnLst>
    <dgm:cxn modelId="{AAC9DB00-E501-4F96-A5FB-58FD3B186177}" type="presOf" srcId="{61B95B2A-9A9B-4A4A-AE0E-36E5F3B309F0}" destId="{3BF11256-2144-4448-BC41-BF684AB01059}" srcOrd="0" destOrd="0" presId="urn:microsoft.com/office/officeart/2005/8/layout/pList2"/>
    <dgm:cxn modelId="{0DAD6737-26BF-47CB-9A86-2E45A4EDEF51}" type="presOf" srcId="{E9F41AA7-F446-4D38-954F-92D0A6A83DF4}" destId="{F61E6120-445C-456A-B8D8-6AC4C8533C3D}" srcOrd="0" destOrd="0" presId="urn:microsoft.com/office/officeart/2005/8/layout/pList2"/>
    <dgm:cxn modelId="{02AE803C-FA0A-4268-9530-A6B238A90F42}" type="presOf" srcId="{4E9B4EF8-7602-4874-B8AC-3BF2938E1310}" destId="{47C28DA6-85FA-4F69-886A-5B90416FE2BB}" srcOrd="0" destOrd="0" presId="urn:microsoft.com/office/officeart/2005/8/layout/pList2"/>
    <dgm:cxn modelId="{7EB9A060-0249-4A98-A447-C40E37B93470}" type="presOf" srcId="{338256E5-E2D6-411C-8782-F39D5384E225}" destId="{05CC3614-C085-4A3D-BE27-90BACEACB461}" srcOrd="0" destOrd="0" presId="urn:microsoft.com/office/officeart/2005/8/layout/pList2"/>
    <dgm:cxn modelId="{18A2A46A-009F-447C-9733-0B81168893C3}" srcId="{E9F41AA7-F446-4D38-954F-92D0A6A83DF4}" destId="{4E9B4EF8-7602-4874-B8AC-3BF2938E1310}" srcOrd="2" destOrd="0" parTransId="{F95F4C8D-5F0C-432A-AA12-E16F56C150DF}" sibTransId="{E4F82E29-677A-4107-B24D-34CE9258E78F}"/>
    <dgm:cxn modelId="{1CF16A52-F0A6-4409-B577-A0D47BA60805}" type="presOf" srcId="{159A4432-348A-4049-BEFE-D1C8F00D12F9}" destId="{BF835DA6-D477-4379-9C1B-B8C270BD7E7F}" srcOrd="0" destOrd="0" presId="urn:microsoft.com/office/officeart/2005/8/layout/pList2"/>
    <dgm:cxn modelId="{827C2175-019F-4BD0-8258-D3E794991248}" srcId="{E9F41AA7-F446-4D38-954F-92D0A6A83DF4}" destId="{61B95B2A-9A9B-4A4A-AE0E-36E5F3B309F0}" srcOrd="3" destOrd="0" parTransId="{1262C120-8866-4E9F-99DC-E78DC32274D4}" sibTransId="{53CF031C-E573-4C63-BB20-6EAE66E4E708}"/>
    <dgm:cxn modelId="{6EBDFA77-ECED-4772-AF5A-3E34C55BA3BE}" type="presOf" srcId="{97D0CFDE-2D67-4A23-9867-73BD6447EF70}" destId="{9DB875E7-A527-4D4F-AD73-A82EC6268FB2}" srcOrd="0" destOrd="0" presId="urn:microsoft.com/office/officeart/2005/8/layout/pList2"/>
    <dgm:cxn modelId="{06D44DAF-410C-4435-B30F-49F3EB15CDBE}" type="presOf" srcId="{E4F82E29-677A-4107-B24D-34CE9258E78F}" destId="{C53518F5-12CE-4964-8424-FD8C7262740A}" srcOrd="0" destOrd="0" presId="urn:microsoft.com/office/officeart/2005/8/layout/pList2"/>
    <dgm:cxn modelId="{8573EBC6-FC74-45D5-9328-65058089818C}" type="presOf" srcId="{862EC04A-7B46-4DA7-9263-F8705FE1D12A}" destId="{7E60E178-B74E-4F4D-BB20-94642BCC3226}" srcOrd="0" destOrd="0" presId="urn:microsoft.com/office/officeart/2005/8/layout/pList2"/>
    <dgm:cxn modelId="{9A5251D4-BA9B-4ED1-B760-51831ECAC588}" srcId="{E9F41AA7-F446-4D38-954F-92D0A6A83DF4}" destId="{338256E5-E2D6-411C-8782-F39D5384E225}" srcOrd="1" destOrd="0" parTransId="{D0B8FE50-2D7F-4A96-BB44-7E462A18C46D}" sibTransId="{97D0CFDE-2D67-4A23-9867-73BD6447EF70}"/>
    <dgm:cxn modelId="{00890BDD-C58F-4170-8696-3D4EACDC558F}" srcId="{E9F41AA7-F446-4D38-954F-92D0A6A83DF4}" destId="{862EC04A-7B46-4DA7-9263-F8705FE1D12A}" srcOrd="0" destOrd="0" parTransId="{9B599536-F34B-475A-A041-9D49579F74C4}" sibTransId="{159A4432-348A-4049-BEFE-D1C8F00D12F9}"/>
    <dgm:cxn modelId="{AA60C164-ED91-43F9-A445-0FBEEEAA3C9A}" type="presParOf" srcId="{F61E6120-445C-456A-B8D8-6AC4C8533C3D}" destId="{8433D7BA-333C-4980-95F1-43E1B9F7CF3B}" srcOrd="0" destOrd="0" presId="urn:microsoft.com/office/officeart/2005/8/layout/pList2"/>
    <dgm:cxn modelId="{3C4DEB6A-E909-42ED-BBB6-64E8E8E29089}" type="presParOf" srcId="{F61E6120-445C-456A-B8D8-6AC4C8533C3D}" destId="{47933C77-4B1A-4D42-97C9-EDE10F6EEF48}" srcOrd="1" destOrd="0" presId="urn:microsoft.com/office/officeart/2005/8/layout/pList2"/>
    <dgm:cxn modelId="{A13A78E5-CB93-4472-B8FC-8DF0021B80A8}" type="presParOf" srcId="{47933C77-4B1A-4D42-97C9-EDE10F6EEF48}" destId="{F05F9151-B792-4A9C-A2EB-E232AB3C217B}" srcOrd="0" destOrd="0" presId="urn:microsoft.com/office/officeart/2005/8/layout/pList2"/>
    <dgm:cxn modelId="{43AF2A57-6B04-4AE3-9477-DDCDBAAAE545}" type="presParOf" srcId="{F05F9151-B792-4A9C-A2EB-E232AB3C217B}" destId="{7E60E178-B74E-4F4D-BB20-94642BCC3226}" srcOrd="0" destOrd="0" presId="urn:microsoft.com/office/officeart/2005/8/layout/pList2"/>
    <dgm:cxn modelId="{E93EE7AD-ED77-43CA-AD65-CB48DD82D230}" type="presParOf" srcId="{F05F9151-B792-4A9C-A2EB-E232AB3C217B}" destId="{7F1C33BA-9445-43E1-BF66-8DD54FD043C1}" srcOrd="1" destOrd="0" presId="urn:microsoft.com/office/officeart/2005/8/layout/pList2"/>
    <dgm:cxn modelId="{3B3CE95F-AA58-409F-9DC6-E9052A949F2F}" type="presParOf" srcId="{F05F9151-B792-4A9C-A2EB-E232AB3C217B}" destId="{2CC39D5A-68A9-49B6-BC57-116F7150DA1C}" srcOrd="2" destOrd="0" presId="urn:microsoft.com/office/officeart/2005/8/layout/pList2"/>
    <dgm:cxn modelId="{41BCEF01-4FCC-4673-A8EA-59BE151976F6}" type="presParOf" srcId="{47933C77-4B1A-4D42-97C9-EDE10F6EEF48}" destId="{BF835DA6-D477-4379-9C1B-B8C270BD7E7F}" srcOrd="1" destOrd="0" presId="urn:microsoft.com/office/officeart/2005/8/layout/pList2"/>
    <dgm:cxn modelId="{3843B5FC-B711-4851-8F96-54D3CDD50DB2}" type="presParOf" srcId="{47933C77-4B1A-4D42-97C9-EDE10F6EEF48}" destId="{6A206B38-4221-40A3-ACF8-3E45FC187D75}" srcOrd="2" destOrd="0" presId="urn:microsoft.com/office/officeart/2005/8/layout/pList2"/>
    <dgm:cxn modelId="{52646207-7D2E-42FC-991E-F56387ACA2D7}" type="presParOf" srcId="{6A206B38-4221-40A3-ACF8-3E45FC187D75}" destId="{05CC3614-C085-4A3D-BE27-90BACEACB461}" srcOrd="0" destOrd="0" presId="urn:microsoft.com/office/officeart/2005/8/layout/pList2"/>
    <dgm:cxn modelId="{3D39F804-D74C-477C-82EC-C2C3A9966D0F}" type="presParOf" srcId="{6A206B38-4221-40A3-ACF8-3E45FC187D75}" destId="{372528E0-4973-400F-93B9-26AB8D42239C}" srcOrd="1" destOrd="0" presId="urn:microsoft.com/office/officeart/2005/8/layout/pList2"/>
    <dgm:cxn modelId="{56A76C61-A1BD-4EF6-9C3C-2C99FD02CA41}" type="presParOf" srcId="{6A206B38-4221-40A3-ACF8-3E45FC187D75}" destId="{11854BB2-6B66-497D-BD05-C37139E2AE49}" srcOrd="2" destOrd="0" presId="urn:microsoft.com/office/officeart/2005/8/layout/pList2"/>
    <dgm:cxn modelId="{D9BB49A3-255D-4B89-BA1C-924CAE6BB260}" type="presParOf" srcId="{47933C77-4B1A-4D42-97C9-EDE10F6EEF48}" destId="{9DB875E7-A527-4D4F-AD73-A82EC6268FB2}" srcOrd="3" destOrd="0" presId="urn:microsoft.com/office/officeart/2005/8/layout/pList2"/>
    <dgm:cxn modelId="{1301EE89-CEC6-4DBF-8869-23515A6D5F33}" type="presParOf" srcId="{47933C77-4B1A-4D42-97C9-EDE10F6EEF48}" destId="{A8AF706C-548A-423C-8A3E-62A17B6F938B}" srcOrd="4" destOrd="0" presId="urn:microsoft.com/office/officeart/2005/8/layout/pList2"/>
    <dgm:cxn modelId="{AEB7224E-260A-457E-B400-724024E59108}" type="presParOf" srcId="{A8AF706C-548A-423C-8A3E-62A17B6F938B}" destId="{47C28DA6-85FA-4F69-886A-5B90416FE2BB}" srcOrd="0" destOrd="0" presId="urn:microsoft.com/office/officeart/2005/8/layout/pList2"/>
    <dgm:cxn modelId="{DB572AED-2C2F-4006-A8CF-A6FBC19810FF}" type="presParOf" srcId="{A8AF706C-548A-423C-8A3E-62A17B6F938B}" destId="{639B7DC6-FE53-4E6C-BC7B-E0A8AF6D58B1}" srcOrd="1" destOrd="0" presId="urn:microsoft.com/office/officeart/2005/8/layout/pList2"/>
    <dgm:cxn modelId="{BFA47062-6DC2-4414-82A0-C9240C39B060}" type="presParOf" srcId="{A8AF706C-548A-423C-8A3E-62A17B6F938B}" destId="{06A5887E-18CC-4014-98F7-00788FE63721}" srcOrd="2" destOrd="0" presId="urn:microsoft.com/office/officeart/2005/8/layout/pList2"/>
    <dgm:cxn modelId="{B8695BEA-BA7E-44BB-840C-A5ADB5F869E1}" type="presParOf" srcId="{47933C77-4B1A-4D42-97C9-EDE10F6EEF48}" destId="{C53518F5-12CE-4964-8424-FD8C7262740A}" srcOrd="5" destOrd="0" presId="urn:microsoft.com/office/officeart/2005/8/layout/pList2"/>
    <dgm:cxn modelId="{733EF871-DFBD-420C-8C51-9797593996AD}" type="presParOf" srcId="{47933C77-4B1A-4D42-97C9-EDE10F6EEF48}" destId="{4B79E627-AA65-448B-A9FA-31B57F8F0B31}" srcOrd="6" destOrd="0" presId="urn:microsoft.com/office/officeart/2005/8/layout/pList2"/>
    <dgm:cxn modelId="{4AE11CC7-2818-4AF4-9619-A08D93B21E1F}" type="presParOf" srcId="{4B79E627-AA65-448B-A9FA-31B57F8F0B31}" destId="{3BF11256-2144-4448-BC41-BF684AB01059}" srcOrd="0" destOrd="0" presId="urn:microsoft.com/office/officeart/2005/8/layout/pList2"/>
    <dgm:cxn modelId="{0512AA0E-DD0C-484B-8C3A-0DF82C24861A}" type="presParOf" srcId="{4B79E627-AA65-448B-A9FA-31B57F8F0B31}" destId="{979E659B-568A-42EE-9D1E-CA48FE27BB4C}" srcOrd="1" destOrd="0" presId="urn:microsoft.com/office/officeart/2005/8/layout/pList2"/>
    <dgm:cxn modelId="{2C9AB216-CC82-4A9D-844E-54E6065D65B7}" type="presParOf" srcId="{4B79E627-AA65-448B-A9FA-31B57F8F0B31}" destId="{14E17CE9-8382-4859-ADC2-65139F8AFCB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FAED1-1DBE-4FFB-BF5C-997702F4A5ED}">
      <dsp:nvSpPr>
        <dsp:cNvPr id="0" name=""/>
        <dsp:cNvSpPr/>
      </dsp:nvSpPr>
      <dsp:spPr>
        <a:xfrm>
          <a:off x="0" y="138278"/>
          <a:ext cx="5957168" cy="571896"/>
        </a:xfrm>
        <a:prstGeom prst="roundRect">
          <a:avLst/>
        </a:prstGeom>
        <a:noFill/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200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Διττό ρόλο:</a:t>
          </a:r>
          <a:endParaRPr lang="en-US" sz="22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7918" y="166196"/>
        <a:ext cx="5901332" cy="516060"/>
      </dsp:txXfrm>
    </dsp:sp>
    <dsp:sp modelId="{A4896D0C-E4F7-47DC-B1B4-988CB51BC232}">
      <dsp:nvSpPr>
        <dsp:cNvPr id="0" name=""/>
        <dsp:cNvSpPr/>
      </dsp:nvSpPr>
      <dsp:spPr>
        <a:xfrm>
          <a:off x="0" y="606920"/>
          <a:ext cx="5957168" cy="4707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140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Διάγνωση: </a:t>
          </a:r>
          <a:r>
            <a:rPr lang="el-GR" sz="20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σπινθηρογραφική</a:t>
          </a:r>
          <a:r>
            <a:rPr lang="el-GR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απεικόνιση (γ-κάμερα, χρήση</a:t>
          </a:r>
          <a:r>
            <a:rPr lang="en-US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l-GR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Τεχνήτιο-99</a:t>
          </a:r>
          <a:r>
            <a:rPr lang="en-US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m)</a:t>
          </a:r>
          <a:r>
            <a:rPr lang="el-GR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και ορολογικές εξετάσεις (</a:t>
          </a:r>
          <a:r>
            <a:rPr lang="en-US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in vitro)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just" defTabSz="8890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Θεραπεία: παθήσεις του θυρεοειδούς αδένα (Ιώδιο-131), επώδυνες οστικές μεταστάσεις (Στρόντιο-89, Φώσφορος-32, κ.ά.), </a:t>
          </a:r>
          <a:r>
            <a:rPr lang="el-GR" sz="2000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νευροενδοκρινείς</a:t>
          </a:r>
          <a:r>
            <a:rPr lang="el-GR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όγκους (Λουτέτιο-177)</a:t>
          </a:r>
          <a:r>
            <a:rPr lang="en-US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l-GR" sz="2000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φλεγμονώδεις αρθρίτιδες (Φώσφορος-32, Ύττριο-90, κ.ά.)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606920"/>
        <a:ext cx="5957168" cy="47074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3D7BA-333C-4980-95F1-43E1B9F7CF3B}">
      <dsp:nvSpPr>
        <dsp:cNvPr id="0" name=""/>
        <dsp:cNvSpPr/>
      </dsp:nvSpPr>
      <dsp:spPr>
        <a:xfrm>
          <a:off x="0" y="0"/>
          <a:ext cx="9888792" cy="2393663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C9010-23CC-4006-96A6-16C24254B505}">
      <dsp:nvSpPr>
        <dsp:cNvPr id="0" name=""/>
        <dsp:cNvSpPr/>
      </dsp:nvSpPr>
      <dsp:spPr>
        <a:xfrm>
          <a:off x="296663" y="319155"/>
          <a:ext cx="2904832" cy="17553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E35BC-8610-4D90-9E4B-F08CBB87705D}">
      <dsp:nvSpPr>
        <dsp:cNvPr id="0" name=""/>
        <dsp:cNvSpPr/>
      </dsp:nvSpPr>
      <dsp:spPr>
        <a:xfrm rot="10800000">
          <a:off x="296663" y="2393663"/>
          <a:ext cx="2904832" cy="29255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Δημόσια Υγεία: συμβάλλει στην ελαχιστοποίηση της έκθεσης σε παράγοντες κινδύνου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85997" y="2393663"/>
        <a:ext cx="2726164" cy="2836255"/>
      </dsp:txXfrm>
    </dsp:sp>
    <dsp:sp modelId="{EDF2AE4C-17F3-4033-9D5B-F4AAA678AF3D}">
      <dsp:nvSpPr>
        <dsp:cNvPr id="0" name=""/>
        <dsp:cNvSpPr/>
      </dsp:nvSpPr>
      <dsp:spPr>
        <a:xfrm>
          <a:off x="3491980" y="319155"/>
          <a:ext cx="2904832" cy="17553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000" r="-1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70E2C4-60A9-48C9-A665-5D2C30DE8660}">
      <dsp:nvSpPr>
        <dsp:cNvPr id="0" name=""/>
        <dsp:cNvSpPr/>
      </dsp:nvSpPr>
      <dsp:spPr>
        <a:xfrm rot="10800000">
          <a:off x="3491980" y="2393663"/>
          <a:ext cx="2904832" cy="29255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Λέξη κλειδί: ΠΡΟΛΗΨΗ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581314" y="2393663"/>
        <a:ext cx="2726164" cy="2836255"/>
      </dsp:txXfrm>
    </dsp:sp>
    <dsp:sp modelId="{472089B4-248D-4F01-A5BB-9BDC3BECC0C2}">
      <dsp:nvSpPr>
        <dsp:cNvPr id="0" name=""/>
        <dsp:cNvSpPr/>
      </dsp:nvSpPr>
      <dsp:spPr>
        <a:xfrm>
          <a:off x="6687296" y="319155"/>
          <a:ext cx="2904832" cy="17553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3000" b="-1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110A1-C508-4340-ABAE-5A7C3DF4ECCF}">
      <dsp:nvSpPr>
        <dsp:cNvPr id="0" name=""/>
        <dsp:cNvSpPr/>
      </dsp:nvSpPr>
      <dsp:spPr>
        <a:xfrm rot="10800000">
          <a:off x="6687296" y="2393663"/>
          <a:ext cx="2904832" cy="292558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Μοιράζονται πολλούς κοινούς στόχους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6776630" y="2393663"/>
        <a:ext cx="2726164" cy="28362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33D7BA-333C-4980-95F1-43E1B9F7CF3B}">
      <dsp:nvSpPr>
        <dsp:cNvPr id="0" name=""/>
        <dsp:cNvSpPr/>
      </dsp:nvSpPr>
      <dsp:spPr>
        <a:xfrm>
          <a:off x="0" y="0"/>
          <a:ext cx="10488562" cy="2495311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C39D5A-68A9-49B6-BC57-116F7150DA1C}">
      <dsp:nvSpPr>
        <dsp:cNvPr id="0" name=""/>
        <dsp:cNvSpPr/>
      </dsp:nvSpPr>
      <dsp:spPr>
        <a:xfrm>
          <a:off x="317545" y="332708"/>
          <a:ext cx="2291504" cy="1829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8000" r="-8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60E178-B74E-4F4D-BB20-94642BCC3226}">
      <dsp:nvSpPr>
        <dsp:cNvPr id="0" name=""/>
        <dsp:cNvSpPr/>
      </dsp:nvSpPr>
      <dsp:spPr>
        <a:xfrm rot="10800000">
          <a:off x="317545" y="2495311"/>
          <a:ext cx="2291504" cy="30498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Γενικός στόχος: μείωση θνησιμότητας &amp; νοσηρότητας μεμονωμένων ασθενών και αύξηση του προσδόκιμου επιβίωσης του ασθενούς.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388017" y="2495311"/>
        <a:ext cx="2150560" cy="2979353"/>
      </dsp:txXfrm>
    </dsp:sp>
    <dsp:sp modelId="{11854BB2-6B66-497D-BD05-C37139E2AE49}">
      <dsp:nvSpPr>
        <dsp:cNvPr id="0" name=""/>
        <dsp:cNvSpPr/>
      </dsp:nvSpPr>
      <dsp:spPr>
        <a:xfrm>
          <a:off x="2838200" y="332708"/>
          <a:ext cx="2291504" cy="1829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CC3614-C085-4A3D-BE27-90BACEACB461}">
      <dsp:nvSpPr>
        <dsp:cNvPr id="0" name=""/>
        <dsp:cNvSpPr/>
      </dsp:nvSpPr>
      <dsp:spPr>
        <a:xfrm rot="10800000">
          <a:off x="2838200" y="2495311"/>
          <a:ext cx="2291504" cy="30498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Κύριος στόχος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ΑΣΘΕΝΗΣ  και επομένως ελαχιστοποιούνται οι αρνητικές επιπτώσεις της ιοντίζουσας ακτινοβολίας στις ιατρικές εξετάσεις 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908672" y="2495311"/>
        <a:ext cx="2150560" cy="2979353"/>
      </dsp:txXfrm>
    </dsp:sp>
    <dsp:sp modelId="{06A5887E-18CC-4014-98F7-00788FE63721}">
      <dsp:nvSpPr>
        <dsp:cNvPr id="0" name=""/>
        <dsp:cNvSpPr/>
      </dsp:nvSpPr>
      <dsp:spPr>
        <a:xfrm>
          <a:off x="5358856" y="332708"/>
          <a:ext cx="2291504" cy="1829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l="-1000" r="-1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C28DA6-85FA-4F69-886A-5B90416FE2BB}">
      <dsp:nvSpPr>
        <dsp:cNvPr id="0" name=""/>
        <dsp:cNvSpPr/>
      </dsp:nvSpPr>
      <dsp:spPr>
        <a:xfrm rot="10800000">
          <a:off x="5358856" y="2495311"/>
          <a:ext cx="2291504" cy="30498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Δευτερεύον στόχος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ΕΡΓΑΖΟΜΕΝΟΣ,</a:t>
          </a:r>
          <a:r>
            <a:rPr lang="en-U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οπουδήποτε γίνεται χρήση πηγών ακτινοβολίας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5429328" y="2495311"/>
        <a:ext cx="2150560" cy="2979353"/>
      </dsp:txXfrm>
    </dsp:sp>
    <dsp:sp modelId="{14E17CE9-8382-4859-ADC2-65139F8AFCBC}">
      <dsp:nvSpPr>
        <dsp:cNvPr id="0" name=""/>
        <dsp:cNvSpPr/>
      </dsp:nvSpPr>
      <dsp:spPr>
        <a:xfrm>
          <a:off x="7879511" y="332708"/>
          <a:ext cx="2291504" cy="18298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3000" r="-3000"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F11256-2144-4448-BC41-BF684AB01059}">
      <dsp:nvSpPr>
        <dsp:cNvPr id="0" name=""/>
        <dsp:cNvSpPr/>
      </dsp:nvSpPr>
      <dsp:spPr>
        <a:xfrm rot="10800000">
          <a:off x="7879511" y="2495311"/>
          <a:ext cx="2291504" cy="30498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Συνεργασία: Ακτινοπροστασίας-Δημόσιας Υγείας-Επαγγελματικής Υγείας</a:t>
          </a: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7949983" y="2495311"/>
        <a:ext cx="2150560" cy="29793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262BF-D7A9-4C4E-BCC5-0A527B3A38F4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539A1-9F34-45F1-A82B-1CD86E41A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81255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E5EB-B85E-91BA-45A8-7B8077289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DBFFB536-C911-6D67-4D9F-25A8B69FA8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A68DAF18-6333-63F8-4244-1F9496BD3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C0E323B-F3C1-3561-1231-68B919E34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0230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9828A-21D0-959D-70D5-061B41BCA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44EB5AC-69EC-394B-5A60-2D76843951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F4BF6788-AEFD-C881-7C18-A56100C1A8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95978E6-9602-541C-37C9-99D0EEE2C7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884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E9C08-7DFF-4825-9885-0A8E5B913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D905FF7E-0051-5D16-2E7C-3CB6597501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3FDACC26-BD36-8096-4F0F-B255E63560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9492590-B08A-2708-A962-838816CDE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2710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A3D50B-9363-3060-EDEB-DC54E65CE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635E3403-60C2-690A-A71C-CA36AA9F1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98E92315-832F-B2C6-528A-BB85A471EF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C9D4FA3-D2C5-D132-9BD2-F206D6FE9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8309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D95BE-C8FD-388E-F4E0-89A70F9CC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BBEF5DD-9910-1146-CA45-734FC174EF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D2042FD-977E-6D37-C2D6-BDC9FF5D6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F2667CC-B045-69FE-274B-EF423DEBD1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176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40C02-9424-4F00-589E-833E86BCC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934378AD-D9A3-3228-FD15-E9557F2E4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6E218702-BABD-3047-5823-D87DC8DA5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2040A4E-BDE7-3B28-659E-26224D565D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7637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54C2C-4D12-A936-36FA-83DCE00328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A72537AA-65AB-26DE-8C01-01C71C8FD3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54CFCFF3-7351-E0B7-001F-FD90D590AF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7E2691A-D597-4DFA-0DE7-365246C658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4342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IBSS:</a:t>
            </a:r>
            <a:r>
              <a:rPr lang="el-GR" dirty="0"/>
              <a:t> Διεθνείς Βασικούς Κανόνες Ασφαλείας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4539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0427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1EA4-CA47-B638-C099-70D7A7D00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A2C4241-EA7E-51AA-FF0C-41964E77C2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A87D29D-3A49-B179-4022-0AE29BBB1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54EAE7-E3E1-E4AF-260F-67B367589D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094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6FAA-9980-2336-DF0F-C29506D07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CEE4A215-FD7A-083C-20C9-C1EADD57D2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0CD4A8E-8566-2325-BE21-A24C5EA7BE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E44F3E7-8F57-B9A1-4ED2-EA3A317F23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0754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A3984-160D-2E41-A899-23000BFF1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F3B1577-C75F-244F-14E7-0DC7217F68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D81A104D-FE29-4D64-1C7B-45089697C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54D7266-1CDF-BBE0-63DA-7614D73522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8643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3A6486-DCA8-3153-85ED-2673EB57F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5527BD7-0107-ADB7-ABCD-4834C13611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C895F71-E0FF-2E42-0621-E862DBC471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7521A02-E54B-82E3-4DB6-9FBD0A23B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4825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2D18E-142D-564F-1FC2-3FE17A8B1D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3F4DD3E-F43A-BBBD-0379-7C17ABD0A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4FEF9622-1603-CFA8-365F-F4BE100E9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7347734-82CB-D5D8-BB6C-E65B322926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801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7F611-0BA9-9C98-D277-85AC4D57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409CBC45-3DF7-DEC1-AFB9-F9BD810F3B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A46948C-9C3B-7E4C-BB89-D397FCFE0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B277340-73C3-0CE0-BFA0-2625B60C0B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80348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82C29-EFD0-7221-A0A8-5406D68B7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2E570EB9-114B-26EB-102C-9D006DC0D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FFAE2A60-CFC7-AF9F-B75F-72429A608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FE8F39B-38A8-4C88-FAE6-5DE2CE857F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69716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CF6E-DC2F-EE09-B467-10AE36124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AC4636D-979E-2248-81DB-CB9F05E1E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09E9EC61-27EA-C725-E850-48B97E0702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405CC0E-8D6D-513D-7DB0-0375D5958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539A1-9F34-45F1-A82B-1CD86E41A33B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5373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178602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653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920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48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08299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4392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50560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837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530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74629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918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F306679-1845-4EFC-BCFF-DA554D8078A5}" type="datetimeFigureOut">
              <a:rPr lang="el-GR" smtClean="0"/>
              <a:t>8/1/2025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C950579-8918-4C42-8615-17161AD03505}" type="slidenum">
              <a:rPr lang="el-GR" smtClean="0"/>
              <a:t>‹#›</a:t>
            </a:fld>
            <a:endParaRPr lang="el-G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9056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C162D5E-3BD9-807F-8023-4CE9CA690D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ΠυρηνικΗ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ΙατρικΗ</a:t>
            </a:r>
            <a:r>
              <a:rPr lang="el-G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ΣΤΗΝ ΚΤΗΝΙΑΤΡΙΚΗ ΕΠΙΣΤΗΜΗ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3A2468A-94B1-ED44-FA42-5705582A7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323" y="5515897"/>
            <a:ext cx="9144000" cy="1302621"/>
          </a:xfrm>
        </p:spPr>
        <p:txBody>
          <a:bodyPr anchor="t">
            <a:normAutofit/>
          </a:bodyPr>
          <a:lstStyle/>
          <a:p>
            <a:pPr algn="just"/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Πανεπιστήμιο Θεσσαλίας</a:t>
            </a:r>
          </a:p>
          <a:p>
            <a:pPr algn="just"/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Τμήμα Δημόσιας και Ενιαίας Υγείας</a:t>
            </a:r>
          </a:p>
          <a:p>
            <a:pPr algn="just"/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Φωτεινή Κοσμά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A8515A4-3DD4-01B7-B1F9-586E75A0C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742" y="39482"/>
            <a:ext cx="1548000" cy="1372387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E8C90748-1D9E-50A6-764A-2CE21F349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482"/>
            <a:ext cx="895238" cy="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88AC79-250D-AD27-0FEF-E92F75820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E8DA8D2-BED0-6B57-9280-180C1231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8765" y="89560"/>
            <a:ext cx="9601200" cy="66122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</a:t>
            </a:r>
          </a:p>
        </p:txBody>
      </p:sp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669D02A7-19E9-D196-DA11-E86374EE9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4735" y="1196770"/>
            <a:ext cx="3686175" cy="249555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C4317BF-A608-1A79-F234-4BF02722E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986" y="4170433"/>
            <a:ext cx="1877962" cy="2456204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8BA81AA-FD9C-DEDA-B5DC-622D5E65E3CE}"/>
              </a:ext>
            </a:extLst>
          </p:cNvPr>
          <p:cNvSpPr/>
          <p:nvPr/>
        </p:nvSpPr>
        <p:spPr>
          <a:xfrm>
            <a:off x="894735" y="3692320"/>
            <a:ext cx="3686175" cy="29496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Γ-κάμερα</a:t>
            </a:r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0B38E8FD-4B43-A051-A161-4D3C18A524A0}"/>
              </a:ext>
            </a:extLst>
          </p:cNvPr>
          <p:cNvSpPr/>
          <p:nvPr/>
        </p:nvSpPr>
        <p:spPr>
          <a:xfrm>
            <a:off x="2737822" y="4949911"/>
            <a:ext cx="1877962" cy="841289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Χορήγηση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ραδιοισοτόπου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04C8FBC-B57F-B1B5-003F-88D8CF3C6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2014" y="1417203"/>
            <a:ext cx="2354702" cy="2370505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75960F9C-0A4E-A433-409F-CD6B971E3C2F}"/>
              </a:ext>
            </a:extLst>
          </p:cNvPr>
          <p:cNvSpPr/>
          <p:nvPr/>
        </p:nvSpPr>
        <p:spPr>
          <a:xfrm>
            <a:off x="5542014" y="913885"/>
            <a:ext cx="6296025" cy="282885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Εξετάσεις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AD91E414-E218-0A26-F9B1-15366DC1A798}"/>
              </a:ext>
            </a:extLst>
          </p:cNvPr>
          <p:cNvSpPr/>
          <p:nvPr/>
        </p:nvSpPr>
        <p:spPr>
          <a:xfrm>
            <a:off x="5542014" y="3787708"/>
            <a:ext cx="2354702" cy="62404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καρδιάς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08B1223-6673-C796-4096-15BF15A25E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5045" y="1328024"/>
            <a:ext cx="2482994" cy="2589878"/>
          </a:xfrm>
          <a:prstGeom prst="rect">
            <a:avLst/>
          </a:prstGeom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4382FAC1-6610-74FF-AB43-F3810003ADE5}"/>
              </a:ext>
            </a:extLst>
          </p:cNvPr>
          <p:cNvSpPr/>
          <p:nvPr/>
        </p:nvSpPr>
        <p:spPr>
          <a:xfrm>
            <a:off x="9355045" y="3914977"/>
            <a:ext cx="2482994" cy="624041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οστών</a:t>
            </a:r>
          </a:p>
        </p:txBody>
      </p:sp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0F2B4105-AECE-D38A-36BC-74BCA236A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2439" y="4642510"/>
            <a:ext cx="4533900" cy="1974633"/>
          </a:xfrm>
          <a:prstGeom prst="rect">
            <a:avLst/>
          </a:prstGeom>
        </p:spPr>
      </p:pic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C5DD3B9E-60E3-8E4A-AB5F-0467D59F7ACE}"/>
              </a:ext>
            </a:extLst>
          </p:cNvPr>
          <p:cNvSpPr/>
          <p:nvPr/>
        </p:nvSpPr>
        <p:spPr>
          <a:xfrm>
            <a:off x="9666338" y="5074918"/>
            <a:ext cx="2104103" cy="910115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θυρεοειδούς</a:t>
            </a:r>
          </a:p>
        </p:txBody>
      </p:sp>
    </p:spTree>
    <p:extLst>
      <p:ext uri="{BB962C8B-B14F-4D97-AF65-F5344CB8AC3E}">
        <p14:creationId xmlns:p14="http://schemas.microsoft.com/office/powerpoint/2010/main" val="435751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1CA222-0886-EA4C-7DCF-3FBD2CD34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91BF35-7390-7E76-1C9B-18EEA600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156200"/>
            <a:ext cx="11187113" cy="90104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Διαφορ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ς Πυρηνικής Ιατρικής με άλλες απεικονιστικές μεθόδους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2B164-26C0-1218-889A-9CB893FE4434}"/>
              </a:ext>
            </a:extLst>
          </p:cNvPr>
          <p:cNvSpPr txBox="1"/>
          <p:nvPr/>
        </p:nvSpPr>
        <p:spPr>
          <a:xfrm>
            <a:off x="2044292" y="1252596"/>
            <a:ext cx="1867819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</a:t>
            </a:r>
            <a:endParaRPr lang="en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ED53E4-3058-0BCB-DB9C-6F4F2CE312C0}"/>
              </a:ext>
            </a:extLst>
          </p:cNvPr>
          <p:cNvSpPr txBox="1"/>
          <p:nvPr/>
        </p:nvSpPr>
        <p:spPr>
          <a:xfrm>
            <a:off x="7650164" y="1255508"/>
            <a:ext cx="223811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X-rays, CT scan, MRI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E85969-0DAA-98AD-B436-D8C17D999F58}"/>
              </a:ext>
            </a:extLst>
          </p:cNvPr>
          <p:cNvSpPr txBox="1"/>
          <p:nvPr/>
        </p:nvSpPr>
        <p:spPr>
          <a:xfrm>
            <a:off x="1383052" y="1752510"/>
            <a:ext cx="3190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Πηγ</a:t>
            </a:r>
            <a:r>
              <a:rPr lang="en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ακτινοβολίας = όργανο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Λειτουργικές πληροφορίες</a:t>
            </a:r>
            <a:endParaRPr lang="en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47CCE1-893B-19D3-065E-473FBD48091D}"/>
              </a:ext>
            </a:extLst>
          </p:cNvPr>
          <p:cNvSpPr txBox="1"/>
          <p:nvPr/>
        </p:nvSpPr>
        <p:spPr>
          <a:xfrm>
            <a:off x="6957964" y="1726630"/>
            <a:ext cx="4211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Εξωτερική πηγή ακτινοβολίας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Ανατομικές, μορφολογικές πληροφορίες</a:t>
            </a:r>
            <a:endParaRPr lang="en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Nuclear Medicine Virginia Beach | PET/CT | Nuclear Radiology Chesapeake">
            <a:extLst>
              <a:ext uri="{FF2B5EF4-FFF2-40B4-BE49-F238E27FC236}">
                <a16:creationId xmlns:a16="http://schemas.microsoft.com/office/drawing/2014/main" id="{023F6EF4-43D2-4CEA-7E52-A1D238AF5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40" y="2481010"/>
            <a:ext cx="3274323" cy="196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Normal CT pelvis of an adult male | Radiology Case | Radiopaedia.org">
            <a:extLst>
              <a:ext uri="{FF2B5EF4-FFF2-40B4-BE49-F238E27FC236}">
                <a16:creationId xmlns:a16="http://schemas.microsoft.com/office/drawing/2014/main" id="{F0EE3BAF-3C01-4B14-0F92-597A4D5CDD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1"/>
          <a:stretch/>
        </p:blipFill>
        <p:spPr bwMode="auto">
          <a:xfrm>
            <a:off x="7306658" y="2398841"/>
            <a:ext cx="351408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ET/CT images of the pelvis and the femoral region. Note the increased... |  Download Scientific Diagram">
            <a:extLst>
              <a:ext uri="{FF2B5EF4-FFF2-40B4-BE49-F238E27FC236}">
                <a16:creationId xmlns:a16="http://schemas.microsoft.com/office/drawing/2014/main" id="{DAAF63C5-97FD-4195-2DFD-DA7D9F8C3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049" y="4754661"/>
            <a:ext cx="2957511" cy="19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43EEBF0-8285-99A3-D4E3-6357777F00ED}"/>
              </a:ext>
            </a:extLst>
          </p:cNvPr>
          <p:cNvCxnSpPr/>
          <p:nvPr/>
        </p:nvCxnSpPr>
        <p:spPr>
          <a:xfrm>
            <a:off x="2978200" y="4690809"/>
            <a:ext cx="1148400" cy="982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6261EF-E6FF-A293-FA71-6D0A9BC0E27C}"/>
              </a:ext>
            </a:extLst>
          </p:cNvPr>
          <p:cNvCxnSpPr/>
          <p:nvPr/>
        </p:nvCxnSpPr>
        <p:spPr>
          <a:xfrm flipH="1">
            <a:off x="7977609" y="4754661"/>
            <a:ext cx="1148425" cy="9840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2318BE5-C36B-6912-56E8-A48A3B39479C}"/>
              </a:ext>
            </a:extLst>
          </p:cNvPr>
          <p:cNvSpPr txBox="1"/>
          <p:nvPr/>
        </p:nvSpPr>
        <p:spPr>
          <a:xfrm>
            <a:off x="5281418" y="4230801"/>
            <a:ext cx="1422184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PET/CT scan</a:t>
            </a:r>
          </a:p>
        </p:txBody>
      </p:sp>
    </p:spTree>
    <p:extLst>
      <p:ext uri="{BB962C8B-B14F-4D97-AF65-F5344CB8AC3E}">
        <p14:creationId xmlns:p14="http://schemas.microsoft.com/office/powerpoint/2010/main" val="2150342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95FE57-E0DC-2CAE-DE99-C3B8A01B4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BEF142-A514-3BB5-B940-9529BBDF1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217023"/>
            <a:ext cx="11172825" cy="90104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Διαφορ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έ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ς Πυρηνικής Ιατρικής με άλλες απεικονιστικές μεθόδους</a:t>
            </a:r>
          </a:p>
        </p:txBody>
      </p:sp>
      <p:pic>
        <p:nvPicPr>
          <p:cNvPr id="12298" name="Picture 10" descr="Nuclear Medicine - an overview | ScienceDirect Topics">
            <a:extLst>
              <a:ext uri="{FF2B5EF4-FFF2-40B4-BE49-F238E27FC236}">
                <a16:creationId xmlns:a16="http://schemas.microsoft.com/office/drawing/2014/main" id="{1FF9A689-3F3D-F291-9496-6F37B9D6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902" y="2260601"/>
            <a:ext cx="4504971" cy="412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CT equipment - Radiology Cafe">
            <a:extLst>
              <a:ext uri="{FF2B5EF4-FFF2-40B4-BE49-F238E27FC236}">
                <a16:creationId xmlns:a16="http://schemas.microsoft.com/office/drawing/2014/main" id="{8676634C-7FEF-2FF7-2E23-D9D65C60D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14" y="2260601"/>
            <a:ext cx="5080000" cy="39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A5B5E7-2DB0-D118-C4F0-8DF15BCB0498}"/>
              </a:ext>
            </a:extLst>
          </p:cNvPr>
          <p:cNvSpPr txBox="1"/>
          <p:nvPr/>
        </p:nvSpPr>
        <p:spPr>
          <a:xfrm>
            <a:off x="2148905" y="1328708"/>
            <a:ext cx="2455416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Αξονικός τομογράφος</a:t>
            </a:r>
            <a:endParaRPr lang="en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98FA9-14DD-AFE3-7E64-7E010B61EB38}"/>
              </a:ext>
            </a:extLst>
          </p:cNvPr>
          <p:cNvSpPr txBox="1"/>
          <p:nvPr/>
        </p:nvSpPr>
        <p:spPr>
          <a:xfrm>
            <a:off x="8910093" y="1332085"/>
            <a:ext cx="1133002" cy="40011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κάμερα</a:t>
            </a:r>
            <a:endParaRPr lang="en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3097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98834F-B755-88EE-DD0B-6228618DE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DFEDD5-31A6-FE1B-0343-D39FE8248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217023"/>
            <a:ext cx="11172825" cy="901040"/>
          </a:xfrm>
        </p:spPr>
        <p:txBody>
          <a:bodyPr>
            <a:normAutofit/>
          </a:bodyPr>
          <a:lstStyle/>
          <a:p>
            <a:pPr algn="ctr"/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Ραδιοισότοπα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Χρόνος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ημιζωής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Ραδιοφάρμακα</a:t>
            </a:r>
            <a:endParaRPr lang="el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40673-6A4F-581E-705E-B6A8947DF39F}"/>
              </a:ext>
            </a:extLst>
          </p:cNvPr>
          <p:cNvSpPr txBox="1"/>
          <p:nvPr/>
        </p:nvSpPr>
        <p:spPr>
          <a:xfrm>
            <a:off x="885824" y="1108366"/>
            <a:ext cx="1090136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Ισότοπα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διαφορετικές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μορφές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ίδιου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στοιχείου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έχουν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ίδιο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ατομικό αριθμ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Ζ αλλά διαφορετικό μαζικ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αριθ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ισότοπα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μπορεί να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έχουν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σταθερή μορφή ή να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είναι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ασταθή (ραδιενεργά). Τα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τελευταία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έχουν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τάση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να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μεταστοιχειώνονται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σε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άλλα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χαμηλότερο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ενεργειακό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περιεχόμενο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εκπέμποντας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ακτινοβολία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Χρόνος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ημιζωής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(Τ</a:t>
            </a:r>
            <a:r>
              <a:rPr lang="el-GR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Χαρακτηριστικ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ιδιότητα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των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Ραδιοϊσοτόπων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χρόνος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απαιτείται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ώστε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οι μισοί από τους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ραδιενεργούς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πυρήνες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να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αποδιεγερθούν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σε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χαμηλότερη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ενεργειακ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κατάσταση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εκπέμποντας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κάποιου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είδους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ακτινοβολία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(π.χ.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Mo-99 (T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67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ώρες,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Tc-99m (T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6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ώρες). 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baseline="-25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B87E1AC-EF2E-A113-458A-4CEC7EE95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092" y="4095115"/>
            <a:ext cx="3810000" cy="2628900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8EBF513-431A-5E0E-5E4E-7704E885C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717" y="4095115"/>
            <a:ext cx="4368271" cy="266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603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BFBC1B-1044-0174-111A-D1D717489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29FC93-01BA-DD18-D563-6D113EF0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217023"/>
            <a:ext cx="11172825" cy="901040"/>
          </a:xfrm>
        </p:spPr>
        <p:txBody>
          <a:bodyPr>
            <a:normAutofit/>
          </a:bodyPr>
          <a:lstStyle/>
          <a:p>
            <a:pPr algn="ctr"/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Ραδιοισότοπα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Χρόνος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ημιζωής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Ραδιοφάρμακα</a:t>
            </a:r>
            <a:endParaRPr lang="el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AED9C9-BE02-B3FB-C2B3-DDFF3DEAAC49}"/>
              </a:ext>
            </a:extLst>
          </p:cNvPr>
          <p:cNvSpPr txBox="1"/>
          <p:nvPr/>
        </p:nvSpPr>
        <p:spPr>
          <a:xfrm>
            <a:off x="721621" y="1118063"/>
            <a:ext cx="11172825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Ραδιοφάρμακα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ονομάζονται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τα ραδιενεργά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ισότοπα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τα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οποία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συνδεδεμένα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με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κάποια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βιοδραστική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ουσία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χορηγούνται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την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πραγματοποίηση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κάποιας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σπινθηρογραφικής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μελέτης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ή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θεραπείας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Στόχος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στην επιλογή του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ραδιοφαρμάκου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ελαχιστοποίηση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δόσης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από την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ακτινοβολία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στον ασθενή και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ταυτόχρονα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μεγιστοποίηση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διαγνωστικής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πληροφορίας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ή του θεραπευτικού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αποτελέσματος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Χρήση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ραδιοισοτόπων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όπως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τεχνήτιο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θάλλιο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γάλλιο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ιώδιο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φθόριο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άζωτο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οξυγόνο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κ.λ.π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.) για την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μελέτη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λειτουργίας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τη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δημιουργία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εικόνων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σε κυτταρικό, μοριακό και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ιστικό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επίπεδο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Ραδιοφάρμακο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ραδιοισότοπο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ουσία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φαρμακολογικ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συμπεριφορά </a:t>
            </a:r>
          </a:p>
          <a:p>
            <a:pPr>
              <a:lnSpc>
                <a:spcPct val="150000"/>
              </a:lnSpc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.χ.</a:t>
            </a:r>
          </a:p>
          <a:p>
            <a:pPr>
              <a:lnSpc>
                <a:spcPct val="150000"/>
              </a:lnSpc>
            </a:pPr>
            <a:r>
              <a:rPr lang="el-GR" sz="18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18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επισύναψη με </a:t>
            </a:r>
            <a:r>
              <a:rPr lang="el-G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λυκόζη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l-GR" sz="180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 – FDG </a:t>
            </a:r>
            <a:endParaRPr lang="en-GB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dirty="0">
              <a:effectLst/>
            </a:endParaRPr>
          </a:p>
          <a:p>
            <a:endParaRPr lang="en-GR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047A96D4-7136-57E7-D8A9-4D46B2FAAE7A}"/>
              </a:ext>
            </a:extLst>
          </p:cNvPr>
          <p:cNvSpPr/>
          <p:nvPr/>
        </p:nvSpPr>
        <p:spPr>
          <a:xfrm>
            <a:off x="3329523" y="6029937"/>
            <a:ext cx="271463" cy="21431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pic>
        <p:nvPicPr>
          <p:cNvPr id="16386" name="Picture 2" descr="18F]FDG-labelled stem cell PET imaging in different route of  administrations and multiple animal species | Scientific Reports">
            <a:extLst>
              <a:ext uri="{FF2B5EF4-FFF2-40B4-BE49-F238E27FC236}">
                <a16:creationId xmlns:a16="http://schemas.microsoft.com/office/drawing/2014/main" id="{84AC09A6-938B-E5DE-62ED-17877BC935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30"/>
          <a:stretch/>
        </p:blipFill>
        <p:spPr bwMode="auto">
          <a:xfrm>
            <a:off x="9304174" y="5059199"/>
            <a:ext cx="2413290" cy="176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415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69880-1284-D509-30DE-15D14FCE6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D123BA-882A-E688-F8BC-D2F825291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217023"/>
            <a:ext cx="11172825" cy="901040"/>
          </a:xfrm>
        </p:spPr>
        <p:txBody>
          <a:bodyPr>
            <a:normAutofit/>
          </a:bodyPr>
          <a:lstStyle/>
          <a:p>
            <a:pPr algn="ctr"/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Ραδιοισότοπα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Χρόνος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ημιζωής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Ραδιοφάρμακα</a:t>
            </a:r>
            <a:endParaRPr lang="el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0F668B-44E0-1C8C-E741-815A8338EFED}"/>
              </a:ext>
            </a:extLst>
          </p:cNvPr>
          <p:cNvSpPr txBox="1"/>
          <p:nvPr/>
        </p:nvSpPr>
        <p:spPr>
          <a:xfrm>
            <a:off x="819148" y="1118063"/>
            <a:ext cx="1130617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Επιλογή και ιδιότητες κατάλληλου </a:t>
            </a:r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ραδιοφαρμάκου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l-G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Να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παρακολουθούν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 απλό, ασφαλή και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όσο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δυνατόν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αναίμακτο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τρόπο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την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πορεία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κατανομ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συγκέντρωση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απέκκριση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των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ουσιών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φυσιολογικούς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ή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μεταβολικούς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μηχανισμούς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Να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συγκεντρώνονται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εκλεκτικ</a:t>
            </a:r>
            <a:r>
              <a:rPr lang="el-G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(&gt;90%) στο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συγκεκριμένο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όργανο</a:t>
            </a:r>
            <a:endParaRPr lang="el-GR" sz="1900" dirty="0">
              <a:solidFill>
                <a:srgbClr val="0000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Να μην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έχουν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αλλεργικές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ή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τοξικές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επιδράσεις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και να μην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είναι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επικίνδυνα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για την ζωή των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ασθενών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στις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συνήθεις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ποσότητες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χορηγούνται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l-GR" sz="1900" dirty="0">
              <a:solidFill>
                <a:srgbClr val="00006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Να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είναι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στείρα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ή να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παρασκευάζονται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σε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συνθήκες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στείρες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μικροβίων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ελεύθερες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τοξίνες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πυρετογόνες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ουσίες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Μικρός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Φυσικός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Χρόνος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Υποδιπλασιασμο</a:t>
            </a:r>
            <a:r>
              <a:rPr lang="el-G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ύ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(αποφυγ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ακτινοβόλησης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για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μεγάλο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χρόνο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ασθενούς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χι πολ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ύ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μικρός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χρόνος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ώστε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να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είναι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άνετη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εξέταση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Χαμηλ</a:t>
            </a:r>
            <a:r>
              <a:rPr lang="el-G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Ενέργεια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εκπεμπομένου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φωτονίου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απορροφώμενη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δόση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χαμηλ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l-G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Ενέργεια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εκπεμπομένων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φωτονίων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κατάλληλη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για τα ανιχνευτικά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συστήματα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κρύσταλλος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NaI</a:t>
            </a:r>
            <a:r>
              <a:rPr lang="en-GB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μέγιστο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ευαισθησίας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τα 200 </a:t>
            </a:r>
            <a:r>
              <a:rPr lang="en-GB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keV)) </a:t>
            </a:r>
            <a:endParaRPr lang="el-GR" sz="19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GB" sz="1900" dirty="0">
                <a:solidFill>
                  <a:srgbClr val="00006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παρασκευή και η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προμήθεια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να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είναι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εύκολη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γρήγορη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να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γίνεται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σαφ</a:t>
            </a:r>
            <a:r>
              <a:rPr lang="el-G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τρόπο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Να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είναι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σχετικά 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φτην</a:t>
            </a:r>
            <a:r>
              <a:rPr lang="el-GR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όχι</a:t>
            </a:r>
            <a:r>
              <a:rPr lang="el-GR" sz="190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απαγορευτική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χρήση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για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εξετάσεις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ρουτίνας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Να </a:t>
            </a:r>
            <a:r>
              <a:rPr lang="el-GR" sz="19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εκπέμπει</a:t>
            </a:r>
            <a:r>
              <a:rPr lang="el-GR" sz="1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ιδανικά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μόνο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9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γ-ακτινοβολία</a:t>
            </a:r>
            <a:r>
              <a:rPr lang="el-GR" sz="19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900" dirty="0">
              <a:solidFill>
                <a:srgbClr val="00006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32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48B1B3-21E0-A4A0-6C83-A19E20489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54C1F1-1D5D-BF16-18BF-DFF16A3B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4" y="217023"/>
            <a:ext cx="11172825" cy="901040"/>
          </a:xfrm>
        </p:spPr>
        <p:txBody>
          <a:bodyPr>
            <a:normAutofit/>
          </a:bodyPr>
          <a:lstStyle/>
          <a:p>
            <a:pPr algn="ctr"/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Ραδιοισότοπα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Χρόνος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ημιζωής</a:t>
            </a:r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l-G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Ραδιοφάρμακα</a:t>
            </a:r>
            <a:endParaRPr lang="el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6FC9CCA-F4D8-4DA3-E900-05A1B5B80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71001"/>
              </p:ext>
            </p:extLst>
          </p:nvPr>
        </p:nvGraphicFramePr>
        <p:xfrm>
          <a:off x="885824" y="1300163"/>
          <a:ext cx="11044237" cy="51693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9504">
                  <a:extLst>
                    <a:ext uri="{9D8B030D-6E8A-4147-A177-3AD203B41FA5}">
                      <a16:colId xmlns:a16="http://schemas.microsoft.com/office/drawing/2014/main" val="2384999096"/>
                    </a:ext>
                  </a:extLst>
                </a:gridCol>
                <a:gridCol w="5161677">
                  <a:extLst>
                    <a:ext uri="{9D8B030D-6E8A-4147-A177-3AD203B41FA5}">
                      <a16:colId xmlns:a16="http://schemas.microsoft.com/office/drawing/2014/main" val="3089920411"/>
                    </a:ext>
                  </a:extLst>
                </a:gridCol>
                <a:gridCol w="4843056">
                  <a:extLst>
                    <a:ext uri="{9D8B030D-6E8A-4147-A177-3AD203B41FA5}">
                      <a16:colId xmlns:a16="http://schemas.microsoft.com/office/drawing/2014/main" val="3970888294"/>
                    </a:ext>
                  </a:extLst>
                </a:gridCol>
              </a:tblGrid>
              <a:tr h="367421">
                <a:tc>
                  <a:txBody>
                    <a:bodyPr/>
                    <a:lstStyle/>
                    <a:p>
                      <a:pPr algn="l" fontAlgn="b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Ιδιότητες ιδανικού του διαγνωστικού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ραδιοφαρμάκου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Ιδιότητες ιδανικού του θεραπευτικού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ραδιοφαρμάκου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286786"/>
                  </a:ext>
                </a:extLst>
              </a:tr>
              <a:tr h="388036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Καθαρός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εκπομπός</a:t>
                      </a:r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φωτονίων 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Καθαρός εκπομπής β-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793211"/>
                  </a:ext>
                </a:extLst>
              </a:tr>
              <a:tr h="388036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&lt; ενέργεια φωτονίων γ &lt; 250 </a:t>
                      </a:r>
                      <a:r>
                        <a:rPr lang="en-GB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Μέτρια/υψηλή ενέργεια (&gt; 1 </a:t>
                      </a:r>
                      <a:r>
                        <a:rPr lang="en-GB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keV)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4806291"/>
                  </a:ext>
                </a:extLst>
              </a:tr>
              <a:tr h="388036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Ενεργός χρόνος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ημιζωής</a:t>
                      </a:r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1.5*διάρκεια μελέτης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Ενεργός χρόνος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ημιζωής</a:t>
                      </a:r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σχετικά μεγάλος, π.χ. ημέρες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305363"/>
                  </a:ext>
                </a:extLst>
              </a:tr>
              <a:tr h="388036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Υψηλό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πηλίκον</a:t>
                      </a:r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συγκέντρωσης στόχος/όχι στόχος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Υψηλό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πηλίκον</a:t>
                      </a:r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συγκέντρωσης στόχος/όχι στόχος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921671"/>
                  </a:ext>
                </a:extLst>
              </a:tr>
              <a:tr h="824577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Ελάχιστη δόση ακτινοβολίας στον ασθενή και το προσωπικό του Εργαστηρίου Πυρηνικής Ιατρικής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Ελάχιστη δόση ακτινοβολίας στον ασθενή και το προσωπικό του Εργαστηρίου Πυρηνικής Ιατρικής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05605"/>
                  </a:ext>
                </a:extLst>
              </a:tr>
              <a:tr h="388036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Ασφάλεια ασθενούς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Ασφάλεια ασθενούς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895096"/>
                  </a:ext>
                </a:extLst>
              </a:tr>
              <a:tr h="388036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Χημική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Ενεργότητα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Φτηνό, άμεσα διαθέσιμο ραδιοφάρμακο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1961637"/>
                  </a:ext>
                </a:extLst>
              </a:tr>
              <a:tr h="824577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Φτηνό, άμεσα διαθέσιμο </a:t>
                      </a:r>
                      <a:r>
                        <a:rPr lang="el-GR" sz="16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ραδιοφάρμακο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Απλή προετοιμασία και ποιοτικός έλεγχος εάν παρασκευάζεται στο εργαστήριο</a:t>
                      </a:r>
                      <a:endParaRPr lang="el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925137"/>
                  </a:ext>
                </a:extLst>
              </a:tr>
              <a:tr h="824577"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Απλή προετοιμασία και ποιοτικός έλεγχος εάν παρασκευάζεται στο εργαστήριο</a:t>
                      </a:r>
                      <a:endParaRPr lang="el-GR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6363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387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EDB16D85-BD59-9CEC-1E2D-B601A8F7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90" y="157317"/>
            <a:ext cx="10478729" cy="676634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Εγκυμοσύνη εργαζόμενης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459ABE6-4C89-9701-4549-72B66DBBF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43" y="1327356"/>
            <a:ext cx="11117825" cy="5447070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l-GR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Έγκυος εργαζόμενη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Δήλωση εγκυμοσύνης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8000" dirty="0">
                <a:latin typeface="Times New Roman" panose="02020603050405020304" pitchFamily="18" charset="0"/>
                <a:ea typeface="Calibri" panose="020F0502020204030204" pitchFamily="34" charset="0"/>
              </a:rPr>
              <a:t>Ε</a:t>
            </a:r>
            <a:r>
              <a:rPr lang="el-GR" sz="8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ρωτήματα που προβληματίζουν εργαζόμενες και εργοδότες: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8000" dirty="0">
                <a:latin typeface="Times New Roman" panose="02020603050405020304" pitchFamily="18" charset="0"/>
                <a:ea typeface="Calibri" panose="020F0502020204030204" pitchFamily="34" charset="0"/>
              </a:rPr>
              <a:t>      1)</a:t>
            </a:r>
            <a:r>
              <a:rPr lang="en-US" sz="8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8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Μηδενική έκθεση σε ακτινοβολία</a:t>
            </a:r>
            <a:endParaRPr lang="el-GR" sz="8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2) </a:t>
            </a:r>
            <a:r>
              <a:rPr lang="el-GR" sz="8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Αλλαγή χώρου εργασίας ή/και καθηκόντων και μείωση της δόσης: π.χ. Πυρηνική Ιατρική             </a:t>
            </a:r>
            <a:r>
              <a:rPr lang="en-US" sz="8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8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μετριασμός εργασίας και μη απασχόληση για μεγάλο χρονικό διάστημα στον τομέα προετοιμασίας των ραδιοφαρμάκων ή μη απασχόληση με διαλύματα ιωδίου-131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el-GR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8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</a:t>
            </a:r>
            <a:r>
              <a:rPr lang="en-US" sz="8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8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Ενασχόληση με το ίδιο αντικείμενο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IBSS   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«Η γνωστοποίηση της εγκυμοσύνης δεν πρέπει θεωρείται λόγος αποκλεισμού μιας εργαζόμενης από την εργασία της»</a:t>
            </a:r>
          </a:p>
          <a:p>
            <a:pPr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l-G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ΠΡΟΣΟΧΗ    Θεραπεία με </a:t>
            </a:r>
            <a:r>
              <a:rPr lang="el-GR" sz="8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ραδιοφάρμακα</a:t>
            </a:r>
            <a:r>
              <a:rPr lang="el-G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και κυρίως με ραδιενεργό ιώδιο, το οποίο λόγω πτητικότητας διαπερνά ακόμη και τον πλακούντα, φτάνοντας στους ιστούς του εμβρύου.</a:t>
            </a:r>
          </a:p>
          <a:p>
            <a:pPr marL="0" indent="0" algn="just">
              <a:buNone/>
            </a:pPr>
            <a:endParaRPr lang="el-GR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l-G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B9F893D6-C022-FF92-46CE-BB6F9C427662}"/>
              </a:ext>
            </a:extLst>
          </p:cNvPr>
          <p:cNvSpPr/>
          <p:nvPr/>
        </p:nvSpPr>
        <p:spPr>
          <a:xfrm>
            <a:off x="11847873" y="3490443"/>
            <a:ext cx="262800" cy="226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8DBEFA4E-E18E-3ED1-5DD6-9E70A263A81E}"/>
              </a:ext>
            </a:extLst>
          </p:cNvPr>
          <p:cNvSpPr/>
          <p:nvPr/>
        </p:nvSpPr>
        <p:spPr>
          <a:xfrm>
            <a:off x="1946783" y="4996571"/>
            <a:ext cx="262800" cy="226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Βέλος: Δεξιό 3">
            <a:extLst>
              <a:ext uri="{FF2B5EF4-FFF2-40B4-BE49-F238E27FC236}">
                <a16:creationId xmlns:a16="http://schemas.microsoft.com/office/drawing/2014/main" id="{591D4051-FA22-1CF6-D9AD-D945DF4AC6D5}"/>
              </a:ext>
            </a:extLst>
          </p:cNvPr>
          <p:cNvSpPr/>
          <p:nvPr/>
        </p:nvSpPr>
        <p:spPr>
          <a:xfrm>
            <a:off x="2635044" y="5766619"/>
            <a:ext cx="262800" cy="226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E7D7B02-7304-9EC2-C16E-7493BA4F1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152" y="656970"/>
            <a:ext cx="1993565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1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1E1665A6-74DB-4F44-A6EF-F01205E871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F3931B36-E85B-FCB3-B854-9DE75770BB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1603347"/>
              </p:ext>
            </p:extLst>
          </p:nvPr>
        </p:nvGraphicFramePr>
        <p:xfrm>
          <a:off x="297425" y="1219200"/>
          <a:ext cx="11597147" cy="527238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895602">
                  <a:extLst>
                    <a:ext uri="{9D8B030D-6E8A-4147-A177-3AD203B41FA5}">
                      <a16:colId xmlns:a16="http://schemas.microsoft.com/office/drawing/2014/main" val="3085698380"/>
                    </a:ext>
                  </a:extLst>
                </a:gridCol>
                <a:gridCol w="6056671">
                  <a:extLst>
                    <a:ext uri="{9D8B030D-6E8A-4147-A177-3AD203B41FA5}">
                      <a16:colId xmlns:a16="http://schemas.microsoft.com/office/drawing/2014/main" val="2143755536"/>
                    </a:ext>
                  </a:extLst>
                </a:gridCol>
                <a:gridCol w="2644874">
                  <a:extLst>
                    <a:ext uri="{9D8B030D-6E8A-4147-A177-3AD203B41FA5}">
                      <a16:colId xmlns:a16="http://schemas.microsoft.com/office/drawing/2014/main" val="546194077"/>
                    </a:ext>
                  </a:extLst>
                </a:gridCol>
              </a:tblGrid>
              <a:tr h="1525611">
                <a:tc>
                  <a:txBody>
                    <a:bodyPr/>
                    <a:lstStyle/>
                    <a:p>
                      <a:pPr algn="ctr"/>
                      <a:r>
                        <a:rPr lang="el-GR" sz="2400" b="1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Εβδομάδα κυήσεως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Συνέπειες έκθεσης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Δόση</a:t>
                      </a:r>
                    </a:p>
                  </a:txBody>
                  <a:tcPr marL="131005" marR="187152" marT="37431" marB="280727" anchor="ctr"/>
                </a:tc>
                <a:extLst>
                  <a:ext uri="{0D108BD9-81ED-4DB2-BD59-A6C34878D82A}">
                    <a16:rowId xmlns:a16="http://schemas.microsoft.com/office/drawing/2014/main" val="3830712668"/>
                  </a:ext>
                </a:extLst>
              </a:tr>
              <a:tr h="1394549">
                <a:tc>
                  <a:txBody>
                    <a:bodyPr/>
                    <a:lstStyle/>
                    <a:p>
                      <a:pPr algn="ctr"/>
                      <a:r>
                        <a:rPr lang="el-GR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1η-2η 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Αποτυχημένη εμφύτευση κυήματος/Συνέχιση της εγκυμοσύνης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50mSv</a:t>
                      </a:r>
                    </a:p>
                  </a:txBody>
                  <a:tcPr marL="131005" marR="187152" marT="37431" marB="280727" anchor="ctr"/>
                </a:tc>
                <a:extLst>
                  <a:ext uri="{0D108BD9-81ED-4DB2-BD59-A6C34878D82A}">
                    <a16:rowId xmlns:a16="http://schemas.microsoft.com/office/drawing/2014/main" val="3719495750"/>
                  </a:ext>
                </a:extLst>
              </a:tr>
              <a:tr h="957677">
                <a:tc>
                  <a:txBody>
                    <a:bodyPr/>
                    <a:lstStyle/>
                    <a:p>
                      <a:pPr algn="ctr"/>
                      <a:r>
                        <a:rPr lang="el-GR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2η-8η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Δυσπλασίες/Αναπτυξιακή καθυστέρηση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cap="none" spc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&gt;100-200mSv</a:t>
                      </a:r>
                    </a:p>
                  </a:txBody>
                  <a:tcPr marL="131005" marR="187152" marT="37431" marB="280727" anchor="ctr"/>
                </a:tc>
                <a:extLst>
                  <a:ext uri="{0D108BD9-81ED-4DB2-BD59-A6C34878D82A}">
                    <a16:rowId xmlns:a16="http://schemas.microsoft.com/office/drawing/2014/main" val="1035328087"/>
                  </a:ext>
                </a:extLst>
              </a:tr>
              <a:tr h="1394549">
                <a:tc>
                  <a:txBody>
                    <a:bodyPr/>
                    <a:lstStyle/>
                    <a:p>
                      <a:pPr algn="ctr"/>
                      <a:r>
                        <a:rPr lang="el-GR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8η-τοκετός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Διανοητική καθυστέρηση/Νευρολογικές διαταραχές</a:t>
                      </a:r>
                    </a:p>
                  </a:txBody>
                  <a:tcPr marL="131005" marR="187152" marT="37431" marB="280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cap="none" spc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&gt;100mSv</a:t>
                      </a:r>
                    </a:p>
                  </a:txBody>
                  <a:tcPr marL="131005" marR="187152" marT="37431" marB="280727" anchor="ctr"/>
                </a:tc>
                <a:extLst>
                  <a:ext uri="{0D108BD9-81ED-4DB2-BD59-A6C34878D82A}">
                    <a16:rowId xmlns:a16="http://schemas.microsoft.com/office/drawing/2014/main" val="340138563"/>
                  </a:ext>
                </a:extLst>
              </a:tr>
            </a:tbl>
          </a:graphicData>
        </a:graphic>
      </p:graphicFrame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E5813CC-D9FF-6427-207B-243E514C0B31}"/>
              </a:ext>
            </a:extLst>
          </p:cNvPr>
          <p:cNvSpPr/>
          <p:nvPr/>
        </p:nvSpPr>
        <p:spPr>
          <a:xfrm>
            <a:off x="486696" y="160922"/>
            <a:ext cx="11218607" cy="5112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Συνέπειες έκθεσης σε συνάρτηση με την εβδομάδα της κύησης και τη δόση</a:t>
            </a:r>
          </a:p>
        </p:txBody>
      </p:sp>
    </p:spTree>
    <p:extLst>
      <p:ext uri="{BB962C8B-B14F-4D97-AF65-F5344CB8AC3E}">
        <p14:creationId xmlns:p14="http://schemas.microsoft.com/office/powerpoint/2010/main" val="3831901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>
            <a:extLst>
              <a:ext uri="{FF2B5EF4-FFF2-40B4-BE49-F238E27FC236}">
                <a16:creationId xmlns:a16="http://schemas.microsoft.com/office/drawing/2014/main" id="{0ABF791F-34BC-03FA-1446-D1AA85162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088" y="55276"/>
            <a:ext cx="9999406" cy="623150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Επιπτώσεις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8F939E4-E5D7-C98A-A644-42EBF7162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587" y="929145"/>
            <a:ext cx="5526000" cy="442800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t"/>
          <a:lstStyle/>
          <a:p>
            <a:pPr algn="ctr"/>
            <a:r>
              <a:rPr lang="el-G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Ντετερμινιστικές</a:t>
            </a:r>
            <a:endParaRPr lang="el-G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l-GR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4F162B2-0A00-771F-29C3-AAF2A5892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587" y="1622664"/>
            <a:ext cx="5414005" cy="4330799"/>
          </a:xfrm>
        </p:spPr>
        <p:txBody>
          <a:bodyPr>
            <a:normAutofit fontScale="25000" lnSpcReduction="20000"/>
          </a:bodyPr>
          <a:lstStyle/>
          <a:p>
            <a:pPr marL="342900" lvl="0" indent="-342900" algn="just">
              <a:lnSpc>
                <a:spcPct val="170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l-GR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όση κάτω από τα </a:t>
            </a:r>
            <a:r>
              <a:rPr lang="el-GR" sz="7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συνιστώμενα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όρια (0,1</a:t>
            </a:r>
            <a:r>
              <a:rPr lang="en-US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Gy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δεν προκύπτει κάποια σημαντική βλάβη</a:t>
            </a:r>
            <a:endParaRPr lang="el-GR" sz="7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70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Αύξηση δόση</a:t>
            </a:r>
            <a:r>
              <a:rPr lang="en-US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l-GR" sz="7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κυτταρικό θάνατο   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προκαλείται ανατομική ή λειτουργική </a:t>
            </a:r>
            <a:r>
              <a:rPr lang="el-GR" sz="7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ιστική</a:t>
            </a: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βλάβη</a:t>
            </a:r>
            <a:endParaRPr lang="el-GR" sz="7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70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Παράδειγμα: ερυθρότητα δέρματος ή ερύθημα</a:t>
            </a:r>
            <a:endParaRPr lang="el-GR" sz="7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70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«Βραχυπρόθεσμες» επιπτώσεις στην υγεία</a:t>
            </a:r>
            <a:endParaRPr lang="el-GR" sz="7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7" name="Θέση κειμένου 6">
            <a:extLst>
              <a:ext uri="{FF2B5EF4-FFF2-40B4-BE49-F238E27FC236}">
                <a16:creationId xmlns:a16="http://schemas.microsoft.com/office/drawing/2014/main" id="{8CCCE686-6CC1-4E55-AD29-7F27CEEB93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7947" y="929330"/>
            <a:ext cx="5525729" cy="442430"/>
          </a:xfrm>
          <a:ln>
            <a:solidFill>
              <a:schemeClr val="tx1">
                <a:lumMod val="85000"/>
                <a:lumOff val="15000"/>
              </a:schemeClr>
            </a:solidFill>
          </a:ln>
        </p:spPr>
        <p:txBody>
          <a:bodyPr anchor="b"/>
          <a:lstStyle/>
          <a:p>
            <a:endParaRPr lang="el-GR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l-G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Στοχαστικές</a:t>
            </a:r>
            <a:endParaRPr lang="el-GR" dirty="0"/>
          </a:p>
        </p:txBody>
      </p:sp>
      <p:sp>
        <p:nvSpPr>
          <p:cNvPr id="8" name="Θέση περιεχομένου 7">
            <a:extLst>
              <a:ext uri="{FF2B5EF4-FFF2-40B4-BE49-F238E27FC236}">
                <a16:creationId xmlns:a16="http://schemas.microsoft.com/office/drawing/2014/main" id="{A007554C-CBE8-4F0F-A57A-7C4E89968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5587" y="1524599"/>
            <a:ext cx="5739615" cy="4635909"/>
          </a:xfrm>
        </p:spPr>
        <p:txBody>
          <a:bodyPr>
            <a:normAutofit fontScale="25000" lnSpcReduction="20000"/>
          </a:bodyPr>
          <a:lstStyle/>
          <a:p>
            <a:pPr lvl="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Προκύπτουν τυχαία (πιθανότητα επίπτωσης  </a:t>
            </a:r>
            <a:r>
              <a:rPr lang="en-US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με τη δόση που έχει ληφθεί)</a:t>
            </a:r>
          </a:p>
          <a:p>
            <a:pPr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Δεν υπάρχει όριο</a:t>
            </a:r>
            <a:r>
              <a:rPr lang="en-US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δόση ανεξάρτητη από το πόσο σοβαρή θα είναι η επίπτωση</a:t>
            </a:r>
          </a:p>
          <a:p>
            <a:pPr lvl="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Δεν υπάρχει κάποιο επίπεδο δόσης ακτινοβολίας που μπορεί να θεωρηθεί «ασφαλές» </a:t>
            </a:r>
          </a:p>
          <a:p>
            <a:pPr lvl="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 δόσεις να παραμένουν όσο το δυνατόν γίνεται σε χαμηλά επίπεδα</a:t>
            </a:r>
          </a:p>
          <a:p>
            <a:pPr lvl="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Παράδειγμα: καρκίνος</a:t>
            </a:r>
          </a:p>
          <a:p>
            <a:pPr lvl="0" algn="just">
              <a:lnSpc>
                <a:spcPct val="17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«Μακροπρόθεσμες» επιπτώσεις στην υγεία</a:t>
            </a:r>
            <a:endParaRPr lang="el-GR" sz="7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l-GR" dirty="0"/>
          </a:p>
        </p:txBody>
      </p:sp>
      <p:sp>
        <p:nvSpPr>
          <p:cNvPr id="9" name="Βέλος: Επάνω 8">
            <a:extLst>
              <a:ext uri="{FF2B5EF4-FFF2-40B4-BE49-F238E27FC236}">
                <a16:creationId xmlns:a16="http://schemas.microsoft.com/office/drawing/2014/main" id="{7061C6BB-F34A-0549-95CF-FA635CADEFF0}"/>
              </a:ext>
            </a:extLst>
          </p:cNvPr>
          <p:cNvSpPr/>
          <p:nvPr/>
        </p:nvSpPr>
        <p:spPr>
          <a:xfrm>
            <a:off x="11046430" y="1632927"/>
            <a:ext cx="262800" cy="298800"/>
          </a:xfrm>
          <a:prstGeom prst="up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3377E802-5379-E9FD-9193-B41AFA274DCA}"/>
              </a:ext>
            </a:extLst>
          </p:cNvPr>
          <p:cNvSpPr/>
          <p:nvPr/>
        </p:nvSpPr>
        <p:spPr>
          <a:xfrm>
            <a:off x="5438215" y="1818327"/>
            <a:ext cx="262800" cy="226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FD17C2A2-7D93-8935-3080-8E30DABF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994" y="4933366"/>
            <a:ext cx="3857625" cy="1905000"/>
          </a:xfrm>
          <a:prstGeom prst="rect">
            <a:avLst/>
          </a:prstGeom>
        </p:spPr>
      </p:pic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6F483244-21F8-FCF6-5B8C-0CA4DE7208F5}"/>
              </a:ext>
            </a:extLst>
          </p:cNvPr>
          <p:cNvSpPr/>
          <p:nvPr/>
        </p:nvSpPr>
        <p:spPr>
          <a:xfrm>
            <a:off x="2582060" y="2847427"/>
            <a:ext cx="262800" cy="226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C5A35EA4-8D88-E62A-16F6-43ECFB7DC1E5}"/>
              </a:ext>
            </a:extLst>
          </p:cNvPr>
          <p:cNvSpPr/>
          <p:nvPr/>
        </p:nvSpPr>
        <p:spPr>
          <a:xfrm>
            <a:off x="8534401" y="2762865"/>
            <a:ext cx="262800" cy="2268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6D8800DC-28DD-4BFD-1ADF-A4CE92418F92}"/>
              </a:ext>
            </a:extLst>
          </p:cNvPr>
          <p:cNvSpPr/>
          <p:nvPr/>
        </p:nvSpPr>
        <p:spPr>
          <a:xfrm>
            <a:off x="4644253" y="2838253"/>
            <a:ext cx="262800" cy="226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023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FA4E92-FB27-6E68-37CF-4D304281A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A7C243A-F5AA-5FFA-9B3E-FF36B0A7D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88" y="185928"/>
            <a:ext cx="4495788" cy="148590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Ιστορικά Στοιχεία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0588DA-71E4-4616-FA67-C7DF8DF576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451" y="1206640"/>
            <a:ext cx="4202748" cy="537814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896: Henry Becquerel 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και το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ζεύγος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Curie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ήταν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οι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πρώτοι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ανακάλυψαν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φαινόμενο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ραδιενέργειας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δουλεύοντας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τα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στοιχεία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Ουράνιο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Ράδιο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Πολώνιο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φυσικώς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ραδιενεργά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νουκλίδια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Ορισμός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Ραδιενέργειας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από </a:t>
            </a:r>
            <a: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Rutherford 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και </a:t>
            </a:r>
            <a: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Soddy</a:t>
            </a:r>
            <a:b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ιδιότητα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ορισμένων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πυρήνων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να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μεταπίπτουν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σε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κατάσταση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χαμηλότερης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ενέργειας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αυτόματα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την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ταυτόχρονη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εκπομπή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σωματιδιακής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ή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ηλεκτρομαγνητικής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ακτινοβολίας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μηχανισμός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ραδιενέργειας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ονομάστηκε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μηχανισμός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ραδιενεργού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φθοράς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decay).</a:t>
            </a:r>
            <a:br>
              <a:rPr lang="en-GB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πυρήνας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διασπασθεί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ονομάζεται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ΜΗΤΡΙΚΟΣ και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εκείνος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προκύπτει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από την </a:t>
            </a:r>
            <a:r>
              <a:rPr lang="el-GR" sz="23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διάσπαση</a:t>
            </a:r>
            <a:r>
              <a:rPr lang="el-GR" sz="23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ΘΥΓΑΤΡΙΚΟΣ. </a:t>
            </a:r>
          </a:p>
          <a:p>
            <a:endParaRPr lang="en-GR" sz="1400" dirty="0"/>
          </a:p>
        </p:txBody>
      </p:sp>
      <p:pic>
        <p:nvPicPr>
          <p:cNvPr id="1026" name="Picture 2" descr="Henri Becquerel | French Physicist &amp; Radioactivity Pioneer | Britannica">
            <a:extLst>
              <a:ext uri="{FF2B5EF4-FFF2-40B4-BE49-F238E27FC236}">
                <a16:creationId xmlns:a16="http://schemas.microsoft.com/office/drawing/2014/main" id="{DF6AA92C-E031-0A22-5C78-B1E9DEDEA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6" r="4" b="33024"/>
          <a:stretch/>
        </p:blipFill>
        <p:spPr bwMode="auto">
          <a:xfrm>
            <a:off x="6102096" y="4212707"/>
            <a:ext cx="3044952" cy="264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rnest Rutherford – Facts - NobelPrize.org">
            <a:extLst>
              <a:ext uri="{FF2B5EF4-FFF2-40B4-BE49-F238E27FC236}">
                <a16:creationId xmlns:a16="http://schemas.microsoft.com/office/drawing/2014/main" id="{00D61D66-75BB-1F00-9A2A-2032D8555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8" r="-3" b="28775"/>
          <a:stretch/>
        </p:blipFill>
        <p:spPr bwMode="auto">
          <a:xfrm>
            <a:off x="9147049" y="4203287"/>
            <a:ext cx="3044952" cy="2654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rie and Pierre Curie: a marriage of true minds">
            <a:extLst>
              <a:ext uri="{FF2B5EF4-FFF2-40B4-BE49-F238E27FC236}">
                <a16:creationId xmlns:a16="http://schemas.microsoft.com/office/drawing/2014/main" id="{E9C252BD-F88F-BA35-8CD9-772F50B4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" r="12422" b="-2"/>
          <a:stretch/>
        </p:blipFill>
        <p:spPr bwMode="auto">
          <a:xfrm>
            <a:off x="6102096" y="10"/>
            <a:ext cx="6089904" cy="421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28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Τίτλος 12">
            <a:extLst>
              <a:ext uri="{FF2B5EF4-FFF2-40B4-BE49-F238E27FC236}">
                <a16:creationId xmlns:a16="http://schemas.microsoft.com/office/drawing/2014/main" id="{026ACC85-8EF0-9108-C573-05C517FD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6002" y="167329"/>
            <a:ext cx="9601200" cy="700548"/>
          </a:xfrm>
        </p:spPr>
        <p:txBody>
          <a:bodyPr>
            <a:norm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Γαλουχία και Πυρηνική Ιατρική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Θέση περιεχομένου 15">
            <a:extLst>
              <a:ext uri="{FF2B5EF4-FFF2-40B4-BE49-F238E27FC236}">
                <a16:creationId xmlns:a16="http://schemas.microsoft.com/office/drawing/2014/main" id="{8183BAD2-F04D-9921-3120-3B206CC86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2613" y="1017637"/>
            <a:ext cx="11152239" cy="5703939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Αποφυγή χορήγησης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ραδιοφαρμάκου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σε θηλάζουσες μητέρες 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έκκριση στο μητρικό γάλα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Όταν κρίνεται απαραίτητο, διακόπτεται ο θηλασμός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Αναλόγως με το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ραδιοφάρμοκο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που χορηγείται, διαφέρει και το χρονικό διάστημα διακοπής του θηλασμού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Συστάσεις: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Πριν την εξέταση, ενημέρωση του γιατρού για πιθανότητα θηλασμού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Ακολουθείτε πιστά τις οδηγίες του θεράποντος ιατρού</a:t>
            </a:r>
          </a:p>
          <a:p>
            <a:pPr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66CFEFEB-00BE-B61F-246E-BE95A182525D}"/>
              </a:ext>
            </a:extLst>
          </p:cNvPr>
          <p:cNvSpPr/>
          <p:nvPr/>
        </p:nvSpPr>
        <p:spPr>
          <a:xfrm>
            <a:off x="7069395" y="1190607"/>
            <a:ext cx="262800" cy="226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66A5ACD6-E950-D202-C54E-53B4A59AB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367973"/>
              </p:ext>
            </p:extLst>
          </p:nvPr>
        </p:nvGraphicFramePr>
        <p:xfrm>
          <a:off x="2917927" y="2802744"/>
          <a:ext cx="6737350" cy="2123214"/>
        </p:xfrm>
        <a:graphic>
          <a:graphicData uri="http://schemas.openxmlformats.org/drawingml/2006/table">
            <a:tbl>
              <a:tblPr/>
              <a:tblGrid>
                <a:gridCol w="2511635">
                  <a:extLst>
                    <a:ext uri="{9D8B030D-6E8A-4147-A177-3AD203B41FA5}">
                      <a16:colId xmlns:a16="http://schemas.microsoft.com/office/drawing/2014/main" val="914568498"/>
                    </a:ext>
                  </a:extLst>
                </a:gridCol>
                <a:gridCol w="1826297">
                  <a:extLst>
                    <a:ext uri="{9D8B030D-6E8A-4147-A177-3AD203B41FA5}">
                      <a16:colId xmlns:a16="http://schemas.microsoft.com/office/drawing/2014/main" val="2169086671"/>
                    </a:ext>
                  </a:extLst>
                </a:gridCol>
                <a:gridCol w="2399418">
                  <a:extLst>
                    <a:ext uri="{9D8B030D-6E8A-4147-A177-3AD203B41FA5}">
                      <a16:colId xmlns:a16="http://schemas.microsoft.com/office/drawing/2014/main" val="417835854"/>
                    </a:ext>
                  </a:extLst>
                </a:gridCol>
              </a:tblGrid>
              <a:tr h="3613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Εξέταση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Ραδιοφάρμακο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Διακοπή θηλασμού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71000"/>
                  </a:ext>
                </a:extLst>
              </a:tr>
              <a:tr h="3613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Σπινθηρογράφημα θυρεοειδούς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Tc-99m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τεχνήτιο-99)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 ώρες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18341"/>
                  </a:ext>
                </a:extLst>
              </a:tr>
              <a:tr h="3613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Σπινθηρογράφημα μυοκαρδίου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Tl-201 (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θάλλιο-2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εβδομάδες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7544557"/>
                  </a:ext>
                </a:extLst>
              </a:tr>
              <a:tr h="361398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Ολόσωμο σπινθηρογράφημα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Ga-67 (</a:t>
                      </a:r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γάλλιο-67)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εβδομάδες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0621796"/>
                  </a:ext>
                </a:extLst>
              </a:tr>
              <a:tr h="677622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Ολόσωμο σπινθηρογράφημα ή σπινθηρογράφημα θυρεοειδούς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I-131 (</a:t>
                      </a:r>
                      <a:r>
                        <a:rPr lang="el-GR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ιώδιο-131)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Οριστική διακοπή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18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7167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27BE1-5656-7662-1DDE-D5C555624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624632F-9801-65FF-8FA7-CBB6C533BC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61" y="0"/>
            <a:ext cx="12211761" cy="6958012"/>
          </a:xfrm>
        </p:spPr>
      </p:pic>
      <p:sp>
        <p:nvSpPr>
          <p:cNvPr id="13" name="Τίτλος 12">
            <a:extLst>
              <a:ext uri="{FF2B5EF4-FFF2-40B4-BE49-F238E27FC236}">
                <a16:creationId xmlns:a16="http://schemas.microsoft.com/office/drawing/2014/main" id="{151D1B81-82FD-7630-FF78-ED1682837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7485" y="0"/>
            <a:ext cx="5491161" cy="471488"/>
          </a:xfrm>
        </p:spPr>
        <p:txBody>
          <a:bodyPr>
            <a:normAutofit/>
          </a:bodyPr>
          <a:lstStyle/>
          <a:p>
            <a:pPr algn="ctr"/>
            <a:r>
              <a:rPr lang="el-G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Τμ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μα Πυρηνικής Ιατρικής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2202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F6ED9D2-230B-A3B4-351A-D57BA117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381" y="114228"/>
            <a:ext cx="10493524" cy="692018"/>
          </a:xfrm>
        </p:spPr>
        <p:txBody>
          <a:bodyPr anchor="ctr"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Μέτρα ακτινοπροστασίας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D219F668-952D-BAF8-FF3E-FD4BB03B8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1" y="1258529"/>
            <a:ext cx="7324026" cy="5279923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Αρχή της αιτιολόγησης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Αρχή της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βελτιστοποίσης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Αρχή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ALARA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ακρωνύμιο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Low As Reasonable Achievable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Τρίπτυχο ακτινοπροστασίας: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α) χρόνος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β) θωράκιση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γ) απόσταση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Αρχή ορίου δόσεων</a:t>
            </a:r>
          </a:p>
          <a:p>
            <a:pPr marL="0" indent="0">
              <a:buNone/>
            </a:pP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l-GR" sz="1800" dirty="0"/>
          </a:p>
          <a:p>
            <a:pPr>
              <a:buFont typeface="Wingdings" panose="05000000000000000000" pitchFamily="2" charset="2"/>
              <a:buChar char="ü"/>
            </a:pPr>
            <a:endParaRPr lang="el-GR" sz="1800" dirty="0"/>
          </a:p>
          <a:p>
            <a:pPr marL="0" indent="0">
              <a:buNone/>
            </a:pPr>
            <a:endParaRPr lang="el-GR" sz="18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990D355A-11CE-AA6D-8CA9-A831947EA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5158" y="4763729"/>
            <a:ext cx="4181684" cy="1671484"/>
          </a:xfrm>
          <a:prstGeom prst="rect">
            <a:avLst/>
          </a:prstGeom>
        </p:spPr>
      </p:pic>
      <p:sp>
        <p:nvSpPr>
          <p:cNvPr id="3" name="Βέλος: Δεξιό 2">
            <a:extLst>
              <a:ext uri="{FF2B5EF4-FFF2-40B4-BE49-F238E27FC236}">
                <a16:creationId xmlns:a16="http://schemas.microsoft.com/office/drawing/2014/main" id="{301F4962-76FE-A6F1-35E4-5460EFA2D708}"/>
              </a:ext>
            </a:extLst>
          </p:cNvPr>
          <p:cNvSpPr/>
          <p:nvPr/>
        </p:nvSpPr>
        <p:spPr>
          <a:xfrm>
            <a:off x="2874857" y="2558992"/>
            <a:ext cx="294968" cy="244577"/>
          </a:xfrm>
          <a:prstGeom prst="rightArrow">
            <a:avLst>
              <a:gd name="adj1" fmla="val 41960"/>
              <a:gd name="adj2" fmla="val 5000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59C784C-3554-F5C1-6931-0F5FF16F6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4982" y="806246"/>
            <a:ext cx="2005781" cy="1504336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33D610A-1833-EFA0-39FA-0C1CB14D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132" y="996975"/>
            <a:ext cx="2130953" cy="1504336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09601FDB-8537-B11C-6A68-B67248262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9297" y="2558992"/>
            <a:ext cx="2294342" cy="1290567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94254568-4CEA-248D-E515-F2B61EBC6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1903" y="2798152"/>
            <a:ext cx="2125100" cy="1593825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1BBB06C-7C22-FE70-208F-C88292D56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8888" y="4583130"/>
            <a:ext cx="3571875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427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>
            <a:extLst>
              <a:ext uri="{FF2B5EF4-FFF2-40B4-BE49-F238E27FC236}">
                <a16:creationId xmlns:a16="http://schemas.microsoft.com/office/drawing/2014/main" id="{60D7D19F-153F-8A1B-CEEC-7A4B64181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791" y="153365"/>
            <a:ext cx="9601200" cy="704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Όρια δόσεων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596A479E-F5FE-8FAE-9206-882F32EFAD71}"/>
              </a:ext>
            </a:extLst>
          </p:cNvPr>
          <p:cNvSpPr>
            <a:spLocks/>
          </p:cNvSpPr>
          <p:nvPr/>
        </p:nvSpPr>
        <p:spPr>
          <a:xfrm>
            <a:off x="867437" y="2329544"/>
            <a:ext cx="5235938" cy="3842656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AB5EE12D-36C4-3A52-9834-B9D5888B8EFD}"/>
              </a:ext>
            </a:extLst>
          </p:cNvPr>
          <p:cNvSpPr>
            <a:spLocks/>
          </p:cNvSpPr>
          <p:nvPr/>
        </p:nvSpPr>
        <p:spPr>
          <a:xfrm>
            <a:off x="6233391" y="2329544"/>
            <a:ext cx="5555486" cy="3842656"/>
          </a:xfrm>
          <a:prstGeom prst="rect">
            <a:avLst/>
          </a:prstGeom>
        </p:spPr>
        <p:txBody>
          <a:bodyPr/>
          <a:lstStyle/>
          <a:p>
            <a:pPr algn="just" defTabSz="365760">
              <a:lnSpc>
                <a:spcPct val="107000"/>
              </a:lnSpc>
              <a:spcAft>
                <a:spcPts val="640"/>
              </a:spcAft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Θέση περιεχομένου 5">
            <a:extLst>
              <a:ext uri="{FF2B5EF4-FFF2-40B4-BE49-F238E27FC236}">
                <a16:creationId xmlns:a16="http://schemas.microsoft.com/office/drawing/2014/main" id="{42840D2A-A6D8-59B0-833F-173FF23025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8337013"/>
              </p:ext>
            </p:extLst>
          </p:nvPr>
        </p:nvGraphicFramePr>
        <p:xfrm>
          <a:off x="1432791" y="1602657"/>
          <a:ext cx="10174189" cy="4483509"/>
        </p:xfrm>
        <a:graphic>
          <a:graphicData uri="http://schemas.openxmlformats.org/drawingml/2006/table">
            <a:tbl>
              <a:tblPr/>
              <a:tblGrid>
                <a:gridCol w="1928569">
                  <a:extLst>
                    <a:ext uri="{9D8B030D-6E8A-4147-A177-3AD203B41FA5}">
                      <a16:colId xmlns:a16="http://schemas.microsoft.com/office/drawing/2014/main" val="3240990705"/>
                    </a:ext>
                  </a:extLst>
                </a:gridCol>
                <a:gridCol w="2932213">
                  <a:extLst>
                    <a:ext uri="{9D8B030D-6E8A-4147-A177-3AD203B41FA5}">
                      <a16:colId xmlns:a16="http://schemas.microsoft.com/office/drawing/2014/main" val="2041690155"/>
                    </a:ext>
                  </a:extLst>
                </a:gridCol>
                <a:gridCol w="1889211">
                  <a:extLst>
                    <a:ext uri="{9D8B030D-6E8A-4147-A177-3AD203B41FA5}">
                      <a16:colId xmlns:a16="http://schemas.microsoft.com/office/drawing/2014/main" val="2875476791"/>
                    </a:ext>
                  </a:extLst>
                </a:gridCol>
                <a:gridCol w="1790815">
                  <a:extLst>
                    <a:ext uri="{9D8B030D-6E8A-4147-A177-3AD203B41FA5}">
                      <a16:colId xmlns:a16="http://schemas.microsoft.com/office/drawing/2014/main" val="3367269548"/>
                    </a:ext>
                  </a:extLst>
                </a:gridCol>
                <a:gridCol w="1633381">
                  <a:extLst>
                    <a:ext uri="{9D8B030D-6E8A-4147-A177-3AD203B41FA5}">
                      <a16:colId xmlns:a16="http://schemas.microsoft.com/office/drawing/2014/main" val="893802"/>
                    </a:ext>
                  </a:extLst>
                </a:gridCol>
              </a:tblGrid>
              <a:tr h="448351"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Όρια δόσεων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Επαγγελματίες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Μαθητευόμενοι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Πληθυσμός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Εγκυμονούσες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038029"/>
                  </a:ext>
                </a:extLst>
              </a:tr>
              <a:tr h="8967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Ενεργός δόση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20mSv το χρόνο ή 100mSv για 5 συνεχόμενα χρόνια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6mSv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1mSv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1mSv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185792"/>
                  </a:ext>
                </a:extLst>
              </a:tr>
              <a:tr h="44835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Ισοδύναμη δόση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856747"/>
                  </a:ext>
                </a:extLst>
              </a:tr>
              <a:tr h="1345054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Κόρη οφθαλμού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20mSv το χρόνο ή 100mSv για 5 συνεχόμενα χρόνια (</a:t>
                      </a:r>
                      <a:r>
                        <a:rPr lang="el-GR" sz="1400" b="0" i="0" u="none" strike="noStrik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max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 50mSv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για ένα </a:t>
                      </a:r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μεμονωμένο έτος)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15mSv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15mSv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1mSv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018492"/>
                  </a:ext>
                </a:extLst>
              </a:tr>
              <a:tr h="89670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Άκρα (χέρια και πόδια)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500mSv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150mSv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50mSv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662614"/>
                  </a:ext>
                </a:extLst>
              </a:tr>
              <a:tr h="448351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Times New Roman" panose="02020603050405020304" pitchFamily="18" charset="0"/>
                        </a:rPr>
                        <a:t>Δέρμα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500mSv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150mSv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 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2F2F2"/>
                          </a:highlight>
                          <a:latin typeface="Times New Roman" panose="02020603050405020304" pitchFamily="18" charset="0"/>
                        </a:rPr>
                        <a:t>-</a:t>
                      </a:r>
                      <a:endParaRPr lang="el-GR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2F2F2"/>
                        </a:highlight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2080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81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021930-B15B-8C52-6097-E723A3536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>
            <a:extLst>
              <a:ext uri="{FF2B5EF4-FFF2-40B4-BE49-F238E27FC236}">
                <a16:creationId xmlns:a16="http://schemas.microsoft.com/office/drawing/2014/main" id="{615D0DA8-595C-F8F8-4CA3-9DC461E72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791" y="153365"/>
            <a:ext cx="9601200" cy="704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 στην Κτηνιατρική Επιστήμη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B6D8D6D6-C979-09AA-06EA-3C281DB97753}"/>
              </a:ext>
            </a:extLst>
          </p:cNvPr>
          <p:cNvSpPr>
            <a:spLocks/>
          </p:cNvSpPr>
          <p:nvPr/>
        </p:nvSpPr>
        <p:spPr>
          <a:xfrm>
            <a:off x="867437" y="2329544"/>
            <a:ext cx="5235938" cy="3842656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68C38B35-18DB-56A4-D99E-B1BF5259CA5C}"/>
              </a:ext>
            </a:extLst>
          </p:cNvPr>
          <p:cNvSpPr>
            <a:spLocks/>
          </p:cNvSpPr>
          <p:nvPr/>
        </p:nvSpPr>
        <p:spPr>
          <a:xfrm>
            <a:off x="6233391" y="2329544"/>
            <a:ext cx="5555486" cy="3842656"/>
          </a:xfrm>
          <a:prstGeom prst="rect">
            <a:avLst/>
          </a:prstGeom>
        </p:spPr>
        <p:txBody>
          <a:bodyPr/>
          <a:lstStyle/>
          <a:p>
            <a:pPr algn="just" defTabSz="365760">
              <a:lnSpc>
                <a:spcPct val="107000"/>
              </a:lnSpc>
              <a:spcAft>
                <a:spcPts val="640"/>
              </a:spcAft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1FCB45F-346C-1C90-278C-C3332E385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437" y="1239520"/>
            <a:ext cx="11167247" cy="5275332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πυρηνική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σπινθηρογραφία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είναι μια διαγνωστική απεικονιστική τεχνική στην κτηνιατρική που χρησιμοποιεί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ραδιονουκλίδια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την ανίχνευση φυσιολογικών και παθολογικών διεργασιών. Παρά τις δυνατότητές της, η χρήση της είναι περιορισμένη λόγω υψηλού κόστους, αυστηρών κανονισμών και της εξειδικευμένης εκπαίδευσης που απαιτείται για την ερμηνεία των εικόνων. Περιλαμβάνει τη χορήγηση ραδιοϊσοτόπων που εκπέμπουν ακτίνες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γάμμα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τα οποία εντοπίζονται σε συγκεκριμένους ιστούς και ανιχνεύονται με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γάμμα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κάμερα.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απεικόνιση PET, μια προηγμένη τεχνική πυρηνικής απεικόνισης, έχει κερδίσει έδαφος, ιδιαίτερα στην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ιπποειδή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ιατρική από το 2016. Οι PET σαρώσεις παρέχουν υψηλή ευαισθησία για την ανίχνευση βλαβών και την αξιολόγηση της βιολογικής τους δραστηριότητας. Τα δύο πιο συχνά χρησιμοποιούμενα ισότοπα είναι το </a:t>
            </a: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18F-φθοριούχο νάτριο (</a:t>
            </a:r>
            <a:r>
              <a:rPr lang="el-G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NaF</a:t>
            </a: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την ανίχνευση οστικών βλαβών και το </a:t>
            </a:r>
            <a:r>
              <a:rPr lang="el-G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18F-φθοριοδεοξυγλυκόζη (FDG)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για τραυματισμούς μαλακών ιστών. Τα σύγχρονα συστήματα PET για άλογα επιτρέπουν ασφαλείς, όρθιες σαρώσεις, κυρίως των άπω άκρων, που συχνά συνδυάζονται με CT ή MRI για λεπτομερή ανάλυση.</a:t>
            </a:r>
          </a:p>
        </p:txBody>
      </p:sp>
    </p:spTree>
    <p:extLst>
      <p:ext uri="{BB962C8B-B14F-4D97-AF65-F5344CB8AC3E}">
        <p14:creationId xmlns:p14="http://schemas.microsoft.com/office/powerpoint/2010/main" val="3849783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D5A4B0-9A3A-A000-5A13-74917C919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Τίτλος 8">
            <a:extLst>
              <a:ext uri="{FF2B5EF4-FFF2-40B4-BE49-F238E27FC236}">
                <a16:creationId xmlns:a16="http://schemas.microsoft.com/office/drawing/2014/main" id="{0282C7EE-F34E-B159-3ADC-BA23B167F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791" y="153365"/>
            <a:ext cx="9601200" cy="704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 στην Κτηνιατρική Επιστήμη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Θέση περιεχομένου 9">
            <a:extLst>
              <a:ext uri="{FF2B5EF4-FFF2-40B4-BE49-F238E27FC236}">
                <a16:creationId xmlns:a16="http://schemas.microsoft.com/office/drawing/2014/main" id="{F46A9D3D-DB64-50CA-3599-B0414CADBCE8}"/>
              </a:ext>
            </a:extLst>
          </p:cNvPr>
          <p:cNvSpPr>
            <a:spLocks/>
          </p:cNvSpPr>
          <p:nvPr/>
        </p:nvSpPr>
        <p:spPr>
          <a:xfrm>
            <a:off x="867437" y="2329544"/>
            <a:ext cx="5235938" cy="3842656"/>
          </a:xfrm>
          <a:prstGeom prst="rect">
            <a:avLst/>
          </a:prstGeom>
        </p:spPr>
        <p:txBody>
          <a:bodyPr/>
          <a:lstStyle/>
          <a:p>
            <a:endParaRPr lang="el-GR" dirty="0"/>
          </a:p>
        </p:txBody>
      </p:sp>
      <p:sp>
        <p:nvSpPr>
          <p:cNvPr id="11" name="Θέση περιεχομένου 10">
            <a:extLst>
              <a:ext uri="{FF2B5EF4-FFF2-40B4-BE49-F238E27FC236}">
                <a16:creationId xmlns:a16="http://schemas.microsoft.com/office/drawing/2014/main" id="{23299142-1811-1245-C78B-04CFBF132DA1}"/>
              </a:ext>
            </a:extLst>
          </p:cNvPr>
          <p:cNvSpPr>
            <a:spLocks/>
          </p:cNvSpPr>
          <p:nvPr/>
        </p:nvSpPr>
        <p:spPr>
          <a:xfrm>
            <a:off x="6233391" y="2329544"/>
            <a:ext cx="5555486" cy="3842656"/>
          </a:xfrm>
          <a:prstGeom prst="rect">
            <a:avLst/>
          </a:prstGeom>
        </p:spPr>
        <p:txBody>
          <a:bodyPr/>
          <a:lstStyle/>
          <a:p>
            <a:pPr algn="just" defTabSz="365760">
              <a:lnSpc>
                <a:spcPct val="107000"/>
              </a:lnSpc>
              <a:spcAft>
                <a:spcPts val="640"/>
              </a:spcAft>
            </a:pP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6DEBDBA-B3C3-677A-74FA-188FE3BD4A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44996" y="1213320"/>
            <a:ext cx="10843881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απεικόνιση PET εκτιμάται ιδιαίτερα στους αγώνες ιπποδρομιών για την έγκαιρη ανίχνευση ή αξιολόγηση κρίσιμων βλαβών, με τις εφαρμογές της να επεκτείνονται σε όλους τους κλάδους της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ιπποειδούς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ιατρικής. Παρά την απαιτητική ερμηνεία, αυτή η τεχνολογία υπόσχεται σημαντική βελτίωση στην υγεία των </a:t>
            </a:r>
            <a:r>
              <a:rPr kumimoji="0" lang="el-GR" altLang="el-G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ιπποειδών</a:t>
            </a:r>
            <a:r>
              <a:rPr kumimoji="0" lang="el-GR" altLang="el-G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στη διαγνωστική κτηνιατρική.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altLang="el-G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1430D50A-B498-85C8-66C1-4C12E8BC4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95" y="3916338"/>
            <a:ext cx="3327976" cy="288987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B783578-ECD3-B104-6235-10251C2A5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56" y="4011740"/>
            <a:ext cx="4868907" cy="2699068"/>
          </a:xfrm>
          <a:prstGeom prst="rect">
            <a:avLst/>
          </a:prstGeom>
        </p:spPr>
      </p:pic>
      <p:sp>
        <p:nvSpPr>
          <p:cNvPr id="12" name="Ορθογώνιο 11">
            <a:extLst>
              <a:ext uri="{FF2B5EF4-FFF2-40B4-BE49-F238E27FC236}">
                <a16:creationId xmlns:a16="http://schemas.microsoft.com/office/drawing/2014/main" id="{B5E4F1D9-B24F-B842-A504-BD688A1D3D7F}"/>
              </a:ext>
            </a:extLst>
          </p:cNvPr>
          <p:cNvSpPr/>
          <p:nvPr/>
        </p:nvSpPr>
        <p:spPr>
          <a:xfrm>
            <a:off x="1293810" y="3152299"/>
            <a:ext cx="2962228" cy="553402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Αδένωμα του θυρεοειδούς σε γάτα</a:t>
            </a:r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CDA2DD43-FD3D-C3D4-3A51-7928CBFD3F52}"/>
              </a:ext>
            </a:extLst>
          </p:cNvPr>
          <p:cNvSpPr/>
          <p:nvPr/>
        </p:nvSpPr>
        <p:spPr>
          <a:xfrm>
            <a:off x="6670320" y="3190464"/>
            <a:ext cx="4227870" cy="72443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NaF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συνδυασμένο με MRI, </a:t>
            </a:r>
            <a:r>
              <a:rPr lang="el-GR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μετακαρποφαλαγγική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άρθρωση, άλογο</a:t>
            </a:r>
          </a:p>
        </p:txBody>
      </p:sp>
    </p:spTree>
    <p:extLst>
      <p:ext uri="{BB962C8B-B14F-4D97-AF65-F5344CB8AC3E}">
        <p14:creationId xmlns:p14="http://schemas.microsoft.com/office/powerpoint/2010/main" val="2535066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3094D12F-4EC6-6C6E-0C49-906766263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972" y="172321"/>
            <a:ext cx="10488561" cy="660913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Δημόσια Υγεία και Ακτινοπροστασία</a:t>
            </a:r>
          </a:p>
        </p:txBody>
      </p:sp>
      <p:graphicFrame>
        <p:nvGraphicFramePr>
          <p:cNvPr id="10" name="Θέση περιεχομένου 5">
            <a:extLst>
              <a:ext uri="{FF2B5EF4-FFF2-40B4-BE49-F238E27FC236}">
                <a16:creationId xmlns:a16="http://schemas.microsoft.com/office/drawing/2014/main" id="{19719F2A-4DAB-A0FC-FD78-94129E0F2C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716017"/>
              </p:ext>
            </p:extLst>
          </p:nvPr>
        </p:nvGraphicFramePr>
        <p:xfrm>
          <a:off x="1407855" y="1366426"/>
          <a:ext cx="9888793" cy="5319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1169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7AE3D-79F0-AAA6-0D62-F77B9B550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1F8C70B1-1092-AEC5-4B12-DC00493A5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19" y="113327"/>
            <a:ext cx="10488561" cy="660913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Δημόσια Υγεία και Ακτινοπροστασία</a:t>
            </a:r>
          </a:p>
        </p:txBody>
      </p:sp>
      <p:graphicFrame>
        <p:nvGraphicFramePr>
          <p:cNvPr id="10" name="Θέση περιεχομένου 5">
            <a:extLst>
              <a:ext uri="{FF2B5EF4-FFF2-40B4-BE49-F238E27FC236}">
                <a16:creationId xmlns:a16="http://schemas.microsoft.com/office/drawing/2014/main" id="{06A7824E-5FFB-1562-8191-FC16076DED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0436714"/>
              </p:ext>
            </p:extLst>
          </p:nvPr>
        </p:nvGraphicFramePr>
        <p:xfrm>
          <a:off x="851719" y="1179670"/>
          <a:ext cx="10488562" cy="554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8857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pic>
        <p:nvPicPr>
          <p:cNvPr id="3" name="Picture 2" descr="About Public Health – Mid-Ohio Valley Health Department">
            <a:extLst>
              <a:ext uri="{FF2B5EF4-FFF2-40B4-BE49-F238E27FC236}">
                <a16:creationId xmlns:a16="http://schemas.microsoft.com/office/drawing/2014/main" id="{ABD60C92-744B-24E7-6BDC-31A6893A4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" b="3198"/>
          <a:stretch/>
        </p:blipFill>
        <p:spPr bwMode="auto">
          <a:xfrm>
            <a:off x="20" y="10"/>
            <a:ext cx="12191980" cy="685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34E92D46-9AAE-DF72-D778-AC041F7E3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128" y="1788454"/>
            <a:ext cx="8361229" cy="20982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cap="all" dirty="0">
                <a:solidFill>
                  <a:schemeClr val="bg2"/>
                </a:solidFill>
              </a:rPr>
              <a:t>Σας ΕΥΧΑΡΙΣΤΩ ΠΟΛΥ</a:t>
            </a:r>
          </a:p>
        </p:txBody>
      </p:sp>
    </p:spTree>
    <p:extLst>
      <p:ext uri="{BB962C8B-B14F-4D97-AF65-F5344CB8AC3E}">
        <p14:creationId xmlns:p14="http://schemas.microsoft.com/office/powerpoint/2010/main" val="229233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9229F-DDF6-D057-6E17-1DF9269F3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C3CF87F2-7DE0-BA4A-6C96-52524DF56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093" y="385572"/>
            <a:ext cx="5793475" cy="148590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Ιστορικά Στοιχεία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93E80-4867-277B-B3A8-7117BC92F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073" y="1871472"/>
            <a:ext cx="6827516" cy="4139184"/>
          </a:xfrm>
        </p:spPr>
        <p:txBody>
          <a:bodyPr>
            <a:no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πρώτη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πρακτική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εφαρμογ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των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ραδιοισοτόπων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έγινε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από τον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George de Hevesy 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το 1911. Το καιρό που ο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Hevesy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ήταν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ένα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φτωχός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νέος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Ούγγρος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σπουδαστής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πανεπιστήμιο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Manchester,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κάνοντας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έρευνα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φυσικά ραδιενεργά υλικ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είχε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νοικιάσει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ένα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μικρό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δωμάτιο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έτρωγε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ό,τι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μαγείρευε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 σπιτονοικοκυρά του.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Άρχισε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να υποψιάζεται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ότι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 σπιτονοικοκυρά του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σέρβιρε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φαγητά από αυτά που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είχαν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περισσέψει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από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προηγούμενες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ημέρες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ή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εβδομάδες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αλλ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δεν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μπορούσε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να το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αποδείξει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Τελικά ο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Hevesy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έβαλε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μια μικρή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ποσότητα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κάποιου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ραδιενεργού υλικού που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έφερε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εργαστήριό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μέσα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αποφάγια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του.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Πολλές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μέρες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μετ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ά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όταν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ίδιο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πιάτο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σερβιρίστηκε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χρησιμοποίησε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έναν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απλ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ανιχνευτή για να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ελένξει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εάν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φαγητο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ήταν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ραδιενεργ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ΗΤΑΝ. Οι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υποψίες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 Hevesy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αποδείχθηκαν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πραγματικότητα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!.</a:t>
            </a: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3076" name="Picture 4" descr="Hevesy, Georg von, 1885-1966">
            <a:extLst>
              <a:ext uri="{FF2B5EF4-FFF2-40B4-BE49-F238E27FC236}">
                <a16:creationId xmlns:a16="http://schemas.microsoft.com/office/drawing/2014/main" id="{0FC53E34-B1A8-35D4-1609-29EF59F80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8F76E-30CD-6C00-9FCB-049CA1D13EDB}"/>
              </a:ext>
            </a:extLst>
          </p:cNvPr>
          <p:cNvSpPr txBox="1"/>
          <p:nvPr/>
        </p:nvSpPr>
        <p:spPr>
          <a:xfrm>
            <a:off x="8379918" y="6199467"/>
            <a:ext cx="3044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800" dirty="0">
                <a:solidFill>
                  <a:srgbClr val="FFFFFF"/>
                </a:solidFill>
                <a:effectLst/>
                <a:latin typeface="TimesNewRomanPSMT"/>
              </a:rPr>
              <a:t>George de Hevesy, 1885-1966 </a:t>
            </a:r>
            <a:endParaRPr lang="el-GR" sz="1800" dirty="0">
              <a:solidFill>
                <a:srgbClr val="FFFFFF"/>
              </a:solidFill>
              <a:effectLst/>
              <a:latin typeface="TimesNewRomanPSMT"/>
            </a:endParaRPr>
          </a:p>
          <a:p>
            <a:pPr algn="ctr"/>
            <a:r>
              <a:rPr lang="en-GB" sz="1800" dirty="0">
                <a:solidFill>
                  <a:srgbClr val="FFFFFF"/>
                </a:solidFill>
                <a:effectLst/>
                <a:latin typeface="TimesNewRomanPSMT"/>
              </a:rPr>
              <a:t>Nobel 1943 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9416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42A912-6F5F-9CE0-0B6C-92761A26E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83B91B61-BFCA-4647-957E-A8269BE46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CBB4FE3-16B7-7066-CB85-CC0E8336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400050"/>
            <a:ext cx="6176776" cy="148590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Ιστορικά Στοιχεία</a:t>
            </a:r>
          </a:p>
        </p:txBody>
      </p:sp>
      <p:pic>
        <p:nvPicPr>
          <p:cNvPr id="5124" name="Picture 4" descr="NUCLEAR MEDICINE PIONEER CITATIONâ€”1974 HAL OSCAR ANGER, D.Sc. (Hon.)">
            <a:extLst>
              <a:ext uri="{FF2B5EF4-FFF2-40B4-BE49-F238E27FC236}">
                <a16:creationId xmlns:a16="http://schemas.microsoft.com/office/drawing/2014/main" id="{E80EEF25-FB68-3AF9-2177-582DBEED5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3" b="-1"/>
          <a:stretch/>
        </p:blipFill>
        <p:spPr bwMode="auto">
          <a:xfrm>
            <a:off x="-1" y="10"/>
            <a:ext cx="43735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Rectangle 5135">
            <a:extLst>
              <a:ext uri="{FF2B5EF4-FFF2-40B4-BE49-F238E27FC236}">
                <a16:creationId xmlns:a16="http://schemas.microsoft.com/office/drawing/2014/main" id="{92D1D7C6-1C89-420C-8D35-483654167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3D508-1436-6F04-C68B-72F6DD992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384" y="1285873"/>
            <a:ext cx="6176776" cy="455409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Hal Anger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έφερε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επανάσταση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στη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επιστήμη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Πυρηνικής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Ιατρικής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την κατασκευή της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πρώτης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γ-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camera 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στη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δεκαετία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1950.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ίδιος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επινόησε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 μετρητή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δειγμάτων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(γ-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counter) 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που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ευρήτατα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σήμερα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χρησιμοποιείται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στις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εργαστηριακές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εξετάσεις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βιολογικών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δειγμάτων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μικρές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ποσότητες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ραδιενεργο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ύ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υλικού (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RIA). </a:t>
            </a:r>
            <a:endParaRPr lang="el-GR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l-GR" sz="18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582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667874-409F-649D-E22C-7C1B1FC84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9" name="Rectangle 717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31409933-4C77-AA54-037F-99F87EBC5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2" y="446532"/>
            <a:ext cx="5793475" cy="148590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Ιστορικά Στοιχεία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828A1-43E6-F75B-DD42-2ED987063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22" y="1932432"/>
            <a:ext cx="6827516" cy="35814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 1929, ο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Ernest O. Lawrence,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δουλεύοντας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πανεπιστήμιο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Berkeley 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στη </a:t>
            </a:r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California,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επινόησε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κύκλοτρο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ένα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βασικό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μηχάνημα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για την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άμεση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παραγωγή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μεγάλου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αριθμού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ραδιοϊσοτόπων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χρήσιμα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στην Πυρηνική Ιατρικ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8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Ακτινοβιολογία</a:t>
            </a:r>
            <a:r>
              <a:rPr lang="el-GR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7174" name="Picture 6" descr="Ernest Lawrence - Wikipedia">
            <a:extLst>
              <a:ext uri="{FF2B5EF4-FFF2-40B4-BE49-F238E27FC236}">
                <a16:creationId xmlns:a16="http://schemas.microsoft.com/office/drawing/2014/main" id="{D407E899-1FC2-B0AC-507C-2B357DECF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 r="11279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932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43753-DC3F-E59C-F115-FFD5877191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F6BA7BB-9DCB-45E5-82A3-F4728CA5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212" y="223683"/>
            <a:ext cx="9601200" cy="66122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0F004BC-7FD9-3153-5D50-747A407A7CC1}"/>
              </a:ext>
            </a:extLst>
          </p:cNvPr>
          <p:cNvSpPr/>
          <p:nvPr/>
        </p:nvSpPr>
        <p:spPr>
          <a:xfrm>
            <a:off x="894736" y="1365945"/>
            <a:ext cx="10776154" cy="2767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sz="2000" b="0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Στο ευρύτερο κοινό οι εξετάσεις πυρηνικής ιατρικής είναι γνωστές ως «σπινθηρογραφήματα». Η ονομασία αυτή προκύπτει από τη διαδικασία ανίχνευσης της ακτινοβολίας που εκπέμπει το ραδιοϊσότοπο το οποίο προηγουμένως έχει χορηγηθεί στον ασθενή ενδοφλεβίως, μέσω της αναπνευστικής οδού ή με κατάποση για την πραγματοποίηση της εξέτασης. Το ραδιοϊσότοπο αφού εισέλθει στο σώμα, κατευθύνεται και συγκεντρώνεται στην πάσχουσα περιοχή εκπέμποντας ακτινοβολία, η οποία και ανιχνεύεται από κατάλληλο σύστημα, τη γ-camera.</a:t>
            </a:r>
            <a:endParaRPr lang="el-GR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DE3401-537D-C032-DE3F-97343475E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736" y="4614571"/>
            <a:ext cx="10776154" cy="1029783"/>
          </a:xfrm>
          <a:noFill/>
          <a:ln w="127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Ιατρικ</a:t>
            </a:r>
            <a:r>
              <a:rPr lang="el-GR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ειδικότητα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 </a:t>
            </a:r>
            <a:r>
              <a:rPr lang="el-GR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οποία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χρησιμοποιεί </a:t>
            </a:r>
            <a:r>
              <a:rPr lang="el-GR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μικρές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ποσότητες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ραδιενεργών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υλικών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ραδιοϊσότοπα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για την </a:t>
            </a:r>
            <a:r>
              <a:rPr lang="el-GR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διάγνωση</a:t>
            </a:r>
            <a:r>
              <a:rPr lang="el-G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vivo 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ή / και </a:t>
            </a:r>
            <a:r>
              <a:rPr lang="en-GB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vitro) 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την</a:t>
            </a:r>
            <a:r>
              <a:rPr lang="el-GR" sz="1800" dirty="0">
                <a:solidFill>
                  <a:srgbClr val="7F7F7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θεραπεία</a:t>
            </a:r>
            <a:r>
              <a:rPr lang="el-G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αλλά και την </a:t>
            </a:r>
            <a:r>
              <a:rPr lang="el-GR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μελέτη</a:t>
            </a:r>
            <a:r>
              <a:rPr lang="el-GR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νόσων</a:t>
            </a:r>
            <a:r>
              <a:rPr lang="el-GR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el-GR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55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3DBBC6-6769-0E49-15AC-214F4567A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5915548-F860-F14F-1EE4-D020F524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2212" y="223683"/>
            <a:ext cx="9601200" cy="66122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</a:t>
            </a:r>
          </a:p>
        </p:txBody>
      </p:sp>
      <p:graphicFrame>
        <p:nvGraphicFramePr>
          <p:cNvPr id="5" name="Θέση περιεχομένου 2">
            <a:extLst>
              <a:ext uri="{FF2B5EF4-FFF2-40B4-BE49-F238E27FC236}">
                <a16:creationId xmlns:a16="http://schemas.microsoft.com/office/drawing/2014/main" id="{A5970FE3-38D4-9CBA-848C-2DFDD340C2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814226"/>
              </p:ext>
            </p:extLst>
          </p:nvPr>
        </p:nvGraphicFramePr>
        <p:xfrm>
          <a:off x="626511" y="1239836"/>
          <a:ext cx="5957169" cy="5314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11FD3892-491C-F7E6-E103-009706D64A27}"/>
              </a:ext>
            </a:extLst>
          </p:cNvPr>
          <p:cNvSpPr/>
          <p:nvPr/>
        </p:nvSpPr>
        <p:spPr>
          <a:xfrm>
            <a:off x="6583680" y="985041"/>
            <a:ext cx="5425440" cy="266935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ΔΙΑΓΝΩΣΤΙΚΕΣ ΕΦΑΡΜΟΓΕΣ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vivo:</a:t>
            </a:r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Συμμετέχει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ο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ασθενής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l-G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Α)  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Λειτουργικές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διαδικασίες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Β)  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Μορφολογικές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μελέτες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vitro: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Εξετάζονται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δείγματα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βιολογικών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υγρών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του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ασθενούς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μετρούνται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οι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συγκεντρώσεις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ορμονών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αντισωμάτων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βιταμινών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άλλων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ουσιών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κλινική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σημασία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(καρκινικοί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δείκτες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κλπ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Ο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ασθενής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δεν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ακτινοβολείται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l-G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FB8277-06C8-1048-FA7F-B9232DDBC5B3}"/>
              </a:ext>
            </a:extLst>
          </p:cNvPr>
          <p:cNvSpPr/>
          <p:nvPr/>
        </p:nvSpPr>
        <p:spPr>
          <a:xfrm>
            <a:off x="6583680" y="3754538"/>
            <a:ext cx="5425440" cy="302613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ΘΕΡΑΠΕΥΤΙΚΕΣ ΕΦΑΡΜΟΓΕΣ</a:t>
            </a:r>
          </a:p>
          <a:p>
            <a:pPr algn="just"/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Χορήγηση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σχετικών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τη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νόσο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ραδιοϊσοτόπων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σε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ανάλογες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ποσότητες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Προσλαμβάνεται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από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συγκεκριμένο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όργανο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στο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οποίο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επιφέρει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θεραπεία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μέσο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της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ακτινοβολίας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που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εκπέμπει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l-GR" sz="16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κυρίως</a:t>
            </a:r>
            <a:r>
              <a:rPr lang="el-GR" sz="1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β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l-G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Η επιλογή του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κατάλληλου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ραδιοφαρμάκου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για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κάθε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θεραπεία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εξαρτάται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από:</a:t>
            </a:r>
          </a:p>
          <a:p>
            <a:pPr algn="just"/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τη βιολογική συμπεριφορά του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φαρμάκου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και </a:t>
            </a:r>
          </a:p>
          <a:p>
            <a:pPr algn="just"/>
            <a:r>
              <a:rPr lang="el-GR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τα φυσικά χαρακτηριστικά του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ραδιονουκλιδίου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με το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οποίο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επισημαίνεται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ώστε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να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είναι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επαρκής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η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δόση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στο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στόχο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ακτινοβόλησης</a:t>
            </a:r>
            <a:r>
              <a:rPr lang="el-GR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l-GR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6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604251-27D7-E5C8-84C4-0A0A02C5F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1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EB3974B5-EDF2-0E7B-D15B-7063E04E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572" y="199595"/>
            <a:ext cx="5793475" cy="599440"/>
          </a:xfrm>
        </p:spPr>
        <p:txBody>
          <a:bodyPr>
            <a:normAutofit/>
          </a:bodyPr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EF474AD-6080-773B-8755-E08BFB0E8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90" y="1254268"/>
            <a:ext cx="6977297" cy="507770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Εξετάσεις πυρηνικής ιατρικής: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Οστών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Νεφρών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Θυρεοειδούς με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Τεχνήτιο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Μυοκαρδίου με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Θάλλιο</a:t>
            </a:r>
            <a:endParaRPr lang="el-G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Ολόσωμο σπινθηρογράφημα με Γάλλιο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Ολόσωμο σπινθηρογράφημα με Ιώδιο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Θυρεοειδούς με Ιώδιο</a:t>
            </a:r>
          </a:p>
        </p:txBody>
      </p:sp>
      <p:sp>
        <p:nvSpPr>
          <p:cNvPr id="26" name="Rectangle 13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l-GR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D359E6F6-BD1F-63F4-37C0-008384B764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658" r="19420" b="-2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8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004504-F1DC-9458-C79B-0F0A9C85D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6" name="Rectangle 8205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74B77620-1ADA-306F-8E0A-60CE37DEA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42" y="352426"/>
            <a:ext cx="5793475" cy="1485900"/>
          </a:xfrm>
        </p:spPr>
        <p:txBody>
          <a:bodyPr>
            <a:normAutofit/>
          </a:bodyPr>
          <a:lstStyle/>
          <a:p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Πυρηνική Ιατρική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CFB5CEE-8B02-A4F5-DC6C-3E5EFB700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170" y="1585913"/>
            <a:ext cx="6473307" cy="4271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Εξετάσεις πυρηνικής ιατρικής σε ζώα: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πυλαίας κυκλοφορίας μέσω σπλήνα (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Μετασπληνική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πυλαία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σπινθηρογραφία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l-GR" sz="18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εντοπισμός «προβληματικών» αιμοφόρων αγγείων γύρω από το ήπαρ που επηρεάζουν τη φυσιολογική ροή του αίματος από το έντερο προς το ήπαρ.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θυρεοειδούς: διάγνωση του υπερθυρεοειδισμού στις γάτες, καθώς και για τη βοήθεια στη διάγνωση και τη σταδιοποίηση του καρκίνου του θυρεοειδούς σε σκύλους και γάτες.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Σπινθηρογράφημα οστών: εντοπισμός διαφόρων τύπων βλαβών στα οστά, όπως καρκίνοι των οστών, αρθρίτιδα, </a:t>
            </a:r>
            <a:r>
              <a:rPr lang="el-GR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μικροκατάγματα</a:t>
            </a:r>
            <a:r>
              <a:rPr lang="el-G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οστικές λοιμώξεις και αναπτυξιακές ασθένειες των οστών.</a:t>
            </a:r>
          </a:p>
        </p:txBody>
      </p:sp>
      <p:sp>
        <p:nvSpPr>
          <p:cNvPr id="8208" name="Rectangle 8207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R"/>
          </a:p>
        </p:txBody>
      </p:sp>
      <p:pic>
        <p:nvPicPr>
          <p:cNvPr id="8196" name="Picture 4" descr="Nuclear Medicine - Texas A&amp;M Veterinary Medical Teaching Hospital">
            <a:extLst>
              <a:ext uri="{FF2B5EF4-FFF2-40B4-BE49-F238E27FC236}">
                <a16:creationId xmlns:a16="http://schemas.microsoft.com/office/drawing/2014/main" id="{5B46913E-8FB5-E499-B6BD-D106A8BC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4" r="3143" b="1"/>
          <a:stretch/>
        </p:blipFill>
        <p:spPr bwMode="auto">
          <a:xfrm>
            <a:off x="7612260" y="10"/>
            <a:ext cx="457973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187134"/>
      </p:ext>
    </p:extLst>
  </p:cSld>
  <p:clrMapOvr>
    <a:masterClrMapping/>
  </p:clrMapOvr>
</p:sld>
</file>

<file path=ppt/theme/theme1.xml><?xml version="1.0" encoding="utf-8"?>
<a:theme xmlns:a="http://schemas.openxmlformats.org/drawingml/2006/main" name="Περικοπή">
  <a:themeElements>
    <a:clrScheme name="Περικοπή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Περικοπή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Περικοπή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TM10001105[[fn=Περικοπή]]</Template>
  <TotalTime>3219</TotalTime>
  <Words>2162</Words>
  <Application>Microsoft Office PowerPoint</Application>
  <PresentationFormat>Ευρεία οθόνη</PresentationFormat>
  <Paragraphs>266</Paragraphs>
  <Slides>28</Slides>
  <Notes>17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28</vt:i4>
      </vt:variant>
    </vt:vector>
  </HeadingPairs>
  <TitlesOfParts>
    <vt:vector size="37" baseType="lpstr">
      <vt:lpstr>Aptos</vt:lpstr>
      <vt:lpstr>Arial</vt:lpstr>
      <vt:lpstr>Calibri</vt:lpstr>
      <vt:lpstr>Courier New</vt:lpstr>
      <vt:lpstr>Franklin Gothic Book</vt:lpstr>
      <vt:lpstr>Times New Roman</vt:lpstr>
      <vt:lpstr>TimesNewRomanPSMT</vt:lpstr>
      <vt:lpstr>Wingdings</vt:lpstr>
      <vt:lpstr>Περικοπή</vt:lpstr>
      <vt:lpstr>ΠυρηνικΗ ΙατρικΗ ΣΤΗΝ ΚΤΗΝΙΑΤΡΙΚΗ ΕΠΙΣΤΗΜΗ </vt:lpstr>
      <vt:lpstr>Ιστορικά Στοιχεία</vt:lpstr>
      <vt:lpstr>Ιστορικά Στοιχεία</vt:lpstr>
      <vt:lpstr>Ιστορικά Στοιχεία</vt:lpstr>
      <vt:lpstr>Ιστορικά Στοιχεία</vt:lpstr>
      <vt:lpstr>Πυρηνική Ιατρική</vt:lpstr>
      <vt:lpstr>Πυρηνική Ιατρική</vt:lpstr>
      <vt:lpstr>Πυρηνική Ιατρική</vt:lpstr>
      <vt:lpstr>Πυρηνική Ιατρική</vt:lpstr>
      <vt:lpstr>Πυρηνική Ιατρική</vt:lpstr>
      <vt:lpstr>Διαφορές Πυρηνικής Ιατρικής με άλλες απεικονιστικές μεθόδους</vt:lpstr>
      <vt:lpstr>Διαφορές Πυρηνικής Ιατρικής με άλλες απεικονιστικές μεθόδους</vt:lpstr>
      <vt:lpstr>Ραδιοισότοπα – Χρόνος ημιζωής - Ραδιοφάρμακα</vt:lpstr>
      <vt:lpstr>Ραδιοισότοπα – Χρόνος ημιζωής - Ραδιοφάρμακα</vt:lpstr>
      <vt:lpstr>Ραδιοισότοπα – Χρόνος ημιζωής - Ραδιοφάρμακα</vt:lpstr>
      <vt:lpstr>Ραδιοισότοπα – Χρόνος ημιζωής - Ραδιοφάρμακα</vt:lpstr>
      <vt:lpstr>Εγκυμοσύνη εργαζόμενης</vt:lpstr>
      <vt:lpstr>Παρουσίαση του PowerPoint</vt:lpstr>
      <vt:lpstr>Επιπτώσεις</vt:lpstr>
      <vt:lpstr>Γαλουχία και Πυρηνική Ιατρική  </vt:lpstr>
      <vt:lpstr>Τμήμα Πυρηνικής Ιατρικής  </vt:lpstr>
      <vt:lpstr>Μέτρα ακτινοπροστασίας</vt:lpstr>
      <vt:lpstr>Όρια δόσεων</vt:lpstr>
      <vt:lpstr>Πυρηνική Ιατρική στην Κτηνιατρική Επιστήμη</vt:lpstr>
      <vt:lpstr>Πυρηνική Ιατρική στην Κτηνιατρική Επιστήμη</vt:lpstr>
      <vt:lpstr>Δημόσια Υγεία και Ακτινοπροστασία</vt:lpstr>
      <vt:lpstr>Δημόσια Υγεία και Ακτινοπροστασία</vt:lpstr>
      <vt:lpstr>Σας ΕΥΧΑΡΙΣΤΩ ΠΟΛΥ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Πυρηνική Ιατρική και Εγκυμοσύνη</dc:title>
  <dc:creator>Fay Kosma</dc:creator>
  <cp:lastModifiedBy>Fay Kosma</cp:lastModifiedBy>
  <cp:revision>13</cp:revision>
  <dcterms:created xsi:type="dcterms:W3CDTF">2024-01-21T09:01:05Z</dcterms:created>
  <dcterms:modified xsi:type="dcterms:W3CDTF">2025-01-08T09:26:33Z</dcterms:modified>
</cp:coreProperties>
</file>