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r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1"/>
    <p:restoredTop sz="96281"/>
  </p:normalViewPr>
  <p:slideViewPr>
    <p:cSldViewPr snapToGrid="0">
      <p:cViewPr varScale="1">
        <p:scale>
          <a:sx n="96" d="100"/>
          <a:sy n="96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B6962-61FE-CDEC-8A16-6BA319364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9795F8-6DBB-E2C6-14D7-457F8231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5A854-FEDC-089C-7F63-2CA21F86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6AAE2-54B0-9688-D2BD-35A6CB1A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41101-B361-F8A7-D395-6CE41CFF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29240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79F73-1A19-C815-E6F6-8FFC4BFF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76FAF7-7D9D-5B76-FA70-007982EB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3A3A54-D422-E767-9E8A-75C47D34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9C80AD-DA72-D2DA-CE82-6E4F928F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FBC75F-A580-96F3-FADA-CCE0C931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27461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F51A53-01AD-8630-430B-A4D841EBD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C461F4-231D-2E0C-59BA-3A76B4A67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A9C84-0198-6EFB-924B-B2649DA7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82923C-3FFC-74A7-CC04-7E91CC97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5D4722-1010-544B-0A62-A15E5190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162195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553F9-B50F-BD50-EE75-BFD35A9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B801C-85C6-66AD-35FC-C37B5627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5D0B53-7CE4-1831-8E71-C68E0DFC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AE8E5-CB36-CA0E-0FB1-8D20CF42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828239-0A39-BBD3-FD69-9970628C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34528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E961E-27AE-4A9F-ECA6-B48DEBFA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F3A6D2-FB46-BB88-A9FB-425130BCD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6EAE9-C058-C67C-371A-377B69D1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67358-C1C4-6BD2-4ED2-88F8B7DD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B8189-8E43-0568-1980-7FB523E8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192379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69863-4D31-EB09-214A-5E256344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D95D2-2476-5D4F-187E-7770E2BEC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621DFF-8256-272E-01FC-1DB15736F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100A20-83C4-D7C4-8C66-69208D9E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0C8BFF-1B03-812A-D163-EF2B0609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77F403-F1EB-B9C5-96DE-CF0CDB70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367196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FB6DC-A052-8829-32B3-48A514EE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4AD5CC-01FD-865A-A5F2-4BEBE135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D1898D-A15A-5D05-A6DD-F419F18B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0481E1-9D2F-6980-5FBE-3D67FF7B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4E0BC5-6550-DBC8-88A7-284BB4271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D117D5-E8CE-86CE-DFF5-0F9F758F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7D95FB-5484-150D-1664-DC0B5007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AE5024-E694-8AA2-C9F4-D0FB7CC1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98703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AD747-DE00-35FE-E908-CDF7A051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594173-4E75-3793-5D37-B7DAE210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536AD7-3FD7-4ADB-7440-B5773C6F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4D7A1D-47AE-3C57-CA9D-3138FCF8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40855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E2BE80-4DE1-037B-9BA9-D9CCE785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65B2AD-0800-8775-5F52-D0FB63D0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238D2-F44F-36C2-AE7D-BFBE8785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246162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D8484-886E-CEA7-1EF9-5AE5078E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558FC-758E-E777-53D2-67AB8EB2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72D677-E73E-D1DE-0300-B1C2D24FA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D72B8A-77C9-4013-CFFF-87FA9279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ADDE78-F49F-BA10-6A3C-FE2761B7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9D3BE-CD8E-D20F-90CB-EF3C185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112560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0B1CE-584E-99E5-6E6E-9A477364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23ABC7-4B5C-9150-E717-2646A143A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72F24E-CD71-0E7E-2535-2EDB3384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7CAB7-EC3D-C526-15E7-F1E7FE2C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4DF54B-AD34-B71A-5183-DE4FF9DA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160C4A-A7C7-9ED4-D3EE-E75BB256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18725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7D0374-8BD8-2435-B8D9-0DA82820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60C280-74AC-158D-6C74-F09CC50D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4F3875-CA9B-5233-8BAC-3385050E6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ECB2-379D-6540-B91C-E93CF15D5120}" type="datetimeFigureOut">
              <a:rPr lang="fr-GR" smtClean="0"/>
              <a:t>5/10/22</a:t>
            </a:fld>
            <a:endParaRPr lang="fr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F3F447-DAC4-8C89-E401-9BDE990AF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B1DD55-4D8F-1034-CE7C-127F60444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92BB-8291-4C4E-A66A-39A0B866D108}" type="slidenum">
              <a:rPr lang="fr-GR" smtClean="0"/>
              <a:t>‹N°›</a:t>
            </a:fld>
            <a:endParaRPr lang="fr-GR"/>
          </a:p>
        </p:txBody>
      </p:sp>
    </p:spTree>
    <p:extLst>
      <p:ext uri="{BB962C8B-B14F-4D97-AF65-F5344CB8AC3E}">
        <p14:creationId xmlns:p14="http://schemas.microsoft.com/office/powerpoint/2010/main" val="40536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IsT9vEpfNq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_kuRQVmrQj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Dr-6UtlUu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79F687-BB87-7CE5-48E5-5C6D736D10CF}"/>
              </a:ext>
            </a:extLst>
          </p:cNvPr>
          <p:cNvSpPr txBox="1"/>
          <p:nvPr/>
        </p:nvSpPr>
        <p:spPr>
          <a:xfrm>
            <a:off x="693336" y="101600"/>
            <a:ext cx="743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GR" dirty="0"/>
              <a:t>Habiter les ambiances ?</a:t>
            </a:r>
          </a:p>
          <a:p>
            <a:r>
              <a:rPr lang="fr-GR" sz="1200" dirty="0"/>
              <a:t>(</a:t>
            </a:r>
            <a:r>
              <a:rPr lang="fr-FR" sz="1200" dirty="0"/>
              <a:t> </a:t>
            </a:r>
            <a:r>
              <a:rPr lang="el-GR" sz="12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ΒΥΖΟΒΙΤΗ ΣΟΦΙΑ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NICOLAS REMY</a:t>
            </a:r>
            <a:r>
              <a:rPr lang="fr-FR" sz="1200" dirty="0"/>
              <a:t>)</a:t>
            </a:r>
            <a:endParaRPr lang="fr-GR" sz="1200" dirty="0"/>
          </a:p>
          <a:p>
            <a:endParaRPr lang="fr-G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2F1821-FB7A-11FB-EFFF-9EA29754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6" y="3239940"/>
            <a:ext cx="5423018" cy="10612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76BBA9-91C7-53C4-1079-73FE6B96643F}"/>
              </a:ext>
            </a:extLst>
          </p:cNvPr>
          <p:cNvSpPr txBox="1"/>
          <p:nvPr/>
        </p:nvSpPr>
        <p:spPr>
          <a:xfrm>
            <a:off x="693336" y="2681280"/>
            <a:ext cx="911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μεθοδολογική υπόθεση</a:t>
            </a:r>
            <a:r>
              <a:rPr lang="fr-FR" sz="1400" dirty="0"/>
              <a:t> 1</a:t>
            </a:r>
          </a:p>
          <a:p>
            <a:r>
              <a:rPr lang="el-GR" sz="1400" dirty="0"/>
              <a:t>ετυμολογία </a:t>
            </a:r>
            <a:r>
              <a:rPr lang="fr-FR" sz="1400" dirty="0"/>
              <a:t>– </a:t>
            </a:r>
            <a:r>
              <a:rPr lang="el-GR" sz="1400" dirty="0"/>
              <a:t>μετάφραση εννοιών / λέξεων</a:t>
            </a:r>
            <a:r>
              <a:rPr lang="fr-FR" sz="1400" dirty="0"/>
              <a:t> : </a:t>
            </a:r>
            <a:r>
              <a:rPr lang="el-GR" sz="1400" dirty="0"/>
              <a:t>ατμόσφαιρα, τοπίο, περιβάλλον, κλίμα, περιβάλλον, αντίληψη, υποκείμενο</a:t>
            </a:r>
            <a:r>
              <a:rPr lang="fr-FR" sz="1400" dirty="0"/>
              <a:t>…</a:t>
            </a:r>
            <a:endParaRPr lang="fr-G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D905D9-DE26-9E0C-5E92-F5A3916A00B6}"/>
              </a:ext>
            </a:extLst>
          </p:cNvPr>
          <p:cNvSpPr txBox="1"/>
          <p:nvPr/>
        </p:nvSpPr>
        <p:spPr>
          <a:xfrm>
            <a:off x="693336" y="854551"/>
            <a:ext cx="10269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/>
              <a:t>Είναι ζήτημα κατανόησης των δεσμών</a:t>
            </a:r>
            <a:r>
              <a:rPr lang="fr-FR" dirty="0"/>
              <a:t> -</a:t>
            </a:r>
            <a:r>
              <a:rPr lang="el-GR" dirty="0"/>
              <a:t> σχέσεων μεταξύ του σώματος και του άμεσου περιβάλλοντος του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el-GR" dirty="0"/>
              <a:t>Η ατμόσφαιρα είναι το κοινό </a:t>
            </a:r>
            <a:r>
              <a:rPr lang="fr-FR" dirty="0"/>
              <a:t>« milieu » (</a:t>
            </a:r>
            <a:r>
              <a:rPr lang="el-GR" dirty="0"/>
              <a:t>μέσο</a:t>
            </a:r>
            <a:r>
              <a:rPr lang="fr-FR" dirty="0"/>
              <a:t> </a:t>
            </a:r>
            <a:r>
              <a:rPr lang="fr-FR" dirty="0" err="1"/>
              <a:t>ή</a:t>
            </a:r>
            <a:r>
              <a:rPr lang="el-GR" dirty="0"/>
              <a:t> περιβάλλον</a:t>
            </a:r>
            <a:r>
              <a:rPr lang="fr-FR" dirty="0"/>
              <a:t>)</a:t>
            </a:r>
            <a:r>
              <a:rPr lang="el-GR" dirty="0"/>
              <a:t> των </a:t>
            </a:r>
            <a:r>
              <a:rPr lang="el-GR" dirty="0" err="1"/>
              <a:t>πράξεών</a:t>
            </a:r>
            <a:r>
              <a:rPr lang="el-GR" dirty="0"/>
              <a:t> μας, των αισθήσεών μας και των αναπαραστάσεων μας.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el-GR" dirty="0"/>
              <a:t>Η ατμόσφαιρα εμπλέκει τη </a:t>
            </a:r>
            <a:r>
              <a:rPr lang="el-GR" dirty="0" err="1"/>
              <a:t>σωματότητά</a:t>
            </a:r>
            <a:r>
              <a:rPr lang="el-GR" dirty="0"/>
              <a:t> μας και επομένως άμεσα την ικανότητά μας να κατοικούμε στο χώρο.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86ABC4-4935-AA45-958E-FD3424E7E484}"/>
              </a:ext>
            </a:extLst>
          </p:cNvPr>
          <p:cNvSpPr txBox="1"/>
          <p:nvPr/>
        </p:nvSpPr>
        <p:spPr>
          <a:xfrm>
            <a:off x="693336" y="4826675"/>
            <a:ext cx="11061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400" dirty="0"/>
              <a:t>Η δημιουργία ατμοσφαιρών εμπλέκει τον αρχιτέκτονα αλλά και τα μελλοντικά υποκείμενα του έργου.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el-GR" sz="1400" dirty="0"/>
              <a:t>Η ατμόσφαιρα στην αρχιτεκτονική είναι μια έννοια που έχει πολλές διαστάσεις:</a:t>
            </a:r>
          </a:p>
          <a:p>
            <a:pPr marL="742950" lvl="1" indent="-285750">
              <a:buFontTx/>
              <a:buChar char="-"/>
            </a:pPr>
            <a:r>
              <a:rPr lang="el-GR" sz="1400" dirty="0"/>
              <a:t>τις φυσικές διαστάσεις των ατμοσφαιρών ή το σύνολο των κλιματικών και κατασκευασμένων στοιχείων που ορίζουν ένα καλούπι που καθοδηγεί τις διαφορετικές μορφές εμφάνισης των ατμοσφαιρών</a:t>
            </a:r>
          </a:p>
          <a:p>
            <a:pPr marL="742950" lvl="1" indent="-285750">
              <a:buFontTx/>
              <a:buChar char="-"/>
            </a:pPr>
            <a:r>
              <a:rPr lang="el-GR" sz="1400" dirty="0"/>
              <a:t>τις ευαίσθητες διαστάσεις των ατμοσφαιρών ή τον τρόπο με τον οποίο το άμεσο δομημένο περιβάλλον εμφανίζεται στις αισθήσεις και στην κίνηση</a:t>
            </a:r>
          </a:p>
          <a:p>
            <a:pPr marL="742950" lvl="1" indent="-285750">
              <a:buFontTx/>
              <a:buChar char="-"/>
            </a:pPr>
            <a:r>
              <a:rPr lang="el-GR" sz="1400" dirty="0"/>
              <a:t>Οι κοινωνικές και συμβολικές διαστάσεις των 2 πρώτων διαστάσεων. Το υποκείμενο, με την απόφασή του να αντιληφθεί, </a:t>
            </a:r>
            <a:r>
              <a:rPr lang="fr-FR" sz="1400" dirty="0"/>
              <a:t>« </a:t>
            </a:r>
            <a:r>
              <a:rPr lang="el-GR" sz="1400" dirty="0"/>
              <a:t>αποτυπώνει</a:t>
            </a:r>
            <a:r>
              <a:rPr lang="fr-FR" sz="1400" dirty="0"/>
              <a:t> »</a:t>
            </a:r>
            <a:r>
              <a:rPr lang="el-GR" sz="1400" dirty="0"/>
              <a:t> νοήματα στον τρόπο που εμφανίζεται το δομημένο περιβάλλον στην αντίληψή του. Το υποκείμενο </a:t>
            </a:r>
            <a:r>
              <a:rPr lang="fr-FR" sz="1400" dirty="0"/>
              <a:t>« </a:t>
            </a:r>
            <a:r>
              <a:rPr lang="el-GR" sz="1400" dirty="0"/>
              <a:t>χτίζει</a:t>
            </a:r>
            <a:r>
              <a:rPr lang="fr-FR" sz="1400" dirty="0"/>
              <a:t> »</a:t>
            </a:r>
            <a:r>
              <a:rPr lang="el-GR" sz="1400" dirty="0"/>
              <a:t> με τις πράξεις του την ατμόσφαιρα με τα άλλα υποκείμενα του χώρου.</a:t>
            </a:r>
            <a:endParaRPr lang="fr-G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53C867-5528-4F01-338B-12F581E19545}"/>
              </a:ext>
            </a:extLst>
          </p:cNvPr>
          <p:cNvSpPr txBox="1"/>
          <p:nvPr/>
        </p:nvSpPr>
        <p:spPr>
          <a:xfrm>
            <a:off x="693336" y="4336587"/>
            <a:ext cx="382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μεθοδολογική υπόθεση</a:t>
            </a:r>
            <a:r>
              <a:rPr lang="fr-FR" sz="1400" dirty="0"/>
              <a:t> 2 :</a:t>
            </a:r>
          </a:p>
          <a:p>
            <a:r>
              <a:rPr lang="el-GR" sz="1400" dirty="0"/>
              <a:t>αποδόμηση της έννοιας της ατμόσφαιρας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7356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B91EF8D1-D9B4-42A9-7DA7-E8B67D00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563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2C4DF2-C917-3C11-7076-FD7815FF11A8}"/>
              </a:ext>
            </a:extLst>
          </p:cNvPr>
          <p:cNvSpPr txBox="1"/>
          <p:nvPr/>
        </p:nvSpPr>
        <p:spPr>
          <a:xfrm>
            <a:off x="140676" y="5868237"/>
            <a:ext cx="815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YouTube Sans"/>
              </a:rPr>
              <a:t>The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YouTube Sans"/>
              </a:rPr>
              <a:t>Weather</a:t>
            </a:r>
            <a:r>
              <a:rPr lang="fr-FR" b="1" i="0" dirty="0">
                <a:solidFill>
                  <a:schemeClr val="bg1"/>
                </a:solidFill>
                <a:effectLst/>
                <a:latin typeface="YouTube Sans"/>
              </a:rPr>
              <a:t> Project, by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YouTube Sans"/>
              </a:rPr>
              <a:t>Olafur</a:t>
            </a:r>
            <a:r>
              <a:rPr lang="fr-FR" b="1" i="0" dirty="0">
                <a:solidFill>
                  <a:schemeClr val="bg1"/>
                </a:solidFill>
                <a:effectLst/>
                <a:latin typeface="YouTube Sans"/>
              </a:rPr>
              <a:t>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YouTube Sans"/>
              </a:rPr>
              <a:t>Eliasson</a:t>
            </a:r>
            <a:r>
              <a:rPr lang="fr-FR" b="1" i="0" dirty="0">
                <a:solidFill>
                  <a:schemeClr val="bg1"/>
                </a:solidFill>
                <a:effectLst/>
                <a:latin typeface="YouTube Sans"/>
              </a:rPr>
              <a:t>, at Tate Modern, London, Winter2003-2004</a:t>
            </a:r>
          </a:p>
          <a:p>
            <a:endParaRPr lang="fr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22832C9-4C7C-276D-0A2F-55A80BDC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10092" cy="68896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8ADA34-32A7-3167-42E6-92A7B1C72CF9}"/>
              </a:ext>
            </a:extLst>
          </p:cNvPr>
          <p:cNvSpPr txBox="1"/>
          <p:nvPr/>
        </p:nvSpPr>
        <p:spPr>
          <a:xfrm>
            <a:off x="10410092" y="6520317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R" dirty="0"/>
              <a:t>Dec. 2018</a:t>
            </a:r>
          </a:p>
        </p:txBody>
      </p:sp>
    </p:spTree>
    <p:extLst>
      <p:ext uri="{BB962C8B-B14F-4D97-AF65-F5344CB8AC3E}">
        <p14:creationId xmlns:p14="http://schemas.microsoft.com/office/powerpoint/2010/main" val="157747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46F601A9-8233-42EB-2AA0-628AAD12E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74351" cy="67657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2C4DF2-C917-3C11-7076-FD7815FF11A8}"/>
              </a:ext>
            </a:extLst>
          </p:cNvPr>
          <p:cNvSpPr txBox="1"/>
          <p:nvPr/>
        </p:nvSpPr>
        <p:spPr>
          <a:xfrm>
            <a:off x="5114610" y="92224"/>
            <a:ext cx="542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i="0" dirty="0">
                <a:solidFill>
                  <a:srgbClr val="030303"/>
                </a:solidFill>
                <a:effectLst/>
                <a:latin typeface="YouTube Sans"/>
              </a:rPr>
              <a:t>Ombrière </a:t>
            </a:r>
            <a:r>
              <a:rPr lang="fr-FR" b="1" dirty="0" err="1">
                <a:solidFill>
                  <a:srgbClr val="030303"/>
                </a:solidFill>
                <a:latin typeface="YouTube Sans"/>
              </a:rPr>
              <a:t>ή</a:t>
            </a:r>
            <a:r>
              <a:rPr lang="el-GR" b="1" dirty="0">
                <a:solidFill>
                  <a:srgbClr val="030303"/>
                </a:solidFill>
                <a:latin typeface="YouTube Sans"/>
              </a:rPr>
              <a:t> </a:t>
            </a:r>
            <a:r>
              <a:rPr lang="fr-FR" b="1" dirty="0">
                <a:solidFill>
                  <a:srgbClr val="030303"/>
                </a:solidFill>
                <a:latin typeface="YouTube Sans"/>
              </a:rPr>
              <a:t>»</a:t>
            </a:r>
            <a:r>
              <a:rPr lang="el-GR" b="1" dirty="0" err="1">
                <a:solidFill>
                  <a:srgbClr val="030303"/>
                </a:solidFill>
                <a:latin typeface="YouTube Sans"/>
              </a:rPr>
              <a:t>σκιαστρο</a:t>
            </a:r>
            <a:r>
              <a:rPr lang="fr-FR" b="1" dirty="0">
                <a:solidFill>
                  <a:srgbClr val="030303"/>
                </a:solidFill>
                <a:latin typeface="YouTube Sans"/>
              </a:rPr>
              <a:t> » / miroir </a:t>
            </a:r>
            <a:r>
              <a:rPr lang="el-GR" b="1" dirty="0">
                <a:solidFill>
                  <a:srgbClr val="030303"/>
                </a:solidFill>
                <a:latin typeface="YouTube Sans"/>
              </a:rPr>
              <a:t>καθρέφτης</a:t>
            </a:r>
          </a:p>
          <a:p>
            <a:pPr algn="l"/>
            <a:r>
              <a:rPr lang="fr-FR" b="1" dirty="0">
                <a:solidFill>
                  <a:srgbClr val="030303"/>
                </a:solidFill>
                <a:latin typeface="YouTube Sans"/>
              </a:rPr>
              <a:t> </a:t>
            </a:r>
            <a:r>
              <a:rPr lang="fr-FR" b="1" i="0" dirty="0">
                <a:solidFill>
                  <a:srgbClr val="030303"/>
                </a:solidFill>
                <a:effectLst/>
                <a:latin typeface="YouTube Sans"/>
              </a:rPr>
              <a:t>Marseille Vieux Port by Foster + </a:t>
            </a:r>
            <a:r>
              <a:rPr lang="fr-FR" b="1" i="0" dirty="0" err="1">
                <a:solidFill>
                  <a:srgbClr val="030303"/>
                </a:solidFill>
                <a:effectLst/>
                <a:latin typeface="YouTube Sans"/>
              </a:rPr>
              <a:t>Partners</a:t>
            </a:r>
            <a:r>
              <a:rPr lang="el-GR" b="1" dirty="0">
                <a:solidFill>
                  <a:srgbClr val="030303"/>
                </a:solidFill>
                <a:latin typeface="YouTube Sans"/>
              </a:rPr>
              <a:t>, </a:t>
            </a:r>
            <a:r>
              <a:rPr lang="el-GR" b="1" i="0" dirty="0">
                <a:solidFill>
                  <a:srgbClr val="030303"/>
                </a:solidFill>
                <a:effectLst/>
                <a:latin typeface="YouTube Sans"/>
              </a:rPr>
              <a:t>2010-2013</a:t>
            </a:r>
            <a:r>
              <a:rPr lang="fr-GR" b="1" i="0" dirty="0">
                <a:solidFill>
                  <a:schemeClr val="bg1"/>
                </a:solidFill>
                <a:effectLst/>
                <a:latin typeface="YouTube Sans"/>
              </a:rPr>
              <a:t>; </a:t>
            </a:r>
            <a:endParaRPr lang="fr-FR" b="1" i="0" dirty="0">
              <a:solidFill>
                <a:srgbClr val="030303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224367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9A2DA5-5E34-5C7B-B839-4C89AD596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8390"/>
            <a:ext cx="6012039" cy="35047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D1C509-879D-0DB2-7814-E14ED5A8C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541556"/>
            <a:ext cx="6108377" cy="33164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93594-FC03-7CBF-F1AC-2D1CDD570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140" y="0"/>
            <a:ext cx="6503859" cy="35231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2D420B-ED44-0284-41AC-5E6E0B61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141" y="3334346"/>
            <a:ext cx="6503858" cy="35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949F19F-0613-8726-B98B-445332F6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12192000" cy="6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944320-CF21-962E-2B28-1F90208E6DA0}"/>
              </a:ext>
            </a:extLst>
          </p:cNvPr>
          <p:cNvSpPr txBox="1"/>
          <p:nvPr/>
        </p:nvSpPr>
        <p:spPr>
          <a:xfrm>
            <a:off x="130627" y="331595"/>
            <a:ext cx="4774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 dirty="0">
                <a:solidFill>
                  <a:schemeClr val="tx2"/>
                </a:solidFill>
                <a:effectLst/>
                <a:latin typeface="YouTube Sans"/>
              </a:rPr>
              <a:t>Jade Eco Park, Philippe </a:t>
            </a:r>
            <a:r>
              <a:rPr lang="fr-FR" i="0" dirty="0" err="1">
                <a:solidFill>
                  <a:schemeClr val="tx2"/>
                </a:solidFill>
                <a:effectLst/>
                <a:latin typeface="YouTube Sans"/>
              </a:rPr>
              <a:t>Rahm</a:t>
            </a:r>
            <a:r>
              <a:rPr lang="fr-FR" i="0" dirty="0">
                <a:solidFill>
                  <a:schemeClr val="tx2"/>
                </a:solidFill>
                <a:effectLst/>
                <a:latin typeface="YouTube Sans"/>
              </a:rPr>
              <a:t> </a:t>
            </a:r>
            <a:r>
              <a:rPr lang="fr-FR" i="0" dirty="0" err="1">
                <a:solidFill>
                  <a:schemeClr val="tx2"/>
                </a:solidFill>
                <a:effectLst/>
                <a:latin typeface="YouTube Sans"/>
              </a:rPr>
              <a:t>Architects</a:t>
            </a:r>
            <a:r>
              <a:rPr lang="fr-FR" i="0" dirty="0">
                <a:solidFill>
                  <a:schemeClr val="tx2"/>
                </a:solidFill>
                <a:effectLst/>
                <a:latin typeface="YouTube Sans"/>
              </a:rPr>
              <a:t>, Taiwan, </a:t>
            </a:r>
          </a:p>
          <a:p>
            <a:r>
              <a:rPr lang="fr-GR" dirty="0">
                <a:solidFill>
                  <a:schemeClr val="tx2"/>
                </a:solidFill>
              </a:rPr>
              <a:t>Taichung Gateway Park, Taiwan 2011</a:t>
            </a:r>
          </a:p>
          <a:p>
            <a:r>
              <a:rPr lang="fr-FR" dirty="0">
                <a:solidFill>
                  <a:schemeClr val="tx2"/>
                </a:solidFill>
                <a:hlinkClick r:id="rId3"/>
              </a:rPr>
              <a:t>https://youtu.be/UDr-6UtlUu8</a:t>
            </a:r>
            <a:r>
              <a:rPr lang="fr-GR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945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286</Words>
  <Application>Microsoft Macintosh PowerPoint</Application>
  <PresentationFormat>Grand écran</PresentationFormat>
  <Paragraphs>21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YouTube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REMY NICOLAS-MICHEL-PHILIPPE</dc:creator>
  <cp:lastModifiedBy>REMY NICOLAS-MICHEL-PHILIPPE</cp:lastModifiedBy>
  <cp:revision>3</cp:revision>
  <dcterms:created xsi:type="dcterms:W3CDTF">2022-10-05T07:14:51Z</dcterms:created>
  <dcterms:modified xsi:type="dcterms:W3CDTF">2022-10-09T09:32:57Z</dcterms:modified>
</cp:coreProperties>
</file>