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3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EBAE4F-C4B0-490F-B005-BBDCDBFD4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7820156-4933-479C-974B-2A1478F49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CE3DE2-3743-488A-92D8-53CC4CA68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62B9BF4-8FA4-4AB9-8A34-501A40A63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CB0F95E-3B83-412F-904C-F31B3AFF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72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454BC3-4547-487D-B18A-D9F325BB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E637945-576C-4466-AED3-CBCBEFBCEB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1869A4-4511-4FD8-8D87-36790B5E9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B39DEB-AE7D-4164-86D1-FE28D7DD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C7A026-29B5-47C7-A063-F06A902B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549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4297235-5672-4DF2-AA19-22BAA223C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B14D19-1D8D-48EE-AAD5-74F65D58C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36C25B-52ED-4977-B5F5-D711EF1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F3865A-8D1B-49BB-A16D-E48DE3F5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1C4341-AC86-4B1A-831C-8F7D0912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06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4DF73B-28D3-4E26-BDD6-3970AAB0C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4ECAFF-FA5E-469F-A57F-801EC5FDF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C5B871-071F-457F-9E54-51B4F24D5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FFEAA7-9A4A-4330-83EF-08A5DCB0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A7B061-39B5-469D-9189-1FE46991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641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0DE12D-0C9A-4B34-AA5E-8F39CCBC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340304-11F8-458E-869D-707685BC0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7CF1CDE-E50A-48BB-9B51-212AF8511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8FF7224-5E5F-4721-AB40-1ED39175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C32B037-112A-46B4-9BE2-796713FD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731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C2EA6D-DE92-4D08-87A7-0BCD1F90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31AC2E-C062-4924-9ED6-DA70D73B98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6F42979-DC73-459E-A6DD-C32C640A9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200F1E8-EA2D-4DE4-A092-B220BAE1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AAE0862-26AB-4ED2-B96A-A7F0BF22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F4D49CA-5E78-4463-8047-55DC75C3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26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B86FEF-A1F8-4DF3-8843-217BF9A0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F7F8D7-A1AB-4D36-81D8-F82C3E34D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0A2BA5-8B81-4CA8-B5FC-D598677A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B85C848-616B-448B-9B39-7C8FFDE3D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F7D3A8-7432-472F-AC9B-717A0837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A3C27ED-6048-429B-856B-13BB1BBE6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0AEE49C-67D2-4CFE-B713-AF3FDC854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17E0840-C295-4044-92D9-72C7A341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885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0E4312-B0EE-4F79-9D5B-D23EC6EA9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F07A608-30CB-4CA4-AD8A-59669CAD4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99979E2-07E2-4257-A585-07B581672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0555A5E-3FAC-4236-8271-5DF2DAD0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71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0B77B68-F528-4FD1-8EE2-7E5C4070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45BEC4C-0563-46FB-8571-F4A7E65FA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AB52931-6D5C-4984-871C-91DD4530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854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A10799-7B50-4EBF-B1AF-361EEC3F2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B2524E-FEFB-478B-A3E8-C3F5373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EA5348E-C0EB-4C58-A269-3F8572DD7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00161A7-C12F-4403-BC55-FA39DB392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271931-6138-4BE9-A59A-64BA5F28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E30852A-CDD7-4713-BC3F-9011B877B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85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218BD7-41C3-4A5F-9581-B6D156BC2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78422C1-448E-4A58-B910-25C2492CC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B49F2EC-F1D1-4B36-BB9B-A165CCEC6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3BC2EA8-2AAB-4576-B918-AD330033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F60A86C-224F-4AF3-85D0-D15AF6D5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75C159A-CE66-4BD1-BBBC-266527D3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355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13F395D-4EBE-48E0-A2CD-B1A52AACB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444792-29E4-48F4-8740-C4A32F393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31CED7-2AE9-49EB-9891-C4584DA1EC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9DAD-2D1E-4D1E-B50F-419ECDD93A06}" type="datetimeFigureOut">
              <a:rPr lang="el-GR" smtClean="0"/>
              <a:t>10/10/2024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CEC78E-734A-4A07-A5DB-C3B27852F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DBC7818-3F27-40E8-A42F-A15DDFD729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855A8-7CC1-4FFB-B697-A02C0A0EDB6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95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 descr="https://www.uth.gr/sites/default/files/contents/logos/UTH-logo-text-greek.jpg">
            <a:extLst>
              <a:ext uri="{FF2B5EF4-FFF2-40B4-BE49-F238E27FC236}">
                <a16:creationId xmlns:a16="http://schemas.microsoft.com/office/drawing/2014/main" id="{313F3105-B033-4154-83DA-68D4762BB6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72" y="460604"/>
            <a:ext cx="5316489" cy="35745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FE625560-D5E1-4761-91A1-C3BC8207EFB5}"/>
              </a:ext>
            </a:extLst>
          </p:cNvPr>
          <p:cNvSpPr/>
          <p:nvPr/>
        </p:nvSpPr>
        <p:spPr>
          <a:xfrm>
            <a:off x="6214533" y="1452609"/>
            <a:ext cx="567333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ΟΜΑΔΑ Α </a:t>
            </a:r>
          </a:p>
          <a:p>
            <a:pPr>
              <a:spcAft>
                <a:spcPts val="0"/>
              </a:spcAft>
            </a:pPr>
            <a:r>
              <a:rPr lang="el-G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ΕΡΓΑΣΤΗΡΙΑΚΗ ΑΣΚΗΣΗ </a:t>
            </a:r>
            <a:r>
              <a:rPr lang="el-G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ΕΙΣΑΓΩΓΗ ΣΤΑ Σ.Α.Ε.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cap="smal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Σκοπος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67995" algn="l"/>
              </a:tabLst>
            </a:pP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κατανόηση βασικών εννοιών των Σ.Α.Ε.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2400" kern="1400" spc="25" dirty="0">
                <a:solidFill>
                  <a:srgbClr val="17365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2400" b="1" kern="1400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ΔΙΔΑΣΚΟΝΤΕΣ</a:t>
            </a:r>
            <a:r>
              <a:rPr lang="el-GR" sz="2400" kern="1400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endParaRPr lang="el-GR" sz="2400" kern="1400" spc="25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l-GR" sz="2400" kern="1400" spc="25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ΛΙΑΚΟΣ </a:t>
            </a:r>
            <a:r>
              <a:rPr lang="el-GR" sz="2400" kern="1400" spc="2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ΒΑΣΙΛΗΣ ΕΠΙΚ.ΚΑΘΗΓΗΤΗΣ</a:t>
            </a:r>
          </a:p>
          <a:p>
            <a:pPr>
              <a:spcAft>
                <a:spcPts val="0"/>
              </a:spcAft>
            </a:pPr>
            <a:r>
              <a:rPr lang="el-G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ΚΑΡΑΝΙΚΑΣ  ΝΙΚΟΛΑΟΣ    ΕΔΙΠ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934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B73964-F467-4F06-8B57-18B4EC2290EC}"/>
              </a:ext>
            </a:extLst>
          </p:cNvPr>
          <p:cNvSpPr txBox="1"/>
          <p:nvPr/>
        </p:nvSpPr>
        <p:spPr>
          <a:xfrm>
            <a:off x="226503" y="251670"/>
            <a:ext cx="11719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ΜΕΡΟΣ </a:t>
            </a:r>
            <a:r>
              <a:rPr lang="el-GR" b="1"/>
              <a:t>Β </a:t>
            </a:r>
            <a:r>
              <a:rPr lang="el-GR" b="1" smtClean="0"/>
              <a:t>: </a:t>
            </a:r>
            <a:r>
              <a:rPr lang="el-GR" b="1"/>
              <a:t>ΕΡΩΤΗΣΕΙΣ </a:t>
            </a:r>
            <a:r>
              <a:rPr lang="el-GR" b="1" smtClean="0"/>
              <a:t>ΑΥΤΟΑΞΙΟΛΟΓΗΣΗΣ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57142C-92DC-4D8C-ABEB-BA4462642C6E}"/>
              </a:ext>
            </a:extLst>
          </p:cNvPr>
          <p:cNvSpPr txBox="1"/>
          <p:nvPr/>
        </p:nvSpPr>
        <p:spPr>
          <a:xfrm>
            <a:off x="226503" y="872455"/>
            <a:ext cx="117194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Τι ονομάζεται διεύθυνση τού συστήματος αυτομάτου ελέγχου; </a:t>
            </a:r>
          </a:p>
          <a:p>
            <a:pPr marL="342900" indent="-342900">
              <a:buAutoNum type="arabicPeriod"/>
            </a:pPr>
            <a:r>
              <a:rPr lang="el-GR" dirty="0"/>
              <a:t>Τι ονομάζεται σύστημα ανοικτού βρόχου</a:t>
            </a:r>
            <a:r>
              <a:rPr lang="el-GR" dirty="0" smtClean="0"/>
              <a:t>;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Τι ονομάζεται σύστημα κλειστού βρόχου; </a:t>
            </a:r>
          </a:p>
          <a:p>
            <a:pPr marL="342900" indent="-342900">
              <a:buAutoNum type="arabicPeriod"/>
            </a:pPr>
            <a:r>
              <a:rPr lang="el-GR" dirty="0" smtClean="0"/>
              <a:t>Τι </a:t>
            </a:r>
            <a:r>
              <a:rPr lang="el-GR" dirty="0"/>
              <a:t>ονομάζεται ανάδραση ενός συστήματος αυτομάτου ελέγχου;</a:t>
            </a:r>
          </a:p>
          <a:p>
            <a:pPr marL="342900" indent="-342900">
              <a:buAutoNum type="arabicPeriod"/>
            </a:pPr>
            <a:r>
              <a:rPr lang="el-GR" dirty="0"/>
              <a:t>Τι σημαίνει μόνιμο σφάλμα; </a:t>
            </a:r>
          </a:p>
          <a:p>
            <a:pPr marL="342900" indent="-342900">
              <a:buAutoNum type="arabicPeriod"/>
            </a:pPr>
            <a:r>
              <a:rPr lang="el-GR" dirty="0"/>
              <a:t>Ποιες οι διαφορές ανοικτού και κλειστού βρόχου συστήματος αυτομάτου ελέγχου; 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Ποια είναι η λειτουργία τού </a:t>
            </a:r>
            <a:r>
              <a:rPr lang="el-GR" dirty="0" smtClean="0"/>
              <a:t>ελεγκτή</a:t>
            </a:r>
            <a:r>
              <a:rPr lang="el-GR" smtClean="0"/>
              <a:t>; </a:t>
            </a:r>
            <a:endParaRPr lang="el-GR" dirty="0"/>
          </a:p>
          <a:p>
            <a:endParaRPr lang="el-GR" dirty="0"/>
          </a:p>
          <a:p>
            <a:pPr marL="342900" indent="-342900">
              <a:buAutoNum type="arabicPeriod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61944489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75</Words>
  <Application>Microsoft Office PowerPoint</Application>
  <PresentationFormat>Ευρεία οθόνη</PresentationFormat>
  <Paragraphs>17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KARANIKAS NIKOLAOS</dc:creator>
  <cp:lastModifiedBy>Nikos</cp:lastModifiedBy>
  <cp:revision>41</cp:revision>
  <dcterms:created xsi:type="dcterms:W3CDTF">2022-09-21T10:46:57Z</dcterms:created>
  <dcterms:modified xsi:type="dcterms:W3CDTF">2024-10-10T10:07:49Z</dcterms:modified>
</cp:coreProperties>
</file>