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2" r:id="rId6"/>
    <p:sldId id="314" r:id="rId7"/>
    <p:sldId id="313" r:id="rId8"/>
    <p:sldId id="322" r:id="rId9"/>
    <p:sldId id="316" r:id="rId10"/>
    <p:sldId id="321" r:id="rId11"/>
    <p:sldId id="317" r:id="rId12"/>
    <p:sldId id="323" r:id="rId13"/>
    <p:sldId id="318" r:id="rId14"/>
    <p:sldId id="320" r:id="rId15"/>
    <p:sldId id="3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Autofit/>
          </a:bodyPr>
          <a:lstStyle/>
          <a:p>
            <a:r>
              <a:rPr lang="el-GR" sz="6600" dirty="0">
                <a:solidFill>
                  <a:schemeClr val="tx1"/>
                </a:solidFill>
              </a:rPr>
              <a:t>Ιστορία και πολιτισμός του αραβικού κόσμου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b="1" dirty="0"/>
              <a:t>Αραβική Γλώσσα και Πολιτισμός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Τμήμα Γλωσσικών &amp; Διαπολιτισμικών Σπουδών </a:t>
            </a:r>
            <a:r>
              <a:rPr lang="en-US" sz="2400" dirty="0"/>
              <a:t> </a:t>
            </a:r>
            <a:endParaRPr lang="el-GR" sz="2400" dirty="0"/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Πανεπιστήμιο Θεσσαλίας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8B0D-9D46-62A4-DB83-97B8A0CD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Druze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A4307-5EF9-AA1C-3902-A3D907DF1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Ethnic &amp; Religious Identity</a:t>
            </a:r>
            <a:r>
              <a:rPr lang="en-US" dirty="0"/>
              <a:t>: The Druze are an ethnoreligious minority in Syria, following an esoteric branch of Islam with unique beliefs.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Population &amp; Location</a:t>
            </a:r>
            <a:r>
              <a:rPr lang="en-US" dirty="0"/>
              <a:t>: Around </a:t>
            </a:r>
            <a:r>
              <a:rPr lang="en-US" b="1" dirty="0"/>
              <a:t>700,000</a:t>
            </a:r>
            <a:r>
              <a:rPr lang="en-US" dirty="0"/>
              <a:t> Druze live mainly in </a:t>
            </a:r>
            <a:r>
              <a:rPr lang="en-US" b="1" dirty="0" err="1"/>
              <a:t>Suweida</a:t>
            </a:r>
            <a:r>
              <a:rPr lang="en-US" dirty="0"/>
              <a:t> (Jabal al-Druze), with smaller communities in Damascus and Idlib.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Historical Role</a:t>
            </a:r>
            <a:r>
              <a:rPr lang="en-US" dirty="0"/>
              <a:t>: The Druze played a key role in resisting Ottoman rule and led the </a:t>
            </a:r>
            <a:r>
              <a:rPr lang="en-US" b="1" dirty="0"/>
              <a:t>1925 Great Syrian Revolt</a:t>
            </a:r>
            <a:r>
              <a:rPr lang="en-US" dirty="0"/>
              <a:t> against French colonial rule.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Political Position</a:t>
            </a:r>
            <a:r>
              <a:rPr lang="en-US" dirty="0"/>
              <a:t>: Generally neutral in conflicts but have defended their areas; some support the Syrian government, while others oppose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Cultural Aspects</a:t>
            </a:r>
            <a:r>
              <a:rPr lang="en-US" dirty="0"/>
              <a:t>: The Druze value secrecy in religious teachings, loyalty to their community, and a strong warrior tradition.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Challenges</a:t>
            </a:r>
            <a:r>
              <a:rPr lang="en-US" dirty="0"/>
              <a:t>: Facing economic hardship, security threats, and political tensions, especially in </a:t>
            </a:r>
            <a:r>
              <a:rPr lang="en-US" dirty="0" err="1"/>
              <a:t>Suweida</a:t>
            </a:r>
            <a:r>
              <a:rPr lang="en-US" dirty="0"/>
              <a:t>, where protests have occurred.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8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648D83-4FED-A431-DC8B-3B2B5A5F0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0"/>
            <a:ext cx="72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2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9C20-A858-0ECB-619E-F08D4A2C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Umayyad Mosque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033B15-DD40-045F-5006-4874A60CB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252948"/>
            <a:ext cx="6521768" cy="32608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7A2A47-AEC0-93DF-12C8-C2A4D9C43F42}"/>
              </a:ext>
            </a:extLst>
          </p:cNvPr>
          <p:cNvSpPr txBox="1"/>
          <p:nvPr/>
        </p:nvSpPr>
        <p:spPr>
          <a:xfrm>
            <a:off x="8503920" y="2697480"/>
            <a:ext cx="340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https://www.instagram.com/trtworld/reel/DEKxwdIBMRl/</a:t>
            </a:r>
          </a:p>
        </p:txBody>
      </p:sp>
    </p:spTree>
    <p:extLst>
      <p:ext uri="{BB962C8B-B14F-4D97-AF65-F5344CB8AC3E}">
        <p14:creationId xmlns:p14="http://schemas.microsoft.com/office/powerpoint/2010/main" val="379316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D6591C-DF69-BFB6-D864-2A072B6D7A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72" b="15768"/>
          <a:stretch/>
        </p:blipFill>
        <p:spPr>
          <a:xfrm>
            <a:off x="0" y="0"/>
            <a:ext cx="8439912" cy="6446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1F8CA2-854E-86F5-EC1C-8C0FF257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930" y="103498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0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C394D-6413-ED3E-F709-FFF3117F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Sykes – Picot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2DD356-B270-D625-1556-E22CB27F7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413" y="1144940"/>
            <a:ext cx="5927725" cy="463003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C5F57-0851-0591-48A9-970662CC3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Ζώνες επιρροής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4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0C9E650-1071-E13D-C204-78EC6BBD3F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266" b="1826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002C60-E809-E48E-7B24-8E7E994F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1941 – 1946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88EC1-76B9-D827-0917-486DEDDD8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r"/>
            <a:r>
              <a:rPr lang="ar-SA" sz="40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 عيد الجلاء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9861-B0A3-076B-A075-45AB5E07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Sectarian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C32D2-2DDF-CF66-73B2-E3AB337FD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Ottoman Rule (1516-1918):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Millet system granted religious autonomy.</a:t>
            </a:r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French Mandate (1920-1946):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Used sectarian divisions to maintain control.</a:t>
            </a:r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Ba'ath Party Rule (1963-2024):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Alawite-led regime with a secular nationalist ideology.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Interim government of Ahmad Sharaa (2024- present):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Sunni Islamic profile </a:t>
            </a:r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8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214E-CFCA-E505-4167-8B4E372B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4014216" cy="1450757"/>
          </a:xfrm>
        </p:spPr>
        <p:txBody>
          <a:bodyPr>
            <a:normAutofit/>
          </a:bodyPr>
          <a:lstStyle/>
          <a:p>
            <a:r>
              <a:rPr lang="el-GR" dirty="0"/>
              <a:t>Εθνικές ομάδες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1CA1-D67B-49DA-E86C-A514F534B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3209544" cy="4091431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Arabs (Majority):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Predominantly Sunni Muslims, but diverse in sects and tribes.</a:t>
            </a:r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Kurds (~10-15%):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Primarily Sunni Muslims, concentrated in the northeast.</a:t>
            </a:r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Assyrians, Armenians, and Turkmen: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Minorities with distinct linguistic and cultural identities.</a:t>
            </a:r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7CAF3-E247-0EFE-69B5-FF937437E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781" y="201168"/>
            <a:ext cx="7146195" cy="58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391BF-541F-E343-0FEB-E555C49D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Sectarian &amp; religious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93691-635D-B5A9-6A12-F1276F43C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754880" cy="3760891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Sunni Muslims (~70%):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majority, historically dominant in political opposition.</a:t>
            </a:r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Alawites (~10-15%):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Shia sect, dominant in the previous ruling elite (Assad family).</a:t>
            </a:r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Christians (~10%):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Various denominations, with historical coexistence and protection.</a:t>
            </a:r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Druze (~3%):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Located mainly in the south (Suwayda), with distinct religious beliefs.</a:t>
            </a:r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Ismailis and Twelver Shia: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Small but influential communities.</a:t>
            </a:r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4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E1BE-76E6-128C-F408-24487046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Alawites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00D96E-C04D-CC88-05B8-84D649106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3026664" cy="376089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Alawites are a Shi'a offshoot with esoteric beliefs, blending Islamic, Gnostic, and pre-Islamic traditions.</a:t>
            </a:r>
          </a:p>
          <a:p>
            <a:r>
              <a:rPr lang="en-US" dirty="0"/>
              <a:t>Population &amp; Location: Around 2-3 million Alawites live mainly in Latakia, Tartus, Homs, and Hama, with a presence in Damascus.</a:t>
            </a:r>
          </a:p>
          <a:p>
            <a:r>
              <a:rPr lang="en-US" dirty="0"/>
              <a:t>Historical Marginalization: Traditionally a rural, marginalized group under Ottoman and early Syrian rule, they gained influence in the 20th century.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0E79AC-53CC-CB47-ECC3-8ABD3C08B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352" y="0"/>
            <a:ext cx="7851648" cy="44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7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0D04-F0AC-2604-83D1-6AD2B277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Assad family in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97731-3CE4-409F-F5A0-E84C21400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581144" cy="3760891"/>
          </a:xfrm>
        </p:spPr>
        <p:txBody>
          <a:bodyPr>
            <a:normAutofit/>
          </a:bodyPr>
          <a:lstStyle/>
          <a:p>
            <a:r>
              <a:rPr lang="en-US" dirty="0"/>
              <a:t>Political Influence: The ruling Assad family (since 1970) is Alawite, making the sect politically significant in Syria.</a:t>
            </a:r>
          </a:p>
          <a:p>
            <a:r>
              <a:rPr lang="en-US" dirty="0"/>
              <a:t>Role in Syrian Conflict: Strongly associated with the government; many serve in the military and security forces, leading to sectarian tensions.</a:t>
            </a:r>
          </a:p>
          <a:p>
            <a:r>
              <a:rPr lang="en-US" dirty="0"/>
              <a:t>Cultural Aspects: Their religious beliefs are secretive, with no formal clergy; they celebrate Islamic and pre-Islamic traditions.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1585E-6B28-4580-64C3-F688200CC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759" y="2108201"/>
            <a:ext cx="6220241" cy="432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2419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{2FBB4CED-7BF5-483A-BC7D-BEA11E6E6F8C}tf33845126_win32</Template>
  <TotalTime>73</TotalTime>
  <Words>500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Cambria</vt:lpstr>
      <vt:lpstr>Franklin Gothic Book</vt:lpstr>
      <vt:lpstr>Symbol</vt:lpstr>
      <vt:lpstr>Times New Roman</vt:lpstr>
      <vt:lpstr>1_RetrospectVTI</vt:lpstr>
      <vt:lpstr>Ιστορία και πολιτισμός του αραβικού κόσμου</vt:lpstr>
      <vt:lpstr>PowerPoint Presentation</vt:lpstr>
      <vt:lpstr>Sykes – Picot </vt:lpstr>
      <vt:lpstr>1941 – 1946 </vt:lpstr>
      <vt:lpstr>Sectarian dynamics</vt:lpstr>
      <vt:lpstr>Εθνικές ομάδες</vt:lpstr>
      <vt:lpstr>Sectarian &amp; religious composition</vt:lpstr>
      <vt:lpstr>Alawites</vt:lpstr>
      <vt:lpstr>Assad family in Power</vt:lpstr>
      <vt:lpstr>Druze </vt:lpstr>
      <vt:lpstr>PowerPoint Presentation</vt:lpstr>
      <vt:lpstr>Umayyad Mosque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Zakia Aqra 11</dc:creator>
  <cp:lastModifiedBy>Zakia Aqra</cp:lastModifiedBy>
  <cp:revision>5</cp:revision>
  <dcterms:created xsi:type="dcterms:W3CDTF">2024-12-30T20:10:28Z</dcterms:created>
  <dcterms:modified xsi:type="dcterms:W3CDTF">2025-03-13T07:36:48Z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