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4" r:id="rId2"/>
    <p:sldMasterId id="2147483776" r:id="rId3"/>
    <p:sldMasterId id="2147483788" r:id="rId4"/>
    <p:sldMasterId id="2147483800" r:id="rId5"/>
    <p:sldMasterId id="2147483812" r:id="rId6"/>
    <p:sldMasterId id="2147483824" r:id="rId7"/>
    <p:sldMasterId id="2147483836" r:id="rId8"/>
    <p:sldMasterId id="2147483848" r:id="rId9"/>
    <p:sldMasterId id="2147483860" r:id="rId10"/>
    <p:sldMasterId id="2147483872" r:id="rId11"/>
    <p:sldMasterId id="2147483884" r:id="rId12"/>
    <p:sldMasterId id="2147483896" r:id="rId13"/>
    <p:sldMasterId id="2147483908" r:id="rId14"/>
    <p:sldMasterId id="2147483920" r:id="rId15"/>
  </p:sldMasterIdLst>
  <p:notesMasterIdLst>
    <p:notesMasterId r:id="rId62"/>
  </p:notesMasterIdLst>
  <p:handoutMasterIdLst>
    <p:handoutMasterId r:id="rId63"/>
  </p:handoutMasterIdLst>
  <p:sldIdLst>
    <p:sldId id="443" r:id="rId16"/>
    <p:sldId id="264" r:id="rId17"/>
    <p:sldId id="333" r:id="rId18"/>
    <p:sldId id="334" r:id="rId19"/>
    <p:sldId id="467" r:id="rId20"/>
    <p:sldId id="335" r:id="rId21"/>
    <p:sldId id="468" r:id="rId22"/>
    <p:sldId id="469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269" r:id="rId43"/>
    <p:sldId id="480" r:id="rId44"/>
    <p:sldId id="481" r:id="rId45"/>
    <p:sldId id="482" r:id="rId46"/>
    <p:sldId id="483" r:id="rId47"/>
    <p:sldId id="365" r:id="rId48"/>
    <p:sldId id="36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88" r:id="rId58"/>
    <p:sldId id="485" r:id="rId59"/>
    <p:sldId id="486" r:id="rId60"/>
    <p:sldId id="444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0000"/>
    <a:srgbClr val="FFCC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>
        <p:scale>
          <a:sx n="50" d="100"/>
          <a:sy n="50" d="100"/>
        </p:scale>
        <p:origin x="-195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4.xml"/><Relationship Id="rId3" Type="http://schemas.openxmlformats.org/officeDocument/2006/relationships/slide" Target="slides/slide11.xml"/><Relationship Id="rId7" Type="http://schemas.openxmlformats.org/officeDocument/2006/relationships/slide" Target="slides/slide22.xml"/><Relationship Id="rId12" Type="http://schemas.openxmlformats.org/officeDocument/2006/relationships/slide" Target="slides/slide27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21.xml"/><Relationship Id="rId11" Type="http://schemas.openxmlformats.org/officeDocument/2006/relationships/slide" Target="slides/slide26.xml"/><Relationship Id="rId5" Type="http://schemas.openxmlformats.org/officeDocument/2006/relationships/slide" Target="slides/slide18.xml"/><Relationship Id="rId10" Type="http://schemas.openxmlformats.org/officeDocument/2006/relationships/slide" Target="slides/slide25.xml"/><Relationship Id="rId4" Type="http://schemas.openxmlformats.org/officeDocument/2006/relationships/slide" Target="slides/slide12.xml"/><Relationship Id="rId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94502-611F-40B0-A7D9-CA7D2595A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71911-3B9B-4B47-B216-236F8680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image" Target="../media/image34.w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1B9128-1CC9-42DA-AA87-CB5E752BFBC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3340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17C2D8-82B5-4D7A-80B5-6E1BE6DDF046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F01A4F-8DB3-4C1B-84F6-2F6C7B38E671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0718DB2-B8B0-45A3-919B-90F59237157B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ABC1C15-6E5B-4101-A5CF-029C00D06903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7AC1CF5-90DD-482E-8FD4-AEA386D6B98F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78B52ED-BB5E-4E7A-9278-671E7B00D243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1907B57-F328-47DE-9838-D0C565BE9CB2}" type="slidenum">
              <a:rPr lang="en-US" sz="1200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6A4AE1B-D31B-4E0B-992F-F347F8C0646E}" type="slidenum">
              <a:rPr lang="en-US" sz="1200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A678413-0502-4F04-BC55-DD13AE1A8C11}" type="slidenum">
              <a:rPr lang="en-US" sz="1200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F4664D6-401E-44F5-83C9-580587614AC9}" type="slidenum">
              <a:rPr lang="en-US" sz="1200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1FA4016-6A8D-4A8C-BCB9-FDF646D96122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4B8D626-E390-4198-B2DE-71FCF8D74D63}" type="slidenum">
              <a:rPr lang="en-US" sz="1200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692150"/>
            <a:ext cx="3644900" cy="27336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5486400" cy="487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z="2400" smtClean="0">
              <a:latin typeface="Arial" pitchFamily="34" charset="0"/>
            </a:endParaRPr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838200" y="5715000"/>
          <a:ext cx="6381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Clip" r:id="rId4" imgW="1427378" imgH="1383487" progId="MS_ClipArt_Gallery.2">
                  <p:embed/>
                </p:oleObj>
              </mc:Choice>
              <mc:Fallback>
                <p:oleObj name="Clip" r:id="rId4" imgW="1427378" imgH="1383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15000"/>
                        <a:ext cx="6381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838200" y="6705600"/>
          <a:ext cx="6381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Clip" r:id="rId6" imgW="1427378" imgH="1383487" progId="MS_ClipArt_Gallery.2">
                  <p:embed/>
                </p:oleObj>
              </mc:Choice>
              <mc:Fallback>
                <p:oleObj name="Clip" r:id="rId6" imgW="1427378" imgH="1383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705600"/>
                        <a:ext cx="6381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6342D11-E570-4A6A-9DCE-C8AB16BF6316}" type="slidenum">
              <a:rPr lang="en-US" sz="1200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78F985E-DB8F-49FD-BA0F-5F2382264568}" type="slidenum">
              <a:rPr lang="en-US" sz="1200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283EBF3-6CA3-4DCB-AE3C-7F95308169C5}" type="slidenum">
              <a:rPr lang="en-US" sz="1200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0A4896F-3CC7-47B9-AFB8-BFCB5C22A4B8}" type="slidenum">
              <a:rPr lang="en-US" sz="1200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B8E2C82-857B-4C3B-A9AE-7EBF9B65BD12}" type="slidenum">
              <a:rPr lang="en-US" sz="1200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E5EEE9E-EBA7-45BC-8431-F717C51CC767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477F61A-E9FD-48E3-B673-C427A29E66BF}" type="slidenum">
              <a:rPr lang="en-US" sz="1200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8279841-0B9A-463E-B160-880B0D2339CC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E46A31A-7D24-4024-B867-A46D8D33A953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E6F2F32-6F44-494A-B8C0-E1A5828F7FDB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4196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655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6D26AFA-73C5-4284-A76F-1BAEE2341BFD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6656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93B1C54-C999-43FD-BFFC-958E35B78A57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675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8A7FAEA-D969-4F8A-BFA7-359D0E63111B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686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439CA5F-9255-456F-AB48-4CD5EB34FA05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6963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FC0A0F5-6CC8-4282-BCBF-059195686D51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7066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E606ED2-0256-4769-A95A-A2293558D99B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7168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F45B34D-EBF8-4FD1-BDEC-0F3E7E8D0C31}" type="slidenum">
              <a:rPr lang="en-US" sz="1200" smtClean="0"/>
              <a:pPr eaLnBrk="1" hangingPunct="1"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041FEBA-A97B-4E3A-8B2C-CF720486DD0B}" type="slidenum">
              <a:rPr lang="en-US" sz="1200" smtClean="0"/>
              <a:pPr eaLnBrk="1" hangingPunct="1"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  <p:sp>
        <p:nvSpPr>
          <p:cNvPr id="737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8771900-B4FD-45E9-838A-D372EDC10364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5D2DDFF-5489-4539-A053-FF7B1EDC1739}" type="slidenum">
              <a:rPr lang="en-US" sz="1200" smtClean="0"/>
              <a:pPr eaLnBrk="1" hangingPunct="1"/>
              <a:t>46</a:t>
            </a:fld>
            <a:endParaRPr 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820FD1B-07C7-4942-B00B-E7F43B901676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2BD7056-1F2C-4997-B03F-DF9EE46181B7}" type="slidenum">
              <a:rPr lang="en-US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76AED1C-3ABF-4EF7-BDE6-67DCEA70ECBC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4CAE35E-FAC5-4566-8F53-C9AE33B92D10}" type="slidenum">
              <a:rPr lang="en-US" sz="1200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F0EAD95-4291-4BD4-A6CF-0DB962FC0CE7}" type="slidenum">
              <a:rPr lang="en-US" sz="1200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DCF1616-A7CE-49CB-9EA8-6908A2C38829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81000" algn="l"/>
              </a:tabLst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2 w 883"/>
                <a:gd name="T1" fmla="*/ 2832 h 4115"/>
                <a:gd name="T2" fmla="*/ 2 w 883"/>
                <a:gd name="T3" fmla="*/ 2415 h 4115"/>
                <a:gd name="T4" fmla="*/ 2 w 883"/>
                <a:gd name="T5" fmla="*/ 1866 h 4115"/>
                <a:gd name="T6" fmla="*/ 2 w 883"/>
                <a:gd name="T7" fmla="*/ 1562 h 4115"/>
                <a:gd name="T8" fmla="*/ 2 w 883"/>
                <a:gd name="T9" fmla="*/ 1006 h 4115"/>
                <a:gd name="T10" fmla="*/ 1 w 883"/>
                <a:gd name="T11" fmla="*/ 576 h 4115"/>
                <a:gd name="T12" fmla="*/ 1 w 883"/>
                <a:gd name="T13" fmla="*/ 252 h 4115"/>
                <a:gd name="T14" fmla="*/ 1 w 883"/>
                <a:gd name="T15" fmla="*/ 39 h 4115"/>
                <a:gd name="T16" fmla="*/ 2 w 883"/>
                <a:gd name="T17" fmla="*/ 15 h 4115"/>
                <a:gd name="T18" fmla="*/ 4 w 883"/>
                <a:gd name="T19" fmla="*/ 31 h 4115"/>
                <a:gd name="T20" fmla="*/ 6 w 883"/>
                <a:gd name="T21" fmla="*/ 15 h 4115"/>
                <a:gd name="T22" fmla="*/ 9 w 883"/>
                <a:gd name="T23" fmla="*/ 7 h 4115"/>
                <a:gd name="T24" fmla="*/ 13 w 883"/>
                <a:gd name="T25" fmla="*/ 54 h 4115"/>
                <a:gd name="T26" fmla="*/ 14 w 883"/>
                <a:gd name="T27" fmla="*/ 124 h 4115"/>
                <a:gd name="T28" fmla="*/ 14 w 883"/>
                <a:gd name="T29" fmla="*/ 285 h 4115"/>
                <a:gd name="T30" fmla="*/ 14 w 883"/>
                <a:gd name="T31" fmla="*/ 583 h 4115"/>
                <a:gd name="T32" fmla="*/ 15 w 883"/>
                <a:gd name="T33" fmla="*/ 927 h 4115"/>
                <a:gd name="T34" fmla="*/ 15 w 883"/>
                <a:gd name="T35" fmla="*/ 1404 h 4115"/>
                <a:gd name="T36" fmla="*/ 14 w 883"/>
                <a:gd name="T37" fmla="*/ 1946 h 4115"/>
                <a:gd name="T38" fmla="*/ 16 w 883"/>
                <a:gd name="T39" fmla="*/ 2489 h 4115"/>
                <a:gd name="T40" fmla="*/ 15 w 883"/>
                <a:gd name="T41" fmla="*/ 2946 h 4115"/>
                <a:gd name="T42" fmla="*/ 15 w 883"/>
                <a:gd name="T43" fmla="*/ 3501 h 4115"/>
                <a:gd name="T44" fmla="*/ 14 w 883"/>
                <a:gd name="T45" fmla="*/ 3587 h 4115"/>
                <a:gd name="T46" fmla="*/ 11 w 883"/>
                <a:gd name="T47" fmla="*/ 3615 h 4115"/>
                <a:gd name="T48" fmla="*/ 8 w 883"/>
                <a:gd name="T49" fmla="*/ 3574 h 4115"/>
                <a:gd name="T50" fmla="*/ 5 w 883"/>
                <a:gd name="T51" fmla="*/ 3601 h 4115"/>
                <a:gd name="T52" fmla="*/ 2 w 883"/>
                <a:gd name="T53" fmla="*/ 3641 h 4115"/>
                <a:gd name="T54" fmla="*/ 1 w 883"/>
                <a:gd name="T55" fmla="*/ 3594 h 4115"/>
                <a:gd name="T56" fmla="*/ 1 w 883"/>
                <a:gd name="T57" fmla="*/ 3428 h 4115"/>
                <a:gd name="T58" fmla="*/ 2 w 883"/>
                <a:gd name="T59" fmla="*/ 3183 h 4115"/>
                <a:gd name="T60" fmla="*/ 2 w 883"/>
                <a:gd name="T61" fmla="*/ 2832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latin typeface="EraserDust" pitchFamily="34" charset="0"/>
                  </a:rPr>
                  <a:t>ACCT 201      ACCT 201      ACCT 201</a:t>
                </a:r>
                <a:endParaRPr lang="en-US"/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6B0B-6DFF-4BA1-830C-FF53A73D3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6869-DAFD-45D3-A726-E2E80B844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9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824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36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112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34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884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23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68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08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500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4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8329-E251-4575-81A3-BE1F1D4F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8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53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50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771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58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686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61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823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268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148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547688"/>
            <a:ext cx="8047038" cy="74771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ClipArt 3"/>
          <p:cNvSpPr>
            <a:spLocks noGrp="1"/>
          </p:cNvSpPr>
          <p:nvPr>
            <p:ph type="clipArt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BEF0-7BAE-4C67-8117-8B2A2E892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8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8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80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201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61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2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151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33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95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85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5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443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1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296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003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295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92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068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29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891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984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1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649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602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001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54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721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000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541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192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882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99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8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35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534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526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359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85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02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04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004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95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821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797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77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206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925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4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772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842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7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5032-4715-459F-996C-02596451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2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9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6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97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61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1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3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5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5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9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C45AC-6D8F-43C1-94DB-0782BDF48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0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89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5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3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94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64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6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61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8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1D03-0F4F-47A5-8C13-BFC241AD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58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74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30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05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2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9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0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09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88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79DB-1D20-4B15-8661-DB9088A92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1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91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02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28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85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91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83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8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1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98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DA54-03A1-49E8-A091-CF033CF9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78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85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63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9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16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5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46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68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2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55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9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5A9E-A823-4699-B0D0-A9BAE34D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55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04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84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281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614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77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7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01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37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95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2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A2D71-8FAC-46F3-874C-14D808E18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65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93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012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679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75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90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9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04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431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828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02475" y="547688"/>
            <a:ext cx="2011363" cy="56245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883275" cy="56245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73A6-769A-4FB7-8063-1795BCB3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9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3D24-3B44-4AB3-9BD1-D6F562B9C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30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200000" flipH="1" flipV="1">
            <a:off x="6149182" y="785018"/>
            <a:ext cx="152400" cy="5135563"/>
          </a:xfrm>
          <a:custGeom>
            <a:avLst/>
            <a:gdLst>
              <a:gd name="T0" fmla="*/ 2147483647 w 1699"/>
              <a:gd name="T1" fmla="*/ 2147483647 h 3264"/>
              <a:gd name="T2" fmla="*/ 2147483647 w 1699"/>
              <a:gd name="T3" fmla="*/ 2147483647 h 3264"/>
              <a:gd name="T4" fmla="*/ 2147483647 w 1699"/>
              <a:gd name="T5" fmla="*/ 2147483647 h 3264"/>
              <a:gd name="T6" fmla="*/ 2147483647 w 1699"/>
              <a:gd name="T7" fmla="*/ 2147483647 h 3264"/>
              <a:gd name="T8" fmla="*/ 2147483647 w 1699"/>
              <a:gd name="T9" fmla="*/ 2147483647 h 3264"/>
              <a:gd name="T10" fmla="*/ 2147483647 w 1699"/>
              <a:gd name="T11" fmla="*/ 2147483647 h 3264"/>
              <a:gd name="T12" fmla="*/ 2147483647 w 1699"/>
              <a:gd name="T13" fmla="*/ 2147483647 h 3264"/>
              <a:gd name="T14" fmla="*/ 2147483647 w 1699"/>
              <a:gd name="T15" fmla="*/ 2147483647 h 3264"/>
              <a:gd name="T16" fmla="*/ 2147483647 w 1699"/>
              <a:gd name="T17" fmla="*/ 2147483647 h 3264"/>
              <a:gd name="T18" fmla="*/ 2147483647 w 1699"/>
              <a:gd name="T19" fmla="*/ 2147483647 h 3264"/>
              <a:gd name="T20" fmla="*/ 2147483647 w 1699"/>
              <a:gd name="T21" fmla="*/ 2147483647 h 3264"/>
              <a:gd name="T22" fmla="*/ 2147483647 w 1699"/>
              <a:gd name="T23" fmla="*/ 2147483647 h 3264"/>
              <a:gd name="T24" fmla="*/ 2147483647 w 1699"/>
              <a:gd name="T25" fmla="*/ 2147483647 h 3264"/>
              <a:gd name="T26" fmla="*/ 2147483647 w 1699"/>
              <a:gd name="T27" fmla="*/ 2147483647 h 3264"/>
              <a:gd name="T28" fmla="*/ 2147483647 w 1699"/>
              <a:gd name="T29" fmla="*/ 2147483647 h 3264"/>
              <a:gd name="T30" fmla="*/ 2147483647 w 1699"/>
              <a:gd name="T31" fmla="*/ 2147483647 h 3264"/>
              <a:gd name="T32" fmla="*/ 2147483647 w 1699"/>
              <a:gd name="T33" fmla="*/ 2147483647 h 3264"/>
              <a:gd name="T34" fmla="*/ 2147483647 w 1699"/>
              <a:gd name="T35" fmla="*/ 2147483647 h 3264"/>
              <a:gd name="T36" fmla="*/ 2147483647 w 1699"/>
              <a:gd name="T37" fmla="*/ 2147483647 h 3264"/>
              <a:gd name="T38" fmla="*/ 2147483647 w 1699"/>
              <a:gd name="T39" fmla="*/ 2147483647 h 3264"/>
              <a:gd name="T40" fmla="*/ 2147483647 w 1699"/>
              <a:gd name="T41" fmla="*/ 2147483647 h 3264"/>
              <a:gd name="T42" fmla="*/ 2147483647 w 1699"/>
              <a:gd name="T43" fmla="*/ 2147483647 h 3264"/>
              <a:gd name="T44" fmla="*/ 2147483647 w 1699"/>
              <a:gd name="T45" fmla="*/ 2147483647 h 3264"/>
              <a:gd name="T46" fmla="*/ 2147483647 w 1699"/>
              <a:gd name="T47" fmla="*/ 2147483647 h 3264"/>
              <a:gd name="T48" fmla="*/ 2147483647 w 1699"/>
              <a:gd name="T49" fmla="*/ 2147483647 h 3264"/>
              <a:gd name="T50" fmla="*/ 2147483647 w 1699"/>
              <a:gd name="T51" fmla="*/ 2147483647 h 32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9" h="3264">
                <a:moveTo>
                  <a:pt x="91" y="526"/>
                </a:moveTo>
                <a:cubicBezTo>
                  <a:pt x="116" y="403"/>
                  <a:pt x="152" y="257"/>
                  <a:pt x="211" y="175"/>
                </a:cubicBezTo>
                <a:cubicBezTo>
                  <a:pt x="270" y="93"/>
                  <a:pt x="345" y="56"/>
                  <a:pt x="443" y="32"/>
                </a:cubicBezTo>
                <a:cubicBezTo>
                  <a:pt x="541" y="8"/>
                  <a:pt x="675" y="36"/>
                  <a:pt x="802" y="32"/>
                </a:cubicBezTo>
                <a:cubicBezTo>
                  <a:pt x="929" y="28"/>
                  <a:pt x="1093" y="11"/>
                  <a:pt x="1206" y="10"/>
                </a:cubicBezTo>
                <a:cubicBezTo>
                  <a:pt x="1319" y="9"/>
                  <a:pt x="1407" y="0"/>
                  <a:pt x="1482" y="25"/>
                </a:cubicBezTo>
                <a:cubicBezTo>
                  <a:pt x="1557" y="50"/>
                  <a:pt x="1626" y="97"/>
                  <a:pt x="1655" y="160"/>
                </a:cubicBezTo>
                <a:cubicBezTo>
                  <a:pt x="1684" y="223"/>
                  <a:pt x="1669" y="310"/>
                  <a:pt x="1655" y="406"/>
                </a:cubicBezTo>
                <a:cubicBezTo>
                  <a:pt x="1641" y="502"/>
                  <a:pt x="1587" y="608"/>
                  <a:pt x="1572" y="736"/>
                </a:cubicBezTo>
                <a:cubicBezTo>
                  <a:pt x="1557" y="864"/>
                  <a:pt x="1555" y="1036"/>
                  <a:pt x="1565" y="1177"/>
                </a:cubicBezTo>
                <a:cubicBezTo>
                  <a:pt x="1575" y="1318"/>
                  <a:pt x="1611" y="1405"/>
                  <a:pt x="1632" y="1581"/>
                </a:cubicBezTo>
                <a:cubicBezTo>
                  <a:pt x="1653" y="1757"/>
                  <a:pt x="1699" y="2024"/>
                  <a:pt x="1692" y="2232"/>
                </a:cubicBezTo>
                <a:cubicBezTo>
                  <a:pt x="1685" y="2440"/>
                  <a:pt x="1598" y="2693"/>
                  <a:pt x="1587" y="2830"/>
                </a:cubicBezTo>
                <a:cubicBezTo>
                  <a:pt x="1576" y="2967"/>
                  <a:pt x="1634" y="2988"/>
                  <a:pt x="1625" y="3055"/>
                </a:cubicBezTo>
                <a:cubicBezTo>
                  <a:pt x="1616" y="3122"/>
                  <a:pt x="1585" y="3204"/>
                  <a:pt x="1535" y="3234"/>
                </a:cubicBezTo>
                <a:cubicBezTo>
                  <a:pt x="1485" y="3264"/>
                  <a:pt x="1427" y="3239"/>
                  <a:pt x="1325" y="3234"/>
                </a:cubicBezTo>
                <a:cubicBezTo>
                  <a:pt x="1223" y="3229"/>
                  <a:pt x="1057" y="3202"/>
                  <a:pt x="921" y="3204"/>
                </a:cubicBezTo>
                <a:cubicBezTo>
                  <a:pt x="785" y="3206"/>
                  <a:pt x="641" y="3255"/>
                  <a:pt x="510" y="3249"/>
                </a:cubicBezTo>
                <a:cubicBezTo>
                  <a:pt x="379" y="3243"/>
                  <a:pt x="214" y="3217"/>
                  <a:pt x="136" y="3167"/>
                </a:cubicBezTo>
                <a:cubicBezTo>
                  <a:pt x="58" y="3117"/>
                  <a:pt x="45" y="3036"/>
                  <a:pt x="39" y="2950"/>
                </a:cubicBezTo>
                <a:cubicBezTo>
                  <a:pt x="33" y="2864"/>
                  <a:pt x="89" y="2771"/>
                  <a:pt x="99" y="2651"/>
                </a:cubicBezTo>
                <a:cubicBezTo>
                  <a:pt x="109" y="2531"/>
                  <a:pt x="114" y="2372"/>
                  <a:pt x="99" y="2232"/>
                </a:cubicBezTo>
                <a:cubicBezTo>
                  <a:pt x="84" y="2092"/>
                  <a:pt x="18" y="1975"/>
                  <a:pt x="9" y="1813"/>
                </a:cubicBezTo>
                <a:cubicBezTo>
                  <a:pt x="0" y="1651"/>
                  <a:pt x="37" y="1409"/>
                  <a:pt x="46" y="1259"/>
                </a:cubicBezTo>
                <a:cubicBezTo>
                  <a:pt x="55" y="1109"/>
                  <a:pt x="52" y="1036"/>
                  <a:pt x="61" y="915"/>
                </a:cubicBezTo>
                <a:cubicBezTo>
                  <a:pt x="70" y="794"/>
                  <a:pt x="66" y="649"/>
                  <a:pt x="91" y="52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2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66800" y="1416050"/>
            <a:ext cx="7772400" cy="14033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400800" cy="1066800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36D0-5122-4DF5-A0FB-3DBEA1926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476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A13-0104-4D20-8A8E-C68D1D63E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687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32C-E40A-4CA2-9011-7D409F76D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608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054-4089-4EFD-8370-B77E1EAB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554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F354-977E-41DF-AD55-67DE8622A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031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5944-BACE-44CF-8A03-5FABC7C1E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905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BC3F-7110-4DB7-9CA8-09DDB1E6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722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25D-19F8-4DA8-9FC8-F18E90007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234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C06-BD2E-49C0-96EB-268E50294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12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5EF-2E4A-4466-8BB3-265D263B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9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C730BB-3EFD-4309-BB07-80B207761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2 w 883"/>
                <a:gd name="T1" fmla="*/ 2832 h 4115"/>
                <a:gd name="T2" fmla="*/ 2 w 883"/>
                <a:gd name="T3" fmla="*/ 2415 h 4115"/>
                <a:gd name="T4" fmla="*/ 2 w 883"/>
                <a:gd name="T5" fmla="*/ 1866 h 4115"/>
                <a:gd name="T6" fmla="*/ 2 w 883"/>
                <a:gd name="T7" fmla="*/ 1562 h 4115"/>
                <a:gd name="T8" fmla="*/ 2 w 883"/>
                <a:gd name="T9" fmla="*/ 1006 h 4115"/>
                <a:gd name="T10" fmla="*/ 1 w 883"/>
                <a:gd name="T11" fmla="*/ 576 h 4115"/>
                <a:gd name="T12" fmla="*/ 1 w 883"/>
                <a:gd name="T13" fmla="*/ 252 h 4115"/>
                <a:gd name="T14" fmla="*/ 1 w 883"/>
                <a:gd name="T15" fmla="*/ 39 h 4115"/>
                <a:gd name="T16" fmla="*/ 2 w 883"/>
                <a:gd name="T17" fmla="*/ 15 h 4115"/>
                <a:gd name="T18" fmla="*/ 4 w 883"/>
                <a:gd name="T19" fmla="*/ 31 h 4115"/>
                <a:gd name="T20" fmla="*/ 6 w 883"/>
                <a:gd name="T21" fmla="*/ 15 h 4115"/>
                <a:gd name="T22" fmla="*/ 9 w 883"/>
                <a:gd name="T23" fmla="*/ 7 h 4115"/>
                <a:gd name="T24" fmla="*/ 13 w 883"/>
                <a:gd name="T25" fmla="*/ 54 h 4115"/>
                <a:gd name="T26" fmla="*/ 14 w 883"/>
                <a:gd name="T27" fmla="*/ 124 h 4115"/>
                <a:gd name="T28" fmla="*/ 14 w 883"/>
                <a:gd name="T29" fmla="*/ 285 h 4115"/>
                <a:gd name="T30" fmla="*/ 14 w 883"/>
                <a:gd name="T31" fmla="*/ 583 h 4115"/>
                <a:gd name="T32" fmla="*/ 15 w 883"/>
                <a:gd name="T33" fmla="*/ 927 h 4115"/>
                <a:gd name="T34" fmla="*/ 15 w 883"/>
                <a:gd name="T35" fmla="*/ 1404 h 4115"/>
                <a:gd name="T36" fmla="*/ 14 w 883"/>
                <a:gd name="T37" fmla="*/ 1946 h 4115"/>
                <a:gd name="T38" fmla="*/ 16 w 883"/>
                <a:gd name="T39" fmla="*/ 2489 h 4115"/>
                <a:gd name="T40" fmla="*/ 15 w 883"/>
                <a:gd name="T41" fmla="*/ 2946 h 4115"/>
                <a:gd name="T42" fmla="*/ 15 w 883"/>
                <a:gd name="T43" fmla="*/ 3501 h 4115"/>
                <a:gd name="T44" fmla="*/ 14 w 883"/>
                <a:gd name="T45" fmla="*/ 3587 h 4115"/>
                <a:gd name="T46" fmla="*/ 11 w 883"/>
                <a:gd name="T47" fmla="*/ 3615 h 4115"/>
                <a:gd name="T48" fmla="*/ 8 w 883"/>
                <a:gd name="T49" fmla="*/ 3574 h 4115"/>
                <a:gd name="T50" fmla="*/ 5 w 883"/>
                <a:gd name="T51" fmla="*/ 3601 h 4115"/>
                <a:gd name="T52" fmla="*/ 2 w 883"/>
                <a:gd name="T53" fmla="*/ 3641 h 4115"/>
                <a:gd name="T54" fmla="*/ 1 w 883"/>
                <a:gd name="T55" fmla="*/ 3594 h 4115"/>
                <a:gd name="T56" fmla="*/ 1 w 883"/>
                <a:gd name="T57" fmla="*/ 3428 h 4115"/>
                <a:gd name="T58" fmla="*/ 2 w 883"/>
                <a:gd name="T59" fmla="*/ 3183 h 4115"/>
                <a:gd name="T60" fmla="*/ 2 w 883"/>
                <a:gd name="T61" fmla="*/ 2832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latin typeface="EraserDust" pitchFamily="34" charset="0"/>
                  </a:rPr>
                  <a:t>ACCT 201      ACCT 201      ACCT 201</a:t>
                </a:r>
                <a:endParaRPr lang="en-US"/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33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1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05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07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243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580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900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915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883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835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1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487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6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 rot="10800000">
            <a:off x="990600" y="1763713"/>
            <a:ext cx="6899275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80470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F5FD0-8497-40B5-B139-EB6ADB2AC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3 w 883"/>
                <a:gd name="T1" fmla="*/ 2890 h 4115"/>
                <a:gd name="T2" fmla="*/ 3 w 883"/>
                <a:gd name="T3" fmla="*/ 2465 h 4115"/>
                <a:gd name="T4" fmla="*/ 3 w 883"/>
                <a:gd name="T5" fmla="*/ 1904 h 4115"/>
                <a:gd name="T6" fmla="*/ 4 w 883"/>
                <a:gd name="T7" fmla="*/ 1594 h 4115"/>
                <a:gd name="T8" fmla="*/ 3 w 883"/>
                <a:gd name="T9" fmla="*/ 1027 h 4115"/>
                <a:gd name="T10" fmla="*/ 2 w 883"/>
                <a:gd name="T11" fmla="*/ 588 h 4115"/>
                <a:gd name="T12" fmla="*/ 1 w 883"/>
                <a:gd name="T13" fmla="*/ 257 h 4115"/>
                <a:gd name="T14" fmla="*/ 2 w 883"/>
                <a:gd name="T15" fmla="*/ 40 h 4115"/>
                <a:gd name="T16" fmla="*/ 4 w 883"/>
                <a:gd name="T17" fmla="*/ 15 h 4115"/>
                <a:gd name="T18" fmla="*/ 8 w 883"/>
                <a:gd name="T19" fmla="*/ 32 h 4115"/>
                <a:gd name="T20" fmla="*/ 12 w 883"/>
                <a:gd name="T21" fmla="*/ 15 h 4115"/>
                <a:gd name="T22" fmla="*/ 18 w 883"/>
                <a:gd name="T23" fmla="*/ 7 h 4115"/>
                <a:gd name="T24" fmla="*/ 25 w 883"/>
                <a:gd name="T25" fmla="*/ 55 h 4115"/>
                <a:gd name="T26" fmla="*/ 28 w 883"/>
                <a:gd name="T27" fmla="*/ 127 h 4115"/>
                <a:gd name="T28" fmla="*/ 28 w 883"/>
                <a:gd name="T29" fmla="*/ 291 h 4115"/>
                <a:gd name="T30" fmla="*/ 28 w 883"/>
                <a:gd name="T31" fmla="*/ 595 h 4115"/>
                <a:gd name="T32" fmla="*/ 30 w 883"/>
                <a:gd name="T33" fmla="*/ 946 h 4115"/>
                <a:gd name="T34" fmla="*/ 29 w 883"/>
                <a:gd name="T35" fmla="*/ 1433 h 4115"/>
                <a:gd name="T36" fmla="*/ 28 w 883"/>
                <a:gd name="T37" fmla="*/ 1986 h 4115"/>
                <a:gd name="T38" fmla="*/ 31 w 883"/>
                <a:gd name="T39" fmla="*/ 2540 h 4115"/>
                <a:gd name="T40" fmla="*/ 29 w 883"/>
                <a:gd name="T41" fmla="*/ 3007 h 4115"/>
                <a:gd name="T42" fmla="*/ 29 w 883"/>
                <a:gd name="T43" fmla="*/ 3573 h 4115"/>
                <a:gd name="T44" fmla="*/ 28 w 883"/>
                <a:gd name="T45" fmla="*/ 3661 h 4115"/>
                <a:gd name="T46" fmla="*/ 21 w 883"/>
                <a:gd name="T47" fmla="*/ 3689 h 4115"/>
                <a:gd name="T48" fmla="*/ 15 w 883"/>
                <a:gd name="T49" fmla="*/ 3648 h 4115"/>
                <a:gd name="T50" fmla="*/ 9 w 883"/>
                <a:gd name="T51" fmla="*/ 3675 h 4115"/>
                <a:gd name="T52" fmla="*/ 4 w 883"/>
                <a:gd name="T53" fmla="*/ 3716 h 4115"/>
                <a:gd name="T54" fmla="*/ 1 w 883"/>
                <a:gd name="T55" fmla="*/ 3668 h 4115"/>
                <a:gd name="T56" fmla="*/ 1 w 883"/>
                <a:gd name="T57" fmla="*/ 3499 h 4115"/>
                <a:gd name="T58" fmla="*/ 3 w 883"/>
                <a:gd name="T59" fmla="*/ 3249 h 4115"/>
                <a:gd name="T60" fmla="*/ 3 w 883"/>
                <a:gd name="T61" fmla="*/ 2890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26"/>
            <p:cNvGrpSpPr>
              <a:grpSpLocks/>
            </p:cNvGrpSpPr>
            <p:nvPr userDrawn="1"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035" name="Rectangle 21"/>
              <p:cNvSpPr>
                <a:spLocks noChangeArrowheads="1"/>
              </p:cNvSpPr>
              <p:nvPr userDrawn="1"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EraserDust" pitchFamily="34" charset="0"/>
                  </a:rPr>
                  <a:t>ACCT 201      ACCT 201      ACCT 201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22"/>
              <p:cNvSpPr>
                <a:spLocks noChangeArrowheads="1"/>
              </p:cNvSpPr>
              <p:nvPr userDrawn="1"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25"/>
              <p:cNvSpPr>
                <a:spLocks noChangeArrowheads="1"/>
              </p:cNvSpPr>
              <p:nvPr userDrawn="1"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3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image" Target="../media/image28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7.emf"/><Relationship Id="rId4" Type="http://schemas.openxmlformats.org/officeDocument/2006/relationships/image" Target="../media/image23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WordArt 2"/>
          <p:cNvSpPr>
            <a:spLocks noChangeArrowheads="1" noChangeShapeType="1" noTextEdit="1"/>
          </p:cNvSpPr>
          <p:nvPr/>
        </p:nvSpPr>
        <p:spPr bwMode="auto">
          <a:xfrm rot="-760585">
            <a:off x="2647950" y="3390900"/>
            <a:ext cx="28384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9234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udHand"/>
              </a:rPr>
              <a:t>Η ΛΟΓΙΣΤΙΚΗ</a:t>
            </a:r>
          </a:p>
        </p:txBody>
      </p:sp>
      <p:sp>
        <p:nvSpPr>
          <p:cNvPr id="401411" name="WordArt 3"/>
          <p:cNvSpPr>
            <a:spLocks noChangeArrowheads="1" noChangeShapeType="1" noTextEdit="1"/>
          </p:cNvSpPr>
          <p:nvPr/>
        </p:nvSpPr>
        <p:spPr bwMode="auto">
          <a:xfrm rot="-2074775">
            <a:off x="5353050" y="1724025"/>
            <a:ext cx="2114550" cy="1019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BudHand"/>
              </a:rPr>
              <a:t>IS FUN!</a:t>
            </a:r>
            <a:endParaRPr lang="el-GR" sz="3600" kern="10"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BudHand"/>
            </a:endParaRPr>
          </a:p>
        </p:txBody>
      </p:sp>
      <p:sp>
        <p:nvSpPr>
          <p:cNvPr id="401414" name="WordArt 6"/>
          <p:cNvSpPr>
            <a:spLocks noChangeArrowheads="1" noChangeShapeType="1" noTextEdit="1"/>
          </p:cNvSpPr>
          <p:nvPr/>
        </p:nvSpPr>
        <p:spPr bwMode="auto">
          <a:xfrm>
            <a:off x="228600" y="981075"/>
            <a:ext cx="10668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FUN</a:t>
            </a:r>
            <a:endParaRPr lang="el-G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00"/>
              </a:solidFill>
              <a:latin typeface="Arial Black"/>
            </a:endParaRPr>
          </a:p>
        </p:txBody>
      </p:sp>
      <p:sp>
        <p:nvSpPr>
          <p:cNvPr id="401415" name="WordArt 7"/>
          <p:cNvSpPr>
            <a:spLocks noChangeArrowheads="1" noChangeShapeType="1" noTextEdit="1"/>
          </p:cNvSpPr>
          <p:nvPr/>
        </p:nvSpPr>
        <p:spPr bwMode="auto">
          <a:xfrm>
            <a:off x="228600" y="1733550"/>
            <a:ext cx="10668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FUN</a:t>
            </a:r>
            <a:endParaRPr lang="el-G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/>
            </a:endParaRPr>
          </a:p>
        </p:txBody>
      </p:sp>
      <p:sp>
        <p:nvSpPr>
          <p:cNvPr id="401418" name="WordArt 10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28384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Accounting</a:t>
            </a:r>
            <a:endParaRPr lang="el-G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  <p:grpSp>
        <p:nvGrpSpPr>
          <p:cNvPr id="401419" name="Group 11"/>
          <p:cNvGrpSpPr>
            <a:grpSpLocks/>
          </p:cNvGrpSpPr>
          <p:nvPr/>
        </p:nvGrpSpPr>
        <p:grpSpPr bwMode="auto">
          <a:xfrm>
            <a:off x="3917950" y="1878013"/>
            <a:ext cx="5073650" cy="4737100"/>
            <a:chOff x="2468" y="1183"/>
            <a:chExt cx="3196" cy="2984"/>
          </a:xfrm>
        </p:grpSpPr>
        <p:sp>
          <p:nvSpPr>
            <p:cNvPr id="3080" name="Freeform 12"/>
            <p:cNvSpPr>
              <a:spLocks/>
            </p:cNvSpPr>
            <p:nvPr/>
          </p:nvSpPr>
          <p:spPr bwMode="auto">
            <a:xfrm>
              <a:off x="2468" y="2190"/>
              <a:ext cx="1855" cy="1255"/>
            </a:xfrm>
            <a:custGeom>
              <a:avLst/>
              <a:gdLst>
                <a:gd name="T0" fmla="*/ 97 w 1855"/>
                <a:gd name="T1" fmla="*/ 235 h 1255"/>
                <a:gd name="T2" fmla="*/ 0 w 1855"/>
                <a:gd name="T3" fmla="*/ 430 h 1255"/>
                <a:gd name="T4" fmla="*/ 1188 w 1855"/>
                <a:gd name="T5" fmla="*/ 1221 h 1255"/>
                <a:gd name="T6" fmla="*/ 1608 w 1855"/>
                <a:gd name="T7" fmla="*/ 7 h 1255"/>
                <a:gd name="T8" fmla="*/ 1593 w 1855"/>
                <a:gd name="T9" fmla="*/ 7 h 1255"/>
                <a:gd name="T10" fmla="*/ 1552 w 1855"/>
                <a:gd name="T11" fmla="*/ 5 h 1255"/>
                <a:gd name="T12" fmla="*/ 1492 w 1855"/>
                <a:gd name="T13" fmla="*/ 1 h 1255"/>
                <a:gd name="T14" fmla="*/ 1421 w 1855"/>
                <a:gd name="T15" fmla="*/ 0 h 1255"/>
                <a:gd name="T16" fmla="*/ 1345 w 1855"/>
                <a:gd name="T17" fmla="*/ 0 h 1255"/>
                <a:gd name="T18" fmla="*/ 1272 w 1855"/>
                <a:gd name="T19" fmla="*/ 0 h 1255"/>
                <a:gd name="T20" fmla="*/ 1208 w 1855"/>
                <a:gd name="T21" fmla="*/ 1 h 1255"/>
                <a:gd name="T22" fmla="*/ 1161 w 1855"/>
                <a:gd name="T23" fmla="*/ 7 h 1255"/>
                <a:gd name="T24" fmla="*/ 1079 w 1855"/>
                <a:gd name="T25" fmla="*/ 37 h 1255"/>
                <a:gd name="T26" fmla="*/ 993 w 1855"/>
                <a:gd name="T27" fmla="*/ 82 h 1255"/>
                <a:gd name="T28" fmla="*/ 924 w 1855"/>
                <a:gd name="T29" fmla="*/ 125 h 1255"/>
                <a:gd name="T30" fmla="*/ 896 w 1855"/>
                <a:gd name="T31" fmla="*/ 144 h 1255"/>
                <a:gd name="T32" fmla="*/ 886 w 1855"/>
                <a:gd name="T33" fmla="*/ 142 h 1255"/>
                <a:gd name="T34" fmla="*/ 858 w 1855"/>
                <a:gd name="T35" fmla="*/ 134 h 1255"/>
                <a:gd name="T36" fmla="*/ 819 w 1855"/>
                <a:gd name="T37" fmla="*/ 125 h 1255"/>
                <a:gd name="T38" fmla="*/ 769 w 1855"/>
                <a:gd name="T39" fmla="*/ 112 h 1255"/>
                <a:gd name="T40" fmla="*/ 712 w 1855"/>
                <a:gd name="T41" fmla="*/ 99 h 1255"/>
                <a:gd name="T42" fmla="*/ 655 w 1855"/>
                <a:gd name="T43" fmla="*/ 86 h 1255"/>
                <a:gd name="T44" fmla="*/ 597 w 1855"/>
                <a:gd name="T45" fmla="*/ 74 h 1255"/>
                <a:gd name="T46" fmla="*/ 544 w 1855"/>
                <a:gd name="T47" fmla="*/ 65 h 1255"/>
                <a:gd name="T48" fmla="*/ 488 w 1855"/>
                <a:gd name="T49" fmla="*/ 61 h 1255"/>
                <a:gd name="T50" fmla="*/ 421 w 1855"/>
                <a:gd name="T51" fmla="*/ 63 h 1255"/>
                <a:gd name="T52" fmla="*/ 346 w 1855"/>
                <a:gd name="T53" fmla="*/ 67 h 1255"/>
                <a:gd name="T54" fmla="*/ 273 w 1855"/>
                <a:gd name="T55" fmla="*/ 74 h 1255"/>
                <a:gd name="T56" fmla="*/ 204 w 1855"/>
                <a:gd name="T57" fmla="*/ 84 h 1255"/>
                <a:gd name="T58" fmla="*/ 149 w 1855"/>
                <a:gd name="T59" fmla="*/ 91 h 1255"/>
                <a:gd name="T60" fmla="*/ 110 w 1855"/>
                <a:gd name="T61" fmla="*/ 97 h 1255"/>
                <a:gd name="T62" fmla="*/ 97 w 1855"/>
                <a:gd name="T63" fmla="*/ 99 h 12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55" h="1255">
                  <a:moveTo>
                    <a:pt x="97" y="99"/>
                  </a:moveTo>
                  <a:lnTo>
                    <a:pt x="97" y="235"/>
                  </a:lnTo>
                  <a:lnTo>
                    <a:pt x="13" y="241"/>
                  </a:lnTo>
                  <a:lnTo>
                    <a:pt x="0" y="430"/>
                  </a:lnTo>
                  <a:lnTo>
                    <a:pt x="310" y="1255"/>
                  </a:lnTo>
                  <a:lnTo>
                    <a:pt x="1188" y="1221"/>
                  </a:lnTo>
                  <a:lnTo>
                    <a:pt x="1855" y="995"/>
                  </a:lnTo>
                  <a:lnTo>
                    <a:pt x="1608" y="7"/>
                  </a:lnTo>
                  <a:lnTo>
                    <a:pt x="1605" y="7"/>
                  </a:lnTo>
                  <a:lnTo>
                    <a:pt x="1593" y="7"/>
                  </a:lnTo>
                  <a:lnTo>
                    <a:pt x="1575" y="5"/>
                  </a:lnTo>
                  <a:lnTo>
                    <a:pt x="1552" y="5"/>
                  </a:lnTo>
                  <a:lnTo>
                    <a:pt x="1524" y="3"/>
                  </a:lnTo>
                  <a:lnTo>
                    <a:pt x="1492" y="1"/>
                  </a:lnTo>
                  <a:lnTo>
                    <a:pt x="1459" y="1"/>
                  </a:lnTo>
                  <a:lnTo>
                    <a:pt x="1421" y="0"/>
                  </a:lnTo>
                  <a:lnTo>
                    <a:pt x="1384" y="0"/>
                  </a:lnTo>
                  <a:lnTo>
                    <a:pt x="1345" y="0"/>
                  </a:lnTo>
                  <a:lnTo>
                    <a:pt x="1307" y="0"/>
                  </a:lnTo>
                  <a:lnTo>
                    <a:pt x="1272" y="0"/>
                  </a:lnTo>
                  <a:lnTo>
                    <a:pt x="1238" y="0"/>
                  </a:lnTo>
                  <a:lnTo>
                    <a:pt x="1208" y="1"/>
                  </a:lnTo>
                  <a:lnTo>
                    <a:pt x="1182" y="3"/>
                  </a:lnTo>
                  <a:lnTo>
                    <a:pt x="1161" y="7"/>
                  </a:lnTo>
                  <a:lnTo>
                    <a:pt x="1122" y="18"/>
                  </a:lnTo>
                  <a:lnTo>
                    <a:pt x="1079" y="37"/>
                  </a:lnTo>
                  <a:lnTo>
                    <a:pt x="1034" y="58"/>
                  </a:lnTo>
                  <a:lnTo>
                    <a:pt x="993" y="82"/>
                  </a:lnTo>
                  <a:lnTo>
                    <a:pt x="954" y="106"/>
                  </a:lnTo>
                  <a:lnTo>
                    <a:pt x="924" y="125"/>
                  </a:lnTo>
                  <a:lnTo>
                    <a:pt x="903" y="138"/>
                  </a:lnTo>
                  <a:lnTo>
                    <a:pt x="896" y="144"/>
                  </a:lnTo>
                  <a:lnTo>
                    <a:pt x="894" y="144"/>
                  </a:lnTo>
                  <a:lnTo>
                    <a:pt x="886" y="142"/>
                  </a:lnTo>
                  <a:lnTo>
                    <a:pt x="875" y="138"/>
                  </a:lnTo>
                  <a:lnTo>
                    <a:pt x="858" y="134"/>
                  </a:lnTo>
                  <a:lnTo>
                    <a:pt x="840" y="129"/>
                  </a:lnTo>
                  <a:lnTo>
                    <a:pt x="819" y="125"/>
                  </a:lnTo>
                  <a:lnTo>
                    <a:pt x="795" y="117"/>
                  </a:lnTo>
                  <a:lnTo>
                    <a:pt x="769" y="112"/>
                  </a:lnTo>
                  <a:lnTo>
                    <a:pt x="742" y="106"/>
                  </a:lnTo>
                  <a:lnTo>
                    <a:pt x="712" y="99"/>
                  </a:lnTo>
                  <a:lnTo>
                    <a:pt x="684" y="93"/>
                  </a:lnTo>
                  <a:lnTo>
                    <a:pt x="655" y="86"/>
                  </a:lnTo>
                  <a:lnTo>
                    <a:pt x="625" y="80"/>
                  </a:lnTo>
                  <a:lnTo>
                    <a:pt x="597" y="74"/>
                  </a:lnTo>
                  <a:lnTo>
                    <a:pt x="570" y="69"/>
                  </a:lnTo>
                  <a:lnTo>
                    <a:pt x="544" y="65"/>
                  </a:lnTo>
                  <a:lnTo>
                    <a:pt x="518" y="63"/>
                  </a:lnTo>
                  <a:lnTo>
                    <a:pt x="488" y="61"/>
                  </a:lnTo>
                  <a:lnTo>
                    <a:pt x="454" y="61"/>
                  </a:lnTo>
                  <a:lnTo>
                    <a:pt x="421" y="63"/>
                  </a:lnTo>
                  <a:lnTo>
                    <a:pt x="383" y="65"/>
                  </a:lnTo>
                  <a:lnTo>
                    <a:pt x="346" y="67"/>
                  </a:lnTo>
                  <a:lnTo>
                    <a:pt x="308" y="71"/>
                  </a:lnTo>
                  <a:lnTo>
                    <a:pt x="273" y="74"/>
                  </a:lnTo>
                  <a:lnTo>
                    <a:pt x="237" y="78"/>
                  </a:lnTo>
                  <a:lnTo>
                    <a:pt x="204" y="84"/>
                  </a:lnTo>
                  <a:lnTo>
                    <a:pt x="176" y="87"/>
                  </a:lnTo>
                  <a:lnTo>
                    <a:pt x="149" y="91"/>
                  </a:lnTo>
                  <a:lnTo>
                    <a:pt x="127" y="93"/>
                  </a:lnTo>
                  <a:lnTo>
                    <a:pt x="110" y="97"/>
                  </a:lnTo>
                  <a:lnTo>
                    <a:pt x="101" y="99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1" name="Freeform 13"/>
            <p:cNvSpPr>
              <a:spLocks/>
            </p:cNvSpPr>
            <p:nvPr/>
          </p:nvSpPr>
          <p:spPr bwMode="auto">
            <a:xfrm>
              <a:off x="2513" y="2483"/>
              <a:ext cx="1758" cy="909"/>
            </a:xfrm>
            <a:custGeom>
              <a:avLst/>
              <a:gdLst>
                <a:gd name="T0" fmla="*/ 97 w 1758"/>
                <a:gd name="T1" fmla="*/ 6 h 909"/>
                <a:gd name="T2" fmla="*/ 13 w 1758"/>
                <a:gd name="T3" fmla="*/ 0 h 909"/>
                <a:gd name="T4" fmla="*/ 0 w 1758"/>
                <a:gd name="T5" fmla="*/ 124 h 909"/>
                <a:gd name="T6" fmla="*/ 299 w 1758"/>
                <a:gd name="T7" fmla="*/ 909 h 909"/>
                <a:gd name="T8" fmla="*/ 1137 w 1758"/>
                <a:gd name="T9" fmla="*/ 909 h 909"/>
                <a:gd name="T10" fmla="*/ 1758 w 1758"/>
                <a:gd name="T11" fmla="*/ 681 h 909"/>
                <a:gd name="T12" fmla="*/ 1709 w 1758"/>
                <a:gd name="T13" fmla="*/ 638 h 909"/>
                <a:gd name="T14" fmla="*/ 1419 w 1758"/>
                <a:gd name="T15" fmla="*/ 717 h 909"/>
                <a:gd name="T16" fmla="*/ 1124 w 1758"/>
                <a:gd name="T17" fmla="*/ 859 h 909"/>
                <a:gd name="T18" fmla="*/ 344 w 1758"/>
                <a:gd name="T19" fmla="*/ 883 h 909"/>
                <a:gd name="T20" fmla="*/ 97 w 1758"/>
                <a:gd name="T21" fmla="*/ 6 h 9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8" h="909">
                  <a:moveTo>
                    <a:pt x="97" y="6"/>
                  </a:moveTo>
                  <a:lnTo>
                    <a:pt x="13" y="0"/>
                  </a:lnTo>
                  <a:lnTo>
                    <a:pt x="0" y="124"/>
                  </a:lnTo>
                  <a:lnTo>
                    <a:pt x="299" y="909"/>
                  </a:lnTo>
                  <a:lnTo>
                    <a:pt x="1137" y="909"/>
                  </a:lnTo>
                  <a:lnTo>
                    <a:pt x="1758" y="681"/>
                  </a:lnTo>
                  <a:lnTo>
                    <a:pt x="1709" y="638"/>
                  </a:lnTo>
                  <a:lnTo>
                    <a:pt x="1419" y="717"/>
                  </a:lnTo>
                  <a:lnTo>
                    <a:pt x="1124" y="859"/>
                  </a:lnTo>
                  <a:lnTo>
                    <a:pt x="344" y="883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2" name="Freeform 14"/>
            <p:cNvSpPr>
              <a:spLocks/>
            </p:cNvSpPr>
            <p:nvPr/>
          </p:nvSpPr>
          <p:spPr bwMode="auto">
            <a:xfrm>
              <a:off x="2642" y="2302"/>
              <a:ext cx="948" cy="888"/>
            </a:xfrm>
            <a:custGeom>
              <a:avLst/>
              <a:gdLst>
                <a:gd name="T0" fmla="*/ 0 w 948"/>
                <a:gd name="T1" fmla="*/ 26 h 888"/>
                <a:gd name="T2" fmla="*/ 4 w 948"/>
                <a:gd name="T3" fmla="*/ 37 h 888"/>
                <a:gd name="T4" fmla="*/ 13 w 948"/>
                <a:gd name="T5" fmla="*/ 69 h 888"/>
                <a:gd name="T6" fmla="*/ 28 w 948"/>
                <a:gd name="T7" fmla="*/ 114 h 888"/>
                <a:gd name="T8" fmla="*/ 47 w 948"/>
                <a:gd name="T9" fmla="*/ 170 h 888"/>
                <a:gd name="T10" fmla="*/ 67 w 948"/>
                <a:gd name="T11" fmla="*/ 232 h 888"/>
                <a:gd name="T12" fmla="*/ 88 w 948"/>
                <a:gd name="T13" fmla="*/ 294 h 888"/>
                <a:gd name="T14" fmla="*/ 110 w 948"/>
                <a:gd name="T15" fmla="*/ 351 h 888"/>
                <a:gd name="T16" fmla="*/ 131 w 948"/>
                <a:gd name="T17" fmla="*/ 402 h 888"/>
                <a:gd name="T18" fmla="*/ 151 w 948"/>
                <a:gd name="T19" fmla="*/ 456 h 888"/>
                <a:gd name="T20" fmla="*/ 176 w 948"/>
                <a:gd name="T21" fmla="*/ 525 h 888"/>
                <a:gd name="T22" fmla="*/ 198 w 948"/>
                <a:gd name="T23" fmla="*/ 602 h 888"/>
                <a:gd name="T24" fmla="*/ 222 w 948"/>
                <a:gd name="T25" fmla="*/ 683 h 888"/>
                <a:gd name="T26" fmla="*/ 241 w 948"/>
                <a:gd name="T27" fmla="*/ 756 h 888"/>
                <a:gd name="T28" fmla="*/ 258 w 948"/>
                <a:gd name="T29" fmla="*/ 817 h 888"/>
                <a:gd name="T30" fmla="*/ 269 w 948"/>
                <a:gd name="T31" fmla="*/ 860 h 888"/>
                <a:gd name="T32" fmla="*/ 273 w 948"/>
                <a:gd name="T33" fmla="*/ 875 h 888"/>
                <a:gd name="T34" fmla="*/ 948 w 948"/>
                <a:gd name="T35" fmla="*/ 888 h 888"/>
                <a:gd name="T36" fmla="*/ 701 w 948"/>
                <a:gd name="T37" fmla="*/ 84 h 888"/>
                <a:gd name="T38" fmla="*/ 699 w 948"/>
                <a:gd name="T39" fmla="*/ 82 h 888"/>
                <a:gd name="T40" fmla="*/ 690 w 948"/>
                <a:gd name="T41" fmla="*/ 80 h 888"/>
                <a:gd name="T42" fmla="*/ 679 w 948"/>
                <a:gd name="T43" fmla="*/ 76 h 888"/>
                <a:gd name="T44" fmla="*/ 662 w 948"/>
                <a:gd name="T45" fmla="*/ 71 h 888"/>
                <a:gd name="T46" fmla="*/ 641 w 948"/>
                <a:gd name="T47" fmla="*/ 65 h 888"/>
                <a:gd name="T48" fmla="*/ 619 w 948"/>
                <a:gd name="T49" fmla="*/ 58 h 888"/>
                <a:gd name="T50" fmla="*/ 595 w 948"/>
                <a:gd name="T51" fmla="*/ 50 h 888"/>
                <a:gd name="T52" fmla="*/ 568 w 948"/>
                <a:gd name="T53" fmla="*/ 41 h 888"/>
                <a:gd name="T54" fmla="*/ 540 w 948"/>
                <a:gd name="T55" fmla="*/ 33 h 888"/>
                <a:gd name="T56" fmla="*/ 512 w 948"/>
                <a:gd name="T57" fmla="*/ 26 h 888"/>
                <a:gd name="T58" fmla="*/ 484 w 948"/>
                <a:gd name="T59" fmla="*/ 18 h 888"/>
                <a:gd name="T60" fmla="*/ 458 w 948"/>
                <a:gd name="T61" fmla="*/ 13 h 888"/>
                <a:gd name="T62" fmla="*/ 432 w 948"/>
                <a:gd name="T63" fmla="*/ 7 h 888"/>
                <a:gd name="T64" fmla="*/ 409 w 948"/>
                <a:gd name="T65" fmla="*/ 4 h 888"/>
                <a:gd name="T66" fmla="*/ 389 w 948"/>
                <a:gd name="T67" fmla="*/ 2 h 888"/>
                <a:gd name="T68" fmla="*/ 370 w 948"/>
                <a:gd name="T69" fmla="*/ 0 h 888"/>
                <a:gd name="T70" fmla="*/ 348 w 948"/>
                <a:gd name="T71" fmla="*/ 0 h 888"/>
                <a:gd name="T72" fmla="*/ 322 w 948"/>
                <a:gd name="T73" fmla="*/ 2 h 888"/>
                <a:gd name="T74" fmla="*/ 293 w 948"/>
                <a:gd name="T75" fmla="*/ 2 h 888"/>
                <a:gd name="T76" fmla="*/ 264 w 948"/>
                <a:gd name="T77" fmla="*/ 4 h 888"/>
                <a:gd name="T78" fmla="*/ 234 w 948"/>
                <a:gd name="T79" fmla="*/ 5 h 888"/>
                <a:gd name="T80" fmla="*/ 202 w 948"/>
                <a:gd name="T81" fmla="*/ 7 h 888"/>
                <a:gd name="T82" fmla="*/ 172 w 948"/>
                <a:gd name="T83" fmla="*/ 11 h 888"/>
                <a:gd name="T84" fmla="*/ 142 w 948"/>
                <a:gd name="T85" fmla="*/ 13 h 888"/>
                <a:gd name="T86" fmla="*/ 114 w 948"/>
                <a:gd name="T87" fmla="*/ 15 h 888"/>
                <a:gd name="T88" fmla="*/ 86 w 948"/>
                <a:gd name="T89" fmla="*/ 18 h 888"/>
                <a:gd name="T90" fmla="*/ 62 w 948"/>
                <a:gd name="T91" fmla="*/ 20 h 888"/>
                <a:gd name="T92" fmla="*/ 41 w 948"/>
                <a:gd name="T93" fmla="*/ 22 h 888"/>
                <a:gd name="T94" fmla="*/ 24 w 948"/>
                <a:gd name="T95" fmla="*/ 24 h 888"/>
                <a:gd name="T96" fmla="*/ 11 w 948"/>
                <a:gd name="T97" fmla="*/ 24 h 888"/>
                <a:gd name="T98" fmla="*/ 4 w 948"/>
                <a:gd name="T99" fmla="*/ 26 h 888"/>
                <a:gd name="T100" fmla="*/ 0 w 948"/>
                <a:gd name="T101" fmla="*/ 26 h 8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8" h="888">
                  <a:moveTo>
                    <a:pt x="0" y="26"/>
                  </a:moveTo>
                  <a:lnTo>
                    <a:pt x="4" y="37"/>
                  </a:lnTo>
                  <a:lnTo>
                    <a:pt x="13" y="69"/>
                  </a:lnTo>
                  <a:lnTo>
                    <a:pt x="28" y="114"/>
                  </a:lnTo>
                  <a:lnTo>
                    <a:pt x="47" y="170"/>
                  </a:lnTo>
                  <a:lnTo>
                    <a:pt x="67" y="232"/>
                  </a:lnTo>
                  <a:lnTo>
                    <a:pt x="88" y="294"/>
                  </a:lnTo>
                  <a:lnTo>
                    <a:pt x="110" y="351"/>
                  </a:lnTo>
                  <a:lnTo>
                    <a:pt x="131" y="402"/>
                  </a:lnTo>
                  <a:lnTo>
                    <a:pt x="151" y="456"/>
                  </a:lnTo>
                  <a:lnTo>
                    <a:pt x="176" y="525"/>
                  </a:lnTo>
                  <a:lnTo>
                    <a:pt x="198" y="602"/>
                  </a:lnTo>
                  <a:lnTo>
                    <a:pt x="222" y="683"/>
                  </a:lnTo>
                  <a:lnTo>
                    <a:pt x="241" y="756"/>
                  </a:lnTo>
                  <a:lnTo>
                    <a:pt x="258" y="817"/>
                  </a:lnTo>
                  <a:lnTo>
                    <a:pt x="269" y="860"/>
                  </a:lnTo>
                  <a:lnTo>
                    <a:pt x="273" y="875"/>
                  </a:lnTo>
                  <a:lnTo>
                    <a:pt x="948" y="888"/>
                  </a:lnTo>
                  <a:lnTo>
                    <a:pt x="701" y="84"/>
                  </a:lnTo>
                  <a:lnTo>
                    <a:pt x="699" y="82"/>
                  </a:lnTo>
                  <a:lnTo>
                    <a:pt x="690" y="80"/>
                  </a:lnTo>
                  <a:lnTo>
                    <a:pt x="679" y="76"/>
                  </a:lnTo>
                  <a:lnTo>
                    <a:pt x="662" y="71"/>
                  </a:lnTo>
                  <a:lnTo>
                    <a:pt x="641" y="65"/>
                  </a:lnTo>
                  <a:lnTo>
                    <a:pt x="619" y="58"/>
                  </a:lnTo>
                  <a:lnTo>
                    <a:pt x="595" y="50"/>
                  </a:lnTo>
                  <a:lnTo>
                    <a:pt x="568" y="41"/>
                  </a:lnTo>
                  <a:lnTo>
                    <a:pt x="540" y="33"/>
                  </a:lnTo>
                  <a:lnTo>
                    <a:pt x="512" y="26"/>
                  </a:lnTo>
                  <a:lnTo>
                    <a:pt x="484" y="18"/>
                  </a:lnTo>
                  <a:lnTo>
                    <a:pt x="458" y="13"/>
                  </a:lnTo>
                  <a:lnTo>
                    <a:pt x="432" y="7"/>
                  </a:lnTo>
                  <a:lnTo>
                    <a:pt x="409" y="4"/>
                  </a:lnTo>
                  <a:lnTo>
                    <a:pt x="389" y="2"/>
                  </a:lnTo>
                  <a:lnTo>
                    <a:pt x="370" y="0"/>
                  </a:lnTo>
                  <a:lnTo>
                    <a:pt x="348" y="0"/>
                  </a:lnTo>
                  <a:lnTo>
                    <a:pt x="322" y="2"/>
                  </a:lnTo>
                  <a:lnTo>
                    <a:pt x="293" y="2"/>
                  </a:lnTo>
                  <a:lnTo>
                    <a:pt x="264" y="4"/>
                  </a:lnTo>
                  <a:lnTo>
                    <a:pt x="234" y="5"/>
                  </a:lnTo>
                  <a:lnTo>
                    <a:pt x="202" y="7"/>
                  </a:lnTo>
                  <a:lnTo>
                    <a:pt x="172" y="11"/>
                  </a:lnTo>
                  <a:lnTo>
                    <a:pt x="142" y="13"/>
                  </a:lnTo>
                  <a:lnTo>
                    <a:pt x="114" y="15"/>
                  </a:lnTo>
                  <a:lnTo>
                    <a:pt x="86" y="18"/>
                  </a:lnTo>
                  <a:lnTo>
                    <a:pt x="62" y="20"/>
                  </a:lnTo>
                  <a:lnTo>
                    <a:pt x="41" y="22"/>
                  </a:lnTo>
                  <a:lnTo>
                    <a:pt x="24" y="24"/>
                  </a:lnTo>
                  <a:lnTo>
                    <a:pt x="11" y="24"/>
                  </a:lnTo>
                  <a:lnTo>
                    <a:pt x="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3" name="Freeform 15"/>
            <p:cNvSpPr>
              <a:spLocks/>
            </p:cNvSpPr>
            <p:nvPr/>
          </p:nvSpPr>
          <p:spPr bwMode="auto">
            <a:xfrm>
              <a:off x="2545" y="2352"/>
              <a:ext cx="334" cy="996"/>
            </a:xfrm>
            <a:custGeom>
              <a:avLst/>
              <a:gdLst>
                <a:gd name="T0" fmla="*/ 104 w 334"/>
                <a:gd name="T1" fmla="*/ 462 h 996"/>
                <a:gd name="T2" fmla="*/ 130 w 334"/>
                <a:gd name="T3" fmla="*/ 532 h 996"/>
                <a:gd name="T4" fmla="*/ 159 w 334"/>
                <a:gd name="T5" fmla="*/ 614 h 996"/>
                <a:gd name="T6" fmla="*/ 190 w 334"/>
                <a:gd name="T7" fmla="*/ 702 h 996"/>
                <a:gd name="T8" fmla="*/ 222 w 334"/>
                <a:gd name="T9" fmla="*/ 790 h 996"/>
                <a:gd name="T10" fmla="*/ 248 w 334"/>
                <a:gd name="T11" fmla="*/ 870 h 996"/>
                <a:gd name="T12" fmla="*/ 273 w 334"/>
                <a:gd name="T13" fmla="*/ 936 h 996"/>
                <a:gd name="T14" fmla="*/ 288 w 334"/>
                <a:gd name="T15" fmla="*/ 979 h 996"/>
                <a:gd name="T16" fmla="*/ 293 w 334"/>
                <a:gd name="T17" fmla="*/ 996 h 996"/>
                <a:gd name="T18" fmla="*/ 295 w 334"/>
                <a:gd name="T19" fmla="*/ 881 h 996"/>
                <a:gd name="T20" fmla="*/ 334 w 334"/>
                <a:gd name="T21" fmla="*/ 827 h 996"/>
                <a:gd name="T22" fmla="*/ 58 w 334"/>
                <a:gd name="T23" fmla="*/ 0 h 996"/>
                <a:gd name="T24" fmla="*/ 39 w 334"/>
                <a:gd name="T25" fmla="*/ 111 h 996"/>
                <a:gd name="T26" fmla="*/ 0 w 334"/>
                <a:gd name="T27" fmla="*/ 215 h 996"/>
                <a:gd name="T28" fmla="*/ 104 w 334"/>
                <a:gd name="T29" fmla="*/ 462 h 9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4" h="996">
                  <a:moveTo>
                    <a:pt x="104" y="462"/>
                  </a:moveTo>
                  <a:lnTo>
                    <a:pt x="130" y="532"/>
                  </a:lnTo>
                  <a:lnTo>
                    <a:pt x="159" y="614"/>
                  </a:lnTo>
                  <a:lnTo>
                    <a:pt x="190" y="702"/>
                  </a:lnTo>
                  <a:lnTo>
                    <a:pt x="222" y="790"/>
                  </a:lnTo>
                  <a:lnTo>
                    <a:pt x="248" y="870"/>
                  </a:lnTo>
                  <a:lnTo>
                    <a:pt x="273" y="936"/>
                  </a:lnTo>
                  <a:lnTo>
                    <a:pt x="288" y="979"/>
                  </a:lnTo>
                  <a:lnTo>
                    <a:pt x="293" y="996"/>
                  </a:lnTo>
                  <a:lnTo>
                    <a:pt x="295" y="881"/>
                  </a:lnTo>
                  <a:lnTo>
                    <a:pt x="334" y="827"/>
                  </a:lnTo>
                  <a:lnTo>
                    <a:pt x="58" y="0"/>
                  </a:lnTo>
                  <a:lnTo>
                    <a:pt x="39" y="111"/>
                  </a:lnTo>
                  <a:lnTo>
                    <a:pt x="0" y="215"/>
                  </a:lnTo>
                  <a:lnTo>
                    <a:pt x="104" y="46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4" name="Freeform 16"/>
            <p:cNvSpPr>
              <a:spLocks/>
            </p:cNvSpPr>
            <p:nvPr/>
          </p:nvSpPr>
          <p:spPr bwMode="auto">
            <a:xfrm>
              <a:off x="2857" y="3217"/>
              <a:ext cx="765" cy="149"/>
            </a:xfrm>
            <a:custGeom>
              <a:avLst/>
              <a:gdLst>
                <a:gd name="T0" fmla="*/ 0 w 765"/>
                <a:gd name="T1" fmla="*/ 149 h 149"/>
                <a:gd name="T2" fmla="*/ 4 w 765"/>
                <a:gd name="T3" fmla="*/ 35 h 149"/>
                <a:gd name="T4" fmla="*/ 39 w 765"/>
                <a:gd name="T5" fmla="*/ 0 h 149"/>
                <a:gd name="T6" fmla="*/ 744 w 765"/>
                <a:gd name="T7" fmla="*/ 0 h 149"/>
                <a:gd name="T8" fmla="*/ 742 w 765"/>
                <a:gd name="T9" fmla="*/ 3 h 149"/>
                <a:gd name="T10" fmla="*/ 741 w 765"/>
                <a:gd name="T11" fmla="*/ 15 h 149"/>
                <a:gd name="T12" fmla="*/ 741 w 765"/>
                <a:gd name="T13" fmla="*/ 37 h 149"/>
                <a:gd name="T14" fmla="*/ 744 w 765"/>
                <a:gd name="T15" fmla="*/ 73 h 149"/>
                <a:gd name="T16" fmla="*/ 750 w 765"/>
                <a:gd name="T17" fmla="*/ 106 h 149"/>
                <a:gd name="T18" fmla="*/ 757 w 765"/>
                <a:gd name="T19" fmla="*/ 123 h 149"/>
                <a:gd name="T20" fmla="*/ 763 w 765"/>
                <a:gd name="T21" fmla="*/ 129 h 149"/>
                <a:gd name="T22" fmla="*/ 765 w 765"/>
                <a:gd name="T23" fmla="*/ 129 h 149"/>
                <a:gd name="T24" fmla="*/ 0 w 765"/>
                <a:gd name="T25" fmla="*/ 149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5" h="149">
                  <a:moveTo>
                    <a:pt x="0" y="149"/>
                  </a:moveTo>
                  <a:lnTo>
                    <a:pt x="4" y="35"/>
                  </a:lnTo>
                  <a:lnTo>
                    <a:pt x="39" y="0"/>
                  </a:lnTo>
                  <a:lnTo>
                    <a:pt x="744" y="0"/>
                  </a:lnTo>
                  <a:lnTo>
                    <a:pt x="742" y="3"/>
                  </a:lnTo>
                  <a:lnTo>
                    <a:pt x="741" y="15"/>
                  </a:lnTo>
                  <a:lnTo>
                    <a:pt x="741" y="37"/>
                  </a:lnTo>
                  <a:lnTo>
                    <a:pt x="744" y="73"/>
                  </a:lnTo>
                  <a:lnTo>
                    <a:pt x="750" y="106"/>
                  </a:lnTo>
                  <a:lnTo>
                    <a:pt x="757" y="123"/>
                  </a:lnTo>
                  <a:lnTo>
                    <a:pt x="763" y="129"/>
                  </a:lnTo>
                  <a:lnTo>
                    <a:pt x="765" y="12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5" name="Freeform 17"/>
            <p:cNvSpPr>
              <a:spLocks/>
            </p:cNvSpPr>
            <p:nvPr/>
          </p:nvSpPr>
          <p:spPr bwMode="auto">
            <a:xfrm>
              <a:off x="3396" y="2223"/>
              <a:ext cx="856" cy="954"/>
            </a:xfrm>
            <a:custGeom>
              <a:avLst/>
              <a:gdLst>
                <a:gd name="T0" fmla="*/ 0 w 856"/>
                <a:gd name="T1" fmla="*/ 163 h 954"/>
                <a:gd name="T2" fmla="*/ 5 w 856"/>
                <a:gd name="T3" fmla="*/ 157 h 954"/>
                <a:gd name="T4" fmla="*/ 20 w 856"/>
                <a:gd name="T5" fmla="*/ 144 h 954"/>
                <a:gd name="T6" fmla="*/ 46 w 856"/>
                <a:gd name="T7" fmla="*/ 124 h 954"/>
                <a:gd name="T8" fmla="*/ 78 w 856"/>
                <a:gd name="T9" fmla="*/ 101 h 954"/>
                <a:gd name="T10" fmla="*/ 117 w 856"/>
                <a:gd name="T11" fmla="*/ 77 h 954"/>
                <a:gd name="T12" fmla="*/ 160 w 856"/>
                <a:gd name="T13" fmla="*/ 53 h 954"/>
                <a:gd name="T14" fmla="*/ 209 w 856"/>
                <a:gd name="T15" fmla="*/ 32 h 954"/>
                <a:gd name="T16" fmla="*/ 260 w 856"/>
                <a:gd name="T17" fmla="*/ 19 h 954"/>
                <a:gd name="T18" fmla="*/ 284 w 856"/>
                <a:gd name="T19" fmla="*/ 15 h 954"/>
                <a:gd name="T20" fmla="*/ 312 w 856"/>
                <a:gd name="T21" fmla="*/ 11 h 954"/>
                <a:gd name="T22" fmla="*/ 340 w 856"/>
                <a:gd name="T23" fmla="*/ 10 h 954"/>
                <a:gd name="T24" fmla="*/ 370 w 856"/>
                <a:gd name="T25" fmla="*/ 6 h 954"/>
                <a:gd name="T26" fmla="*/ 402 w 856"/>
                <a:gd name="T27" fmla="*/ 4 h 954"/>
                <a:gd name="T28" fmla="*/ 434 w 856"/>
                <a:gd name="T29" fmla="*/ 4 h 954"/>
                <a:gd name="T30" fmla="*/ 463 w 856"/>
                <a:gd name="T31" fmla="*/ 2 h 954"/>
                <a:gd name="T32" fmla="*/ 493 w 856"/>
                <a:gd name="T33" fmla="*/ 0 h 954"/>
                <a:gd name="T34" fmla="*/ 523 w 856"/>
                <a:gd name="T35" fmla="*/ 0 h 954"/>
                <a:gd name="T36" fmla="*/ 549 w 856"/>
                <a:gd name="T37" fmla="*/ 0 h 954"/>
                <a:gd name="T38" fmla="*/ 574 w 856"/>
                <a:gd name="T39" fmla="*/ 0 h 954"/>
                <a:gd name="T40" fmla="*/ 594 w 856"/>
                <a:gd name="T41" fmla="*/ 0 h 954"/>
                <a:gd name="T42" fmla="*/ 611 w 856"/>
                <a:gd name="T43" fmla="*/ 0 h 954"/>
                <a:gd name="T44" fmla="*/ 624 w 856"/>
                <a:gd name="T45" fmla="*/ 0 h 954"/>
                <a:gd name="T46" fmla="*/ 632 w 856"/>
                <a:gd name="T47" fmla="*/ 0 h 954"/>
                <a:gd name="T48" fmla="*/ 636 w 856"/>
                <a:gd name="T49" fmla="*/ 0 h 954"/>
                <a:gd name="T50" fmla="*/ 856 w 856"/>
                <a:gd name="T51" fmla="*/ 793 h 954"/>
                <a:gd name="T52" fmla="*/ 849 w 856"/>
                <a:gd name="T53" fmla="*/ 793 h 954"/>
                <a:gd name="T54" fmla="*/ 830 w 856"/>
                <a:gd name="T55" fmla="*/ 797 h 954"/>
                <a:gd name="T56" fmla="*/ 802 w 856"/>
                <a:gd name="T57" fmla="*/ 801 h 954"/>
                <a:gd name="T58" fmla="*/ 765 w 856"/>
                <a:gd name="T59" fmla="*/ 805 h 954"/>
                <a:gd name="T60" fmla="*/ 722 w 856"/>
                <a:gd name="T61" fmla="*/ 810 h 954"/>
                <a:gd name="T62" fmla="*/ 675 w 856"/>
                <a:gd name="T63" fmla="*/ 818 h 954"/>
                <a:gd name="T64" fmla="*/ 626 w 856"/>
                <a:gd name="T65" fmla="*/ 823 h 954"/>
                <a:gd name="T66" fmla="*/ 578 w 856"/>
                <a:gd name="T67" fmla="*/ 831 h 954"/>
                <a:gd name="T68" fmla="*/ 551 w 856"/>
                <a:gd name="T69" fmla="*/ 836 h 954"/>
                <a:gd name="T70" fmla="*/ 525 w 856"/>
                <a:gd name="T71" fmla="*/ 842 h 954"/>
                <a:gd name="T72" fmla="*/ 497 w 856"/>
                <a:gd name="T73" fmla="*/ 850 h 954"/>
                <a:gd name="T74" fmla="*/ 467 w 856"/>
                <a:gd name="T75" fmla="*/ 859 h 954"/>
                <a:gd name="T76" fmla="*/ 437 w 856"/>
                <a:gd name="T77" fmla="*/ 868 h 954"/>
                <a:gd name="T78" fmla="*/ 407 w 856"/>
                <a:gd name="T79" fmla="*/ 879 h 954"/>
                <a:gd name="T80" fmla="*/ 379 w 856"/>
                <a:gd name="T81" fmla="*/ 889 h 954"/>
                <a:gd name="T82" fmla="*/ 351 w 856"/>
                <a:gd name="T83" fmla="*/ 900 h 954"/>
                <a:gd name="T84" fmla="*/ 323 w 856"/>
                <a:gd name="T85" fmla="*/ 911 h 954"/>
                <a:gd name="T86" fmla="*/ 299 w 856"/>
                <a:gd name="T87" fmla="*/ 921 h 954"/>
                <a:gd name="T88" fmla="*/ 276 w 856"/>
                <a:gd name="T89" fmla="*/ 930 h 954"/>
                <a:gd name="T90" fmla="*/ 258 w 856"/>
                <a:gd name="T91" fmla="*/ 937 h 954"/>
                <a:gd name="T92" fmla="*/ 243 w 856"/>
                <a:gd name="T93" fmla="*/ 945 h 954"/>
                <a:gd name="T94" fmla="*/ 230 w 856"/>
                <a:gd name="T95" fmla="*/ 951 h 954"/>
                <a:gd name="T96" fmla="*/ 222 w 856"/>
                <a:gd name="T97" fmla="*/ 952 h 954"/>
                <a:gd name="T98" fmla="*/ 220 w 856"/>
                <a:gd name="T99" fmla="*/ 954 h 954"/>
                <a:gd name="T100" fmla="*/ 0 w 856"/>
                <a:gd name="T101" fmla="*/ 163 h 9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56" h="954">
                  <a:moveTo>
                    <a:pt x="0" y="163"/>
                  </a:moveTo>
                  <a:lnTo>
                    <a:pt x="5" y="157"/>
                  </a:lnTo>
                  <a:lnTo>
                    <a:pt x="20" y="144"/>
                  </a:lnTo>
                  <a:lnTo>
                    <a:pt x="46" y="124"/>
                  </a:lnTo>
                  <a:lnTo>
                    <a:pt x="78" y="101"/>
                  </a:lnTo>
                  <a:lnTo>
                    <a:pt x="117" y="77"/>
                  </a:lnTo>
                  <a:lnTo>
                    <a:pt x="160" y="53"/>
                  </a:lnTo>
                  <a:lnTo>
                    <a:pt x="209" y="32"/>
                  </a:lnTo>
                  <a:lnTo>
                    <a:pt x="260" y="19"/>
                  </a:lnTo>
                  <a:lnTo>
                    <a:pt x="284" y="15"/>
                  </a:lnTo>
                  <a:lnTo>
                    <a:pt x="312" y="11"/>
                  </a:lnTo>
                  <a:lnTo>
                    <a:pt x="340" y="10"/>
                  </a:lnTo>
                  <a:lnTo>
                    <a:pt x="370" y="6"/>
                  </a:lnTo>
                  <a:lnTo>
                    <a:pt x="402" y="4"/>
                  </a:lnTo>
                  <a:lnTo>
                    <a:pt x="434" y="4"/>
                  </a:lnTo>
                  <a:lnTo>
                    <a:pt x="463" y="2"/>
                  </a:lnTo>
                  <a:lnTo>
                    <a:pt x="493" y="0"/>
                  </a:lnTo>
                  <a:lnTo>
                    <a:pt x="523" y="0"/>
                  </a:lnTo>
                  <a:lnTo>
                    <a:pt x="549" y="0"/>
                  </a:lnTo>
                  <a:lnTo>
                    <a:pt x="574" y="0"/>
                  </a:lnTo>
                  <a:lnTo>
                    <a:pt x="594" y="0"/>
                  </a:lnTo>
                  <a:lnTo>
                    <a:pt x="611" y="0"/>
                  </a:lnTo>
                  <a:lnTo>
                    <a:pt x="624" y="0"/>
                  </a:lnTo>
                  <a:lnTo>
                    <a:pt x="632" y="0"/>
                  </a:lnTo>
                  <a:lnTo>
                    <a:pt x="636" y="0"/>
                  </a:lnTo>
                  <a:lnTo>
                    <a:pt x="856" y="793"/>
                  </a:lnTo>
                  <a:lnTo>
                    <a:pt x="849" y="793"/>
                  </a:lnTo>
                  <a:lnTo>
                    <a:pt x="830" y="797"/>
                  </a:lnTo>
                  <a:lnTo>
                    <a:pt x="802" y="801"/>
                  </a:lnTo>
                  <a:lnTo>
                    <a:pt x="765" y="805"/>
                  </a:lnTo>
                  <a:lnTo>
                    <a:pt x="722" y="810"/>
                  </a:lnTo>
                  <a:lnTo>
                    <a:pt x="675" y="818"/>
                  </a:lnTo>
                  <a:lnTo>
                    <a:pt x="626" y="823"/>
                  </a:lnTo>
                  <a:lnTo>
                    <a:pt x="578" y="831"/>
                  </a:lnTo>
                  <a:lnTo>
                    <a:pt x="551" y="836"/>
                  </a:lnTo>
                  <a:lnTo>
                    <a:pt x="525" y="842"/>
                  </a:lnTo>
                  <a:lnTo>
                    <a:pt x="497" y="850"/>
                  </a:lnTo>
                  <a:lnTo>
                    <a:pt x="467" y="859"/>
                  </a:lnTo>
                  <a:lnTo>
                    <a:pt x="437" y="868"/>
                  </a:lnTo>
                  <a:lnTo>
                    <a:pt x="407" y="879"/>
                  </a:lnTo>
                  <a:lnTo>
                    <a:pt x="379" y="889"/>
                  </a:lnTo>
                  <a:lnTo>
                    <a:pt x="351" y="900"/>
                  </a:lnTo>
                  <a:lnTo>
                    <a:pt x="323" y="911"/>
                  </a:lnTo>
                  <a:lnTo>
                    <a:pt x="299" y="921"/>
                  </a:lnTo>
                  <a:lnTo>
                    <a:pt x="276" y="930"/>
                  </a:lnTo>
                  <a:lnTo>
                    <a:pt x="258" y="937"/>
                  </a:lnTo>
                  <a:lnTo>
                    <a:pt x="243" y="945"/>
                  </a:lnTo>
                  <a:lnTo>
                    <a:pt x="230" y="951"/>
                  </a:lnTo>
                  <a:lnTo>
                    <a:pt x="222" y="952"/>
                  </a:lnTo>
                  <a:lnTo>
                    <a:pt x="220" y="95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6" name="Freeform 18"/>
            <p:cNvSpPr>
              <a:spLocks/>
            </p:cNvSpPr>
            <p:nvPr/>
          </p:nvSpPr>
          <p:spPr bwMode="auto">
            <a:xfrm>
              <a:off x="3628" y="3048"/>
              <a:ext cx="645" cy="296"/>
            </a:xfrm>
            <a:custGeom>
              <a:avLst/>
              <a:gdLst>
                <a:gd name="T0" fmla="*/ 1 w 645"/>
                <a:gd name="T1" fmla="*/ 167 h 296"/>
                <a:gd name="T2" fmla="*/ 22 w 645"/>
                <a:gd name="T3" fmla="*/ 159 h 296"/>
                <a:gd name="T4" fmla="*/ 59 w 645"/>
                <a:gd name="T5" fmla="*/ 146 h 296"/>
                <a:gd name="T6" fmla="*/ 106 w 645"/>
                <a:gd name="T7" fmla="*/ 127 h 296"/>
                <a:gd name="T8" fmla="*/ 160 w 645"/>
                <a:gd name="T9" fmla="*/ 107 h 296"/>
                <a:gd name="T10" fmla="*/ 218 w 645"/>
                <a:gd name="T11" fmla="*/ 86 h 296"/>
                <a:gd name="T12" fmla="*/ 273 w 645"/>
                <a:gd name="T13" fmla="*/ 68 h 296"/>
                <a:gd name="T14" fmla="*/ 319 w 645"/>
                <a:gd name="T15" fmla="*/ 51 h 296"/>
                <a:gd name="T16" fmla="*/ 379 w 645"/>
                <a:gd name="T17" fmla="*/ 36 h 296"/>
                <a:gd name="T18" fmla="*/ 473 w 645"/>
                <a:gd name="T19" fmla="*/ 19 h 296"/>
                <a:gd name="T20" fmla="*/ 563 w 645"/>
                <a:gd name="T21" fmla="*/ 8 h 296"/>
                <a:gd name="T22" fmla="*/ 621 w 645"/>
                <a:gd name="T23" fmla="*/ 0 h 296"/>
                <a:gd name="T24" fmla="*/ 626 w 645"/>
                <a:gd name="T25" fmla="*/ 4 h 296"/>
                <a:gd name="T26" fmla="*/ 613 w 645"/>
                <a:gd name="T27" fmla="*/ 30 h 296"/>
                <a:gd name="T28" fmla="*/ 621 w 645"/>
                <a:gd name="T29" fmla="*/ 81 h 296"/>
                <a:gd name="T30" fmla="*/ 641 w 645"/>
                <a:gd name="T31" fmla="*/ 98 h 296"/>
                <a:gd name="T32" fmla="*/ 637 w 645"/>
                <a:gd name="T33" fmla="*/ 101 h 296"/>
                <a:gd name="T34" fmla="*/ 583 w 645"/>
                <a:gd name="T35" fmla="*/ 109 h 296"/>
                <a:gd name="T36" fmla="*/ 497 w 645"/>
                <a:gd name="T37" fmla="*/ 124 h 296"/>
                <a:gd name="T38" fmla="*/ 405 w 645"/>
                <a:gd name="T39" fmla="*/ 146 h 296"/>
                <a:gd name="T40" fmla="*/ 342 w 645"/>
                <a:gd name="T41" fmla="*/ 169 h 296"/>
                <a:gd name="T42" fmla="*/ 293 w 645"/>
                <a:gd name="T43" fmla="*/ 189 h 296"/>
                <a:gd name="T44" fmla="*/ 237 w 645"/>
                <a:gd name="T45" fmla="*/ 210 h 296"/>
                <a:gd name="T46" fmla="*/ 179 w 645"/>
                <a:gd name="T47" fmla="*/ 232 h 296"/>
                <a:gd name="T48" fmla="*/ 123 w 645"/>
                <a:gd name="T49" fmla="*/ 255 h 296"/>
                <a:gd name="T50" fmla="*/ 72 w 645"/>
                <a:gd name="T51" fmla="*/ 273 h 296"/>
                <a:gd name="T52" fmla="*/ 37 w 645"/>
                <a:gd name="T53" fmla="*/ 286 h 296"/>
                <a:gd name="T54" fmla="*/ 16 w 645"/>
                <a:gd name="T55" fmla="*/ 294 h 296"/>
                <a:gd name="T56" fmla="*/ 14 w 645"/>
                <a:gd name="T57" fmla="*/ 292 h 296"/>
                <a:gd name="T58" fmla="*/ 16 w 645"/>
                <a:gd name="T59" fmla="*/ 258 h 296"/>
                <a:gd name="T60" fmla="*/ 11 w 645"/>
                <a:gd name="T61" fmla="*/ 199 h 296"/>
                <a:gd name="T62" fmla="*/ 1 w 645"/>
                <a:gd name="T63" fmla="*/ 170 h 2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45" h="296">
                  <a:moveTo>
                    <a:pt x="0" y="169"/>
                  </a:moveTo>
                  <a:lnTo>
                    <a:pt x="1" y="167"/>
                  </a:lnTo>
                  <a:lnTo>
                    <a:pt x="11" y="165"/>
                  </a:lnTo>
                  <a:lnTo>
                    <a:pt x="22" y="159"/>
                  </a:lnTo>
                  <a:lnTo>
                    <a:pt x="39" y="154"/>
                  </a:lnTo>
                  <a:lnTo>
                    <a:pt x="59" y="146"/>
                  </a:lnTo>
                  <a:lnTo>
                    <a:pt x="82" y="137"/>
                  </a:lnTo>
                  <a:lnTo>
                    <a:pt x="106" y="127"/>
                  </a:lnTo>
                  <a:lnTo>
                    <a:pt x="134" y="118"/>
                  </a:lnTo>
                  <a:lnTo>
                    <a:pt x="160" y="107"/>
                  </a:lnTo>
                  <a:lnTo>
                    <a:pt x="190" y="98"/>
                  </a:lnTo>
                  <a:lnTo>
                    <a:pt x="218" y="86"/>
                  </a:lnTo>
                  <a:lnTo>
                    <a:pt x="246" y="77"/>
                  </a:lnTo>
                  <a:lnTo>
                    <a:pt x="273" y="68"/>
                  </a:lnTo>
                  <a:lnTo>
                    <a:pt x="297" y="58"/>
                  </a:lnTo>
                  <a:lnTo>
                    <a:pt x="319" y="51"/>
                  </a:lnTo>
                  <a:lnTo>
                    <a:pt x="340" y="45"/>
                  </a:lnTo>
                  <a:lnTo>
                    <a:pt x="379" y="36"/>
                  </a:lnTo>
                  <a:lnTo>
                    <a:pt x="426" y="26"/>
                  </a:lnTo>
                  <a:lnTo>
                    <a:pt x="473" y="19"/>
                  </a:lnTo>
                  <a:lnTo>
                    <a:pt x="521" y="11"/>
                  </a:lnTo>
                  <a:lnTo>
                    <a:pt x="563" y="8"/>
                  </a:lnTo>
                  <a:lnTo>
                    <a:pt x="598" y="4"/>
                  </a:lnTo>
                  <a:lnTo>
                    <a:pt x="621" y="0"/>
                  </a:lnTo>
                  <a:lnTo>
                    <a:pt x="630" y="0"/>
                  </a:lnTo>
                  <a:lnTo>
                    <a:pt x="626" y="4"/>
                  </a:lnTo>
                  <a:lnTo>
                    <a:pt x="619" y="13"/>
                  </a:lnTo>
                  <a:lnTo>
                    <a:pt x="613" y="30"/>
                  </a:lnTo>
                  <a:lnTo>
                    <a:pt x="613" y="56"/>
                  </a:lnTo>
                  <a:lnTo>
                    <a:pt x="621" y="81"/>
                  </a:lnTo>
                  <a:lnTo>
                    <a:pt x="632" y="94"/>
                  </a:lnTo>
                  <a:lnTo>
                    <a:pt x="641" y="98"/>
                  </a:lnTo>
                  <a:lnTo>
                    <a:pt x="645" y="99"/>
                  </a:lnTo>
                  <a:lnTo>
                    <a:pt x="637" y="101"/>
                  </a:lnTo>
                  <a:lnTo>
                    <a:pt x="615" y="103"/>
                  </a:lnTo>
                  <a:lnTo>
                    <a:pt x="583" y="109"/>
                  </a:lnTo>
                  <a:lnTo>
                    <a:pt x="544" y="114"/>
                  </a:lnTo>
                  <a:lnTo>
                    <a:pt x="497" y="124"/>
                  </a:lnTo>
                  <a:lnTo>
                    <a:pt x="450" y="135"/>
                  </a:lnTo>
                  <a:lnTo>
                    <a:pt x="405" y="146"/>
                  </a:lnTo>
                  <a:lnTo>
                    <a:pt x="362" y="161"/>
                  </a:lnTo>
                  <a:lnTo>
                    <a:pt x="342" y="169"/>
                  </a:lnTo>
                  <a:lnTo>
                    <a:pt x="317" y="178"/>
                  </a:lnTo>
                  <a:lnTo>
                    <a:pt x="293" y="189"/>
                  </a:lnTo>
                  <a:lnTo>
                    <a:pt x="265" y="200"/>
                  </a:lnTo>
                  <a:lnTo>
                    <a:pt x="237" y="210"/>
                  </a:lnTo>
                  <a:lnTo>
                    <a:pt x="207" y="221"/>
                  </a:lnTo>
                  <a:lnTo>
                    <a:pt x="179" y="232"/>
                  </a:lnTo>
                  <a:lnTo>
                    <a:pt x="149" y="243"/>
                  </a:lnTo>
                  <a:lnTo>
                    <a:pt x="123" y="255"/>
                  </a:lnTo>
                  <a:lnTo>
                    <a:pt x="97" y="264"/>
                  </a:lnTo>
                  <a:lnTo>
                    <a:pt x="72" y="273"/>
                  </a:lnTo>
                  <a:lnTo>
                    <a:pt x="54" y="281"/>
                  </a:lnTo>
                  <a:lnTo>
                    <a:pt x="37" y="286"/>
                  </a:lnTo>
                  <a:lnTo>
                    <a:pt x="24" y="292"/>
                  </a:lnTo>
                  <a:lnTo>
                    <a:pt x="16" y="294"/>
                  </a:lnTo>
                  <a:lnTo>
                    <a:pt x="13" y="296"/>
                  </a:lnTo>
                  <a:lnTo>
                    <a:pt x="14" y="292"/>
                  </a:lnTo>
                  <a:lnTo>
                    <a:pt x="16" y="279"/>
                  </a:lnTo>
                  <a:lnTo>
                    <a:pt x="16" y="258"/>
                  </a:lnTo>
                  <a:lnTo>
                    <a:pt x="14" y="227"/>
                  </a:lnTo>
                  <a:lnTo>
                    <a:pt x="11" y="199"/>
                  </a:lnTo>
                  <a:lnTo>
                    <a:pt x="5" y="180"/>
                  </a:lnTo>
                  <a:lnTo>
                    <a:pt x="1" y="1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7" name="Freeform 19"/>
            <p:cNvSpPr>
              <a:spLocks/>
            </p:cNvSpPr>
            <p:nvPr/>
          </p:nvSpPr>
          <p:spPr bwMode="auto">
            <a:xfrm>
              <a:off x="3702" y="2466"/>
              <a:ext cx="30" cy="23"/>
            </a:xfrm>
            <a:custGeom>
              <a:avLst/>
              <a:gdLst>
                <a:gd name="T0" fmla="*/ 15 w 30"/>
                <a:gd name="T1" fmla="*/ 23 h 23"/>
                <a:gd name="T2" fmla="*/ 21 w 30"/>
                <a:gd name="T3" fmla="*/ 21 h 23"/>
                <a:gd name="T4" fmla="*/ 27 w 30"/>
                <a:gd name="T5" fmla="*/ 19 h 23"/>
                <a:gd name="T6" fmla="*/ 28 w 30"/>
                <a:gd name="T7" fmla="*/ 15 h 23"/>
                <a:gd name="T8" fmla="*/ 30 w 30"/>
                <a:gd name="T9" fmla="*/ 12 h 23"/>
                <a:gd name="T10" fmla="*/ 28 w 30"/>
                <a:gd name="T11" fmla="*/ 8 h 23"/>
                <a:gd name="T12" fmla="*/ 27 w 30"/>
                <a:gd name="T13" fmla="*/ 4 h 23"/>
                <a:gd name="T14" fmla="*/ 21 w 30"/>
                <a:gd name="T15" fmla="*/ 2 h 23"/>
                <a:gd name="T16" fmla="*/ 15 w 30"/>
                <a:gd name="T17" fmla="*/ 0 h 23"/>
                <a:gd name="T18" fmla="*/ 10 w 30"/>
                <a:gd name="T19" fmla="*/ 2 h 23"/>
                <a:gd name="T20" fmla="*/ 4 w 30"/>
                <a:gd name="T21" fmla="*/ 4 h 23"/>
                <a:gd name="T22" fmla="*/ 2 w 30"/>
                <a:gd name="T23" fmla="*/ 8 h 23"/>
                <a:gd name="T24" fmla="*/ 0 w 30"/>
                <a:gd name="T25" fmla="*/ 12 h 23"/>
                <a:gd name="T26" fmla="*/ 2 w 30"/>
                <a:gd name="T27" fmla="*/ 15 h 23"/>
                <a:gd name="T28" fmla="*/ 4 w 30"/>
                <a:gd name="T29" fmla="*/ 19 h 23"/>
                <a:gd name="T30" fmla="*/ 10 w 30"/>
                <a:gd name="T31" fmla="*/ 21 h 23"/>
                <a:gd name="T32" fmla="*/ 15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3">
                  <a:moveTo>
                    <a:pt x="15" y="23"/>
                  </a:moveTo>
                  <a:lnTo>
                    <a:pt x="21" y="21"/>
                  </a:lnTo>
                  <a:lnTo>
                    <a:pt x="27" y="19"/>
                  </a:lnTo>
                  <a:lnTo>
                    <a:pt x="28" y="15"/>
                  </a:lnTo>
                  <a:lnTo>
                    <a:pt x="30" y="12"/>
                  </a:lnTo>
                  <a:lnTo>
                    <a:pt x="28" y="8"/>
                  </a:lnTo>
                  <a:lnTo>
                    <a:pt x="27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10" y="21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8" name="Freeform 20"/>
            <p:cNvSpPr>
              <a:spLocks/>
            </p:cNvSpPr>
            <p:nvPr/>
          </p:nvSpPr>
          <p:spPr bwMode="auto">
            <a:xfrm>
              <a:off x="3712" y="2468"/>
              <a:ext cx="11" cy="10"/>
            </a:xfrm>
            <a:custGeom>
              <a:avLst/>
              <a:gdLst>
                <a:gd name="T0" fmla="*/ 5 w 11"/>
                <a:gd name="T1" fmla="*/ 10 h 10"/>
                <a:gd name="T2" fmla="*/ 7 w 11"/>
                <a:gd name="T3" fmla="*/ 10 h 10"/>
                <a:gd name="T4" fmla="*/ 9 w 11"/>
                <a:gd name="T5" fmla="*/ 8 h 10"/>
                <a:gd name="T6" fmla="*/ 11 w 11"/>
                <a:gd name="T7" fmla="*/ 8 h 10"/>
                <a:gd name="T8" fmla="*/ 11 w 11"/>
                <a:gd name="T9" fmla="*/ 6 h 10"/>
                <a:gd name="T10" fmla="*/ 11 w 11"/>
                <a:gd name="T11" fmla="*/ 4 h 10"/>
                <a:gd name="T12" fmla="*/ 9 w 11"/>
                <a:gd name="T13" fmla="*/ 2 h 10"/>
                <a:gd name="T14" fmla="*/ 7 w 11"/>
                <a:gd name="T15" fmla="*/ 0 h 10"/>
                <a:gd name="T16" fmla="*/ 5 w 11"/>
                <a:gd name="T17" fmla="*/ 0 h 10"/>
                <a:gd name="T18" fmla="*/ 3 w 11"/>
                <a:gd name="T19" fmla="*/ 0 h 10"/>
                <a:gd name="T20" fmla="*/ 2 w 11"/>
                <a:gd name="T21" fmla="*/ 2 h 10"/>
                <a:gd name="T22" fmla="*/ 0 w 11"/>
                <a:gd name="T23" fmla="*/ 4 h 10"/>
                <a:gd name="T24" fmla="*/ 0 w 11"/>
                <a:gd name="T25" fmla="*/ 6 h 10"/>
                <a:gd name="T26" fmla="*/ 0 w 11"/>
                <a:gd name="T27" fmla="*/ 8 h 10"/>
                <a:gd name="T28" fmla="*/ 2 w 11"/>
                <a:gd name="T29" fmla="*/ 8 h 10"/>
                <a:gd name="T30" fmla="*/ 3 w 11"/>
                <a:gd name="T31" fmla="*/ 10 h 10"/>
                <a:gd name="T32" fmla="*/ 5 w 11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lnTo>
                    <a:pt x="7" y="10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9" name="Freeform 21"/>
            <p:cNvSpPr>
              <a:spLocks/>
            </p:cNvSpPr>
            <p:nvPr/>
          </p:nvSpPr>
          <p:spPr bwMode="auto">
            <a:xfrm>
              <a:off x="2747" y="2401"/>
              <a:ext cx="542" cy="60"/>
            </a:xfrm>
            <a:custGeom>
              <a:avLst/>
              <a:gdLst>
                <a:gd name="T0" fmla="*/ 1 w 542"/>
                <a:gd name="T1" fmla="*/ 32 h 60"/>
                <a:gd name="T2" fmla="*/ 15 w 542"/>
                <a:gd name="T3" fmla="*/ 26 h 60"/>
                <a:gd name="T4" fmla="*/ 35 w 542"/>
                <a:gd name="T5" fmla="*/ 17 h 60"/>
                <a:gd name="T6" fmla="*/ 56 w 542"/>
                <a:gd name="T7" fmla="*/ 7 h 60"/>
                <a:gd name="T8" fmla="*/ 74 w 542"/>
                <a:gd name="T9" fmla="*/ 6 h 60"/>
                <a:gd name="T10" fmla="*/ 93 w 542"/>
                <a:gd name="T11" fmla="*/ 7 h 60"/>
                <a:gd name="T12" fmla="*/ 116 w 542"/>
                <a:gd name="T13" fmla="*/ 11 h 60"/>
                <a:gd name="T14" fmla="*/ 132 w 542"/>
                <a:gd name="T15" fmla="*/ 15 h 60"/>
                <a:gd name="T16" fmla="*/ 145 w 542"/>
                <a:gd name="T17" fmla="*/ 17 h 60"/>
                <a:gd name="T18" fmla="*/ 155 w 542"/>
                <a:gd name="T19" fmla="*/ 17 h 60"/>
                <a:gd name="T20" fmla="*/ 168 w 542"/>
                <a:gd name="T21" fmla="*/ 13 h 60"/>
                <a:gd name="T22" fmla="*/ 188 w 542"/>
                <a:gd name="T23" fmla="*/ 7 h 60"/>
                <a:gd name="T24" fmla="*/ 217 w 542"/>
                <a:gd name="T25" fmla="*/ 4 h 60"/>
                <a:gd name="T26" fmla="*/ 248 w 542"/>
                <a:gd name="T27" fmla="*/ 0 h 60"/>
                <a:gd name="T28" fmla="*/ 275 w 542"/>
                <a:gd name="T29" fmla="*/ 0 h 60"/>
                <a:gd name="T30" fmla="*/ 293 w 542"/>
                <a:gd name="T31" fmla="*/ 2 h 60"/>
                <a:gd name="T32" fmla="*/ 303 w 542"/>
                <a:gd name="T33" fmla="*/ 9 h 60"/>
                <a:gd name="T34" fmla="*/ 316 w 542"/>
                <a:gd name="T35" fmla="*/ 15 h 60"/>
                <a:gd name="T36" fmla="*/ 332 w 542"/>
                <a:gd name="T37" fmla="*/ 19 h 60"/>
                <a:gd name="T38" fmla="*/ 347 w 542"/>
                <a:gd name="T39" fmla="*/ 19 h 60"/>
                <a:gd name="T40" fmla="*/ 362 w 542"/>
                <a:gd name="T41" fmla="*/ 15 h 60"/>
                <a:gd name="T42" fmla="*/ 376 w 542"/>
                <a:gd name="T43" fmla="*/ 11 h 60"/>
                <a:gd name="T44" fmla="*/ 390 w 542"/>
                <a:gd name="T45" fmla="*/ 9 h 60"/>
                <a:gd name="T46" fmla="*/ 407 w 542"/>
                <a:gd name="T47" fmla="*/ 9 h 60"/>
                <a:gd name="T48" fmla="*/ 424 w 542"/>
                <a:gd name="T49" fmla="*/ 13 h 60"/>
                <a:gd name="T50" fmla="*/ 445 w 542"/>
                <a:gd name="T51" fmla="*/ 19 h 60"/>
                <a:gd name="T52" fmla="*/ 465 w 542"/>
                <a:gd name="T53" fmla="*/ 24 h 60"/>
                <a:gd name="T54" fmla="*/ 480 w 542"/>
                <a:gd name="T55" fmla="*/ 28 h 60"/>
                <a:gd name="T56" fmla="*/ 493 w 542"/>
                <a:gd name="T57" fmla="*/ 34 h 60"/>
                <a:gd name="T58" fmla="*/ 518 w 542"/>
                <a:gd name="T59" fmla="*/ 41 h 60"/>
                <a:gd name="T60" fmla="*/ 542 w 542"/>
                <a:gd name="T61" fmla="*/ 60 h 60"/>
                <a:gd name="T62" fmla="*/ 523 w 542"/>
                <a:gd name="T63" fmla="*/ 56 h 60"/>
                <a:gd name="T64" fmla="*/ 488 w 542"/>
                <a:gd name="T65" fmla="*/ 49 h 60"/>
                <a:gd name="T66" fmla="*/ 471 w 542"/>
                <a:gd name="T67" fmla="*/ 45 h 60"/>
                <a:gd name="T68" fmla="*/ 454 w 542"/>
                <a:gd name="T69" fmla="*/ 39 h 60"/>
                <a:gd name="T70" fmla="*/ 441 w 542"/>
                <a:gd name="T71" fmla="*/ 34 h 60"/>
                <a:gd name="T72" fmla="*/ 428 w 542"/>
                <a:gd name="T73" fmla="*/ 26 h 60"/>
                <a:gd name="T74" fmla="*/ 415 w 542"/>
                <a:gd name="T75" fmla="*/ 21 h 60"/>
                <a:gd name="T76" fmla="*/ 400 w 542"/>
                <a:gd name="T77" fmla="*/ 17 h 60"/>
                <a:gd name="T78" fmla="*/ 385 w 542"/>
                <a:gd name="T79" fmla="*/ 19 h 60"/>
                <a:gd name="T80" fmla="*/ 366 w 542"/>
                <a:gd name="T81" fmla="*/ 26 h 60"/>
                <a:gd name="T82" fmla="*/ 346 w 542"/>
                <a:gd name="T83" fmla="*/ 30 h 60"/>
                <a:gd name="T84" fmla="*/ 323 w 542"/>
                <a:gd name="T85" fmla="*/ 26 h 60"/>
                <a:gd name="T86" fmla="*/ 303 w 542"/>
                <a:gd name="T87" fmla="*/ 21 h 60"/>
                <a:gd name="T88" fmla="*/ 286 w 542"/>
                <a:gd name="T89" fmla="*/ 19 h 60"/>
                <a:gd name="T90" fmla="*/ 273 w 542"/>
                <a:gd name="T91" fmla="*/ 19 h 60"/>
                <a:gd name="T92" fmla="*/ 261 w 542"/>
                <a:gd name="T93" fmla="*/ 19 h 60"/>
                <a:gd name="T94" fmla="*/ 246 w 542"/>
                <a:gd name="T95" fmla="*/ 19 h 60"/>
                <a:gd name="T96" fmla="*/ 230 w 542"/>
                <a:gd name="T97" fmla="*/ 19 h 60"/>
                <a:gd name="T98" fmla="*/ 205 w 542"/>
                <a:gd name="T99" fmla="*/ 21 h 60"/>
                <a:gd name="T100" fmla="*/ 179 w 542"/>
                <a:gd name="T101" fmla="*/ 24 h 60"/>
                <a:gd name="T102" fmla="*/ 155 w 542"/>
                <a:gd name="T103" fmla="*/ 28 h 60"/>
                <a:gd name="T104" fmla="*/ 145 w 542"/>
                <a:gd name="T105" fmla="*/ 30 h 60"/>
                <a:gd name="T106" fmla="*/ 138 w 542"/>
                <a:gd name="T107" fmla="*/ 24 h 60"/>
                <a:gd name="T108" fmla="*/ 114 w 542"/>
                <a:gd name="T109" fmla="*/ 21 h 60"/>
                <a:gd name="T110" fmla="*/ 91 w 542"/>
                <a:gd name="T111" fmla="*/ 22 h 60"/>
                <a:gd name="T112" fmla="*/ 65 w 542"/>
                <a:gd name="T113" fmla="*/ 26 h 60"/>
                <a:gd name="T114" fmla="*/ 44 w 542"/>
                <a:gd name="T115" fmla="*/ 28 h 60"/>
                <a:gd name="T116" fmla="*/ 35 w 542"/>
                <a:gd name="T117" fmla="*/ 28 h 60"/>
                <a:gd name="T118" fmla="*/ 0 w 542"/>
                <a:gd name="T119" fmla="*/ 34 h 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2" h="60">
                  <a:moveTo>
                    <a:pt x="0" y="34"/>
                  </a:moveTo>
                  <a:lnTo>
                    <a:pt x="1" y="32"/>
                  </a:lnTo>
                  <a:lnTo>
                    <a:pt x="7" y="30"/>
                  </a:lnTo>
                  <a:lnTo>
                    <a:pt x="15" y="26"/>
                  </a:lnTo>
                  <a:lnTo>
                    <a:pt x="24" y="21"/>
                  </a:lnTo>
                  <a:lnTo>
                    <a:pt x="35" y="17"/>
                  </a:lnTo>
                  <a:lnTo>
                    <a:pt x="44" y="11"/>
                  </a:lnTo>
                  <a:lnTo>
                    <a:pt x="56" y="7"/>
                  </a:lnTo>
                  <a:lnTo>
                    <a:pt x="65" y="6"/>
                  </a:lnTo>
                  <a:lnTo>
                    <a:pt x="74" y="6"/>
                  </a:lnTo>
                  <a:lnTo>
                    <a:pt x="84" y="6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16" y="11"/>
                  </a:lnTo>
                  <a:lnTo>
                    <a:pt x="125" y="13"/>
                  </a:lnTo>
                  <a:lnTo>
                    <a:pt x="132" y="15"/>
                  </a:lnTo>
                  <a:lnTo>
                    <a:pt x="140" y="17"/>
                  </a:lnTo>
                  <a:lnTo>
                    <a:pt x="145" y="17"/>
                  </a:lnTo>
                  <a:lnTo>
                    <a:pt x="149" y="17"/>
                  </a:lnTo>
                  <a:lnTo>
                    <a:pt x="155" y="17"/>
                  </a:lnTo>
                  <a:lnTo>
                    <a:pt x="160" y="15"/>
                  </a:lnTo>
                  <a:lnTo>
                    <a:pt x="168" y="13"/>
                  </a:lnTo>
                  <a:lnTo>
                    <a:pt x="177" y="11"/>
                  </a:lnTo>
                  <a:lnTo>
                    <a:pt x="188" y="7"/>
                  </a:lnTo>
                  <a:lnTo>
                    <a:pt x="202" y="6"/>
                  </a:lnTo>
                  <a:lnTo>
                    <a:pt x="217" y="4"/>
                  </a:lnTo>
                  <a:lnTo>
                    <a:pt x="233" y="2"/>
                  </a:lnTo>
                  <a:lnTo>
                    <a:pt x="248" y="0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3" y="2"/>
                  </a:lnTo>
                  <a:lnTo>
                    <a:pt x="299" y="6"/>
                  </a:lnTo>
                  <a:lnTo>
                    <a:pt x="303" y="9"/>
                  </a:lnTo>
                  <a:lnTo>
                    <a:pt x="310" y="13"/>
                  </a:lnTo>
                  <a:lnTo>
                    <a:pt x="316" y="15"/>
                  </a:lnTo>
                  <a:lnTo>
                    <a:pt x="325" y="17"/>
                  </a:lnTo>
                  <a:lnTo>
                    <a:pt x="332" y="19"/>
                  </a:lnTo>
                  <a:lnTo>
                    <a:pt x="340" y="19"/>
                  </a:lnTo>
                  <a:lnTo>
                    <a:pt x="347" y="19"/>
                  </a:lnTo>
                  <a:lnTo>
                    <a:pt x="355" y="17"/>
                  </a:lnTo>
                  <a:lnTo>
                    <a:pt x="362" y="15"/>
                  </a:lnTo>
                  <a:lnTo>
                    <a:pt x="368" y="13"/>
                  </a:lnTo>
                  <a:lnTo>
                    <a:pt x="376" y="11"/>
                  </a:lnTo>
                  <a:lnTo>
                    <a:pt x="383" y="9"/>
                  </a:lnTo>
                  <a:lnTo>
                    <a:pt x="390" y="9"/>
                  </a:lnTo>
                  <a:lnTo>
                    <a:pt x="400" y="9"/>
                  </a:lnTo>
                  <a:lnTo>
                    <a:pt x="407" y="9"/>
                  </a:lnTo>
                  <a:lnTo>
                    <a:pt x="415" y="11"/>
                  </a:lnTo>
                  <a:lnTo>
                    <a:pt x="424" y="13"/>
                  </a:lnTo>
                  <a:lnTo>
                    <a:pt x="433" y="15"/>
                  </a:lnTo>
                  <a:lnTo>
                    <a:pt x="445" y="19"/>
                  </a:lnTo>
                  <a:lnTo>
                    <a:pt x="456" y="21"/>
                  </a:lnTo>
                  <a:lnTo>
                    <a:pt x="465" y="24"/>
                  </a:lnTo>
                  <a:lnTo>
                    <a:pt x="473" y="26"/>
                  </a:lnTo>
                  <a:lnTo>
                    <a:pt x="480" y="28"/>
                  </a:lnTo>
                  <a:lnTo>
                    <a:pt x="484" y="30"/>
                  </a:lnTo>
                  <a:lnTo>
                    <a:pt x="493" y="34"/>
                  </a:lnTo>
                  <a:lnTo>
                    <a:pt x="506" y="37"/>
                  </a:lnTo>
                  <a:lnTo>
                    <a:pt x="518" y="41"/>
                  </a:lnTo>
                  <a:lnTo>
                    <a:pt x="523" y="43"/>
                  </a:lnTo>
                  <a:lnTo>
                    <a:pt x="542" y="60"/>
                  </a:lnTo>
                  <a:lnTo>
                    <a:pt x="536" y="58"/>
                  </a:lnTo>
                  <a:lnTo>
                    <a:pt x="523" y="56"/>
                  </a:lnTo>
                  <a:lnTo>
                    <a:pt x="506" y="52"/>
                  </a:lnTo>
                  <a:lnTo>
                    <a:pt x="488" y="49"/>
                  </a:lnTo>
                  <a:lnTo>
                    <a:pt x="478" y="47"/>
                  </a:lnTo>
                  <a:lnTo>
                    <a:pt x="471" y="45"/>
                  </a:lnTo>
                  <a:lnTo>
                    <a:pt x="462" y="41"/>
                  </a:lnTo>
                  <a:lnTo>
                    <a:pt x="454" y="39"/>
                  </a:lnTo>
                  <a:lnTo>
                    <a:pt x="447" y="35"/>
                  </a:lnTo>
                  <a:lnTo>
                    <a:pt x="441" y="34"/>
                  </a:lnTo>
                  <a:lnTo>
                    <a:pt x="433" y="30"/>
                  </a:lnTo>
                  <a:lnTo>
                    <a:pt x="428" y="26"/>
                  </a:lnTo>
                  <a:lnTo>
                    <a:pt x="422" y="22"/>
                  </a:lnTo>
                  <a:lnTo>
                    <a:pt x="415" y="21"/>
                  </a:lnTo>
                  <a:lnTo>
                    <a:pt x="407" y="19"/>
                  </a:lnTo>
                  <a:lnTo>
                    <a:pt x="400" y="17"/>
                  </a:lnTo>
                  <a:lnTo>
                    <a:pt x="392" y="19"/>
                  </a:lnTo>
                  <a:lnTo>
                    <a:pt x="385" y="19"/>
                  </a:lnTo>
                  <a:lnTo>
                    <a:pt x="376" y="22"/>
                  </a:lnTo>
                  <a:lnTo>
                    <a:pt x="366" y="26"/>
                  </a:lnTo>
                  <a:lnTo>
                    <a:pt x="357" y="30"/>
                  </a:lnTo>
                  <a:lnTo>
                    <a:pt x="346" y="30"/>
                  </a:lnTo>
                  <a:lnTo>
                    <a:pt x="334" y="28"/>
                  </a:lnTo>
                  <a:lnTo>
                    <a:pt x="323" y="26"/>
                  </a:lnTo>
                  <a:lnTo>
                    <a:pt x="312" y="22"/>
                  </a:lnTo>
                  <a:lnTo>
                    <a:pt x="303" y="21"/>
                  </a:lnTo>
                  <a:lnTo>
                    <a:pt x="293" y="19"/>
                  </a:lnTo>
                  <a:lnTo>
                    <a:pt x="286" y="19"/>
                  </a:lnTo>
                  <a:lnTo>
                    <a:pt x="280" y="19"/>
                  </a:lnTo>
                  <a:lnTo>
                    <a:pt x="273" y="19"/>
                  </a:lnTo>
                  <a:lnTo>
                    <a:pt x="267" y="19"/>
                  </a:lnTo>
                  <a:lnTo>
                    <a:pt x="261" y="19"/>
                  </a:lnTo>
                  <a:lnTo>
                    <a:pt x="254" y="19"/>
                  </a:lnTo>
                  <a:lnTo>
                    <a:pt x="246" y="19"/>
                  </a:lnTo>
                  <a:lnTo>
                    <a:pt x="239" y="19"/>
                  </a:lnTo>
                  <a:lnTo>
                    <a:pt x="230" y="19"/>
                  </a:lnTo>
                  <a:lnTo>
                    <a:pt x="218" y="21"/>
                  </a:lnTo>
                  <a:lnTo>
                    <a:pt x="205" y="21"/>
                  </a:lnTo>
                  <a:lnTo>
                    <a:pt x="192" y="22"/>
                  </a:lnTo>
                  <a:lnTo>
                    <a:pt x="179" y="24"/>
                  </a:lnTo>
                  <a:lnTo>
                    <a:pt x="166" y="26"/>
                  </a:lnTo>
                  <a:lnTo>
                    <a:pt x="155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4" y="28"/>
                  </a:lnTo>
                  <a:lnTo>
                    <a:pt x="138" y="24"/>
                  </a:lnTo>
                  <a:lnTo>
                    <a:pt x="129" y="21"/>
                  </a:lnTo>
                  <a:lnTo>
                    <a:pt x="114" y="21"/>
                  </a:lnTo>
                  <a:lnTo>
                    <a:pt x="102" y="22"/>
                  </a:lnTo>
                  <a:lnTo>
                    <a:pt x="91" y="22"/>
                  </a:lnTo>
                  <a:lnTo>
                    <a:pt x="78" y="24"/>
                  </a:lnTo>
                  <a:lnTo>
                    <a:pt x="65" y="26"/>
                  </a:lnTo>
                  <a:lnTo>
                    <a:pt x="54" y="26"/>
                  </a:lnTo>
                  <a:lnTo>
                    <a:pt x="44" y="28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7" y="5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0" name="Freeform 22"/>
            <p:cNvSpPr>
              <a:spLocks/>
            </p:cNvSpPr>
            <p:nvPr/>
          </p:nvSpPr>
          <p:spPr bwMode="auto">
            <a:xfrm>
              <a:off x="2805" y="2483"/>
              <a:ext cx="542" cy="60"/>
            </a:xfrm>
            <a:custGeom>
              <a:avLst/>
              <a:gdLst>
                <a:gd name="T0" fmla="*/ 1 w 542"/>
                <a:gd name="T1" fmla="*/ 32 h 60"/>
                <a:gd name="T2" fmla="*/ 14 w 542"/>
                <a:gd name="T3" fmla="*/ 26 h 60"/>
                <a:gd name="T4" fmla="*/ 35 w 542"/>
                <a:gd name="T5" fmla="*/ 17 h 60"/>
                <a:gd name="T6" fmla="*/ 56 w 542"/>
                <a:gd name="T7" fmla="*/ 8 h 60"/>
                <a:gd name="T8" fmla="*/ 74 w 542"/>
                <a:gd name="T9" fmla="*/ 6 h 60"/>
                <a:gd name="T10" fmla="*/ 95 w 542"/>
                <a:gd name="T11" fmla="*/ 8 h 60"/>
                <a:gd name="T12" fmla="*/ 115 w 542"/>
                <a:gd name="T13" fmla="*/ 11 h 60"/>
                <a:gd name="T14" fmla="*/ 134 w 542"/>
                <a:gd name="T15" fmla="*/ 15 h 60"/>
                <a:gd name="T16" fmla="*/ 145 w 542"/>
                <a:gd name="T17" fmla="*/ 17 h 60"/>
                <a:gd name="T18" fmla="*/ 155 w 542"/>
                <a:gd name="T19" fmla="*/ 17 h 60"/>
                <a:gd name="T20" fmla="*/ 168 w 542"/>
                <a:gd name="T21" fmla="*/ 13 h 60"/>
                <a:gd name="T22" fmla="*/ 188 w 542"/>
                <a:gd name="T23" fmla="*/ 8 h 60"/>
                <a:gd name="T24" fmla="*/ 217 w 542"/>
                <a:gd name="T25" fmla="*/ 4 h 60"/>
                <a:gd name="T26" fmla="*/ 248 w 542"/>
                <a:gd name="T27" fmla="*/ 0 h 60"/>
                <a:gd name="T28" fmla="*/ 274 w 542"/>
                <a:gd name="T29" fmla="*/ 0 h 60"/>
                <a:gd name="T30" fmla="*/ 293 w 542"/>
                <a:gd name="T31" fmla="*/ 2 h 60"/>
                <a:gd name="T32" fmla="*/ 303 w 542"/>
                <a:gd name="T33" fmla="*/ 10 h 60"/>
                <a:gd name="T34" fmla="*/ 316 w 542"/>
                <a:gd name="T35" fmla="*/ 15 h 60"/>
                <a:gd name="T36" fmla="*/ 332 w 542"/>
                <a:gd name="T37" fmla="*/ 19 h 60"/>
                <a:gd name="T38" fmla="*/ 347 w 542"/>
                <a:gd name="T39" fmla="*/ 19 h 60"/>
                <a:gd name="T40" fmla="*/ 362 w 542"/>
                <a:gd name="T41" fmla="*/ 15 h 60"/>
                <a:gd name="T42" fmla="*/ 375 w 542"/>
                <a:gd name="T43" fmla="*/ 11 h 60"/>
                <a:gd name="T44" fmla="*/ 392 w 542"/>
                <a:gd name="T45" fmla="*/ 10 h 60"/>
                <a:gd name="T46" fmla="*/ 409 w 542"/>
                <a:gd name="T47" fmla="*/ 8 h 60"/>
                <a:gd name="T48" fmla="*/ 426 w 542"/>
                <a:gd name="T49" fmla="*/ 11 h 60"/>
                <a:gd name="T50" fmla="*/ 445 w 542"/>
                <a:gd name="T51" fmla="*/ 19 h 60"/>
                <a:gd name="T52" fmla="*/ 465 w 542"/>
                <a:gd name="T53" fmla="*/ 25 h 60"/>
                <a:gd name="T54" fmla="*/ 480 w 542"/>
                <a:gd name="T55" fmla="*/ 28 h 60"/>
                <a:gd name="T56" fmla="*/ 493 w 542"/>
                <a:gd name="T57" fmla="*/ 34 h 60"/>
                <a:gd name="T58" fmla="*/ 518 w 542"/>
                <a:gd name="T59" fmla="*/ 41 h 60"/>
                <a:gd name="T60" fmla="*/ 542 w 542"/>
                <a:gd name="T61" fmla="*/ 60 h 60"/>
                <a:gd name="T62" fmla="*/ 525 w 542"/>
                <a:gd name="T63" fmla="*/ 56 h 60"/>
                <a:gd name="T64" fmla="*/ 490 w 542"/>
                <a:gd name="T65" fmla="*/ 47 h 60"/>
                <a:gd name="T66" fmla="*/ 471 w 542"/>
                <a:gd name="T67" fmla="*/ 43 h 60"/>
                <a:gd name="T68" fmla="*/ 456 w 542"/>
                <a:gd name="T69" fmla="*/ 40 h 60"/>
                <a:gd name="T70" fmla="*/ 441 w 542"/>
                <a:gd name="T71" fmla="*/ 34 h 60"/>
                <a:gd name="T72" fmla="*/ 428 w 542"/>
                <a:gd name="T73" fmla="*/ 26 h 60"/>
                <a:gd name="T74" fmla="*/ 415 w 542"/>
                <a:gd name="T75" fmla="*/ 21 h 60"/>
                <a:gd name="T76" fmla="*/ 400 w 542"/>
                <a:gd name="T77" fmla="*/ 17 h 60"/>
                <a:gd name="T78" fmla="*/ 385 w 542"/>
                <a:gd name="T79" fmla="*/ 19 h 60"/>
                <a:gd name="T80" fmla="*/ 366 w 542"/>
                <a:gd name="T81" fmla="*/ 26 h 60"/>
                <a:gd name="T82" fmla="*/ 346 w 542"/>
                <a:gd name="T83" fmla="*/ 30 h 60"/>
                <a:gd name="T84" fmla="*/ 323 w 542"/>
                <a:gd name="T85" fmla="*/ 26 h 60"/>
                <a:gd name="T86" fmla="*/ 303 w 542"/>
                <a:gd name="T87" fmla="*/ 21 h 60"/>
                <a:gd name="T88" fmla="*/ 286 w 542"/>
                <a:gd name="T89" fmla="*/ 19 h 60"/>
                <a:gd name="T90" fmla="*/ 261 w 542"/>
                <a:gd name="T91" fmla="*/ 19 h 60"/>
                <a:gd name="T92" fmla="*/ 231 w 542"/>
                <a:gd name="T93" fmla="*/ 19 h 60"/>
                <a:gd name="T94" fmla="*/ 207 w 542"/>
                <a:gd name="T95" fmla="*/ 21 h 60"/>
                <a:gd name="T96" fmla="*/ 179 w 542"/>
                <a:gd name="T97" fmla="*/ 25 h 60"/>
                <a:gd name="T98" fmla="*/ 155 w 542"/>
                <a:gd name="T99" fmla="*/ 28 h 60"/>
                <a:gd name="T100" fmla="*/ 145 w 542"/>
                <a:gd name="T101" fmla="*/ 30 h 60"/>
                <a:gd name="T102" fmla="*/ 138 w 542"/>
                <a:gd name="T103" fmla="*/ 25 h 60"/>
                <a:gd name="T104" fmla="*/ 114 w 542"/>
                <a:gd name="T105" fmla="*/ 21 h 60"/>
                <a:gd name="T106" fmla="*/ 91 w 542"/>
                <a:gd name="T107" fmla="*/ 23 h 60"/>
                <a:gd name="T108" fmla="*/ 65 w 542"/>
                <a:gd name="T109" fmla="*/ 25 h 60"/>
                <a:gd name="T110" fmla="*/ 44 w 542"/>
                <a:gd name="T111" fmla="*/ 28 h 60"/>
                <a:gd name="T112" fmla="*/ 35 w 542"/>
                <a:gd name="T113" fmla="*/ 28 h 60"/>
                <a:gd name="T114" fmla="*/ 0 w 542"/>
                <a:gd name="T115" fmla="*/ 34 h 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42" h="60">
                  <a:moveTo>
                    <a:pt x="0" y="34"/>
                  </a:moveTo>
                  <a:lnTo>
                    <a:pt x="1" y="32"/>
                  </a:lnTo>
                  <a:lnTo>
                    <a:pt x="7" y="30"/>
                  </a:lnTo>
                  <a:lnTo>
                    <a:pt x="14" y="26"/>
                  </a:lnTo>
                  <a:lnTo>
                    <a:pt x="24" y="21"/>
                  </a:lnTo>
                  <a:lnTo>
                    <a:pt x="35" y="17"/>
                  </a:lnTo>
                  <a:lnTo>
                    <a:pt x="44" y="11"/>
                  </a:lnTo>
                  <a:lnTo>
                    <a:pt x="56" y="8"/>
                  </a:lnTo>
                  <a:lnTo>
                    <a:pt x="65" y="6"/>
                  </a:lnTo>
                  <a:lnTo>
                    <a:pt x="74" y="6"/>
                  </a:lnTo>
                  <a:lnTo>
                    <a:pt x="84" y="6"/>
                  </a:lnTo>
                  <a:lnTo>
                    <a:pt x="95" y="8"/>
                  </a:lnTo>
                  <a:lnTo>
                    <a:pt x="106" y="8"/>
                  </a:lnTo>
                  <a:lnTo>
                    <a:pt x="115" y="11"/>
                  </a:lnTo>
                  <a:lnTo>
                    <a:pt x="125" y="13"/>
                  </a:lnTo>
                  <a:lnTo>
                    <a:pt x="134" y="15"/>
                  </a:lnTo>
                  <a:lnTo>
                    <a:pt x="140" y="17"/>
                  </a:lnTo>
                  <a:lnTo>
                    <a:pt x="145" y="17"/>
                  </a:lnTo>
                  <a:lnTo>
                    <a:pt x="149" y="17"/>
                  </a:lnTo>
                  <a:lnTo>
                    <a:pt x="155" y="17"/>
                  </a:lnTo>
                  <a:lnTo>
                    <a:pt x="160" y="15"/>
                  </a:lnTo>
                  <a:lnTo>
                    <a:pt x="168" y="13"/>
                  </a:lnTo>
                  <a:lnTo>
                    <a:pt x="177" y="11"/>
                  </a:lnTo>
                  <a:lnTo>
                    <a:pt x="188" y="8"/>
                  </a:lnTo>
                  <a:lnTo>
                    <a:pt x="202" y="6"/>
                  </a:lnTo>
                  <a:lnTo>
                    <a:pt x="217" y="4"/>
                  </a:lnTo>
                  <a:lnTo>
                    <a:pt x="233" y="2"/>
                  </a:lnTo>
                  <a:lnTo>
                    <a:pt x="248" y="0"/>
                  </a:lnTo>
                  <a:lnTo>
                    <a:pt x="261" y="0"/>
                  </a:lnTo>
                  <a:lnTo>
                    <a:pt x="274" y="0"/>
                  </a:lnTo>
                  <a:lnTo>
                    <a:pt x="286" y="0"/>
                  </a:lnTo>
                  <a:lnTo>
                    <a:pt x="293" y="2"/>
                  </a:lnTo>
                  <a:lnTo>
                    <a:pt x="299" y="6"/>
                  </a:lnTo>
                  <a:lnTo>
                    <a:pt x="303" y="10"/>
                  </a:lnTo>
                  <a:lnTo>
                    <a:pt x="310" y="13"/>
                  </a:lnTo>
                  <a:lnTo>
                    <a:pt x="316" y="15"/>
                  </a:lnTo>
                  <a:lnTo>
                    <a:pt x="325" y="17"/>
                  </a:lnTo>
                  <a:lnTo>
                    <a:pt x="332" y="19"/>
                  </a:lnTo>
                  <a:lnTo>
                    <a:pt x="340" y="19"/>
                  </a:lnTo>
                  <a:lnTo>
                    <a:pt x="347" y="19"/>
                  </a:lnTo>
                  <a:lnTo>
                    <a:pt x="355" y="17"/>
                  </a:lnTo>
                  <a:lnTo>
                    <a:pt x="362" y="15"/>
                  </a:lnTo>
                  <a:lnTo>
                    <a:pt x="368" y="13"/>
                  </a:lnTo>
                  <a:lnTo>
                    <a:pt x="375" y="11"/>
                  </a:lnTo>
                  <a:lnTo>
                    <a:pt x="383" y="10"/>
                  </a:lnTo>
                  <a:lnTo>
                    <a:pt x="392" y="10"/>
                  </a:lnTo>
                  <a:lnTo>
                    <a:pt x="400" y="8"/>
                  </a:lnTo>
                  <a:lnTo>
                    <a:pt x="409" y="8"/>
                  </a:lnTo>
                  <a:lnTo>
                    <a:pt x="417" y="10"/>
                  </a:lnTo>
                  <a:lnTo>
                    <a:pt x="426" y="11"/>
                  </a:lnTo>
                  <a:lnTo>
                    <a:pt x="435" y="15"/>
                  </a:lnTo>
                  <a:lnTo>
                    <a:pt x="445" y="19"/>
                  </a:lnTo>
                  <a:lnTo>
                    <a:pt x="456" y="21"/>
                  </a:lnTo>
                  <a:lnTo>
                    <a:pt x="465" y="25"/>
                  </a:lnTo>
                  <a:lnTo>
                    <a:pt x="473" y="26"/>
                  </a:lnTo>
                  <a:lnTo>
                    <a:pt x="480" y="28"/>
                  </a:lnTo>
                  <a:lnTo>
                    <a:pt x="484" y="30"/>
                  </a:lnTo>
                  <a:lnTo>
                    <a:pt x="493" y="34"/>
                  </a:lnTo>
                  <a:lnTo>
                    <a:pt x="506" y="38"/>
                  </a:lnTo>
                  <a:lnTo>
                    <a:pt x="518" y="41"/>
                  </a:lnTo>
                  <a:lnTo>
                    <a:pt x="523" y="43"/>
                  </a:lnTo>
                  <a:lnTo>
                    <a:pt x="542" y="60"/>
                  </a:lnTo>
                  <a:lnTo>
                    <a:pt x="536" y="58"/>
                  </a:lnTo>
                  <a:lnTo>
                    <a:pt x="525" y="56"/>
                  </a:lnTo>
                  <a:lnTo>
                    <a:pt x="508" y="51"/>
                  </a:lnTo>
                  <a:lnTo>
                    <a:pt x="490" y="47"/>
                  </a:lnTo>
                  <a:lnTo>
                    <a:pt x="480" y="45"/>
                  </a:lnTo>
                  <a:lnTo>
                    <a:pt x="471" y="43"/>
                  </a:lnTo>
                  <a:lnTo>
                    <a:pt x="463" y="41"/>
                  </a:lnTo>
                  <a:lnTo>
                    <a:pt x="456" y="40"/>
                  </a:lnTo>
                  <a:lnTo>
                    <a:pt x="448" y="36"/>
                  </a:lnTo>
                  <a:lnTo>
                    <a:pt x="441" y="34"/>
                  </a:lnTo>
                  <a:lnTo>
                    <a:pt x="433" y="30"/>
                  </a:lnTo>
                  <a:lnTo>
                    <a:pt x="428" y="26"/>
                  </a:lnTo>
                  <a:lnTo>
                    <a:pt x="422" y="23"/>
                  </a:lnTo>
                  <a:lnTo>
                    <a:pt x="415" y="21"/>
                  </a:lnTo>
                  <a:lnTo>
                    <a:pt x="407" y="19"/>
                  </a:lnTo>
                  <a:lnTo>
                    <a:pt x="400" y="17"/>
                  </a:lnTo>
                  <a:lnTo>
                    <a:pt x="392" y="19"/>
                  </a:lnTo>
                  <a:lnTo>
                    <a:pt x="385" y="19"/>
                  </a:lnTo>
                  <a:lnTo>
                    <a:pt x="375" y="23"/>
                  </a:lnTo>
                  <a:lnTo>
                    <a:pt x="366" y="26"/>
                  </a:lnTo>
                  <a:lnTo>
                    <a:pt x="357" y="30"/>
                  </a:lnTo>
                  <a:lnTo>
                    <a:pt x="346" y="30"/>
                  </a:lnTo>
                  <a:lnTo>
                    <a:pt x="334" y="28"/>
                  </a:lnTo>
                  <a:lnTo>
                    <a:pt x="323" y="26"/>
                  </a:lnTo>
                  <a:lnTo>
                    <a:pt x="314" y="23"/>
                  </a:lnTo>
                  <a:lnTo>
                    <a:pt x="303" y="21"/>
                  </a:lnTo>
                  <a:lnTo>
                    <a:pt x="293" y="19"/>
                  </a:lnTo>
                  <a:lnTo>
                    <a:pt x="286" y="19"/>
                  </a:lnTo>
                  <a:lnTo>
                    <a:pt x="274" y="19"/>
                  </a:lnTo>
                  <a:lnTo>
                    <a:pt x="261" y="19"/>
                  </a:lnTo>
                  <a:lnTo>
                    <a:pt x="248" y="19"/>
                  </a:lnTo>
                  <a:lnTo>
                    <a:pt x="231" y="19"/>
                  </a:lnTo>
                  <a:lnTo>
                    <a:pt x="220" y="21"/>
                  </a:lnTo>
                  <a:lnTo>
                    <a:pt x="207" y="21"/>
                  </a:lnTo>
                  <a:lnTo>
                    <a:pt x="194" y="23"/>
                  </a:lnTo>
                  <a:lnTo>
                    <a:pt x="179" y="25"/>
                  </a:lnTo>
                  <a:lnTo>
                    <a:pt x="166" y="26"/>
                  </a:lnTo>
                  <a:lnTo>
                    <a:pt x="155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4" y="28"/>
                  </a:lnTo>
                  <a:lnTo>
                    <a:pt x="138" y="25"/>
                  </a:lnTo>
                  <a:lnTo>
                    <a:pt x="129" y="21"/>
                  </a:lnTo>
                  <a:lnTo>
                    <a:pt x="114" y="21"/>
                  </a:lnTo>
                  <a:lnTo>
                    <a:pt x="102" y="21"/>
                  </a:lnTo>
                  <a:lnTo>
                    <a:pt x="91" y="23"/>
                  </a:lnTo>
                  <a:lnTo>
                    <a:pt x="78" y="25"/>
                  </a:lnTo>
                  <a:lnTo>
                    <a:pt x="65" y="25"/>
                  </a:lnTo>
                  <a:lnTo>
                    <a:pt x="54" y="26"/>
                  </a:lnTo>
                  <a:lnTo>
                    <a:pt x="44" y="28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7" y="5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1" name="Freeform 23"/>
            <p:cNvSpPr>
              <a:spLocks/>
            </p:cNvSpPr>
            <p:nvPr/>
          </p:nvSpPr>
          <p:spPr bwMode="auto">
            <a:xfrm>
              <a:off x="2810" y="2582"/>
              <a:ext cx="543" cy="58"/>
            </a:xfrm>
            <a:custGeom>
              <a:avLst/>
              <a:gdLst>
                <a:gd name="T0" fmla="*/ 2 w 543"/>
                <a:gd name="T1" fmla="*/ 30 h 58"/>
                <a:gd name="T2" fmla="*/ 15 w 543"/>
                <a:gd name="T3" fmla="*/ 25 h 58"/>
                <a:gd name="T4" fmla="*/ 36 w 543"/>
                <a:gd name="T5" fmla="*/ 15 h 58"/>
                <a:gd name="T6" fmla="*/ 56 w 543"/>
                <a:gd name="T7" fmla="*/ 8 h 58"/>
                <a:gd name="T8" fmla="*/ 75 w 543"/>
                <a:gd name="T9" fmla="*/ 6 h 58"/>
                <a:gd name="T10" fmla="*/ 96 w 543"/>
                <a:gd name="T11" fmla="*/ 6 h 58"/>
                <a:gd name="T12" fmla="*/ 116 w 543"/>
                <a:gd name="T13" fmla="*/ 10 h 58"/>
                <a:gd name="T14" fmla="*/ 135 w 543"/>
                <a:gd name="T15" fmla="*/ 14 h 58"/>
                <a:gd name="T16" fmla="*/ 146 w 543"/>
                <a:gd name="T17" fmla="*/ 17 h 58"/>
                <a:gd name="T18" fmla="*/ 155 w 543"/>
                <a:gd name="T19" fmla="*/ 17 h 58"/>
                <a:gd name="T20" fmla="*/ 168 w 543"/>
                <a:gd name="T21" fmla="*/ 14 h 58"/>
                <a:gd name="T22" fmla="*/ 189 w 543"/>
                <a:gd name="T23" fmla="*/ 8 h 58"/>
                <a:gd name="T24" fmla="*/ 217 w 543"/>
                <a:gd name="T25" fmla="*/ 4 h 58"/>
                <a:gd name="T26" fmla="*/ 249 w 543"/>
                <a:gd name="T27" fmla="*/ 0 h 58"/>
                <a:gd name="T28" fmla="*/ 275 w 543"/>
                <a:gd name="T29" fmla="*/ 0 h 58"/>
                <a:gd name="T30" fmla="*/ 294 w 543"/>
                <a:gd name="T31" fmla="*/ 2 h 58"/>
                <a:gd name="T32" fmla="*/ 303 w 543"/>
                <a:gd name="T33" fmla="*/ 10 h 58"/>
                <a:gd name="T34" fmla="*/ 316 w 543"/>
                <a:gd name="T35" fmla="*/ 15 h 58"/>
                <a:gd name="T36" fmla="*/ 333 w 543"/>
                <a:gd name="T37" fmla="*/ 17 h 58"/>
                <a:gd name="T38" fmla="*/ 348 w 543"/>
                <a:gd name="T39" fmla="*/ 17 h 58"/>
                <a:gd name="T40" fmla="*/ 363 w 543"/>
                <a:gd name="T41" fmla="*/ 14 h 58"/>
                <a:gd name="T42" fmla="*/ 376 w 543"/>
                <a:gd name="T43" fmla="*/ 10 h 58"/>
                <a:gd name="T44" fmla="*/ 393 w 543"/>
                <a:gd name="T45" fmla="*/ 8 h 58"/>
                <a:gd name="T46" fmla="*/ 410 w 543"/>
                <a:gd name="T47" fmla="*/ 8 h 58"/>
                <a:gd name="T48" fmla="*/ 427 w 543"/>
                <a:gd name="T49" fmla="*/ 12 h 58"/>
                <a:gd name="T50" fmla="*/ 445 w 543"/>
                <a:gd name="T51" fmla="*/ 19 h 58"/>
                <a:gd name="T52" fmla="*/ 466 w 543"/>
                <a:gd name="T53" fmla="*/ 25 h 58"/>
                <a:gd name="T54" fmla="*/ 481 w 543"/>
                <a:gd name="T55" fmla="*/ 28 h 58"/>
                <a:gd name="T56" fmla="*/ 494 w 543"/>
                <a:gd name="T57" fmla="*/ 32 h 58"/>
                <a:gd name="T58" fmla="*/ 518 w 543"/>
                <a:gd name="T59" fmla="*/ 40 h 58"/>
                <a:gd name="T60" fmla="*/ 543 w 543"/>
                <a:gd name="T61" fmla="*/ 58 h 58"/>
                <a:gd name="T62" fmla="*/ 526 w 543"/>
                <a:gd name="T63" fmla="*/ 55 h 58"/>
                <a:gd name="T64" fmla="*/ 490 w 543"/>
                <a:gd name="T65" fmla="*/ 47 h 58"/>
                <a:gd name="T66" fmla="*/ 471 w 543"/>
                <a:gd name="T67" fmla="*/ 43 h 58"/>
                <a:gd name="T68" fmla="*/ 457 w 543"/>
                <a:gd name="T69" fmla="*/ 38 h 58"/>
                <a:gd name="T70" fmla="*/ 442 w 543"/>
                <a:gd name="T71" fmla="*/ 32 h 58"/>
                <a:gd name="T72" fmla="*/ 428 w 543"/>
                <a:gd name="T73" fmla="*/ 25 h 58"/>
                <a:gd name="T74" fmla="*/ 415 w 543"/>
                <a:gd name="T75" fmla="*/ 19 h 58"/>
                <a:gd name="T76" fmla="*/ 402 w 543"/>
                <a:gd name="T77" fmla="*/ 17 h 58"/>
                <a:gd name="T78" fmla="*/ 385 w 543"/>
                <a:gd name="T79" fmla="*/ 19 h 58"/>
                <a:gd name="T80" fmla="*/ 369 w 543"/>
                <a:gd name="T81" fmla="*/ 25 h 58"/>
                <a:gd name="T82" fmla="*/ 348 w 543"/>
                <a:gd name="T83" fmla="*/ 28 h 58"/>
                <a:gd name="T84" fmla="*/ 326 w 543"/>
                <a:gd name="T85" fmla="*/ 25 h 58"/>
                <a:gd name="T86" fmla="*/ 305 w 543"/>
                <a:gd name="T87" fmla="*/ 19 h 58"/>
                <a:gd name="T88" fmla="*/ 288 w 543"/>
                <a:gd name="T89" fmla="*/ 17 h 58"/>
                <a:gd name="T90" fmla="*/ 275 w 543"/>
                <a:gd name="T91" fmla="*/ 19 h 58"/>
                <a:gd name="T92" fmla="*/ 262 w 543"/>
                <a:gd name="T93" fmla="*/ 17 h 58"/>
                <a:gd name="T94" fmla="*/ 249 w 543"/>
                <a:gd name="T95" fmla="*/ 17 h 58"/>
                <a:gd name="T96" fmla="*/ 232 w 543"/>
                <a:gd name="T97" fmla="*/ 17 h 58"/>
                <a:gd name="T98" fmla="*/ 208 w 543"/>
                <a:gd name="T99" fmla="*/ 21 h 58"/>
                <a:gd name="T100" fmla="*/ 180 w 543"/>
                <a:gd name="T101" fmla="*/ 25 h 58"/>
                <a:gd name="T102" fmla="*/ 155 w 543"/>
                <a:gd name="T103" fmla="*/ 28 h 58"/>
                <a:gd name="T104" fmla="*/ 146 w 543"/>
                <a:gd name="T105" fmla="*/ 30 h 58"/>
                <a:gd name="T106" fmla="*/ 139 w 543"/>
                <a:gd name="T107" fmla="*/ 25 h 58"/>
                <a:gd name="T108" fmla="*/ 114 w 543"/>
                <a:gd name="T109" fmla="*/ 21 h 58"/>
                <a:gd name="T110" fmla="*/ 92 w 543"/>
                <a:gd name="T111" fmla="*/ 23 h 58"/>
                <a:gd name="T112" fmla="*/ 66 w 543"/>
                <a:gd name="T113" fmla="*/ 25 h 58"/>
                <a:gd name="T114" fmla="*/ 45 w 543"/>
                <a:gd name="T115" fmla="*/ 28 h 58"/>
                <a:gd name="T116" fmla="*/ 36 w 543"/>
                <a:gd name="T117" fmla="*/ 28 h 58"/>
                <a:gd name="T118" fmla="*/ 0 w 543"/>
                <a:gd name="T119" fmla="*/ 32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3" h="58">
                  <a:moveTo>
                    <a:pt x="0" y="32"/>
                  </a:moveTo>
                  <a:lnTo>
                    <a:pt x="2" y="30"/>
                  </a:lnTo>
                  <a:lnTo>
                    <a:pt x="8" y="28"/>
                  </a:lnTo>
                  <a:lnTo>
                    <a:pt x="15" y="25"/>
                  </a:lnTo>
                  <a:lnTo>
                    <a:pt x="24" y="19"/>
                  </a:lnTo>
                  <a:lnTo>
                    <a:pt x="36" y="15"/>
                  </a:lnTo>
                  <a:lnTo>
                    <a:pt x="45" y="12"/>
                  </a:lnTo>
                  <a:lnTo>
                    <a:pt x="56" y="8"/>
                  </a:lnTo>
                  <a:lnTo>
                    <a:pt x="66" y="6"/>
                  </a:lnTo>
                  <a:lnTo>
                    <a:pt x="75" y="6"/>
                  </a:lnTo>
                  <a:lnTo>
                    <a:pt x="84" y="6"/>
                  </a:lnTo>
                  <a:lnTo>
                    <a:pt x="96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2"/>
                  </a:lnTo>
                  <a:lnTo>
                    <a:pt x="135" y="14"/>
                  </a:lnTo>
                  <a:lnTo>
                    <a:pt x="140" y="15"/>
                  </a:lnTo>
                  <a:lnTo>
                    <a:pt x="146" y="17"/>
                  </a:lnTo>
                  <a:lnTo>
                    <a:pt x="150" y="17"/>
                  </a:lnTo>
                  <a:lnTo>
                    <a:pt x="155" y="17"/>
                  </a:lnTo>
                  <a:lnTo>
                    <a:pt x="161" y="15"/>
                  </a:lnTo>
                  <a:lnTo>
                    <a:pt x="168" y="14"/>
                  </a:lnTo>
                  <a:lnTo>
                    <a:pt x="178" y="12"/>
                  </a:lnTo>
                  <a:lnTo>
                    <a:pt x="189" y="8"/>
                  </a:lnTo>
                  <a:lnTo>
                    <a:pt x="202" y="6"/>
                  </a:lnTo>
                  <a:lnTo>
                    <a:pt x="217" y="4"/>
                  </a:lnTo>
                  <a:lnTo>
                    <a:pt x="234" y="2"/>
                  </a:lnTo>
                  <a:lnTo>
                    <a:pt x="249" y="0"/>
                  </a:lnTo>
                  <a:lnTo>
                    <a:pt x="262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4" y="2"/>
                  </a:lnTo>
                  <a:lnTo>
                    <a:pt x="299" y="6"/>
                  </a:lnTo>
                  <a:lnTo>
                    <a:pt x="303" y="10"/>
                  </a:lnTo>
                  <a:lnTo>
                    <a:pt x="311" y="12"/>
                  </a:lnTo>
                  <a:lnTo>
                    <a:pt x="316" y="15"/>
                  </a:lnTo>
                  <a:lnTo>
                    <a:pt x="326" y="15"/>
                  </a:lnTo>
                  <a:lnTo>
                    <a:pt x="333" y="17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6" y="15"/>
                  </a:lnTo>
                  <a:lnTo>
                    <a:pt x="363" y="14"/>
                  </a:lnTo>
                  <a:lnTo>
                    <a:pt x="369" y="12"/>
                  </a:lnTo>
                  <a:lnTo>
                    <a:pt x="376" y="10"/>
                  </a:lnTo>
                  <a:lnTo>
                    <a:pt x="384" y="8"/>
                  </a:lnTo>
                  <a:lnTo>
                    <a:pt x="393" y="8"/>
                  </a:lnTo>
                  <a:lnTo>
                    <a:pt x="400" y="8"/>
                  </a:lnTo>
                  <a:lnTo>
                    <a:pt x="410" y="8"/>
                  </a:lnTo>
                  <a:lnTo>
                    <a:pt x="417" y="10"/>
                  </a:lnTo>
                  <a:lnTo>
                    <a:pt x="427" y="12"/>
                  </a:lnTo>
                  <a:lnTo>
                    <a:pt x="436" y="15"/>
                  </a:lnTo>
                  <a:lnTo>
                    <a:pt x="445" y="19"/>
                  </a:lnTo>
                  <a:lnTo>
                    <a:pt x="457" y="21"/>
                  </a:lnTo>
                  <a:lnTo>
                    <a:pt x="466" y="25"/>
                  </a:lnTo>
                  <a:lnTo>
                    <a:pt x="473" y="27"/>
                  </a:lnTo>
                  <a:lnTo>
                    <a:pt x="481" y="28"/>
                  </a:lnTo>
                  <a:lnTo>
                    <a:pt x="485" y="30"/>
                  </a:lnTo>
                  <a:lnTo>
                    <a:pt x="494" y="32"/>
                  </a:lnTo>
                  <a:lnTo>
                    <a:pt x="507" y="36"/>
                  </a:lnTo>
                  <a:lnTo>
                    <a:pt x="518" y="40"/>
                  </a:lnTo>
                  <a:lnTo>
                    <a:pt x="524" y="42"/>
                  </a:lnTo>
                  <a:lnTo>
                    <a:pt x="543" y="58"/>
                  </a:lnTo>
                  <a:lnTo>
                    <a:pt x="537" y="57"/>
                  </a:lnTo>
                  <a:lnTo>
                    <a:pt x="526" y="55"/>
                  </a:lnTo>
                  <a:lnTo>
                    <a:pt x="509" y="51"/>
                  </a:lnTo>
                  <a:lnTo>
                    <a:pt x="490" y="47"/>
                  </a:lnTo>
                  <a:lnTo>
                    <a:pt x="481" y="45"/>
                  </a:lnTo>
                  <a:lnTo>
                    <a:pt x="471" y="43"/>
                  </a:lnTo>
                  <a:lnTo>
                    <a:pt x="464" y="40"/>
                  </a:lnTo>
                  <a:lnTo>
                    <a:pt x="457" y="38"/>
                  </a:lnTo>
                  <a:lnTo>
                    <a:pt x="449" y="34"/>
                  </a:lnTo>
                  <a:lnTo>
                    <a:pt x="442" y="32"/>
                  </a:lnTo>
                  <a:lnTo>
                    <a:pt x="434" y="28"/>
                  </a:lnTo>
                  <a:lnTo>
                    <a:pt x="428" y="25"/>
                  </a:lnTo>
                  <a:lnTo>
                    <a:pt x="423" y="21"/>
                  </a:lnTo>
                  <a:lnTo>
                    <a:pt x="415" y="19"/>
                  </a:lnTo>
                  <a:lnTo>
                    <a:pt x="410" y="17"/>
                  </a:lnTo>
                  <a:lnTo>
                    <a:pt x="402" y="17"/>
                  </a:lnTo>
                  <a:lnTo>
                    <a:pt x="395" y="17"/>
                  </a:lnTo>
                  <a:lnTo>
                    <a:pt x="385" y="19"/>
                  </a:lnTo>
                  <a:lnTo>
                    <a:pt x="378" y="21"/>
                  </a:lnTo>
                  <a:lnTo>
                    <a:pt x="369" y="25"/>
                  </a:lnTo>
                  <a:lnTo>
                    <a:pt x="359" y="28"/>
                  </a:lnTo>
                  <a:lnTo>
                    <a:pt x="348" y="28"/>
                  </a:lnTo>
                  <a:lnTo>
                    <a:pt x="337" y="28"/>
                  </a:lnTo>
                  <a:lnTo>
                    <a:pt x="326" y="25"/>
                  </a:lnTo>
                  <a:lnTo>
                    <a:pt x="314" y="23"/>
                  </a:lnTo>
                  <a:lnTo>
                    <a:pt x="305" y="19"/>
                  </a:lnTo>
                  <a:lnTo>
                    <a:pt x="296" y="17"/>
                  </a:lnTo>
                  <a:lnTo>
                    <a:pt x="288" y="17"/>
                  </a:lnTo>
                  <a:lnTo>
                    <a:pt x="281" y="19"/>
                  </a:lnTo>
                  <a:lnTo>
                    <a:pt x="275" y="19"/>
                  </a:lnTo>
                  <a:lnTo>
                    <a:pt x="269" y="19"/>
                  </a:lnTo>
                  <a:lnTo>
                    <a:pt x="262" y="17"/>
                  </a:lnTo>
                  <a:lnTo>
                    <a:pt x="256" y="17"/>
                  </a:lnTo>
                  <a:lnTo>
                    <a:pt x="249" y="17"/>
                  </a:lnTo>
                  <a:lnTo>
                    <a:pt x="241" y="17"/>
                  </a:lnTo>
                  <a:lnTo>
                    <a:pt x="232" y="17"/>
                  </a:lnTo>
                  <a:lnTo>
                    <a:pt x="221" y="19"/>
                  </a:lnTo>
                  <a:lnTo>
                    <a:pt x="208" y="21"/>
                  </a:lnTo>
                  <a:lnTo>
                    <a:pt x="195" y="23"/>
                  </a:lnTo>
                  <a:lnTo>
                    <a:pt x="180" y="25"/>
                  </a:lnTo>
                  <a:lnTo>
                    <a:pt x="167" y="27"/>
                  </a:lnTo>
                  <a:lnTo>
                    <a:pt x="155" y="28"/>
                  </a:lnTo>
                  <a:lnTo>
                    <a:pt x="148" y="30"/>
                  </a:lnTo>
                  <a:lnTo>
                    <a:pt x="146" y="30"/>
                  </a:lnTo>
                  <a:lnTo>
                    <a:pt x="144" y="28"/>
                  </a:lnTo>
                  <a:lnTo>
                    <a:pt x="139" y="25"/>
                  </a:lnTo>
                  <a:lnTo>
                    <a:pt x="129" y="21"/>
                  </a:lnTo>
                  <a:lnTo>
                    <a:pt x="114" y="21"/>
                  </a:lnTo>
                  <a:lnTo>
                    <a:pt x="103" y="21"/>
                  </a:lnTo>
                  <a:lnTo>
                    <a:pt x="92" y="23"/>
                  </a:lnTo>
                  <a:lnTo>
                    <a:pt x="79" y="25"/>
                  </a:lnTo>
                  <a:lnTo>
                    <a:pt x="66" y="25"/>
                  </a:lnTo>
                  <a:lnTo>
                    <a:pt x="54" y="27"/>
                  </a:lnTo>
                  <a:lnTo>
                    <a:pt x="45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8" y="5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2" name="Freeform 24"/>
            <p:cNvSpPr>
              <a:spLocks/>
            </p:cNvSpPr>
            <p:nvPr/>
          </p:nvSpPr>
          <p:spPr bwMode="auto">
            <a:xfrm>
              <a:off x="2868" y="2663"/>
              <a:ext cx="544" cy="60"/>
            </a:xfrm>
            <a:custGeom>
              <a:avLst/>
              <a:gdLst>
                <a:gd name="T0" fmla="*/ 2 w 544"/>
                <a:gd name="T1" fmla="*/ 32 h 60"/>
                <a:gd name="T2" fmla="*/ 15 w 544"/>
                <a:gd name="T3" fmla="*/ 26 h 60"/>
                <a:gd name="T4" fmla="*/ 36 w 544"/>
                <a:gd name="T5" fmla="*/ 17 h 60"/>
                <a:gd name="T6" fmla="*/ 56 w 544"/>
                <a:gd name="T7" fmla="*/ 9 h 60"/>
                <a:gd name="T8" fmla="*/ 75 w 544"/>
                <a:gd name="T9" fmla="*/ 7 h 60"/>
                <a:gd name="T10" fmla="*/ 96 w 544"/>
                <a:gd name="T11" fmla="*/ 7 h 60"/>
                <a:gd name="T12" fmla="*/ 118 w 544"/>
                <a:gd name="T13" fmla="*/ 11 h 60"/>
                <a:gd name="T14" fmla="*/ 135 w 544"/>
                <a:gd name="T15" fmla="*/ 15 h 60"/>
                <a:gd name="T16" fmla="*/ 146 w 544"/>
                <a:gd name="T17" fmla="*/ 19 h 60"/>
                <a:gd name="T18" fmla="*/ 155 w 544"/>
                <a:gd name="T19" fmla="*/ 17 h 60"/>
                <a:gd name="T20" fmla="*/ 168 w 544"/>
                <a:gd name="T21" fmla="*/ 15 h 60"/>
                <a:gd name="T22" fmla="*/ 189 w 544"/>
                <a:gd name="T23" fmla="*/ 9 h 60"/>
                <a:gd name="T24" fmla="*/ 217 w 544"/>
                <a:gd name="T25" fmla="*/ 5 h 60"/>
                <a:gd name="T26" fmla="*/ 249 w 544"/>
                <a:gd name="T27" fmla="*/ 2 h 60"/>
                <a:gd name="T28" fmla="*/ 275 w 544"/>
                <a:gd name="T29" fmla="*/ 0 h 60"/>
                <a:gd name="T30" fmla="*/ 294 w 544"/>
                <a:gd name="T31" fmla="*/ 4 h 60"/>
                <a:gd name="T32" fmla="*/ 305 w 544"/>
                <a:gd name="T33" fmla="*/ 11 h 60"/>
                <a:gd name="T34" fmla="*/ 318 w 544"/>
                <a:gd name="T35" fmla="*/ 15 h 60"/>
                <a:gd name="T36" fmla="*/ 333 w 544"/>
                <a:gd name="T37" fmla="*/ 19 h 60"/>
                <a:gd name="T38" fmla="*/ 348 w 544"/>
                <a:gd name="T39" fmla="*/ 19 h 60"/>
                <a:gd name="T40" fmla="*/ 363 w 544"/>
                <a:gd name="T41" fmla="*/ 15 h 60"/>
                <a:gd name="T42" fmla="*/ 376 w 544"/>
                <a:gd name="T43" fmla="*/ 11 h 60"/>
                <a:gd name="T44" fmla="*/ 393 w 544"/>
                <a:gd name="T45" fmla="*/ 9 h 60"/>
                <a:gd name="T46" fmla="*/ 410 w 544"/>
                <a:gd name="T47" fmla="*/ 9 h 60"/>
                <a:gd name="T48" fmla="*/ 427 w 544"/>
                <a:gd name="T49" fmla="*/ 13 h 60"/>
                <a:gd name="T50" fmla="*/ 447 w 544"/>
                <a:gd name="T51" fmla="*/ 19 h 60"/>
                <a:gd name="T52" fmla="*/ 466 w 544"/>
                <a:gd name="T53" fmla="*/ 24 h 60"/>
                <a:gd name="T54" fmla="*/ 481 w 544"/>
                <a:gd name="T55" fmla="*/ 30 h 60"/>
                <a:gd name="T56" fmla="*/ 494 w 544"/>
                <a:gd name="T57" fmla="*/ 34 h 60"/>
                <a:gd name="T58" fmla="*/ 518 w 544"/>
                <a:gd name="T59" fmla="*/ 41 h 60"/>
                <a:gd name="T60" fmla="*/ 544 w 544"/>
                <a:gd name="T61" fmla="*/ 60 h 60"/>
                <a:gd name="T62" fmla="*/ 526 w 544"/>
                <a:gd name="T63" fmla="*/ 56 h 60"/>
                <a:gd name="T64" fmla="*/ 490 w 544"/>
                <a:gd name="T65" fmla="*/ 48 h 60"/>
                <a:gd name="T66" fmla="*/ 471 w 544"/>
                <a:gd name="T67" fmla="*/ 45 h 60"/>
                <a:gd name="T68" fmla="*/ 457 w 544"/>
                <a:gd name="T69" fmla="*/ 39 h 60"/>
                <a:gd name="T70" fmla="*/ 442 w 544"/>
                <a:gd name="T71" fmla="*/ 34 h 60"/>
                <a:gd name="T72" fmla="*/ 428 w 544"/>
                <a:gd name="T73" fmla="*/ 26 h 60"/>
                <a:gd name="T74" fmla="*/ 415 w 544"/>
                <a:gd name="T75" fmla="*/ 20 h 60"/>
                <a:gd name="T76" fmla="*/ 402 w 544"/>
                <a:gd name="T77" fmla="*/ 19 h 60"/>
                <a:gd name="T78" fmla="*/ 385 w 544"/>
                <a:gd name="T79" fmla="*/ 20 h 60"/>
                <a:gd name="T80" fmla="*/ 369 w 544"/>
                <a:gd name="T81" fmla="*/ 26 h 60"/>
                <a:gd name="T82" fmla="*/ 348 w 544"/>
                <a:gd name="T83" fmla="*/ 30 h 60"/>
                <a:gd name="T84" fmla="*/ 326 w 544"/>
                <a:gd name="T85" fmla="*/ 26 h 60"/>
                <a:gd name="T86" fmla="*/ 305 w 544"/>
                <a:gd name="T87" fmla="*/ 20 h 60"/>
                <a:gd name="T88" fmla="*/ 288 w 544"/>
                <a:gd name="T89" fmla="*/ 19 h 60"/>
                <a:gd name="T90" fmla="*/ 275 w 544"/>
                <a:gd name="T91" fmla="*/ 19 h 60"/>
                <a:gd name="T92" fmla="*/ 264 w 544"/>
                <a:gd name="T93" fmla="*/ 19 h 60"/>
                <a:gd name="T94" fmla="*/ 249 w 544"/>
                <a:gd name="T95" fmla="*/ 19 h 60"/>
                <a:gd name="T96" fmla="*/ 232 w 544"/>
                <a:gd name="T97" fmla="*/ 19 h 60"/>
                <a:gd name="T98" fmla="*/ 208 w 544"/>
                <a:gd name="T99" fmla="*/ 22 h 60"/>
                <a:gd name="T100" fmla="*/ 180 w 544"/>
                <a:gd name="T101" fmla="*/ 26 h 60"/>
                <a:gd name="T102" fmla="*/ 155 w 544"/>
                <a:gd name="T103" fmla="*/ 30 h 60"/>
                <a:gd name="T104" fmla="*/ 146 w 544"/>
                <a:gd name="T105" fmla="*/ 32 h 60"/>
                <a:gd name="T106" fmla="*/ 139 w 544"/>
                <a:gd name="T107" fmla="*/ 26 h 60"/>
                <a:gd name="T108" fmla="*/ 114 w 544"/>
                <a:gd name="T109" fmla="*/ 20 h 60"/>
                <a:gd name="T110" fmla="*/ 92 w 544"/>
                <a:gd name="T111" fmla="*/ 22 h 60"/>
                <a:gd name="T112" fmla="*/ 67 w 544"/>
                <a:gd name="T113" fmla="*/ 26 h 60"/>
                <a:gd name="T114" fmla="*/ 47 w 544"/>
                <a:gd name="T115" fmla="*/ 28 h 60"/>
                <a:gd name="T116" fmla="*/ 38 w 544"/>
                <a:gd name="T117" fmla="*/ 28 h 60"/>
                <a:gd name="T118" fmla="*/ 0 w 544"/>
                <a:gd name="T119" fmla="*/ 34 h 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4" h="60">
                  <a:moveTo>
                    <a:pt x="0" y="34"/>
                  </a:moveTo>
                  <a:lnTo>
                    <a:pt x="2" y="32"/>
                  </a:lnTo>
                  <a:lnTo>
                    <a:pt x="8" y="30"/>
                  </a:lnTo>
                  <a:lnTo>
                    <a:pt x="15" y="26"/>
                  </a:lnTo>
                  <a:lnTo>
                    <a:pt x="24" y="20"/>
                  </a:lnTo>
                  <a:lnTo>
                    <a:pt x="36" y="17"/>
                  </a:lnTo>
                  <a:lnTo>
                    <a:pt x="47" y="13"/>
                  </a:lnTo>
                  <a:lnTo>
                    <a:pt x="56" y="9"/>
                  </a:lnTo>
                  <a:lnTo>
                    <a:pt x="66" y="7"/>
                  </a:lnTo>
                  <a:lnTo>
                    <a:pt x="75" y="7"/>
                  </a:lnTo>
                  <a:lnTo>
                    <a:pt x="84" y="7"/>
                  </a:lnTo>
                  <a:lnTo>
                    <a:pt x="96" y="7"/>
                  </a:lnTo>
                  <a:lnTo>
                    <a:pt x="107" y="9"/>
                  </a:lnTo>
                  <a:lnTo>
                    <a:pt x="118" y="11"/>
                  </a:lnTo>
                  <a:lnTo>
                    <a:pt x="127" y="13"/>
                  </a:lnTo>
                  <a:lnTo>
                    <a:pt x="135" y="15"/>
                  </a:lnTo>
                  <a:lnTo>
                    <a:pt x="142" y="17"/>
                  </a:lnTo>
                  <a:lnTo>
                    <a:pt x="146" y="19"/>
                  </a:lnTo>
                  <a:lnTo>
                    <a:pt x="152" y="19"/>
                  </a:lnTo>
                  <a:lnTo>
                    <a:pt x="155" y="17"/>
                  </a:lnTo>
                  <a:lnTo>
                    <a:pt x="161" y="17"/>
                  </a:lnTo>
                  <a:lnTo>
                    <a:pt x="168" y="15"/>
                  </a:lnTo>
                  <a:lnTo>
                    <a:pt x="178" y="13"/>
                  </a:lnTo>
                  <a:lnTo>
                    <a:pt x="189" y="9"/>
                  </a:lnTo>
                  <a:lnTo>
                    <a:pt x="202" y="7"/>
                  </a:lnTo>
                  <a:lnTo>
                    <a:pt x="217" y="5"/>
                  </a:lnTo>
                  <a:lnTo>
                    <a:pt x="234" y="2"/>
                  </a:lnTo>
                  <a:lnTo>
                    <a:pt x="249" y="2"/>
                  </a:lnTo>
                  <a:lnTo>
                    <a:pt x="262" y="0"/>
                  </a:lnTo>
                  <a:lnTo>
                    <a:pt x="275" y="0"/>
                  </a:lnTo>
                  <a:lnTo>
                    <a:pt x="286" y="2"/>
                  </a:lnTo>
                  <a:lnTo>
                    <a:pt x="294" y="4"/>
                  </a:lnTo>
                  <a:lnTo>
                    <a:pt x="299" y="7"/>
                  </a:lnTo>
                  <a:lnTo>
                    <a:pt x="305" y="11"/>
                  </a:lnTo>
                  <a:lnTo>
                    <a:pt x="311" y="13"/>
                  </a:lnTo>
                  <a:lnTo>
                    <a:pt x="318" y="15"/>
                  </a:lnTo>
                  <a:lnTo>
                    <a:pt x="326" y="17"/>
                  </a:lnTo>
                  <a:lnTo>
                    <a:pt x="333" y="19"/>
                  </a:lnTo>
                  <a:lnTo>
                    <a:pt x="341" y="19"/>
                  </a:lnTo>
                  <a:lnTo>
                    <a:pt x="348" y="19"/>
                  </a:lnTo>
                  <a:lnTo>
                    <a:pt x="356" y="17"/>
                  </a:lnTo>
                  <a:lnTo>
                    <a:pt x="363" y="15"/>
                  </a:lnTo>
                  <a:lnTo>
                    <a:pt x="369" y="13"/>
                  </a:lnTo>
                  <a:lnTo>
                    <a:pt x="376" y="11"/>
                  </a:lnTo>
                  <a:lnTo>
                    <a:pt x="384" y="9"/>
                  </a:lnTo>
                  <a:lnTo>
                    <a:pt x="393" y="9"/>
                  </a:lnTo>
                  <a:lnTo>
                    <a:pt x="400" y="9"/>
                  </a:lnTo>
                  <a:lnTo>
                    <a:pt x="410" y="9"/>
                  </a:lnTo>
                  <a:lnTo>
                    <a:pt x="417" y="11"/>
                  </a:lnTo>
                  <a:lnTo>
                    <a:pt x="427" y="13"/>
                  </a:lnTo>
                  <a:lnTo>
                    <a:pt x="436" y="15"/>
                  </a:lnTo>
                  <a:lnTo>
                    <a:pt x="447" y="19"/>
                  </a:lnTo>
                  <a:lnTo>
                    <a:pt x="457" y="20"/>
                  </a:lnTo>
                  <a:lnTo>
                    <a:pt x="466" y="24"/>
                  </a:lnTo>
                  <a:lnTo>
                    <a:pt x="473" y="28"/>
                  </a:lnTo>
                  <a:lnTo>
                    <a:pt x="481" y="30"/>
                  </a:lnTo>
                  <a:lnTo>
                    <a:pt x="485" y="32"/>
                  </a:lnTo>
                  <a:lnTo>
                    <a:pt x="494" y="34"/>
                  </a:lnTo>
                  <a:lnTo>
                    <a:pt x="507" y="37"/>
                  </a:lnTo>
                  <a:lnTo>
                    <a:pt x="518" y="41"/>
                  </a:lnTo>
                  <a:lnTo>
                    <a:pt x="524" y="43"/>
                  </a:lnTo>
                  <a:lnTo>
                    <a:pt x="544" y="60"/>
                  </a:lnTo>
                  <a:lnTo>
                    <a:pt x="539" y="58"/>
                  </a:lnTo>
                  <a:lnTo>
                    <a:pt x="526" y="56"/>
                  </a:lnTo>
                  <a:lnTo>
                    <a:pt x="509" y="52"/>
                  </a:lnTo>
                  <a:lnTo>
                    <a:pt x="490" y="48"/>
                  </a:lnTo>
                  <a:lnTo>
                    <a:pt x="481" y="47"/>
                  </a:lnTo>
                  <a:lnTo>
                    <a:pt x="471" y="45"/>
                  </a:lnTo>
                  <a:lnTo>
                    <a:pt x="464" y="41"/>
                  </a:lnTo>
                  <a:lnTo>
                    <a:pt x="457" y="39"/>
                  </a:lnTo>
                  <a:lnTo>
                    <a:pt x="449" y="35"/>
                  </a:lnTo>
                  <a:lnTo>
                    <a:pt x="442" y="34"/>
                  </a:lnTo>
                  <a:lnTo>
                    <a:pt x="434" y="30"/>
                  </a:lnTo>
                  <a:lnTo>
                    <a:pt x="428" y="26"/>
                  </a:lnTo>
                  <a:lnTo>
                    <a:pt x="423" y="22"/>
                  </a:lnTo>
                  <a:lnTo>
                    <a:pt x="415" y="20"/>
                  </a:lnTo>
                  <a:lnTo>
                    <a:pt x="410" y="19"/>
                  </a:lnTo>
                  <a:lnTo>
                    <a:pt x="402" y="19"/>
                  </a:lnTo>
                  <a:lnTo>
                    <a:pt x="395" y="19"/>
                  </a:lnTo>
                  <a:lnTo>
                    <a:pt x="385" y="20"/>
                  </a:lnTo>
                  <a:lnTo>
                    <a:pt x="378" y="22"/>
                  </a:lnTo>
                  <a:lnTo>
                    <a:pt x="369" y="26"/>
                  </a:lnTo>
                  <a:lnTo>
                    <a:pt x="359" y="30"/>
                  </a:lnTo>
                  <a:lnTo>
                    <a:pt x="348" y="30"/>
                  </a:lnTo>
                  <a:lnTo>
                    <a:pt x="337" y="30"/>
                  </a:lnTo>
                  <a:lnTo>
                    <a:pt x="326" y="26"/>
                  </a:lnTo>
                  <a:lnTo>
                    <a:pt x="314" y="24"/>
                  </a:lnTo>
                  <a:lnTo>
                    <a:pt x="305" y="20"/>
                  </a:lnTo>
                  <a:lnTo>
                    <a:pt x="296" y="19"/>
                  </a:lnTo>
                  <a:lnTo>
                    <a:pt x="288" y="19"/>
                  </a:lnTo>
                  <a:lnTo>
                    <a:pt x="283" y="19"/>
                  </a:lnTo>
                  <a:lnTo>
                    <a:pt x="275" y="19"/>
                  </a:lnTo>
                  <a:lnTo>
                    <a:pt x="269" y="19"/>
                  </a:lnTo>
                  <a:lnTo>
                    <a:pt x="264" y="19"/>
                  </a:lnTo>
                  <a:lnTo>
                    <a:pt x="256" y="19"/>
                  </a:lnTo>
                  <a:lnTo>
                    <a:pt x="249" y="19"/>
                  </a:lnTo>
                  <a:lnTo>
                    <a:pt x="241" y="19"/>
                  </a:lnTo>
                  <a:lnTo>
                    <a:pt x="232" y="19"/>
                  </a:lnTo>
                  <a:lnTo>
                    <a:pt x="221" y="20"/>
                  </a:lnTo>
                  <a:lnTo>
                    <a:pt x="208" y="22"/>
                  </a:lnTo>
                  <a:lnTo>
                    <a:pt x="195" y="24"/>
                  </a:lnTo>
                  <a:lnTo>
                    <a:pt x="180" y="26"/>
                  </a:lnTo>
                  <a:lnTo>
                    <a:pt x="167" y="28"/>
                  </a:lnTo>
                  <a:lnTo>
                    <a:pt x="155" y="30"/>
                  </a:lnTo>
                  <a:lnTo>
                    <a:pt x="148" y="32"/>
                  </a:lnTo>
                  <a:lnTo>
                    <a:pt x="146" y="32"/>
                  </a:lnTo>
                  <a:lnTo>
                    <a:pt x="144" y="30"/>
                  </a:lnTo>
                  <a:lnTo>
                    <a:pt x="139" y="26"/>
                  </a:lnTo>
                  <a:lnTo>
                    <a:pt x="129" y="22"/>
                  </a:lnTo>
                  <a:lnTo>
                    <a:pt x="114" y="20"/>
                  </a:lnTo>
                  <a:lnTo>
                    <a:pt x="105" y="22"/>
                  </a:lnTo>
                  <a:lnTo>
                    <a:pt x="92" y="22"/>
                  </a:lnTo>
                  <a:lnTo>
                    <a:pt x="79" y="24"/>
                  </a:lnTo>
                  <a:lnTo>
                    <a:pt x="67" y="26"/>
                  </a:lnTo>
                  <a:lnTo>
                    <a:pt x="56" y="26"/>
                  </a:lnTo>
                  <a:lnTo>
                    <a:pt x="47" y="28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8" y="5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3" name="Freeform 25"/>
            <p:cNvSpPr>
              <a:spLocks/>
            </p:cNvSpPr>
            <p:nvPr/>
          </p:nvSpPr>
          <p:spPr bwMode="auto">
            <a:xfrm>
              <a:off x="2889" y="2756"/>
              <a:ext cx="542" cy="60"/>
            </a:xfrm>
            <a:custGeom>
              <a:avLst/>
              <a:gdLst>
                <a:gd name="T0" fmla="*/ 2 w 542"/>
                <a:gd name="T1" fmla="*/ 30 h 60"/>
                <a:gd name="T2" fmla="*/ 15 w 542"/>
                <a:gd name="T3" fmla="*/ 25 h 60"/>
                <a:gd name="T4" fmla="*/ 35 w 542"/>
                <a:gd name="T5" fmla="*/ 15 h 60"/>
                <a:gd name="T6" fmla="*/ 56 w 542"/>
                <a:gd name="T7" fmla="*/ 8 h 60"/>
                <a:gd name="T8" fmla="*/ 75 w 542"/>
                <a:gd name="T9" fmla="*/ 6 h 60"/>
                <a:gd name="T10" fmla="*/ 95 w 542"/>
                <a:gd name="T11" fmla="*/ 8 h 60"/>
                <a:gd name="T12" fmla="*/ 118 w 542"/>
                <a:gd name="T13" fmla="*/ 10 h 60"/>
                <a:gd name="T14" fmla="*/ 134 w 542"/>
                <a:gd name="T15" fmla="*/ 13 h 60"/>
                <a:gd name="T16" fmla="*/ 146 w 542"/>
                <a:gd name="T17" fmla="*/ 17 h 60"/>
                <a:gd name="T18" fmla="*/ 155 w 542"/>
                <a:gd name="T19" fmla="*/ 17 h 60"/>
                <a:gd name="T20" fmla="*/ 168 w 542"/>
                <a:gd name="T21" fmla="*/ 13 h 60"/>
                <a:gd name="T22" fmla="*/ 189 w 542"/>
                <a:gd name="T23" fmla="*/ 8 h 60"/>
                <a:gd name="T24" fmla="*/ 217 w 542"/>
                <a:gd name="T25" fmla="*/ 4 h 60"/>
                <a:gd name="T26" fmla="*/ 248 w 542"/>
                <a:gd name="T27" fmla="*/ 0 h 60"/>
                <a:gd name="T28" fmla="*/ 275 w 542"/>
                <a:gd name="T29" fmla="*/ 0 h 60"/>
                <a:gd name="T30" fmla="*/ 293 w 542"/>
                <a:gd name="T31" fmla="*/ 2 h 60"/>
                <a:gd name="T32" fmla="*/ 303 w 542"/>
                <a:gd name="T33" fmla="*/ 10 h 60"/>
                <a:gd name="T34" fmla="*/ 316 w 542"/>
                <a:gd name="T35" fmla="*/ 15 h 60"/>
                <a:gd name="T36" fmla="*/ 333 w 542"/>
                <a:gd name="T37" fmla="*/ 17 h 60"/>
                <a:gd name="T38" fmla="*/ 348 w 542"/>
                <a:gd name="T39" fmla="*/ 17 h 60"/>
                <a:gd name="T40" fmla="*/ 363 w 542"/>
                <a:gd name="T41" fmla="*/ 13 h 60"/>
                <a:gd name="T42" fmla="*/ 376 w 542"/>
                <a:gd name="T43" fmla="*/ 12 h 60"/>
                <a:gd name="T44" fmla="*/ 392 w 542"/>
                <a:gd name="T45" fmla="*/ 10 h 60"/>
                <a:gd name="T46" fmla="*/ 409 w 542"/>
                <a:gd name="T47" fmla="*/ 8 h 60"/>
                <a:gd name="T48" fmla="*/ 426 w 542"/>
                <a:gd name="T49" fmla="*/ 12 h 60"/>
                <a:gd name="T50" fmla="*/ 445 w 542"/>
                <a:gd name="T51" fmla="*/ 19 h 60"/>
                <a:gd name="T52" fmla="*/ 465 w 542"/>
                <a:gd name="T53" fmla="*/ 25 h 60"/>
                <a:gd name="T54" fmla="*/ 480 w 542"/>
                <a:gd name="T55" fmla="*/ 28 h 60"/>
                <a:gd name="T56" fmla="*/ 493 w 542"/>
                <a:gd name="T57" fmla="*/ 34 h 60"/>
                <a:gd name="T58" fmla="*/ 518 w 542"/>
                <a:gd name="T59" fmla="*/ 42 h 60"/>
                <a:gd name="T60" fmla="*/ 542 w 542"/>
                <a:gd name="T61" fmla="*/ 60 h 60"/>
                <a:gd name="T62" fmla="*/ 525 w 542"/>
                <a:gd name="T63" fmla="*/ 57 h 60"/>
                <a:gd name="T64" fmla="*/ 490 w 542"/>
                <a:gd name="T65" fmla="*/ 47 h 60"/>
                <a:gd name="T66" fmla="*/ 471 w 542"/>
                <a:gd name="T67" fmla="*/ 43 h 60"/>
                <a:gd name="T68" fmla="*/ 456 w 542"/>
                <a:gd name="T69" fmla="*/ 40 h 60"/>
                <a:gd name="T70" fmla="*/ 441 w 542"/>
                <a:gd name="T71" fmla="*/ 34 h 60"/>
                <a:gd name="T72" fmla="*/ 428 w 542"/>
                <a:gd name="T73" fmla="*/ 27 h 60"/>
                <a:gd name="T74" fmla="*/ 415 w 542"/>
                <a:gd name="T75" fmla="*/ 19 h 60"/>
                <a:gd name="T76" fmla="*/ 402 w 542"/>
                <a:gd name="T77" fmla="*/ 17 h 60"/>
                <a:gd name="T78" fmla="*/ 385 w 542"/>
                <a:gd name="T79" fmla="*/ 19 h 60"/>
                <a:gd name="T80" fmla="*/ 368 w 542"/>
                <a:gd name="T81" fmla="*/ 27 h 60"/>
                <a:gd name="T82" fmla="*/ 348 w 542"/>
                <a:gd name="T83" fmla="*/ 30 h 60"/>
                <a:gd name="T84" fmla="*/ 325 w 542"/>
                <a:gd name="T85" fmla="*/ 25 h 60"/>
                <a:gd name="T86" fmla="*/ 305 w 542"/>
                <a:gd name="T87" fmla="*/ 21 h 60"/>
                <a:gd name="T88" fmla="*/ 288 w 542"/>
                <a:gd name="T89" fmla="*/ 19 h 60"/>
                <a:gd name="T90" fmla="*/ 275 w 542"/>
                <a:gd name="T91" fmla="*/ 19 h 60"/>
                <a:gd name="T92" fmla="*/ 263 w 542"/>
                <a:gd name="T93" fmla="*/ 19 h 60"/>
                <a:gd name="T94" fmla="*/ 248 w 542"/>
                <a:gd name="T95" fmla="*/ 17 h 60"/>
                <a:gd name="T96" fmla="*/ 232 w 542"/>
                <a:gd name="T97" fmla="*/ 19 h 60"/>
                <a:gd name="T98" fmla="*/ 207 w 542"/>
                <a:gd name="T99" fmla="*/ 21 h 60"/>
                <a:gd name="T100" fmla="*/ 179 w 542"/>
                <a:gd name="T101" fmla="*/ 25 h 60"/>
                <a:gd name="T102" fmla="*/ 155 w 542"/>
                <a:gd name="T103" fmla="*/ 28 h 60"/>
                <a:gd name="T104" fmla="*/ 146 w 542"/>
                <a:gd name="T105" fmla="*/ 30 h 60"/>
                <a:gd name="T106" fmla="*/ 138 w 542"/>
                <a:gd name="T107" fmla="*/ 25 h 60"/>
                <a:gd name="T108" fmla="*/ 114 w 542"/>
                <a:gd name="T109" fmla="*/ 21 h 60"/>
                <a:gd name="T110" fmla="*/ 91 w 542"/>
                <a:gd name="T111" fmla="*/ 23 h 60"/>
                <a:gd name="T112" fmla="*/ 67 w 542"/>
                <a:gd name="T113" fmla="*/ 25 h 60"/>
                <a:gd name="T114" fmla="*/ 46 w 542"/>
                <a:gd name="T115" fmla="*/ 28 h 60"/>
                <a:gd name="T116" fmla="*/ 37 w 542"/>
                <a:gd name="T117" fmla="*/ 28 h 60"/>
                <a:gd name="T118" fmla="*/ 0 w 542"/>
                <a:gd name="T119" fmla="*/ 32 h 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2" h="60">
                  <a:moveTo>
                    <a:pt x="0" y="32"/>
                  </a:moveTo>
                  <a:lnTo>
                    <a:pt x="2" y="30"/>
                  </a:lnTo>
                  <a:lnTo>
                    <a:pt x="7" y="28"/>
                  </a:lnTo>
                  <a:lnTo>
                    <a:pt x="15" y="25"/>
                  </a:lnTo>
                  <a:lnTo>
                    <a:pt x="24" y="19"/>
                  </a:lnTo>
                  <a:lnTo>
                    <a:pt x="35" y="15"/>
                  </a:lnTo>
                  <a:lnTo>
                    <a:pt x="45" y="12"/>
                  </a:lnTo>
                  <a:lnTo>
                    <a:pt x="56" y="8"/>
                  </a:lnTo>
                  <a:lnTo>
                    <a:pt x="65" y="6"/>
                  </a:lnTo>
                  <a:lnTo>
                    <a:pt x="75" y="6"/>
                  </a:lnTo>
                  <a:lnTo>
                    <a:pt x="84" y="6"/>
                  </a:lnTo>
                  <a:lnTo>
                    <a:pt x="95" y="8"/>
                  </a:lnTo>
                  <a:lnTo>
                    <a:pt x="106" y="8"/>
                  </a:lnTo>
                  <a:lnTo>
                    <a:pt x="118" y="10"/>
                  </a:lnTo>
                  <a:lnTo>
                    <a:pt x="127" y="12"/>
                  </a:lnTo>
                  <a:lnTo>
                    <a:pt x="134" y="13"/>
                  </a:lnTo>
                  <a:lnTo>
                    <a:pt x="142" y="15"/>
                  </a:lnTo>
                  <a:lnTo>
                    <a:pt x="146" y="17"/>
                  </a:lnTo>
                  <a:lnTo>
                    <a:pt x="151" y="17"/>
                  </a:lnTo>
                  <a:lnTo>
                    <a:pt x="155" y="17"/>
                  </a:lnTo>
                  <a:lnTo>
                    <a:pt x="161" y="15"/>
                  </a:lnTo>
                  <a:lnTo>
                    <a:pt x="168" y="13"/>
                  </a:lnTo>
                  <a:lnTo>
                    <a:pt x="177" y="12"/>
                  </a:lnTo>
                  <a:lnTo>
                    <a:pt x="189" y="8"/>
                  </a:lnTo>
                  <a:lnTo>
                    <a:pt x="202" y="6"/>
                  </a:lnTo>
                  <a:lnTo>
                    <a:pt x="217" y="4"/>
                  </a:lnTo>
                  <a:lnTo>
                    <a:pt x="234" y="2"/>
                  </a:lnTo>
                  <a:lnTo>
                    <a:pt x="248" y="0"/>
                  </a:lnTo>
                  <a:lnTo>
                    <a:pt x="262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3" y="2"/>
                  </a:lnTo>
                  <a:lnTo>
                    <a:pt x="299" y="6"/>
                  </a:lnTo>
                  <a:lnTo>
                    <a:pt x="303" y="10"/>
                  </a:lnTo>
                  <a:lnTo>
                    <a:pt x="310" y="12"/>
                  </a:lnTo>
                  <a:lnTo>
                    <a:pt x="316" y="15"/>
                  </a:lnTo>
                  <a:lnTo>
                    <a:pt x="325" y="15"/>
                  </a:lnTo>
                  <a:lnTo>
                    <a:pt x="333" y="17"/>
                  </a:lnTo>
                  <a:lnTo>
                    <a:pt x="340" y="17"/>
                  </a:lnTo>
                  <a:lnTo>
                    <a:pt x="348" y="17"/>
                  </a:lnTo>
                  <a:lnTo>
                    <a:pt x="355" y="15"/>
                  </a:lnTo>
                  <a:lnTo>
                    <a:pt x="363" y="13"/>
                  </a:lnTo>
                  <a:lnTo>
                    <a:pt x="368" y="12"/>
                  </a:lnTo>
                  <a:lnTo>
                    <a:pt x="376" y="12"/>
                  </a:lnTo>
                  <a:lnTo>
                    <a:pt x="383" y="10"/>
                  </a:lnTo>
                  <a:lnTo>
                    <a:pt x="392" y="10"/>
                  </a:lnTo>
                  <a:lnTo>
                    <a:pt x="400" y="8"/>
                  </a:lnTo>
                  <a:lnTo>
                    <a:pt x="409" y="8"/>
                  </a:lnTo>
                  <a:lnTo>
                    <a:pt x="417" y="10"/>
                  </a:lnTo>
                  <a:lnTo>
                    <a:pt x="426" y="12"/>
                  </a:lnTo>
                  <a:lnTo>
                    <a:pt x="436" y="15"/>
                  </a:lnTo>
                  <a:lnTo>
                    <a:pt x="445" y="19"/>
                  </a:lnTo>
                  <a:lnTo>
                    <a:pt x="456" y="21"/>
                  </a:lnTo>
                  <a:lnTo>
                    <a:pt x="465" y="25"/>
                  </a:lnTo>
                  <a:lnTo>
                    <a:pt x="473" y="27"/>
                  </a:lnTo>
                  <a:lnTo>
                    <a:pt x="480" y="28"/>
                  </a:lnTo>
                  <a:lnTo>
                    <a:pt x="484" y="30"/>
                  </a:lnTo>
                  <a:lnTo>
                    <a:pt x="493" y="34"/>
                  </a:lnTo>
                  <a:lnTo>
                    <a:pt x="507" y="38"/>
                  </a:lnTo>
                  <a:lnTo>
                    <a:pt x="518" y="42"/>
                  </a:lnTo>
                  <a:lnTo>
                    <a:pt x="523" y="43"/>
                  </a:lnTo>
                  <a:lnTo>
                    <a:pt x="542" y="60"/>
                  </a:lnTo>
                  <a:lnTo>
                    <a:pt x="537" y="58"/>
                  </a:lnTo>
                  <a:lnTo>
                    <a:pt x="525" y="57"/>
                  </a:lnTo>
                  <a:lnTo>
                    <a:pt x="508" y="51"/>
                  </a:lnTo>
                  <a:lnTo>
                    <a:pt x="490" y="47"/>
                  </a:lnTo>
                  <a:lnTo>
                    <a:pt x="480" y="45"/>
                  </a:lnTo>
                  <a:lnTo>
                    <a:pt x="471" y="43"/>
                  </a:lnTo>
                  <a:lnTo>
                    <a:pt x="464" y="42"/>
                  </a:lnTo>
                  <a:lnTo>
                    <a:pt x="456" y="40"/>
                  </a:lnTo>
                  <a:lnTo>
                    <a:pt x="449" y="36"/>
                  </a:lnTo>
                  <a:lnTo>
                    <a:pt x="441" y="34"/>
                  </a:lnTo>
                  <a:lnTo>
                    <a:pt x="434" y="30"/>
                  </a:lnTo>
                  <a:lnTo>
                    <a:pt x="428" y="27"/>
                  </a:lnTo>
                  <a:lnTo>
                    <a:pt x="422" y="23"/>
                  </a:lnTo>
                  <a:lnTo>
                    <a:pt x="415" y="19"/>
                  </a:lnTo>
                  <a:lnTo>
                    <a:pt x="409" y="19"/>
                  </a:lnTo>
                  <a:lnTo>
                    <a:pt x="402" y="17"/>
                  </a:lnTo>
                  <a:lnTo>
                    <a:pt x="394" y="17"/>
                  </a:lnTo>
                  <a:lnTo>
                    <a:pt x="385" y="19"/>
                  </a:lnTo>
                  <a:lnTo>
                    <a:pt x="378" y="23"/>
                  </a:lnTo>
                  <a:lnTo>
                    <a:pt x="368" y="27"/>
                  </a:lnTo>
                  <a:lnTo>
                    <a:pt x="359" y="28"/>
                  </a:lnTo>
                  <a:lnTo>
                    <a:pt x="348" y="30"/>
                  </a:lnTo>
                  <a:lnTo>
                    <a:pt x="336" y="28"/>
                  </a:lnTo>
                  <a:lnTo>
                    <a:pt x="325" y="25"/>
                  </a:lnTo>
                  <a:lnTo>
                    <a:pt x="314" y="23"/>
                  </a:lnTo>
                  <a:lnTo>
                    <a:pt x="305" y="21"/>
                  </a:lnTo>
                  <a:lnTo>
                    <a:pt x="295" y="19"/>
                  </a:lnTo>
                  <a:lnTo>
                    <a:pt x="288" y="19"/>
                  </a:lnTo>
                  <a:lnTo>
                    <a:pt x="282" y="19"/>
                  </a:lnTo>
                  <a:lnTo>
                    <a:pt x="275" y="19"/>
                  </a:lnTo>
                  <a:lnTo>
                    <a:pt x="269" y="19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2" y="19"/>
                  </a:lnTo>
                  <a:lnTo>
                    <a:pt x="220" y="21"/>
                  </a:lnTo>
                  <a:lnTo>
                    <a:pt x="207" y="21"/>
                  </a:lnTo>
                  <a:lnTo>
                    <a:pt x="194" y="23"/>
                  </a:lnTo>
                  <a:lnTo>
                    <a:pt x="179" y="25"/>
                  </a:lnTo>
                  <a:lnTo>
                    <a:pt x="166" y="27"/>
                  </a:lnTo>
                  <a:lnTo>
                    <a:pt x="155" y="28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4" y="28"/>
                  </a:lnTo>
                  <a:lnTo>
                    <a:pt x="138" y="25"/>
                  </a:lnTo>
                  <a:lnTo>
                    <a:pt x="129" y="21"/>
                  </a:lnTo>
                  <a:lnTo>
                    <a:pt x="114" y="21"/>
                  </a:lnTo>
                  <a:lnTo>
                    <a:pt x="104" y="21"/>
                  </a:lnTo>
                  <a:lnTo>
                    <a:pt x="91" y="23"/>
                  </a:lnTo>
                  <a:lnTo>
                    <a:pt x="78" y="25"/>
                  </a:lnTo>
                  <a:lnTo>
                    <a:pt x="67" y="25"/>
                  </a:lnTo>
                  <a:lnTo>
                    <a:pt x="56" y="27"/>
                  </a:lnTo>
                  <a:lnTo>
                    <a:pt x="46" y="28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7" y="5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4" name="Freeform 26"/>
            <p:cNvSpPr>
              <a:spLocks/>
            </p:cNvSpPr>
            <p:nvPr/>
          </p:nvSpPr>
          <p:spPr bwMode="auto">
            <a:xfrm>
              <a:off x="2919" y="2842"/>
              <a:ext cx="542" cy="60"/>
            </a:xfrm>
            <a:custGeom>
              <a:avLst/>
              <a:gdLst>
                <a:gd name="T0" fmla="*/ 1 w 542"/>
                <a:gd name="T1" fmla="*/ 32 h 60"/>
                <a:gd name="T2" fmla="*/ 15 w 542"/>
                <a:gd name="T3" fmla="*/ 27 h 60"/>
                <a:gd name="T4" fmla="*/ 35 w 542"/>
                <a:gd name="T5" fmla="*/ 17 h 60"/>
                <a:gd name="T6" fmla="*/ 56 w 542"/>
                <a:gd name="T7" fmla="*/ 8 h 60"/>
                <a:gd name="T8" fmla="*/ 74 w 542"/>
                <a:gd name="T9" fmla="*/ 6 h 60"/>
                <a:gd name="T10" fmla="*/ 95 w 542"/>
                <a:gd name="T11" fmla="*/ 8 h 60"/>
                <a:gd name="T12" fmla="*/ 117 w 542"/>
                <a:gd name="T13" fmla="*/ 12 h 60"/>
                <a:gd name="T14" fmla="*/ 134 w 542"/>
                <a:gd name="T15" fmla="*/ 15 h 60"/>
                <a:gd name="T16" fmla="*/ 146 w 542"/>
                <a:gd name="T17" fmla="*/ 17 h 60"/>
                <a:gd name="T18" fmla="*/ 155 w 542"/>
                <a:gd name="T19" fmla="*/ 17 h 60"/>
                <a:gd name="T20" fmla="*/ 168 w 542"/>
                <a:gd name="T21" fmla="*/ 14 h 60"/>
                <a:gd name="T22" fmla="*/ 189 w 542"/>
                <a:gd name="T23" fmla="*/ 8 h 60"/>
                <a:gd name="T24" fmla="*/ 217 w 542"/>
                <a:gd name="T25" fmla="*/ 4 h 60"/>
                <a:gd name="T26" fmla="*/ 248 w 542"/>
                <a:gd name="T27" fmla="*/ 0 h 60"/>
                <a:gd name="T28" fmla="*/ 275 w 542"/>
                <a:gd name="T29" fmla="*/ 0 h 60"/>
                <a:gd name="T30" fmla="*/ 293 w 542"/>
                <a:gd name="T31" fmla="*/ 2 h 60"/>
                <a:gd name="T32" fmla="*/ 303 w 542"/>
                <a:gd name="T33" fmla="*/ 10 h 60"/>
                <a:gd name="T34" fmla="*/ 316 w 542"/>
                <a:gd name="T35" fmla="*/ 15 h 60"/>
                <a:gd name="T36" fmla="*/ 333 w 542"/>
                <a:gd name="T37" fmla="*/ 19 h 60"/>
                <a:gd name="T38" fmla="*/ 348 w 542"/>
                <a:gd name="T39" fmla="*/ 19 h 60"/>
                <a:gd name="T40" fmla="*/ 362 w 542"/>
                <a:gd name="T41" fmla="*/ 15 h 60"/>
                <a:gd name="T42" fmla="*/ 376 w 542"/>
                <a:gd name="T43" fmla="*/ 12 h 60"/>
                <a:gd name="T44" fmla="*/ 392 w 542"/>
                <a:gd name="T45" fmla="*/ 10 h 60"/>
                <a:gd name="T46" fmla="*/ 409 w 542"/>
                <a:gd name="T47" fmla="*/ 10 h 60"/>
                <a:gd name="T48" fmla="*/ 426 w 542"/>
                <a:gd name="T49" fmla="*/ 14 h 60"/>
                <a:gd name="T50" fmla="*/ 445 w 542"/>
                <a:gd name="T51" fmla="*/ 19 h 60"/>
                <a:gd name="T52" fmla="*/ 465 w 542"/>
                <a:gd name="T53" fmla="*/ 25 h 60"/>
                <a:gd name="T54" fmla="*/ 480 w 542"/>
                <a:gd name="T55" fmla="*/ 29 h 60"/>
                <a:gd name="T56" fmla="*/ 493 w 542"/>
                <a:gd name="T57" fmla="*/ 34 h 60"/>
                <a:gd name="T58" fmla="*/ 518 w 542"/>
                <a:gd name="T59" fmla="*/ 42 h 60"/>
                <a:gd name="T60" fmla="*/ 542 w 542"/>
                <a:gd name="T61" fmla="*/ 60 h 60"/>
                <a:gd name="T62" fmla="*/ 525 w 542"/>
                <a:gd name="T63" fmla="*/ 57 h 60"/>
                <a:gd name="T64" fmla="*/ 490 w 542"/>
                <a:gd name="T65" fmla="*/ 49 h 60"/>
                <a:gd name="T66" fmla="*/ 471 w 542"/>
                <a:gd name="T67" fmla="*/ 45 h 60"/>
                <a:gd name="T68" fmla="*/ 456 w 542"/>
                <a:gd name="T69" fmla="*/ 40 h 60"/>
                <a:gd name="T70" fmla="*/ 441 w 542"/>
                <a:gd name="T71" fmla="*/ 34 h 60"/>
                <a:gd name="T72" fmla="*/ 428 w 542"/>
                <a:gd name="T73" fmla="*/ 27 h 60"/>
                <a:gd name="T74" fmla="*/ 415 w 542"/>
                <a:gd name="T75" fmla="*/ 21 h 60"/>
                <a:gd name="T76" fmla="*/ 402 w 542"/>
                <a:gd name="T77" fmla="*/ 17 h 60"/>
                <a:gd name="T78" fmla="*/ 385 w 542"/>
                <a:gd name="T79" fmla="*/ 19 h 60"/>
                <a:gd name="T80" fmla="*/ 368 w 542"/>
                <a:gd name="T81" fmla="*/ 27 h 60"/>
                <a:gd name="T82" fmla="*/ 348 w 542"/>
                <a:gd name="T83" fmla="*/ 30 h 60"/>
                <a:gd name="T84" fmla="*/ 325 w 542"/>
                <a:gd name="T85" fmla="*/ 27 h 60"/>
                <a:gd name="T86" fmla="*/ 305 w 542"/>
                <a:gd name="T87" fmla="*/ 21 h 60"/>
                <a:gd name="T88" fmla="*/ 288 w 542"/>
                <a:gd name="T89" fmla="*/ 19 h 60"/>
                <a:gd name="T90" fmla="*/ 275 w 542"/>
                <a:gd name="T91" fmla="*/ 19 h 60"/>
                <a:gd name="T92" fmla="*/ 263 w 542"/>
                <a:gd name="T93" fmla="*/ 19 h 60"/>
                <a:gd name="T94" fmla="*/ 248 w 542"/>
                <a:gd name="T95" fmla="*/ 19 h 60"/>
                <a:gd name="T96" fmla="*/ 232 w 542"/>
                <a:gd name="T97" fmla="*/ 19 h 60"/>
                <a:gd name="T98" fmla="*/ 207 w 542"/>
                <a:gd name="T99" fmla="*/ 21 h 60"/>
                <a:gd name="T100" fmla="*/ 179 w 542"/>
                <a:gd name="T101" fmla="*/ 25 h 60"/>
                <a:gd name="T102" fmla="*/ 155 w 542"/>
                <a:gd name="T103" fmla="*/ 29 h 60"/>
                <a:gd name="T104" fmla="*/ 146 w 542"/>
                <a:gd name="T105" fmla="*/ 30 h 60"/>
                <a:gd name="T106" fmla="*/ 138 w 542"/>
                <a:gd name="T107" fmla="*/ 25 h 60"/>
                <a:gd name="T108" fmla="*/ 114 w 542"/>
                <a:gd name="T109" fmla="*/ 21 h 60"/>
                <a:gd name="T110" fmla="*/ 91 w 542"/>
                <a:gd name="T111" fmla="*/ 23 h 60"/>
                <a:gd name="T112" fmla="*/ 67 w 542"/>
                <a:gd name="T113" fmla="*/ 25 h 60"/>
                <a:gd name="T114" fmla="*/ 46 w 542"/>
                <a:gd name="T115" fmla="*/ 29 h 60"/>
                <a:gd name="T116" fmla="*/ 37 w 542"/>
                <a:gd name="T117" fmla="*/ 29 h 60"/>
                <a:gd name="T118" fmla="*/ 0 w 542"/>
                <a:gd name="T119" fmla="*/ 34 h 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2" h="60">
                  <a:moveTo>
                    <a:pt x="0" y="34"/>
                  </a:moveTo>
                  <a:lnTo>
                    <a:pt x="1" y="32"/>
                  </a:lnTo>
                  <a:lnTo>
                    <a:pt x="7" y="30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5" y="17"/>
                  </a:lnTo>
                  <a:lnTo>
                    <a:pt x="45" y="12"/>
                  </a:lnTo>
                  <a:lnTo>
                    <a:pt x="56" y="8"/>
                  </a:lnTo>
                  <a:lnTo>
                    <a:pt x="65" y="6"/>
                  </a:lnTo>
                  <a:lnTo>
                    <a:pt x="74" y="6"/>
                  </a:lnTo>
                  <a:lnTo>
                    <a:pt x="84" y="6"/>
                  </a:lnTo>
                  <a:lnTo>
                    <a:pt x="95" y="8"/>
                  </a:lnTo>
                  <a:lnTo>
                    <a:pt x="106" y="8"/>
                  </a:lnTo>
                  <a:lnTo>
                    <a:pt x="117" y="12"/>
                  </a:lnTo>
                  <a:lnTo>
                    <a:pt x="127" y="14"/>
                  </a:lnTo>
                  <a:lnTo>
                    <a:pt x="134" y="15"/>
                  </a:lnTo>
                  <a:lnTo>
                    <a:pt x="142" y="17"/>
                  </a:lnTo>
                  <a:lnTo>
                    <a:pt x="146" y="17"/>
                  </a:lnTo>
                  <a:lnTo>
                    <a:pt x="151" y="17"/>
                  </a:lnTo>
                  <a:lnTo>
                    <a:pt x="155" y="17"/>
                  </a:lnTo>
                  <a:lnTo>
                    <a:pt x="160" y="15"/>
                  </a:lnTo>
                  <a:lnTo>
                    <a:pt x="168" y="14"/>
                  </a:lnTo>
                  <a:lnTo>
                    <a:pt x="177" y="12"/>
                  </a:lnTo>
                  <a:lnTo>
                    <a:pt x="189" y="8"/>
                  </a:lnTo>
                  <a:lnTo>
                    <a:pt x="202" y="6"/>
                  </a:lnTo>
                  <a:lnTo>
                    <a:pt x="217" y="4"/>
                  </a:lnTo>
                  <a:lnTo>
                    <a:pt x="233" y="2"/>
                  </a:lnTo>
                  <a:lnTo>
                    <a:pt x="248" y="0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3" y="2"/>
                  </a:lnTo>
                  <a:lnTo>
                    <a:pt x="299" y="6"/>
                  </a:lnTo>
                  <a:lnTo>
                    <a:pt x="303" y="10"/>
                  </a:lnTo>
                  <a:lnTo>
                    <a:pt x="310" y="14"/>
                  </a:lnTo>
                  <a:lnTo>
                    <a:pt x="316" y="15"/>
                  </a:lnTo>
                  <a:lnTo>
                    <a:pt x="325" y="17"/>
                  </a:lnTo>
                  <a:lnTo>
                    <a:pt x="333" y="19"/>
                  </a:lnTo>
                  <a:lnTo>
                    <a:pt x="340" y="19"/>
                  </a:lnTo>
                  <a:lnTo>
                    <a:pt x="348" y="19"/>
                  </a:lnTo>
                  <a:lnTo>
                    <a:pt x="355" y="17"/>
                  </a:lnTo>
                  <a:lnTo>
                    <a:pt x="362" y="15"/>
                  </a:lnTo>
                  <a:lnTo>
                    <a:pt x="368" y="14"/>
                  </a:lnTo>
                  <a:lnTo>
                    <a:pt x="376" y="12"/>
                  </a:lnTo>
                  <a:lnTo>
                    <a:pt x="383" y="10"/>
                  </a:lnTo>
                  <a:lnTo>
                    <a:pt x="392" y="10"/>
                  </a:lnTo>
                  <a:lnTo>
                    <a:pt x="400" y="10"/>
                  </a:lnTo>
                  <a:lnTo>
                    <a:pt x="409" y="10"/>
                  </a:lnTo>
                  <a:lnTo>
                    <a:pt x="417" y="12"/>
                  </a:lnTo>
                  <a:lnTo>
                    <a:pt x="426" y="14"/>
                  </a:lnTo>
                  <a:lnTo>
                    <a:pt x="435" y="15"/>
                  </a:lnTo>
                  <a:lnTo>
                    <a:pt x="445" y="19"/>
                  </a:lnTo>
                  <a:lnTo>
                    <a:pt x="456" y="21"/>
                  </a:lnTo>
                  <a:lnTo>
                    <a:pt x="465" y="25"/>
                  </a:lnTo>
                  <a:lnTo>
                    <a:pt x="473" y="27"/>
                  </a:lnTo>
                  <a:lnTo>
                    <a:pt x="480" y="29"/>
                  </a:lnTo>
                  <a:lnTo>
                    <a:pt x="484" y="30"/>
                  </a:lnTo>
                  <a:lnTo>
                    <a:pt x="493" y="34"/>
                  </a:lnTo>
                  <a:lnTo>
                    <a:pt x="507" y="38"/>
                  </a:lnTo>
                  <a:lnTo>
                    <a:pt x="518" y="42"/>
                  </a:lnTo>
                  <a:lnTo>
                    <a:pt x="523" y="43"/>
                  </a:lnTo>
                  <a:lnTo>
                    <a:pt x="542" y="60"/>
                  </a:lnTo>
                  <a:lnTo>
                    <a:pt x="536" y="58"/>
                  </a:lnTo>
                  <a:lnTo>
                    <a:pt x="525" y="57"/>
                  </a:lnTo>
                  <a:lnTo>
                    <a:pt x="508" y="53"/>
                  </a:lnTo>
                  <a:lnTo>
                    <a:pt x="490" y="49"/>
                  </a:lnTo>
                  <a:lnTo>
                    <a:pt x="480" y="47"/>
                  </a:lnTo>
                  <a:lnTo>
                    <a:pt x="471" y="45"/>
                  </a:lnTo>
                  <a:lnTo>
                    <a:pt x="463" y="42"/>
                  </a:lnTo>
                  <a:lnTo>
                    <a:pt x="456" y="40"/>
                  </a:lnTo>
                  <a:lnTo>
                    <a:pt x="449" y="36"/>
                  </a:lnTo>
                  <a:lnTo>
                    <a:pt x="441" y="34"/>
                  </a:lnTo>
                  <a:lnTo>
                    <a:pt x="434" y="30"/>
                  </a:lnTo>
                  <a:lnTo>
                    <a:pt x="428" y="27"/>
                  </a:lnTo>
                  <a:lnTo>
                    <a:pt x="422" y="23"/>
                  </a:lnTo>
                  <a:lnTo>
                    <a:pt x="415" y="21"/>
                  </a:lnTo>
                  <a:lnTo>
                    <a:pt x="409" y="19"/>
                  </a:lnTo>
                  <a:lnTo>
                    <a:pt x="402" y="17"/>
                  </a:lnTo>
                  <a:lnTo>
                    <a:pt x="394" y="19"/>
                  </a:lnTo>
                  <a:lnTo>
                    <a:pt x="385" y="19"/>
                  </a:lnTo>
                  <a:lnTo>
                    <a:pt x="377" y="23"/>
                  </a:lnTo>
                  <a:lnTo>
                    <a:pt x="368" y="27"/>
                  </a:lnTo>
                  <a:lnTo>
                    <a:pt x="359" y="30"/>
                  </a:lnTo>
                  <a:lnTo>
                    <a:pt x="348" y="30"/>
                  </a:lnTo>
                  <a:lnTo>
                    <a:pt x="336" y="29"/>
                  </a:lnTo>
                  <a:lnTo>
                    <a:pt x="325" y="27"/>
                  </a:lnTo>
                  <a:lnTo>
                    <a:pt x="314" y="23"/>
                  </a:lnTo>
                  <a:lnTo>
                    <a:pt x="305" y="21"/>
                  </a:lnTo>
                  <a:lnTo>
                    <a:pt x="295" y="19"/>
                  </a:lnTo>
                  <a:lnTo>
                    <a:pt x="288" y="19"/>
                  </a:lnTo>
                  <a:lnTo>
                    <a:pt x="282" y="19"/>
                  </a:lnTo>
                  <a:lnTo>
                    <a:pt x="275" y="19"/>
                  </a:lnTo>
                  <a:lnTo>
                    <a:pt x="269" y="19"/>
                  </a:lnTo>
                  <a:lnTo>
                    <a:pt x="263" y="19"/>
                  </a:lnTo>
                  <a:lnTo>
                    <a:pt x="256" y="19"/>
                  </a:lnTo>
                  <a:lnTo>
                    <a:pt x="248" y="19"/>
                  </a:lnTo>
                  <a:lnTo>
                    <a:pt x="241" y="19"/>
                  </a:lnTo>
                  <a:lnTo>
                    <a:pt x="232" y="19"/>
                  </a:lnTo>
                  <a:lnTo>
                    <a:pt x="220" y="21"/>
                  </a:lnTo>
                  <a:lnTo>
                    <a:pt x="207" y="21"/>
                  </a:lnTo>
                  <a:lnTo>
                    <a:pt x="194" y="23"/>
                  </a:lnTo>
                  <a:lnTo>
                    <a:pt x="179" y="25"/>
                  </a:lnTo>
                  <a:lnTo>
                    <a:pt x="166" y="27"/>
                  </a:lnTo>
                  <a:lnTo>
                    <a:pt x="155" y="29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4" y="29"/>
                  </a:lnTo>
                  <a:lnTo>
                    <a:pt x="138" y="25"/>
                  </a:lnTo>
                  <a:lnTo>
                    <a:pt x="129" y="21"/>
                  </a:lnTo>
                  <a:lnTo>
                    <a:pt x="114" y="21"/>
                  </a:lnTo>
                  <a:lnTo>
                    <a:pt x="104" y="21"/>
                  </a:lnTo>
                  <a:lnTo>
                    <a:pt x="91" y="23"/>
                  </a:lnTo>
                  <a:lnTo>
                    <a:pt x="78" y="25"/>
                  </a:lnTo>
                  <a:lnTo>
                    <a:pt x="67" y="25"/>
                  </a:lnTo>
                  <a:lnTo>
                    <a:pt x="56" y="27"/>
                  </a:lnTo>
                  <a:lnTo>
                    <a:pt x="46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7" y="5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5" name="Freeform 27"/>
            <p:cNvSpPr>
              <a:spLocks/>
            </p:cNvSpPr>
            <p:nvPr/>
          </p:nvSpPr>
          <p:spPr bwMode="auto">
            <a:xfrm>
              <a:off x="2924" y="2942"/>
              <a:ext cx="543" cy="59"/>
            </a:xfrm>
            <a:custGeom>
              <a:avLst/>
              <a:gdLst>
                <a:gd name="T0" fmla="*/ 2 w 543"/>
                <a:gd name="T1" fmla="*/ 30 h 59"/>
                <a:gd name="T2" fmla="*/ 15 w 543"/>
                <a:gd name="T3" fmla="*/ 24 h 59"/>
                <a:gd name="T4" fmla="*/ 36 w 543"/>
                <a:gd name="T5" fmla="*/ 15 h 59"/>
                <a:gd name="T6" fmla="*/ 56 w 543"/>
                <a:gd name="T7" fmla="*/ 7 h 59"/>
                <a:gd name="T8" fmla="*/ 75 w 543"/>
                <a:gd name="T9" fmla="*/ 5 h 59"/>
                <a:gd name="T10" fmla="*/ 96 w 543"/>
                <a:gd name="T11" fmla="*/ 5 h 59"/>
                <a:gd name="T12" fmla="*/ 118 w 543"/>
                <a:gd name="T13" fmla="*/ 9 h 59"/>
                <a:gd name="T14" fmla="*/ 135 w 543"/>
                <a:gd name="T15" fmla="*/ 13 h 59"/>
                <a:gd name="T16" fmla="*/ 146 w 543"/>
                <a:gd name="T17" fmla="*/ 16 h 59"/>
                <a:gd name="T18" fmla="*/ 155 w 543"/>
                <a:gd name="T19" fmla="*/ 16 h 59"/>
                <a:gd name="T20" fmla="*/ 169 w 543"/>
                <a:gd name="T21" fmla="*/ 13 h 59"/>
                <a:gd name="T22" fmla="*/ 189 w 543"/>
                <a:gd name="T23" fmla="*/ 7 h 59"/>
                <a:gd name="T24" fmla="*/ 217 w 543"/>
                <a:gd name="T25" fmla="*/ 3 h 59"/>
                <a:gd name="T26" fmla="*/ 249 w 543"/>
                <a:gd name="T27" fmla="*/ 0 h 59"/>
                <a:gd name="T28" fmla="*/ 275 w 543"/>
                <a:gd name="T29" fmla="*/ 0 h 59"/>
                <a:gd name="T30" fmla="*/ 294 w 543"/>
                <a:gd name="T31" fmla="*/ 1 h 59"/>
                <a:gd name="T32" fmla="*/ 303 w 543"/>
                <a:gd name="T33" fmla="*/ 9 h 59"/>
                <a:gd name="T34" fmla="*/ 316 w 543"/>
                <a:gd name="T35" fmla="*/ 15 h 59"/>
                <a:gd name="T36" fmla="*/ 333 w 543"/>
                <a:gd name="T37" fmla="*/ 16 h 59"/>
                <a:gd name="T38" fmla="*/ 348 w 543"/>
                <a:gd name="T39" fmla="*/ 16 h 59"/>
                <a:gd name="T40" fmla="*/ 363 w 543"/>
                <a:gd name="T41" fmla="*/ 13 h 59"/>
                <a:gd name="T42" fmla="*/ 376 w 543"/>
                <a:gd name="T43" fmla="*/ 9 h 59"/>
                <a:gd name="T44" fmla="*/ 393 w 543"/>
                <a:gd name="T45" fmla="*/ 7 h 59"/>
                <a:gd name="T46" fmla="*/ 410 w 543"/>
                <a:gd name="T47" fmla="*/ 7 h 59"/>
                <a:gd name="T48" fmla="*/ 427 w 543"/>
                <a:gd name="T49" fmla="*/ 11 h 59"/>
                <a:gd name="T50" fmla="*/ 445 w 543"/>
                <a:gd name="T51" fmla="*/ 18 h 59"/>
                <a:gd name="T52" fmla="*/ 466 w 543"/>
                <a:gd name="T53" fmla="*/ 24 h 59"/>
                <a:gd name="T54" fmla="*/ 481 w 543"/>
                <a:gd name="T55" fmla="*/ 28 h 59"/>
                <a:gd name="T56" fmla="*/ 494 w 543"/>
                <a:gd name="T57" fmla="*/ 31 h 59"/>
                <a:gd name="T58" fmla="*/ 518 w 543"/>
                <a:gd name="T59" fmla="*/ 39 h 59"/>
                <a:gd name="T60" fmla="*/ 543 w 543"/>
                <a:gd name="T61" fmla="*/ 59 h 59"/>
                <a:gd name="T62" fmla="*/ 526 w 543"/>
                <a:gd name="T63" fmla="*/ 56 h 59"/>
                <a:gd name="T64" fmla="*/ 490 w 543"/>
                <a:gd name="T65" fmla="*/ 46 h 59"/>
                <a:gd name="T66" fmla="*/ 472 w 543"/>
                <a:gd name="T67" fmla="*/ 43 h 59"/>
                <a:gd name="T68" fmla="*/ 457 w 543"/>
                <a:gd name="T69" fmla="*/ 37 h 59"/>
                <a:gd name="T70" fmla="*/ 442 w 543"/>
                <a:gd name="T71" fmla="*/ 31 h 59"/>
                <a:gd name="T72" fmla="*/ 429 w 543"/>
                <a:gd name="T73" fmla="*/ 24 h 59"/>
                <a:gd name="T74" fmla="*/ 415 w 543"/>
                <a:gd name="T75" fmla="*/ 18 h 59"/>
                <a:gd name="T76" fmla="*/ 402 w 543"/>
                <a:gd name="T77" fmla="*/ 16 h 59"/>
                <a:gd name="T78" fmla="*/ 386 w 543"/>
                <a:gd name="T79" fmla="*/ 18 h 59"/>
                <a:gd name="T80" fmla="*/ 369 w 543"/>
                <a:gd name="T81" fmla="*/ 24 h 59"/>
                <a:gd name="T82" fmla="*/ 348 w 543"/>
                <a:gd name="T83" fmla="*/ 28 h 59"/>
                <a:gd name="T84" fmla="*/ 326 w 543"/>
                <a:gd name="T85" fmla="*/ 24 h 59"/>
                <a:gd name="T86" fmla="*/ 305 w 543"/>
                <a:gd name="T87" fmla="*/ 18 h 59"/>
                <a:gd name="T88" fmla="*/ 288 w 543"/>
                <a:gd name="T89" fmla="*/ 16 h 59"/>
                <a:gd name="T90" fmla="*/ 275 w 543"/>
                <a:gd name="T91" fmla="*/ 18 h 59"/>
                <a:gd name="T92" fmla="*/ 264 w 543"/>
                <a:gd name="T93" fmla="*/ 16 h 59"/>
                <a:gd name="T94" fmla="*/ 249 w 543"/>
                <a:gd name="T95" fmla="*/ 16 h 59"/>
                <a:gd name="T96" fmla="*/ 232 w 543"/>
                <a:gd name="T97" fmla="*/ 16 h 59"/>
                <a:gd name="T98" fmla="*/ 208 w 543"/>
                <a:gd name="T99" fmla="*/ 20 h 59"/>
                <a:gd name="T100" fmla="*/ 180 w 543"/>
                <a:gd name="T101" fmla="*/ 24 h 59"/>
                <a:gd name="T102" fmla="*/ 155 w 543"/>
                <a:gd name="T103" fmla="*/ 28 h 59"/>
                <a:gd name="T104" fmla="*/ 146 w 543"/>
                <a:gd name="T105" fmla="*/ 30 h 59"/>
                <a:gd name="T106" fmla="*/ 139 w 543"/>
                <a:gd name="T107" fmla="*/ 24 h 59"/>
                <a:gd name="T108" fmla="*/ 114 w 543"/>
                <a:gd name="T109" fmla="*/ 20 h 59"/>
                <a:gd name="T110" fmla="*/ 92 w 543"/>
                <a:gd name="T111" fmla="*/ 22 h 59"/>
                <a:gd name="T112" fmla="*/ 68 w 543"/>
                <a:gd name="T113" fmla="*/ 24 h 59"/>
                <a:gd name="T114" fmla="*/ 47 w 543"/>
                <a:gd name="T115" fmla="*/ 28 h 59"/>
                <a:gd name="T116" fmla="*/ 38 w 543"/>
                <a:gd name="T117" fmla="*/ 28 h 59"/>
                <a:gd name="T118" fmla="*/ 0 w 543"/>
                <a:gd name="T119" fmla="*/ 31 h 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3" h="59">
                  <a:moveTo>
                    <a:pt x="0" y="31"/>
                  </a:moveTo>
                  <a:lnTo>
                    <a:pt x="2" y="30"/>
                  </a:lnTo>
                  <a:lnTo>
                    <a:pt x="8" y="28"/>
                  </a:lnTo>
                  <a:lnTo>
                    <a:pt x="15" y="24"/>
                  </a:lnTo>
                  <a:lnTo>
                    <a:pt x="25" y="18"/>
                  </a:lnTo>
                  <a:lnTo>
                    <a:pt x="36" y="15"/>
                  </a:lnTo>
                  <a:lnTo>
                    <a:pt x="47" y="11"/>
                  </a:lnTo>
                  <a:lnTo>
                    <a:pt x="56" y="7"/>
                  </a:lnTo>
                  <a:lnTo>
                    <a:pt x="66" y="5"/>
                  </a:lnTo>
                  <a:lnTo>
                    <a:pt x="75" y="5"/>
                  </a:lnTo>
                  <a:lnTo>
                    <a:pt x="84" y="5"/>
                  </a:lnTo>
                  <a:lnTo>
                    <a:pt x="96" y="5"/>
                  </a:lnTo>
                  <a:lnTo>
                    <a:pt x="107" y="7"/>
                  </a:lnTo>
                  <a:lnTo>
                    <a:pt x="118" y="9"/>
                  </a:lnTo>
                  <a:lnTo>
                    <a:pt x="127" y="11"/>
                  </a:lnTo>
                  <a:lnTo>
                    <a:pt x="135" y="13"/>
                  </a:lnTo>
                  <a:lnTo>
                    <a:pt x="142" y="15"/>
                  </a:lnTo>
                  <a:lnTo>
                    <a:pt x="146" y="16"/>
                  </a:lnTo>
                  <a:lnTo>
                    <a:pt x="152" y="16"/>
                  </a:lnTo>
                  <a:lnTo>
                    <a:pt x="155" y="16"/>
                  </a:lnTo>
                  <a:lnTo>
                    <a:pt x="161" y="15"/>
                  </a:lnTo>
                  <a:lnTo>
                    <a:pt x="169" y="13"/>
                  </a:lnTo>
                  <a:lnTo>
                    <a:pt x="178" y="11"/>
                  </a:lnTo>
                  <a:lnTo>
                    <a:pt x="189" y="7"/>
                  </a:lnTo>
                  <a:lnTo>
                    <a:pt x="202" y="5"/>
                  </a:lnTo>
                  <a:lnTo>
                    <a:pt x="217" y="3"/>
                  </a:lnTo>
                  <a:lnTo>
                    <a:pt x="234" y="1"/>
                  </a:lnTo>
                  <a:lnTo>
                    <a:pt x="249" y="0"/>
                  </a:lnTo>
                  <a:lnTo>
                    <a:pt x="262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4" y="1"/>
                  </a:lnTo>
                  <a:lnTo>
                    <a:pt x="300" y="5"/>
                  </a:lnTo>
                  <a:lnTo>
                    <a:pt x="303" y="9"/>
                  </a:lnTo>
                  <a:lnTo>
                    <a:pt x="311" y="11"/>
                  </a:lnTo>
                  <a:lnTo>
                    <a:pt x="316" y="15"/>
                  </a:lnTo>
                  <a:lnTo>
                    <a:pt x="326" y="15"/>
                  </a:lnTo>
                  <a:lnTo>
                    <a:pt x="333" y="16"/>
                  </a:lnTo>
                  <a:lnTo>
                    <a:pt x="341" y="16"/>
                  </a:lnTo>
                  <a:lnTo>
                    <a:pt x="348" y="16"/>
                  </a:lnTo>
                  <a:lnTo>
                    <a:pt x="356" y="15"/>
                  </a:lnTo>
                  <a:lnTo>
                    <a:pt x="363" y="13"/>
                  </a:lnTo>
                  <a:lnTo>
                    <a:pt x="369" y="11"/>
                  </a:lnTo>
                  <a:lnTo>
                    <a:pt x="376" y="9"/>
                  </a:lnTo>
                  <a:lnTo>
                    <a:pt x="384" y="7"/>
                  </a:lnTo>
                  <a:lnTo>
                    <a:pt x="393" y="7"/>
                  </a:lnTo>
                  <a:lnTo>
                    <a:pt x="401" y="7"/>
                  </a:lnTo>
                  <a:lnTo>
                    <a:pt x="410" y="7"/>
                  </a:lnTo>
                  <a:lnTo>
                    <a:pt x="417" y="9"/>
                  </a:lnTo>
                  <a:lnTo>
                    <a:pt x="427" y="11"/>
                  </a:lnTo>
                  <a:lnTo>
                    <a:pt x="436" y="15"/>
                  </a:lnTo>
                  <a:lnTo>
                    <a:pt x="445" y="18"/>
                  </a:lnTo>
                  <a:lnTo>
                    <a:pt x="457" y="20"/>
                  </a:lnTo>
                  <a:lnTo>
                    <a:pt x="466" y="24"/>
                  </a:lnTo>
                  <a:lnTo>
                    <a:pt x="473" y="26"/>
                  </a:lnTo>
                  <a:lnTo>
                    <a:pt x="481" y="28"/>
                  </a:lnTo>
                  <a:lnTo>
                    <a:pt x="485" y="30"/>
                  </a:lnTo>
                  <a:lnTo>
                    <a:pt x="494" y="31"/>
                  </a:lnTo>
                  <a:lnTo>
                    <a:pt x="507" y="35"/>
                  </a:lnTo>
                  <a:lnTo>
                    <a:pt x="518" y="39"/>
                  </a:lnTo>
                  <a:lnTo>
                    <a:pt x="524" y="41"/>
                  </a:lnTo>
                  <a:lnTo>
                    <a:pt x="543" y="59"/>
                  </a:lnTo>
                  <a:lnTo>
                    <a:pt x="537" y="58"/>
                  </a:lnTo>
                  <a:lnTo>
                    <a:pt x="526" y="56"/>
                  </a:lnTo>
                  <a:lnTo>
                    <a:pt x="509" y="50"/>
                  </a:lnTo>
                  <a:lnTo>
                    <a:pt x="490" y="46"/>
                  </a:lnTo>
                  <a:lnTo>
                    <a:pt x="481" y="45"/>
                  </a:lnTo>
                  <a:lnTo>
                    <a:pt x="472" y="43"/>
                  </a:lnTo>
                  <a:lnTo>
                    <a:pt x="464" y="39"/>
                  </a:lnTo>
                  <a:lnTo>
                    <a:pt x="457" y="37"/>
                  </a:lnTo>
                  <a:lnTo>
                    <a:pt x="449" y="35"/>
                  </a:lnTo>
                  <a:lnTo>
                    <a:pt x="442" y="31"/>
                  </a:lnTo>
                  <a:lnTo>
                    <a:pt x="434" y="28"/>
                  </a:lnTo>
                  <a:lnTo>
                    <a:pt x="429" y="24"/>
                  </a:lnTo>
                  <a:lnTo>
                    <a:pt x="423" y="20"/>
                  </a:lnTo>
                  <a:lnTo>
                    <a:pt x="415" y="18"/>
                  </a:lnTo>
                  <a:lnTo>
                    <a:pt x="410" y="16"/>
                  </a:lnTo>
                  <a:lnTo>
                    <a:pt x="402" y="16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9" y="24"/>
                  </a:lnTo>
                  <a:lnTo>
                    <a:pt x="359" y="28"/>
                  </a:lnTo>
                  <a:lnTo>
                    <a:pt x="348" y="28"/>
                  </a:lnTo>
                  <a:lnTo>
                    <a:pt x="337" y="28"/>
                  </a:lnTo>
                  <a:lnTo>
                    <a:pt x="326" y="24"/>
                  </a:lnTo>
                  <a:lnTo>
                    <a:pt x="314" y="22"/>
                  </a:lnTo>
                  <a:lnTo>
                    <a:pt x="305" y="18"/>
                  </a:lnTo>
                  <a:lnTo>
                    <a:pt x="296" y="16"/>
                  </a:lnTo>
                  <a:lnTo>
                    <a:pt x="288" y="16"/>
                  </a:lnTo>
                  <a:lnTo>
                    <a:pt x="283" y="18"/>
                  </a:lnTo>
                  <a:lnTo>
                    <a:pt x="275" y="18"/>
                  </a:lnTo>
                  <a:lnTo>
                    <a:pt x="270" y="18"/>
                  </a:lnTo>
                  <a:lnTo>
                    <a:pt x="264" y="16"/>
                  </a:lnTo>
                  <a:lnTo>
                    <a:pt x="256" y="16"/>
                  </a:lnTo>
                  <a:lnTo>
                    <a:pt x="249" y="16"/>
                  </a:lnTo>
                  <a:lnTo>
                    <a:pt x="242" y="16"/>
                  </a:lnTo>
                  <a:lnTo>
                    <a:pt x="232" y="16"/>
                  </a:lnTo>
                  <a:lnTo>
                    <a:pt x="221" y="18"/>
                  </a:lnTo>
                  <a:lnTo>
                    <a:pt x="208" y="20"/>
                  </a:lnTo>
                  <a:lnTo>
                    <a:pt x="195" y="22"/>
                  </a:lnTo>
                  <a:lnTo>
                    <a:pt x="180" y="24"/>
                  </a:lnTo>
                  <a:lnTo>
                    <a:pt x="167" y="26"/>
                  </a:lnTo>
                  <a:lnTo>
                    <a:pt x="155" y="28"/>
                  </a:lnTo>
                  <a:lnTo>
                    <a:pt x="148" y="30"/>
                  </a:lnTo>
                  <a:lnTo>
                    <a:pt x="146" y="30"/>
                  </a:lnTo>
                  <a:lnTo>
                    <a:pt x="144" y="28"/>
                  </a:lnTo>
                  <a:lnTo>
                    <a:pt x="139" y="24"/>
                  </a:lnTo>
                  <a:lnTo>
                    <a:pt x="129" y="20"/>
                  </a:lnTo>
                  <a:lnTo>
                    <a:pt x="114" y="20"/>
                  </a:lnTo>
                  <a:lnTo>
                    <a:pt x="105" y="20"/>
                  </a:lnTo>
                  <a:lnTo>
                    <a:pt x="92" y="22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56" y="26"/>
                  </a:lnTo>
                  <a:lnTo>
                    <a:pt x="47" y="28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8" y="5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6" name="Freeform 28"/>
            <p:cNvSpPr>
              <a:spLocks/>
            </p:cNvSpPr>
            <p:nvPr/>
          </p:nvSpPr>
          <p:spPr bwMode="auto">
            <a:xfrm>
              <a:off x="2958" y="3041"/>
              <a:ext cx="542" cy="60"/>
            </a:xfrm>
            <a:custGeom>
              <a:avLst/>
              <a:gdLst>
                <a:gd name="T0" fmla="*/ 2 w 542"/>
                <a:gd name="T1" fmla="*/ 32 h 60"/>
                <a:gd name="T2" fmla="*/ 15 w 542"/>
                <a:gd name="T3" fmla="*/ 26 h 60"/>
                <a:gd name="T4" fmla="*/ 35 w 542"/>
                <a:gd name="T5" fmla="*/ 17 h 60"/>
                <a:gd name="T6" fmla="*/ 56 w 542"/>
                <a:gd name="T7" fmla="*/ 9 h 60"/>
                <a:gd name="T8" fmla="*/ 75 w 542"/>
                <a:gd name="T9" fmla="*/ 7 h 60"/>
                <a:gd name="T10" fmla="*/ 95 w 542"/>
                <a:gd name="T11" fmla="*/ 7 h 60"/>
                <a:gd name="T12" fmla="*/ 116 w 542"/>
                <a:gd name="T13" fmla="*/ 11 h 60"/>
                <a:gd name="T14" fmla="*/ 133 w 542"/>
                <a:gd name="T15" fmla="*/ 15 h 60"/>
                <a:gd name="T16" fmla="*/ 146 w 542"/>
                <a:gd name="T17" fmla="*/ 18 h 60"/>
                <a:gd name="T18" fmla="*/ 155 w 542"/>
                <a:gd name="T19" fmla="*/ 18 h 60"/>
                <a:gd name="T20" fmla="*/ 168 w 542"/>
                <a:gd name="T21" fmla="*/ 15 h 60"/>
                <a:gd name="T22" fmla="*/ 189 w 542"/>
                <a:gd name="T23" fmla="*/ 9 h 60"/>
                <a:gd name="T24" fmla="*/ 217 w 542"/>
                <a:gd name="T25" fmla="*/ 5 h 60"/>
                <a:gd name="T26" fmla="*/ 249 w 542"/>
                <a:gd name="T27" fmla="*/ 2 h 60"/>
                <a:gd name="T28" fmla="*/ 275 w 542"/>
                <a:gd name="T29" fmla="*/ 0 h 60"/>
                <a:gd name="T30" fmla="*/ 294 w 542"/>
                <a:gd name="T31" fmla="*/ 4 h 60"/>
                <a:gd name="T32" fmla="*/ 303 w 542"/>
                <a:gd name="T33" fmla="*/ 11 h 60"/>
                <a:gd name="T34" fmla="*/ 316 w 542"/>
                <a:gd name="T35" fmla="*/ 17 h 60"/>
                <a:gd name="T36" fmla="*/ 333 w 542"/>
                <a:gd name="T37" fmla="*/ 18 h 60"/>
                <a:gd name="T38" fmla="*/ 348 w 542"/>
                <a:gd name="T39" fmla="*/ 18 h 60"/>
                <a:gd name="T40" fmla="*/ 363 w 542"/>
                <a:gd name="T41" fmla="*/ 15 h 60"/>
                <a:gd name="T42" fmla="*/ 376 w 542"/>
                <a:gd name="T43" fmla="*/ 11 h 60"/>
                <a:gd name="T44" fmla="*/ 391 w 542"/>
                <a:gd name="T45" fmla="*/ 9 h 60"/>
                <a:gd name="T46" fmla="*/ 408 w 542"/>
                <a:gd name="T47" fmla="*/ 9 h 60"/>
                <a:gd name="T48" fmla="*/ 424 w 542"/>
                <a:gd name="T49" fmla="*/ 13 h 60"/>
                <a:gd name="T50" fmla="*/ 445 w 542"/>
                <a:gd name="T51" fmla="*/ 18 h 60"/>
                <a:gd name="T52" fmla="*/ 466 w 542"/>
                <a:gd name="T53" fmla="*/ 24 h 60"/>
                <a:gd name="T54" fmla="*/ 481 w 542"/>
                <a:gd name="T55" fmla="*/ 30 h 60"/>
                <a:gd name="T56" fmla="*/ 494 w 542"/>
                <a:gd name="T57" fmla="*/ 33 h 60"/>
                <a:gd name="T58" fmla="*/ 518 w 542"/>
                <a:gd name="T59" fmla="*/ 41 h 60"/>
                <a:gd name="T60" fmla="*/ 542 w 542"/>
                <a:gd name="T61" fmla="*/ 60 h 60"/>
                <a:gd name="T62" fmla="*/ 524 w 542"/>
                <a:gd name="T63" fmla="*/ 56 h 60"/>
                <a:gd name="T64" fmla="*/ 488 w 542"/>
                <a:gd name="T65" fmla="*/ 48 h 60"/>
                <a:gd name="T66" fmla="*/ 471 w 542"/>
                <a:gd name="T67" fmla="*/ 45 h 60"/>
                <a:gd name="T68" fmla="*/ 454 w 542"/>
                <a:gd name="T69" fmla="*/ 39 h 60"/>
                <a:gd name="T70" fmla="*/ 441 w 542"/>
                <a:gd name="T71" fmla="*/ 33 h 60"/>
                <a:gd name="T72" fmla="*/ 428 w 542"/>
                <a:gd name="T73" fmla="*/ 26 h 60"/>
                <a:gd name="T74" fmla="*/ 415 w 542"/>
                <a:gd name="T75" fmla="*/ 20 h 60"/>
                <a:gd name="T76" fmla="*/ 400 w 542"/>
                <a:gd name="T77" fmla="*/ 18 h 60"/>
                <a:gd name="T78" fmla="*/ 385 w 542"/>
                <a:gd name="T79" fmla="*/ 20 h 60"/>
                <a:gd name="T80" fmla="*/ 367 w 542"/>
                <a:gd name="T81" fmla="*/ 26 h 60"/>
                <a:gd name="T82" fmla="*/ 346 w 542"/>
                <a:gd name="T83" fmla="*/ 30 h 60"/>
                <a:gd name="T84" fmla="*/ 323 w 542"/>
                <a:gd name="T85" fmla="*/ 26 h 60"/>
                <a:gd name="T86" fmla="*/ 303 w 542"/>
                <a:gd name="T87" fmla="*/ 20 h 60"/>
                <a:gd name="T88" fmla="*/ 286 w 542"/>
                <a:gd name="T89" fmla="*/ 18 h 60"/>
                <a:gd name="T90" fmla="*/ 273 w 542"/>
                <a:gd name="T91" fmla="*/ 20 h 60"/>
                <a:gd name="T92" fmla="*/ 262 w 542"/>
                <a:gd name="T93" fmla="*/ 18 h 60"/>
                <a:gd name="T94" fmla="*/ 247 w 542"/>
                <a:gd name="T95" fmla="*/ 18 h 60"/>
                <a:gd name="T96" fmla="*/ 230 w 542"/>
                <a:gd name="T97" fmla="*/ 18 h 60"/>
                <a:gd name="T98" fmla="*/ 206 w 542"/>
                <a:gd name="T99" fmla="*/ 22 h 60"/>
                <a:gd name="T100" fmla="*/ 179 w 542"/>
                <a:gd name="T101" fmla="*/ 26 h 60"/>
                <a:gd name="T102" fmla="*/ 155 w 542"/>
                <a:gd name="T103" fmla="*/ 30 h 60"/>
                <a:gd name="T104" fmla="*/ 146 w 542"/>
                <a:gd name="T105" fmla="*/ 32 h 60"/>
                <a:gd name="T106" fmla="*/ 138 w 542"/>
                <a:gd name="T107" fmla="*/ 26 h 60"/>
                <a:gd name="T108" fmla="*/ 114 w 542"/>
                <a:gd name="T109" fmla="*/ 22 h 60"/>
                <a:gd name="T110" fmla="*/ 92 w 542"/>
                <a:gd name="T111" fmla="*/ 24 h 60"/>
                <a:gd name="T112" fmla="*/ 65 w 542"/>
                <a:gd name="T113" fmla="*/ 26 h 60"/>
                <a:gd name="T114" fmla="*/ 45 w 542"/>
                <a:gd name="T115" fmla="*/ 28 h 60"/>
                <a:gd name="T116" fmla="*/ 35 w 542"/>
                <a:gd name="T117" fmla="*/ 28 h 60"/>
                <a:gd name="T118" fmla="*/ 0 w 542"/>
                <a:gd name="T119" fmla="*/ 33 h 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2" h="60">
                  <a:moveTo>
                    <a:pt x="0" y="33"/>
                  </a:moveTo>
                  <a:lnTo>
                    <a:pt x="2" y="32"/>
                  </a:lnTo>
                  <a:lnTo>
                    <a:pt x="7" y="30"/>
                  </a:lnTo>
                  <a:lnTo>
                    <a:pt x="15" y="26"/>
                  </a:lnTo>
                  <a:lnTo>
                    <a:pt x="24" y="20"/>
                  </a:lnTo>
                  <a:lnTo>
                    <a:pt x="35" y="17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7"/>
                  </a:lnTo>
                  <a:lnTo>
                    <a:pt x="75" y="7"/>
                  </a:lnTo>
                  <a:lnTo>
                    <a:pt x="84" y="7"/>
                  </a:lnTo>
                  <a:lnTo>
                    <a:pt x="95" y="7"/>
                  </a:lnTo>
                  <a:lnTo>
                    <a:pt x="107" y="9"/>
                  </a:lnTo>
                  <a:lnTo>
                    <a:pt x="116" y="11"/>
                  </a:lnTo>
                  <a:lnTo>
                    <a:pt x="125" y="13"/>
                  </a:lnTo>
                  <a:lnTo>
                    <a:pt x="133" y="15"/>
                  </a:lnTo>
                  <a:lnTo>
                    <a:pt x="140" y="17"/>
                  </a:lnTo>
                  <a:lnTo>
                    <a:pt x="146" y="18"/>
                  </a:lnTo>
                  <a:lnTo>
                    <a:pt x="150" y="18"/>
                  </a:lnTo>
                  <a:lnTo>
                    <a:pt x="155" y="18"/>
                  </a:lnTo>
                  <a:lnTo>
                    <a:pt x="161" y="17"/>
                  </a:lnTo>
                  <a:lnTo>
                    <a:pt x="168" y="15"/>
                  </a:lnTo>
                  <a:lnTo>
                    <a:pt x="178" y="13"/>
                  </a:lnTo>
                  <a:lnTo>
                    <a:pt x="189" y="9"/>
                  </a:lnTo>
                  <a:lnTo>
                    <a:pt x="202" y="7"/>
                  </a:lnTo>
                  <a:lnTo>
                    <a:pt x="217" y="5"/>
                  </a:lnTo>
                  <a:lnTo>
                    <a:pt x="234" y="2"/>
                  </a:lnTo>
                  <a:lnTo>
                    <a:pt x="249" y="2"/>
                  </a:lnTo>
                  <a:lnTo>
                    <a:pt x="262" y="0"/>
                  </a:lnTo>
                  <a:lnTo>
                    <a:pt x="275" y="0"/>
                  </a:lnTo>
                  <a:lnTo>
                    <a:pt x="286" y="2"/>
                  </a:lnTo>
                  <a:lnTo>
                    <a:pt x="294" y="4"/>
                  </a:lnTo>
                  <a:lnTo>
                    <a:pt x="299" y="7"/>
                  </a:lnTo>
                  <a:lnTo>
                    <a:pt x="303" y="11"/>
                  </a:lnTo>
                  <a:lnTo>
                    <a:pt x="310" y="13"/>
                  </a:lnTo>
                  <a:lnTo>
                    <a:pt x="316" y="17"/>
                  </a:lnTo>
                  <a:lnTo>
                    <a:pt x="325" y="17"/>
                  </a:lnTo>
                  <a:lnTo>
                    <a:pt x="333" y="18"/>
                  </a:lnTo>
                  <a:lnTo>
                    <a:pt x="340" y="18"/>
                  </a:lnTo>
                  <a:lnTo>
                    <a:pt x="348" y="18"/>
                  </a:lnTo>
                  <a:lnTo>
                    <a:pt x="355" y="17"/>
                  </a:lnTo>
                  <a:lnTo>
                    <a:pt x="363" y="15"/>
                  </a:lnTo>
                  <a:lnTo>
                    <a:pt x="368" y="13"/>
                  </a:lnTo>
                  <a:lnTo>
                    <a:pt x="376" y="11"/>
                  </a:lnTo>
                  <a:lnTo>
                    <a:pt x="383" y="9"/>
                  </a:lnTo>
                  <a:lnTo>
                    <a:pt x="391" y="9"/>
                  </a:lnTo>
                  <a:lnTo>
                    <a:pt x="400" y="9"/>
                  </a:lnTo>
                  <a:lnTo>
                    <a:pt x="408" y="9"/>
                  </a:lnTo>
                  <a:lnTo>
                    <a:pt x="415" y="11"/>
                  </a:lnTo>
                  <a:lnTo>
                    <a:pt x="424" y="13"/>
                  </a:lnTo>
                  <a:lnTo>
                    <a:pt x="434" y="15"/>
                  </a:lnTo>
                  <a:lnTo>
                    <a:pt x="445" y="18"/>
                  </a:lnTo>
                  <a:lnTo>
                    <a:pt x="456" y="20"/>
                  </a:lnTo>
                  <a:lnTo>
                    <a:pt x="466" y="24"/>
                  </a:lnTo>
                  <a:lnTo>
                    <a:pt x="473" y="28"/>
                  </a:lnTo>
                  <a:lnTo>
                    <a:pt x="481" y="30"/>
                  </a:lnTo>
                  <a:lnTo>
                    <a:pt x="484" y="32"/>
                  </a:lnTo>
                  <a:lnTo>
                    <a:pt x="494" y="33"/>
                  </a:lnTo>
                  <a:lnTo>
                    <a:pt x="507" y="37"/>
                  </a:lnTo>
                  <a:lnTo>
                    <a:pt x="518" y="41"/>
                  </a:lnTo>
                  <a:lnTo>
                    <a:pt x="524" y="43"/>
                  </a:lnTo>
                  <a:lnTo>
                    <a:pt x="542" y="60"/>
                  </a:lnTo>
                  <a:lnTo>
                    <a:pt x="537" y="58"/>
                  </a:lnTo>
                  <a:lnTo>
                    <a:pt x="524" y="56"/>
                  </a:lnTo>
                  <a:lnTo>
                    <a:pt x="507" y="52"/>
                  </a:lnTo>
                  <a:lnTo>
                    <a:pt x="488" y="48"/>
                  </a:lnTo>
                  <a:lnTo>
                    <a:pt x="479" y="47"/>
                  </a:lnTo>
                  <a:lnTo>
                    <a:pt x="471" y="45"/>
                  </a:lnTo>
                  <a:lnTo>
                    <a:pt x="462" y="41"/>
                  </a:lnTo>
                  <a:lnTo>
                    <a:pt x="454" y="39"/>
                  </a:lnTo>
                  <a:lnTo>
                    <a:pt x="447" y="35"/>
                  </a:lnTo>
                  <a:lnTo>
                    <a:pt x="441" y="33"/>
                  </a:lnTo>
                  <a:lnTo>
                    <a:pt x="434" y="30"/>
                  </a:lnTo>
                  <a:lnTo>
                    <a:pt x="428" y="26"/>
                  </a:lnTo>
                  <a:lnTo>
                    <a:pt x="423" y="22"/>
                  </a:lnTo>
                  <a:lnTo>
                    <a:pt x="415" y="20"/>
                  </a:lnTo>
                  <a:lnTo>
                    <a:pt x="408" y="18"/>
                  </a:lnTo>
                  <a:lnTo>
                    <a:pt x="400" y="18"/>
                  </a:lnTo>
                  <a:lnTo>
                    <a:pt x="393" y="18"/>
                  </a:lnTo>
                  <a:lnTo>
                    <a:pt x="385" y="20"/>
                  </a:lnTo>
                  <a:lnTo>
                    <a:pt x="376" y="22"/>
                  </a:lnTo>
                  <a:lnTo>
                    <a:pt x="367" y="26"/>
                  </a:lnTo>
                  <a:lnTo>
                    <a:pt x="357" y="30"/>
                  </a:lnTo>
                  <a:lnTo>
                    <a:pt x="346" y="30"/>
                  </a:lnTo>
                  <a:lnTo>
                    <a:pt x="335" y="30"/>
                  </a:lnTo>
                  <a:lnTo>
                    <a:pt x="323" y="26"/>
                  </a:lnTo>
                  <a:lnTo>
                    <a:pt x="312" y="24"/>
                  </a:lnTo>
                  <a:lnTo>
                    <a:pt x="303" y="20"/>
                  </a:lnTo>
                  <a:lnTo>
                    <a:pt x="294" y="18"/>
                  </a:lnTo>
                  <a:lnTo>
                    <a:pt x="286" y="18"/>
                  </a:lnTo>
                  <a:lnTo>
                    <a:pt x="280" y="20"/>
                  </a:lnTo>
                  <a:lnTo>
                    <a:pt x="273" y="20"/>
                  </a:lnTo>
                  <a:lnTo>
                    <a:pt x="267" y="20"/>
                  </a:lnTo>
                  <a:lnTo>
                    <a:pt x="262" y="18"/>
                  </a:lnTo>
                  <a:lnTo>
                    <a:pt x="254" y="18"/>
                  </a:lnTo>
                  <a:lnTo>
                    <a:pt x="247" y="18"/>
                  </a:lnTo>
                  <a:lnTo>
                    <a:pt x="239" y="18"/>
                  </a:lnTo>
                  <a:lnTo>
                    <a:pt x="230" y="18"/>
                  </a:lnTo>
                  <a:lnTo>
                    <a:pt x="219" y="20"/>
                  </a:lnTo>
                  <a:lnTo>
                    <a:pt x="206" y="22"/>
                  </a:lnTo>
                  <a:lnTo>
                    <a:pt x="193" y="24"/>
                  </a:lnTo>
                  <a:lnTo>
                    <a:pt x="179" y="26"/>
                  </a:lnTo>
                  <a:lnTo>
                    <a:pt x="166" y="28"/>
                  </a:lnTo>
                  <a:lnTo>
                    <a:pt x="155" y="30"/>
                  </a:lnTo>
                  <a:lnTo>
                    <a:pt x="148" y="32"/>
                  </a:lnTo>
                  <a:lnTo>
                    <a:pt x="146" y="32"/>
                  </a:lnTo>
                  <a:lnTo>
                    <a:pt x="144" y="30"/>
                  </a:lnTo>
                  <a:lnTo>
                    <a:pt x="138" y="26"/>
                  </a:lnTo>
                  <a:lnTo>
                    <a:pt x="129" y="22"/>
                  </a:lnTo>
                  <a:lnTo>
                    <a:pt x="114" y="22"/>
                  </a:lnTo>
                  <a:lnTo>
                    <a:pt x="103" y="22"/>
                  </a:lnTo>
                  <a:lnTo>
                    <a:pt x="92" y="24"/>
                  </a:lnTo>
                  <a:lnTo>
                    <a:pt x="78" y="24"/>
                  </a:lnTo>
                  <a:lnTo>
                    <a:pt x="65" y="26"/>
                  </a:lnTo>
                  <a:lnTo>
                    <a:pt x="54" y="26"/>
                  </a:lnTo>
                  <a:lnTo>
                    <a:pt x="45" y="28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7" y="5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7" name="Freeform 29"/>
            <p:cNvSpPr>
              <a:spLocks/>
            </p:cNvSpPr>
            <p:nvPr/>
          </p:nvSpPr>
          <p:spPr bwMode="auto">
            <a:xfrm>
              <a:off x="3560" y="2650"/>
              <a:ext cx="530" cy="148"/>
            </a:xfrm>
            <a:custGeom>
              <a:avLst/>
              <a:gdLst>
                <a:gd name="T0" fmla="*/ 2 w 530"/>
                <a:gd name="T1" fmla="*/ 127 h 148"/>
                <a:gd name="T2" fmla="*/ 13 w 530"/>
                <a:gd name="T3" fmla="*/ 118 h 148"/>
                <a:gd name="T4" fmla="*/ 30 w 530"/>
                <a:gd name="T5" fmla="*/ 103 h 148"/>
                <a:gd name="T6" fmla="*/ 49 w 530"/>
                <a:gd name="T7" fmla="*/ 90 h 148"/>
                <a:gd name="T8" fmla="*/ 66 w 530"/>
                <a:gd name="T9" fmla="*/ 84 h 148"/>
                <a:gd name="T10" fmla="*/ 84 w 530"/>
                <a:gd name="T11" fmla="*/ 78 h 148"/>
                <a:gd name="T12" fmla="*/ 107 w 530"/>
                <a:gd name="T13" fmla="*/ 76 h 148"/>
                <a:gd name="T14" fmla="*/ 124 w 530"/>
                <a:gd name="T15" fmla="*/ 76 h 148"/>
                <a:gd name="T16" fmla="*/ 137 w 530"/>
                <a:gd name="T17" fmla="*/ 76 h 148"/>
                <a:gd name="T18" fmla="*/ 146 w 530"/>
                <a:gd name="T19" fmla="*/ 73 h 148"/>
                <a:gd name="T20" fmla="*/ 157 w 530"/>
                <a:gd name="T21" fmla="*/ 67 h 148"/>
                <a:gd name="T22" fmla="*/ 174 w 530"/>
                <a:gd name="T23" fmla="*/ 56 h 148"/>
                <a:gd name="T24" fmla="*/ 202 w 530"/>
                <a:gd name="T25" fmla="*/ 45 h 148"/>
                <a:gd name="T26" fmla="*/ 232 w 530"/>
                <a:gd name="T27" fmla="*/ 33 h 148"/>
                <a:gd name="T28" fmla="*/ 256 w 530"/>
                <a:gd name="T29" fmla="*/ 26 h 148"/>
                <a:gd name="T30" fmla="*/ 277 w 530"/>
                <a:gd name="T31" fmla="*/ 24 h 148"/>
                <a:gd name="T32" fmla="*/ 288 w 530"/>
                <a:gd name="T33" fmla="*/ 28 h 148"/>
                <a:gd name="T34" fmla="*/ 301 w 530"/>
                <a:gd name="T35" fmla="*/ 30 h 148"/>
                <a:gd name="T36" fmla="*/ 318 w 530"/>
                <a:gd name="T37" fmla="*/ 28 h 148"/>
                <a:gd name="T38" fmla="*/ 333 w 530"/>
                <a:gd name="T39" fmla="*/ 24 h 148"/>
                <a:gd name="T40" fmla="*/ 344 w 530"/>
                <a:gd name="T41" fmla="*/ 17 h 148"/>
                <a:gd name="T42" fmla="*/ 357 w 530"/>
                <a:gd name="T43" fmla="*/ 9 h 148"/>
                <a:gd name="T44" fmla="*/ 372 w 530"/>
                <a:gd name="T45" fmla="*/ 3 h 148"/>
                <a:gd name="T46" fmla="*/ 389 w 530"/>
                <a:gd name="T47" fmla="*/ 0 h 148"/>
                <a:gd name="T48" fmla="*/ 406 w 530"/>
                <a:gd name="T49" fmla="*/ 0 h 148"/>
                <a:gd name="T50" fmla="*/ 427 w 530"/>
                <a:gd name="T51" fmla="*/ 0 h 148"/>
                <a:gd name="T52" fmla="*/ 447 w 530"/>
                <a:gd name="T53" fmla="*/ 0 h 148"/>
                <a:gd name="T54" fmla="*/ 462 w 530"/>
                <a:gd name="T55" fmla="*/ 2 h 148"/>
                <a:gd name="T56" fmla="*/ 475 w 530"/>
                <a:gd name="T57" fmla="*/ 2 h 148"/>
                <a:gd name="T58" fmla="*/ 500 w 530"/>
                <a:gd name="T59" fmla="*/ 2 h 148"/>
                <a:gd name="T60" fmla="*/ 530 w 530"/>
                <a:gd name="T61" fmla="*/ 15 h 148"/>
                <a:gd name="T62" fmla="*/ 511 w 530"/>
                <a:gd name="T63" fmla="*/ 15 h 148"/>
                <a:gd name="T64" fmla="*/ 475 w 530"/>
                <a:gd name="T65" fmla="*/ 17 h 148"/>
                <a:gd name="T66" fmla="*/ 457 w 530"/>
                <a:gd name="T67" fmla="*/ 17 h 148"/>
                <a:gd name="T68" fmla="*/ 440 w 530"/>
                <a:gd name="T69" fmla="*/ 17 h 148"/>
                <a:gd name="T70" fmla="*/ 425 w 530"/>
                <a:gd name="T71" fmla="*/ 15 h 148"/>
                <a:gd name="T72" fmla="*/ 412 w 530"/>
                <a:gd name="T73" fmla="*/ 11 h 148"/>
                <a:gd name="T74" fmla="*/ 399 w 530"/>
                <a:gd name="T75" fmla="*/ 9 h 148"/>
                <a:gd name="T76" fmla="*/ 384 w 530"/>
                <a:gd name="T77" fmla="*/ 9 h 148"/>
                <a:gd name="T78" fmla="*/ 369 w 530"/>
                <a:gd name="T79" fmla="*/ 17 h 148"/>
                <a:gd name="T80" fmla="*/ 354 w 530"/>
                <a:gd name="T81" fmla="*/ 26 h 148"/>
                <a:gd name="T82" fmla="*/ 335 w 530"/>
                <a:gd name="T83" fmla="*/ 35 h 148"/>
                <a:gd name="T84" fmla="*/ 313 w 530"/>
                <a:gd name="T85" fmla="*/ 37 h 148"/>
                <a:gd name="T86" fmla="*/ 290 w 530"/>
                <a:gd name="T87" fmla="*/ 37 h 148"/>
                <a:gd name="T88" fmla="*/ 273 w 530"/>
                <a:gd name="T89" fmla="*/ 41 h 148"/>
                <a:gd name="T90" fmla="*/ 249 w 530"/>
                <a:gd name="T91" fmla="*/ 47 h 148"/>
                <a:gd name="T92" fmla="*/ 219 w 530"/>
                <a:gd name="T93" fmla="*/ 54 h 148"/>
                <a:gd name="T94" fmla="*/ 197 w 530"/>
                <a:gd name="T95" fmla="*/ 63 h 148"/>
                <a:gd name="T96" fmla="*/ 172 w 530"/>
                <a:gd name="T97" fmla="*/ 75 h 148"/>
                <a:gd name="T98" fmla="*/ 150 w 530"/>
                <a:gd name="T99" fmla="*/ 84 h 148"/>
                <a:gd name="T100" fmla="*/ 140 w 530"/>
                <a:gd name="T101" fmla="*/ 88 h 148"/>
                <a:gd name="T102" fmla="*/ 133 w 530"/>
                <a:gd name="T103" fmla="*/ 84 h 148"/>
                <a:gd name="T104" fmla="*/ 107 w 530"/>
                <a:gd name="T105" fmla="*/ 88 h 148"/>
                <a:gd name="T106" fmla="*/ 86 w 530"/>
                <a:gd name="T107" fmla="*/ 95 h 148"/>
                <a:gd name="T108" fmla="*/ 62 w 530"/>
                <a:gd name="T109" fmla="*/ 103 h 148"/>
                <a:gd name="T110" fmla="*/ 41 w 530"/>
                <a:gd name="T111" fmla="*/ 110 h 148"/>
                <a:gd name="T112" fmla="*/ 34 w 530"/>
                <a:gd name="T113" fmla="*/ 114 h 148"/>
                <a:gd name="T114" fmla="*/ 0 w 530"/>
                <a:gd name="T115" fmla="*/ 129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0" h="148">
                  <a:moveTo>
                    <a:pt x="0" y="129"/>
                  </a:moveTo>
                  <a:lnTo>
                    <a:pt x="2" y="127"/>
                  </a:lnTo>
                  <a:lnTo>
                    <a:pt x="6" y="123"/>
                  </a:lnTo>
                  <a:lnTo>
                    <a:pt x="13" y="118"/>
                  </a:lnTo>
                  <a:lnTo>
                    <a:pt x="21" y="110"/>
                  </a:lnTo>
                  <a:lnTo>
                    <a:pt x="30" y="103"/>
                  </a:lnTo>
                  <a:lnTo>
                    <a:pt x="39" y="95"/>
                  </a:lnTo>
                  <a:lnTo>
                    <a:pt x="49" y="90"/>
                  </a:lnTo>
                  <a:lnTo>
                    <a:pt x="56" y="86"/>
                  </a:lnTo>
                  <a:lnTo>
                    <a:pt x="66" y="84"/>
                  </a:lnTo>
                  <a:lnTo>
                    <a:pt x="75" y="80"/>
                  </a:lnTo>
                  <a:lnTo>
                    <a:pt x="84" y="78"/>
                  </a:lnTo>
                  <a:lnTo>
                    <a:pt x="96" y="78"/>
                  </a:lnTo>
                  <a:lnTo>
                    <a:pt x="107" y="76"/>
                  </a:lnTo>
                  <a:lnTo>
                    <a:pt x="116" y="76"/>
                  </a:lnTo>
                  <a:lnTo>
                    <a:pt x="124" y="76"/>
                  </a:lnTo>
                  <a:lnTo>
                    <a:pt x="131" y="76"/>
                  </a:lnTo>
                  <a:lnTo>
                    <a:pt x="137" y="76"/>
                  </a:lnTo>
                  <a:lnTo>
                    <a:pt x="142" y="75"/>
                  </a:lnTo>
                  <a:lnTo>
                    <a:pt x="146" y="73"/>
                  </a:lnTo>
                  <a:lnTo>
                    <a:pt x="152" y="71"/>
                  </a:lnTo>
                  <a:lnTo>
                    <a:pt x="157" y="67"/>
                  </a:lnTo>
                  <a:lnTo>
                    <a:pt x="165" y="61"/>
                  </a:lnTo>
                  <a:lnTo>
                    <a:pt x="174" y="56"/>
                  </a:lnTo>
                  <a:lnTo>
                    <a:pt x="187" y="50"/>
                  </a:lnTo>
                  <a:lnTo>
                    <a:pt x="202" y="45"/>
                  </a:lnTo>
                  <a:lnTo>
                    <a:pt x="217" y="39"/>
                  </a:lnTo>
                  <a:lnTo>
                    <a:pt x="232" y="33"/>
                  </a:lnTo>
                  <a:lnTo>
                    <a:pt x="245" y="30"/>
                  </a:lnTo>
                  <a:lnTo>
                    <a:pt x="256" y="26"/>
                  </a:lnTo>
                  <a:lnTo>
                    <a:pt x="268" y="24"/>
                  </a:lnTo>
                  <a:lnTo>
                    <a:pt x="277" y="24"/>
                  </a:lnTo>
                  <a:lnTo>
                    <a:pt x="283" y="26"/>
                  </a:lnTo>
                  <a:lnTo>
                    <a:pt x="288" y="28"/>
                  </a:lnTo>
                  <a:lnTo>
                    <a:pt x="294" y="28"/>
                  </a:lnTo>
                  <a:lnTo>
                    <a:pt x="301" y="30"/>
                  </a:lnTo>
                  <a:lnTo>
                    <a:pt x="309" y="28"/>
                  </a:lnTo>
                  <a:lnTo>
                    <a:pt x="318" y="28"/>
                  </a:lnTo>
                  <a:lnTo>
                    <a:pt x="326" y="26"/>
                  </a:lnTo>
                  <a:lnTo>
                    <a:pt x="333" y="24"/>
                  </a:lnTo>
                  <a:lnTo>
                    <a:pt x="339" y="20"/>
                  </a:lnTo>
                  <a:lnTo>
                    <a:pt x="344" y="17"/>
                  </a:lnTo>
                  <a:lnTo>
                    <a:pt x="352" y="13"/>
                  </a:lnTo>
                  <a:lnTo>
                    <a:pt x="357" y="9"/>
                  </a:lnTo>
                  <a:lnTo>
                    <a:pt x="365" y="7"/>
                  </a:lnTo>
                  <a:lnTo>
                    <a:pt x="372" y="3"/>
                  </a:lnTo>
                  <a:lnTo>
                    <a:pt x="380" y="2"/>
                  </a:lnTo>
                  <a:lnTo>
                    <a:pt x="389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8" y="0"/>
                  </a:lnTo>
                  <a:lnTo>
                    <a:pt x="447" y="0"/>
                  </a:lnTo>
                  <a:lnTo>
                    <a:pt x="455" y="0"/>
                  </a:lnTo>
                  <a:lnTo>
                    <a:pt x="462" y="2"/>
                  </a:lnTo>
                  <a:lnTo>
                    <a:pt x="466" y="2"/>
                  </a:lnTo>
                  <a:lnTo>
                    <a:pt x="475" y="2"/>
                  </a:lnTo>
                  <a:lnTo>
                    <a:pt x="488" y="2"/>
                  </a:lnTo>
                  <a:lnTo>
                    <a:pt x="500" y="2"/>
                  </a:lnTo>
                  <a:lnTo>
                    <a:pt x="505" y="2"/>
                  </a:lnTo>
                  <a:lnTo>
                    <a:pt x="530" y="15"/>
                  </a:lnTo>
                  <a:lnTo>
                    <a:pt x="524" y="15"/>
                  </a:lnTo>
                  <a:lnTo>
                    <a:pt x="511" y="15"/>
                  </a:lnTo>
                  <a:lnTo>
                    <a:pt x="494" y="15"/>
                  </a:lnTo>
                  <a:lnTo>
                    <a:pt x="475" y="17"/>
                  </a:lnTo>
                  <a:lnTo>
                    <a:pt x="466" y="17"/>
                  </a:lnTo>
                  <a:lnTo>
                    <a:pt x="457" y="17"/>
                  </a:lnTo>
                  <a:lnTo>
                    <a:pt x="447" y="17"/>
                  </a:lnTo>
                  <a:lnTo>
                    <a:pt x="440" y="17"/>
                  </a:lnTo>
                  <a:lnTo>
                    <a:pt x="432" y="17"/>
                  </a:lnTo>
                  <a:lnTo>
                    <a:pt x="425" y="15"/>
                  </a:lnTo>
                  <a:lnTo>
                    <a:pt x="417" y="13"/>
                  </a:lnTo>
                  <a:lnTo>
                    <a:pt x="412" y="11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1" y="9"/>
                  </a:lnTo>
                  <a:lnTo>
                    <a:pt x="384" y="9"/>
                  </a:lnTo>
                  <a:lnTo>
                    <a:pt x="376" y="13"/>
                  </a:lnTo>
                  <a:lnTo>
                    <a:pt x="369" y="17"/>
                  </a:lnTo>
                  <a:lnTo>
                    <a:pt x="361" y="20"/>
                  </a:lnTo>
                  <a:lnTo>
                    <a:pt x="354" y="26"/>
                  </a:lnTo>
                  <a:lnTo>
                    <a:pt x="344" y="32"/>
                  </a:lnTo>
                  <a:lnTo>
                    <a:pt x="335" y="35"/>
                  </a:lnTo>
                  <a:lnTo>
                    <a:pt x="324" y="37"/>
                  </a:lnTo>
                  <a:lnTo>
                    <a:pt x="313" y="37"/>
                  </a:lnTo>
                  <a:lnTo>
                    <a:pt x="301" y="37"/>
                  </a:lnTo>
                  <a:lnTo>
                    <a:pt x="290" y="37"/>
                  </a:lnTo>
                  <a:lnTo>
                    <a:pt x="281" y="39"/>
                  </a:lnTo>
                  <a:lnTo>
                    <a:pt x="273" y="41"/>
                  </a:lnTo>
                  <a:lnTo>
                    <a:pt x="262" y="45"/>
                  </a:lnTo>
                  <a:lnTo>
                    <a:pt x="249" y="47"/>
                  </a:lnTo>
                  <a:lnTo>
                    <a:pt x="234" y="50"/>
                  </a:lnTo>
                  <a:lnTo>
                    <a:pt x="219" y="54"/>
                  </a:lnTo>
                  <a:lnTo>
                    <a:pt x="210" y="58"/>
                  </a:lnTo>
                  <a:lnTo>
                    <a:pt x="197" y="63"/>
                  </a:lnTo>
                  <a:lnTo>
                    <a:pt x="183" y="69"/>
                  </a:lnTo>
                  <a:lnTo>
                    <a:pt x="172" y="75"/>
                  </a:lnTo>
                  <a:lnTo>
                    <a:pt x="159" y="80"/>
                  </a:lnTo>
                  <a:lnTo>
                    <a:pt x="150" y="84"/>
                  </a:lnTo>
                  <a:lnTo>
                    <a:pt x="142" y="86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3" y="84"/>
                  </a:lnTo>
                  <a:lnTo>
                    <a:pt x="122" y="84"/>
                  </a:lnTo>
                  <a:lnTo>
                    <a:pt x="107" y="88"/>
                  </a:lnTo>
                  <a:lnTo>
                    <a:pt x="97" y="91"/>
                  </a:lnTo>
                  <a:lnTo>
                    <a:pt x="86" y="95"/>
                  </a:lnTo>
                  <a:lnTo>
                    <a:pt x="73" y="99"/>
                  </a:lnTo>
                  <a:lnTo>
                    <a:pt x="62" y="103"/>
                  </a:lnTo>
                  <a:lnTo>
                    <a:pt x="51" y="108"/>
                  </a:lnTo>
                  <a:lnTo>
                    <a:pt x="41" y="110"/>
                  </a:lnTo>
                  <a:lnTo>
                    <a:pt x="36" y="114"/>
                  </a:lnTo>
                  <a:lnTo>
                    <a:pt x="34" y="114"/>
                  </a:lnTo>
                  <a:lnTo>
                    <a:pt x="13" y="14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8" name="Freeform 30"/>
            <p:cNvSpPr>
              <a:spLocks/>
            </p:cNvSpPr>
            <p:nvPr/>
          </p:nvSpPr>
          <p:spPr bwMode="auto">
            <a:xfrm>
              <a:off x="3588" y="2741"/>
              <a:ext cx="530" cy="150"/>
            </a:xfrm>
            <a:custGeom>
              <a:avLst/>
              <a:gdLst>
                <a:gd name="T0" fmla="*/ 2 w 530"/>
                <a:gd name="T1" fmla="*/ 130 h 150"/>
                <a:gd name="T2" fmla="*/ 13 w 530"/>
                <a:gd name="T3" fmla="*/ 120 h 150"/>
                <a:gd name="T4" fmla="*/ 30 w 530"/>
                <a:gd name="T5" fmla="*/ 105 h 150"/>
                <a:gd name="T6" fmla="*/ 49 w 530"/>
                <a:gd name="T7" fmla="*/ 92 h 150"/>
                <a:gd name="T8" fmla="*/ 66 w 530"/>
                <a:gd name="T9" fmla="*/ 85 h 150"/>
                <a:gd name="T10" fmla="*/ 84 w 530"/>
                <a:gd name="T11" fmla="*/ 81 h 150"/>
                <a:gd name="T12" fmla="*/ 107 w 530"/>
                <a:gd name="T13" fmla="*/ 79 h 150"/>
                <a:gd name="T14" fmla="*/ 124 w 530"/>
                <a:gd name="T15" fmla="*/ 77 h 150"/>
                <a:gd name="T16" fmla="*/ 137 w 530"/>
                <a:gd name="T17" fmla="*/ 77 h 150"/>
                <a:gd name="T18" fmla="*/ 146 w 530"/>
                <a:gd name="T19" fmla="*/ 75 h 150"/>
                <a:gd name="T20" fmla="*/ 157 w 530"/>
                <a:gd name="T21" fmla="*/ 68 h 150"/>
                <a:gd name="T22" fmla="*/ 176 w 530"/>
                <a:gd name="T23" fmla="*/ 58 h 150"/>
                <a:gd name="T24" fmla="*/ 204 w 530"/>
                <a:gd name="T25" fmla="*/ 45 h 150"/>
                <a:gd name="T26" fmla="*/ 232 w 530"/>
                <a:gd name="T27" fmla="*/ 34 h 150"/>
                <a:gd name="T28" fmla="*/ 256 w 530"/>
                <a:gd name="T29" fmla="*/ 27 h 150"/>
                <a:gd name="T30" fmla="*/ 277 w 530"/>
                <a:gd name="T31" fmla="*/ 25 h 150"/>
                <a:gd name="T32" fmla="*/ 288 w 530"/>
                <a:gd name="T33" fmla="*/ 28 h 150"/>
                <a:gd name="T34" fmla="*/ 301 w 530"/>
                <a:gd name="T35" fmla="*/ 30 h 150"/>
                <a:gd name="T36" fmla="*/ 318 w 530"/>
                <a:gd name="T37" fmla="*/ 28 h 150"/>
                <a:gd name="T38" fmla="*/ 333 w 530"/>
                <a:gd name="T39" fmla="*/ 25 h 150"/>
                <a:gd name="T40" fmla="*/ 344 w 530"/>
                <a:gd name="T41" fmla="*/ 19 h 150"/>
                <a:gd name="T42" fmla="*/ 357 w 530"/>
                <a:gd name="T43" fmla="*/ 12 h 150"/>
                <a:gd name="T44" fmla="*/ 372 w 530"/>
                <a:gd name="T45" fmla="*/ 6 h 150"/>
                <a:gd name="T46" fmla="*/ 387 w 530"/>
                <a:gd name="T47" fmla="*/ 2 h 150"/>
                <a:gd name="T48" fmla="*/ 404 w 530"/>
                <a:gd name="T49" fmla="*/ 0 h 150"/>
                <a:gd name="T50" fmla="*/ 425 w 530"/>
                <a:gd name="T51" fmla="*/ 0 h 150"/>
                <a:gd name="T52" fmla="*/ 445 w 530"/>
                <a:gd name="T53" fmla="*/ 2 h 150"/>
                <a:gd name="T54" fmla="*/ 462 w 530"/>
                <a:gd name="T55" fmla="*/ 2 h 150"/>
                <a:gd name="T56" fmla="*/ 475 w 530"/>
                <a:gd name="T57" fmla="*/ 4 h 150"/>
                <a:gd name="T58" fmla="*/ 502 w 530"/>
                <a:gd name="T59" fmla="*/ 4 h 150"/>
                <a:gd name="T60" fmla="*/ 530 w 530"/>
                <a:gd name="T61" fmla="*/ 15 h 150"/>
                <a:gd name="T62" fmla="*/ 511 w 530"/>
                <a:gd name="T63" fmla="*/ 15 h 150"/>
                <a:gd name="T64" fmla="*/ 475 w 530"/>
                <a:gd name="T65" fmla="*/ 17 h 150"/>
                <a:gd name="T66" fmla="*/ 457 w 530"/>
                <a:gd name="T67" fmla="*/ 19 h 150"/>
                <a:gd name="T68" fmla="*/ 440 w 530"/>
                <a:gd name="T69" fmla="*/ 17 h 150"/>
                <a:gd name="T70" fmla="*/ 423 w 530"/>
                <a:gd name="T71" fmla="*/ 17 h 150"/>
                <a:gd name="T72" fmla="*/ 410 w 530"/>
                <a:gd name="T73" fmla="*/ 14 h 150"/>
                <a:gd name="T74" fmla="*/ 397 w 530"/>
                <a:gd name="T75" fmla="*/ 10 h 150"/>
                <a:gd name="T76" fmla="*/ 384 w 530"/>
                <a:gd name="T77" fmla="*/ 12 h 150"/>
                <a:gd name="T78" fmla="*/ 369 w 530"/>
                <a:gd name="T79" fmla="*/ 17 h 150"/>
                <a:gd name="T80" fmla="*/ 354 w 530"/>
                <a:gd name="T81" fmla="*/ 28 h 150"/>
                <a:gd name="T82" fmla="*/ 335 w 530"/>
                <a:gd name="T83" fmla="*/ 38 h 150"/>
                <a:gd name="T84" fmla="*/ 313 w 530"/>
                <a:gd name="T85" fmla="*/ 40 h 150"/>
                <a:gd name="T86" fmla="*/ 290 w 530"/>
                <a:gd name="T87" fmla="*/ 40 h 150"/>
                <a:gd name="T88" fmla="*/ 273 w 530"/>
                <a:gd name="T89" fmla="*/ 42 h 150"/>
                <a:gd name="T90" fmla="*/ 249 w 530"/>
                <a:gd name="T91" fmla="*/ 49 h 150"/>
                <a:gd name="T92" fmla="*/ 219 w 530"/>
                <a:gd name="T93" fmla="*/ 57 h 150"/>
                <a:gd name="T94" fmla="*/ 197 w 530"/>
                <a:gd name="T95" fmla="*/ 66 h 150"/>
                <a:gd name="T96" fmla="*/ 172 w 530"/>
                <a:gd name="T97" fmla="*/ 77 h 150"/>
                <a:gd name="T98" fmla="*/ 150 w 530"/>
                <a:gd name="T99" fmla="*/ 86 h 150"/>
                <a:gd name="T100" fmla="*/ 141 w 530"/>
                <a:gd name="T101" fmla="*/ 90 h 150"/>
                <a:gd name="T102" fmla="*/ 133 w 530"/>
                <a:gd name="T103" fmla="*/ 86 h 150"/>
                <a:gd name="T104" fmla="*/ 107 w 530"/>
                <a:gd name="T105" fmla="*/ 88 h 150"/>
                <a:gd name="T106" fmla="*/ 86 w 530"/>
                <a:gd name="T107" fmla="*/ 96 h 150"/>
                <a:gd name="T108" fmla="*/ 62 w 530"/>
                <a:gd name="T109" fmla="*/ 105 h 150"/>
                <a:gd name="T110" fmla="*/ 41 w 530"/>
                <a:gd name="T111" fmla="*/ 113 h 150"/>
                <a:gd name="T112" fmla="*/ 34 w 530"/>
                <a:gd name="T113" fmla="*/ 116 h 150"/>
                <a:gd name="T114" fmla="*/ 0 w 530"/>
                <a:gd name="T115" fmla="*/ 131 h 1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0" h="150">
                  <a:moveTo>
                    <a:pt x="0" y="131"/>
                  </a:moveTo>
                  <a:lnTo>
                    <a:pt x="2" y="130"/>
                  </a:lnTo>
                  <a:lnTo>
                    <a:pt x="6" y="126"/>
                  </a:lnTo>
                  <a:lnTo>
                    <a:pt x="13" y="120"/>
                  </a:lnTo>
                  <a:lnTo>
                    <a:pt x="21" y="113"/>
                  </a:lnTo>
                  <a:lnTo>
                    <a:pt x="30" y="105"/>
                  </a:lnTo>
                  <a:lnTo>
                    <a:pt x="40" y="98"/>
                  </a:lnTo>
                  <a:lnTo>
                    <a:pt x="49" y="92"/>
                  </a:lnTo>
                  <a:lnTo>
                    <a:pt x="56" y="88"/>
                  </a:lnTo>
                  <a:lnTo>
                    <a:pt x="66" y="85"/>
                  </a:lnTo>
                  <a:lnTo>
                    <a:pt x="75" y="83"/>
                  </a:lnTo>
                  <a:lnTo>
                    <a:pt x="84" y="81"/>
                  </a:lnTo>
                  <a:lnTo>
                    <a:pt x="96" y="79"/>
                  </a:lnTo>
                  <a:lnTo>
                    <a:pt x="107" y="79"/>
                  </a:lnTo>
                  <a:lnTo>
                    <a:pt x="116" y="77"/>
                  </a:lnTo>
                  <a:lnTo>
                    <a:pt x="124" y="77"/>
                  </a:lnTo>
                  <a:lnTo>
                    <a:pt x="131" y="77"/>
                  </a:lnTo>
                  <a:lnTo>
                    <a:pt x="137" y="77"/>
                  </a:lnTo>
                  <a:lnTo>
                    <a:pt x="142" y="77"/>
                  </a:lnTo>
                  <a:lnTo>
                    <a:pt x="146" y="75"/>
                  </a:lnTo>
                  <a:lnTo>
                    <a:pt x="152" y="72"/>
                  </a:lnTo>
                  <a:lnTo>
                    <a:pt x="157" y="68"/>
                  </a:lnTo>
                  <a:lnTo>
                    <a:pt x="167" y="64"/>
                  </a:lnTo>
                  <a:lnTo>
                    <a:pt x="176" y="58"/>
                  </a:lnTo>
                  <a:lnTo>
                    <a:pt x="189" y="53"/>
                  </a:lnTo>
                  <a:lnTo>
                    <a:pt x="204" y="45"/>
                  </a:lnTo>
                  <a:lnTo>
                    <a:pt x="217" y="40"/>
                  </a:lnTo>
                  <a:lnTo>
                    <a:pt x="232" y="34"/>
                  </a:lnTo>
                  <a:lnTo>
                    <a:pt x="245" y="30"/>
                  </a:lnTo>
                  <a:lnTo>
                    <a:pt x="256" y="27"/>
                  </a:lnTo>
                  <a:lnTo>
                    <a:pt x="268" y="27"/>
                  </a:lnTo>
                  <a:lnTo>
                    <a:pt x="277" y="25"/>
                  </a:lnTo>
                  <a:lnTo>
                    <a:pt x="283" y="27"/>
                  </a:lnTo>
                  <a:lnTo>
                    <a:pt x="288" y="28"/>
                  </a:lnTo>
                  <a:lnTo>
                    <a:pt x="294" y="30"/>
                  </a:lnTo>
                  <a:lnTo>
                    <a:pt x="301" y="30"/>
                  </a:lnTo>
                  <a:lnTo>
                    <a:pt x="309" y="30"/>
                  </a:lnTo>
                  <a:lnTo>
                    <a:pt x="318" y="28"/>
                  </a:lnTo>
                  <a:lnTo>
                    <a:pt x="326" y="28"/>
                  </a:lnTo>
                  <a:lnTo>
                    <a:pt x="333" y="25"/>
                  </a:lnTo>
                  <a:lnTo>
                    <a:pt x="339" y="23"/>
                  </a:lnTo>
                  <a:lnTo>
                    <a:pt x="344" y="19"/>
                  </a:lnTo>
                  <a:lnTo>
                    <a:pt x="352" y="15"/>
                  </a:lnTo>
                  <a:lnTo>
                    <a:pt x="357" y="12"/>
                  </a:lnTo>
                  <a:lnTo>
                    <a:pt x="365" y="8"/>
                  </a:lnTo>
                  <a:lnTo>
                    <a:pt x="372" y="6"/>
                  </a:lnTo>
                  <a:lnTo>
                    <a:pt x="380" y="4"/>
                  </a:lnTo>
                  <a:lnTo>
                    <a:pt x="387" y="2"/>
                  </a:lnTo>
                  <a:lnTo>
                    <a:pt x="395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25" y="0"/>
                  </a:lnTo>
                  <a:lnTo>
                    <a:pt x="436" y="0"/>
                  </a:lnTo>
                  <a:lnTo>
                    <a:pt x="445" y="2"/>
                  </a:lnTo>
                  <a:lnTo>
                    <a:pt x="455" y="2"/>
                  </a:lnTo>
                  <a:lnTo>
                    <a:pt x="462" y="2"/>
                  </a:lnTo>
                  <a:lnTo>
                    <a:pt x="466" y="2"/>
                  </a:lnTo>
                  <a:lnTo>
                    <a:pt x="475" y="4"/>
                  </a:lnTo>
                  <a:lnTo>
                    <a:pt x="490" y="4"/>
                  </a:lnTo>
                  <a:lnTo>
                    <a:pt x="502" y="4"/>
                  </a:lnTo>
                  <a:lnTo>
                    <a:pt x="507" y="4"/>
                  </a:lnTo>
                  <a:lnTo>
                    <a:pt x="530" y="15"/>
                  </a:lnTo>
                  <a:lnTo>
                    <a:pt x="524" y="15"/>
                  </a:lnTo>
                  <a:lnTo>
                    <a:pt x="511" y="15"/>
                  </a:lnTo>
                  <a:lnTo>
                    <a:pt x="494" y="17"/>
                  </a:lnTo>
                  <a:lnTo>
                    <a:pt x="475" y="17"/>
                  </a:lnTo>
                  <a:lnTo>
                    <a:pt x="466" y="17"/>
                  </a:lnTo>
                  <a:lnTo>
                    <a:pt x="457" y="19"/>
                  </a:lnTo>
                  <a:lnTo>
                    <a:pt x="447" y="19"/>
                  </a:lnTo>
                  <a:lnTo>
                    <a:pt x="440" y="17"/>
                  </a:lnTo>
                  <a:lnTo>
                    <a:pt x="430" y="17"/>
                  </a:lnTo>
                  <a:lnTo>
                    <a:pt x="423" y="17"/>
                  </a:lnTo>
                  <a:lnTo>
                    <a:pt x="417" y="15"/>
                  </a:lnTo>
                  <a:lnTo>
                    <a:pt x="410" y="14"/>
                  </a:lnTo>
                  <a:lnTo>
                    <a:pt x="404" y="12"/>
                  </a:lnTo>
                  <a:lnTo>
                    <a:pt x="397" y="10"/>
                  </a:lnTo>
                  <a:lnTo>
                    <a:pt x="389" y="10"/>
                  </a:lnTo>
                  <a:lnTo>
                    <a:pt x="384" y="12"/>
                  </a:lnTo>
                  <a:lnTo>
                    <a:pt x="376" y="14"/>
                  </a:lnTo>
                  <a:lnTo>
                    <a:pt x="369" y="17"/>
                  </a:lnTo>
                  <a:lnTo>
                    <a:pt x="361" y="23"/>
                  </a:lnTo>
                  <a:lnTo>
                    <a:pt x="354" y="28"/>
                  </a:lnTo>
                  <a:lnTo>
                    <a:pt x="344" y="34"/>
                  </a:lnTo>
                  <a:lnTo>
                    <a:pt x="335" y="38"/>
                  </a:lnTo>
                  <a:lnTo>
                    <a:pt x="324" y="40"/>
                  </a:lnTo>
                  <a:lnTo>
                    <a:pt x="313" y="40"/>
                  </a:lnTo>
                  <a:lnTo>
                    <a:pt x="301" y="40"/>
                  </a:lnTo>
                  <a:lnTo>
                    <a:pt x="290" y="40"/>
                  </a:lnTo>
                  <a:lnTo>
                    <a:pt x="281" y="40"/>
                  </a:lnTo>
                  <a:lnTo>
                    <a:pt x="273" y="42"/>
                  </a:lnTo>
                  <a:lnTo>
                    <a:pt x="262" y="45"/>
                  </a:lnTo>
                  <a:lnTo>
                    <a:pt x="249" y="49"/>
                  </a:lnTo>
                  <a:lnTo>
                    <a:pt x="236" y="51"/>
                  </a:lnTo>
                  <a:lnTo>
                    <a:pt x="219" y="57"/>
                  </a:lnTo>
                  <a:lnTo>
                    <a:pt x="210" y="60"/>
                  </a:lnTo>
                  <a:lnTo>
                    <a:pt x="197" y="66"/>
                  </a:lnTo>
                  <a:lnTo>
                    <a:pt x="184" y="72"/>
                  </a:lnTo>
                  <a:lnTo>
                    <a:pt x="172" y="77"/>
                  </a:lnTo>
                  <a:lnTo>
                    <a:pt x="159" y="83"/>
                  </a:lnTo>
                  <a:lnTo>
                    <a:pt x="150" y="86"/>
                  </a:lnTo>
                  <a:lnTo>
                    <a:pt x="142" y="88"/>
                  </a:lnTo>
                  <a:lnTo>
                    <a:pt x="141" y="90"/>
                  </a:lnTo>
                  <a:lnTo>
                    <a:pt x="139" y="88"/>
                  </a:lnTo>
                  <a:lnTo>
                    <a:pt x="133" y="86"/>
                  </a:lnTo>
                  <a:lnTo>
                    <a:pt x="122" y="85"/>
                  </a:lnTo>
                  <a:lnTo>
                    <a:pt x="107" y="88"/>
                  </a:lnTo>
                  <a:lnTo>
                    <a:pt x="98" y="92"/>
                  </a:lnTo>
                  <a:lnTo>
                    <a:pt x="86" y="96"/>
                  </a:lnTo>
                  <a:lnTo>
                    <a:pt x="73" y="101"/>
                  </a:lnTo>
                  <a:lnTo>
                    <a:pt x="62" y="105"/>
                  </a:lnTo>
                  <a:lnTo>
                    <a:pt x="51" y="111"/>
                  </a:lnTo>
                  <a:lnTo>
                    <a:pt x="41" y="113"/>
                  </a:lnTo>
                  <a:lnTo>
                    <a:pt x="36" y="116"/>
                  </a:lnTo>
                  <a:lnTo>
                    <a:pt x="34" y="116"/>
                  </a:lnTo>
                  <a:lnTo>
                    <a:pt x="13" y="15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9" name="Freeform 31"/>
            <p:cNvSpPr>
              <a:spLocks/>
            </p:cNvSpPr>
            <p:nvPr/>
          </p:nvSpPr>
          <p:spPr bwMode="auto">
            <a:xfrm>
              <a:off x="3611" y="2839"/>
              <a:ext cx="529" cy="149"/>
            </a:xfrm>
            <a:custGeom>
              <a:avLst/>
              <a:gdLst>
                <a:gd name="T0" fmla="*/ 2 w 529"/>
                <a:gd name="T1" fmla="*/ 129 h 149"/>
                <a:gd name="T2" fmla="*/ 13 w 529"/>
                <a:gd name="T3" fmla="*/ 119 h 149"/>
                <a:gd name="T4" fmla="*/ 30 w 529"/>
                <a:gd name="T5" fmla="*/ 104 h 149"/>
                <a:gd name="T6" fmla="*/ 48 w 529"/>
                <a:gd name="T7" fmla="*/ 91 h 149"/>
                <a:gd name="T8" fmla="*/ 65 w 529"/>
                <a:gd name="T9" fmla="*/ 84 h 149"/>
                <a:gd name="T10" fmla="*/ 84 w 529"/>
                <a:gd name="T11" fmla="*/ 80 h 149"/>
                <a:gd name="T12" fmla="*/ 106 w 529"/>
                <a:gd name="T13" fmla="*/ 78 h 149"/>
                <a:gd name="T14" fmla="*/ 123 w 529"/>
                <a:gd name="T15" fmla="*/ 76 h 149"/>
                <a:gd name="T16" fmla="*/ 136 w 529"/>
                <a:gd name="T17" fmla="*/ 76 h 149"/>
                <a:gd name="T18" fmla="*/ 146 w 529"/>
                <a:gd name="T19" fmla="*/ 75 h 149"/>
                <a:gd name="T20" fmla="*/ 157 w 529"/>
                <a:gd name="T21" fmla="*/ 67 h 149"/>
                <a:gd name="T22" fmla="*/ 176 w 529"/>
                <a:gd name="T23" fmla="*/ 58 h 149"/>
                <a:gd name="T24" fmla="*/ 204 w 529"/>
                <a:gd name="T25" fmla="*/ 45 h 149"/>
                <a:gd name="T26" fmla="*/ 232 w 529"/>
                <a:gd name="T27" fmla="*/ 33 h 149"/>
                <a:gd name="T28" fmla="*/ 258 w 529"/>
                <a:gd name="T29" fmla="*/ 26 h 149"/>
                <a:gd name="T30" fmla="*/ 277 w 529"/>
                <a:gd name="T31" fmla="*/ 24 h 149"/>
                <a:gd name="T32" fmla="*/ 288 w 529"/>
                <a:gd name="T33" fmla="*/ 28 h 149"/>
                <a:gd name="T34" fmla="*/ 301 w 529"/>
                <a:gd name="T35" fmla="*/ 30 h 149"/>
                <a:gd name="T36" fmla="*/ 318 w 529"/>
                <a:gd name="T37" fmla="*/ 28 h 149"/>
                <a:gd name="T38" fmla="*/ 333 w 529"/>
                <a:gd name="T39" fmla="*/ 24 h 149"/>
                <a:gd name="T40" fmla="*/ 344 w 529"/>
                <a:gd name="T41" fmla="*/ 18 h 149"/>
                <a:gd name="T42" fmla="*/ 357 w 529"/>
                <a:gd name="T43" fmla="*/ 11 h 149"/>
                <a:gd name="T44" fmla="*/ 370 w 529"/>
                <a:gd name="T45" fmla="*/ 5 h 149"/>
                <a:gd name="T46" fmla="*/ 387 w 529"/>
                <a:gd name="T47" fmla="*/ 2 h 149"/>
                <a:gd name="T48" fmla="*/ 404 w 529"/>
                <a:gd name="T49" fmla="*/ 0 h 149"/>
                <a:gd name="T50" fmla="*/ 424 w 529"/>
                <a:gd name="T51" fmla="*/ 0 h 149"/>
                <a:gd name="T52" fmla="*/ 445 w 529"/>
                <a:gd name="T53" fmla="*/ 2 h 149"/>
                <a:gd name="T54" fmla="*/ 462 w 529"/>
                <a:gd name="T55" fmla="*/ 2 h 149"/>
                <a:gd name="T56" fmla="*/ 475 w 529"/>
                <a:gd name="T57" fmla="*/ 2 h 149"/>
                <a:gd name="T58" fmla="*/ 501 w 529"/>
                <a:gd name="T59" fmla="*/ 3 h 149"/>
                <a:gd name="T60" fmla="*/ 529 w 529"/>
                <a:gd name="T61" fmla="*/ 15 h 149"/>
                <a:gd name="T62" fmla="*/ 510 w 529"/>
                <a:gd name="T63" fmla="*/ 15 h 149"/>
                <a:gd name="T64" fmla="*/ 475 w 529"/>
                <a:gd name="T65" fmla="*/ 17 h 149"/>
                <a:gd name="T66" fmla="*/ 456 w 529"/>
                <a:gd name="T67" fmla="*/ 17 h 149"/>
                <a:gd name="T68" fmla="*/ 439 w 529"/>
                <a:gd name="T69" fmla="*/ 17 h 149"/>
                <a:gd name="T70" fmla="*/ 422 w 529"/>
                <a:gd name="T71" fmla="*/ 15 h 149"/>
                <a:gd name="T72" fmla="*/ 409 w 529"/>
                <a:gd name="T73" fmla="*/ 11 h 149"/>
                <a:gd name="T74" fmla="*/ 396 w 529"/>
                <a:gd name="T75" fmla="*/ 9 h 149"/>
                <a:gd name="T76" fmla="*/ 381 w 529"/>
                <a:gd name="T77" fmla="*/ 11 h 149"/>
                <a:gd name="T78" fmla="*/ 368 w 529"/>
                <a:gd name="T79" fmla="*/ 17 h 149"/>
                <a:gd name="T80" fmla="*/ 353 w 529"/>
                <a:gd name="T81" fmla="*/ 28 h 149"/>
                <a:gd name="T82" fmla="*/ 334 w 529"/>
                <a:gd name="T83" fmla="*/ 37 h 149"/>
                <a:gd name="T84" fmla="*/ 312 w 529"/>
                <a:gd name="T85" fmla="*/ 39 h 149"/>
                <a:gd name="T86" fmla="*/ 290 w 529"/>
                <a:gd name="T87" fmla="*/ 39 h 149"/>
                <a:gd name="T88" fmla="*/ 273 w 529"/>
                <a:gd name="T89" fmla="*/ 41 h 149"/>
                <a:gd name="T90" fmla="*/ 248 w 529"/>
                <a:gd name="T91" fmla="*/ 48 h 149"/>
                <a:gd name="T92" fmla="*/ 219 w 529"/>
                <a:gd name="T93" fmla="*/ 56 h 149"/>
                <a:gd name="T94" fmla="*/ 196 w 529"/>
                <a:gd name="T95" fmla="*/ 65 h 149"/>
                <a:gd name="T96" fmla="*/ 172 w 529"/>
                <a:gd name="T97" fmla="*/ 76 h 149"/>
                <a:gd name="T98" fmla="*/ 149 w 529"/>
                <a:gd name="T99" fmla="*/ 86 h 149"/>
                <a:gd name="T100" fmla="*/ 140 w 529"/>
                <a:gd name="T101" fmla="*/ 90 h 149"/>
                <a:gd name="T102" fmla="*/ 132 w 529"/>
                <a:gd name="T103" fmla="*/ 86 h 149"/>
                <a:gd name="T104" fmla="*/ 106 w 529"/>
                <a:gd name="T105" fmla="*/ 88 h 149"/>
                <a:gd name="T106" fmla="*/ 86 w 529"/>
                <a:gd name="T107" fmla="*/ 95 h 149"/>
                <a:gd name="T108" fmla="*/ 61 w 529"/>
                <a:gd name="T109" fmla="*/ 104 h 149"/>
                <a:gd name="T110" fmla="*/ 41 w 529"/>
                <a:gd name="T111" fmla="*/ 112 h 149"/>
                <a:gd name="T112" fmla="*/ 33 w 529"/>
                <a:gd name="T113" fmla="*/ 116 h 149"/>
                <a:gd name="T114" fmla="*/ 0 w 529"/>
                <a:gd name="T115" fmla="*/ 131 h 1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9" h="149">
                  <a:moveTo>
                    <a:pt x="0" y="131"/>
                  </a:moveTo>
                  <a:lnTo>
                    <a:pt x="2" y="129"/>
                  </a:lnTo>
                  <a:lnTo>
                    <a:pt x="5" y="125"/>
                  </a:lnTo>
                  <a:lnTo>
                    <a:pt x="13" y="119"/>
                  </a:lnTo>
                  <a:lnTo>
                    <a:pt x="20" y="112"/>
                  </a:lnTo>
                  <a:lnTo>
                    <a:pt x="30" y="104"/>
                  </a:lnTo>
                  <a:lnTo>
                    <a:pt x="39" y="97"/>
                  </a:lnTo>
                  <a:lnTo>
                    <a:pt x="48" y="91"/>
                  </a:lnTo>
                  <a:lnTo>
                    <a:pt x="56" y="88"/>
                  </a:lnTo>
                  <a:lnTo>
                    <a:pt x="65" y="84"/>
                  </a:lnTo>
                  <a:lnTo>
                    <a:pt x="75" y="82"/>
                  </a:lnTo>
                  <a:lnTo>
                    <a:pt x="84" y="80"/>
                  </a:lnTo>
                  <a:lnTo>
                    <a:pt x="95" y="78"/>
                  </a:lnTo>
                  <a:lnTo>
                    <a:pt x="106" y="78"/>
                  </a:lnTo>
                  <a:lnTo>
                    <a:pt x="116" y="76"/>
                  </a:lnTo>
                  <a:lnTo>
                    <a:pt x="123" y="76"/>
                  </a:lnTo>
                  <a:lnTo>
                    <a:pt x="131" y="76"/>
                  </a:lnTo>
                  <a:lnTo>
                    <a:pt x="136" y="76"/>
                  </a:lnTo>
                  <a:lnTo>
                    <a:pt x="142" y="76"/>
                  </a:lnTo>
                  <a:lnTo>
                    <a:pt x="146" y="75"/>
                  </a:lnTo>
                  <a:lnTo>
                    <a:pt x="151" y="71"/>
                  </a:lnTo>
                  <a:lnTo>
                    <a:pt x="157" y="67"/>
                  </a:lnTo>
                  <a:lnTo>
                    <a:pt x="166" y="63"/>
                  </a:lnTo>
                  <a:lnTo>
                    <a:pt x="176" y="58"/>
                  </a:lnTo>
                  <a:lnTo>
                    <a:pt x="189" y="52"/>
                  </a:lnTo>
                  <a:lnTo>
                    <a:pt x="204" y="45"/>
                  </a:lnTo>
                  <a:lnTo>
                    <a:pt x="217" y="39"/>
                  </a:lnTo>
                  <a:lnTo>
                    <a:pt x="232" y="33"/>
                  </a:lnTo>
                  <a:lnTo>
                    <a:pt x="245" y="30"/>
                  </a:lnTo>
                  <a:lnTo>
                    <a:pt x="258" y="26"/>
                  </a:lnTo>
                  <a:lnTo>
                    <a:pt x="267" y="26"/>
                  </a:lnTo>
                  <a:lnTo>
                    <a:pt x="277" y="24"/>
                  </a:lnTo>
                  <a:lnTo>
                    <a:pt x="282" y="26"/>
                  </a:lnTo>
                  <a:lnTo>
                    <a:pt x="288" y="28"/>
                  </a:lnTo>
                  <a:lnTo>
                    <a:pt x="293" y="30"/>
                  </a:lnTo>
                  <a:lnTo>
                    <a:pt x="301" y="30"/>
                  </a:lnTo>
                  <a:lnTo>
                    <a:pt x="308" y="30"/>
                  </a:lnTo>
                  <a:lnTo>
                    <a:pt x="318" y="28"/>
                  </a:lnTo>
                  <a:lnTo>
                    <a:pt x="325" y="28"/>
                  </a:lnTo>
                  <a:lnTo>
                    <a:pt x="333" y="24"/>
                  </a:lnTo>
                  <a:lnTo>
                    <a:pt x="338" y="22"/>
                  </a:lnTo>
                  <a:lnTo>
                    <a:pt x="344" y="18"/>
                  </a:lnTo>
                  <a:lnTo>
                    <a:pt x="349" y="15"/>
                  </a:lnTo>
                  <a:lnTo>
                    <a:pt x="357" y="11"/>
                  </a:lnTo>
                  <a:lnTo>
                    <a:pt x="364" y="7"/>
                  </a:lnTo>
                  <a:lnTo>
                    <a:pt x="370" y="5"/>
                  </a:lnTo>
                  <a:lnTo>
                    <a:pt x="378" y="3"/>
                  </a:lnTo>
                  <a:lnTo>
                    <a:pt x="387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24" y="0"/>
                  </a:lnTo>
                  <a:lnTo>
                    <a:pt x="436" y="0"/>
                  </a:lnTo>
                  <a:lnTo>
                    <a:pt x="445" y="2"/>
                  </a:lnTo>
                  <a:lnTo>
                    <a:pt x="454" y="2"/>
                  </a:lnTo>
                  <a:lnTo>
                    <a:pt x="462" y="2"/>
                  </a:lnTo>
                  <a:lnTo>
                    <a:pt x="465" y="2"/>
                  </a:lnTo>
                  <a:lnTo>
                    <a:pt x="475" y="2"/>
                  </a:lnTo>
                  <a:lnTo>
                    <a:pt x="490" y="2"/>
                  </a:lnTo>
                  <a:lnTo>
                    <a:pt x="501" y="3"/>
                  </a:lnTo>
                  <a:lnTo>
                    <a:pt x="507" y="3"/>
                  </a:lnTo>
                  <a:lnTo>
                    <a:pt x="529" y="15"/>
                  </a:lnTo>
                  <a:lnTo>
                    <a:pt x="523" y="15"/>
                  </a:lnTo>
                  <a:lnTo>
                    <a:pt x="510" y="15"/>
                  </a:lnTo>
                  <a:lnTo>
                    <a:pt x="493" y="17"/>
                  </a:lnTo>
                  <a:lnTo>
                    <a:pt x="475" y="17"/>
                  </a:lnTo>
                  <a:lnTo>
                    <a:pt x="465" y="17"/>
                  </a:lnTo>
                  <a:lnTo>
                    <a:pt x="456" y="17"/>
                  </a:lnTo>
                  <a:lnTo>
                    <a:pt x="447" y="17"/>
                  </a:lnTo>
                  <a:lnTo>
                    <a:pt x="439" y="17"/>
                  </a:lnTo>
                  <a:lnTo>
                    <a:pt x="430" y="17"/>
                  </a:lnTo>
                  <a:lnTo>
                    <a:pt x="422" y="15"/>
                  </a:lnTo>
                  <a:lnTo>
                    <a:pt x="417" y="13"/>
                  </a:lnTo>
                  <a:lnTo>
                    <a:pt x="409" y="11"/>
                  </a:lnTo>
                  <a:lnTo>
                    <a:pt x="404" y="9"/>
                  </a:lnTo>
                  <a:lnTo>
                    <a:pt x="396" y="9"/>
                  </a:lnTo>
                  <a:lnTo>
                    <a:pt x="389" y="9"/>
                  </a:lnTo>
                  <a:lnTo>
                    <a:pt x="381" y="11"/>
                  </a:lnTo>
                  <a:lnTo>
                    <a:pt x="376" y="13"/>
                  </a:lnTo>
                  <a:lnTo>
                    <a:pt x="368" y="17"/>
                  </a:lnTo>
                  <a:lnTo>
                    <a:pt x="361" y="22"/>
                  </a:lnTo>
                  <a:lnTo>
                    <a:pt x="353" y="28"/>
                  </a:lnTo>
                  <a:lnTo>
                    <a:pt x="344" y="33"/>
                  </a:lnTo>
                  <a:lnTo>
                    <a:pt x="334" y="37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1" y="39"/>
                  </a:lnTo>
                  <a:lnTo>
                    <a:pt x="290" y="39"/>
                  </a:lnTo>
                  <a:lnTo>
                    <a:pt x="280" y="39"/>
                  </a:lnTo>
                  <a:lnTo>
                    <a:pt x="273" y="41"/>
                  </a:lnTo>
                  <a:lnTo>
                    <a:pt x="262" y="45"/>
                  </a:lnTo>
                  <a:lnTo>
                    <a:pt x="248" y="48"/>
                  </a:lnTo>
                  <a:lnTo>
                    <a:pt x="235" y="50"/>
                  </a:lnTo>
                  <a:lnTo>
                    <a:pt x="219" y="56"/>
                  </a:lnTo>
                  <a:lnTo>
                    <a:pt x="209" y="60"/>
                  </a:lnTo>
                  <a:lnTo>
                    <a:pt x="196" y="65"/>
                  </a:lnTo>
                  <a:lnTo>
                    <a:pt x="183" y="71"/>
                  </a:lnTo>
                  <a:lnTo>
                    <a:pt x="172" y="76"/>
                  </a:lnTo>
                  <a:lnTo>
                    <a:pt x="159" y="82"/>
                  </a:lnTo>
                  <a:lnTo>
                    <a:pt x="149" y="86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38" y="88"/>
                  </a:lnTo>
                  <a:lnTo>
                    <a:pt x="132" y="86"/>
                  </a:lnTo>
                  <a:lnTo>
                    <a:pt x="121" y="84"/>
                  </a:lnTo>
                  <a:lnTo>
                    <a:pt x="106" y="88"/>
                  </a:lnTo>
                  <a:lnTo>
                    <a:pt x="97" y="91"/>
                  </a:lnTo>
                  <a:lnTo>
                    <a:pt x="86" y="95"/>
                  </a:lnTo>
                  <a:lnTo>
                    <a:pt x="73" y="101"/>
                  </a:lnTo>
                  <a:lnTo>
                    <a:pt x="61" y="104"/>
                  </a:lnTo>
                  <a:lnTo>
                    <a:pt x="50" y="110"/>
                  </a:lnTo>
                  <a:lnTo>
                    <a:pt x="41" y="112"/>
                  </a:lnTo>
                  <a:lnTo>
                    <a:pt x="35" y="116"/>
                  </a:lnTo>
                  <a:lnTo>
                    <a:pt x="33" y="116"/>
                  </a:lnTo>
                  <a:lnTo>
                    <a:pt x="13" y="14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" name="Freeform 32"/>
            <p:cNvSpPr>
              <a:spLocks/>
            </p:cNvSpPr>
            <p:nvPr/>
          </p:nvSpPr>
          <p:spPr bwMode="auto">
            <a:xfrm>
              <a:off x="3652" y="2925"/>
              <a:ext cx="529" cy="149"/>
            </a:xfrm>
            <a:custGeom>
              <a:avLst/>
              <a:gdLst>
                <a:gd name="T0" fmla="*/ 2 w 529"/>
                <a:gd name="T1" fmla="*/ 129 h 149"/>
                <a:gd name="T2" fmla="*/ 13 w 529"/>
                <a:gd name="T3" fmla="*/ 120 h 149"/>
                <a:gd name="T4" fmla="*/ 30 w 529"/>
                <a:gd name="T5" fmla="*/ 105 h 149"/>
                <a:gd name="T6" fmla="*/ 48 w 529"/>
                <a:gd name="T7" fmla="*/ 91 h 149"/>
                <a:gd name="T8" fmla="*/ 65 w 529"/>
                <a:gd name="T9" fmla="*/ 84 h 149"/>
                <a:gd name="T10" fmla="*/ 84 w 529"/>
                <a:gd name="T11" fmla="*/ 80 h 149"/>
                <a:gd name="T12" fmla="*/ 106 w 529"/>
                <a:gd name="T13" fmla="*/ 78 h 149"/>
                <a:gd name="T14" fmla="*/ 123 w 529"/>
                <a:gd name="T15" fmla="*/ 76 h 149"/>
                <a:gd name="T16" fmla="*/ 136 w 529"/>
                <a:gd name="T17" fmla="*/ 76 h 149"/>
                <a:gd name="T18" fmla="*/ 146 w 529"/>
                <a:gd name="T19" fmla="*/ 75 h 149"/>
                <a:gd name="T20" fmla="*/ 157 w 529"/>
                <a:gd name="T21" fmla="*/ 67 h 149"/>
                <a:gd name="T22" fmla="*/ 174 w 529"/>
                <a:gd name="T23" fmla="*/ 58 h 149"/>
                <a:gd name="T24" fmla="*/ 202 w 529"/>
                <a:gd name="T25" fmla="*/ 45 h 149"/>
                <a:gd name="T26" fmla="*/ 232 w 529"/>
                <a:gd name="T27" fmla="*/ 33 h 149"/>
                <a:gd name="T28" fmla="*/ 256 w 529"/>
                <a:gd name="T29" fmla="*/ 26 h 149"/>
                <a:gd name="T30" fmla="*/ 277 w 529"/>
                <a:gd name="T31" fmla="*/ 24 h 149"/>
                <a:gd name="T32" fmla="*/ 293 w 529"/>
                <a:gd name="T33" fmla="*/ 30 h 149"/>
                <a:gd name="T34" fmla="*/ 323 w 529"/>
                <a:gd name="T35" fmla="*/ 28 h 149"/>
                <a:gd name="T36" fmla="*/ 342 w 529"/>
                <a:gd name="T37" fmla="*/ 18 h 149"/>
                <a:gd name="T38" fmla="*/ 355 w 529"/>
                <a:gd name="T39" fmla="*/ 11 h 149"/>
                <a:gd name="T40" fmla="*/ 368 w 529"/>
                <a:gd name="T41" fmla="*/ 5 h 149"/>
                <a:gd name="T42" fmla="*/ 385 w 529"/>
                <a:gd name="T43" fmla="*/ 2 h 149"/>
                <a:gd name="T44" fmla="*/ 402 w 529"/>
                <a:gd name="T45" fmla="*/ 0 h 149"/>
                <a:gd name="T46" fmla="*/ 423 w 529"/>
                <a:gd name="T47" fmla="*/ 0 h 149"/>
                <a:gd name="T48" fmla="*/ 445 w 529"/>
                <a:gd name="T49" fmla="*/ 2 h 149"/>
                <a:gd name="T50" fmla="*/ 460 w 529"/>
                <a:gd name="T51" fmla="*/ 2 h 149"/>
                <a:gd name="T52" fmla="*/ 475 w 529"/>
                <a:gd name="T53" fmla="*/ 2 h 149"/>
                <a:gd name="T54" fmla="*/ 499 w 529"/>
                <a:gd name="T55" fmla="*/ 4 h 149"/>
                <a:gd name="T56" fmla="*/ 529 w 529"/>
                <a:gd name="T57" fmla="*/ 15 h 149"/>
                <a:gd name="T58" fmla="*/ 524 w 529"/>
                <a:gd name="T59" fmla="*/ 15 h 149"/>
                <a:gd name="T60" fmla="*/ 510 w 529"/>
                <a:gd name="T61" fmla="*/ 15 h 149"/>
                <a:gd name="T62" fmla="*/ 494 w 529"/>
                <a:gd name="T63" fmla="*/ 15 h 149"/>
                <a:gd name="T64" fmla="*/ 473 w 529"/>
                <a:gd name="T65" fmla="*/ 17 h 149"/>
                <a:gd name="T66" fmla="*/ 454 w 529"/>
                <a:gd name="T67" fmla="*/ 17 h 149"/>
                <a:gd name="T68" fmla="*/ 439 w 529"/>
                <a:gd name="T69" fmla="*/ 17 h 149"/>
                <a:gd name="T70" fmla="*/ 423 w 529"/>
                <a:gd name="T71" fmla="*/ 15 h 149"/>
                <a:gd name="T72" fmla="*/ 409 w 529"/>
                <a:gd name="T73" fmla="*/ 11 h 149"/>
                <a:gd name="T74" fmla="*/ 396 w 529"/>
                <a:gd name="T75" fmla="*/ 9 h 149"/>
                <a:gd name="T76" fmla="*/ 381 w 529"/>
                <a:gd name="T77" fmla="*/ 11 h 149"/>
                <a:gd name="T78" fmla="*/ 365 w 529"/>
                <a:gd name="T79" fmla="*/ 17 h 149"/>
                <a:gd name="T80" fmla="*/ 350 w 529"/>
                <a:gd name="T81" fmla="*/ 28 h 149"/>
                <a:gd name="T82" fmla="*/ 333 w 529"/>
                <a:gd name="T83" fmla="*/ 37 h 149"/>
                <a:gd name="T84" fmla="*/ 310 w 529"/>
                <a:gd name="T85" fmla="*/ 39 h 149"/>
                <a:gd name="T86" fmla="*/ 288 w 529"/>
                <a:gd name="T87" fmla="*/ 39 h 149"/>
                <a:gd name="T88" fmla="*/ 273 w 529"/>
                <a:gd name="T89" fmla="*/ 41 h 149"/>
                <a:gd name="T90" fmla="*/ 249 w 529"/>
                <a:gd name="T91" fmla="*/ 48 h 149"/>
                <a:gd name="T92" fmla="*/ 219 w 529"/>
                <a:gd name="T93" fmla="*/ 56 h 149"/>
                <a:gd name="T94" fmla="*/ 196 w 529"/>
                <a:gd name="T95" fmla="*/ 65 h 149"/>
                <a:gd name="T96" fmla="*/ 172 w 529"/>
                <a:gd name="T97" fmla="*/ 76 h 149"/>
                <a:gd name="T98" fmla="*/ 149 w 529"/>
                <a:gd name="T99" fmla="*/ 86 h 149"/>
                <a:gd name="T100" fmla="*/ 140 w 529"/>
                <a:gd name="T101" fmla="*/ 90 h 149"/>
                <a:gd name="T102" fmla="*/ 133 w 529"/>
                <a:gd name="T103" fmla="*/ 86 h 149"/>
                <a:gd name="T104" fmla="*/ 106 w 529"/>
                <a:gd name="T105" fmla="*/ 88 h 149"/>
                <a:gd name="T106" fmla="*/ 86 w 529"/>
                <a:gd name="T107" fmla="*/ 95 h 149"/>
                <a:gd name="T108" fmla="*/ 62 w 529"/>
                <a:gd name="T109" fmla="*/ 105 h 149"/>
                <a:gd name="T110" fmla="*/ 41 w 529"/>
                <a:gd name="T111" fmla="*/ 112 h 149"/>
                <a:gd name="T112" fmla="*/ 34 w 529"/>
                <a:gd name="T113" fmla="*/ 116 h 149"/>
                <a:gd name="T114" fmla="*/ 0 w 529"/>
                <a:gd name="T115" fmla="*/ 131 h 1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9" h="149">
                  <a:moveTo>
                    <a:pt x="0" y="131"/>
                  </a:moveTo>
                  <a:lnTo>
                    <a:pt x="2" y="129"/>
                  </a:lnTo>
                  <a:lnTo>
                    <a:pt x="5" y="125"/>
                  </a:lnTo>
                  <a:lnTo>
                    <a:pt x="13" y="120"/>
                  </a:lnTo>
                  <a:lnTo>
                    <a:pt x="20" y="112"/>
                  </a:lnTo>
                  <a:lnTo>
                    <a:pt x="30" y="105"/>
                  </a:lnTo>
                  <a:lnTo>
                    <a:pt x="39" y="97"/>
                  </a:lnTo>
                  <a:lnTo>
                    <a:pt x="48" y="91"/>
                  </a:lnTo>
                  <a:lnTo>
                    <a:pt x="56" y="88"/>
                  </a:lnTo>
                  <a:lnTo>
                    <a:pt x="65" y="84"/>
                  </a:lnTo>
                  <a:lnTo>
                    <a:pt x="75" y="82"/>
                  </a:lnTo>
                  <a:lnTo>
                    <a:pt x="84" y="80"/>
                  </a:lnTo>
                  <a:lnTo>
                    <a:pt x="95" y="78"/>
                  </a:lnTo>
                  <a:lnTo>
                    <a:pt x="106" y="78"/>
                  </a:lnTo>
                  <a:lnTo>
                    <a:pt x="116" y="76"/>
                  </a:lnTo>
                  <a:lnTo>
                    <a:pt x="123" y="76"/>
                  </a:lnTo>
                  <a:lnTo>
                    <a:pt x="131" y="76"/>
                  </a:lnTo>
                  <a:lnTo>
                    <a:pt x="136" y="76"/>
                  </a:lnTo>
                  <a:lnTo>
                    <a:pt x="140" y="76"/>
                  </a:lnTo>
                  <a:lnTo>
                    <a:pt x="146" y="75"/>
                  </a:lnTo>
                  <a:lnTo>
                    <a:pt x="151" y="71"/>
                  </a:lnTo>
                  <a:lnTo>
                    <a:pt x="157" y="67"/>
                  </a:lnTo>
                  <a:lnTo>
                    <a:pt x="164" y="63"/>
                  </a:lnTo>
                  <a:lnTo>
                    <a:pt x="174" y="58"/>
                  </a:lnTo>
                  <a:lnTo>
                    <a:pt x="187" y="52"/>
                  </a:lnTo>
                  <a:lnTo>
                    <a:pt x="202" y="45"/>
                  </a:lnTo>
                  <a:lnTo>
                    <a:pt x="217" y="39"/>
                  </a:lnTo>
                  <a:lnTo>
                    <a:pt x="232" y="33"/>
                  </a:lnTo>
                  <a:lnTo>
                    <a:pt x="245" y="30"/>
                  </a:lnTo>
                  <a:lnTo>
                    <a:pt x="256" y="26"/>
                  </a:lnTo>
                  <a:lnTo>
                    <a:pt x="267" y="26"/>
                  </a:lnTo>
                  <a:lnTo>
                    <a:pt x="277" y="24"/>
                  </a:lnTo>
                  <a:lnTo>
                    <a:pt x="282" y="26"/>
                  </a:lnTo>
                  <a:lnTo>
                    <a:pt x="293" y="30"/>
                  </a:lnTo>
                  <a:lnTo>
                    <a:pt x="308" y="30"/>
                  </a:lnTo>
                  <a:lnTo>
                    <a:pt x="323" y="28"/>
                  </a:lnTo>
                  <a:lnTo>
                    <a:pt x="337" y="22"/>
                  </a:lnTo>
                  <a:lnTo>
                    <a:pt x="342" y="18"/>
                  </a:lnTo>
                  <a:lnTo>
                    <a:pt x="348" y="15"/>
                  </a:lnTo>
                  <a:lnTo>
                    <a:pt x="355" y="11"/>
                  </a:lnTo>
                  <a:lnTo>
                    <a:pt x="363" y="7"/>
                  </a:lnTo>
                  <a:lnTo>
                    <a:pt x="368" y="5"/>
                  </a:lnTo>
                  <a:lnTo>
                    <a:pt x="376" y="4"/>
                  </a:lnTo>
                  <a:lnTo>
                    <a:pt x="385" y="2"/>
                  </a:lnTo>
                  <a:lnTo>
                    <a:pt x="393" y="0"/>
                  </a:lnTo>
                  <a:lnTo>
                    <a:pt x="402" y="0"/>
                  </a:lnTo>
                  <a:lnTo>
                    <a:pt x="411" y="0"/>
                  </a:lnTo>
                  <a:lnTo>
                    <a:pt x="423" y="0"/>
                  </a:lnTo>
                  <a:lnTo>
                    <a:pt x="434" y="0"/>
                  </a:lnTo>
                  <a:lnTo>
                    <a:pt x="445" y="2"/>
                  </a:lnTo>
                  <a:lnTo>
                    <a:pt x="452" y="2"/>
                  </a:lnTo>
                  <a:lnTo>
                    <a:pt x="460" y="2"/>
                  </a:lnTo>
                  <a:lnTo>
                    <a:pt x="466" y="2"/>
                  </a:lnTo>
                  <a:lnTo>
                    <a:pt x="475" y="2"/>
                  </a:lnTo>
                  <a:lnTo>
                    <a:pt x="488" y="2"/>
                  </a:lnTo>
                  <a:lnTo>
                    <a:pt x="499" y="4"/>
                  </a:lnTo>
                  <a:lnTo>
                    <a:pt x="505" y="4"/>
                  </a:lnTo>
                  <a:lnTo>
                    <a:pt x="529" y="15"/>
                  </a:lnTo>
                  <a:lnTo>
                    <a:pt x="527" y="15"/>
                  </a:lnTo>
                  <a:lnTo>
                    <a:pt x="524" y="15"/>
                  </a:lnTo>
                  <a:lnTo>
                    <a:pt x="518" y="15"/>
                  </a:lnTo>
                  <a:lnTo>
                    <a:pt x="510" y="15"/>
                  </a:lnTo>
                  <a:lnTo>
                    <a:pt x="503" y="15"/>
                  </a:lnTo>
                  <a:lnTo>
                    <a:pt x="494" y="15"/>
                  </a:lnTo>
                  <a:lnTo>
                    <a:pt x="482" y="17"/>
                  </a:lnTo>
                  <a:lnTo>
                    <a:pt x="473" y="17"/>
                  </a:lnTo>
                  <a:lnTo>
                    <a:pt x="464" y="17"/>
                  </a:lnTo>
                  <a:lnTo>
                    <a:pt x="454" y="17"/>
                  </a:lnTo>
                  <a:lnTo>
                    <a:pt x="447" y="17"/>
                  </a:lnTo>
                  <a:lnTo>
                    <a:pt x="439" y="17"/>
                  </a:lnTo>
                  <a:lnTo>
                    <a:pt x="430" y="17"/>
                  </a:lnTo>
                  <a:lnTo>
                    <a:pt x="423" y="15"/>
                  </a:lnTo>
                  <a:lnTo>
                    <a:pt x="417" y="13"/>
                  </a:lnTo>
                  <a:lnTo>
                    <a:pt x="409" y="11"/>
                  </a:lnTo>
                  <a:lnTo>
                    <a:pt x="402" y="9"/>
                  </a:lnTo>
                  <a:lnTo>
                    <a:pt x="396" y="9"/>
                  </a:lnTo>
                  <a:lnTo>
                    <a:pt x="389" y="9"/>
                  </a:lnTo>
                  <a:lnTo>
                    <a:pt x="381" y="11"/>
                  </a:lnTo>
                  <a:lnTo>
                    <a:pt x="374" y="13"/>
                  </a:lnTo>
                  <a:lnTo>
                    <a:pt x="365" y="17"/>
                  </a:lnTo>
                  <a:lnTo>
                    <a:pt x="357" y="22"/>
                  </a:lnTo>
                  <a:lnTo>
                    <a:pt x="350" y="28"/>
                  </a:lnTo>
                  <a:lnTo>
                    <a:pt x="342" y="33"/>
                  </a:lnTo>
                  <a:lnTo>
                    <a:pt x="333" y="37"/>
                  </a:lnTo>
                  <a:lnTo>
                    <a:pt x="322" y="39"/>
                  </a:lnTo>
                  <a:lnTo>
                    <a:pt x="310" y="39"/>
                  </a:lnTo>
                  <a:lnTo>
                    <a:pt x="299" y="39"/>
                  </a:lnTo>
                  <a:lnTo>
                    <a:pt x="288" y="39"/>
                  </a:lnTo>
                  <a:lnTo>
                    <a:pt x="280" y="39"/>
                  </a:lnTo>
                  <a:lnTo>
                    <a:pt x="273" y="41"/>
                  </a:lnTo>
                  <a:lnTo>
                    <a:pt x="260" y="45"/>
                  </a:lnTo>
                  <a:lnTo>
                    <a:pt x="249" y="48"/>
                  </a:lnTo>
                  <a:lnTo>
                    <a:pt x="234" y="50"/>
                  </a:lnTo>
                  <a:lnTo>
                    <a:pt x="219" y="56"/>
                  </a:lnTo>
                  <a:lnTo>
                    <a:pt x="209" y="60"/>
                  </a:lnTo>
                  <a:lnTo>
                    <a:pt x="196" y="65"/>
                  </a:lnTo>
                  <a:lnTo>
                    <a:pt x="183" y="71"/>
                  </a:lnTo>
                  <a:lnTo>
                    <a:pt x="172" y="76"/>
                  </a:lnTo>
                  <a:lnTo>
                    <a:pt x="159" y="82"/>
                  </a:lnTo>
                  <a:lnTo>
                    <a:pt x="149" y="86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38" y="88"/>
                  </a:lnTo>
                  <a:lnTo>
                    <a:pt x="133" y="86"/>
                  </a:lnTo>
                  <a:lnTo>
                    <a:pt x="121" y="84"/>
                  </a:lnTo>
                  <a:lnTo>
                    <a:pt x="106" y="88"/>
                  </a:lnTo>
                  <a:lnTo>
                    <a:pt x="97" y="91"/>
                  </a:lnTo>
                  <a:lnTo>
                    <a:pt x="86" y="95"/>
                  </a:lnTo>
                  <a:lnTo>
                    <a:pt x="73" y="101"/>
                  </a:lnTo>
                  <a:lnTo>
                    <a:pt x="62" y="105"/>
                  </a:lnTo>
                  <a:lnTo>
                    <a:pt x="50" y="110"/>
                  </a:lnTo>
                  <a:lnTo>
                    <a:pt x="41" y="112"/>
                  </a:lnTo>
                  <a:lnTo>
                    <a:pt x="35" y="116"/>
                  </a:lnTo>
                  <a:lnTo>
                    <a:pt x="34" y="116"/>
                  </a:lnTo>
                  <a:lnTo>
                    <a:pt x="11" y="14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" name="Freeform 33"/>
            <p:cNvSpPr>
              <a:spLocks/>
            </p:cNvSpPr>
            <p:nvPr/>
          </p:nvSpPr>
          <p:spPr bwMode="auto">
            <a:xfrm>
              <a:off x="3800" y="2296"/>
              <a:ext cx="211" cy="38"/>
            </a:xfrm>
            <a:custGeom>
              <a:avLst/>
              <a:gdLst>
                <a:gd name="T0" fmla="*/ 205 w 211"/>
                <a:gd name="T1" fmla="*/ 4 h 38"/>
                <a:gd name="T2" fmla="*/ 200 w 211"/>
                <a:gd name="T3" fmla="*/ 4 h 38"/>
                <a:gd name="T4" fmla="*/ 189 w 211"/>
                <a:gd name="T5" fmla="*/ 2 h 38"/>
                <a:gd name="T6" fmla="*/ 175 w 211"/>
                <a:gd name="T7" fmla="*/ 2 h 38"/>
                <a:gd name="T8" fmla="*/ 166 w 211"/>
                <a:gd name="T9" fmla="*/ 2 h 38"/>
                <a:gd name="T10" fmla="*/ 162 w 211"/>
                <a:gd name="T11" fmla="*/ 2 h 38"/>
                <a:gd name="T12" fmla="*/ 155 w 211"/>
                <a:gd name="T13" fmla="*/ 2 h 38"/>
                <a:gd name="T14" fmla="*/ 145 w 211"/>
                <a:gd name="T15" fmla="*/ 0 h 38"/>
                <a:gd name="T16" fmla="*/ 136 w 211"/>
                <a:gd name="T17" fmla="*/ 0 h 38"/>
                <a:gd name="T18" fmla="*/ 125 w 211"/>
                <a:gd name="T19" fmla="*/ 0 h 38"/>
                <a:gd name="T20" fmla="*/ 114 w 211"/>
                <a:gd name="T21" fmla="*/ 0 h 38"/>
                <a:gd name="T22" fmla="*/ 104 w 211"/>
                <a:gd name="T23" fmla="*/ 0 h 38"/>
                <a:gd name="T24" fmla="*/ 95 w 211"/>
                <a:gd name="T25" fmla="*/ 0 h 38"/>
                <a:gd name="T26" fmla="*/ 88 w 211"/>
                <a:gd name="T27" fmla="*/ 0 h 38"/>
                <a:gd name="T28" fmla="*/ 78 w 211"/>
                <a:gd name="T29" fmla="*/ 2 h 38"/>
                <a:gd name="T30" fmla="*/ 71 w 211"/>
                <a:gd name="T31" fmla="*/ 4 h 38"/>
                <a:gd name="T32" fmla="*/ 63 w 211"/>
                <a:gd name="T33" fmla="*/ 8 h 38"/>
                <a:gd name="T34" fmla="*/ 56 w 211"/>
                <a:gd name="T35" fmla="*/ 10 h 38"/>
                <a:gd name="T36" fmla="*/ 50 w 211"/>
                <a:gd name="T37" fmla="*/ 13 h 38"/>
                <a:gd name="T38" fmla="*/ 43 w 211"/>
                <a:gd name="T39" fmla="*/ 17 h 38"/>
                <a:gd name="T40" fmla="*/ 37 w 211"/>
                <a:gd name="T41" fmla="*/ 21 h 38"/>
                <a:gd name="T42" fmla="*/ 30 w 211"/>
                <a:gd name="T43" fmla="*/ 24 h 38"/>
                <a:gd name="T44" fmla="*/ 20 w 211"/>
                <a:gd name="T45" fmla="*/ 28 h 38"/>
                <a:gd name="T46" fmla="*/ 9 w 211"/>
                <a:gd name="T47" fmla="*/ 30 h 38"/>
                <a:gd name="T48" fmla="*/ 0 w 211"/>
                <a:gd name="T49" fmla="*/ 30 h 38"/>
                <a:gd name="T50" fmla="*/ 1 w 211"/>
                <a:gd name="T51" fmla="*/ 32 h 38"/>
                <a:gd name="T52" fmla="*/ 3 w 211"/>
                <a:gd name="T53" fmla="*/ 34 h 38"/>
                <a:gd name="T54" fmla="*/ 5 w 211"/>
                <a:gd name="T55" fmla="*/ 36 h 38"/>
                <a:gd name="T56" fmla="*/ 7 w 211"/>
                <a:gd name="T57" fmla="*/ 38 h 38"/>
                <a:gd name="T58" fmla="*/ 20 w 211"/>
                <a:gd name="T59" fmla="*/ 38 h 38"/>
                <a:gd name="T60" fmla="*/ 31 w 211"/>
                <a:gd name="T61" fmla="*/ 36 h 38"/>
                <a:gd name="T62" fmla="*/ 43 w 211"/>
                <a:gd name="T63" fmla="*/ 34 h 38"/>
                <a:gd name="T64" fmla="*/ 52 w 211"/>
                <a:gd name="T65" fmla="*/ 28 h 38"/>
                <a:gd name="T66" fmla="*/ 59 w 211"/>
                <a:gd name="T67" fmla="*/ 23 h 38"/>
                <a:gd name="T68" fmla="*/ 67 w 211"/>
                <a:gd name="T69" fmla="*/ 17 h 38"/>
                <a:gd name="T70" fmla="*/ 74 w 211"/>
                <a:gd name="T71" fmla="*/ 13 h 38"/>
                <a:gd name="T72" fmla="*/ 82 w 211"/>
                <a:gd name="T73" fmla="*/ 11 h 38"/>
                <a:gd name="T74" fmla="*/ 89 w 211"/>
                <a:gd name="T75" fmla="*/ 10 h 38"/>
                <a:gd name="T76" fmla="*/ 97 w 211"/>
                <a:gd name="T77" fmla="*/ 10 h 38"/>
                <a:gd name="T78" fmla="*/ 104 w 211"/>
                <a:gd name="T79" fmla="*/ 10 h 38"/>
                <a:gd name="T80" fmla="*/ 110 w 211"/>
                <a:gd name="T81" fmla="*/ 11 h 38"/>
                <a:gd name="T82" fmla="*/ 117 w 211"/>
                <a:gd name="T83" fmla="*/ 13 h 38"/>
                <a:gd name="T84" fmla="*/ 123 w 211"/>
                <a:gd name="T85" fmla="*/ 15 h 38"/>
                <a:gd name="T86" fmla="*/ 132 w 211"/>
                <a:gd name="T87" fmla="*/ 17 h 38"/>
                <a:gd name="T88" fmla="*/ 140 w 211"/>
                <a:gd name="T89" fmla="*/ 17 h 38"/>
                <a:gd name="T90" fmla="*/ 149 w 211"/>
                <a:gd name="T91" fmla="*/ 17 h 38"/>
                <a:gd name="T92" fmla="*/ 157 w 211"/>
                <a:gd name="T93" fmla="*/ 17 h 38"/>
                <a:gd name="T94" fmla="*/ 166 w 211"/>
                <a:gd name="T95" fmla="*/ 17 h 38"/>
                <a:gd name="T96" fmla="*/ 175 w 211"/>
                <a:gd name="T97" fmla="*/ 17 h 38"/>
                <a:gd name="T98" fmla="*/ 190 w 211"/>
                <a:gd name="T99" fmla="*/ 17 h 38"/>
                <a:gd name="T100" fmla="*/ 202 w 211"/>
                <a:gd name="T101" fmla="*/ 19 h 38"/>
                <a:gd name="T102" fmla="*/ 209 w 211"/>
                <a:gd name="T103" fmla="*/ 21 h 38"/>
                <a:gd name="T104" fmla="*/ 211 w 211"/>
                <a:gd name="T105" fmla="*/ 23 h 38"/>
                <a:gd name="T106" fmla="*/ 205 w 211"/>
                <a:gd name="T107" fmla="*/ 4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8">
                  <a:moveTo>
                    <a:pt x="205" y="4"/>
                  </a:moveTo>
                  <a:lnTo>
                    <a:pt x="200" y="4"/>
                  </a:lnTo>
                  <a:lnTo>
                    <a:pt x="189" y="2"/>
                  </a:lnTo>
                  <a:lnTo>
                    <a:pt x="175" y="2"/>
                  </a:lnTo>
                  <a:lnTo>
                    <a:pt x="166" y="2"/>
                  </a:lnTo>
                  <a:lnTo>
                    <a:pt x="162" y="2"/>
                  </a:lnTo>
                  <a:lnTo>
                    <a:pt x="155" y="2"/>
                  </a:lnTo>
                  <a:lnTo>
                    <a:pt x="145" y="0"/>
                  </a:lnTo>
                  <a:lnTo>
                    <a:pt x="136" y="0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71" y="4"/>
                  </a:lnTo>
                  <a:lnTo>
                    <a:pt x="63" y="8"/>
                  </a:lnTo>
                  <a:lnTo>
                    <a:pt x="56" y="10"/>
                  </a:lnTo>
                  <a:lnTo>
                    <a:pt x="50" y="13"/>
                  </a:lnTo>
                  <a:lnTo>
                    <a:pt x="43" y="17"/>
                  </a:lnTo>
                  <a:lnTo>
                    <a:pt x="37" y="21"/>
                  </a:lnTo>
                  <a:lnTo>
                    <a:pt x="30" y="24"/>
                  </a:lnTo>
                  <a:lnTo>
                    <a:pt x="20" y="28"/>
                  </a:lnTo>
                  <a:lnTo>
                    <a:pt x="9" y="30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20" y="38"/>
                  </a:lnTo>
                  <a:lnTo>
                    <a:pt x="31" y="36"/>
                  </a:lnTo>
                  <a:lnTo>
                    <a:pt x="43" y="34"/>
                  </a:lnTo>
                  <a:lnTo>
                    <a:pt x="52" y="28"/>
                  </a:lnTo>
                  <a:lnTo>
                    <a:pt x="59" y="23"/>
                  </a:lnTo>
                  <a:lnTo>
                    <a:pt x="67" y="17"/>
                  </a:lnTo>
                  <a:lnTo>
                    <a:pt x="74" y="13"/>
                  </a:lnTo>
                  <a:lnTo>
                    <a:pt x="82" y="11"/>
                  </a:lnTo>
                  <a:lnTo>
                    <a:pt x="89" y="10"/>
                  </a:lnTo>
                  <a:lnTo>
                    <a:pt x="97" y="10"/>
                  </a:lnTo>
                  <a:lnTo>
                    <a:pt x="104" y="10"/>
                  </a:lnTo>
                  <a:lnTo>
                    <a:pt x="110" y="11"/>
                  </a:lnTo>
                  <a:lnTo>
                    <a:pt x="117" y="13"/>
                  </a:lnTo>
                  <a:lnTo>
                    <a:pt x="123" y="15"/>
                  </a:lnTo>
                  <a:lnTo>
                    <a:pt x="132" y="17"/>
                  </a:lnTo>
                  <a:lnTo>
                    <a:pt x="140" y="17"/>
                  </a:lnTo>
                  <a:lnTo>
                    <a:pt x="149" y="17"/>
                  </a:lnTo>
                  <a:lnTo>
                    <a:pt x="157" y="17"/>
                  </a:lnTo>
                  <a:lnTo>
                    <a:pt x="166" y="17"/>
                  </a:lnTo>
                  <a:lnTo>
                    <a:pt x="175" y="17"/>
                  </a:lnTo>
                  <a:lnTo>
                    <a:pt x="190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1" y="23"/>
                  </a:lnTo>
                  <a:lnTo>
                    <a:pt x="20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2" name="Freeform 34"/>
            <p:cNvSpPr>
              <a:spLocks/>
            </p:cNvSpPr>
            <p:nvPr/>
          </p:nvSpPr>
          <p:spPr bwMode="auto">
            <a:xfrm>
              <a:off x="3824" y="2362"/>
              <a:ext cx="202" cy="48"/>
            </a:xfrm>
            <a:custGeom>
              <a:avLst/>
              <a:gdLst>
                <a:gd name="T0" fmla="*/ 181 w 202"/>
                <a:gd name="T1" fmla="*/ 3 h 48"/>
                <a:gd name="T2" fmla="*/ 161 w 202"/>
                <a:gd name="T3" fmla="*/ 9 h 48"/>
                <a:gd name="T4" fmla="*/ 151 w 202"/>
                <a:gd name="T5" fmla="*/ 11 h 48"/>
                <a:gd name="T6" fmla="*/ 148 w 202"/>
                <a:gd name="T7" fmla="*/ 13 h 48"/>
                <a:gd name="T8" fmla="*/ 142 w 202"/>
                <a:gd name="T9" fmla="*/ 11 h 48"/>
                <a:gd name="T10" fmla="*/ 135 w 202"/>
                <a:gd name="T11" fmla="*/ 9 h 48"/>
                <a:gd name="T12" fmla="*/ 127 w 202"/>
                <a:gd name="T13" fmla="*/ 7 h 48"/>
                <a:gd name="T14" fmla="*/ 118 w 202"/>
                <a:gd name="T15" fmla="*/ 5 h 48"/>
                <a:gd name="T16" fmla="*/ 107 w 202"/>
                <a:gd name="T17" fmla="*/ 2 h 48"/>
                <a:gd name="T18" fmla="*/ 95 w 202"/>
                <a:gd name="T19" fmla="*/ 2 h 48"/>
                <a:gd name="T20" fmla="*/ 86 w 202"/>
                <a:gd name="T21" fmla="*/ 0 h 48"/>
                <a:gd name="T22" fmla="*/ 77 w 202"/>
                <a:gd name="T23" fmla="*/ 0 h 48"/>
                <a:gd name="T24" fmla="*/ 67 w 202"/>
                <a:gd name="T25" fmla="*/ 0 h 48"/>
                <a:gd name="T26" fmla="*/ 58 w 202"/>
                <a:gd name="T27" fmla="*/ 2 h 48"/>
                <a:gd name="T28" fmla="*/ 47 w 202"/>
                <a:gd name="T29" fmla="*/ 5 h 48"/>
                <a:gd name="T30" fmla="*/ 35 w 202"/>
                <a:gd name="T31" fmla="*/ 11 h 48"/>
                <a:gd name="T32" fmla="*/ 26 w 202"/>
                <a:gd name="T33" fmla="*/ 15 h 48"/>
                <a:gd name="T34" fmla="*/ 15 w 202"/>
                <a:gd name="T35" fmla="*/ 20 h 48"/>
                <a:gd name="T36" fmla="*/ 7 w 202"/>
                <a:gd name="T37" fmla="*/ 24 h 48"/>
                <a:gd name="T38" fmla="*/ 2 w 202"/>
                <a:gd name="T39" fmla="*/ 26 h 48"/>
                <a:gd name="T40" fmla="*/ 0 w 202"/>
                <a:gd name="T41" fmla="*/ 28 h 48"/>
                <a:gd name="T42" fmla="*/ 7 w 202"/>
                <a:gd name="T43" fmla="*/ 48 h 48"/>
                <a:gd name="T44" fmla="*/ 37 w 202"/>
                <a:gd name="T45" fmla="*/ 22 h 48"/>
                <a:gd name="T46" fmla="*/ 39 w 202"/>
                <a:gd name="T47" fmla="*/ 22 h 48"/>
                <a:gd name="T48" fmla="*/ 47 w 202"/>
                <a:gd name="T49" fmla="*/ 22 h 48"/>
                <a:gd name="T50" fmla="*/ 56 w 202"/>
                <a:gd name="T51" fmla="*/ 20 h 48"/>
                <a:gd name="T52" fmla="*/ 67 w 202"/>
                <a:gd name="T53" fmla="*/ 20 h 48"/>
                <a:gd name="T54" fmla="*/ 80 w 202"/>
                <a:gd name="T55" fmla="*/ 18 h 48"/>
                <a:gd name="T56" fmla="*/ 93 w 202"/>
                <a:gd name="T57" fmla="*/ 16 h 48"/>
                <a:gd name="T58" fmla="*/ 105 w 202"/>
                <a:gd name="T59" fmla="*/ 16 h 48"/>
                <a:gd name="T60" fmla="*/ 116 w 202"/>
                <a:gd name="T61" fmla="*/ 15 h 48"/>
                <a:gd name="T62" fmla="*/ 131 w 202"/>
                <a:gd name="T63" fmla="*/ 15 h 48"/>
                <a:gd name="T64" fmla="*/ 140 w 202"/>
                <a:gd name="T65" fmla="*/ 18 h 48"/>
                <a:gd name="T66" fmla="*/ 146 w 202"/>
                <a:gd name="T67" fmla="*/ 22 h 48"/>
                <a:gd name="T68" fmla="*/ 148 w 202"/>
                <a:gd name="T69" fmla="*/ 24 h 48"/>
                <a:gd name="T70" fmla="*/ 151 w 202"/>
                <a:gd name="T71" fmla="*/ 22 h 48"/>
                <a:gd name="T72" fmla="*/ 165 w 202"/>
                <a:gd name="T73" fmla="*/ 20 h 48"/>
                <a:gd name="T74" fmla="*/ 181 w 202"/>
                <a:gd name="T75" fmla="*/ 18 h 48"/>
                <a:gd name="T76" fmla="*/ 202 w 202"/>
                <a:gd name="T77" fmla="*/ 15 h 48"/>
                <a:gd name="T78" fmla="*/ 202 w 202"/>
                <a:gd name="T79" fmla="*/ 11 h 48"/>
                <a:gd name="T80" fmla="*/ 200 w 202"/>
                <a:gd name="T81" fmla="*/ 7 h 48"/>
                <a:gd name="T82" fmla="*/ 198 w 202"/>
                <a:gd name="T83" fmla="*/ 5 h 48"/>
                <a:gd name="T84" fmla="*/ 198 w 202"/>
                <a:gd name="T85" fmla="*/ 2 h 48"/>
                <a:gd name="T86" fmla="*/ 194 w 202"/>
                <a:gd name="T87" fmla="*/ 2 h 48"/>
                <a:gd name="T88" fmla="*/ 191 w 202"/>
                <a:gd name="T89" fmla="*/ 2 h 48"/>
                <a:gd name="T90" fmla="*/ 185 w 202"/>
                <a:gd name="T91" fmla="*/ 3 h 48"/>
                <a:gd name="T92" fmla="*/ 181 w 202"/>
                <a:gd name="T93" fmla="*/ 3 h 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2" h="48">
                  <a:moveTo>
                    <a:pt x="181" y="3"/>
                  </a:moveTo>
                  <a:lnTo>
                    <a:pt x="161" y="9"/>
                  </a:lnTo>
                  <a:lnTo>
                    <a:pt x="151" y="11"/>
                  </a:lnTo>
                  <a:lnTo>
                    <a:pt x="148" y="13"/>
                  </a:lnTo>
                  <a:lnTo>
                    <a:pt x="142" y="11"/>
                  </a:lnTo>
                  <a:lnTo>
                    <a:pt x="135" y="9"/>
                  </a:lnTo>
                  <a:lnTo>
                    <a:pt x="127" y="7"/>
                  </a:lnTo>
                  <a:lnTo>
                    <a:pt x="118" y="5"/>
                  </a:lnTo>
                  <a:lnTo>
                    <a:pt x="107" y="2"/>
                  </a:lnTo>
                  <a:lnTo>
                    <a:pt x="95" y="2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58" y="2"/>
                  </a:lnTo>
                  <a:lnTo>
                    <a:pt x="47" y="5"/>
                  </a:lnTo>
                  <a:lnTo>
                    <a:pt x="35" y="11"/>
                  </a:lnTo>
                  <a:lnTo>
                    <a:pt x="26" y="15"/>
                  </a:lnTo>
                  <a:lnTo>
                    <a:pt x="15" y="20"/>
                  </a:lnTo>
                  <a:lnTo>
                    <a:pt x="7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7" y="48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7" y="22"/>
                  </a:lnTo>
                  <a:lnTo>
                    <a:pt x="56" y="20"/>
                  </a:lnTo>
                  <a:lnTo>
                    <a:pt x="67" y="20"/>
                  </a:lnTo>
                  <a:lnTo>
                    <a:pt x="80" y="18"/>
                  </a:lnTo>
                  <a:lnTo>
                    <a:pt x="93" y="16"/>
                  </a:lnTo>
                  <a:lnTo>
                    <a:pt x="105" y="16"/>
                  </a:lnTo>
                  <a:lnTo>
                    <a:pt x="116" y="15"/>
                  </a:lnTo>
                  <a:lnTo>
                    <a:pt x="131" y="15"/>
                  </a:lnTo>
                  <a:lnTo>
                    <a:pt x="140" y="18"/>
                  </a:lnTo>
                  <a:lnTo>
                    <a:pt x="146" y="22"/>
                  </a:lnTo>
                  <a:lnTo>
                    <a:pt x="148" y="24"/>
                  </a:lnTo>
                  <a:lnTo>
                    <a:pt x="151" y="22"/>
                  </a:lnTo>
                  <a:lnTo>
                    <a:pt x="165" y="20"/>
                  </a:lnTo>
                  <a:lnTo>
                    <a:pt x="181" y="18"/>
                  </a:lnTo>
                  <a:lnTo>
                    <a:pt x="202" y="15"/>
                  </a:lnTo>
                  <a:lnTo>
                    <a:pt x="202" y="11"/>
                  </a:lnTo>
                  <a:lnTo>
                    <a:pt x="200" y="7"/>
                  </a:lnTo>
                  <a:lnTo>
                    <a:pt x="198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91" y="2"/>
                  </a:lnTo>
                  <a:lnTo>
                    <a:pt x="185" y="3"/>
                  </a:lnTo>
                  <a:lnTo>
                    <a:pt x="18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" name="Freeform 35"/>
            <p:cNvSpPr>
              <a:spLocks/>
            </p:cNvSpPr>
            <p:nvPr/>
          </p:nvSpPr>
          <p:spPr bwMode="auto">
            <a:xfrm>
              <a:off x="3850" y="2440"/>
              <a:ext cx="213" cy="40"/>
            </a:xfrm>
            <a:custGeom>
              <a:avLst/>
              <a:gdLst>
                <a:gd name="T0" fmla="*/ 206 w 213"/>
                <a:gd name="T1" fmla="*/ 4 h 40"/>
                <a:gd name="T2" fmla="*/ 200 w 213"/>
                <a:gd name="T3" fmla="*/ 4 h 40"/>
                <a:gd name="T4" fmla="*/ 189 w 213"/>
                <a:gd name="T5" fmla="*/ 4 h 40"/>
                <a:gd name="T6" fmla="*/ 174 w 213"/>
                <a:gd name="T7" fmla="*/ 4 h 40"/>
                <a:gd name="T8" fmla="*/ 165 w 213"/>
                <a:gd name="T9" fmla="*/ 2 h 40"/>
                <a:gd name="T10" fmla="*/ 161 w 213"/>
                <a:gd name="T11" fmla="*/ 2 h 40"/>
                <a:gd name="T12" fmla="*/ 153 w 213"/>
                <a:gd name="T13" fmla="*/ 2 h 40"/>
                <a:gd name="T14" fmla="*/ 146 w 213"/>
                <a:gd name="T15" fmla="*/ 2 h 40"/>
                <a:gd name="T16" fmla="*/ 137 w 213"/>
                <a:gd name="T17" fmla="*/ 0 h 40"/>
                <a:gd name="T18" fmla="*/ 125 w 213"/>
                <a:gd name="T19" fmla="*/ 0 h 40"/>
                <a:gd name="T20" fmla="*/ 114 w 213"/>
                <a:gd name="T21" fmla="*/ 0 h 40"/>
                <a:gd name="T22" fmla="*/ 105 w 213"/>
                <a:gd name="T23" fmla="*/ 0 h 40"/>
                <a:gd name="T24" fmla="*/ 95 w 213"/>
                <a:gd name="T25" fmla="*/ 0 h 40"/>
                <a:gd name="T26" fmla="*/ 88 w 213"/>
                <a:gd name="T27" fmla="*/ 2 h 40"/>
                <a:gd name="T28" fmla="*/ 79 w 213"/>
                <a:gd name="T29" fmla="*/ 4 h 40"/>
                <a:gd name="T30" fmla="*/ 71 w 213"/>
                <a:gd name="T31" fmla="*/ 6 h 40"/>
                <a:gd name="T32" fmla="*/ 66 w 213"/>
                <a:gd name="T33" fmla="*/ 8 h 40"/>
                <a:gd name="T34" fmla="*/ 58 w 213"/>
                <a:gd name="T35" fmla="*/ 11 h 40"/>
                <a:gd name="T36" fmla="*/ 51 w 213"/>
                <a:gd name="T37" fmla="*/ 15 h 40"/>
                <a:gd name="T38" fmla="*/ 45 w 213"/>
                <a:gd name="T39" fmla="*/ 19 h 40"/>
                <a:gd name="T40" fmla="*/ 39 w 213"/>
                <a:gd name="T41" fmla="*/ 23 h 40"/>
                <a:gd name="T42" fmla="*/ 30 w 213"/>
                <a:gd name="T43" fmla="*/ 26 h 40"/>
                <a:gd name="T44" fmla="*/ 21 w 213"/>
                <a:gd name="T45" fmla="*/ 28 h 40"/>
                <a:gd name="T46" fmla="*/ 9 w 213"/>
                <a:gd name="T47" fmla="*/ 30 h 40"/>
                <a:gd name="T48" fmla="*/ 0 w 213"/>
                <a:gd name="T49" fmla="*/ 30 h 40"/>
                <a:gd name="T50" fmla="*/ 2 w 213"/>
                <a:gd name="T51" fmla="*/ 32 h 40"/>
                <a:gd name="T52" fmla="*/ 6 w 213"/>
                <a:gd name="T53" fmla="*/ 34 h 40"/>
                <a:gd name="T54" fmla="*/ 8 w 213"/>
                <a:gd name="T55" fmla="*/ 38 h 40"/>
                <a:gd name="T56" fmla="*/ 9 w 213"/>
                <a:gd name="T57" fmla="*/ 40 h 40"/>
                <a:gd name="T58" fmla="*/ 21 w 213"/>
                <a:gd name="T59" fmla="*/ 40 h 40"/>
                <a:gd name="T60" fmla="*/ 32 w 213"/>
                <a:gd name="T61" fmla="*/ 38 h 40"/>
                <a:gd name="T62" fmla="*/ 43 w 213"/>
                <a:gd name="T63" fmla="*/ 34 h 40"/>
                <a:gd name="T64" fmla="*/ 52 w 213"/>
                <a:gd name="T65" fmla="*/ 28 h 40"/>
                <a:gd name="T66" fmla="*/ 60 w 213"/>
                <a:gd name="T67" fmla="*/ 23 h 40"/>
                <a:gd name="T68" fmla="*/ 67 w 213"/>
                <a:gd name="T69" fmla="*/ 17 h 40"/>
                <a:gd name="T70" fmla="*/ 77 w 213"/>
                <a:gd name="T71" fmla="*/ 13 h 40"/>
                <a:gd name="T72" fmla="*/ 84 w 213"/>
                <a:gd name="T73" fmla="*/ 11 h 40"/>
                <a:gd name="T74" fmla="*/ 92 w 213"/>
                <a:gd name="T75" fmla="*/ 11 h 40"/>
                <a:gd name="T76" fmla="*/ 99 w 213"/>
                <a:gd name="T77" fmla="*/ 11 h 40"/>
                <a:gd name="T78" fmla="*/ 105 w 213"/>
                <a:gd name="T79" fmla="*/ 11 h 40"/>
                <a:gd name="T80" fmla="*/ 112 w 213"/>
                <a:gd name="T81" fmla="*/ 13 h 40"/>
                <a:gd name="T82" fmla="*/ 118 w 213"/>
                <a:gd name="T83" fmla="*/ 15 h 40"/>
                <a:gd name="T84" fmla="*/ 125 w 213"/>
                <a:gd name="T85" fmla="*/ 17 h 40"/>
                <a:gd name="T86" fmla="*/ 133 w 213"/>
                <a:gd name="T87" fmla="*/ 17 h 40"/>
                <a:gd name="T88" fmla="*/ 140 w 213"/>
                <a:gd name="T89" fmla="*/ 17 h 40"/>
                <a:gd name="T90" fmla="*/ 148 w 213"/>
                <a:gd name="T91" fmla="*/ 19 h 40"/>
                <a:gd name="T92" fmla="*/ 157 w 213"/>
                <a:gd name="T93" fmla="*/ 19 h 40"/>
                <a:gd name="T94" fmla="*/ 165 w 213"/>
                <a:gd name="T95" fmla="*/ 17 h 40"/>
                <a:gd name="T96" fmla="*/ 174 w 213"/>
                <a:gd name="T97" fmla="*/ 17 h 40"/>
                <a:gd name="T98" fmla="*/ 191 w 213"/>
                <a:gd name="T99" fmla="*/ 19 h 40"/>
                <a:gd name="T100" fmla="*/ 202 w 213"/>
                <a:gd name="T101" fmla="*/ 21 h 40"/>
                <a:gd name="T102" fmla="*/ 211 w 213"/>
                <a:gd name="T103" fmla="*/ 23 h 40"/>
                <a:gd name="T104" fmla="*/ 213 w 213"/>
                <a:gd name="T105" fmla="*/ 25 h 40"/>
                <a:gd name="T106" fmla="*/ 206 w 213"/>
                <a:gd name="T107" fmla="*/ 4 h 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3" h="40">
                  <a:moveTo>
                    <a:pt x="206" y="4"/>
                  </a:moveTo>
                  <a:lnTo>
                    <a:pt x="200" y="4"/>
                  </a:lnTo>
                  <a:lnTo>
                    <a:pt x="189" y="4"/>
                  </a:lnTo>
                  <a:lnTo>
                    <a:pt x="174" y="4"/>
                  </a:lnTo>
                  <a:lnTo>
                    <a:pt x="165" y="2"/>
                  </a:lnTo>
                  <a:lnTo>
                    <a:pt x="161" y="2"/>
                  </a:lnTo>
                  <a:lnTo>
                    <a:pt x="153" y="2"/>
                  </a:lnTo>
                  <a:lnTo>
                    <a:pt x="146" y="2"/>
                  </a:lnTo>
                  <a:lnTo>
                    <a:pt x="137" y="0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79" y="4"/>
                  </a:lnTo>
                  <a:lnTo>
                    <a:pt x="71" y="6"/>
                  </a:lnTo>
                  <a:lnTo>
                    <a:pt x="66" y="8"/>
                  </a:lnTo>
                  <a:lnTo>
                    <a:pt x="58" y="11"/>
                  </a:lnTo>
                  <a:lnTo>
                    <a:pt x="51" y="15"/>
                  </a:lnTo>
                  <a:lnTo>
                    <a:pt x="45" y="19"/>
                  </a:lnTo>
                  <a:lnTo>
                    <a:pt x="39" y="23"/>
                  </a:lnTo>
                  <a:lnTo>
                    <a:pt x="30" y="26"/>
                  </a:lnTo>
                  <a:lnTo>
                    <a:pt x="21" y="28"/>
                  </a:lnTo>
                  <a:lnTo>
                    <a:pt x="9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9" y="40"/>
                  </a:lnTo>
                  <a:lnTo>
                    <a:pt x="21" y="40"/>
                  </a:lnTo>
                  <a:lnTo>
                    <a:pt x="32" y="38"/>
                  </a:lnTo>
                  <a:lnTo>
                    <a:pt x="43" y="34"/>
                  </a:lnTo>
                  <a:lnTo>
                    <a:pt x="52" y="28"/>
                  </a:lnTo>
                  <a:lnTo>
                    <a:pt x="60" y="23"/>
                  </a:lnTo>
                  <a:lnTo>
                    <a:pt x="67" y="17"/>
                  </a:lnTo>
                  <a:lnTo>
                    <a:pt x="77" y="13"/>
                  </a:lnTo>
                  <a:lnTo>
                    <a:pt x="84" y="11"/>
                  </a:lnTo>
                  <a:lnTo>
                    <a:pt x="92" y="11"/>
                  </a:lnTo>
                  <a:lnTo>
                    <a:pt x="99" y="11"/>
                  </a:lnTo>
                  <a:lnTo>
                    <a:pt x="105" y="11"/>
                  </a:lnTo>
                  <a:lnTo>
                    <a:pt x="112" y="13"/>
                  </a:lnTo>
                  <a:lnTo>
                    <a:pt x="118" y="15"/>
                  </a:lnTo>
                  <a:lnTo>
                    <a:pt x="125" y="17"/>
                  </a:lnTo>
                  <a:lnTo>
                    <a:pt x="133" y="17"/>
                  </a:lnTo>
                  <a:lnTo>
                    <a:pt x="140" y="17"/>
                  </a:lnTo>
                  <a:lnTo>
                    <a:pt x="148" y="19"/>
                  </a:lnTo>
                  <a:lnTo>
                    <a:pt x="157" y="19"/>
                  </a:lnTo>
                  <a:lnTo>
                    <a:pt x="165" y="17"/>
                  </a:lnTo>
                  <a:lnTo>
                    <a:pt x="174" y="17"/>
                  </a:lnTo>
                  <a:lnTo>
                    <a:pt x="191" y="19"/>
                  </a:lnTo>
                  <a:lnTo>
                    <a:pt x="202" y="21"/>
                  </a:lnTo>
                  <a:lnTo>
                    <a:pt x="211" y="23"/>
                  </a:lnTo>
                  <a:lnTo>
                    <a:pt x="213" y="25"/>
                  </a:lnTo>
                  <a:lnTo>
                    <a:pt x="20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4" name="Freeform 36"/>
            <p:cNvSpPr>
              <a:spLocks/>
            </p:cNvSpPr>
            <p:nvPr/>
          </p:nvSpPr>
          <p:spPr bwMode="auto">
            <a:xfrm>
              <a:off x="3873" y="2511"/>
              <a:ext cx="202" cy="49"/>
            </a:xfrm>
            <a:custGeom>
              <a:avLst/>
              <a:gdLst>
                <a:gd name="T0" fmla="*/ 181 w 202"/>
                <a:gd name="T1" fmla="*/ 4 h 49"/>
                <a:gd name="T2" fmla="*/ 159 w 202"/>
                <a:gd name="T3" fmla="*/ 10 h 49"/>
                <a:gd name="T4" fmla="*/ 151 w 202"/>
                <a:gd name="T5" fmla="*/ 12 h 49"/>
                <a:gd name="T6" fmla="*/ 147 w 202"/>
                <a:gd name="T7" fmla="*/ 12 h 49"/>
                <a:gd name="T8" fmla="*/ 140 w 202"/>
                <a:gd name="T9" fmla="*/ 10 h 49"/>
                <a:gd name="T10" fmla="*/ 132 w 202"/>
                <a:gd name="T11" fmla="*/ 8 h 49"/>
                <a:gd name="T12" fmla="*/ 125 w 202"/>
                <a:gd name="T13" fmla="*/ 6 h 49"/>
                <a:gd name="T14" fmla="*/ 116 w 202"/>
                <a:gd name="T15" fmla="*/ 4 h 49"/>
                <a:gd name="T16" fmla="*/ 106 w 202"/>
                <a:gd name="T17" fmla="*/ 2 h 49"/>
                <a:gd name="T18" fmla="*/ 95 w 202"/>
                <a:gd name="T19" fmla="*/ 0 h 49"/>
                <a:gd name="T20" fmla="*/ 86 w 202"/>
                <a:gd name="T21" fmla="*/ 0 h 49"/>
                <a:gd name="T22" fmla="*/ 76 w 202"/>
                <a:gd name="T23" fmla="*/ 0 h 49"/>
                <a:gd name="T24" fmla="*/ 67 w 202"/>
                <a:gd name="T25" fmla="*/ 0 h 49"/>
                <a:gd name="T26" fmla="*/ 58 w 202"/>
                <a:gd name="T27" fmla="*/ 2 h 49"/>
                <a:gd name="T28" fmla="*/ 46 w 202"/>
                <a:gd name="T29" fmla="*/ 6 h 49"/>
                <a:gd name="T30" fmla="*/ 35 w 202"/>
                <a:gd name="T31" fmla="*/ 10 h 49"/>
                <a:gd name="T32" fmla="*/ 26 w 202"/>
                <a:gd name="T33" fmla="*/ 13 h 49"/>
                <a:gd name="T34" fmla="*/ 15 w 202"/>
                <a:gd name="T35" fmla="*/ 19 h 49"/>
                <a:gd name="T36" fmla="*/ 7 w 202"/>
                <a:gd name="T37" fmla="*/ 23 h 49"/>
                <a:gd name="T38" fmla="*/ 1 w 202"/>
                <a:gd name="T39" fmla="*/ 25 h 49"/>
                <a:gd name="T40" fmla="*/ 0 w 202"/>
                <a:gd name="T41" fmla="*/ 27 h 49"/>
                <a:gd name="T42" fmla="*/ 7 w 202"/>
                <a:gd name="T43" fmla="*/ 49 h 49"/>
                <a:gd name="T44" fmla="*/ 37 w 202"/>
                <a:gd name="T45" fmla="*/ 23 h 49"/>
                <a:gd name="T46" fmla="*/ 39 w 202"/>
                <a:gd name="T47" fmla="*/ 23 h 49"/>
                <a:gd name="T48" fmla="*/ 46 w 202"/>
                <a:gd name="T49" fmla="*/ 23 h 49"/>
                <a:gd name="T50" fmla="*/ 56 w 202"/>
                <a:gd name="T51" fmla="*/ 21 h 49"/>
                <a:gd name="T52" fmla="*/ 67 w 202"/>
                <a:gd name="T53" fmla="*/ 19 h 49"/>
                <a:gd name="T54" fmla="*/ 80 w 202"/>
                <a:gd name="T55" fmla="*/ 19 h 49"/>
                <a:gd name="T56" fmla="*/ 93 w 202"/>
                <a:gd name="T57" fmla="*/ 17 h 49"/>
                <a:gd name="T58" fmla="*/ 104 w 202"/>
                <a:gd name="T59" fmla="*/ 15 h 49"/>
                <a:gd name="T60" fmla="*/ 114 w 202"/>
                <a:gd name="T61" fmla="*/ 15 h 49"/>
                <a:gd name="T62" fmla="*/ 129 w 202"/>
                <a:gd name="T63" fmla="*/ 15 h 49"/>
                <a:gd name="T64" fmla="*/ 138 w 202"/>
                <a:gd name="T65" fmla="*/ 19 h 49"/>
                <a:gd name="T66" fmla="*/ 144 w 202"/>
                <a:gd name="T67" fmla="*/ 23 h 49"/>
                <a:gd name="T68" fmla="*/ 145 w 202"/>
                <a:gd name="T69" fmla="*/ 25 h 49"/>
                <a:gd name="T70" fmla="*/ 147 w 202"/>
                <a:gd name="T71" fmla="*/ 25 h 49"/>
                <a:gd name="T72" fmla="*/ 151 w 202"/>
                <a:gd name="T73" fmla="*/ 23 h 49"/>
                <a:gd name="T74" fmla="*/ 157 w 202"/>
                <a:gd name="T75" fmla="*/ 23 h 49"/>
                <a:gd name="T76" fmla="*/ 162 w 202"/>
                <a:gd name="T77" fmla="*/ 21 h 49"/>
                <a:gd name="T78" fmla="*/ 172 w 202"/>
                <a:gd name="T79" fmla="*/ 19 h 49"/>
                <a:gd name="T80" fmla="*/ 181 w 202"/>
                <a:gd name="T81" fmla="*/ 19 h 49"/>
                <a:gd name="T82" fmla="*/ 190 w 202"/>
                <a:gd name="T83" fmla="*/ 17 h 49"/>
                <a:gd name="T84" fmla="*/ 202 w 202"/>
                <a:gd name="T85" fmla="*/ 15 h 49"/>
                <a:gd name="T86" fmla="*/ 202 w 202"/>
                <a:gd name="T87" fmla="*/ 12 h 49"/>
                <a:gd name="T88" fmla="*/ 200 w 202"/>
                <a:gd name="T89" fmla="*/ 8 h 49"/>
                <a:gd name="T90" fmla="*/ 198 w 202"/>
                <a:gd name="T91" fmla="*/ 4 h 49"/>
                <a:gd name="T92" fmla="*/ 198 w 202"/>
                <a:gd name="T93" fmla="*/ 0 h 49"/>
                <a:gd name="T94" fmla="*/ 194 w 202"/>
                <a:gd name="T95" fmla="*/ 2 h 49"/>
                <a:gd name="T96" fmla="*/ 190 w 202"/>
                <a:gd name="T97" fmla="*/ 2 h 49"/>
                <a:gd name="T98" fmla="*/ 185 w 202"/>
                <a:gd name="T99" fmla="*/ 4 h 49"/>
                <a:gd name="T100" fmla="*/ 181 w 202"/>
                <a:gd name="T101" fmla="*/ 4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2" h="49">
                  <a:moveTo>
                    <a:pt x="181" y="4"/>
                  </a:moveTo>
                  <a:lnTo>
                    <a:pt x="159" y="10"/>
                  </a:lnTo>
                  <a:lnTo>
                    <a:pt x="151" y="12"/>
                  </a:lnTo>
                  <a:lnTo>
                    <a:pt x="147" y="12"/>
                  </a:lnTo>
                  <a:lnTo>
                    <a:pt x="140" y="10"/>
                  </a:lnTo>
                  <a:lnTo>
                    <a:pt x="132" y="8"/>
                  </a:lnTo>
                  <a:lnTo>
                    <a:pt x="125" y="6"/>
                  </a:lnTo>
                  <a:lnTo>
                    <a:pt x="116" y="4"/>
                  </a:lnTo>
                  <a:lnTo>
                    <a:pt x="106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8" y="2"/>
                  </a:lnTo>
                  <a:lnTo>
                    <a:pt x="46" y="6"/>
                  </a:lnTo>
                  <a:lnTo>
                    <a:pt x="35" y="10"/>
                  </a:lnTo>
                  <a:lnTo>
                    <a:pt x="26" y="13"/>
                  </a:lnTo>
                  <a:lnTo>
                    <a:pt x="15" y="19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7" y="49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46" y="23"/>
                  </a:lnTo>
                  <a:lnTo>
                    <a:pt x="56" y="21"/>
                  </a:lnTo>
                  <a:lnTo>
                    <a:pt x="67" y="19"/>
                  </a:lnTo>
                  <a:lnTo>
                    <a:pt x="80" y="19"/>
                  </a:lnTo>
                  <a:lnTo>
                    <a:pt x="93" y="17"/>
                  </a:lnTo>
                  <a:lnTo>
                    <a:pt x="104" y="15"/>
                  </a:lnTo>
                  <a:lnTo>
                    <a:pt x="114" y="15"/>
                  </a:lnTo>
                  <a:lnTo>
                    <a:pt x="129" y="15"/>
                  </a:lnTo>
                  <a:lnTo>
                    <a:pt x="138" y="19"/>
                  </a:lnTo>
                  <a:lnTo>
                    <a:pt x="144" y="23"/>
                  </a:lnTo>
                  <a:lnTo>
                    <a:pt x="145" y="25"/>
                  </a:lnTo>
                  <a:lnTo>
                    <a:pt x="147" y="25"/>
                  </a:lnTo>
                  <a:lnTo>
                    <a:pt x="151" y="23"/>
                  </a:lnTo>
                  <a:lnTo>
                    <a:pt x="157" y="23"/>
                  </a:lnTo>
                  <a:lnTo>
                    <a:pt x="162" y="21"/>
                  </a:lnTo>
                  <a:lnTo>
                    <a:pt x="172" y="19"/>
                  </a:lnTo>
                  <a:lnTo>
                    <a:pt x="181" y="19"/>
                  </a:lnTo>
                  <a:lnTo>
                    <a:pt x="190" y="17"/>
                  </a:lnTo>
                  <a:lnTo>
                    <a:pt x="202" y="15"/>
                  </a:lnTo>
                  <a:lnTo>
                    <a:pt x="202" y="12"/>
                  </a:lnTo>
                  <a:lnTo>
                    <a:pt x="200" y="8"/>
                  </a:lnTo>
                  <a:lnTo>
                    <a:pt x="198" y="4"/>
                  </a:lnTo>
                  <a:lnTo>
                    <a:pt x="198" y="0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5" y="4"/>
                  </a:lnTo>
                  <a:lnTo>
                    <a:pt x="18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" name="Freeform 37"/>
            <p:cNvSpPr>
              <a:spLocks/>
            </p:cNvSpPr>
            <p:nvPr/>
          </p:nvSpPr>
          <p:spPr bwMode="auto">
            <a:xfrm>
              <a:off x="3119" y="1183"/>
              <a:ext cx="2545" cy="2984"/>
            </a:xfrm>
            <a:custGeom>
              <a:avLst/>
              <a:gdLst>
                <a:gd name="T0" fmla="*/ 2087 w 2545"/>
                <a:gd name="T1" fmla="*/ 275 h 2984"/>
                <a:gd name="T2" fmla="*/ 1895 w 2545"/>
                <a:gd name="T3" fmla="*/ 329 h 2984"/>
                <a:gd name="T4" fmla="*/ 1687 w 2545"/>
                <a:gd name="T5" fmla="*/ 601 h 2984"/>
                <a:gd name="T6" fmla="*/ 1633 w 2545"/>
                <a:gd name="T7" fmla="*/ 593 h 2984"/>
                <a:gd name="T8" fmla="*/ 1663 w 2545"/>
                <a:gd name="T9" fmla="*/ 133 h 2984"/>
                <a:gd name="T10" fmla="*/ 1429 w 2545"/>
                <a:gd name="T11" fmla="*/ 0 h 2984"/>
                <a:gd name="T12" fmla="*/ 1111 w 2545"/>
                <a:gd name="T13" fmla="*/ 137 h 2984"/>
                <a:gd name="T14" fmla="*/ 1264 w 2545"/>
                <a:gd name="T15" fmla="*/ 326 h 2984"/>
                <a:gd name="T16" fmla="*/ 1399 w 2545"/>
                <a:gd name="T17" fmla="*/ 393 h 2984"/>
                <a:gd name="T18" fmla="*/ 1371 w 2545"/>
                <a:gd name="T19" fmla="*/ 595 h 2984"/>
                <a:gd name="T20" fmla="*/ 1161 w 2545"/>
                <a:gd name="T21" fmla="*/ 432 h 2984"/>
                <a:gd name="T22" fmla="*/ 956 w 2545"/>
                <a:gd name="T23" fmla="*/ 283 h 2984"/>
                <a:gd name="T24" fmla="*/ 759 w 2545"/>
                <a:gd name="T25" fmla="*/ 284 h 2984"/>
                <a:gd name="T26" fmla="*/ 583 w 2545"/>
                <a:gd name="T27" fmla="*/ 524 h 2984"/>
                <a:gd name="T28" fmla="*/ 621 w 2545"/>
                <a:gd name="T29" fmla="*/ 969 h 2984"/>
                <a:gd name="T30" fmla="*/ 961 w 2545"/>
                <a:gd name="T31" fmla="*/ 1311 h 2984"/>
                <a:gd name="T32" fmla="*/ 1000 w 2545"/>
                <a:gd name="T33" fmla="*/ 1362 h 2984"/>
                <a:gd name="T34" fmla="*/ 1004 w 2545"/>
                <a:gd name="T35" fmla="*/ 1560 h 2984"/>
                <a:gd name="T36" fmla="*/ 797 w 2545"/>
                <a:gd name="T37" fmla="*/ 1560 h 2984"/>
                <a:gd name="T38" fmla="*/ 591 w 2545"/>
                <a:gd name="T39" fmla="*/ 1472 h 2984"/>
                <a:gd name="T40" fmla="*/ 424 w 2545"/>
                <a:gd name="T41" fmla="*/ 1435 h 2984"/>
                <a:gd name="T42" fmla="*/ 125 w 2545"/>
                <a:gd name="T43" fmla="*/ 1456 h 2984"/>
                <a:gd name="T44" fmla="*/ 4 w 2545"/>
                <a:gd name="T45" fmla="*/ 1489 h 2984"/>
                <a:gd name="T46" fmla="*/ 47 w 2545"/>
                <a:gd name="T47" fmla="*/ 1592 h 2984"/>
                <a:gd name="T48" fmla="*/ 187 w 2545"/>
                <a:gd name="T49" fmla="*/ 1648 h 2984"/>
                <a:gd name="T50" fmla="*/ 243 w 2545"/>
                <a:gd name="T51" fmla="*/ 1759 h 2984"/>
                <a:gd name="T52" fmla="*/ 342 w 2545"/>
                <a:gd name="T53" fmla="*/ 1847 h 2984"/>
                <a:gd name="T54" fmla="*/ 490 w 2545"/>
                <a:gd name="T55" fmla="*/ 1888 h 2984"/>
                <a:gd name="T56" fmla="*/ 600 w 2545"/>
                <a:gd name="T57" fmla="*/ 1837 h 2984"/>
                <a:gd name="T58" fmla="*/ 765 w 2545"/>
                <a:gd name="T59" fmla="*/ 1839 h 2984"/>
                <a:gd name="T60" fmla="*/ 849 w 2545"/>
                <a:gd name="T61" fmla="*/ 1905 h 2984"/>
                <a:gd name="T62" fmla="*/ 711 w 2545"/>
                <a:gd name="T63" fmla="*/ 1951 h 2984"/>
                <a:gd name="T64" fmla="*/ 638 w 2545"/>
                <a:gd name="T65" fmla="*/ 1888 h 2984"/>
                <a:gd name="T66" fmla="*/ 522 w 2545"/>
                <a:gd name="T67" fmla="*/ 1893 h 2984"/>
                <a:gd name="T68" fmla="*/ 514 w 2545"/>
                <a:gd name="T69" fmla="*/ 2052 h 2984"/>
                <a:gd name="T70" fmla="*/ 548 w 2545"/>
                <a:gd name="T71" fmla="*/ 2183 h 2984"/>
                <a:gd name="T72" fmla="*/ 402 w 2545"/>
                <a:gd name="T73" fmla="*/ 2223 h 2984"/>
                <a:gd name="T74" fmla="*/ 421 w 2545"/>
                <a:gd name="T75" fmla="*/ 2325 h 2984"/>
                <a:gd name="T76" fmla="*/ 628 w 2545"/>
                <a:gd name="T77" fmla="*/ 2359 h 2984"/>
                <a:gd name="T78" fmla="*/ 823 w 2545"/>
                <a:gd name="T79" fmla="*/ 2247 h 2984"/>
                <a:gd name="T80" fmla="*/ 817 w 2545"/>
                <a:gd name="T81" fmla="*/ 2644 h 2984"/>
                <a:gd name="T82" fmla="*/ 643 w 2545"/>
                <a:gd name="T83" fmla="*/ 2726 h 2984"/>
                <a:gd name="T84" fmla="*/ 782 w 2545"/>
                <a:gd name="T85" fmla="*/ 2969 h 2984"/>
                <a:gd name="T86" fmla="*/ 1072 w 2545"/>
                <a:gd name="T87" fmla="*/ 2924 h 2984"/>
                <a:gd name="T88" fmla="*/ 1281 w 2545"/>
                <a:gd name="T89" fmla="*/ 2920 h 2984"/>
                <a:gd name="T90" fmla="*/ 1552 w 2545"/>
                <a:gd name="T91" fmla="*/ 2950 h 2984"/>
                <a:gd name="T92" fmla="*/ 1842 w 2545"/>
                <a:gd name="T93" fmla="*/ 2917 h 2984"/>
                <a:gd name="T94" fmla="*/ 2001 w 2545"/>
                <a:gd name="T95" fmla="*/ 2767 h 2984"/>
                <a:gd name="T96" fmla="*/ 2134 w 2545"/>
                <a:gd name="T97" fmla="*/ 2520 h 2984"/>
                <a:gd name="T98" fmla="*/ 2044 w 2545"/>
                <a:gd name="T99" fmla="*/ 2398 h 2984"/>
                <a:gd name="T100" fmla="*/ 1911 w 2545"/>
                <a:gd name="T101" fmla="*/ 2325 h 2984"/>
                <a:gd name="T102" fmla="*/ 1848 w 2545"/>
                <a:gd name="T103" fmla="*/ 1676 h 2984"/>
                <a:gd name="T104" fmla="*/ 1881 w 2545"/>
                <a:gd name="T105" fmla="*/ 1188 h 2984"/>
                <a:gd name="T106" fmla="*/ 1883 w 2545"/>
                <a:gd name="T107" fmla="*/ 836 h 2984"/>
                <a:gd name="T108" fmla="*/ 1893 w 2545"/>
                <a:gd name="T109" fmla="*/ 711 h 2984"/>
                <a:gd name="T110" fmla="*/ 2091 w 2545"/>
                <a:gd name="T111" fmla="*/ 597 h 2984"/>
                <a:gd name="T112" fmla="*/ 2315 w 2545"/>
                <a:gd name="T113" fmla="*/ 621 h 2984"/>
                <a:gd name="T114" fmla="*/ 2521 w 2545"/>
                <a:gd name="T115" fmla="*/ 696 h 2984"/>
                <a:gd name="T116" fmla="*/ 2517 w 2545"/>
                <a:gd name="T117" fmla="*/ 498 h 29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5" h="2984">
                  <a:moveTo>
                    <a:pt x="2390" y="344"/>
                  </a:moveTo>
                  <a:lnTo>
                    <a:pt x="2340" y="322"/>
                  </a:lnTo>
                  <a:lnTo>
                    <a:pt x="2293" y="303"/>
                  </a:lnTo>
                  <a:lnTo>
                    <a:pt x="2246" y="290"/>
                  </a:lnTo>
                  <a:lnTo>
                    <a:pt x="2203" y="283"/>
                  </a:lnTo>
                  <a:lnTo>
                    <a:pt x="2162" y="277"/>
                  </a:lnTo>
                  <a:lnTo>
                    <a:pt x="2123" y="275"/>
                  </a:lnTo>
                  <a:lnTo>
                    <a:pt x="2087" y="275"/>
                  </a:lnTo>
                  <a:lnTo>
                    <a:pt x="2054" y="277"/>
                  </a:lnTo>
                  <a:lnTo>
                    <a:pt x="2022" y="283"/>
                  </a:lnTo>
                  <a:lnTo>
                    <a:pt x="1994" y="290"/>
                  </a:lnTo>
                  <a:lnTo>
                    <a:pt x="1967" y="297"/>
                  </a:lnTo>
                  <a:lnTo>
                    <a:pt x="1945" y="305"/>
                  </a:lnTo>
                  <a:lnTo>
                    <a:pt x="1924" y="312"/>
                  </a:lnTo>
                  <a:lnTo>
                    <a:pt x="1908" y="322"/>
                  </a:lnTo>
                  <a:lnTo>
                    <a:pt x="1895" y="329"/>
                  </a:lnTo>
                  <a:lnTo>
                    <a:pt x="1883" y="335"/>
                  </a:lnTo>
                  <a:lnTo>
                    <a:pt x="1861" y="355"/>
                  </a:lnTo>
                  <a:lnTo>
                    <a:pt x="1831" y="391"/>
                  </a:lnTo>
                  <a:lnTo>
                    <a:pt x="1797" y="436"/>
                  </a:lnTo>
                  <a:lnTo>
                    <a:pt x="1764" y="485"/>
                  </a:lnTo>
                  <a:lnTo>
                    <a:pt x="1732" y="531"/>
                  </a:lnTo>
                  <a:lnTo>
                    <a:pt x="1704" y="572"/>
                  </a:lnTo>
                  <a:lnTo>
                    <a:pt x="1687" y="601"/>
                  </a:lnTo>
                  <a:lnTo>
                    <a:pt x="1679" y="612"/>
                  </a:lnTo>
                  <a:lnTo>
                    <a:pt x="1678" y="612"/>
                  </a:lnTo>
                  <a:lnTo>
                    <a:pt x="1670" y="614"/>
                  </a:lnTo>
                  <a:lnTo>
                    <a:pt x="1661" y="616"/>
                  </a:lnTo>
                  <a:lnTo>
                    <a:pt x="1649" y="616"/>
                  </a:lnTo>
                  <a:lnTo>
                    <a:pt x="1640" y="612"/>
                  </a:lnTo>
                  <a:lnTo>
                    <a:pt x="1635" y="606"/>
                  </a:lnTo>
                  <a:lnTo>
                    <a:pt x="1633" y="593"/>
                  </a:lnTo>
                  <a:lnTo>
                    <a:pt x="1638" y="574"/>
                  </a:lnTo>
                  <a:lnTo>
                    <a:pt x="1659" y="511"/>
                  </a:lnTo>
                  <a:lnTo>
                    <a:pt x="1672" y="440"/>
                  </a:lnTo>
                  <a:lnTo>
                    <a:pt x="1679" y="367"/>
                  </a:lnTo>
                  <a:lnTo>
                    <a:pt x="1681" y="296"/>
                  </a:lnTo>
                  <a:lnTo>
                    <a:pt x="1679" y="230"/>
                  </a:lnTo>
                  <a:lnTo>
                    <a:pt x="1672" y="176"/>
                  </a:lnTo>
                  <a:lnTo>
                    <a:pt x="1663" y="133"/>
                  </a:lnTo>
                  <a:lnTo>
                    <a:pt x="1651" y="110"/>
                  </a:lnTo>
                  <a:lnTo>
                    <a:pt x="1631" y="92"/>
                  </a:lnTo>
                  <a:lnTo>
                    <a:pt x="1606" y="71"/>
                  </a:lnTo>
                  <a:lnTo>
                    <a:pt x="1577" y="51"/>
                  </a:lnTo>
                  <a:lnTo>
                    <a:pt x="1545" y="32"/>
                  </a:lnTo>
                  <a:lnTo>
                    <a:pt x="1509" y="15"/>
                  </a:lnTo>
                  <a:lnTo>
                    <a:pt x="1470" y="6"/>
                  </a:lnTo>
                  <a:lnTo>
                    <a:pt x="1429" y="0"/>
                  </a:lnTo>
                  <a:lnTo>
                    <a:pt x="1386" y="4"/>
                  </a:lnTo>
                  <a:lnTo>
                    <a:pt x="1341" y="13"/>
                  </a:lnTo>
                  <a:lnTo>
                    <a:pt x="1292" y="24"/>
                  </a:lnTo>
                  <a:lnTo>
                    <a:pt x="1245" y="41"/>
                  </a:lnTo>
                  <a:lnTo>
                    <a:pt x="1201" y="60"/>
                  </a:lnTo>
                  <a:lnTo>
                    <a:pt x="1161" y="84"/>
                  </a:lnTo>
                  <a:lnTo>
                    <a:pt x="1131" y="109"/>
                  </a:lnTo>
                  <a:lnTo>
                    <a:pt x="1111" y="137"/>
                  </a:lnTo>
                  <a:lnTo>
                    <a:pt x="1103" y="168"/>
                  </a:lnTo>
                  <a:lnTo>
                    <a:pt x="1107" y="200"/>
                  </a:lnTo>
                  <a:lnTo>
                    <a:pt x="1118" y="232"/>
                  </a:lnTo>
                  <a:lnTo>
                    <a:pt x="1135" y="260"/>
                  </a:lnTo>
                  <a:lnTo>
                    <a:pt x="1159" y="283"/>
                  </a:lnTo>
                  <a:lnTo>
                    <a:pt x="1187" y="303"/>
                  </a:lnTo>
                  <a:lnTo>
                    <a:pt x="1223" y="318"/>
                  </a:lnTo>
                  <a:lnTo>
                    <a:pt x="1264" y="326"/>
                  </a:lnTo>
                  <a:lnTo>
                    <a:pt x="1309" y="326"/>
                  </a:lnTo>
                  <a:lnTo>
                    <a:pt x="1330" y="326"/>
                  </a:lnTo>
                  <a:lnTo>
                    <a:pt x="1346" y="329"/>
                  </a:lnTo>
                  <a:lnTo>
                    <a:pt x="1360" y="335"/>
                  </a:lnTo>
                  <a:lnTo>
                    <a:pt x="1373" y="344"/>
                  </a:lnTo>
                  <a:lnTo>
                    <a:pt x="1382" y="357"/>
                  </a:lnTo>
                  <a:lnTo>
                    <a:pt x="1391" y="374"/>
                  </a:lnTo>
                  <a:lnTo>
                    <a:pt x="1399" y="393"/>
                  </a:lnTo>
                  <a:lnTo>
                    <a:pt x="1406" y="413"/>
                  </a:lnTo>
                  <a:lnTo>
                    <a:pt x="1418" y="479"/>
                  </a:lnTo>
                  <a:lnTo>
                    <a:pt x="1418" y="543"/>
                  </a:lnTo>
                  <a:lnTo>
                    <a:pt x="1410" y="589"/>
                  </a:lnTo>
                  <a:lnTo>
                    <a:pt x="1406" y="608"/>
                  </a:lnTo>
                  <a:lnTo>
                    <a:pt x="1403" y="606"/>
                  </a:lnTo>
                  <a:lnTo>
                    <a:pt x="1389" y="602"/>
                  </a:lnTo>
                  <a:lnTo>
                    <a:pt x="1371" y="595"/>
                  </a:lnTo>
                  <a:lnTo>
                    <a:pt x="1346" y="584"/>
                  </a:lnTo>
                  <a:lnTo>
                    <a:pt x="1317" y="567"/>
                  </a:lnTo>
                  <a:lnTo>
                    <a:pt x="1283" y="544"/>
                  </a:lnTo>
                  <a:lnTo>
                    <a:pt x="1247" y="516"/>
                  </a:lnTo>
                  <a:lnTo>
                    <a:pt x="1212" y="481"/>
                  </a:lnTo>
                  <a:lnTo>
                    <a:pt x="1199" y="468"/>
                  </a:lnTo>
                  <a:lnTo>
                    <a:pt x="1182" y="451"/>
                  </a:lnTo>
                  <a:lnTo>
                    <a:pt x="1161" y="432"/>
                  </a:lnTo>
                  <a:lnTo>
                    <a:pt x="1139" y="413"/>
                  </a:lnTo>
                  <a:lnTo>
                    <a:pt x="1115" y="395"/>
                  </a:lnTo>
                  <a:lnTo>
                    <a:pt x="1090" y="374"/>
                  </a:lnTo>
                  <a:lnTo>
                    <a:pt x="1064" y="354"/>
                  </a:lnTo>
                  <a:lnTo>
                    <a:pt x="1036" y="333"/>
                  </a:lnTo>
                  <a:lnTo>
                    <a:pt x="1010" y="314"/>
                  </a:lnTo>
                  <a:lnTo>
                    <a:pt x="982" y="297"/>
                  </a:lnTo>
                  <a:lnTo>
                    <a:pt x="956" y="283"/>
                  </a:lnTo>
                  <a:lnTo>
                    <a:pt x="931" y="269"/>
                  </a:lnTo>
                  <a:lnTo>
                    <a:pt x="909" y="258"/>
                  </a:lnTo>
                  <a:lnTo>
                    <a:pt x="886" y="251"/>
                  </a:lnTo>
                  <a:lnTo>
                    <a:pt x="868" y="247"/>
                  </a:lnTo>
                  <a:lnTo>
                    <a:pt x="853" y="247"/>
                  </a:lnTo>
                  <a:lnTo>
                    <a:pt x="821" y="254"/>
                  </a:lnTo>
                  <a:lnTo>
                    <a:pt x="789" y="268"/>
                  </a:lnTo>
                  <a:lnTo>
                    <a:pt x="759" y="284"/>
                  </a:lnTo>
                  <a:lnTo>
                    <a:pt x="729" y="305"/>
                  </a:lnTo>
                  <a:lnTo>
                    <a:pt x="703" y="329"/>
                  </a:lnTo>
                  <a:lnTo>
                    <a:pt x="677" y="355"/>
                  </a:lnTo>
                  <a:lnTo>
                    <a:pt x="654" y="385"/>
                  </a:lnTo>
                  <a:lnTo>
                    <a:pt x="634" y="417"/>
                  </a:lnTo>
                  <a:lnTo>
                    <a:pt x="615" y="451"/>
                  </a:lnTo>
                  <a:lnTo>
                    <a:pt x="598" y="486"/>
                  </a:lnTo>
                  <a:lnTo>
                    <a:pt x="583" y="524"/>
                  </a:lnTo>
                  <a:lnTo>
                    <a:pt x="574" y="559"/>
                  </a:lnTo>
                  <a:lnTo>
                    <a:pt x="565" y="597"/>
                  </a:lnTo>
                  <a:lnTo>
                    <a:pt x="561" y="634"/>
                  </a:lnTo>
                  <a:lnTo>
                    <a:pt x="559" y="670"/>
                  </a:lnTo>
                  <a:lnTo>
                    <a:pt x="561" y="705"/>
                  </a:lnTo>
                  <a:lnTo>
                    <a:pt x="572" y="784"/>
                  </a:lnTo>
                  <a:lnTo>
                    <a:pt x="593" y="874"/>
                  </a:lnTo>
                  <a:lnTo>
                    <a:pt x="621" y="969"/>
                  </a:lnTo>
                  <a:lnTo>
                    <a:pt x="654" y="1065"/>
                  </a:lnTo>
                  <a:lnTo>
                    <a:pt x="696" y="1152"/>
                  </a:lnTo>
                  <a:lnTo>
                    <a:pt x="740" y="1225"/>
                  </a:lnTo>
                  <a:lnTo>
                    <a:pt x="791" y="1276"/>
                  </a:lnTo>
                  <a:lnTo>
                    <a:pt x="843" y="1300"/>
                  </a:lnTo>
                  <a:lnTo>
                    <a:pt x="892" y="1306"/>
                  </a:lnTo>
                  <a:lnTo>
                    <a:pt x="931" y="1310"/>
                  </a:lnTo>
                  <a:lnTo>
                    <a:pt x="961" y="1311"/>
                  </a:lnTo>
                  <a:lnTo>
                    <a:pt x="984" y="1311"/>
                  </a:lnTo>
                  <a:lnTo>
                    <a:pt x="999" y="1311"/>
                  </a:lnTo>
                  <a:lnTo>
                    <a:pt x="1008" y="1311"/>
                  </a:lnTo>
                  <a:lnTo>
                    <a:pt x="1014" y="1310"/>
                  </a:lnTo>
                  <a:lnTo>
                    <a:pt x="1015" y="1310"/>
                  </a:lnTo>
                  <a:lnTo>
                    <a:pt x="1012" y="1313"/>
                  </a:lnTo>
                  <a:lnTo>
                    <a:pt x="1004" y="1330"/>
                  </a:lnTo>
                  <a:lnTo>
                    <a:pt x="1000" y="1362"/>
                  </a:lnTo>
                  <a:lnTo>
                    <a:pt x="1006" y="1416"/>
                  </a:lnTo>
                  <a:lnTo>
                    <a:pt x="1021" y="1474"/>
                  </a:lnTo>
                  <a:lnTo>
                    <a:pt x="1032" y="1519"/>
                  </a:lnTo>
                  <a:lnTo>
                    <a:pt x="1040" y="1545"/>
                  </a:lnTo>
                  <a:lnTo>
                    <a:pt x="1043" y="1555"/>
                  </a:lnTo>
                  <a:lnTo>
                    <a:pt x="1038" y="1555"/>
                  </a:lnTo>
                  <a:lnTo>
                    <a:pt x="1025" y="1557"/>
                  </a:lnTo>
                  <a:lnTo>
                    <a:pt x="1004" y="1560"/>
                  </a:lnTo>
                  <a:lnTo>
                    <a:pt x="976" y="1562"/>
                  </a:lnTo>
                  <a:lnTo>
                    <a:pt x="946" y="1566"/>
                  </a:lnTo>
                  <a:lnTo>
                    <a:pt x="914" y="1570"/>
                  </a:lnTo>
                  <a:lnTo>
                    <a:pt x="883" y="1572"/>
                  </a:lnTo>
                  <a:lnTo>
                    <a:pt x="853" y="1572"/>
                  </a:lnTo>
                  <a:lnTo>
                    <a:pt x="836" y="1570"/>
                  </a:lnTo>
                  <a:lnTo>
                    <a:pt x="817" y="1566"/>
                  </a:lnTo>
                  <a:lnTo>
                    <a:pt x="797" y="1560"/>
                  </a:lnTo>
                  <a:lnTo>
                    <a:pt x="772" y="1551"/>
                  </a:lnTo>
                  <a:lnTo>
                    <a:pt x="748" y="1542"/>
                  </a:lnTo>
                  <a:lnTo>
                    <a:pt x="722" y="1530"/>
                  </a:lnTo>
                  <a:lnTo>
                    <a:pt x="696" y="1519"/>
                  </a:lnTo>
                  <a:lnTo>
                    <a:pt x="669" y="1508"/>
                  </a:lnTo>
                  <a:lnTo>
                    <a:pt x="641" y="1495"/>
                  </a:lnTo>
                  <a:lnTo>
                    <a:pt x="615" y="1484"/>
                  </a:lnTo>
                  <a:lnTo>
                    <a:pt x="591" y="1472"/>
                  </a:lnTo>
                  <a:lnTo>
                    <a:pt x="567" y="1461"/>
                  </a:lnTo>
                  <a:lnTo>
                    <a:pt x="544" y="1452"/>
                  </a:lnTo>
                  <a:lnTo>
                    <a:pt x="523" y="1444"/>
                  </a:lnTo>
                  <a:lnTo>
                    <a:pt x="507" y="1439"/>
                  </a:lnTo>
                  <a:lnTo>
                    <a:pt x="492" y="1435"/>
                  </a:lnTo>
                  <a:lnTo>
                    <a:pt x="475" y="1433"/>
                  </a:lnTo>
                  <a:lnTo>
                    <a:pt x="452" y="1433"/>
                  </a:lnTo>
                  <a:lnTo>
                    <a:pt x="424" y="1435"/>
                  </a:lnTo>
                  <a:lnTo>
                    <a:pt x="393" y="1435"/>
                  </a:lnTo>
                  <a:lnTo>
                    <a:pt x="357" y="1437"/>
                  </a:lnTo>
                  <a:lnTo>
                    <a:pt x="320" y="1441"/>
                  </a:lnTo>
                  <a:lnTo>
                    <a:pt x="278" y="1442"/>
                  </a:lnTo>
                  <a:lnTo>
                    <a:pt x="239" y="1446"/>
                  </a:lnTo>
                  <a:lnTo>
                    <a:pt x="200" y="1450"/>
                  </a:lnTo>
                  <a:lnTo>
                    <a:pt x="161" y="1454"/>
                  </a:lnTo>
                  <a:lnTo>
                    <a:pt x="125" y="1456"/>
                  </a:lnTo>
                  <a:lnTo>
                    <a:pt x="93" y="1459"/>
                  </a:lnTo>
                  <a:lnTo>
                    <a:pt x="63" y="1461"/>
                  </a:lnTo>
                  <a:lnTo>
                    <a:pt x="41" y="1463"/>
                  </a:lnTo>
                  <a:lnTo>
                    <a:pt x="24" y="1465"/>
                  </a:lnTo>
                  <a:lnTo>
                    <a:pt x="15" y="1465"/>
                  </a:lnTo>
                  <a:lnTo>
                    <a:pt x="0" y="1469"/>
                  </a:lnTo>
                  <a:lnTo>
                    <a:pt x="0" y="1480"/>
                  </a:lnTo>
                  <a:lnTo>
                    <a:pt x="4" y="1489"/>
                  </a:lnTo>
                  <a:lnTo>
                    <a:pt x="5" y="1495"/>
                  </a:lnTo>
                  <a:lnTo>
                    <a:pt x="5" y="1499"/>
                  </a:lnTo>
                  <a:lnTo>
                    <a:pt x="7" y="1508"/>
                  </a:lnTo>
                  <a:lnTo>
                    <a:pt x="11" y="1523"/>
                  </a:lnTo>
                  <a:lnTo>
                    <a:pt x="17" y="1542"/>
                  </a:lnTo>
                  <a:lnTo>
                    <a:pt x="24" y="1560"/>
                  </a:lnTo>
                  <a:lnTo>
                    <a:pt x="33" y="1577"/>
                  </a:lnTo>
                  <a:lnTo>
                    <a:pt x="47" y="1592"/>
                  </a:lnTo>
                  <a:lnTo>
                    <a:pt x="63" y="1601"/>
                  </a:lnTo>
                  <a:lnTo>
                    <a:pt x="82" y="1609"/>
                  </a:lnTo>
                  <a:lnTo>
                    <a:pt x="105" y="1616"/>
                  </a:lnTo>
                  <a:lnTo>
                    <a:pt x="125" y="1626"/>
                  </a:lnTo>
                  <a:lnTo>
                    <a:pt x="146" y="1633"/>
                  </a:lnTo>
                  <a:lnTo>
                    <a:pt x="162" y="1639"/>
                  </a:lnTo>
                  <a:lnTo>
                    <a:pt x="177" y="1644"/>
                  </a:lnTo>
                  <a:lnTo>
                    <a:pt x="187" y="1648"/>
                  </a:lnTo>
                  <a:lnTo>
                    <a:pt x="191" y="1650"/>
                  </a:lnTo>
                  <a:lnTo>
                    <a:pt x="189" y="1658"/>
                  </a:lnTo>
                  <a:lnTo>
                    <a:pt x="185" y="1674"/>
                  </a:lnTo>
                  <a:lnTo>
                    <a:pt x="185" y="1701"/>
                  </a:lnTo>
                  <a:lnTo>
                    <a:pt x="200" y="1729"/>
                  </a:lnTo>
                  <a:lnTo>
                    <a:pt x="213" y="1742"/>
                  </a:lnTo>
                  <a:lnTo>
                    <a:pt x="228" y="1751"/>
                  </a:lnTo>
                  <a:lnTo>
                    <a:pt x="243" y="1759"/>
                  </a:lnTo>
                  <a:lnTo>
                    <a:pt x="260" y="1762"/>
                  </a:lnTo>
                  <a:lnTo>
                    <a:pt x="275" y="1766"/>
                  </a:lnTo>
                  <a:lnTo>
                    <a:pt x="286" y="1768"/>
                  </a:lnTo>
                  <a:lnTo>
                    <a:pt x="293" y="1768"/>
                  </a:lnTo>
                  <a:lnTo>
                    <a:pt x="297" y="1768"/>
                  </a:lnTo>
                  <a:lnTo>
                    <a:pt x="327" y="1835"/>
                  </a:lnTo>
                  <a:lnTo>
                    <a:pt x="331" y="1839"/>
                  </a:lnTo>
                  <a:lnTo>
                    <a:pt x="342" y="1847"/>
                  </a:lnTo>
                  <a:lnTo>
                    <a:pt x="357" y="1860"/>
                  </a:lnTo>
                  <a:lnTo>
                    <a:pt x="376" y="1873"/>
                  </a:lnTo>
                  <a:lnTo>
                    <a:pt x="396" y="1886"/>
                  </a:lnTo>
                  <a:lnTo>
                    <a:pt x="417" y="1897"/>
                  </a:lnTo>
                  <a:lnTo>
                    <a:pt x="436" y="1903"/>
                  </a:lnTo>
                  <a:lnTo>
                    <a:pt x="452" y="1903"/>
                  </a:lnTo>
                  <a:lnTo>
                    <a:pt x="469" y="1897"/>
                  </a:lnTo>
                  <a:lnTo>
                    <a:pt x="490" y="1888"/>
                  </a:lnTo>
                  <a:lnTo>
                    <a:pt x="512" y="1876"/>
                  </a:lnTo>
                  <a:lnTo>
                    <a:pt x="535" y="1865"/>
                  </a:lnTo>
                  <a:lnTo>
                    <a:pt x="555" y="1854"/>
                  </a:lnTo>
                  <a:lnTo>
                    <a:pt x="574" y="1845"/>
                  </a:lnTo>
                  <a:lnTo>
                    <a:pt x="585" y="1837"/>
                  </a:lnTo>
                  <a:lnTo>
                    <a:pt x="589" y="1835"/>
                  </a:lnTo>
                  <a:lnTo>
                    <a:pt x="591" y="1835"/>
                  </a:lnTo>
                  <a:lnTo>
                    <a:pt x="600" y="1837"/>
                  </a:lnTo>
                  <a:lnTo>
                    <a:pt x="611" y="1839"/>
                  </a:lnTo>
                  <a:lnTo>
                    <a:pt x="628" y="1841"/>
                  </a:lnTo>
                  <a:lnTo>
                    <a:pt x="647" y="1841"/>
                  </a:lnTo>
                  <a:lnTo>
                    <a:pt x="668" y="1841"/>
                  </a:lnTo>
                  <a:lnTo>
                    <a:pt x="692" y="1839"/>
                  </a:lnTo>
                  <a:lnTo>
                    <a:pt x="716" y="1835"/>
                  </a:lnTo>
                  <a:lnTo>
                    <a:pt x="739" y="1833"/>
                  </a:lnTo>
                  <a:lnTo>
                    <a:pt x="765" y="1839"/>
                  </a:lnTo>
                  <a:lnTo>
                    <a:pt x="787" y="1848"/>
                  </a:lnTo>
                  <a:lnTo>
                    <a:pt x="812" y="1860"/>
                  </a:lnTo>
                  <a:lnTo>
                    <a:pt x="830" y="1871"/>
                  </a:lnTo>
                  <a:lnTo>
                    <a:pt x="845" y="1882"/>
                  </a:lnTo>
                  <a:lnTo>
                    <a:pt x="856" y="1890"/>
                  </a:lnTo>
                  <a:lnTo>
                    <a:pt x="860" y="1893"/>
                  </a:lnTo>
                  <a:lnTo>
                    <a:pt x="856" y="1897"/>
                  </a:lnTo>
                  <a:lnTo>
                    <a:pt x="849" y="1905"/>
                  </a:lnTo>
                  <a:lnTo>
                    <a:pt x="838" y="1916"/>
                  </a:lnTo>
                  <a:lnTo>
                    <a:pt x="821" y="1927"/>
                  </a:lnTo>
                  <a:lnTo>
                    <a:pt x="804" y="1940"/>
                  </a:lnTo>
                  <a:lnTo>
                    <a:pt x="785" y="1951"/>
                  </a:lnTo>
                  <a:lnTo>
                    <a:pt x="765" y="1959"/>
                  </a:lnTo>
                  <a:lnTo>
                    <a:pt x="746" y="1963"/>
                  </a:lnTo>
                  <a:lnTo>
                    <a:pt x="727" y="1959"/>
                  </a:lnTo>
                  <a:lnTo>
                    <a:pt x="711" y="1951"/>
                  </a:lnTo>
                  <a:lnTo>
                    <a:pt x="694" y="1940"/>
                  </a:lnTo>
                  <a:lnTo>
                    <a:pt x="679" y="1927"/>
                  </a:lnTo>
                  <a:lnTo>
                    <a:pt x="668" y="1916"/>
                  </a:lnTo>
                  <a:lnTo>
                    <a:pt x="656" y="1905"/>
                  </a:lnTo>
                  <a:lnTo>
                    <a:pt x="651" y="1897"/>
                  </a:lnTo>
                  <a:lnTo>
                    <a:pt x="649" y="1893"/>
                  </a:lnTo>
                  <a:lnTo>
                    <a:pt x="645" y="1891"/>
                  </a:lnTo>
                  <a:lnTo>
                    <a:pt x="638" y="1888"/>
                  </a:lnTo>
                  <a:lnTo>
                    <a:pt x="624" y="1882"/>
                  </a:lnTo>
                  <a:lnTo>
                    <a:pt x="611" y="1876"/>
                  </a:lnTo>
                  <a:lnTo>
                    <a:pt x="595" y="1871"/>
                  </a:lnTo>
                  <a:lnTo>
                    <a:pt x="578" y="1869"/>
                  </a:lnTo>
                  <a:lnTo>
                    <a:pt x="563" y="1869"/>
                  </a:lnTo>
                  <a:lnTo>
                    <a:pt x="550" y="1875"/>
                  </a:lnTo>
                  <a:lnTo>
                    <a:pt x="537" y="1882"/>
                  </a:lnTo>
                  <a:lnTo>
                    <a:pt x="522" y="1893"/>
                  </a:lnTo>
                  <a:lnTo>
                    <a:pt x="505" y="1905"/>
                  </a:lnTo>
                  <a:lnTo>
                    <a:pt x="492" y="1919"/>
                  </a:lnTo>
                  <a:lnTo>
                    <a:pt x="479" y="1936"/>
                  </a:lnTo>
                  <a:lnTo>
                    <a:pt x="473" y="1955"/>
                  </a:lnTo>
                  <a:lnTo>
                    <a:pt x="473" y="1977"/>
                  </a:lnTo>
                  <a:lnTo>
                    <a:pt x="482" y="2002"/>
                  </a:lnTo>
                  <a:lnTo>
                    <a:pt x="497" y="2026"/>
                  </a:lnTo>
                  <a:lnTo>
                    <a:pt x="514" y="2052"/>
                  </a:lnTo>
                  <a:lnTo>
                    <a:pt x="529" y="2075"/>
                  </a:lnTo>
                  <a:lnTo>
                    <a:pt x="544" y="2097"/>
                  </a:lnTo>
                  <a:lnTo>
                    <a:pt x="557" y="2120"/>
                  </a:lnTo>
                  <a:lnTo>
                    <a:pt x="567" y="2138"/>
                  </a:lnTo>
                  <a:lnTo>
                    <a:pt x="570" y="2153"/>
                  </a:lnTo>
                  <a:lnTo>
                    <a:pt x="570" y="2166"/>
                  </a:lnTo>
                  <a:lnTo>
                    <a:pt x="563" y="2176"/>
                  </a:lnTo>
                  <a:lnTo>
                    <a:pt x="548" y="2183"/>
                  </a:lnTo>
                  <a:lnTo>
                    <a:pt x="527" y="2187"/>
                  </a:lnTo>
                  <a:lnTo>
                    <a:pt x="505" y="2191"/>
                  </a:lnTo>
                  <a:lnTo>
                    <a:pt x="480" y="2193"/>
                  </a:lnTo>
                  <a:lnTo>
                    <a:pt x="458" y="2196"/>
                  </a:lnTo>
                  <a:lnTo>
                    <a:pt x="437" y="2200"/>
                  </a:lnTo>
                  <a:lnTo>
                    <a:pt x="424" y="2206"/>
                  </a:lnTo>
                  <a:lnTo>
                    <a:pt x="413" y="2213"/>
                  </a:lnTo>
                  <a:lnTo>
                    <a:pt x="402" y="2223"/>
                  </a:lnTo>
                  <a:lnTo>
                    <a:pt x="391" y="2232"/>
                  </a:lnTo>
                  <a:lnTo>
                    <a:pt x="383" y="2241"/>
                  </a:lnTo>
                  <a:lnTo>
                    <a:pt x="376" y="2254"/>
                  </a:lnTo>
                  <a:lnTo>
                    <a:pt x="374" y="2266"/>
                  </a:lnTo>
                  <a:lnTo>
                    <a:pt x="378" y="2279"/>
                  </a:lnTo>
                  <a:lnTo>
                    <a:pt x="385" y="2294"/>
                  </a:lnTo>
                  <a:lnTo>
                    <a:pt x="400" y="2309"/>
                  </a:lnTo>
                  <a:lnTo>
                    <a:pt x="421" y="2325"/>
                  </a:lnTo>
                  <a:lnTo>
                    <a:pt x="447" y="2340"/>
                  </a:lnTo>
                  <a:lnTo>
                    <a:pt x="475" y="2355"/>
                  </a:lnTo>
                  <a:lnTo>
                    <a:pt x="505" y="2368"/>
                  </a:lnTo>
                  <a:lnTo>
                    <a:pt x="533" y="2378"/>
                  </a:lnTo>
                  <a:lnTo>
                    <a:pt x="559" y="2382"/>
                  </a:lnTo>
                  <a:lnTo>
                    <a:pt x="580" y="2382"/>
                  </a:lnTo>
                  <a:lnTo>
                    <a:pt x="602" y="2374"/>
                  </a:lnTo>
                  <a:lnTo>
                    <a:pt x="628" y="2359"/>
                  </a:lnTo>
                  <a:lnTo>
                    <a:pt x="656" y="2342"/>
                  </a:lnTo>
                  <a:lnTo>
                    <a:pt x="686" y="2324"/>
                  </a:lnTo>
                  <a:lnTo>
                    <a:pt x="712" y="2305"/>
                  </a:lnTo>
                  <a:lnTo>
                    <a:pt x="735" y="2288"/>
                  </a:lnTo>
                  <a:lnTo>
                    <a:pt x="750" y="2277"/>
                  </a:lnTo>
                  <a:lnTo>
                    <a:pt x="755" y="2273"/>
                  </a:lnTo>
                  <a:lnTo>
                    <a:pt x="823" y="2236"/>
                  </a:lnTo>
                  <a:lnTo>
                    <a:pt x="823" y="2247"/>
                  </a:lnTo>
                  <a:lnTo>
                    <a:pt x="821" y="2277"/>
                  </a:lnTo>
                  <a:lnTo>
                    <a:pt x="815" y="2325"/>
                  </a:lnTo>
                  <a:lnTo>
                    <a:pt x="804" y="2391"/>
                  </a:lnTo>
                  <a:lnTo>
                    <a:pt x="798" y="2471"/>
                  </a:lnTo>
                  <a:lnTo>
                    <a:pt x="806" y="2554"/>
                  </a:lnTo>
                  <a:lnTo>
                    <a:pt x="817" y="2617"/>
                  </a:lnTo>
                  <a:lnTo>
                    <a:pt x="823" y="2644"/>
                  </a:lnTo>
                  <a:lnTo>
                    <a:pt x="817" y="2644"/>
                  </a:lnTo>
                  <a:lnTo>
                    <a:pt x="804" y="2644"/>
                  </a:lnTo>
                  <a:lnTo>
                    <a:pt x="783" y="2645"/>
                  </a:lnTo>
                  <a:lnTo>
                    <a:pt x="759" y="2649"/>
                  </a:lnTo>
                  <a:lnTo>
                    <a:pt x="733" y="2653"/>
                  </a:lnTo>
                  <a:lnTo>
                    <a:pt x="709" y="2660"/>
                  </a:lnTo>
                  <a:lnTo>
                    <a:pt x="686" y="2670"/>
                  </a:lnTo>
                  <a:lnTo>
                    <a:pt x="668" y="2683"/>
                  </a:lnTo>
                  <a:lnTo>
                    <a:pt x="643" y="2726"/>
                  </a:lnTo>
                  <a:lnTo>
                    <a:pt x="632" y="2786"/>
                  </a:lnTo>
                  <a:lnTo>
                    <a:pt x="634" y="2847"/>
                  </a:lnTo>
                  <a:lnTo>
                    <a:pt x="649" y="2896"/>
                  </a:lnTo>
                  <a:lnTo>
                    <a:pt x="664" y="2913"/>
                  </a:lnTo>
                  <a:lnTo>
                    <a:pt x="688" y="2930"/>
                  </a:lnTo>
                  <a:lnTo>
                    <a:pt x="716" y="2945"/>
                  </a:lnTo>
                  <a:lnTo>
                    <a:pt x="748" y="2958"/>
                  </a:lnTo>
                  <a:lnTo>
                    <a:pt x="782" y="2969"/>
                  </a:lnTo>
                  <a:lnTo>
                    <a:pt x="815" y="2977"/>
                  </a:lnTo>
                  <a:lnTo>
                    <a:pt x="845" y="2982"/>
                  </a:lnTo>
                  <a:lnTo>
                    <a:pt x="870" y="2984"/>
                  </a:lnTo>
                  <a:lnTo>
                    <a:pt x="898" y="2980"/>
                  </a:lnTo>
                  <a:lnTo>
                    <a:pt x="937" y="2971"/>
                  </a:lnTo>
                  <a:lnTo>
                    <a:pt x="982" y="2956"/>
                  </a:lnTo>
                  <a:lnTo>
                    <a:pt x="1029" y="2939"/>
                  </a:lnTo>
                  <a:lnTo>
                    <a:pt x="1072" y="2924"/>
                  </a:lnTo>
                  <a:lnTo>
                    <a:pt x="1109" y="2909"/>
                  </a:lnTo>
                  <a:lnTo>
                    <a:pt x="1133" y="2900"/>
                  </a:lnTo>
                  <a:lnTo>
                    <a:pt x="1143" y="2896"/>
                  </a:lnTo>
                  <a:lnTo>
                    <a:pt x="1150" y="2898"/>
                  </a:lnTo>
                  <a:lnTo>
                    <a:pt x="1171" y="2902"/>
                  </a:lnTo>
                  <a:lnTo>
                    <a:pt x="1201" y="2905"/>
                  </a:lnTo>
                  <a:lnTo>
                    <a:pt x="1238" y="2913"/>
                  </a:lnTo>
                  <a:lnTo>
                    <a:pt x="1281" y="2920"/>
                  </a:lnTo>
                  <a:lnTo>
                    <a:pt x="1324" y="2928"/>
                  </a:lnTo>
                  <a:lnTo>
                    <a:pt x="1367" y="2937"/>
                  </a:lnTo>
                  <a:lnTo>
                    <a:pt x="1406" y="2945"/>
                  </a:lnTo>
                  <a:lnTo>
                    <a:pt x="1427" y="2948"/>
                  </a:lnTo>
                  <a:lnTo>
                    <a:pt x="1453" y="2950"/>
                  </a:lnTo>
                  <a:lnTo>
                    <a:pt x="1483" y="2950"/>
                  </a:lnTo>
                  <a:lnTo>
                    <a:pt x="1517" y="2950"/>
                  </a:lnTo>
                  <a:lnTo>
                    <a:pt x="1552" y="2950"/>
                  </a:lnTo>
                  <a:lnTo>
                    <a:pt x="1592" y="2948"/>
                  </a:lnTo>
                  <a:lnTo>
                    <a:pt x="1629" y="2945"/>
                  </a:lnTo>
                  <a:lnTo>
                    <a:pt x="1668" y="2943"/>
                  </a:lnTo>
                  <a:lnTo>
                    <a:pt x="1707" y="2939"/>
                  </a:lnTo>
                  <a:lnTo>
                    <a:pt x="1745" y="2933"/>
                  </a:lnTo>
                  <a:lnTo>
                    <a:pt x="1780" y="2928"/>
                  </a:lnTo>
                  <a:lnTo>
                    <a:pt x="1814" y="2922"/>
                  </a:lnTo>
                  <a:lnTo>
                    <a:pt x="1842" y="2917"/>
                  </a:lnTo>
                  <a:lnTo>
                    <a:pt x="1868" y="2911"/>
                  </a:lnTo>
                  <a:lnTo>
                    <a:pt x="1887" y="2904"/>
                  </a:lnTo>
                  <a:lnTo>
                    <a:pt x="1902" y="2896"/>
                  </a:lnTo>
                  <a:lnTo>
                    <a:pt x="1924" y="2877"/>
                  </a:lnTo>
                  <a:lnTo>
                    <a:pt x="1945" y="2853"/>
                  </a:lnTo>
                  <a:lnTo>
                    <a:pt x="1966" y="2825"/>
                  </a:lnTo>
                  <a:lnTo>
                    <a:pt x="1984" y="2795"/>
                  </a:lnTo>
                  <a:lnTo>
                    <a:pt x="2001" y="2767"/>
                  </a:lnTo>
                  <a:lnTo>
                    <a:pt x="2014" y="2739"/>
                  </a:lnTo>
                  <a:lnTo>
                    <a:pt x="2024" y="2718"/>
                  </a:lnTo>
                  <a:lnTo>
                    <a:pt x="2029" y="2703"/>
                  </a:lnTo>
                  <a:lnTo>
                    <a:pt x="2039" y="2685"/>
                  </a:lnTo>
                  <a:lnTo>
                    <a:pt x="2059" y="2655"/>
                  </a:lnTo>
                  <a:lnTo>
                    <a:pt x="2083" y="2615"/>
                  </a:lnTo>
                  <a:lnTo>
                    <a:pt x="2110" y="2571"/>
                  </a:lnTo>
                  <a:lnTo>
                    <a:pt x="2134" y="2520"/>
                  </a:lnTo>
                  <a:lnTo>
                    <a:pt x="2151" y="2468"/>
                  </a:lnTo>
                  <a:lnTo>
                    <a:pt x="2156" y="2417"/>
                  </a:lnTo>
                  <a:lnTo>
                    <a:pt x="2147" y="2370"/>
                  </a:lnTo>
                  <a:lnTo>
                    <a:pt x="2138" y="2363"/>
                  </a:lnTo>
                  <a:lnTo>
                    <a:pt x="2121" y="2363"/>
                  </a:lnTo>
                  <a:lnTo>
                    <a:pt x="2098" y="2370"/>
                  </a:lnTo>
                  <a:lnTo>
                    <a:pt x="2072" y="2383"/>
                  </a:lnTo>
                  <a:lnTo>
                    <a:pt x="2044" y="2398"/>
                  </a:lnTo>
                  <a:lnTo>
                    <a:pt x="2018" y="2412"/>
                  </a:lnTo>
                  <a:lnTo>
                    <a:pt x="1992" y="2423"/>
                  </a:lnTo>
                  <a:lnTo>
                    <a:pt x="1971" y="2430"/>
                  </a:lnTo>
                  <a:lnTo>
                    <a:pt x="1954" y="2426"/>
                  </a:lnTo>
                  <a:lnTo>
                    <a:pt x="1939" y="2410"/>
                  </a:lnTo>
                  <a:lnTo>
                    <a:pt x="1928" y="2385"/>
                  </a:lnTo>
                  <a:lnTo>
                    <a:pt x="1919" y="2355"/>
                  </a:lnTo>
                  <a:lnTo>
                    <a:pt x="1911" y="2325"/>
                  </a:lnTo>
                  <a:lnTo>
                    <a:pt x="1906" y="2299"/>
                  </a:lnTo>
                  <a:lnTo>
                    <a:pt x="1904" y="2281"/>
                  </a:lnTo>
                  <a:lnTo>
                    <a:pt x="1902" y="2273"/>
                  </a:lnTo>
                  <a:lnTo>
                    <a:pt x="1895" y="2204"/>
                  </a:lnTo>
                  <a:lnTo>
                    <a:pt x="1876" y="2047"/>
                  </a:lnTo>
                  <a:lnTo>
                    <a:pt x="1857" y="1878"/>
                  </a:lnTo>
                  <a:lnTo>
                    <a:pt x="1850" y="1777"/>
                  </a:lnTo>
                  <a:lnTo>
                    <a:pt x="1848" y="1676"/>
                  </a:lnTo>
                  <a:lnTo>
                    <a:pt x="1842" y="1512"/>
                  </a:lnTo>
                  <a:lnTo>
                    <a:pt x="1837" y="1356"/>
                  </a:lnTo>
                  <a:lnTo>
                    <a:pt x="1835" y="1289"/>
                  </a:lnTo>
                  <a:lnTo>
                    <a:pt x="1837" y="1283"/>
                  </a:lnTo>
                  <a:lnTo>
                    <a:pt x="1844" y="1270"/>
                  </a:lnTo>
                  <a:lnTo>
                    <a:pt x="1855" y="1248"/>
                  </a:lnTo>
                  <a:lnTo>
                    <a:pt x="1868" y="1220"/>
                  </a:lnTo>
                  <a:lnTo>
                    <a:pt x="1881" y="1188"/>
                  </a:lnTo>
                  <a:lnTo>
                    <a:pt x="1896" y="1154"/>
                  </a:lnTo>
                  <a:lnTo>
                    <a:pt x="1909" y="1119"/>
                  </a:lnTo>
                  <a:lnTo>
                    <a:pt x="1923" y="1085"/>
                  </a:lnTo>
                  <a:lnTo>
                    <a:pt x="1928" y="1046"/>
                  </a:lnTo>
                  <a:lnTo>
                    <a:pt x="1924" y="997"/>
                  </a:lnTo>
                  <a:lnTo>
                    <a:pt x="1913" y="941"/>
                  </a:lnTo>
                  <a:lnTo>
                    <a:pt x="1898" y="887"/>
                  </a:lnTo>
                  <a:lnTo>
                    <a:pt x="1883" y="836"/>
                  </a:lnTo>
                  <a:lnTo>
                    <a:pt x="1868" y="793"/>
                  </a:lnTo>
                  <a:lnTo>
                    <a:pt x="1857" y="765"/>
                  </a:lnTo>
                  <a:lnTo>
                    <a:pt x="1853" y="754"/>
                  </a:lnTo>
                  <a:lnTo>
                    <a:pt x="1855" y="752"/>
                  </a:lnTo>
                  <a:lnTo>
                    <a:pt x="1861" y="746"/>
                  </a:lnTo>
                  <a:lnTo>
                    <a:pt x="1868" y="737"/>
                  </a:lnTo>
                  <a:lnTo>
                    <a:pt x="1880" y="726"/>
                  </a:lnTo>
                  <a:lnTo>
                    <a:pt x="1893" y="711"/>
                  </a:lnTo>
                  <a:lnTo>
                    <a:pt x="1909" y="696"/>
                  </a:lnTo>
                  <a:lnTo>
                    <a:pt x="1930" y="681"/>
                  </a:lnTo>
                  <a:lnTo>
                    <a:pt x="1951" y="664"/>
                  </a:lnTo>
                  <a:lnTo>
                    <a:pt x="1975" y="647"/>
                  </a:lnTo>
                  <a:lnTo>
                    <a:pt x="2001" y="632"/>
                  </a:lnTo>
                  <a:lnTo>
                    <a:pt x="2029" y="619"/>
                  </a:lnTo>
                  <a:lnTo>
                    <a:pt x="2059" y="606"/>
                  </a:lnTo>
                  <a:lnTo>
                    <a:pt x="2091" y="597"/>
                  </a:lnTo>
                  <a:lnTo>
                    <a:pt x="2125" y="591"/>
                  </a:lnTo>
                  <a:lnTo>
                    <a:pt x="2160" y="587"/>
                  </a:lnTo>
                  <a:lnTo>
                    <a:pt x="2196" y="589"/>
                  </a:lnTo>
                  <a:lnTo>
                    <a:pt x="2214" y="593"/>
                  </a:lnTo>
                  <a:lnTo>
                    <a:pt x="2237" y="597"/>
                  </a:lnTo>
                  <a:lnTo>
                    <a:pt x="2261" y="604"/>
                  </a:lnTo>
                  <a:lnTo>
                    <a:pt x="2287" y="612"/>
                  </a:lnTo>
                  <a:lnTo>
                    <a:pt x="2315" y="621"/>
                  </a:lnTo>
                  <a:lnTo>
                    <a:pt x="2345" y="630"/>
                  </a:lnTo>
                  <a:lnTo>
                    <a:pt x="2375" y="640"/>
                  </a:lnTo>
                  <a:lnTo>
                    <a:pt x="2403" y="651"/>
                  </a:lnTo>
                  <a:lnTo>
                    <a:pt x="2431" y="660"/>
                  </a:lnTo>
                  <a:lnTo>
                    <a:pt x="2458" y="672"/>
                  </a:lnTo>
                  <a:lnTo>
                    <a:pt x="2482" y="681"/>
                  </a:lnTo>
                  <a:lnTo>
                    <a:pt x="2502" y="688"/>
                  </a:lnTo>
                  <a:lnTo>
                    <a:pt x="2521" y="696"/>
                  </a:lnTo>
                  <a:lnTo>
                    <a:pt x="2534" y="702"/>
                  </a:lnTo>
                  <a:lnTo>
                    <a:pt x="2542" y="703"/>
                  </a:lnTo>
                  <a:lnTo>
                    <a:pt x="2545" y="705"/>
                  </a:lnTo>
                  <a:lnTo>
                    <a:pt x="2545" y="694"/>
                  </a:lnTo>
                  <a:lnTo>
                    <a:pt x="2545" y="660"/>
                  </a:lnTo>
                  <a:lnTo>
                    <a:pt x="2544" y="614"/>
                  </a:lnTo>
                  <a:lnTo>
                    <a:pt x="2534" y="558"/>
                  </a:lnTo>
                  <a:lnTo>
                    <a:pt x="2517" y="498"/>
                  </a:lnTo>
                  <a:lnTo>
                    <a:pt x="2489" y="438"/>
                  </a:lnTo>
                  <a:lnTo>
                    <a:pt x="2448" y="385"/>
                  </a:lnTo>
                  <a:lnTo>
                    <a:pt x="2390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6" name="Freeform 38"/>
            <p:cNvSpPr>
              <a:spLocks/>
            </p:cNvSpPr>
            <p:nvPr/>
          </p:nvSpPr>
          <p:spPr bwMode="auto">
            <a:xfrm>
              <a:off x="3189" y="1200"/>
              <a:ext cx="2419" cy="2876"/>
            </a:xfrm>
            <a:custGeom>
              <a:avLst/>
              <a:gdLst>
                <a:gd name="T0" fmla="*/ 1304 w 2419"/>
                <a:gd name="T1" fmla="*/ 595 h 2876"/>
                <a:gd name="T2" fmla="*/ 1076 w 2419"/>
                <a:gd name="T3" fmla="*/ 425 h 2876"/>
                <a:gd name="T4" fmla="*/ 802 w 2419"/>
                <a:gd name="T5" fmla="*/ 245 h 2876"/>
                <a:gd name="T6" fmla="*/ 602 w 2419"/>
                <a:gd name="T7" fmla="*/ 356 h 2876"/>
                <a:gd name="T8" fmla="*/ 524 w 2419"/>
                <a:gd name="T9" fmla="*/ 694 h 2876"/>
                <a:gd name="T10" fmla="*/ 743 w 2419"/>
                <a:gd name="T11" fmla="*/ 1184 h 2876"/>
                <a:gd name="T12" fmla="*/ 948 w 2419"/>
                <a:gd name="T13" fmla="*/ 1220 h 2876"/>
                <a:gd name="T14" fmla="*/ 1018 w 2419"/>
                <a:gd name="T15" fmla="*/ 1538 h 2876"/>
                <a:gd name="T16" fmla="*/ 857 w 2419"/>
                <a:gd name="T17" fmla="*/ 1568 h 2876"/>
                <a:gd name="T18" fmla="*/ 638 w 2419"/>
                <a:gd name="T19" fmla="*/ 1521 h 2876"/>
                <a:gd name="T20" fmla="*/ 402 w 2419"/>
                <a:gd name="T21" fmla="*/ 1441 h 2876"/>
                <a:gd name="T22" fmla="*/ 210 w 2419"/>
                <a:gd name="T23" fmla="*/ 1431 h 2876"/>
                <a:gd name="T24" fmla="*/ 23 w 2419"/>
                <a:gd name="T25" fmla="*/ 1444 h 2876"/>
                <a:gd name="T26" fmla="*/ 13 w 2419"/>
                <a:gd name="T27" fmla="*/ 1506 h 2876"/>
                <a:gd name="T28" fmla="*/ 200 w 2419"/>
                <a:gd name="T29" fmla="*/ 1564 h 2876"/>
                <a:gd name="T30" fmla="*/ 159 w 2419"/>
                <a:gd name="T31" fmla="*/ 1622 h 2876"/>
                <a:gd name="T32" fmla="*/ 284 w 2419"/>
                <a:gd name="T33" fmla="*/ 1673 h 2876"/>
                <a:gd name="T34" fmla="*/ 359 w 2419"/>
                <a:gd name="T35" fmla="*/ 1809 h 2876"/>
                <a:gd name="T36" fmla="*/ 584 w 2419"/>
                <a:gd name="T37" fmla="*/ 1755 h 2876"/>
                <a:gd name="T38" fmla="*/ 806 w 2419"/>
                <a:gd name="T39" fmla="*/ 1794 h 2876"/>
                <a:gd name="T40" fmla="*/ 855 w 2419"/>
                <a:gd name="T41" fmla="*/ 1852 h 2876"/>
                <a:gd name="T42" fmla="*/ 653 w 2419"/>
                <a:gd name="T43" fmla="*/ 1961 h 2876"/>
                <a:gd name="T44" fmla="*/ 546 w 2419"/>
                <a:gd name="T45" fmla="*/ 1863 h 2876"/>
                <a:gd name="T46" fmla="*/ 458 w 2419"/>
                <a:gd name="T47" fmla="*/ 1852 h 2876"/>
                <a:gd name="T48" fmla="*/ 526 w 2419"/>
                <a:gd name="T49" fmla="*/ 2052 h 2876"/>
                <a:gd name="T50" fmla="*/ 428 w 2419"/>
                <a:gd name="T51" fmla="*/ 2180 h 2876"/>
                <a:gd name="T52" fmla="*/ 384 w 2419"/>
                <a:gd name="T53" fmla="*/ 2232 h 2876"/>
                <a:gd name="T54" fmla="*/ 591 w 2419"/>
                <a:gd name="T55" fmla="*/ 2241 h 2876"/>
                <a:gd name="T56" fmla="*/ 819 w 2419"/>
                <a:gd name="T57" fmla="*/ 2060 h 2876"/>
                <a:gd name="T58" fmla="*/ 894 w 2419"/>
                <a:gd name="T59" fmla="*/ 2049 h 2876"/>
                <a:gd name="T60" fmla="*/ 806 w 2419"/>
                <a:gd name="T61" fmla="*/ 2155 h 2876"/>
                <a:gd name="T62" fmla="*/ 806 w 2419"/>
                <a:gd name="T63" fmla="*/ 2662 h 2876"/>
                <a:gd name="T64" fmla="*/ 653 w 2419"/>
                <a:gd name="T65" fmla="*/ 2653 h 2876"/>
                <a:gd name="T66" fmla="*/ 604 w 2419"/>
                <a:gd name="T67" fmla="*/ 2806 h 2876"/>
                <a:gd name="T68" fmla="*/ 846 w 2419"/>
                <a:gd name="T69" fmla="*/ 2874 h 2876"/>
                <a:gd name="T70" fmla="*/ 1001 w 2419"/>
                <a:gd name="T71" fmla="*/ 2816 h 2876"/>
                <a:gd name="T72" fmla="*/ 1102 w 2419"/>
                <a:gd name="T73" fmla="*/ 2806 h 2876"/>
                <a:gd name="T74" fmla="*/ 1367 w 2419"/>
                <a:gd name="T75" fmla="*/ 2842 h 2876"/>
                <a:gd name="T76" fmla="*/ 1637 w 2419"/>
                <a:gd name="T77" fmla="*/ 2840 h 2876"/>
                <a:gd name="T78" fmla="*/ 1769 w 2419"/>
                <a:gd name="T79" fmla="*/ 2797 h 2876"/>
                <a:gd name="T80" fmla="*/ 1850 w 2419"/>
                <a:gd name="T81" fmla="*/ 2754 h 2876"/>
                <a:gd name="T82" fmla="*/ 1910 w 2419"/>
                <a:gd name="T83" fmla="*/ 2617 h 2876"/>
                <a:gd name="T84" fmla="*/ 2005 w 2419"/>
                <a:gd name="T85" fmla="*/ 2462 h 2876"/>
                <a:gd name="T86" fmla="*/ 1996 w 2419"/>
                <a:gd name="T87" fmla="*/ 2380 h 2876"/>
                <a:gd name="T88" fmla="*/ 1833 w 2419"/>
                <a:gd name="T89" fmla="*/ 2391 h 2876"/>
                <a:gd name="T90" fmla="*/ 1719 w 2419"/>
                <a:gd name="T91" fmla="*/ 1789 h 2876"/>
                <a:gd name="T92" fmla="*/ 1730 w 2419"/>
                <a:gd name="T93" fmla="*/ 1169 h 2876"/>
                <a:gd name="T94" fmla="*/ 1771 w 2419"/>
                <a:gd name="T95" fmla="*/ 850 h 2876"/>
                <a:gd name="T96" fmla="*/ 1734 w 2419"/>
                <a:gd name="T97" fmla="*/ 685 h 2876"/>
                <a:gd name="T98" fmla="*/ 1878 w 2419"/>
                <a:gd name="T99" fmla="*/ 541 h 2876"/>
                <a:gd name="T100" fmla="*/ 2136 w 2419"/>
                <a:gd name="T101" fmla="*/ 485 h 2876"/>
                <a:gd name="T102" fmla="*/ 2362 w 2419"/>
                <a:gd name="T103" fmla="*/ 554 h 2876"/>
                <a:gd name="T104" fmla="*/ 2415 w 2419"/>
                <a:gd name="T105" fmla="*/ 503 h 2876"/>
                <a:gd name="T106" fmla="*/ 2303 w 2419"/>
                <a:gd name="T107" fmla="*/ 335 h 2876"/>
                <a:gd name="T108" fmla="*/ 2093 w 2419"/>
                <a:gd name="T109" fmla="*/ 270 h 2876"/>
                <a:gd name="T110" fmla="*/ 1749 w 2419"/>
                <a:gd name="T111" fmla="*/ 419 h 2876"/>
                <a:gd name="T112" fmla="*/ 1627 w 2419"/>
                <a:gd name="T113" fmla="*/ 621 h 2876"/>
                <a:gd name="T114" fmla="*/ 1528 w 2419"/>
                <a:gd name="T115" fmla="*/ 582 h 2876"/>
                <a:gd name="T116" fmla="*/ 1461 w 2419"/>
                <a:gd name="T117" fmla="*/ 32 h 2876"/>
                <a:gd name="T118" fmla="*/ 1238 w 2419"/>
                <a:gd name="T119" fmla="*/ 0 h 2876"/>
                <a:gd name="T120" fmla="*/ 1081 w 2419"/>
                <a:gd name="T121" fmla="*/ 116 h 2876"/>
                <a:gd name="T122" fmla="*/ 1186 w 2419"/>
                <a:gd name="T123" fmla="*/ 215 h 2876"/>
                <a:gd name="T124" fmla="*/ 1367 w 2419"/>
                <a:gd name="T125" fmla="*/ 346 h 28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19" h="2876">
                  <a:moveTo>
                    <a:pt x="1380" y="580"/>
                  </a:moveTo>
                  <a:lnTo>
                    <a:pt x="1379" y="582"/>
                  </a:lnTo>
                  <a:lnTo>
                    <a:pt x="1377" y="586"/>
                  </a:lnTo>
                  <a:lnTo>
                    <a:pt x="1369" y="591"/>
                  </a:lnTo>
                  <a:lnTo>
                    <a:pt x="1360" y="597"/>
                  </a:lnTo>
                  <a:lnTo>
                    <a:pt x="1345" y="599"/>
                  </a:lnTo>
                  <a:lnTo>
                    <a:pt x="1326" y="601"/>
                  </a:lnTo>
                  <a:lnTo>
                    <a:pt x="1304" y="595"/>
                  </a:lnTo>
                  <a:lnTo>
                    <a:pt x="1274" y="586"/>
                  </a:lnTo>
                  <a:lnTo>
                    <a:pt x="1255" y="576"/>
                  </a:lnTo>
                  <a:lnTo>
                    <a:pt x="1231" y="560"/>
                  </a:lnTo>
                  <a:lnTo>
                    <a:pt x="1205" y="539"/>
                  </a:lnTo>
                  <a:lnTo>
                    <a:pt x="1175" y="515"/>
                  </a:lnTo>
                  <a:lnTo>
                    <a:pt x="1143" y="487"/>
                  </a:lnTo>
                  <a:lnTo>
                    <a:pt x="1109" y="457"/>
                  </a:lnTo>
                  <a:lnTo>
                    <a:pt x="1076" y="425"/>
                  </a:lnTo>
                  <a:lnTo>
                    <a:pt x="1038" y="395"/>
                  </a:lnTo>
                  <a:lnTo>
                    <a:pt x="1003" y="363"/>
                  </a:lnTo>
                  <a:lnTo>
                    <a:pt x="965" y="335"/>
                  </a:lnTo>
                  <a:lnTo>
                    <a:pt x="930" y="309"/>
                  </a:lnTo>
                  <a:lnTo>
                    <a:pt x="896" y="285"/>
                  </a:lnTo>
                  <a:lnTo>
                    <a:pt x="862" y="266"/>
                  </a:lnTo>
                  <a:lnTo>
                    <a:pt x="832" y="253"/>
                  </a:lnTo>
                  <a:lnTo>
                    <a:pt x="802" y="245"/>
                  </a:lnTo>
                  <a:lnTo>
                    <a:pt x="778" y="245"/>
                  </a:lnTo>
                  <a:lnTo>
                    <a:pt x="754" y="251"/>
                  </a:lnTo>
                  <a:lnTo>
                    <a:pt x="728" y="260"/>
                  </a:lnTo>
                  <a:lnTo>
                    <a:pt x="703" y="271"/>
                  </a:lnTo>
                  <a:lnTo>
                    <a:pt x="677" y="288"/>
                  </a:lnTo>
                  <a:lnTo>
                    <a:pt x="651" y="307"/>
                  </a:lnTo>
                  <a:lnTo>
                    <a:pt x="627" y="329"/>
                  </a:lnTo>
                  <a:lnTo>
                    <a:pt x="602" y="356"/>
                  </a:lnTo>
                  <a:lnTo>
                    <a:pt x="582" y="386"/>
                  </a:lnTo>
                  <a:lnTo>
                    <a:pt x="561" y="419"/>
                  </a:lnTo>
                  <a:lnTo>
                    <a:pt x="544" y="457"/>
                  </a:lnTo>
                  <a:lnTo>
                    <a:pt x="531" y="496"/>
                  </a:lnTo>
                  <a:lnTo>
                    <a:pt x="524" y="541"/>
                  </a:lnTo>
                  <a:lnTo>
                    <a:pt x="518" y="588"/>
                  </a:lnTo>
                  <a:lnTo>
                    <a:pt x="518" y="638"/>
                  </a:lnTo>
                  <a:lnTo>
                    <a:pt x="524" y="694"/>
                  </a:lnTo>
                  <a:lnTo>
                    <a:pt x="535" y="752"/>
                  </a:lnTo>
                  <a:lnTo>
                    <a:pt x="565" y="863"/>
                  </a:lnTo>
                  <a:lnTo>
                    <a:pt x="593" y="952"/>
                  </a:lnTo>
                  <a:lnTo>
                    <a:pt x="621" y="1025"/>
                  </a:lnTo>
                  <a:lnTo>
                    <a:pt x="651" y="1083"/>
                  </a:lnTo>
                  <a:lnTo>
                    <a:pt x="681" y="1126"/>
                  </a:lnTo>
                  <a:lnTo>
                    <a:pt x="711" y="1160"/>
                  </a:lnTo>
                  <a:lnTo>
                    <a:pt x="743" y="1184"/>
                  </a:lnTo>
                  <a:lnTo>
                    <a:pt x="778" y="1201"/>
                  </a:lnTo>
                  <a:lnTo>
                    <a:pt x="814" y="1212"/>
                  </a:lnTo>
                  <a:lnTo>
                    <a:pt x="846" y="1220"/>
                  </a:lnTo>
                  <a:lnTo>
                    <a:pt x="875" y="1224"/>
                  </a:lnTo>
                  <a:lnTo>
                    <a:pt x="902" y="1224"/>
                  </a:lnTo>
                  <a:lnTo>
                    <a:pt x="922" y="1224"/>
                  </a:lnTo>
                  <a:lnTo>
                    <a:pt x="939" y="1222"/>
                  </a:lnTo>
                  <a:lnTo>
                    <a:pt x="948" y="1220"/>
                  </a:lnTo>
                  <a:lnTo>
                    <a:pt x="952" y="1220"/>
                  </a:lnTo>
                  <a:lnTo>
                    <a:pt x="952" y="1231"/>
                  </a:lnTo>
                  <a:lnTo>
                    <a:pt x="952" y="1265"/>
                  </a:lnTo>
                  <a:lnTo>
                    <a:pt x="958" y="1319"/>
                  </a:lnTo>
                  <a:lnTo>
                    <a:pt x="975" y="1390"/>
                  </a:lnTo>
                  <a:lnTo>
                    <a:pt x="995" y="1461"/>
                  </a:lnTo>
                  <a:lnTo>
                    <a:pt x="1010" y="1510"/>
                  </a:lnTo>
                  <a:lnTo>
                    <a:pt x="1018" y="1538"/>
                  </a:lnTo>
                  <a:lnTo>
                    <a:pt x="1021" y="1547"/>
                  </a:lnTo>
                  <a:lnTo>
                    <a:pt x="1016" y="1549"/>
                  </a:lnTo>
                  <a:lnTo>
                    <a:pt x="1003" y="1551"/>
                  </a:lnTo>
                  <a:lnTo>
                    <a:pt x="980" y="1555"/>
                  </a:lnTo>
                  <a:lnTo>
                    <a:pt x="952" y="1559"/>
                  </a:lnTo>
                  <a:lnTo>
                    <a:pt x="922" y="1562"/>
                  </a:lnTo>
                  <a:lnTo>
                    <a:pt x="890" y="1566"/>
                  </a:lnTo>
                  <a:lnTo>
                    <a:pt x="857" y="1568"/>
                  </a:lnTo>
                  <a:lnTo>
                    <a:pt x="827" y="1570"/>
                  </a:lnTo>
                  <a:lnTo>
                    <a:pt x="810" y="1568"/>
                  </a:lnTo>
                  <a:lnTo>
                    <a:pt x="789" y="1564"/>
                  </a:lnTo>
                  <a:lnTo>
                    <a:pt x="763" y="1559"/>
                  </a:lnTo>
                  <a:lnTo>
                    <a:pt x="735" y="1551"/>
                  </a:lnTo>
                  <a:lnTo>
                    <a:pt x="705" y="1544"/>
                  </a:lnTo>
                  <a:lnTo>
                    <a:pt x="672" y="1532"/>
                  </a:lnTo>
                  <a:lnTo>
                    <a:pt x="638" y="1521"/>
                  </a:lnTo>
                  <a:lnTo>
                    <a:pt x="604" y="1510"/>
                  </a:lnTo>
                  <a:lnTo>
                    <a:pt x="569" y="1499"/>
                  </a:lnTo>
                  <a:lnTo>
                    <a:pt x="535" y="1487"/>
                  </a:lnTo>
                  <a:lnTo>
                    <a:pt x="503" y="1476"/>
                  </a:lnTo>
                  <a:lnTo>
                    <a:pt x="473" y="1465"/>
                  </a:lnTo>
                  <a:lnTo>
                    <a:pt x="447" y="1456"/>
                  </a:lnTo>
                  <a:lnTo>
                    <a:pt x="423" y="1448"/>
                  </a:lnTo>
                  <a:lnTo>
                    <a:pt x="402" y="1441"/>
                  </a:lnTo>
                  <a:lnTo>
                    <a:pt x="387" y="1437"/>
                  </a:lnTo>
                  <a:lnTo>
                    <a:pt x="372" y="1433"/>
                  </a:lnTo>
                  <a:lnTo>
                    <a:pt x="352" y="1431"/>
                  </a:lnTo>
                  <a:lnTo>
                    <a:pt x="327" y="1429"/>
                  </a:lnTo>
                  <a:lnTo>
                    <a:pt x="301" y="1429"/>
                  </a:lnTo>
                  <a:lnTo>
                    <a:pt x="271" y="1429"/>
                  </a:lnTo>
                  <a:lnTo>
                    <a:pt x="239" y="1429"/>
                  </a:lnTo>
                  <a:lnTo>
                    <a:pt x="210" y="1431"/>
                  </a:lnTo>
                  <a:lnTo>
                    <a:pt x="178" y="1433"/>
                  </a:lnTo>
                  <a:lnTo>
                    <a:pt x="146" y="1435"/>
                  </a:lnTo>
                  <a:lnTo>
                    <a:pt x="118" y="1437"/>
                  </a:lnTo>
                  <a:lnTo>
                    <a:pt x="90" y="1439"/>
                  </a:lnTo>
                  <a:lnTo>
                    <a:pt x="67" y="1441"/>
                  </a:lnTo>
                  <a:lnTo>
                    <a:pt x="47" y="1443"/>
                  </a:lnTo>
                  <a:lnTo>
                    <a:pt x="32" y="1443"/>
                  </a:lnTo>
                  <a:lnTo>
                    <a:pt x="23" y="1444"/>
                  </a:lnTo>
                  <a:lnTo>
                    <a:pt x="19" y="1444"/>
                  </a:lnTo>
                  <a:lnTo>
                    <a:pt x="17" y="1446"/>
                  </a:lnTo>
                  <a:lnTo>
                    <a:pt x="11" y="1452"/>
                  </a:lnTo>
                  <a:lnTo>
                    <a:pt x="6" y="1459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4" y="1493"/>
                  </a:lnTo>
                  <a:lnTo>
                    <a:pt x="13" y="1506"/>
                  </a:lnTo>
                  <a:lnTo>
                    <a:pt x="30" y="1521"/>
                  </a:lnTo>
                  <a:lnTo>
                    <a:pt x="54" y="1534"/>
                  </a:lnTo>
                  <a:lnTo>
                    <a:pt x="82" y="1544"/>
                  </a:lnTo>
                  <a:lnTo>
                    <a:pt x="110" y="1553"/>
                  </a:lnTo>
                  <a:lnTo>
                    <a:pt x="140" y="1557"/>
                  </a:lnTo>
                  <a:lnTo>
                    <a:pt x="165" y="1560"/>
                  </a:lnTo>
                  <a:lnTo>
                    <a:pt x="187" y="1562"/>
                  </a:lnTo>
                  <a:lnTo>
                    <a:pt x="200" y="1564"/>
                  </a:lnTo>
                  <a:lnTo>
                    <a:pt x="206" y="1564"/>
                  </a:lnTo>
                  <a:lnTo>
                    <a:pt x="202" y="1566"/>
                  </a:lnTo>
                  <a:lnTo>
                    <a:pt x="195" y="1570"/>
                  </a:lnTo>
                  <a:lnTo>
                    <a:pt x="185" y="1575"/>
                  </a:lnTo>
                  <a:lnTo>
                    <a:pt x="174" y="1583"/>
                  </a:lnTo>
                  <a:lnTo>
                    <a:pt x="165" y="1594"/>
                  </a:lnTo>
                  <a:lnTo>
                    <a:pt x="159" y="1607"/>
                  </a:lnTo>
                  <a:lnTo>
                    <a:pt x="159" y="1622"/>
                  </a:lnTo>
                  <a:lnTo>
                    <a:pt x="165" y="1639"/>
                  </a:lnTo>
                  <a:lnTo>
                    <a:pt x="178" y="1654"/>
                  </a:lnTo>
                  <a:lnTo>
                    <a:pt x="196" y="1665"/>
                  </a:lnTo>
                  <a:lnTo>
                    <a:pt x="217" y="1671"/>
                  </a:lnTo>
                  <a:lnTo>
                    <a:pt x="238" y="1675"/>
                  </a:lnTo>
                  <a:lnTo>
                    <a:pt x="256" y="1675"/>
                  </a:lnTo>
                  <a:lnTo>
                    <a:pt x="273" y="1675"/>
                  </a:lnTo>
                  <a:lnTo>
                    <a:pt x="284" y="1673"/>
                  </a:lnTo>
                  <a:lnTo>
                    <a:pt x="288" y="1673"/>
                  </a:lnTo>
                  <a:lnTo>
                    <a:pt x="281" y="1676"/>
                  </a:lnTo>
                  <a:lnTo>
                    <a:pt x="269" y="1690"/>
                  </a:lnTo>
                  <a:lnTo>
                    <a:pt x="262" y="1712"/>
                  </a:lnTo>
                  <a:lnTo>
                    <a:pt x="273" y="1746"/>
                  </a:lnTo>
                  <a:lnTo>
                    <a:pt x="301" y="1781"/>
                  </a:lnTo>
                  <a:lnTo>
                    <a:pt x="329" y="1802"/>
                  </a:lnTo>
                  <a:lnTo>
                    <a:pt x="359" y="1809"/>
                  </a:lnTo>
                  <a:lnTo>
                    <a:pt x="387" y="1809"/>
                  </a:lnTo>
                  <a:lnTo>
                    <a:pt x="412" y="1804"/>
                  </a:lnTo>
                  <a:lnTo>
                    <a:pt x="432" y="1796"/>
                  </a:lnTo>
                  <a:lnTo>
                    <a:pt x="443" y="1789"/>
                  </a:lnTo>
                  <a:lnTo>
                    <a:pt x="449" y="1785"/>
                  </a:lnTo>
                  <a:lnTo>
                    <a:pt x="438" y="1727"/>
                  </a:lnTo>
                  <a:lnTo>
                    <a:pt x="477" y="1755"/>
                  </a:lnTo>
                  <a:lnTo>
                    <a:pt x="584" y="1755"/>
                  </a:lnTo>
                  <a:lnTo>
                    <a:pt x="591" y="1755"/>
                  </a:lnTo>
                  <a:lnTo>
                    <a:pt x="610" y="1755"/>
                  </a:lnTo>
                  <a:lnTo>
                    <a:pt x="636" y="1757"/>
                  </a:lnTo>
                  <a:lnTo>
                    <a:pt x="670" y="1761"/>
                  </a:lnTo>
                  <a:lnTo>
                    <a:pt x="707" y="1764"/>
                  </a:lnTo>
                  <a:lnTo>
                    <a:pt x="744" y="1772"/>
                  </a:lnTo>
                  <a:lnTo>
                    <a:pt x="778" y="1781"/>
                  </a:lnTo>
                  <a:lnTo>
                    <a:pt x="806" y="1794"/>
                  </a:lnTo>
                  <a:lnTo>
                    <a:pt x="829" y="1807"/>
                  </a:lnTo>
                  <a:lnTo>
                    <a:pt x="844" y="1820"/>
                  </a:lnTo>
                  <a:lnTo>
                    <a:pt x="851" y="1830"/>
                  </a:lnTo>
                  <a:lnTo>
                    <a:pt x="857" y="1837"/>
                  </a:lnTo>
                  <a:lnTo>
                    <a:pt x="859" y="1845"/>
                  </a:lnTo>
                  <a:lnTo>
                    <a:pt x="857" y="1849"/>
                  </a:lnTo>
                  <a:lnTo>
                    <a:pt x="855" y="1852"/>
                  </a:lnTo>
                  <a:lnTo>
                    <a:pt x="849" y="1858"/>
                  </a:lnTo>
                  <a:lnTo>
                    <a:pt x="831" y="1871"/>
                  </a:lnTo>
                  <a:lnTo>
                    <a:pt x="806" y="1890"/>
                  </a:lnTo>
                  <a:lnTo>
                    <a:pt x="776" y="1910"/>
                  </a:lnTo>
                  <a:lnTo>
                    <a:pt x="743" y="1931"/>
                  </a:lnTo>
                  <a:lnTo>
                    <a:pt x="709" y="1948"/>
                  </a:lnTo>
                  <a:lnTo>
                    <a:pt x="679" y="1959"/>
                  </a:lnTo>
                  <a:lnTo>
                    <a:pt x="653" y="1961"/>
                  </a:lnTo>
                  <a:lnTo>
                    <a:pt x="634" y="1955"/>
                  </a:lnTo>
                  <a:lnTo>
                    <a:pt x="619" y="1948"/>
                  </a:lnTo>
                  <a:lnTo>
                    <a:pt x="606" y="1936"/>
                  </a:lnTo>
                  <a:lnTo>
                    <a:pt x="597" y="1923"/>
                  </a:lnTo>
                  <a:lnTo>
                    <a:pt x="586" y="1908"/>
                  </a:lnTo>
                  <a:lnTo>
                    <a:pt x="576" y="1893"/>
                  </a:lnTo>
                  <a:lnTo>
                    <a:pt x="563" y="1878"/>
                  </a:lnTo>
                  <a:lnTo>
                    <a:pt x="546" y="1863"/>
                  </a:lnTo>
                  <a:lnTo>
                    <a:pt x="529" y="1852"/>
                  </a:lnTo>
                  <a:lnTo>
                    <a:pt x="513" y="1845"/>
                  </a:lnTo>
                  <a:lnTo>
                    <a:pt x="498" y="1843"/>
                  </a:lnTo>
                  <a:lnTo>
                    <a:pt x="485" y="1843"/>
                  </a:lnTo>
                  <a:lnTo>
                    <a:pt x="473" y="1845"/>
                  </a:lnTo>
                  <a:lnTo>
                    <a:pt x="466" y="1849"/>
                  </a:lnTo>
                  <a:lnTo>
                    <a:pt x="460" y="1850"/>
                  </a:lnTo>
                  <a:lnTo>
                    <a:pt x="458" y="1852"/>
                  </a:lnTo>
                  <a:lnTo>
                    <a:pt x="455" y="1862"/>
                  </a:lnTo>
                  <a:lnTo>
                    <a:pt x="449" y="1884"/>
                  </a:lnTo>
                  <a:lnTo>
                    <a:pt x="449" y="1916"/>
                  </a:lnTo>
                  <a:lnTo>
                    <a:pt x="468" y="1951"/>
                  </a:lnTo>
                  <a:lnTo>
                    <a:pt x="483" y="1972"/>
                  </a:lnTo>
                  <a:lnTo>
                    <a:pt x="499" y="1996"/>
                  </a:lnTo>
                  <a:lnTo>
                    <a:pt x="514" y="2024"/>
                  </a:lnTo>
                  <a:lnTo>
                    <a:pt x="526" y="2052"/>
                  </a:lnTo>
                  <a:lnTo>
                    <a:pt x="535" y="2081"/>
                  </a:lnTo>
                  <a:lnTo>
                    <a:pt x="539" y="2107"/>
                  </a:lnTo>
                  <a:lnTo>
                    <a:pt x="537" y="2129"/>
                  </a:lnTo>
                  <a:lnTo>
                    <a:pt x="526" y="2146"/>
                  </a:lnTo>
                  <a:lnTo>
                    <a:pt x="507" y="2159"/>
                  </a:lnTo>
                  <a:lnTo>
                    <a:pt x="483" y="2168"/>
                  </a:lnTo>
                  <a:lnTo>
                    <a:pt x="456" y="2176"/>
                  </a:lnTo>
                  <a:lnTo>
                    <a:pt x="428" y="2180"/>
                  </a:lnTo>
                  <a:lnTo>
                    <a:pt x="402" y="2183"/>
                  </a:lnTo>
                  <a:lnTo>
                    <a:pt x="382" y="2185"/>
                  </a:lnTo>
                  <a:lnTo>
                    <a:pt x="367" y="2185"/>
                  </a:lnTo>
                  <a:lnTo>
                    <a:pt x="361" y="2185"/>
                  </a:lnTo>
                  <a:lnTo>
                    <a:pt x="361" y="2189"/>
                  </a:lnTo>
                  <a:lnTo>
                    <a:pt x="365" y="2200"/>
                  </a:lnTo>
                  <a:lnTo>
                    <a:pt x="370" y="2215"/>
                  </a:lnTo>
                  <a:lnTo>
                    <a:pt x="384" y="2232"/>
                  </a:lnTo>
                  <a:lnTo>
                    <a:pt x="400" y="2251"/>
                  </a:lnTo>
                  <a:lnTo>
                    <a:pt x="427" y="2266"/>
                  </a:lnTo>
                  <a:lnTo>
                    <a:pt x="462" y="2277"/>
                  </a:lnTo>
                  <a:lnTo>
                    <a:pt x="507" y="2283"/>
                  </a:lnTo>
                  <a:lnTo>
                    <a:pt x="522" y="2279"/>
                  </a:lnTo>
                  <a:lnTo>
                    <a:pt x="542" y="2271"/>
                  </a:lnTo>
                  <a:lnTo>
                    <a:pt x="565" y="2258"/>
                  </a:lnTo>
                  <a:lnTo>
                    <a:pt x="591" y="2241"/>
                  </a:lnTo>
                  <a:lnTo>
                    <a:pt x="619" y="2221"/>
                  </a:lnTo>
                  <a:lnTo>
                    <a:pt x="649" y="2198"/>
                  </a:lnTo>
                  <a:lnTo>
                    <a:pt x="679" y="2176"/>
                  </a:lnTo>
                  <a:lnTo>
                    <a:pt x="711" y="2150"/>
                  </a:lnTo>
                  <a:lnTo>
                    <a:pt x="741" y="2125"/>
                  </a:lnTo>
                  <a:lnTo>
                    <a:pt x="769" y="2103"/>
                  </a:lnTo>
                  <a:lnTo>
                    <a:pt x="795" y="2081"/>
                  </a:lnTo>
                  <a:lnTo>
                    <a:pt x="819" y="2060"/>
                  </a:lnTo>
                  <a:lnTo>
                    <a:pt x="840" y="2043"/>
                  </a:lnTo>
                  <a:lnTo>
                    <a:pt x="857" y="2030"/>
                  </a:lnTo>
                  <a:lnTo>
                    <a:pt x="868" y="2023"/>
                  </a:lnTo>
                  <a:lnTo>
                    <a:pt x="875" y="2019"/>
                  </a:lnTo>
                  <a:lnTo>
                    <a:pt x="887" y="2023"/>
                  </a:lnTo>
                  <a:lnTo>
                    <a:pt x="892" y="2034"/>
                  </a:lnTo>
                  <a:lnTo>
                    <a:pt x="894" y="2043"/>
                  </a:lnTo>
                  <a:lnTo>
                    <a:pt x="894" y="2049"/>
                  </a:lnTo>
                  <a:lnTo>
                    <a:pt x="892" y="2049"/>
                  </a:lnTo>
                  <a:lnTo>
                    <a:pt x="885" y="2051"/>
                  </a:lnTo>
                  <a:lnTo>
                    <a:pt x="874" y="2054"/>
                  </a:lnTo>
                  <a:lnTo>
                    <a:pt x="862" y="2062"/>
                  </a:lnTo>
                  <a:lnTo>
                    <a:pt x="847" y="2075"/>
                  </a:lnTo>
                  <a:lnTo>
                    <a:pt x="832" y="2094"/>
                  </a:lnTo>
                  <a:lnTo>
                    <a:pt x="819" y="2120"/>
                  </a:lnTo>
                  <a:lnTo>
                    <a:pt x="806" y="2155"/>
                  </a:lnTo>
                  <a:lnTo>
                    <a:pt x="789" y="2236"/>
                  </a:lnTo>
                  <a:lnTo>
                    <a:pt x="782" y="2316"/>
                  </a:lnTo>
                  <a:lnTo>
                    <a:pt x="778" y="2387"/>
                  </a:lnTo>
                  <a:lnTo>
                    <a:pt x="778" y="2447"/>
                  </a:lnTo>
                  <a:lnTo>
                    <a:pt x="782" y="2511"/>
                  </a:lnTo>
                  <a:lnTo>
                    <a:pt x="793" y="2580"/>
                  </a:lnTo>
                  <a:lnTo>
                    <a:pt x="802" y="2638"/>
                  </a:lnTo>
                  <a:lnTo>
                    <a:pt x="806" y="2662"/>
                  </a:lnTo>
                  <a:lnTo>
                    <a:pt x="802" y="2660"/>
                  </a:lnTo>
                  <a:lnTo>
                    <a:pt x="791" y="2657"/>
                  </a:lnTo>
                  <a:lnTo>
                    <a:pt x="773" y="2651"/>
                  </a:lnTo>
                  <a:lnTo>
                    <a:pt x="752" y="2646"/>
                  </a:lnTo>
                  <a:lnTo>
                    <a:pt x="728" y="2644"/>
                  </a:lnTo>
                  <a:lnTo>
                    <a:pt x="701" y="2642"/>
                  </a:lnTo>
                  <a:lnTo>
                    <a:pt x="675" y="2646"/>
                  </a:lnTo>
                  <a:lnTo>
                    <a:pt x="653" y="2653"/>
                  </a:lnTo>
                  <a:lnTo>
                    <a:pt x="632" y="2666"/>
                  </a:lnTo>
                  <a:lnTo>
                    <a:pt x="614" y="2681"/>
                  </a:lnTo>
                  <a:lnTo>
                    <a:pt x="599" y="2698"/>
                  </a:lnTo>
                  <a:lnTo>
                    <a:pt x="589" y="2718"/>
                  </a:lnTo>
                  <a:lnTo>
                    <a:pt x="584" y="2739"/>
                  </a:lnTo>
                  <a:lnTo>
                    <a:pt x="584" y="2761"/>
                  </a:lnTo>
                  <a:lnTo>
                    <a:pt x="589" y="2784"/>
                  </a:lnTo>
                  <a:lnTo>
                    <a:pt x="604" y="2806"/>
                  </a:lnTo>
                  <a:lnTo>
                    <a:pt x="625" y="2827"/>
                  </a:lnTo>
                  <a:lnTo>
                    <a:pt x="651" y="2844"/>
                  </a:lnTo>
                  <a:lnTo>
                    <a:pt x="679" y="2857"/>
                  </a:lnTo>
                  <a:lnTo>
                    <a:pt x="711" y="2866"/>
                  </a:lnTo>
                  <a:lnTo>
                    <a:pt x="744" y="2872"/>
                  </a:lnTo>
                  <a:lnTo>
                    <a:pt x="778" y="2876"/>
                  </a:lnTo>
                  <a:lnTo>
                    <a:pt x="812" y="2876"/>
                  </a:lnTo>
                  <a:lnTo>
                    <a:pt x="846" y="2874"/>
                  </a:lnTo>
                  <a:lnTo>
                    <a:pt x="877" y="2868"/>
                  </a:lnTo>
                  <a:lnTo>
                    <a:pt x="907" y="2861"/>
                  </a:lnTo>
                  <a:lnTo>
                    <a:pt x="933" y="2851"/>
                  </a:lnTo>
                  <a:lnTo>
                    <a:pt x="956" y="2842"/>
                  </a:lnTo>
                  <a:lnTo>
                    <a:pt x="975" y="2831"/>
                  </a:lnTo>
                  <a:lnTo>
                    <a:pt x="990" y="2823"/>
                  </a:lnTo>
                  <a:lnTo>
                    <a:pt x="997" y="2818"/>
                  </a:lnTo>
                  <a:lnTo>
                    <a:pt x="1001" y="2816"/>
                  </a:lnTo>
                  <a:lnTo>
                    <a:pt x="1021" y="2737"/>
                  </a:lnTo>
                  <a:lnTo>
                    <a:pt x="1021" y="2739"/>
                  </a:lnTo>
                  <a:lnTo>
                    <a:pt x="1025" y="2747"/>
                  </a:lnTo>
                  <a:lnTo>
                    <a:pt x="1031" y="2758"/>
                  </a:lnTo>
                  <a:lnTo>
                    <a:pt x="1040" y="2769"/>
                  </a:lnTo>
                  <a:lnTo>
                    <a:pt x="1053" y="2782"/>
                  </a:lnTo>
                  <a:lnTo>
                    <a:pt x="1074" y="2795"/>
                  </a:lnTo>
                  <a:lnTo>
                    <a:pt x="1102" y="2806"/>
                  </a:lnTo>
                  <a:lnTo>
                    <a:pt x="1137" y="2816"/>
                  </a:lnTo>
                  <a:lnTo>
                    <a:pt x="1160" y="2819"/>
                  </a:lnTo>
                  <a:lnTo>
                    <a:pt x="1188" y="2823"/>
                  </a:lnTo>
                  <a:lnTo>
                    <a:pt x="1218" y="2827"/>
                  </a:lnTo>
                  <a:lnTo>
                    <a:pt x="1253" y="2831"/>
                  </a:lnTo>
                  <a:lnTo>
                    <a:pt x="1289" y="2834"/>
                  </a:lnTo>
                  <a:lnTo>
                    <a:pt x="1328" y="2838"/>
                  </a:lnTo>
                  <a:lnTo>
                    <a:pt x="1367" y="2842"/>
                  </a:lnTo>
                  <a:lnTo>
                    <a:pt x="1407" y="2844"/>
                  </a:lnTo>
                  <a:lnTo>
                    <a:pt x="1446" y="2846"/>
                  </a:lnTo>
                  <a:lnTo>
                    <a:pt x="1485" y="2848"/>
                  </a:lnTo>
                  <a:lnTo>
                    <a:pt x="1523" y="2848"/>
                  </a:lnTo>
                  <a:lnTo>
                    <a:pt x="1556" y="2848"/>
                  </a:lnTo>
                  <a:lnTo>
                    <a:pt x="1586" y="2846"/>
                  </a:lnTo>
                  <a:lnTo>
                    <a:pt x="1614" y="2844"/>
                  </a:lnTo>
                  <a:lnTo>
                    <a:pt x="1637" y="2840"/>
                  </a:lnTo>
                  <a:lnTo>
                    <a:pt x="1654" y="2836"/>
                  </a:lnTo>
                  <a:lnTo>
                    <a:pt x="1682" y="2827"/>
                  </a:lnTo>
                  <a:lnTo>
                    <a:pt x="1706" y="2818"/>
                  </a:lnTo>
                  <a:lnTo>
                    <a:pt x="1725" y="2810"/>
                  </a:lnTo>
                  <a:lnTo>
                    <a:pt x="1741" y="2805"/>
                  </a:lnTo>
                  <a:lnTo>
                    <a:pt x="1755" y="2801"/>
                  </a:lnTo>
                  <a:lnTo>
                    <a:pt x="1764" y="2799"/>
                  </a:lnTo>
                  <a:lnTo>
                    <a:pt x="1769" y="2797"/>
                  </a:lnTo>
                  <a:lnTo>
                    <a:pt x="1771" y="2797"/>
                  </a:lnTo>
                  <a:lnTo>
                    <a:pt x="1775" y="2797"/>
                  </a:lnTo>
                  <a:lnTo>
                    <a:pt x="1783" y="2795"/>
                  </a:lnTo>
                  <a:lnTo>
                    <a:pt x="1794" y="2791"/>
                  </a:lnTo>
                  <a:lnTo>
                    <a:pt x="1807" y="2786"/>
                  </a:lnTo>
                  <a:lnTo>
                    <a:pt x="1822" y="2778"/>
                  </a:lnTo>
                  <a:lnTo>
                    <a:pt x="1837" y="2767"/>
                  </a:lnTo>
                  <a:lnTo>
                    <a:pt x="1850" y="2754"/>
                  </a:lnTo>
                  <a:lnTo>
                    <a:pt x="1859" y="2737"/>
                  </a:lnTo>
                  <a:lnTo>
                    <a:pt x="1874" y="2702"/>
                  </a:lnTo>
                  <a:lnTo>
                    <a:pt x="1885" y="2668"/>
                  </a:lnTo>
                  <a:lnTo>
                    <a:pt x="1895" y="2642"/>
                  </a:lnTo>
                  <a:lnTo>
                    <a:pt x="1899" y="2632"/>
                  </a:lnTo>
                  <a:lnTo>
                    <a:pt x="1900" y="2631"/>
                  </a:lnTo>
                  <a:lnTo>
                    <a:pt x="1904" y="2625"/>
                  </a:lnTo>
                  <a:lnTo>
                    <a:pt x="1910" y="2617"/>
                  </a:lnTo>
                  <a:lnTo>
                    <a:pt x="1917" y="2606"/>
                  </a:lnTo>
                  <a:lnTo>
                    <a:pt x="1927" y="2593"/>
                  </a:lnTo>
                  <a:lnTo>
                    <a:pt x="1940" y="2578"/>
                  </a:lnTo>
                  <a:lnTo>
                    <a:pt x="1951" y="2561"/>
                  </a:lnTo>
                  <a:lnTo>
                    <a:pt x="1966" y="2544"/>
                  </a:lnTo>
                  <a:lnTo>
                    <a:pt x="1981" y="2522"/>
                  </a:lnTo>
                  <a:lnTo>
                    <a:pt x="1992" y="2494"/>
                  </a:lnTo>
                  <a:lnTo>
                    <a:pt x="2005" y="2462"/>
                  </a:lnTo>
                  <a:lnTo>
                    <a:pt x="2015" y="2428"/>
                  </a:lnTo>
                  <a:lnTo>
                    <a:pt x="2022" y="2399"/>
                  </a:lnTo>
                  <a:lnTo>
                    <a:pt x="2028" y="2374"/>
                  </a:lnTo>
                  <a:lnTo>
                    <a:pt x="2031" y="2356"/>
                  </a:lnTo>
                  <a:lnTo>
                    <a:pt x="2033" y="2350"/>
                  </a:lnTo>
                  <a:lnTo>
                    <a:pt x="2028" y="2354"/>
                  </a:lnTo>
                  <a:lnTo>
                    <a:pt x="2015" y="2365"/>
                  </a:lnTo>
                  <a:lnTo>
                    <a:pt x="1996" y="2380"/>
                  </a:lnTo>
                  <a:lnTo>
                    <a:pt x="1972" y="2397"/>
                  </a:lnTo>
                  <a:lnTo>
                    <a:pt x="1945" y="2414"/>
                  </a:lnTo>
                  <a:lnTo>
                    <a:pt x="1917" y="2428"/>
                  </a:lnTo>
                  <a:lnTo>
                    <a:pt x="1891" y="2436"/>
                  </a:lnTo>
                  <a:lnTo>
                    <a:pt x="1869" y="2438"/>
                  </a:lnTo>
                  <a:lnTo>
                    <a:pt x="1857" y="2430"/>
                  </a:lnTo>
                  <a:lnTo>
                    <a:pt x="1846" y="2415"/>
                  </a:lnTo>
                  <a:lnTo>
                    <a:pt x="1833" y="2391"/>
                  </a:lnTo>
                  <a:lnTo>
                    <a:pt x="1820" y="2361"/>
                  </a:lnTo>
                  <a:lnTo>
                    <a:pt x="1805" y="2326"/>
                  </a:lnTo>
                  <a:lnTo>
                    <a:pt x="1790" y="2286"/>
                  </a:lnTo>
                  <a:lnTo>
                    <a:pt x="1777" y="2243"/>
                  </a:lnTo>
                  <a:lnTo>
                    <a:pt x="1764" y="2198"/>
                  </a:lnTo>
                  <a:lnTo>
                    <a:pt x="1741" y="2073"/>
                  </a:lnTo>
                  <a:lnTo>
                    <a:pt x="1728" y="1929"/>
                  </a:lnTo>
                  <a:lnTo>
                    <a:pt x="1719" y="1789"/>
                  </a:lnTo>
                  <a:lnTo>
                    <a:pt x="1713" y="1682"/>
                  </a:lnTo>
                  <a:lnTo>
                    <a:pt x="1708" y="1564"/>
                  </a:lnTo>
                  <a:lnTo>
                    <a:pt x="1704" y="1407"/>
                  </a:lnTo>
                  <a:lnTo>
                    <a:pt x="1702" y="1269"/>
                  </a:lnTo>
                  <a:lnTo>
                    <a:pt x="1702" y="1211"/>
                  </a:lnTo>
                  <a:lnTo>
                    <a:pt x="1706" y="1205"/>
                  </a:lnTo>
                  <a:lnTo>
                    <a:pt x="1715" y="1192"/>
                  </a:lnTo>
                  <a:lnTo>
                    <a:pt x="1730" y="1169"/>
                  </a:lnTo>
                  <a:lnTo>
                    <a:pt x="1747" y="1139"/>
                  </a:lnTo>
                  <a:lnTo>
                    <a:pt x="1764" y="1102"/>
                  </a:lnTo>
                  <a:lnTo>
                    <a:pt x="1779" y="1061"/>
                  </a:lnTo>
                  <a:lnTo>
                    <a:pt x="1788" y="1016"/>
                  </a:lnTo>
                  <a:lnTo>
                    <a:pt x="1794" y="967"/>
                  </a:lnTo>
                  <a:lnTo>
                    <a:pt x="1790" y="934"/>
                  </a:lnTo>
                  <a:lnTo>
                    <a:pt x="1783" y="893"/>
                  </a:lnTo>
                  <a:lnTo>
                    <a:pt x="1771" y="850"/>
                  </a:lnTo>
                  <a:lnTo>
                    <a:pt x="1758" y="806"/>
                  </a:lnTo>
                  <a:lnTo>
                    <a:pt x="1745" y="767"/>
                  </a:lnTo>
                  <a:lnTo>
                    <a:pt x="1734" y="734"/>
                  </a:lnTo>
                  <a:lnTo>
                    <a:pt x="1726" y="711"/>
                  </a:lnTo>
                  <a:lnTo>
                    <a:pt x="1723" y="704"/>
                  </a:lnTo>
                  <a:lnTo>
                    <a:pt x="1725" y="702"/>
                  </a:lnTo>
                  <a:lnTo>
                    <a:pt x="1728" y="694"/>
                  </a:lnTo>
                  <a:lnTo>
                    <a:pt x="1734" y="685"/>
                  </a:lnTo>
                  <a:lnTo>
                    <a:pt x="1743" y="672"/>
                  </a:lnTo>
                  <a:lnTo>
                    <a:pt x="1756" y="655"/>
                  </a:lnTo>
                  <a:lnTo>
                    <a:pt x="1769" y="638"/>
                  </a:lnTo>
                  <a:lnTo>
                    <a:pt x="1786" y="619"/>
                  </a:lnTo>
                  <a:lnTo>
                    <a:pt x="1807" y="599"/>
                  </a:lnTo>
                  <a:lnTo>
                    <a:pt x="1827" y="580"/>
                  </a:lnTo>
                  <a:lnTo>
                    <a:pt x="1852" y="560"/>
                  </a:lnTo>
                  <a:lnTo>
                    <a:pt x="1878" y="541"/>
                  </a:lnTo>
                  <a:lnTo>
                    <a:pt x="1908" y="524"/>
                  </a:lnTo>
                  <a:lnTo>
                    <a:pt x="1938" y="509"/>
                  </a:lnTo>
                  <a:lnTo>
                    <a:pt x="1972" y="496"/>
                  </a:lnTo>
                  <a:lnTo>
                    <a:pt x="2007" y="487"/>
                  </a:lnTo>
                  <a:lnTo>
                    <a:pt x="2044" y="481"/>
                  </a:lnTo>
                  <a:lnTo>
                    <a:pt x="2074" y="479"/>
                  </a:lnTo>
                  <a:lnTo>
                    <a:pt x="2104" y="481"/>
                  </a:lnTo>
                  <a:lnTo>
                    <a:pt x="2136" y="485"/>
                  </a:lnTo>
                  <a:lnTo>
                    <a:pt x="2168" y="490"/>
                  </a:lnTo>
                  <a:lnTo>
                    <a:pt x="2200" y="498"/>
                  </a:lnTo>
                  <a:lnTo>
                    <a:pt x="2230" y="507"/>
                  </a:lnTo>
                  <a:lnTo>
                    <a:pt x="2260" y="516"/>
                  </a:lnTo>
                  <a:lnTo>
                    <a:pt x="2289" y="526"/>
                  </a:lnTo>
                  <a:lnTo>
                    <a:pt x="2316" y="535"/>
                  </a:lnTo>
                  <a:lnTo>
                    <a:pt x="2340" y="545"/>
                  </a:lnTo>
                  <a:lnTo>
                    <a:pt x="2362" y="554"/>
                  </a:lnTo>
                  <a:lnTo>
                    <a:pt x="2381" y="563"/>
                  </a:lnTo>
                  <a:lnTo>
                    <a:pt x="2396" y="571"/>
                  </a:lnTo>
                  <a:lnTo>
                    <a:pt x="2407" y="574"/>
                  </a:lnTo>
                  <a:lnTo>
                    <a:pt x="2415" y="578"/>
                  </a:lnTo>
                  <a:lnTo>
                    <a:pt x="2417" y="580"/>
                  </a:lnTo>
                  <a:lnTo>
                    <a:pt x="2417" y="569"/>
                  </a:lnTo>
                  <a:lnTo>
                    <a:pt x="2419" y="541"/>
                  </a:lnTo>
                  <a:lnTo>
                    <a:pt x="2415" y="503"/>
                  </a:lnTo>
                  <a:lnTo>
                    <a:pt x="2407" y="464"/>
                  </a:lnTo>
                  <a:lnTo>
                    <a:pt x="2400" y="442"/>
                  </a:lnTo>
                  <a:lnTo>
                    <a:pt x="2389" y="421"/>
                  </a:lnTo>
                  <a:lnTo>
                    <a:pt x="2376" y="402"/>
                  </a:lnTo>
                  <a:lnTo>
                    <a:pt x="2361" y="384"/>
                  </a:lnTo>
                  <a:lnTo>
                    <a:pt x="2344" y="367"/>
                  </a:lnTo>
                  <a:lnTo>
                    <a:pt x="2325" y="350"/>
                  </a:lnTo>
                  <a:lnTo>
                    <a:pt x="2303" y="335"/>
                  </a:lnTo>
                  <a:lnTo>
                    <a:pt x="2280" y="322"/>
                  </a:lnTo>
                  <a:lnTo>
                    <a:pt x="2256" y="309"/>
                  </a:lnTo>
                  <a:lnTo>
                    <a:pt x="2231" y="298"/>
                  </a:lnTo>
                  <a:lnTo>
                    <a:pt x="2205" y="290"/>
                  </a:lnTo>
                  <a:lnTo>
                    <a:pt x="2177" y="283"/>
                  </a:lnTo>
                  <a:lnTo>
                    <a:pt x="2149" y="275"/>
                  </a:lnTo>
                  <a:lnTo>
                    <a:pt x="2121" y="271"/>
                  </a:lnTo>
                  <a:lnTo>
                    <a:pt x="2093" y="270"/>
                  </a:lnTo>
                  <a:lnTo>
                    <a:pt x="2063" y="270"/>
                  </a:lnTo>
                  <a:lnTo>
                    <a:pt x="2003" y="275"/>
                  </a:lnTo>
                  <a:lnTo>
                    <a:pt x="1949" y="288"/>
                  </a:lnTo>
                  <a:lnTo>
                    <a:pt x="1900" y="307"/>
                  </a:lnTo>
                  <a:lnTo>
                    <a:pt x="1856" y="329"/>
                  </a:lnTo>
                  <a:lnTo>
                    <a:pt x="1816" y="357"/>
                  </a:lnTo>
                  <a:lnTo>
                    <a:pt x="1781" y="387"/>
                  </a:lnTo>
                  <a:lnTo>
                    <a:pt x="1749" y="419"/>
                  </a:lnTo>
                  <a:lnTo>
                    <a:pt x="1721" y="451"/>
                  </a:lnTo>
                  <a:lnTo>
                    <a:pt x="1697" y="485"/>
                  </a:lnTo>
                  <a:lnTo>
                    <a:pt x="1678" y="515"/>
                  </a:lnTo>
                  <a:lnTo>
                    <a:pt x="1661" y="545"/>
                  </a:lnTo>
                  <a:lnTo>
                    <a:pt x="1648" y="571"/>
                  </a:lnTo>
                  <a:lnTo>
                    <a:pt x="1639" y="593"/>
                  </a:lnTo>
                  <a:lnTo>
                    <a:pt x="1631" y="610"/>
                  </a:lnTo>
                  <a:lnTo>
                    <a:pt x="1627" y="621"/>
                  </a:lnTo>
                  <a:lnTo>
                    <a:pt x="1625" y="625"/>
                  </a:lnTo>
                  <a:lnTo>
                    <a:pt x="1624" y="623"/>
                  </a:lnTo>
                  <a:lnTo>
                    <a:pt x="1616" y="618"/>
                  </a:lnTo>
                  <a:lnTo>
                    <a:pt x="1603" y="610"/>
                  </a:lnTo>
                  <a:lnTo>
                    <a:pt x="1579" y="601"/>
                  </a:lnTo>
                  <a:lnTo>
                    <a:pt x="1554" y="593"/>
                  </a:lnTo>
                  <a:lnTo>
                    <a:pt x="1538" y="586"/>
                  </a:lnTo>
                  <a:lnTo>
                    <a:pt x="1528" y="582"/>
                  </a:lnTo>
                  <a:lnTo>
                    <a:pt x="1524" y="580"/>
                  </a:lnTo>
                  <a:lnTo>
                    <a:pt x="1532" y="520"/>
                  </a:lnTo>
                  <a:lnTo>
                    <a:pt x="1547" y="382"/>
                  </a:lnTo>
                  <a:lnTo>
                    <a:pt x="1553" y="227"/>
                  </a:lnTo>
                  <a:lnTo>
                    <a:pt x="1538" y="118"/>
                  </a:lnTo>
                  <a:lnTo>
                    <a:pt x="1515" y="81"/>
                  </a:lnTo>
                  <a:lnTo>
                    <a:pt x="1489" y="53"/>
                  </a:lnTo>
                  <a:lnTo>
                    <a:pt x="1461" y="32"/>
                  </a:lnTo>
                  <a:lnTo>
                    <a:pt x="1433" y="19"/>
                  </a:lnTo>
                  <a:lnTo>
                    <a:pt x="1403" y="11"/>
                  </a:lnTo>
                  <a:lnTo>
                    <a:pt x="1375" y="6"/>
                  </a:lnTo>
                  <a:lnTo>
                    <a:pt x="1347" y="4"/>
                  </a:lnTo>
                  <a:lnTo>
                    <a:pt x="1322" y="2"/>
                  </a:lnTo>
                  <a:lnTo>
                    <a:pt x="1296" y="0"/>
                  </a:lnTo>
                  <a:lnTo>
                    <a:pt x="1268" y="0"/>
                  </a:lnTo>
                  <a:lnTo>
                    <a:pt x="1238" y="0"/>
                  </a:lnTo>
                  <a:lnTo>
                    <a:pt x="1208" y="4"/>
                  </a:lnTo>
                  <a:lnTo>
                    <a:pt x="1178" y="10"/>
                  </a:lnTo>
                  <a:lnTo>
                    <a:pt x="1150" y="19"/>
                  </a:lnTo>
                  <a:lnTo>
                    <a:pt x="1128" y="32"/>
                  </a:lnTo>
                  <a:lnTo>
                    <a:pt x="1109" y="51"/>
                  </a:lnTo>
                  <a:lnTo>
                    <a:pt x="1094" y="73"/>
                  </a:lnTo>
                  <a:lnTo>
                    <a:pt x="1085" y="96"/>
                  </a:lnTo>
                  <a:lnTo>
                    <a:pt x="1081" y="116"/>
                  </a:lnTo>
                  <a:lnTo>
                    <a:pt x="1081" y="135"/>
                  </a:lnTo>
                  <a:lnTo>
                    <a:pt x="1085" y="154"/>
                  </a:lnTo>
                  <a:lnTo>
                    <a:pt x="1094" y="169"/>
                  </a:lnTo>
                  <a:lnTo>
                    <a:pt x="1105" y="183"/>
                  </a:lnTo>
                  <a:lnTo>
                    <a:pt x="1119" y="197"/>
                  </a:lnTo>
                  <a:lnTo>
                    <a:pt x="1135" y="206"/>
                  </a:lnTo>
                  <a:lnTo>
                    <a:pt x="1160" y="212"/>
                  </a:lnTo>
                  <a:lnTo>
                    <a:pt x="1186" y="215"/>
                  </a:lnTo>
                  <a:lnTo>
                    <a:pt x="1214" y="215"/>
                  </a:lnTo>
                  <a:lnTo>
                    <a:pt x="1242" y="217"/>
                  </a:lnTo>
                  <a:lnTo>
                    <a:pt x="1272" y="217"/>
                  </a:lnTo>
                  <a:lnTo>
                    <a:pt x="1298" y="221"/>
                  </a:lnTo>
                  <a:lnTo>
                    <a:pt x="1322" y="227"/>
                  </a:lnTo>
                  <a:lnTo>
                    <a:pt x="1343" y="247"/>
                  </a:lnTo>
                  <a:lnTo>
                    <a:pt x="1356" y="290"/>
                  </a:lnTo>
                  <a:lnTo>
                    <a:pt x="1367" y="346"/>
                  </a:lnTo>
                  <a:lnTo>
                    <a:pt x="1375" y="410"/>
                  </a:lnTo>
                  <a:lnTo>
                    <a:pt x="1379" y="473"/>
                  </a:lnTo>
                  <a:lnTo>
                    <a:pt x="1380" y="528"/>
                  </a:lnTo>
                  <a:lnTo>
                    <a:pt x="1380" y="565"/>
                  </a:lnTo>
                  <a:lnTo>
                    <a:pt x="1380" y="580"/>
                  </a:lnTo>
                  <a:close/>
                </a:path>
              </a:pathLst>
            </a:custGeom>
            <a:solidFill>
              <a:srgbClr val="FFF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" name="Freeform 39"/>
            <p:cNvSpPr>
              <a:spLocks/>
            </p:cNvSpPr>
            <p:nvPr/>
          </p:nvSpPr>
          <p:spPr bwMode="auto">
            <a:xfrm>
              <a:off x="4557" y="1776"/>
              <a:ext cx="193" cy="56"/>
            </a:xfrm>
            <a:custGeom>
              <a:avLst/>
              <a:gdLst>
                <a:gd name="T0" fmla="*/ 0 w 193"/>
                <a:gd name="T1" fmla="*/ 17 h 56"/>
                <a:gd name="T2" fmla="*/ 2 w 193"/>
                <a:gd name="T3" fmla="*/ 17 h 56"/>
                <a:gd name="T4" fmla="*/ 8 w 193"/>
                <a:gd name="T5" fmla="*/ 15 h 56"/>
                <a:gd name="T6" fmla="*/ 15 w 193"/>
                <a:gd name="T7" fmla="*/ 13 h 56"/>
                <a:gd name="T8" fmla="*/ 26 w 193"/>
                <a:gd name="T9" fmla="*/ 11 h 56"/>
                <a:gd name="T10" fmla="*/ 39 w 193"/>
                <a:gd name="T11" fmla="*/ 8 h 56"/>
                <a:gd name="T12" fmla="*/ 56 w 193"/>
                <a:gd name="T13" fmla="*/ 6 h 56"/>
                <a:gd name="T14" fmla="*/ 71 w 193"/>
                <a:gd name="T15" fmla="*/ 2 h 56"/>
                <a:gd name="T16" fmla="*/ 90 w 193"/>
                <a:gd name="T17" fmla="*/ 0 h 56"/>
                <a:gd name="T18" fmla="*/ 109 w 193"/>
                <a:gd name="T19" fmla="*/ 0 h 56"/>
                <a:gd name="T20" fmla="*/ 127 w 193"/>
                <a:gd name="T21" fmla="*/ 0 h 56"/>
                <a:gd name="T22" fmla="*/ 144 w 193"/>
                <a:gd name="T23" fmla="*/ 4 h 56"/>
                <a:gd name="T24" fmla="*/ 159 w 193"/>
                <a:gd name="T25" fmla="*/ 8 h 56"/>
                <a:gd name="T26" fmla="*/ 172 w 193"/>
                <a:gd name="T27" fmla="*/ 11 h 56"/>
                <a:gd name="T28" fmla="*/ 183 w 193"/>
                <a:gd name="T29" fmla="*/ 15 h 56"/>
                <a:gd name="T30" fmla="*/ 191 w 193"/>
                <a:gd name="T31" fmla="*/ 17 h 56"/>
                <a:gd name="T32" fmla="*/ 193 w 193"/>
                <a:gd name="T33" fmla="*/ 19 h 56"/>
                <a:gd name="T34" fmla="*/ 174 w 193"/>
                <a:gd name="T35" fmla="*/ 43 h 56"/>
                <a:gd name="T36" fmla="*/ 174 w 193"/>
                <a:gd name="T37" fmla="*/ 43 h 56"/>
                <a:gd name="T38" fmla="*/ 172 w 193"/>
                <a:gd name="T39" fmla="*/ 41 h 56"/>
                <a:gd name="T40" fmla="*/ 168 w 193"/>
                <a:gd name="T41" fmla="*/ 41 h 56"/>
                <a:gd name="T42" fmla="*/ 163 w 193"/>
                <a:gd name="T43" fmla="*/ 39 h 56"/>
                <a:gd name="T44" fmla="*/ 154 w 193"/>
                <a:gd name="T45" fmla="*/ 37 h 56"/>
                <a:gd name="T46" fmla="*/ 140 w 193"/>
                <a:gd name="T47" fmla="*/ 36 h 56"/>
                <a:gd name="T48" fmla="*/ 122 w 193"/>
                <a:gd name="T49" fmla="*/ 32 h 56"/>
                <a:gd name="T50" fmla="*/ 99 w 193"/>
                <a:gd name="T51" fmla="*/ 30 h 56"/>
                <a:gd name="T52" fmla="*/ 82 w 193"/>
                <a:gd name="T53" fmla="*/ 30 h 56"/>
                <a:gd name="T54" fmla="*/ 67 w 193"/>
                <a:gd name="T55" fmla="*/ 32 h 56"/>
                <a:gd name="T56" fmla="*/ 53 w 193"/>
                <a:gd name="T57" fmla="*/ 36 h 56"/>
                <a:gd name="T58" fmla="*/ 39 w 193"/>
                <a:gd name="T59" fmla="*/ 41 h 56"/>
                <a:gd name="T60" fmla="*/ 28 w 193"/>
                <a:gd name="T61" fmla="*/ 47 h 56"/>
                <a:gd name="T62" fmla="*/ 19 w 193"/>
                <a:gd name="T63" fmla="*/ 51 h 56"/>
                <a:gd name="T64" fmla="*/ 13 w 193"/>
                <a:gd name="T65" fmla="*/ 54 h 56"/>
                <a:gd name="T66" fmla="*/ 11 w 193"/>
                <a:gd name="T67" fmla="*/ 56 h 56"/>
                <a:gd name="T68" fmla="*/ 0 w 193"/>
                <a:gd name="T69" fmla="*/ 1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56">
                  <a:moveTo>
                    <a:pt x="0" y="17"/>
                  </a:moveTo>
                  <a:lnTo>
                    <a:pt x="2" y="17"/>
                  </a:lnTo>
                  <a:lnTo>
                    <a:pt x="8" y="15"/>
                  </a:lnTo>
                  <a:lnTo>
                    <a:pt x="15" y="13"/>
                  </a:lnTo>
                  <a:lnTo>
                    <a:pt x="26" y="11"/>
                  </a:lnTo>
                  <a:lnTo>
                    <a:pt x="39" y="8"/>
                  </a:lnTo>
                  <a:lnTo>
                    <a:pt x="56" y="6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109" y="0"/>
                  </a:lnTo>
                  <a:lnTo>
                    <a:pt x="127" y="0"/>
                  </a:lnTo>
                  <a:lnTo>
                    <a:pt x="144" y="4"/>
                  </a:lnTo>
                  <a:lnTo>
                    <a:pt x="159" y="8"/>
                  </a:lnTo>
                  <a:lnTo>
                    <a:pt x="172" y="11"/>
                  </a:lnTo>
                  <a:lnTo>
                    <a:pt x="183" y="15"/>
                  </a:lnTo>
                  <a:lnTo>
                    <a:pt x="191" y="17"/>
                  </a:lnTo>
                  <a:lnTo>
                    <a:pt x="193" y="19"/>
                  </a:lnTo>
                  <a:lnTo>
                    <a:pt x="174" y="43"/>
                  </a:lnTo>
                  <a:lnTo>
                    <a:pt x="172" y="41"/>
                  </a:lnTo>
                  <a:lnTo>
                    <a:pt x="168" y="41"/>
                  </a:lnTo>
                  <a:lnTo>
                    <a:pt x="163" y="39"/>
                  </a:lnTo>
                  <a:lnTo>
                    <a:pt x="154" y="37"/>
                  </a:lnTo>
                  <a:lnTo>
                    <a:pt x="140" y="36"/>
                  </a:lnTo>
                  <a:lnTo>
                    <a:pt x="122" y="32"/>
                  </a:lnTo>
                  <a:lnTo>
                    <a:pt x="99" y="30"/>
                  </a:lnTo>
                  <a:lnTo>
                    <a:pt x="82" y="30"/>
                  </a:lnTo>
                  <a:lnTo>
                    <a:pt x="67" y="32"/>
                  </a:lnTo>
                  <a:lnTo>
                    <a:pt x="53" y="36"/>
                  </a:lnTo>
                  <a:lnTo>
                    <a:pt x="39" y="41"/>
                  </a:lnTo>
                  <a:lnTo>
                    <a:pt x="28" y="47"/>
                  </a:lnTo>
                  <a:lnTo>
                    <a:pt x="19" y="51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" name="Freeform 40"/>
            <p:cNvSpPr>
              <a:spLocks/>
            </p:cNvSpPr>
            <p:nvPr/>
          </p:nvSpPr>
          <p:spPr bwMode="auto">
            <a:xfrm>
              <a:off x="4866" y="3613"/>
              <a:ext cx="226" cy="94"/>
            </a:xfrm>
            <a:custGeom>
              <a:avLst/>
              <a:gdLst>
                <a:gd name="T0" fmla="*/ 0 w 226"/>
                <a:gd name="T1" fmla="*/ 0 h 94"/>
                <a:gd name="T2" fmla="*/ 2 w 226"/>
                <a:gd name="T3" fmla="*/ 2 h 94"/>
                <a:gd name="T4" fmla="*/ 9 w 226"/>
                <a:gd name="T5" fmla="*/ 8 h 94"/>
                <a:gd name="T6" fmla="*/ 22 w 226"/>
                <a:gd name="T7" fmla="*/ 15 h 94"/>
                <a:gd name="T8" fmla="*/ 37 w 226"/>
                <a:gd name="T9" fmla="*/ 25 h 94"/>
                <a:gd name="T10" fmla="*/ 54 w 226"/>
                <a:gd name="T11" fmla="*/ 34 h 94"/>
                <a:gd name="T12" fmla="*/ 73 w 226"/>
                <a:gd name="T13" fmla="*/ 41 h 94"/>
                <a:gd name="T14" fmla="*/ 91 w 226"/>
                <a:gd name="T15" fmla="*/ 47 h 94"/>
                <a:gd name="T16" fmla="*/ 112 w 226"/>
                <a:gd name="T17" fmla="*/ 49 h 94"/>
                <a:gd name="T18" fmla="*/ 138 w 226"/>
                <a:gd name="T19" fmla="*/ 47 h 94"/>
                <a:gd name="T20" fmla="*/ 161 w 226"/>
                <a:gd name="T21" fmla="*/ 41 h 94"/>
                <a:gd name="T22" fmla="*/ 181 w 226"/>
                <a:gd name="T23" fmla="*/ 32 h 94"/>
                <a:gd name="T24" fmla="*/ 196 w 226"/>
                <a:gd name="T25" fmla="*/ 25 h 94"/>
                <a:gd name="T26" fmla="*/ 209 w 226"/>
                <a:gd name="T27" fmla="*/ 15 h 94"/>
                <a:gd name="T28" fmla="*/ 217 w 226"/>
                <a:gd name="T29" fmla="*/ 8 h 94"/>
                <a:gd name="T30" fmla="*/ 222 w 226"/>
                <a:gd name="T31" fmla="*/ 2 h 94"/>
                <a:gd name="T32" fmla="*/ 224 w 226"/>
                <a:gd name="T33" fmla="*/ 0 h 94"/>
                <a:gd name="T34" fmla="*/ 226 w 226"/>
                <a:gd name="T35" fmla="*/ 60 h 94"/>
                <a:gd name="T36" fmla="*/ 222 w 226"/>
                <a:gd name="T37" fmla="*/ 62 h 94"/>
                <a:gd name="T38" fmla="*/ 215 w 226"/>
                <a:gd name="T39" fmla="*/ 66 h 94"/>
                <a:gd name="T40" fmla="*/ 204 w 226"/>
                <a:gd name="T41" fmla="*/ 71 h 94"/>
                <a:gd name="T42" fmla="*/ 189 w 226"/>
                <a:gd name="T43" fmla="*/ 77 h 94"/>
                <a:gd name="T44" fmla="*/ 172 w 226"/>
                <a:gd name="T45" fmla="*/ 83 h 94"/>
                <a:gd name="T46" fmla="*/ 153 w 226"/>
                <a:gd name="T47" fmla="*/ 88 h 94"/>
                <a:gd name="T48" fmla="*/ 136 w 226"/>
                <a:gd name="T49" fmla="*/ 92 h 94"/>
                <a:gd name="T50" fmla="*/ 121 w 226"/>
                <a:gd name="T51" fmla="*/ 94 h 94"/>
                <a:gd name="T52" fmla="*/ 91 w 226"/>
                <a:gd name="T53" fmla="*/ 90 h 94"/>
                <a:gd name="T54" fmla="*/ 67 w 226"/>
                <a:gd name="T55" fmla="*/ 79 h 94"/>
                <a:gd name="T56" fmla="*/ 47 w 226"/>
                <a:gd name="T57" fmla="*/ 64 h 94"/>
                <a:gd name="T58" fmla="*/ 30 w 226"/>
                <a:gd name="T59" fmla="*/ 47 h 94"/>
                <a:gd name="T60" fmla="*/ 17 w 226"/>
                <a:gd name="T61" fmla="*/ 30 h 94"/>
                <a:gd name="T62" fmla="*/ 7 w 226"/>
                <a:gd name="T63" fmla="*/ 15 h 94"/>
                <a:gd name="T64" fmla="*/ 2 w 226"/>
                <a:gd name="T65" fmla="*/ 4 h 94"/>
                <a:gd name="T66" fmla="*/ 0 w 226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94">
                  <a:moveTo>
                    <a:pt x="0" y="0"/>
                  </a:moveTo>
                  <a:lnTo>
                    <a:pt x="2" y="2"/>
                  </a:lnTo>
                  <a:lnTo>
                    <a:pt x="9" y="8"/>
                  </a:lnTo>
                  <a:lnTo>
                    <a:pt x="22" y="15"/>
                  </a:lnTo>
                  <a:lnTo>
                    <a:pt x="37" y="25"/>
                  </a:lnTo>
                  <a:lnTo>
                    <a:pt x="54" y="34"/>
                  </a:lnTo>
                  <a:lnTo>
                    <a:pt x="73" y="41"/>
                  </a:lnTo>
                  <a:lnTo>
                    <a:pt x="91" y="47"/>
                  </a:lnTo>
                  <a:lnTo>
                    <a:pt x="112" y="49"/>
                  </a:lnTo>
                  <a:lnTo>
                    <a:pt x="138" y="47"/>
                  </a:lnTo>
                  <a:lnTo>
                    <a:pt x="161" y="41"/>
                  </a:lnTo>
                  <a:lnTo>
                    <a:pt x="181" y="32"/>
                  </a:lnTo>
                  <a:lnTo>
                    <a:pt x="196" y="25"/>
                  </a:lnTo>
                  <a:lnTo>
                    <a:pt x="209" y="15"/>
                  </a:lnTo>
                  <a:lnTo>
                    <a:pt x="217" y="8"/>
                  </a:lnTo>
                  <a:lnTo>
                    <a:pt x="222" y="2"/>
                  </a:lnTo>
                  <a:lnTo>
                    <a:pt x="224" y="0"/>
                  </a:lnTo>
                  <a:lnTo>
                    <a:pt x="226" y="60"/>
                  </a:lnTo>
                  <a:lnTo>
                    <a:pt x="222" y="62"/>
                  </a:lnTo>
                  <a:lnTo>
                    <a:pt x="215" y="66"/>
                  </a:lnTo>
                  <a:lnTo>
                    <a:pt x="204" y="71"/>
                  </a:lnTo>
                  <a:lnTo>
                    <a:pt x="189" y="77"/>
                  </a:lnTo>
                  <a:lnTo>
                    <a:pt x="172" y="83"/>
                  </a:lnTo>
                  <a:lnTo>
                    <a:pt x="153" y="88"/>
                  </a:lnTo>
                  <a:lnTo>
                    <a:pt x="136" y="92"/>
                  </a:lnTo>
                  <a:lnTo>
                    <a:pt x="121" y="94"/>
                  </a:lnTo>
                  <a:lnTo>
                    <a:pt x="91" y="90"/>
                  </a:lnTo>
                  <a:lnTo>
                    <a:pt x="67" y="79"/>
                  </a:lnTo>
                  <a:lnTo>
                    <a:pt x="47" y="64"/>
                  </a:lnTo>
                  <a:lnTo>
                    <a:pt x="30" y="47"/>
                  </a:lnTo>
                  <a:lnTo>
                    <a:pt x="17" y="30"/>
                  </a:lnTo>
                  <a:lnTo>
                    <a:pt x="7" y="1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9" name="Freeform 41"/>
            <p:cNvSpPr>
              <a:spLocks/>
            </p:cNvSpPr>
            <p:nvPr/>
          </p:nvSpPr>
          <p:spPr bwMode="auto">
            <a:xfrm>
              <a:off x="4944" y="3838"/>
              <a:ext cx="185" cy="123"/>
            </a:xfrm>
            <a:custGeom>
              <a:avLst/>
              <a:gdLst>
                <a:gd name="T0" fmla="*/ 156 w 185"/>
                <a:gd name="T1" fmla="*/ 67 h 123"/>
                <a:gd name="T2" fmla="*/ 171 w 185"/>
                <a:gd name="T3" fmla="*/ 47 h 123"/>
                <a:gd name="T4" fmla="*/ 180 w 185"/>
                <a:gd name="T5" fmla="*/ 24 h 123"/>
                <a:gd name="T6" fmla="*/ 184 w 185"/>
                <a:gd name="T7" fmla="*/ 7 h 123"/>
                <a:gd name="T8" fmla="*/ 185 w 185"/>
                <a:gd name="T9" fmla="*/ 0 h 123"/>
                <a:gd name="T10" fmla="*/ 185 w 185"/>
                <a:gd name="T11" fmla="*/ 0 h 123"/>
                <a:gd name="T12" fmla="*/ 182 w 185"/>
                <a:gd name="T13" fmla="*/ 3 h 123"/>
                <a:gd name="T14" fmla="*/ 178 w 185"/>
                <a:gd name="T15" fmla="*/ 7 h 123"/>
                <a:gd name="T16" fmla="*/ 171 w 185"/>
                <a:gd name="T17" fmla="*/ 11 h 123"/>
                <a:gd name="T18" fmla="*/ 159 w 185"/>
                <a:gd name="T19" fmla="*/ 17 h 123"/>
                <a:gd name="T20" fmla="*/ 144 w 185"/>
                <a:gd name="T21" fmla="*/ 24 h 123"/>
                <a:gd name="T22" fmla="*/ 124 w 185"/>
                <a:gd name="T23" fmla="*/ 30 h 123"/>
                <a:gd name="T24" fmla="*/ 98 w 185"/>
                <a:gd name="T25" fmla="*/ 37 h 123"/>
                <a:gd name="T26" fmla="*/ 71 w 185"/>
                <a:gd name="T27" fmla="*/ 47 h 123"/>
                <a:gd name="T28" fmla="*/ 49 w 185"/>
                <a:gd name="T29" fmla="*/ 60 h 123"/>
                <a:gd name="T30" fmla="*/ 32 w 185"/>
                <a:gd name="T31" fmla="*/ 73 h 123"/>
                <a:gd name="T32" fmla="*/ 19 w 185"/>
                <a:gd name="T33" fmla="*/ 88 h 123"/>
                <a:gd name="T34" fmla="*/ 10 w 185"/>
                <a:gd name="T35" fmla="*/ 101 h 123"/>
                <a:gd name="T36" fmla="*/ 4 w 185"/>
                <a:gd name="T37" fmla="*/ 112 h 123"/>
                <a:gd name="T38" fmla="*/ 2 w 185"/>
                <a:gd name="T39" fmla="*/ 119 h 123"/>
                <a:gd name="T40" fmla="*/ 0 w 185"/>
                <a:gd name="T41" fmla="*/ 123 h 123"/>
                <a:gd name="T42" fmla="*/ 2 w 185"/>
                <a:gd name="T43" fmla="*/ 121 h 123"/>
                <a:gd name="T44" fmla="*/ 12 w 185"/>
                <a:gd name="T45" fmla="*/ 116 h 123"/>
                <a:gd name="T46" fmla="*/ 23 w 185"/>
                <a:gd name="T47" fmla="*/ 106 h 123"/>
                <a:gd name="T48" fmla="*/ 36 w 185"/>
                <a:gd name="T49" fmla="*/ 97 h 123"/>
                <a:gd name="T50" fmla="*/ 53 w 185"/>
                <a:gd name="T51" fmla="*/ 88 h 123"/>
                <a:gd name="T52" fmla="*/ 70 w 185"/>
                <a:gd name="T53" fmla="*/ 76 h 123"/>
                <a:gd name="T54" fmla="*/ 86 w 185"/>
                <a:gd name="T55" fmla="*/ 67 h 123"/>
                <a:gd name="T56" fmla="*/ 103 w 185"/>
                <a:gd name="T57" fmla="*/ 61 h 123"/>
                <a:gd name="T58" fmla="*/ 122 w 185"/>
                <a:gd name="T59" fmla="*/ 56 h 123"/>
                <a:gd name="T60" fmla="*/ 135 w 185"/>
                <a:gd name="T61" fmla="*/ 56 h 123"/>
                <a:gd name="T62" fmla="*/ 141 w 185"/>
                <a:gd name="T63" fmla="*/ 58 h 123"/>
                <a:gd name="T64" fmla="*/ 144 w 185"/>
                <a:gd name="T65" fmla="*/ 63 h 123"/>
                <a:gd name="T66" fmla="*/ 146 w 185"/>
                <a:gd name="T67" fmla="*/ 67 h 123"/>
                <a:gd name="T68" fmla="*/ 148 w 185"/>
                <a:gd name="T69" fmla="*/ 71 h 123"/>
                <a:gd name="T70" fmla="*/ 150 w 185"/>
                <a:gd name="T71" fmla="*/ 71 h 123"/>
                <a:gd name="T72" fmla="*/ 156 w 185"/>
                <a:gd name="T73" fmla="*/ 67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5" h="123">
                  <a:moveTo>
                    <a:pt x="156" y="67"/>
                  </a:moveTo>
                  <a:lnTo>
                    <a:pt x="171" y="47"/>
                  </a:lnTo>
                  <a:lnTo>
                    <a:pt x="180" y="24"/>
                  </a:lnTo>
                  <a:lnTo>
                    <a:pt x="184" y="7"/>
                  </a:lnTo>
                  <a:lnTo>
                    <a:pt x="185" y="0"/>
                  </a:lnTo>
                  <a:lnTo>
                    <a:pt x="182" y="3"/>
                  </a:lnTo>
                  <a:lnTo>
                    <a:pt x="178" y="7"/>
                  </a:lnTo>
                  <a:lnTo>
                    <a:pt x="171" y="11"/>
                  </a:lnTo>
                  <a:lnTo>
                    <a:pt x="159" y="17"/>
                  </a:lnTo>
                  <a:lnTo>
                    <a:pt x="144" y="24"/>
                  </a:lnTo>
                  <a:lnTo>
                    <a:pt x="124" y="30"/>
                  </a:lnTo>
                  <a:lnTo>
                    <a:pt x="98" y="37"/>
                  </a:lnTo>
                  <a:lnTo>
                    <a:pt x="71" y="47"/>
                  </a:lnTo>
                  <a:lnTo>
                    <a:pt x="49" y="60"/>
                  </a:lnTo>
                  <a:lnTo>
                    <a:pt x="32" y="73"/>
                  </a:lnTo>
                  <a:lnTo>
                    <a:pt x="19" y="88"/>
                  </a:lnTo>
                  <a:lnTo>
                    <a:pt x="10" y="101"/>
                  </a:lnTo>
                  <a:lnTo>
                    <a:pt x="4" y="112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2" y="121"/>
                  </a:lnTo>
                  <a:lnTo>
                    <a:pt x="12" y="116"/>
                  </a:lnTo>
                  <a:lnTo>
                    <a:pt x="23" y="106"/>
                  </a:lnTo>
                  <a:lnTo>
                    <a:pt x="36" y="97"/>
                  </a:lnTo>
                  <a:lnTo>
                    <a:pt x="53" y="88"/>
                  </a:lnTo>
                  <a:lnTo>
                    <a:pt x="70" y="76"/>
                  </a:lnTo>
                  <a:lnTo>
                    <a:pt x="86" y="67"/>
                  </a:lnTo>
                  <a:lnTo>
                    <a:pt x="103" y="61"/>
                  </a:lnTo>
                  <a:lnTo>
                    <a:pt x="122" y="56"/>
                  </a:lnTo>
                  <a:lnTo>
                    <a:pt x="135" y="56"/>
                  </a:lnTo>
                  <a:lnTo>
                    <a:pt x="141" y="58"/>
                  </a:lnTo>
                  <a:lnTo>
                    <a:pt x="144" y="63"/>
                  </a:lnTo>
                  <a:lnTo>
                    <a:pt x="146" y="67"/>
                  </a:lnTo>
                  <a:lnTo>
                    <a:pt x="148" y="71"/>
                  </a:lnTo>
                  <a:lnTo>
                    <a:pt x="150" y="71"/>
                  </a:lnTo>
                  <a:lnTo>
                    <a:pt x="15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0" name="Freeform 42"/>
            <p:cNvSpPr>
              <a:spLocks/>
            </p:cNvSpPr>
            <p:nvPr/>
          </p:nvSpPr>
          <p:spPr bwMode="auto">
            <a:xfrm>
              <a:off x="3996" y="3073"/>
              <a:ext cx="191" cy="306"/>
            </a:xfrm>
            <a:custGeom>
              <a:avLst/>
              <a:gdLst>
                <a:gd name="T0" fmla="*/ 56 w 191"/>
                <a:gd name="T1" fmla="*/ 0 h 306"/>
                <a:gd name="T2" fmla="*/ 49 w 191"/>
                <a:gd name="T3" fmla="*/ 1 h 306"/>
                <a:gd name="T4" fmla="*/ 34 w 191"/>
                <a:gd name="T5" fmla="*/ 7 h 306"/>
                <a:gd name="T6" fmla="*/ 26 w 191"/>
                <a:gd name="T7" fmla="*/ 20 h 306"/>
                <a:gd name="T8" fmla="*/ 34 w 191"/>
                <a:gd name="T9" fmla="*/ 43 h 306"/>
                <a:gd name="T10" fmla="*/ 54 w 191"/>
                <a:gd name="T11" fmla="*/ 69 h 306"/>
                <a:gd name="T12" fmla="*/ 69 w 191"/>
                <a:gd name="T13" fmla="*/ 89 h 306"/>
                <a:gd name="T14" fmla="*/ 80 w 191"/>
                <a:gd name="T15" fmla="*/ 104 h 306"/>
                <a:gd name="T16" fmla="*/ 90 w 191"/>
                <a:gd name="T17" fmla="*/ 119 h 306"/>
                <a:gd name="T18" fmla="*/ 97 w 191"/>
                <a:gd name="T19" fmla="*/ 134 h 306"/>
                <a:gd name="T20" fmla="*/ 107 w 191"/>
                <a:gd name="T21" fmla="*/ 153 h 306"/>
                <a:gd name="T22" fmla="*/ 116 w 191"/>
                <a:gd name="T23" fmla="*/ 175 h 306"/>
                <a:gd name="T24" fmla="*/ 129 w 191"/>
                <a:gd name="T25" fmla="*/ 205 h 306"/>
                <a:gd name="T26" fmla="*/ 133 w 191"/>
                <a:gd name="T27" fmla="*/ 215 h 306"/>
                <a:gd name="T28" fmla="*/ 127 w 191"/>
                <a:gd name="T29" fmla="*/ 207 h 306"/>
                <a:gd name="T30" fmla="*/ 112 w 191"/>
                <a:gd name="T31" fmla="*/ 194 h 306"/>
                <a:gd name="T32" fmla="*/ 90 w 191"/>
                <a:gd name="T33" fmla="*/ 187 h 306"/>
                <a:gd name="T34" fmla="*/ 77 w 191"/>
                <a:gd name="T35" fmla="*/ 189 h 306"/>
                <a:gd name="T36" fmla="*/ 62 w 191"/>
                <a:gd name="T37" fmla="*/ 196 h 306"/>
                <a:gd name="T38" fmla="*/ 47 w 191"/>
                <a:gd name="T39" fmla="*/ 205 h 306"/>
                <a:gd name="T40" fmla="*/ 32 w 191"/>
                <a:gd name="T41" fmla="*/ 218 h 306"/>
                <a:gd name="T42" fmla="*/ 19 w 191"/>
                <a:gd name="T43" fmla="*/ 230 h 306"/>
                <a:gd name="T44" fmla="*/ 9 w 191"/>
                <a:gd name="T45" fmla="*/ 241 h 306"/>
                <a:gd name="T46" fmla="*/ 2 w 191"/>
                <a:gd name="T47" fmla="*/ 247 h 306"/>
                <a:gd name="T48" fmla="*/ 0 w 191"/>
                <a:gd name="T49" fmla="*/ 250 h 306"/>
                <a:gd name="T50" fmla="*/ 2 w 191"/>
                <a:gd name="T51" fmla="*/ 248 h 306"/>
                <a:gd name="T52" fmla="*/ 9 w 191"/>
                <a:gd name="T53" fmla="*/ 245 h 306"/>
                <a:gd name="T54" fmla="*/ 21 w 191"/>
                <a:gd name="T55" fmla="*/ 239 h 306"/>
                <a:gd name="T56" fmla="*/ 36 w 191"/>
                <a:gd name="T57" fmla="*/ 233 h 306"/>
                <a:gd name="T58" fmla="*/ 51 w 191"/>
                <a:gd name="T59" fmla="*/ 228 h 306"/>
                <a:gd name="T60" fmla="*/ 65 w 191"/>
                <a:gd name="T61" fmla="*/ 224 h 306"/>
                <a:gd name="T62" fmla="*/ 82 w 191"/>
                <a:gd name="T63" fmla="*/ 222 h 306"/>
                <a:gd name="T64" fmla="*/ 97 w 191"/>
                <a:gd name="T65" fmla="*/ 222 h 306"/>
                <a:gd name="T66" fmla="*/ 108 w 191"/>
                <a:gd name="T67" fmla="*/ 224 h 306"/>
                <a:gd name="T68" fmla="*/ 118 w 191"/>
                <a:gd name="T69" fmla="*/ 230 h 306"/>
                <a:gd name="T70" fmla="*/ 125 w 191"/>
                <a:gd name="T71" fmla="*/ 233 h 306"/>
                <a:gd name="T72" fmla="*/ 133 w 191"/>
                <a:gd name="T73" fmla="*/ 239 h 306"/>
                <a:gd name="T74" fmla="*/ 140 w 191"/>
                <a:gd name="T75" fmla="*/ 245 h 306"/>
                <a:gd name="T76" fmla="*/ 144 w 191"/>
                <a:gd name="T77" fmla="*/ 250 h 306"/>
                <a:gd name="T78" fmla="*/ 150 w 191"/>
                <a:gd name="T79" fmla="*/ 256 h 306"/>
                <a:gd name="T80" fmla="*/ 153 w 191"/>
                <a:gd name="T81" fmla="*/ 261 h 306"/>
                <a:gd name="T82" fmla="*/ 168 w 191"/>
                <a:gd name="T83" fmla="*/ 282 h 306"/>
                <a:gd name="T84" fmla="*/ 181 w 191"/>
                <a:gd name="T85" fmla="*/ 295 h 306"/>
                <a:gd name="T86" fmla="*/ 189 w 191"/>
                <a:gd name="T87" fmla="*/ 305 h 306"/>
                <a:gd name="T88" fmla="*/ 191 w 191"/>
                <a:gd name="T89" fmla="*/ 306 h 306"/>
                <a:gd name="T90" fmla="*/ 187 w 191"/>
                <a:gd name="T91" fmla="*/ 295 h 306"/>
                <a:gd name="T92" fmla="*/ 176 w 191"/>
                <a:gd name="T93" fmla="*/ 263 h 306"/>
                <a:gd name="T94" fmla="*/ 161 w 191"/>
                <a:gd name="T95" fmla="*/ 220 h 306"/>
                <a:gd name="T96" fmla="*/ 142 w 191"/>
                <a:gd name="T97" fmla="*/ 174 h 306"/>
                <a:gd name="T98" fmla="*/ 131 w 191"/>
                <a:gd name="T99" fmla="*/ 147 h 306"/>
                <a:gd name="T100" fmla="*/ 118 w 191"/>
                <a:gd name="T101" fmla="*/ 119 h 306"/>
                <a:gd name="T102" fmla="*/ 103 w 191"/>
                <a:gd name="T103" fmla="*/ 89 h 306"/>
                <a:gd name="T104" fmla="*/ 90 w 191"/>
                <a:gd name="T105" fmla="*/ 61 h 306"/>
                <a:gd name="T106" fmla="*/ 77 w 191"/>
                <a:gd name="T107" fmla="*/ 37 h 306"/>
                <a:gd name="T108" fmla="*/ 65 w 191"/>
                <a:gd name="T109" fmla="*/ 18 h 306"/>
                <a:gd name="T110" fmla="*/ 58 w 191"/>
                <a:gd name="T111" fmla="*/ 5 h 306"/>
                <a:gd name="T112" fmla="*/ 56 w 191"/>
                <a:gd name="T113" fmla="*/ 0 h 3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1" h="306">
                  <a:moveTo>
                    <a:pt x="56" y="0"/>
                  </a:moveTo>
                  <a:lnTo>
                    <a:pt x="49" y="1"/>
                  </a:lnTo>
                  <a:lnTo>
                    <a:pt x="34" y="7"/>
                  </a:lnTo>
                  <a:lnTo>
                    <a:pt x="26" y="20"/>
                  </a:lnTo>
                  <a:lnTo>
                    <a:pt x="34" y="43"/>
                  </a:lnTo>
                  <a:lnTo>
                    <a:pt x="54" y="69"/>
                  </a:lnTo>
                  <a:lnTo>
                    <a:pt x="69" y="89"/>
                  </a:lnTo>
                  <a:lnTo>
                    <a:pt x="80" y="104"/>
                  </a:lnTo>
                  <a:lnTo>
                    <a:pt x="90" y="119"/>
                  </a:lnTo>
                  <a:lnTo>
                    <a:pt x="97" y="134"/>
                  </a:lnTo>
                  <a:lnTo>
                    <a:pt x="107" y="153"/>
                  </a:lnTo>
                  <a:lnTo>
                    <a:pt x="116" y="175"/>
                  </a:lnTo>
                  <a:lnTo>
                    <a:pt x="129" y="205"/>
                  </a:lnTo>
                  <a:lnTo>
                    <a:pt x="133" y="215"/>
                  </a:lnTo>
                  <a:lnTo>
                    <a:pt x="127" y="207"/>
                  </a:lnTo>
                  <a:lnTo>
                    <a:pt x="112" y="194"/>
                  </a:lnTo>
                  <a:lnTo>
                    <a:pt x="90" y="187"/>
                  </a:lnTo>
                  <a:lnTo>
                    <a:pt x="77" y="189"/>
                  </a:lnTo>
                  <a:lnTo>
                    <a:pt x="62" y="196"/>
                  </a:lnTo>
                  <a:lnTo>
                    <a:pt x="47" y="205"/>
                  </a:lnTo>
                  <a:lnTo>
                    <a:pt x="32" y="218"/>
                  </a:lnTo>
                  <a:lnTo>
                    <a:pt x="19" y="230"/>
                  </a:lnTo>
                  <a:lnTo>
                    <a:pt x="9" y="241"/>
                  </a:lnTo>
                  <a:lnTo>
                    <a:pt x="2" y="247"/>
                  </a:lnTo>
                  <a:lnTo>
                    <a:pt x="0" y="250"/>
                  </a:lnTo>
                  <a:lnTo>
                    <a:pt x="2" y="248"/>
                  </a:lnTo>
                  <a:lnTo>
                    <a:pt x="9" y="245"/>
                  </a:lnTo>
                  <a:lnTo>
                    <a:pt x="21" y="239"/>
                  </a:lnTo>
                  <a:lnTo>
                    <a:pt x="36" y="233"/>
                  </a:lnTo>
                  <a:lnTo>
                    <a:pt x="51" y="228"/>
                  </a:lnTo>
                  <a:lnTo>
                    <a:pt x="65" y="224"/>
                  </a:lnTo>
                  <a:lnTo>
                    <a:pt x="82" y="222"/>
                  </a:lnTo>
                  <a:lnTo>
                    <a:pt x="97" y="222"/>
                  </a:lnTo>
                  <a:lnTo>
                    <a:pt x="108" y="224"/>
                  </a:lnTo>
                  <a:lnTo>
                    <a:pt x="118" y="230"/>
                  </a:lnTo>
                  <a:lnTo>
                    <a:pt x="125" y="233"/>
                  </a:lnTo>
                  <a:lnTo>
                    <a:pt x="133" y="239"/>
                  </a:lnTo>
                  <a:lnTo>
                    <a:pt x="140" y="245"/>
                  </a:lnTo>
                  <a:lnTo>
                    <a:pt x="144" y="250"/>
                  </a:lnTo>
                  <a:lnTo>
                    <a:pt x="150" y="256"/>
                  </a:lnTo>
                  <a:lnTo>
                    <a:pt x="153" y="261"/>
                  </a:lnTo>
                  <a:lnTo>
                    <a:pt x="168" y="282"/>
                  </a:lnTo>
                  <a:lnTo>
                    <a:pt x="181" y="295"/>
                  </a:lnTo>
                  <a:lnTo>
                    <a:pt x="189" y="305"/>
                  </a:lnTo>
                  <a:lnTo>
                    <a:pt x="191" y="306"/>
                  </a:lnTo>
                  <a:lnTo>
                    <a:pt x="187" y="295"/>
                  </a:lnTo>
                  <a:lnTo>
                    <a:pt x="176" y="263"/>
                  </a:lnTo>
                  <a:lnTo>
                    <a:pt x="161" y="220"/>
                  </a:lnTo>
                  <a:lnTo>
                    <a:pt x="142" y="174"/>
                  </a:lnTo>
                  <a:lnTo>
                    <a:pt x="131" y="147"/>
                  </a:lnTo>
                  <a:lnTo>
                    <a:pt x="118" y="119"/>
                  </a:lnTo>
                  <a:lnTo>
                    <a:pt x="103" y="89"/>
                  </a:lnTo>
                  <a:lnTo>
                    <a:pt x="90" y="61"/>
                  </a:lnTo>
                  <a:lnTo>
                    <a:pt x="77" y="37"/>
                  </a:lnTo>
                  <a:lnTo>
                    <a:pt x="65" y="18"/>
                  </a:lnTo>
                  <a:lnTo>
                    <a:pt x="58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1" name="Freeform 43"/>
            <p:cNvSpPr>
              <a:spLocks/>
            </p:cNvSpPr>
            <p:nvPr/>
          </p:nvSpPr>
          <p:spPr bwMode="auto">
            <a:xfrm>
              <a:off x="4168" y="3787"/>
              <a:ext cx="172" cy="279"/>
            </a:xfrm>
            <a:custGeom>
              <a:avLst/>
              <a:gdLst>
                <a:gd name="T0" fmla="*/ 15 w 172"/>
                <a:gd name="T1" fmla="*/ 0 h 279"/>
                <a:gd name="T2" fmla="*/ 15 w 172"/>
                <a:gd name="T3" fmla="*/ 4 h 279"/>
                <a:gd name="T4" fmla="*/ 13 w 172"/>
                <a:gd name="T5" fmla="*/ 17 h 279"/>
                <a:gd name="T6" fmla="*/ 13 w 172"/>
                <a:gd name="T7" fmla="*/ 36 h 279"/>
                <a:gd name="T8" fmla="*/ 15 w 172"/>
                <a:gd name="T9" fmla="*/ 60 h 279"/>
                <a:gd name="T10" fmla="*/ 21 w 172"/>
                <a:gd name="T11" fmla="*/ 88 h 279"/>
                <a:gd name="T12" fmla="*/ 28 w 172"/>
                <a:gd name="T13" fmla="*/ 116 h 279"/>
                <a:gd name="T14" fmla="*/ 41 w 172"/>
                <a:gd name="T15" fmla="*/ 144 h 279"/>
                <a:gd name="T16" fmla="*/ 62 w 172"/>
                <a:gd name="T17" fmla="*/ 172 h 279"/>
                <a:gd name="T18" fmla="*/ 88 w 172"/>
                <a:gd name="T19" fmla="*/ 202 h 279"/>
                <a:gd name="T20" fmla="*/ 112 w 172"/>
                <a:gd name="T21" fmla="*/ 225 h 279"/>
                <a:gd name="T22" fmla="*/ 131 w 172"/>
                <a:gd name="T23" fmla="*/ 243 h 279"/>
                <a:gd name="T24" fmla="*/ 146 w 172"/>
                <a:gd name="T25" fmla="*/ 258 h 279"/>
                <a:gd name="T26" fmla="*/ 157 w 172"/>
                <a:gd name="T27" fmla="*/ 268 h 279"/>
                <a:gd name="T28" fmla="*/ 167 w 172"/>
                <a:gd name="T29" fmla="*/ 275 h 279"/>
                <a:gd name="T30" fmla="*/ 170 w 172"/>
                <a:gd name="T31" fmla="*/ 277 h 279"/>
                <a:gd name="T32" fmla="*/ 172 w 172"/>
                <a:gd name="T33" fmla="*/ 279 h 279"/>
                <a:gd name="T34" fmla="*/ 82 w 172"/>
                <a:gd name="T35" fmla="*/ 251 h 279"/>
                <a:gd name="T36" fmla="*/ 81 w 172"/>
                <a:gd name="T37" fmla="*/ 249 h 279"/>
                <a:gd name="T38" fmla="*/ 73 w 172"/>
                <a:gd name="T39" fmla="*/ 243 h 279"/>
                <a:gd name="T40" fmla="*/ 64 w 172"/>
                <a:gd name="T41" fmla="*/ 236 h 279"/>
                <a:gd name="T42" fmla="*/ 52 w 172"/>
                <a:gd name="T43" fmla="*/ 225 h 279"/>
                <a:gd name="T44" fmla="*/ 39 w 172"/>
                <a:gd name="T45" fmla="*/ 212 h 279"/>
                <a:gd name="T46" fmla="*/ 26 w 172"/>
                <a:gd name="T47" fmla="*/ 195 h 279"/>
                <a:gd name="T48" fmla="*/ 15 w 172"/>
                <a:gd name="T49" fmla="*/ 178 h 279"/>
                <a:gd name="T50" fmla="*/ 6 w 172"/>
                <a:gd name="T51" fmla="*/ 157 h 279"/>
                <a:gd name="T52" fmla="*/ 0 w 172"/>
                <a:gd name="T53" fmla="*/ 109 h 279"/>
                <a:gd name="T54" fmla="*/ 4 w 172"/>
                <a:gd name="T55" fmla="*/ 56 h 279"/>
                <a:gd name="T56" fmla="*/ 11 w 172"/>
                <a:gd name="T57" fmla="*/ 17 h 279"/>
                <a:gd name="T58" fmla="*/ 15 w 172"/>
                <a:gd name="T59" fmla="*/ 0 h 2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" h="279">
                  <a:moveTo>
                    <a:pt x="15" y="0"/>
                  </a:moveTo>
                  <a:lnTo>
                    <a:pt x="15" y="4"/>
                  </a:lnTo>
                  <a:lnTo>
                    <a:pt x="13" y="17"/>
                  </a:lnTo>
                  <a:lnTo>
                    <a:pt x="13" y="36"/>
                  </a:lnTo>
                  <a:lnTo>
                    <a:pt x="15" y="60"/>
                  </a:lnTo>
                  <a:lnTo>
                    <a:pt x="21" y="88"/>
                  </a:lnTo>
                  <a:lnTo>
                    <a:pt x="28" y="116"/>
                  </a:lnTo>
                  <a:lnTo>
                    <a:pt x="41" y="144"/>
                  </a:lnTo>
                  <a:lnTo>
                    <a:pt x="62" y="172"/>
                  </a:lnTo>
                  <a:lnTo>
                    <a:pt x="88" y="202"/>
                  </a:lnTo>
                  <a:lnTo>
                    <a:pt x="112" y="225"/>
                  </a:lnTo>
                  <a:lnTo>
                    <a:pt x="131" y="243"/>
                  </a:lnTo>
                  <a:lnTo>
                    <a:pt x="146" y="258"/>
                  </a:lnTo>
                  <a:lnTo>
                    <a:pt x="157" y="268"/>
                  </a:lnTo>
                  <a:lnTo>
                    <a:pt x="167" y="275"/>
                  </a:lnTo>
                  <a:lnTo>
                    <a:pt x="170" y="277"/>
                  </a:lnTo>
                  <a:lnTo>
                    <a:pt x="172" y="279"/>
                  </a:lnTo>
                  <a:lnTo>
                    <a:pt x="82" y="251"/>
                  </a:lnTo>
                  <a:lnTo>
                    <a:pt x="81" y="249"/>
                  </a:lnTo>
                  <a:lnTo>
                    <a:pt x="73" y="243"/>
                  </a:lnTo>
                  <a:lnTo>
                    <a:pt x="64" y="236"/>
                  </a:lnTo>
                  <a:lnTo>
                    <a:pt x="52" y="225"/>
                  </a:lnTo>
                  <a:lnTo>
                    <a:pt x="39" y="212"/>
                  </a:lnTo>
                  <a:lnTo>
                    <a:pt x="26" y="195"/>
                  </a:lnTo>
                  <a:lnTo>
                    <a:pt x="15" y="178"/>
                  </a:lnTo>
                  <a:lnTo>
                    <a:pt x="6" y="157"/>
                  </a:lnTo>
                  <a:lnTo>
                    <a:pt x="0" y="109"/>
                  </a:lnTo>
                  <a:lnTo>
                    <a:pt x="4" y="56"/>
                  </a:lnTo>
                  <a:lnTo>
                    <a:pt x="11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2" name="Freeform 44"/>
            <p:cNvSpPr>
              <a:spLocks/>
            </p:cNvSpPr>
            <p:nvPr/>
          </p:nvSpPr>
          <p:spPr bwMode="auto">
            <a:xfrm>
              <a:off x="3837" y="1535"/>
              <a:ext cx="309" cy="297"/>
            </a:xfrm>
            <a:custGeom>
              <a:avLst/>
              <a:gdLst>
                <a:gd name="T0" fmla="*/ 73 w 309"/>
                <a:gd name="T1" fmla="*/ 0 h 297"/>
                <a:gd name="T2" fmla="*/ 62 w 309"/>
                <a:gd name="T3" fmla="*/ 2 h 297"/>
                <a:gd name="T4" fmla="*/ 51 w 309"/>
                <a:gd name="T5" fmla="*/ 7 h 297"/>
                <a:gd name="T6" fmla="*/ 37 w 309"/>
                <a:gd name="T7" fmla="*/ 15 h 297"/>
                <a:gd name="T8" fmla="*/ 26 w 309"/>
                <a:gd name="T9" fmla="*/ 26 h 297"/>
                <a:gd name="T10" fmla="*/ 15 w 309"/>
                <a:gd name="T11" fmla="*/ 41 h 297"/>
                <a:gd name="T12" fmla="*/ 7 w 309"/>
                <a:gd name="T13" fmla="*/ 60 h 297"/>
                <a:gd name="T14" fmla="*/ 2 w 309"/>
                <a:gd name="T15" fmla="*/ 80 h 297"/>
                <a:gd name="T16" fmla="*/ 0 w 309"/>
                <a:gd name="T17" fmla="*/ 105 h 297"/>
                <a:gd name="T18" fmla="*/ 2 w 309"/>
                <a:gd name="T19" fmla="*/ 133 h 297"/>
                <a:gd name="T20" fmla="*/ 6 w 309"/>
                <a:gd name="T21" fmla="*/ 161 h 297"/>
                <a:gd name="T22" fmla="*/ 11 w 309"/>
                <a:gd name="T23" fmla="*/ 187 h 297"/>
                <a:gd name="T24" fmla="*/ 21 w 309"/>
                <a:gd name="T25" fmla="*/ 209 h 297"/>
                <a:gd name="T26" fmla="*/ 36 w 309"/>
                <a:gd name="T27" fmla="*/ 232 h 297"/>
                <a:gd name="T28" fmla="*/ 52 w 309"/>
                <a:gd name="T29" fmla="*/ 250 h 297"/>
                <a:gd name="T30" fmla="*/ 75 w 309"/>
                <a:gd name="T31" fmla="*/ 267 h 297"/>
                <a:gd name="T32" fmla="*/ 103 w 309"/>
                <a:gd name="T33" fmla="*/ 282 h 297"/>
                <a:gd name="T34" fmla="*/ 133 w 309"/>
                <a:gd name="T35" fmla="*/ 292 h 297"/>
                <a:gd name="T36" fmla="*/ 163 w 309"/>
                <a:gd name="T37" fmla="*/ 297 h 297"/>
                <a:gd name="T38" fmla="*/ 196 w 309"/>
                <a:gd name="T39" fmla="*/ 297 h 297"/>
                <a:gd name="T40" fmla="*/ 226 w 309"/>
                <a:gd name="T41" fmla="*/ 293 h 297"/>
                <a:gd name="T42" fmla="*/ 254 w 309"/>
                <a:gd name="T43" fmla="*/ 286 h 297"/>
                <a:gd name="T44" fmla="*/ 279 w 309"/>
                <a:gd name="T45" fmla="*/ 275 h 297"/>
                <a:gd name="T46" fmla="*/ 296 w 309"/>
                <a:gd name="T47" fmla="*/ 260 h 297"/>
                <a:gd name="T48" fmla="*/ 305 w 309"/>
                <a:gd name="T49" fmla="*/ 243 h 297"/>
                <a:gd name="T50" fmla="*/ 309 w 309"/>
                <a:gd name="T51" fmla="*/ 177 h 297"/>
                <a:gd name="T52" fmla="*/ 290 w 309"/>
                <a:gd name="T53" fmla="*/ 123 h 297"/>
                <a:gd name="T54" fmla="*/ 253 w 309"/>
                <a:gd name="T55" fmla="*/ 80 h 297"/>
                <a:gd name="T56" fmla="*/ 208 w 309"/>
                <a:gd name="T57" fmla="*/ 48 h 297"/>
                <a:gd name="T58" fmla="*/ 159 w 309"/>
                <a:gd name="T59" fmla="*/ 26 h 297"/>
                <a:gd name="T60" fmla="*/ 116 w 309"/>
                <a:gd name="T61" fmla="*/ 11 h 297"/>
                <a:gd name="T62" fmla="*/ 84 w 309"/>
                <a:gd name="T63" fmla="*/ 2 h 297"/>
                <a:gd name="T64" fmla="*/ 73 w 309"/>
                <a:gd name="T65" fmla="*/ 0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09" h="297">
                  <a:moveTo>
                    <a:pt x="73" y="0"/>
                  </a:moveTo>
                  <a:lnTo>
                    <a:pt x="62" y="2"/>
                  </a:lnTo>
                  <a:lnTo>
                    <a:pt x="51" y="7"/>
                  </a:lnTo>
                  <a:lnTo>
                    <a:pt x="37" y="15"/>
                  </a:lnTo>
                  <a:lnTo>
                    <a:pt x="26" y="26"/>
                  </a:lnTo>
                  <a:lnTo>
                    <a:pt x="15" y="41"/>
                  </a:lnTo>
                  <a:lnTo>
                    <a:pt x="7" y="60"/>
                  </a:lnTo>
                  <a:lnTo>
                    <a:pt x="2" y="80"/>
                  </a:lnTo>
                  <a:lnTo>
                    <a:pt x="0" y="105"/>
                  </a:lnTo>
                  <a:lnTo>
                    <a:pt x="2" y="133"/>
                  </a:lnTo>
                  <a:lnTo>
                    <a:pt x="6" y="161"/>
                  </a:lnTo>
                  <a:lnTo>
                    <a:pt x="11" y="187"/>
                  </a:lnTo>
                  <a:lnTo>
                    <a:pt x="21" y="209"/>
                  </a:lnTo>
                  <a:lnTo>
                    <a:pt x="36" y="232"/>
                  </a:lnTo>
                  <a:lnTo>
                    <a:pt x="52" y="250"/>
                  </a:lnTo>
                  <a:lnTo>
                    <a:pt x="75" y="267"/>
                  </a:lnTo>
                  <a:lnTo>
                    <a:pt x="103" y="282"/>
                  </a:lnTo>
                  <a:lnTo>
                    <a:pt x="133" y="292"/>
                  </a:lnTo>
                  <a:lnTo>
                    <a:pt x="163" y="297"/>
                  </a:lnTo>
                  <a:lnTo>
                    <a:pt x="196" y="297"/>
                  </a:lnTo>
                  <a:lnTo>
                    <a:pt x="226" y="293"/>
                  </a:lnTo>
                  <a:lnTo>
                    <a:pt x="254" y="286"/>
                  </a:lnTo>
                  <a:lnTo>
                    <a:pt x="279" y="275"/>
                  </a:lnTo>
                  <a:lnTo>
                    <a:pt x="296" y="260"/>
                  </a:lnTo>
                  <a:lnTo>
                    <a:pt x="305" y="243"/>
                  </a:lnTo>
                  <a:lnTo>
                    <a:pt x="309" y="177"/>
                  </a:lnTo>
                  <a:lnTo>
                    <a:pt x="290" y="123"/>
                  </a:lnTo>
                  <a:lnTo>
                    <a:pt x="253" y="80"/>
                  </a:lnTo>
                  <a:lnTo>
                    <a:pt x="208" y="48"/>
                  </a:lnTo>
                  <a:lnTo>
                    <a:pt x="159" y="26"/>
                  </a:lnTo>
                  <a:lnTo>
                    <a:pt x="116" y="11"/>
                  </a:lnTo>
                  <a:lnTo>
                    <a:pt x="8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3" name="Freeform 45"/>
            <p:cNvSpPr>
              <a:spLocks/>
            </p:cNvSpPr>
            <p:nvPr/>
          </p:nvSpPr>
          <p:spPr bwMode="auto">
            <a:xfrm>
              <a:off x="3884" y="1557"/>
              <a:ext cx="114" cy="112"/>
            </a:xfrm>
            <a:custGeom>
              <a:avLst/>
              <a:gdLst>
                <a:gd name="T0" fmla="*/ 28 w 114"/>
                <a:gd name="T1" fmla="*/ 0 h 112"/>
                <a:gd name="T2" fmla="*/ 18 w 114"/>
                <a:gd name="T3" fmla="*/ 2 h 112"/>
                <a:gd name="T4" fmla="*/ 9 w 114"/>
                <a:gd name="T5" fmla="*/ 11 h 112"/>
                <a:gd name="T6" fmla="*/ 4 w 114"/>
                <a:gd name="T7" fmla="*/ 23 h 112"/>
                <a:gd name="T8" fmla="*/ 0 w 114"/>
                <a:gd name="T9" fmla="*/ 39 h 112"/>
                <a:gd name="T10" fmla="*/ 2 w 114"/>
                <a:gd name="T11" fmla="*/ 60 h 112"/>
                <a:gd name="T12" fmla="*/ 7 w 114"/>
                <a:gd name="T13" fmla="*/ 79 h 112"/>
                <a:gd name="T14" fmla="*/ 18 w 114"/>
                <a:gd name="T15" fmla="*/ 96 h 112"/>
                <a:gd name="T16" fmla="*/ 37 w 114"/>
                <a:gd name="T17" fmla="*/ 107 h 112"/>
                <a:gd name="T18" fmla="*/ 48 w 114"/>
                <a:gd name="T19" fmla="*/ 111 h 112"/>
                <a:gd name="T20" fmla="*/ 60 w 114"/>
                <a:gd name="T21" fmla="*/ 112 h 112"/>
                <a:gd name="T22" fmla="*/ 73 w 114"/>
                <a:gd name="T23" fmla="*/ 112 h 112"/>
                <a:gd name="T24" fmla="*/ 84 w 114"/>
                <a:gd name="T25" fmla="*/ 111 h 112"/>
                <a:gd name="T26" fmla="*/ 93 w 114"/>
                <a:gd name="T27" fmla="*/ 109 h 112"/>
                <a:gd name="T28" fmla="*/ 103 w 114"/>
                <a:gd name="T29" fmla="*/ 103 h 112"/>
                <a:gd name="T30" fmla="*/ 108 w 114"/>
                <a:gd name="T31" fmla="*/ 97 h 112"/>
                <a:gd name="T32" fmla="*/ 112 w 114"/>
                <a:gd name="T33" fmla="*/ 92 h 112"/>
                <a:gd name="T34" fmla="*/ 114 w 114"/>
                <a:gd name="T35" fmla="*/ 68 h 112"/>
                <a:gd name="T36" fmla="*/ 106 w 114"/>
                <a:gd name="T37" fmla="*/ 47 h 112"/>
                <a:gd name="T38" fmla="*/ 93 w 114"/>
                <a:gd name="T39" fmla="*/ 30 h 112"/>
                <a:gd name="T40" fmla="*/ 76 w 114"/>
                <a:gd name="T41" fmla="*/ 19 h 112"/>
                <a:gd name="T42" fmla="*/ 60 w 114"/>
                <a:gd name="T43" fmla="*/ 10 h 112"/>
                <a:gd name="T44" fmla="*/ 43 w 114"/>
                <a:gd name="T45" fmla="*/ 4 h 112"/>
                <a:gd name="T46" fmla="*/ 32 w 114"/>
                <a:gd name="T47" fmla="*/ 2 h 112"/>
                <a:gd name="T48" fmla="*/ 28 w 114"/>
                <a:gd name="T49" fmla="*/ 0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12">
                  <a:moveTo>
                    <a:pt x="28" y="0"/>
                  </a:moveTo>
                  <a:lnTo>
                    <a:pt x="18" y="2"/>
                  </a:lnTo>
                  <a:lnTo>
                    <a:pt x="9" y="11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2" y="60"/>
                  </a:lnTo>
                  <a:lnTo>
                    <a:pt x="7" y="79"/>
                  </a:lnTo>
                  <a:lnTo>
                    <a:pt x="18" y="96"/>
                  </a:lnTo>
                  <a:lnTo>
                    <a:pt x="37" y="107"/>
                  </a:lnTo>
                  <a:lnTo>
                    <a:pt x="48" y="111"/>
                  </a:lnTo>
                  <a:lnTo>
                    <a:pt x="60" y="112"/>
                  </a:lnTo>
                  <a:lnTo>
                    <a:pt x="73" y="112"/>
                  </a:lnTo>
                  <a:lnTo>
                    <a:pt x="84" y="111"/>
                  </a:lnTo>
                  <a:lnTo>
                    <a:pt x="93" y="109"/>
                  </a:lnTo>
                  <a:lnTo>
                    <a:pt x="103" y="103"/>
                  </a:lnTo>
                  <a:lnTo>
                    <a:pt x="108" y="97"/>
                  </a:lnTo>
                  <a:lnTo>
                    <a:pt x="112" y="92"/>
                  </a:lnTo>
                  <a:lnTo>
                    <a:pt x="114" y="68"/>
                  </a:lnTo>
                  <a:lnTo>
                    <a:pt x="106" y="47"/>
                  </a:lnTo>
                  <a:lnTo>
                    <a:pt x="93" y="30"/>
                  </a:lnTo>
                  <a:lnTo>
                    <a:pt x="76" y="19"/>
                  </a:lnTo>
                  <a:lnTo>
                    <a:pt x="60" y="10"/>
                  </a:lnTo>
                  <a:lnTo>
                    <a:pt x="43" y="4"/>
                  </a:lnTo>
                  <a:lnTo>
                    <a:pt x="32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4" name="Freeform 46"/>
            <p:cNvSpPr>
              <a:spLocks/>
            </p:cNvSpPr>
            <p:nvPr/>
          </p:nvSpPr>
          <p:spPr bwMode="auto">
            <a:xfrm>
              <a:off x="3886" y="1563"/>
              <a:ext cx="78" cy="75"/>
            </a:xfrm>
            <a:custGeom>
              <a:avLst/>
              <a:gdLst>
                <a:gd name="T0" fmla="*/ 18 w 78"/>
                <a:gd name="T1" fmla="*/ 0 h 75"/>
                <a:gd name="T2" fmla="*/ 13 w 78"/>
                <a:gd name="T3" fmla="*/ 2 h 75"/>
                <a:gd name="T4" fmla="*/ 7 w 78"/>
                <a:gd name="T5" fmla="*/ 7 h 75"/>
                <a:gd name="T6" fmla="*/ 2 w 78"/>
                <a:gd name="T7" fmla="*/ 15 h 75"/>
                <a:gd name="T8" fmla="*/ 0 w 78"/>
                <a:gd name="T9" fmla="*/ 26 h 75"/>
                <a:gd name="T10" fmla="*/ 2 w 78"/>
                <a:gd name="T11" fmla="*/ 41 h 75"/>
                <a:gd name="T12" fmla="*/ 5 w 78"/>
                <a:gd name="T13" fmla="*/ 52 h 75"/>
                <a:gd name="T14" fmla="*/ 13 w 78"/>
                <a:gd name="T15" fmla="*/ 63 h 75"/>
                <a:gd name="T16" fmla="*/ 26 w 78"/>
                <a:gd name="T17" fmla="*/ 71 h 75"/>
                <a:gd name="T18" fmla="*/ 41 w 78"/>
                <a:gd name="T19" fmla="*/ 75 h 75"/>
                <a:gd name="T20" fmla="*/ 58 w 78"/>
                <a:gd name="T21" fmla="*/ 75 h 75"/>
                <a:gd name="T22" fmla="*/ 71 w 78"/>
                <a:gd name="T23" fmla="*/ 69 h 75"/>
                <a:gd name="T24" fmla="*/ 78 w 78"/>
                <a:gd name="T25" fmla="*/ 62 h 75"/>
                <a:gd name="T26" fmla="*/ 78 w 78"/>
                <a:gd name="T27" fmla="*/ 45 h 75"/>
                <a:gd name="T28" fmla="*/ 74 w 78"/>
                <a:gd name="T29" fmla="*/ 32 h 75"/>
                <a:gd name="T30" fmla="*/ 65 w 78"/>
                <a:gd name="T31" fmla="*/ 20 h 75"/>
                <a:gd name="T32" fmla="*/ 52 w 78"/>
                <a:gd name="T33" fmla="*/ 13 h 75"/>
                <a:gd name="T34" fmla="*/ 41 w 78"/>
                <a:gd name="T35" fmla="*/ 7 h 75"/>
                <a:gd name="T36" fmla="*/ 30 w 78"/>
                <a:gd name="T37" fmla="*/ 2 h 75"/>
                <a:gd name="T38" fmla="*/ 22 w 78"/>
                <a:gd name="T39" fmla="*/ 0 h 75"/>
                <a:gd name="T40" fmla="*/ 18 w 78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" h="75">
                  <a:moveTo>
                    <a:pt x="18" y="0"/>
                  </a:move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41"/>
                  </a:lnTo>
                  <a:lnTo>
                    <a:pt x="5" y="52"/>
                  </a:lnTo>
                  <a:lnTo>
                    <a:pt x="13" y="63"/>
                  </a:lnTo>
                  <a:lnTo>
                    <a:pt x="26" y="71"/>
                  </a:lnTo>
                  <a:lnTo>
                    <a:pt x="41" y="75"/>
                  </a:lnTo>
                  <a:lnTo>
                    <a:pt x="58" y="75"/>
                  </a:lnTo>
                  <a:lnTo>
                    <a:pt x="71" y="69"/>
                  </a:lnTo>
                  <a:lnTo>
                    <a:pt x="78" y="62"/>
                  </a:lnTo>
                  <a:lnTo>
                    <a:pt x="78" y="45"/>
                  </a:lnTo>
                  <a:lnTo>
                    <a:pt x="74" y="32"/>
                  </a:lnTo>
                  <a:lnTo>
                    <a:pt x="65" y="20"/>
                  </a:lnTo>
                  <a:lnTo>
                    <a:pt x="52" y="13"/>
                  </a:lnTo>
                  <a:lnTo>
                    <a:pt x="41" y="7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5" name="Freeform 47"/>
            <p:cNvSpPr>
              <a:spLocks/>
            </p:cNvSpPr>
            <p:nvPr/>
          </p:nvSpPr>
          <p:spPr bwMode="auto">
            <a:xfrm>
              <a:off x="4189" y="2165"/>
              <a:ext cx="331" cy="668"/>
            </a:xfrm>
            <a:custGeom>
              <a:avLst/>
              <a:gdLst>
                <a:gd name="T0" fmla="*/ 0 w 331"/>
                <a:gd name="T1" fmla="*/ 268 h 668"/>
                <a:gd name="T2" fmla="*/ 2 w 331"/>
                <a:gd name="T3" fmla="*/ 285 h 668"/>
                <a:gd name="T4" fmla="*/ 5 w 331"/>
                <a:gd name="T5" fmla="*/ 328 h 668"/>
                <a:gd name="T6" fmla="*/ 13 w 331"/>
                <a:gd name="T7" fmla="*/ 391 h 668"/>
                <a:gd name="T8" fmla="*/ 26 w 331"/>
                <a:gd name="T9" fmla="*/ 462 h 668"/>
                <a:gd name="T10" fmla="*/ 41 w 331"/>
                <a:gd name="T11" fmla="*/ 535 h 668"/>
                <a:gd name="T12" fmla="*/ 60 w 331"/>
                <a:gd name="T13" fmla="*/ 599 h 668"/>
                <a:gd name="T14" fmla="*/ 84 w 331"/>
                <a:gd name="T15" fmla="*/ 648 h 668"/>
                <a:gd name="T16" fmla="*/ 112 w 331"/>
                <a:gd name="T17" fmla="*/ 668 h 668"/>
                <a:gd name="T18" fmla="*/ 164 w 331"/>
                <a:gd name="T19" fmla="*/ 668 h 668"/>
                <a:gd name="T20" fmla="*/ 207 w 331"/>
                <a:gd name="T21" fmla="*/ 649 h 668"/>
                <a:gd name="T22" fmla="*/ 243 w 331"/>
                <a:gd name="T23" fmla="*/ 616 h 668"/>
                <a:gd name="T24" fmla="*/ 271 w 331"/>
                <a:gd name="T25" fmla="*/ 573 h 668"/>
                <a:gd name="T26" fmla="*/ 291 w 331"/>
                <a:gd name="T27" fmla="*/ 524 h 668"/>
                <a:gd name="T28" fmla="*/ 306 w 331"/>
                <a:gd name="T29" fmla="*/ 475 h 668"/>
                <a:gd name="T30" fmla="*/ 318 w 331"/>
                <a:gd name="T31" fmla="*/ 431 h 668"/>
                <a:gd name="T32" fmla="*/ 327 w 331"/>
                <a:gd name="T33" fmla="*/ 395 h 668"/>
                <a:gd name="T34" fmla="*/ 331 w 331"/>
                <a:gd name="T35" fmla="*/ 356 h 668"/>
                <a:gd name="T36" fmla="*/ 329 w 331"/>
                <a:gd name="T37" fmla="*/ 301 h 668"/>
                <a:gd name="T38" fmla="*/ 321 w 331"/>
                <a:gd name="T39" fmla="*/ 236 h 668"/>
                <a:gd name="T40" fmla="*/ 314 w 331"/>
                <a:gd name="T41" fmla="*/ 169 h 668"/>
                <a:gd name="T42" fmla="*/ 305 w 331"/>
                <a:gd name="T43" fmla="*/ 105 h 668"/>
                <a:gd name="T44" fmla="*/ 295 w 331"/>
                <a:gd name="T45" fmla="*/ 51 h 668"/>
                <a:gd name="T46" fmla="*/ 288 w 331"/>
                <a:gd name="T47" fmla="*/ 13 h 668"/>
                <a:gd name="T48" fmla="*/ 286 w 331"/>
                <a:gd name="T49" fmla="*/ 0 h 668"/>
                <a:gd name="T50" fmla="*/ 282 w 331"/>
                <a:gd name="T51" fmla="*/ 6 h 668"/>
                <a:gd name="T52" fmla="*/ 269 w 331"/>
                <a:gd name="T53" fmla="*/ 19 h 668"/>
                <a:gd name="T54" fmla="*/ 252 w 331"/>
                <a:gd name="T55" fmla="*/ 38 h 668"/>
                <a:gd name="T56" fmla="*/ 230 w 331"/>
                <a:gd name="T57" fmla="*/ 62 h 668"/>
                <a:gd name="T58" fmla="*/ 205 w 331"/>
                <a:gd name="T59" fmla="*/ 90 h 668"/>
                <a:gd name="T60" fmla="*/ 179 w 331"/>
                <a:gd name="T61" fmla="*/ 118 h 668"/>
                <a:gd name="T62" fmla="*/ 153 w 331"/>
                <a:gd name="T63" fmla="*/ 144 h 668"/>
                <a:gd name="T64" fmla="*/ 131 w 331"/>
                <a:gd name="T65" fmla="*/ 169 h 668"/>
                <a:gd name="T66" fmla="*/ 108 w 331"/>
                <a:gd name="T67" fmla="*/ 189 h 668"/>
                <a:gd name="T68" fmla="*/ 86 w 331"/>
                <a:gd name="T69" fmla="*/ 208 h 668"/>
                <a:gd name="T70" fmla="*/ 63 w 331"/>
                <a:gd name="T71" fmla="*/ 225 h 668"/>
                <a:gd name="T72" fmla="*/ 43 w 331"/>
                <a:gd name="T73" fmla="*/ 240 h 668"/>
                <a:gd name="T74" fmla="*/ 26 w 331"/>
                <a:gd name="T75" fmla="*/ 251 h 668"/>
                <a:gd name="T76" fmla="*/ 13 w 331"/>
                <a:gd name="T77" fmla="*/ 260 h 668"/>
                <a:gd name="T78" fmla="*/ 3 w 331"/>
                <a:gd name="T79" fmla="*/ 266 h 668"/>
                <a:gd name="T80" fmla="*/ 0 w 331"/>
                <a:gd name="T81" fmla="*/ 268 h 6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1" h="668">
                  <a:moveTo>
                    <a:pt x="0" y="268"/>
                  </a:moveTo>
                  <a:lnTo>
                    <a:pt x="2" y="285"/>
                  </a:lnTo>
                  <a:lnTo>
                    <a:pt x="5" y="328"/>
                  </a:lnTo>
                  <a:lnTo>
                    <a:pt x="13" y="391"/>
                  </a:lnTo>
                  <a:lnTo>
                    <a:pt x="26" y="462"/>
                  </a:lnTo>
                  <a:lnTo>
                    <a:pt x="41" y="535"/>
                  </a:lnTo>
                  <a:lnTo>
                    <a:pt x="60" y="599"/>
                  </a:lnTo>
                  <a:lnTo>
                    <a:pt x="84" y="648"/>
                  </a:lnTo>
                  <a:lnTo>
                    <a:pt x="112" y="668"/>
                  </a:lnTo>
                  <a:lnTo>
                    <a:pt x="164" y="668"/>
                  </a:lnTo>
                  <a:lnTo>
                    <a:pt x="207" y="649"/>
                  </a:lnTo>
                  <a:lnTo>
                    <a:pt x="243" y="616"/>
                  </a:lnTo>
                  <a:lnTo>
                    <a:pt x="271" y="573"/>
                  </a:lnTo>
                  <a:lnTo>
                    <a:pt x="291" y="524"/>
                  </a:lnTo>
                  <a:lnTo>
                    <a:pt x="306" y="475"/>
                  </a:lnTo>
                  <a:lnTo>
                    <a:pt x="318" y="431"/>
                  </a:lnTo>
                  <a:lnTo>
                    <a:pt x="327" y="395"/>
                  </a:lnTo>
                  <a:lnTo>
                    <a:pt x="331" y="356"/>
                  </a:lnTo>
                  <a:lnTo>
                    <a:pt x="329" y="301"/>
                  </a:lnTo>
                  <a:lnTo>
                    <a:pt x="321" y="236"/>
                  </a:lnTo>
                  <a:lnTo>
                    <a:pt x="314" y="169"/>
                  </a:lnTo>
                  <a:lnTo>
                    <a:pt x="305" y="105"/>
                  </a:lnTo>
                  <a:lnTo>
                    <a:pt x="295" y="51"/>
                  </a:lnTo>
                  <a:lnTo>
                    <a:pt x="288" y="13"/>
                  </a:lnTo>
                  <a:lnTo>
                    <a:pt x="286" y="0"/>
                  </a:lnTo>
                  <a:lnTo>
                    <a:pt x="282" y="6"/>
                  </a:lnTo>
                  <a:lnTo>
                    <a:pt x="269" y="19"/>
                  </a:lnTo>
                  <a:lnTo>
                    <a:pt x="252" y="38"/>
                  </a:lnTo>
                  <a:lnTo>
                    <a:pt x="230" y="62"/>
                  </a:lnTo>
                  <a:lnTo>
                    <a:pt x="205" y="90"/>
                  </a:lnTo>
                  <a:lnTo>
                    <a:pt x="179" y="118"/>
                  </a:lnTo>
                  <a:lnTo>
                    <a:pt x="153" y="144"/>
                  </a:lnTo>
                  <a:lnTo>
                    <a:pt x="131" y="169"/>
                  </a:lnTo>
                  <a:lnTo>
                    <a:pt x="108" y="189"/>
                  </a:lnTo>
                  <a:lnTo>
                    <a:pt x="86" y="208"/>
                  </a:lnTo>
                  <a:lnTo>
                    <a:pt x="63" y="225"/>
                  </a:lnTo>
                  <a:lnTo>
                    <a:pt x="43" y="240"/>
                  </a:lnTo>
                  <a:lnTo>
                    <a:pt x="26" y="251"/>
                  </a:lnTo>
                  <a:lnTo>
                    <a:pt x="13" y="260"/>
                  </a:lnTo>
                  <a:lnTo>
                    <a:pt x="3" y="266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6" name="Freeform 48"/>
            <p:cNvSpPr>
              <a:spLocks/>
            </p:cNvSpPr>
            <p:nvPr/>
          </p:nvSpPr>
          <p:spPr bwMode="auto">
            <a:xfrm>
              <a:off x="4220" y="2238"/>
              <a:ext cx="268" cy="391"/>
            </a:xfrm>
            <a:custGeom>
              <a:avLst/>
              <a:gdLst>
                <a:gd name="T0" fmla="*/ 0 w 268"/>
                <a:gd name="T1" fmla="*/ 210 h 391"/>
                <a:gd name="T2" fmla="*/ 0 w 268"/>
                <a:gd name="T3" fmla="*/ 230 h 391"/>
                <a:gd name="T4" fmla="*/ 0 w 268"/>
                <a:gd name="T5" fmla="*/ 279 h 391"/>
                <a:gd name="T6" fmla="*/ 4 w 268"/>
                <a:gd name="T7" fmla="*/ 335 h 391"/>
                <a:gd name="T8" fmla="*/ 14 w 268"/>
                <a:gd name="T9" fmla="*/ 384 h 391"/>
                <a:gd name="T10" fmla="*/ 29 w 268"/>
                <a:gd name="T11" fmla="*/ 391 h 391"/>
                <a:gd name="T12" fmla="*/ 58 w 268"/>
                <a:gd name="T13" fmla="*/ 386 h 391"/>
                <a:gd name="T14" fmla="*/ 98 w 268"/>
                <a:gd name="T15" fmla="*/ 367 h 391"/>
                <a:gd name="T16" fmla="*/ 143 w 268"/>
                <a:gd name="T17" fmla="*/ 339 h 391"/>
                <a:gd name="T18" fmla="*/ 187 w 268"/>
                <a:gd name="T19" fmla="*/ 305 h 391"/>
                <a:gd name="T20" fmla="*/ 227 w 268"/>
                <a:gd name="T21" fmla="*/ 268 h 391"/>
                <a:gd name="T22" fmla="*/ 255 w 268"/>
                <a:gd name="T23" fmla="*/ 232 h 391"/>
                <a:gd name="T24" fmla="*/ 268 w 268"/>
                <a:gd name="T25" fmla="*/ 200 h 391"/>
                <a:gd name="T26" fmla="*/ 268 w 268"/>
                <a:gd name="T27" fmla="*/ 137 h 391"/>
                <a:gd name="T28" fmla="*/ 260 w 268"/>
                <a:gd name="T29" fmla="*/ 71 h 391"/>
                <a:gd name="T30" fmla="*/ 251 w 268"/>
                <a:gd name="T31" fmla="*/ 21 h 391"/>
                <a:gd name="T32" fmla="*/ 247 w 268"/>
                <a:gd name="T33" fmla="*/ 0 h 391"/>
                <a:gd name="T34" fmla="*/ 244 w 268"/>
                <a:gd name="T35" fmla="*/ 2 h 391"/>
                <a:gd name="T36" fmla="*/ 236 w 268"/>
                <a:gd name="T37" fmla="*/ 10 h 391"/>
                <a:gd name="T38" fmla="*/ 225 w 268"/>
                <a:gd name="T39" fmla="*/ 21 h 391"/>
                <a:gd name="T40" fmla="*/ 208 w 268"/>
                <a:gd name="T41" fmla="*/ 34 h 391"/>
                <a:gd name="T42" fmla="*/ 191 w 268"/>
                <a:gd name="T43" fmla="*/ 51 h 391"/>
                <a:gd name="T44" fmla="*/ 173 w 268"/>
                <a:gd name="T45" fmla="*/ 69 h 391"/>
                <a:gd name="T46" fmla="*/ 152 w 268"/>
                <a:gd name="T47" fmla="*/ 90 h 391"/>
                <a:gd name="T48" fmla="*/ 133 w 268"/>
                <a:gd name="T49" fmla="*/ 112 h 391"/>
                <a:gd name="T50" fmla="*/ 115 w 268"/>
                <a:gd name="T51" fmla="*/ 133 h 391"/>
                <a:gd name="T52" fmla="*/ 94 w 268"/>
                <a:gd name="T53" fmla="*/ 150 h 391"/>
                <a:gd name="T54" fmla="*/ 72 w 268"/>
                <a:gd name="T55" fmla="*/ 167 h 391"/>
                <a:gd name="T56" fmla="*/ 51 w 268"/>
                <a:gd name="T57" fmla="*/ 182 h 391"/>
                <a:gd name="T58" fmla="*/ 30 w 268"/>
                <a:gd name="T59" fmla="*/ 193 h 391"/>
                <a:gd name="T60" fmla="*/ 15 w 268"/>
                <a:gd name="T61" fmla="*/ 202 h 391"/>
                <a:gd name="T62" fmla="*/ 4 w 268"/>
                <a:gd name="T63" fmla="*/ 208 h 391"/>
                <a:gd name="T64" fmla="*/ 0 w 268"/>
                <a:gd name="T65" fmla="*/ 210 h 3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8" h="391">
                  <a:moveTo>
                    <a:pt x="0" y="210"/>
                  </a:moveTo>
                  <a:lnTo>
                    <a:pt x="0" y="230"/>
                  </a:lnTo>
                  <a:lnTo>
                    <a:pt x="0" y="279"/>
                  </a:lnTo>
                  <a:lnTo>
                    <a:pt x="4" y="335"/>
                  </a:lnTo>
                  <a:lnTo>
                    <a:pt x="14" y="384"/>
                  </a:lnTo>
                  <a:lnTo>
                    <a:pt x="29" y="391"/>
                  </a:lnTo>
                  <a:lnTo>
                    <a:pt x="58" y="386"/>
                  </a:lnTo>
                  <a:lnTo>
                    <a:pt x="98" y="367"/>
                  </a:lnTo>
                  <a:lnTo>
                    <a:pt x="143" y="339"/>
                  </a:lnTo>
                  <a:lnTo>
                    <a:pt x="187" y="305"/>
                  </a:lnTo>
                  <a:lnTo>
                    <a:pt x="227" y="268"/>
                  </a:lnTo>
                  <a:lnTo>
                    <a:pt x="255" y="232"/>
                  </a:lnTo>
                  <a:lnTo>
                    <a:pt x="268" y="200"/>
                  </a:lnTo>
                  <a:lnTo>
                    <a:pt x="268" y="137"/>
                  </a:lnTo>
                  <a:lnTo>
                    <a:pt x="260" y="71"/>
                  </a:lnTo>
                  <a:lnTo>
                    <a:pt x="251" y="21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36" y="10"/>
                  </a:lnTo>
                  <a:lnTo>
                    <a:pt x="225" y="21"/>
                  </a:lnTo>
                  <a:lnTo>
                    <a:pt x="208" y="34"/>
                  </a:lnTo>
                  <a:lnTo>
                    <a:pt x="191" y="51"/>
                  </a:lnTo>
                  <a:lnTo>
                    <a:pt x="173" y="69"/>
                  </a:lnTo>
                  <a:lnTo>
                    <a:pt x="152" y="90"/>
                  </a:lnTo>
                  <a:lnTo>
                    <a:pt x="133" y="112"/>
                  </a:lnTo>
                  <a:lnTo>
                    <a:pt x="115" y="133"/>
                  </a:lnTo>
                  <a:lnTo>
                    <a:pt x="94" y="150"/>
                  </a:lnTo>
                  <a:lnTo>
                    <a:pt x="72" y="167"/>
                  </a:lnTo>
                  <a:lnTo>
                    <a:pt x="51" y="182"/>
                  </a:lnTo>
                  <a:lnTo>
                    <a:pt x="30" y="193"/>
                  </a:lnTo>
                  <a:lnTo>
                    <a:pt x="15" y="202"/>
                  </a:lnTo>
                  <a:lnTo>
                    <a:pt x="4" y="208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660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7" name="Freeform 49"/>
            <p:cNvSpPr>
              <a:spLocks/>
            </p:cNvSpPr>
            <p:nvPr/>
          </p:nvSpPr>
          <p:spPr bwMode="auto">
            <a:xfrm>
              <a:off x="4226" y="2296"/>
              <a:ext cx="271" cy="372"/>
            </a:xfrm>
            <a:custGeom>
              <a:avLst/>
              <a:gdLst>
                <a:gd name="T0" fmla="*/ 0 w 271"/>
                <a:gd name="T1" fmla="*/ 296 h 372"/>
                <a:gd name="T2" fmla="*/ 0 w 271"/>
                <a:gd name="T3" fmla="*/ 279 h 372"/>
                <a:gd name="T4" fmla="*/ 2 w 271"/>
                <a:gd name="T5" fmla="*/ 238 h 372"/>
                <a:gd name="T6" fmla="*/ 13 w 271"/>
                <a:gd name="T7" fmla="*/ 195 h 372"/>
                <a:gd name="T8" fmla="*/ 37 w 271"/>
                <a:gd name="T9" fmla="*/ 163 h 372"/>
                <a:gd name="T10" fmla="*/ 54 w 271"/>
                <a:gd name="T11" fmla="*/ 155 h 372"/>
                <a:gd name="T12" fmla="*/ 69 w 271"/>
                <a:gd name="T13" fmla="*/ 152 h 372"/>
                <a:gd name="T14" fmla="*/ 84 w 271"/>
                <a:gd name="T15" fmla="*/ 150 h 372"/>
                <a:gd name="T16" fmla="*/ 97 w 271"/>
                <a:gd name="T17" fmla="*/ 150 h 372"/>
                <a:gd name="T18" fmla="*/ 107 w 271"/>
                <a:gd name="T19" fmla="*/ 152 h 372"/>
                <a:gd name="T20" fmla="*/ 114 w 271"/>
                <a:gd name="T21" fmla="*/ 154 h 372"/>
                <a:gd name="T22" fmla="*/ 120 w 271"/>
                <a:gd name="T23" fmla="*/ 155 h 372"/>
                <a:gd name="T24" fmla="*/ 122 w 271"/>
                <a:gd name="T25" fmla="*/ 155 h 372"/>
                <a:gd name="T26" fmla="*/ 125 w 271"/>
                <a:gd name="T27" fmla="*/ 137 h 372"/>
                <a:gd name="T28" fmla="*/ 135 w 271"/>
                <a:gd name="T29" fmla="*/ 96 h 372"/>
                <a:gd name="T30" fmla="*/ 152 w 271"/>
                <a:gd name="T31" fmla="*/ 51 h 372"/>
                <a:gd name="T32" fmla="*/ 170 w 271"/>
                <a:gd name="T33" fmla="*/ 26 h 372"/>
                <a:gd name="T34" fmla="*/ 181 w 271"/>
                <a:gd name="T35" fmla="*/ 21 h 372"/>
                <a:gd name="T36" fmla="*/ 193 w 271"/>
                <a:gd name="T37" fmla="*/ 15 h 372"/>
                <a:gd name="T38" fmla="*/ 204 w 271"/>
                <a:gd name="T39" fmla="*/ 10 h 372"/>
                <a:gd name="T40" fmla="*/ 217 w 271"/>
                <a:gd name="T41" fmla="*/ 6 h 372"/>
                <a:gd name="T42" fmla="*/ 228 w 271"/>
                <a:gd name="T43" fmla="*/ 2 h 372"/>
                <a:gd name="T44" fmla="*/ 239 w 271"/>
                <a:gd name="T45" fmla="*/ 0 h 372"/>
                <a:gd name="T46" fmla="*/ 247 w 271"/>
                <a:gd name="T47" fmla="*/ 0 h 372"/>
                <a:gd name="T48" fmla="*/ 253 w 271"/>
                <a:gd name="T49" fmla="*/ 2 h 372"/>
                <a:gd name="T50" fmla="*/ 262 w 271"/>
                <a:gd name="T51" fmla="*/ 15 h 372"/>
                <a:gd name="T52" fmla="*/ 268 w 271"/>
                <a:gd name="T53" fmla="*/ 34 h 372"/>
                <a:gd name="T54" fmla="*/ 269 w 271"/>
                <a:gd name="T55" fmla="*/ 51 h 372"/>
                <a:gd name="T56" fmla="*/ 271 w 271"/>
                <a:gd name="T57" fmla="*/ 58 h 372"/>
                <a:gd name="T58" fmla="*/ 131 w 271"/>
                <a:gd name="T59" fmla="*/ 311 h 372"/>
                <a:gd name="T60" fmla="*/ 0 w 271"/>
                <a:gd name="T61" fmla="*/ 372 h 372"/>
                <a:gd name="T62" fmla="*/ 0 w 271"/>
                <a:gd name="T63" fmla="*/ 296 h 3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1" h="372">
                  <a:moveTo>
                    <a:pt x="0" y="296"/>
                  </a:moveTo>
                  <a:lnTo>
                    <a:pt x="0" y="279"/>
                  </a:lnTo>
                  <a:lnTo>
                    <a:pt x="2" y="238"/>
                  </a:lnTo>
                  <a:lnTo>
                    <a:pt x="13" y="195"/>
                  </a:lnTo>
                  <a:lnTo>
                    <a:pt x="37" y="163"/>
                  </a:lnTo>
                  <a:lnTo>
                    <a:pt x="54" y="155"/>
                  </a:lnTo>
                  <a:lnTo>
                    <a:pt x="69" y="152"/>
                  </a:lnTo>
                  <a:lnTo>
                    <a:pt x="84" y="150"/>
                  </a:lnTo>
                  <a:lnTo>
                    <a:pt x="97" y="150"/>
                  </a:lnTo>
                  <a:lnTo>
                    <a:pt x="107" y="152"/>
                  </a:lnTo>
                  <a:lnTo>
                    <a:pt x="114" y="154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5" y="137"/>
                  </a:lnTo>
                  <a:lnTo>
                    <a:pt x="135" y="96"/>
                  </a:lnTo>
                  <a:lnTo>
                    <a:pt x="152" y="51"/>
                  </a:lnTo>
                  <a:lnTo>
                    <a:pt x="170" y="26"/>
                  </a:lnTo>
                  <a:lnTo>
                    <a:pt x="181" y="21"/>
                  </a:lnTo>
                  <a:lnTo>
                    <a:pt x="193" y="15"/>
                  </a:lnTo>
                  <a:lnTo>
                    <a:pt x="204" y="10"/>
                  </a:lnTo>
                  <a:lnTo>
                    <a:pt x="217" y="6"/>
                  </a:lnTo>
                  <a:lnTo>
                    <a:pt x="228" y="2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53" y="2"/>
                  </a:lnTo>
                  <a:lnTo>
                    <a:pt x="262" y="15"/>
                  </a:lnTo>
                  <a:lnTo>
                    <a:pt x="268" y="34"/>
                  </a:lnTo>
                  <a:lnTo>
                    <a:pt x="269" y="51"/>
                  </a:lnTo>
                  <a:lnTo>
                    <a:pt x="271" y="58"/>
                  </a:lnTo>
                  <a:lnTo>
                    <a:pt x="131" y="311"/>
                  </a:lnTo>
                  <a:lnTo>
                    <a:pt x="0" y="372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8" name="Freeform 50"/>
            <p:cNvSpPr>
              <a:spLocks/>
            </p:cNvSpPr>
            <p:nvPr/>
          </p:nvSpPr>
          <p:spPr bwMode="auto">
            <a:xfrm>
              <a:off x="4239" y="2322"/>
              <a:ext cx="253" cy="474"/>
            </a:xfrm>
            <a:custGeom>
              <a:avLst/>
              <a:gdLst>
                <a:gd name="T0" fmla="*/ 0 w 253"/>
                <a:gd name="T1" fmla="*/ 275 h 474"/>
                <a:gd name="T2" fmla="*/ 0 w 253"/>
                <a:gd name="T3" fmla="*/ 262 h 474"/>
                <a:gd name="T4" fmla="*/ 6 w 253"/>
                <a:gd name="T5" fmla="*/ 229 h 474"/>
                <a:gd name="T6" fmla="*/ 19 w 253"/>
                <a:gd name="T7" fmla="*/ 189 h 474"/>
                <a:gd name="T8" fmla="*/ 43 w 253"/>
                <a:gd name="T9" fmla="*/ 154 h 474"/>
                <a:gd name="T10" fmla="*/ 53 w 253"/>
                <a:gd name="T11" fmla="*/ 146 h 474"/>
                <a:gd name="T12" fmla="*/ 60 w 253"/>
                <a:gd name="T13" fmla="*/ 139 h 474"/>
                <a:gd name="T14" fmla="*/ 66 w 253"/>
                <a:gd name="T15" fmla="*/ 135 h 474"/>
                <a:gd name="T16" fmla="*/ 73 w 253"/>
                <a:gd name="T17" fmla="*/ 133 h 474"/>
                <a:gd name="T18" fmla="*/ 79 w 253"/>
                <a:gd name="T19" fmla="*/ 131 h 474"/>
                <a:gd name="T20" fmla="*/ 84 w 253"/>
                <a:gd name="T21" fmla="*/ 133 h 474"/>
                <a:gd name="T22" fmla="*/ 92 w 253"/>
                <a:gd name="T23" fmla="*/ 135 h 474"/>
                <a:gd name="T24" fmla="*/ 99 w 253"/>
                <a:gd name="T25" fmla="*/ 139 h 474"/>
                <a:gd name="T26" fmla="*/ 111 w 253"/>
                <a:gd name="T27" fmla="*/ 152 h 474"/>
                <a:gd name="T28" fmla="*/ 118 w 253"/>
                <a:gd name="T29" fmla="*/ 169 h 474"/>
                <a:gd name="T30" fmla="*/ 120 w 253"/>
                <a:gd name="T31" fmla="*/ 184 h 474"/>
                <a:gd name="T32" fmla="*/ 120 w 253"/>
                <a:gd name="T33" fmla="*/ 189 h 474"/>
                <a:gd name="T34" fmla="*/ 122 w 253"/>
                <a:gd name="T35" fmla="*/ 176 h 474"/>
                <a:gd name="T36" fmla="*/ 124 w 253"/>
                <a:gd name="T37" fmla="*/ 144 h 474"/>
                <a:gd name="T38" fmla="*/ 129 w 253"/>
                <a:gd name="T39" fmla="*/ 109 h 474"/>
                <a:gd name="T40" fmla="*/ 137 w 253"/>
                <a:gd name="T41" fmla="*/ 81 h 474"/>
                <a:gd name="T42" fmla="*/ 144 w 253"/>
                <a:gd name="T43" fmla="*/ 66 h 474"/>
                <a:gd name="T44" fmla="*/ 152 w 253"/>
                <a:gd name="T45" fmla="*/ 53 h 474"/>
                <a:gd name="T46" fmla="*/ 159 w 253"/>
                <a:gd name="T47" fmla="*/ 40 h 474"/>
                <a:gd name="T48" fmla="*/ 170 w 253"/>
                <a:gd name="T49" fmla="*/ 27 h 474"/>
                <a:gd name="T50" fmla="*/ 182 w 253"/>
                <a:gd name="T51" fmla="*/ 17 h 474"/>
                <a:gd name="T52" fmla="*/ 195 w 253"/>
                <a:gd name="T53" fmla="*/ 8 h 474"/>
                <a:gd name="T54" fmla="*/ 210 w 253"/>
                <a:gd name="T55" fmla="*/ 2 h 474"/>
                <a:gd name="T56" fmla="*/ 226 w 253"/>
                <a:gd name="T57" fmla="*/ 0 h 474"/>
                <a:gd name="T58" fmla="*/ 249 w 253"/>
                <a:gd name="T59" fmla="*/ 38 h 474"/>
                <a:gd name="T60" fmla="*/ 253 w 253"/>
                <a:gd name="T61" fmla="*/ 128 h 474"/>
                <a:gd name="T62" fmla="*/ 245 w 253"/>
                <a:gd name="T63" fmla="*/ 230 h 474"/>
                <a:gd name="T64" fmla="*/ 228 w 253"/>
                <a:gd name="T65" fmla="*/ 307 h 474"/>
                <a:gd name="T66" fmla="*/ 221 w 253"/>
                <a:gd name="T67" fmla="*/ 326 h 474"/>
                <a:gd name="T68" fmla="*/ 212 w 253"/>
                <a:gd name="T69" fmla="*/ 350 h 474"/>
                <a:gd name="T70" fmla="*/ 202 w 253"/>
                <a:gd name="T71" fmla="*/ 375 h 474"/>
                <a:gd name="T72" fmla="*/ 189 w 253"/>
                <a:gd name="T73" fmla="*/ 401 h 474"/>
                <a:gd name="T74" fmla="*/ 172 w 253"/>
                <a:gd name="T75" fmla="*/ 425 h 474"/>
                <a:gd name="T76" fmla="*/ 154 w 253"/>
                <a:gd name="T77" fmla="*/ 447 h 474"/>
                <a:gd name="T78" fmla="*/ 131 w 253"/>
                <a:gd name="T79" fmla="*/ 464 h 474"/>
                <a:gd name="T80" fmla="*/ 103 w 253"/>
                <a:gd name="T81" fmla="*/ 474 h 474"/>
                <a:gd name="T82" fmla="*/ 67 w 253"/>
                <a:gd name="T83" fmla="*/ 472 h 474"/>
                <a:gd name="T84" fmla="*/ 41 w 253"/>
                <a:gd name="T85" fmla="*/ 451 h 474"/>
                <a:gd name="T86" fmla="*/ 24 w 253"/>
                <a:gd name="T87" fmla="*/ 419 h 474"/>
                <a:gd name="T88" fmla="*/ 11 w 253"/>
                <a:gd name="T89" fmla="*/ 382 h 474"/>
                <a:gd name="T90" fmla="*/ 4 w 253"/>
                <a:gd name="T91" fmla="*/ 343 h 474"/>
                <a:gd name="T92" fmla="*/ 2 w 253"/>
                <a:gd name="T93" fmla="*/ 309 h 474"/>
                <a:gd name="T94" fmla="*/ 0 w 253"/>
                <a:gd name="T95" fmla="*/ 285 h 474"/>
                <a:gd name="T96" fmla="*/ 0 w 253"/>
                <a:gd name="T97" fmla="*/ 275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3" h="474">
                  <a:moveTo>
                    <a:pt x="0" y="275"/>
                  </a:moveTo>
                  <a:lnTo>
                    <a:pt x="0" y="262"/>
                  </a:lnTo>
                  <a:lnTo>
                    <a:pt x="6" y="229"/>
                  </a:lnTo>
                  <a:lnTo>
                    <a:pt x="19" y="189"/>
                  </a:lnTo>
                  <a:lnTo>
                    <a:pt x="43" y="154"/>
                  </a:lnTo>
                  <a:lnTo>
                    <a:pt x="53" y="146"/>
                  </a:lnTo>
                  <a:lnTo>
                    <a:pt x="60" y="139"/>
                  </a:lnTo>
                  <a:lnTo>
                    <a:pt x="66" y="135"/>
                  </a:lnTo>
                  <a:lnTo>
                    <a:pt x="73" y="133"/>
                  </a:lnTo>
                  <a:lnTo>
                    <a:pt x="79" y="131"/>
                  </a:lnTo>
                  <a:lnTo>
                    <a:pt x="84" y="133"/>
                  </a:lnTo>
                  <a:lnTo>
                    <a:pt x="92" y="135"/>
                  </a:lnTo>
                  <a:lnTo>
                    <a:pt x="99" y="139"/>
                  </a:lnTo>
                  <a:lnTo>
                    <a:pt x="111" y="152"/>
                  </a:lnTo>
                  <a:lnTo>
                    <a:pt x="118" y="169"/>
                  </a:lnTo>
                  <a:lnTo>
                    <a:pt x="120" y="184"/>
                  </a:lnTo>
                  <a:lnTo>
                    <a:pt x="120" y="189"/>
                  </a:lnTo>
                  <a:lnTo>
                    <a:pt x="122" y="176"/>
                  </a:lnTo>
                  <a:lnTo>
                    <a:pt x="124" y="144"/>
                  </a:lnTo>
                  <a:lnTo>
                    <a:pt x="129" y="109"/>
                  </a:lnTo>
                  <a:lnTo>
                    <a:pt x="137" y="81"/>
                  </a:lnTo>
                  <a:lnTo>
                    <a:pt x="144" y="66"/>
                  </a:lnTo>
                  <a:lnTo>
                    <a:pt x="152" y="53"/>
                  </a:lnTo>
                  <a:lnTo>
                    <a:pt x="159" y="40"/>
                  </a:lnTo>
                  <a:lnTo>
                    <a:pt x="170" y="27"/>
                  </a:lnTo>
                  <a:lnTo>
                    <a:pt x="182" y="17"/>
                  </a:lnTo>
                  <a:lnTo>
                    <a:pt x="195" y="8"/>
                  </a:lnTo>
                  <a:lnTo>
                    <a:pt x="210" y="2"/>
                  </a:lnTo>
                  <a:lnTo>
                    <a:pt x="226" y="0"/>
                  </a:lnTo>
                  <a:lnTo>
                    <a:pt x="249" y="38"/>
                  </a:lnTo>
                  <a:lnTo>
                    <a:pt x="253" y="128"/>
                  </a:lnTo>
                  <a:lnTo>
                    <a:pt x="245" y="230"/>
                  </a:lnTo>
                  <a:lnTo>
                    <a:pt x="228" y="307"/>
                  </a:lnTo>
                  <a:lnTo>
                    <a:pt x="221" y="326"/>
                  </a:lnTo>
                  <a:lnTo>
                    <a:pt x="212" y="350"/>
                  </a:lnTo>
                  <a:lnTo>
                    <a:pt x="202" y="375"/>
                  </a:lnTo>
                  <a:lnTo>
                    <a:pt x="189" y="401"/>
                  </a:lnTo>
                  <a:lnTo>
                    <a:pt x="172" y="425"/>
                  </a:lnTo>
                  <a:lnTo>
                    <a:pt x="154" y="447"/>
                  </a:lnTo>
                  <a:lnTo>
                    <a:pt x="131" y="464"/>
                  </a:lnTo>
                  <a:lnTo>
                    <a:pt x="103" y="474"/>
                  </a:lnTo>
                  <a:lnTo>
                    <a:pt x="67" y="472"/>
                  </a:lnTo>
                  <a:lnTo>
                    <a:pt x="41" y="451"/>
                  </a:lnTo>
                  <a:lnTo>
                    <a:pt x="24" y="419"/>
                  </a:lnTo>
                  <a:lnTo>
                    <a:pt x="11" y="382"/>
                  </a:lnTo>
                  <a:lnTo>
                    <a:pt x="4" y="343"/>
                  </a:lnTo>
                  <a:lnTo>
                    <a:pt x="2" y="309"/>
                  </a:lnTo>
                  <a:lnTo>
                    <a:pt x="0" y="28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7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9" name="Freeform 51"/>
            <p:cNvSpPr>
              <a:spLocks/>
            </p:cNvSpPr>
            <p:nvPr/>
          </p:nvSpPr>
          <p:spPr bwMode="auto">
            <a:xfrm>
              <a:off x="4623" y="1913"/>
              <a:ext cx="192" cy="190"/>
            </a:xfrm>
            <a:custGeom>
              <a:avLst/>
              <a:gdLst>
                <a:gd name="T0" fmla="*/ 30 w 192"/>
                <a:gd name="T1" fmla="*/ 168 h 190"/>
                <a:gd name="T2" fmla="*/ 11 w 192"/>
                <a:gd name="T3" fmla="*/ 142 h 190"/>
                <a:gd name="T4" fmla="*/ 0 w 192"/>
                <a:gd name="T5" fmla="*/ 114 h 190"/>
                <a:gd name="T6" fmla="*/ 0 w 192"/>
                <a:gd name="T7" fmla="*/ 84 h 190"/>
                <a:gd name="T8" fmla="*/ 7 w 192"/>
                <a:gd name="T9" fmla="*/ 56 h 190"/>
                <a:gd name="T10" fmla="*/ 22 w 192"/>
                <a:gd name="T11" fmla="*/ 31 h 190"/>
                <a:gd name="T12" fmla="*/ 44 w 192"/>
                <a:gd name="T13" fmla="*/ 13 h 190"/>
                <a:gd name="T14" fmla="*/ 74 w 192"/>
                <a:gd name="T15" fmla="*/ 2 h 190"/>
                <a:gd name="T16" fmla="*/ 112 w 192"/>
                <a:gd name="T17" fmla="*/ 0 h 190"/>
                <a:gd name="T18" fmla="*/ 134 w 192"/>
                <a:gd name="T19" fmla="*/ 3 h 190"/>
                <a:gd name="T20" fmla="*/ 153 w 192"/>
                <a:gd name="T21" fmla="*/ 13 h 190"/>
                <a:gd name="T22" fmla="*/ 168 w 192"/>
                <a:gd name="T23" fmla="*/ 26 h 190"/>
                <a:gd name="T24" fmla="*/ 179 w 192"/>
                <a:gd name="T25" fmla="*/ 43 h 190"/>
                <a:gd name="T26" fmla="*/ 187 w 192"/>
                <a:gd name="T27" fmla="*/ 60 h 190"/>
                <a:gd name="T28" fmla="*/ 190 w 192"/>
                <a:gd name="T29" fmla="*/ 76 h 190"/>
                <a:gd name="T30" fmla="*/ 192 w 192"/>
                <a:gd name="T31" fmla="*/ 91 h 190"/>
                <a:gd name="T32" fmla="*/ 192 w 192"/>
                <a:gd name="T33" fmla="*/ 104 h 190"/>
                <a:gd name="T34" fmla="*/ 181 w 192"/>
                <a:gd name="T35" fmla="*/ 134 h 190"/>
                <a:gd name="T36" fmla="*/ 166 w 192"/>
                <a:gd name="T37" fmla="*/ 159 h 190"/>
                <a:gd name="T38" fmla="*/ 145 w 192"/>
                <a:gd name="T39" fmla="*/ 176 h 190"/>
                <a:gd name="T40" fmla="*/ 121 w 192"/>
                <a:gd name="T41" fmla="*/ 187 h 190"/>
                <a:gd name="T42" fmla="*/ 97 w 192"/>
                <a:gd name="T43" fmla="*/ 190 h 190"/>
                <a:gd name="T44" fmla="*/ 73 w 192"/>
                <a:gd name="T45" fmla="*/ 189 h 190"/>
                <a:gd name="T46" fmla="*/ 50 w 192"/>
                <a:gd name="T47" fmla="*/ 181 h 190"/>
                <a:gd name="T48" fmla="*/ 30 w 192"/>
                <a:gd name="T49" fmla="*/ 168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2" h="190">
                  <a:moveTo>
                    <a:pt x="30" y="168"/>
                  </a:moveTo>
                  <a:lnTo>
                    <a:pt x="11" y="142"/>
                  </a:lnTo>
                  <a:lnTo>
                    <a:pt x="0" y="114"/>
                  </a:lnTo>
                  <a:lnTo>
                    <a:pt x="0" y="84"/>
                  </a:lnTo>
                  <a:lnTo>
                    <a:pt x="7" y="56"/>
                  </a:lnTo>
                  <a:lnTo>
                    <a:pt x="22" y="31"/>
                  </a:lnTo>
                  <a:lnTo>
                    <a:pt x="44" y="13"/>
                  </a:lnTo>
                  <a:lnTo>
                    <a:pt x="74" y="2"/>
                  </a:lnTo>
                  <a:lnTo>
                    <a:pt x="112" y="0"/>
                  </a:lnTo>
                  <a:lnTo>
                    <a:pt x="134" y="3"/>
                  </a:lnTo>
                  <a:lnTo>
                    <a:pt x="153" y="13"/>
                  </a:lnTo>
                  <a:lnTo>
                    <a:pt x="168" y="26"/>
                  </a:lnTo>
                  <a:lnTo>
                    <a:pt x="179" y="43"/>
                  </a:lnTo>
                  <a:lnTo>
                    <a:pt x="187" y="60"/>
                  </a:lnTo>
                  <a:lnTo>
                    <a:pt x="190" y="76"/>
                  </a:lnTo>
                  <a:lnTo>
                    <a:pt x="192" y="91"/>
                  </a:lnTo>
                  <a:lnTo>
                    <a:pt x="192" y="104"/>
                  </a:lnTo>
                  <a:lnTo>
                    <a:pt x="181" y="134"/>
                  </a:lnTo>
                  <a:lnTo>
                    <a:pt x="166" y="159"/>
                  </a:lnTo>
                  <a:lnTo>
                    <a:pt x="145" y="176"/>
                  </a:lnTo>
                  <a:lnTo>
                    <a:pt x="121" y="187"/>
                  </a:lnTo>
                  <a:lnTo>
                    <a:pt x="97" y="190"/>
                  </a:lnTo>
                  <a:lnTo>
                    <a:pt x="73" y="189"/>
                  </a:lnTo>
                  <a:lnTo>
                    <a:pt x="50" y="181"/>
                  </a:lnTo>
                  <a:lnTo>
                    <a:pt x="30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0" name="Freeform 52"/>
            <p:cNvSpPr>
              <a:spLocks/>
            </p:cNvSpPr>
            <p:nvPr/>
          </p:nvSpPr>
          <p:spPr bwMode="auto">
            <a:xfrm>
              <a:off x="4647" y="1931"/>
              <a:ext cx="144" cy="150"/>
            </a:xfrm>
            <a:custGeom>
              <a:avLst/>
              <a:gdLst>
                <a:gd name="T0" fmla="*/ 144 w 144"/>
                <a:gd name="T1" fmla="*/ 86 h 150"/>
                <a:gd name="T2" fmla="*/ 140 w 144"/>
                <a:gd name="T3" fmla="*/ 96 h 150"/>
                <a:gd name="T4" fmla="*/ 135 w 144"/>
                <a:gd name="T5" fmla="*/ 105 h 150"/>
                <a:gd name="T6" fmla="*/ 129 w 144"/>
                <a:gd name="T7" fmla="*/ 116 h 150"/>
                <a:gd name="T8" fmla="*/ 121 w 144"/>
                <a:gd name="T9" fmla="*/ 126 h 150"/>
                <a:gd name="T10" fmla="*/ 114 w 144"/>
                <a:gd name="T11" fmla="*/ 135 h 150"/>
                <a:gd name="T12" fmla="*/ 105 w 144"/>
                <a:gd name="T13" fmla="*/ 143 h 150"/>
                <a:gd name="T14" fmla="*/ 95 w 144"/>
                <a:gd name="T15" fmla="*/ 146 h 150"/>
                <a:gd name="T16" fmla="*/ 86 w 144"/>
                <a:gd name="T17" fmla="*/ 150 h 150"/>
                <a:gd name="T18" fmla="*/ 71 w 144"/>
                <a:gd name="T19" fmla="*/ 150 h 150"/>
                <a:gd name="T20" fmla="*/ 56 w 144"/>
                <a:gd name="T21" fmla="*/ 148 h 150"/>
                <a:gd name="T22" fmla="*/ 43 w 144"/>
                <a:gd name="T23" fmla="*/ 143 h 150"/>
                <a:gd name="T24" fmla="*/ 30 w 144"/>
                <a:gd name="T25" fmla="*/ 135 h 150"/>
                <a:gd name="T26" fmla="*/ 20 w 144"/>
                <a:gd name="T27" fmla="*/ 126 h 150"/>
                <a:gd name="T28" fmla="*/ 11 w 144"/>
                <a:gd name="T29" fmla="*/ 114 h 150"/>
                <a:gd name="T30" fmla="*/ 6 w 144"/>
                <a:gd name="T31" fmla="*/ 101 h 150"/>
                <a:gd name="T32" fmla="*/ 2 w 144"/>
                <a:gd name="T33" fmla="*/ 86 h 150"/>
                <a:gd name="T34" fmla="*/ 0 w 144"/>
                <a:gd name="T35" fmla="*/ 66 h 150"/>
                <a:gd name="T36" fmla="*/ 2 w 144"/>
                <a:gd name="T37" fmla="*/ 47 h 150"/>
                <a:gd name="T38" fmla="*/ 7 w 144"/>
                <a:gd name="T39" fmla="*/ 32 h 150"/>
                <a:gd name="T40" fmla="*/ 19 w 144"/>
                <a:gd name="T41" fmla="*/ 17 h 150"/>
                <a:gd name="T42" fmla="*/ 32 w 144"/>
                <a:gd name="T43" fmla="*/ 8 h 150"/>
                <a:gd name="T44" fmla="*/ 49 w 144"/>
                <a:gd name="T45" fmla="*/ 2 h 150"/>
                <a:gd name="T46" fmla="*/ 69 w 144"/>
                <a:gd name="T47" fmla="*/ 0 h 150"/>
                <a:gd name="T48" fmla="*/ 95 w 144"/>
                <a:gd name="T49" fmla="*/ 4 h 150"/>
                <a:gd name="T50" fmla="*/ 121 w 144"/>
                <a:gd name="T51" fmla="*/ 17 h 150"/>
                <a:gd name="T52" fmla="*/ 138 w 144"/>
                <a:gd name="T53" fmla="*/ 40 h 150"/>
                <a:gd name="T54" fmla="*/ 144 w 144"/>
                <a:gd name="T55" fmla="*/ 66 h 150"/>
                <a:gd name="T56" fmla="*/ 144 w 144"/>
                <a:gd name="T57" fmla="*/ 86 h 1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4" h="150">
                  <a:moveTo>
                    <a:pt x="144" y="86"/>
                  </a:moveTo>
                  <a:lnTo>
                    <a:pt x="140" y="96"/>
                  </a:lnTo>
                  <a:lnTo>
                    <a:pt x="135" y="105"/>
                  </a:lnTo>
                  <a:lnTo>
                    <a:pt x="129" y="116"/>
                  </a:lnTo>
                  <a:lnTo>
                    <a:pt x="121" y="126"/>
                  </a:lnTo>
                  <a:lnTo>
                    <a:pt x="114" y="135"/>
                  </a:lnTo>
                  <a:lnTo>
                    <a:pt x="105" y="143"/>
                  </a:lnTo>
                  <a:lnTo>
                    <a:pt x="95" y="146"/>
                  </a:lnTo>
                  <a:lnTo>
                    <a:pt x="86" y="150"/>
                  </a:lnTo>
                  <a:lnTo>
                    <a:pt x="71" y="150"/>
                  </a:lnTo>
                  <a:lnTo>
                    <a:pt x="56" y="148"/>
                  </a:lnTo>
                  <a:lnTo>
                    <a:pt x="43" y="143"/>
                  </a:lnTo>
                  <a:lnTo>
                    <a:pt x="30" y="135"/>
                  </a:lnTo>
                  <a:lnTo>
                    <a:pt x="20" y="126"/>
                  </a:lnTo>
                  <a:lnTo>
                    <a:pt x="11" y="114"/>
                  </a:lnTo>
                  <a:lnTo>
                    <a:pt x="6" y="101"/>
                  </a:lnTo>
                  <a:lnTo>
                    <a:pt x="2" y="86"/>
                  </a:lnTo>
                  <a:lnTo>
                    <a:pt x="0" y="66"/>
                  </a:lnTo>
                  <a:lnTo>
                    <a:pt x="2" y="47"/>
                  </a:lnTo>
                  <a:lnTo>
                    <a:pt x="7" y="32"/>
                  </a:lnTo>
                  <a:lnTo>
                    <a:pt x="19" y="17"/>
                  </a:lnTo>
                  <a:lnTo>
                    <a:pt x="32" y="8"/>
                  </a:lnTo>
                  <a:lnTo>
                    <a:pt x="49" y="2"/>
                  </a:lnTo>
                  <a:lnTo>
                    <a:pt x="69" y="0"/>
                  </a:lnTo>
                  <a:lnTo>
                    <a:pt x="95" y="4"/>
                  </a:lnTo>
                  <a:lnTo>
                    <a:pt x="121" y="17"/>
                  </a:lnTo>
                  <a:lnTo>
                    <a:pt x="138" y="40"/>
                  </a:lnTo>
                  <a:lnTo>
                    <a:pt x="144" y="66"/>
                  </a:lnTo>
                  <a:lnTo>
                    <a:pt x="144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1" name="Freeform 53"/>
            <p:cNvSpPr>
              <a:spLocks/>
            </p:cNvSpPr>
            <p:nvPr/>
          </p:nvSpPr>
          <p:spPr bwMode="auto">
            <a:xfrm>
              <a:off x="4673" y="1924"/>
              <a:ext cx="99" cy="110"/>
            </a:xfrm>
            <a:custGeom>
              <a:avLst/>
              <a:gdLst>
                <a:gd name="T0" fmla="*/ 26 w 99"/>
                <a:gd name="T1" fmla="*/ 105 h 110"/>
                <a:gd name="T2" fmla="*/ 34 w 99"/>
                <a:gd name="T3" fmla="*/ 108 h 110"/>
                <a:gd name="T4" fmla="*/ 43 w 99"/>
                <a:gd name="T5" fmla="*/ 110 h 110"/>
                <a:gd name="T6" fmla="*/ 51 w 99"/>
                <a:gd name="T7" fmla="*/ 110 h 110"/>
                <a:gd name="T8" fmla="*/ 58 w 99"/>
                <a:gd name="T9" fmla="*/ 110 h 110"/>
                <a:gd name="T10" fmla="*/ 66 w 99"/>
                <a:gd name="T11" fmla="*/ 108 h 110"/>
                <a:gd name="T12" fmla="*/ 71 w 99"/>
                <a:gd name="T13" fmla="*/ 103 h 110"/>
                <a:gd name="T14" fmla="*/ 79 w 99"/>
                <a:gd name="T15" fmla="*/ 97 h 110"/>
                <a:gd name="T16" fmla="*/ 86 w 99"/>
                <a:gd name="T17" fmla="*/ 88 h 110"/>
                <a:gd name="T18" fmla="*/ 94 w 99"/>
                <a:gd name="T19" fmla="*/ 75 h 110"/>
                <a:gd name="T20" fmla="*/ 99 w 99"/>
                <a:gd name="T21" fmla="*/ 60 h 110"/>
                <a:gd name="T22" fmla="*/ 99 w 99"/>
                <a:gd name="T23" fmla="*/ 45 h 110"/>
                <a:gd name="T24" fmla="*/ 97 w 99"/>
                <a:gd name="T25" fmla="*/ 30 h 110"/>
                <a:gd name="T26" fmla="*/ 90 w 99"/>
                <a:gd name="T27" fmla="*/ 19 h 110"/>
                <a:gd name="T28" fmla="*/ 82 w 99"/>
                <a:gd name="T29" fmla="*/ 7 h 110"/>
                <a:gd name="T30" fmla="*/ 71 w 99"/>
                <a:gd name="T31" fmla="*/ 2 h 110"/>
                <a:gd name="T32" fmla="*/ 56 w 99"/>
                <a:gd name="T33" fmla="*/ 0 h 110"/>
                <a:gd name="T34" fmla="*/ 30 w 99"/>
                <a:gd name="T35" fmla="*/ 5 h 110"/>
                <a:gd name="T36" fmla="*/ 11 w 99"/>
                <a:gd name="T37" fmla="*/ 17 h 110"/>
                <a:gd name="T38" fmla="*/ 4 w 99"/>
                <a:gd name="T39" fmla="*/ 32 h 110"/>
                <a:gd name="T40" fmla="*/ 0 w 99"/>
                <a:gd name="T41" fmla="*/ 49 h 110"/>
                <a:gd name="T42" fmla="*/ 4 w 99"/>
                <a:gd name="T43" fmla="*/ 67 h 110"/>
                <a:gd name="T44" fmla="*/ 9 w 99"/>
                <a:gd name="T45" fmla="*/ 84 h 110"/>
                <a:gd name="T46" fmla="*/ 17 w 99"/>
                <a:gd name="T47" fmla="*/ 97 h 110"/>
                <a:gd name="T48" fmla="*/ 26 w 99"/>
                <a:gd name="T49" fmla="*/ 105 h 1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" h="110">
                  <a:moveTo>
                    <a:pt x="26" y="105"/>
                  </a:moveTo>
                  <a:lnTo>
                    <a:pt x="34" y="108"/>
                  </a:lnTo>
                  <a:lnTo>
                    <a:pt x="43" y="110"/>
                  </a:lnTo>
                  <a:lnTo>
                    <a:pt x="51" y="110"/>
                  </a:lnTo>
                  <a:lnTo>
                    <a:pt x="58" y="110"/>
                  </a:lnTo>
                  <a:lnTo>
                    <a:pt x="66" y="108"/>
                  </a:lnTo>
                  <a:lnTo>
                    <a:pt x="71" y="103"/>
                  </a:lnTo>
                  <a:lnTo>
                    <a:pt x="79" y="97"/>
                  </a:lnTo>
                  <a:lnTo>
                    <a:pt x="86" y="88"/>
                  </a:lnTo>
                  <a:lnTo>
                    <a:pt x="94" y="75"/>
                  </a:lnTo>
                  <a:lnTo>
                    <a:pt x="99" y="60"/>
                  </a:lnTo>
                  <a:lnTo>
                    <a:pt x="99" y="45"/>
                  </a:lnTo>
                  <a:lnTo>
                    <a:pt x="97" y="30"/>
                  </a:lnTo>
                  <a:lnTo>
                    <a:pt x="90" y="19"/>
                  </a:lnTo>
                  <a:lnTo>
                    <a:pt x="82" y="7"/>
                  </a:lnTo>
                  <a:lnTo>
                    <a:pt x="71" y="2"/>
                  </a:lnTo>
                  <a:lnTo>
                    <a:pt x="56" y="0"/>
                  </a:lnTo>
                  <a:lnTo>
                    <a:pt x="30" y="5"/>
                  </a:lnTo>
                  <a:lnTo>
                    <a:pt x="11" y="17"/>
                  </a:lnTo>
                  <a:lnTo>
                    <a:pt x="4" y="32"/>
                  </a:lnTo>
                  <a:lnTo>
                    <a:pt x="0" y="49"/>
                  </a:lnTo>
                  <a:lnTo>
                    <a:pt x="4" y="67"/>
                  </a:lnTo>
                  <a:lnTo>
                    <a:pt x="9" y="84"/>
                  </a:lnTo>
                  <a:lnTo>
                    <a:pt x="17" y="97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2" name="Freeform 54"/>
            <p:cNvSpPr>
              <a:spLocks/>
            </p:cNvSpPr>
            <p:nvPr/>
          </p:nvSpPr>
          <p:spPr bwMode="auto">
            <a:xfrm>
              <a:off x="4686" y="1937"/>
              <a:ext cx="69" cy="82"/>
            </a:xfrm>
            <a:custGeom>
              <a:avLst/>
              <a:gdLst>
                <a:gd name="T0" fmla="*/ 36 w 69"/>
                <a:gd name="T1" fmla="*/ 0 h 82"/>
                <a:gd name="T2" fmla="*/ 23 w 69"/>
                <a:gd name="T3" fmla="*/ 4 h 82"/>
                <a:gd name="T4" fmla="*/ 11 w 69"/>
                <a:gd name="T5" fmla="*/ 11 h 82"/>
                <a:gd name="T6" fmla="*/ 4 w 69"/>
                <a:gd name="T7" fmla="*/ 24 h 82"/>
                <a:gd name="T8" fmla="*/ 0 w 69"/>
                <a:gd name="T9" fmla="*/ 41 h 82"/>
                <a:gd name="T10" fmla="*/ 4 w 69"/>
                <a:gd name="T11" fmla="*/ 56 h 82"/>
                <a:gd name="T12" fmla="*/ 11 w 69"/>
                <a:gd name="T13" fmla="*/ 69 h 82"/>
                <a:gd name="T14" fmla="*/ 23 w 69"/>
                <a:gd name="T15" fmla="*/ 79 h 82"/>
                <a:gd name="T16" fmla="*/ 36 w 69"/>
                <a:gd name="T17" fmla="*/ 82 h 82"/>
                <a:gd name="T18" fmla="*/ 49 w 69"/>
                <a:gd name="T19" fmla="*/ 79 h 82"/>
                <a:gd name="T20" fmla="*/ 60 w 69"/>
                <a:gd name="T21" fmla="*/ 69 h 82"/>
                <a:gd name="T22" fmla="*/ 68 w 69"/>
                <a:gd name="T23" fmla="*/ 56 h 82"/>
                <a:gd name="T24" fmla="*/ 69 w 69"/>
                <a:gd name="T25" fmla="*/ 41 h 82"/>
                <a:gd name="T26" fmla="*/ 68 w 69"/>
                <a:gd name="T27" fmla="*/ 24 h 82"/>
                <a:gd name="T28" fmla="*/ 60 w 69"/>
                <a:gd name="T29" fmla="*/ 11 h 82"/>
                <a:gd name="T30" fmla="*/ 49 w 69"/>
                <a:gd name="T31" fmla="*/ 4 h 82"/>
                <a:gd name="T32" fmla="*/ 36 w 69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82">
                  <a:moveTo>
                    <a:pt x="36" y="0"/>
                  </a:moveTo>
                  <a:lnTo>
                    <a:pt x="23" y="4"/>
                  </a:lnTo>
                  <a:lnTo>
                    <a:pt x="11" y="11"/>
                  </a:lnTo>
                  <a:lnTo>
                    <a:pt x="4" y="24"/>
                  </a:lnTo>
                  <a:lnTo>
                    <a:pt x="0" y="41"/>
                  </a:lnTo>
                  <a:lnTo>
                    <a:pt x="4" y="56"/>
                  </a:lnTo>
                  <a:lnTo>
                    <a:pt x="11" y="69"/>
                  </a:lnTo>
                  <a:lnTo>
                    <a:pt x="23" y="79"/>
                  </a:lnTo>
                  <a:lnTo>
                    <a:pt x="36" y="82"/>
                  </a:lnTo>
                  <a:lnTo>
                    <a:pt x="49" y="79"/>
                  </a:lnTo>
                  <a:lnTo>
                    <a:pt x="60" y="69"/>
                  </a:lnTo>
                  <a:lnTo>
                    <a:pt x="68" y="56"/>
                  </a:lnTo>
                  <a:lnTo>
                    <a:pt x="69" y="41"/>
                  </a:lnTo>
                  <a:lnTo>
                    <a:pt x="68" y="24"/>
                  </a:lnTo>
                  <a:lnTo>
                    <a:pt x="60" y="11"/>
                  </a:lnTo>
                  <a:lnTo>
                    <a:pt x="49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E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3" name="Freeform 55"/>
            <p:cNvSpPr>
              <a:spLocks/>
            </p:cNvSpPr>
            <p:nvPr/>
          </p:nvSpPr>
          <p:spPr bwMode="auto">
            <a:xfrm>
              <a:off x="4716" y="1950"/>
              <a:ext cx="32" cy="30"/>
            </a:xfrm>
            <a:custGeom>
              <a:avLst/>
              <a:gdLst>
                <a:gd name="T0" fmla="*/ 15 w 32"/>
                <a:gd name="T1" fmla="*/ 0 h 30"/>
                <a:gd name="T2" fmla="*/ 9 w 32"/>
                <a:gd name="T3" fmla="*/ 2 h 30"/>
                <a:gd name="T4" fmla="*/ 6 w 32"/>
                <a:gd name="T5" fmla="*/ 4 h 30"/>
                <a:gd name="T6" fmla="*/ 2 w 32"/>
                <a:gd name="T7" fmla="*/ 9 h 30"/>
                <a:gd name="T8" fmla="*/ 0 w 32"/>
                <a:gd name="T9" fmla="*/ 15 h 30"/>
                <a:gd name="T10" fmla="*/ 2 w 32"/>
                <a:gd name="T11" fmla="*/ 21 h 30"/>
                <a:gd name="T12" fmla="*/ 6 w 32"/>
                <a:gd name="T13" fmla="*/ 26 h 30"/>
                <a:gd name="T14" fmla="*/ 9 w 32"/>
                <a:gd name="T15" fmla="*/ 28 h 30"/>
                <a:gd name="T16" fmla="*/ 15 w 32"/>
                <a:gd name="T17" fmla="*/ 30 h 30"/>
                <a:gd name="T18" fmla="*/ 23 w 32"/>
                <a:gd name="T19" fmla="*/ 28 h 30"/>
                <a:gd name="T20" fmla="*/ 26 w 32"/>
                <a:gd name="T21" fmla="*/ 26 h 30"/>
                <a:gd name="T22" fmla="*/ 30 w 32"/>
                <a:gd name="T23" fmla="*/ 21 h 30"/>
                <a:gd name="T24" fmla="*/ 32 w 32"/>
                <a:gd name="T25" fmla="*/ 15 h 30"/>
                <a:gd name="T26" fmla="*/ 30 w 32"/>
                <a:gd name="T27" fmla="*/ 9 h 30"/>
                <a:gd name="T28" fmla="*/ 26 w 32"/>
                <a:gd name="T29" fmla="*/ 4 h 30"/>
                <a:gd name="T30" fmla="*/ 23 w 32"/>
                <a:gd name="T31" fmla="*/ 2 h 30"/>
                <a:gd name="T32" fmla="*/ 15 w 3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0">
                  <a:moveTo>
                    <a:pt x="15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6" y="26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30" y="21"/>
                  </a:lnTo>
                  <a:lnTo>
                    <a:pt x="32" y="15"/>
                  </a:lnTo>
                  <a:lnTo>
                    <a:pt x="30" y="9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4" name="Freeform 56"/>
            <p:cNvSpPr>
              <a:spLocks/>
            </p:cNvSpPr>
            <p:nvPr/>
          </p:nvSpPr>
          <p:spPr bwMode="auto">
            <a:xfrm>
              <a:off x="4568" y="2521"/>
              <a:ext cx="402" cy="164"/>
            </a:xfrm>
            <a:custGeom>
              <a:avLst/>
              <a:gdLst>
                <a:gd name="T0" fmla="*/ 28 w 402"/>
                <a:gd name="T1" fmla="*/ 45 h 164"/>
                <a:gd name="T2" fmla="*/ 30 w 402"/>
                <a:gd name="T3" fmla="*/ 46 h 164"/>
                <a:gd name="T4" fmla="*/ 36 w 402"/>
                <a:gd name="T5" fmla="*/ 48 h 164"/>
                <a:gd name="T6" fmla="*/ 47 w 402"/>
                <a:gd name="T7" fmla="*/ 54 h 164"/>
                <a:gd name="T8" fmla="*/ 66 w 402"/>
                <a:gd name="T9" fmla="*/ 58 h 164"/>
                <a:gd name="T10" fmla="*/ 90 w 402"/>
                <a:gd name="T11" fmla="*/ 63 h 164"/>
                <a:gd name="T12" fmla="*/ 122 w 402"/>
                <a:gd name="T13" fmla="*/ 67 h 164"/>
                <a:gd name="T14" fmla="*/ 163 w 402"/>
                <a:gd name="T15" fmla="*/ 69 h 164"/>
                <a:gd name="T16" fmla="*/ 215 w 402"/>
                <a:gd name="T17" fmla="*/ 67 h 164"/>
                <a:gd name="T18" fmla="*/ 268 w 402"/>
                <a:gd name="T19" fmla="*/ 61 h 164"/>
                <a:gd name="T20" fmla="*/ 309 w 402"/>
                <a:gd name="T21" fmla="*/ 50 h 164"/>
                <a:gd name="T22" fmla="*/ 337 w 402"/>
                <a:gd name="T23" fmla="*/ 39 h 164"/>
                <a:gd name="T24" fmla="*/ 358 w 402"/>
                <a:gd name="T25" fmla="*/ 26 h 164"/>
                <a:gd name="T26" fmla="*/ 371 w 402"/>
                <a:gd name="T27" fmla="*/ 13 h 164"/>
                <a:gd name="T28" fmla="*/ 378 w 402"/>
                <a:gd name="T29" fmla="*/ 3 h 164"/>
                <a:gd name="T30" fmla="*/ 384 w 402"/>
                <a:gd name="T31" fmla="*/ 0 h 164"/>
                <a:gd name="T32" fmla="*/ 388 w 402"/>
                <a:gd name="T33" fmla="*/ 2 h 164"/>
                <a:gd name="T34" fmla="*/ 402 w 402"/>
                <a:gd name="T35" fmla="*/ 41 h 164"/>
                <a:gd name="T36" fmla="*/ 402 w 402"/>
                <a:gd name="T37" fmla="*/ 73 h 164"/>
                <a:gd name="T38" fmla="*/ 395 w 402"/>
                <a:gd name="T39" fmla="*/ 95 h 164"/>
                <a:gd name="T40" fmla="*/ 391 w 402"/>
                <a:gd name="T41" fmla="*/ 103 h 164"/>
                <a:gd name="T42" fmla="*/ 388 w 402"/>
                <a:gd name="T43" fmla="*/ 104 h 164"/>
                <a:gd name="T44" fmla="*/ 380 w 402"/>
                <a:gd name="T45" fmla="*/ 112 h 164"/>
                <a:gd name="T46" fmla="*/ 365 w 402"/>
                <a:gd name="T47" fmla="*/ 121 h 164"/>
                <a:gd name="T48" fmla="*/ 345 w 402"/>
                <a:gd name="T49" fmla="*/ 131 h 164"/>
                <a:gd name="T50" fmla="*/ 318 w 402"/>
                <a:gd name="T51" fmla="*/ 142 h 164"/>
                <a:gd name="T52" fmla="*/ 287 w 402"/>
                <a:gd name="T53" fmla="*/ 153 h 164"/>
                <a:gd name="T54" fmla="*/ 249 w 402"/>
                <a:gd name="T55" fmla="*/ 161 h 164"/>
                <a:gd name="T56" fmla="*/ 208 w 402"/>
                <a:gd name="T57" fmla="*/ 164 h 164"/>
                <a:gd name="T58" fmla="*/ 169 w 402"/>
                <a:gd name="T59" fmla="*/ 164 h 164"/>
                <a:gd name="T60" fmla="*/ 131 w 402"/>
                <a:gd name="T61" fmla="*/ 162 h 164"/>
                <a:gd name="T62" fmla="*/ 98 w 402"/>
                <a:gd name="T63" fmla="*/ 159 h 164"/>
                <a:gd name="T64" fmla="*/ 66 w 402"/>
                <a:gd name="T65" fmla="*/ 153 h 164"/>
                <a:gd name="T66" fmla="*/ 40 w 402"/>
                <a:gd name="T67" fmla="*/ 149 h 164"/>
                <a:gd name="T68" fmla="*/ 19 w 402"/>
                <a:gd name="T69" fmla="*/ 144 h 164"/>
                <a:gd name="T70" fmla="*/ 6 w 402"/>
                <a:gd name="T71" fmla="*/ 142 h 164"/>
                <a:gd name="T72" fmla="*/ 0 w 402"/>
                <a:gd name="T73" fmla="*/ 140 h 164"/>
                <a:gd name="T74" fmla="*/ 28 w 402"/>
                <a:gd name="T75" fmla="*/ 45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2" h="164">
                  <a:moveTo>
                    <a:pt x="28" y="45"/>
                  </a:moveTo>
                  <a:lnTo>
                    <a:pt x="30" y="46"/>
                  </a:lnTo>
                  <a:lnTo>
                    <a:pt x="36" y="48"/>
                  </a:lnTo>
                  <a:lnTo>
                    <a:pt x="47" y="54"/>
                  </a:lnTo>
                  <a:lnTo>
                    <a:pt x="66" y="58"/>
                  </a:lnTo>
                  <a:lnTo>
                    <a:pt x="90" y="63"/>
                  </a:lnTo>
                  <a:lnTo>
                    <a:pt x="122" y="67"/>
                  </a:lnTo>
                  <a:lnTo>
                    <a:pt x="163" y="69"/>
                  </a:lnTo>
                  <a:lnTo>
                    <a:pt x="215" y="67"/>
                  </a:lnTo>
                  <a:lnTo>
                    <a:pt x="268" y="61"/>
                  </a:lnTo>
                  <a:lnTo>
                    <a:pt x="309" y="50"/>
                  </a:lnTo>
                  <a:lnTo>
                    <a:pt x="337" y="39"/>
                  </a:lnTo>
                  <a:lnTo>
                    <a:pt x="358" y="26"/>
                  </a:lnTo>
                  <a:lnTo>
                    <a:pt x="371" y="13"/>
                  </a:lnTo>
                  <a:lnTo>
                    <a:pt x="378" y="3"/>
                  </a:lnTo>
                  <a:lnTo>
                    <a:pt x="384" y="0"/>
                  </a:lnTo>
                  <a:lnTo>
                    <a:pt x="388" y="2"/>
                  </a:lnTo>
                  <a:lnTo>
                    <a:pt x="402" y="41"/>
                  </a:lnTo>
                  <a:lnTo>
                    <a:pt x="402" y="73"/>
                  </a:lnTo>
                  <a:lnTo>
                    <a:pt x="395" y="95"/>
                  </a:lnTo>
                  <a:lnTo>
                    <a:pt x="391" y="103"/>
                  </a:lnTo>
                  <a:lnTo>
                    <a:pt x="388" y="104"/>
                  </a:lnTo>
                  <a:lnTo>
                    <a:pt x="380" y="112"/>
                  </a:lnTo>
                  <a:lnTo>
                    <a:pt x="365" y="121"/>
                  </a:lnTo>
                  <a:lnTo>
                    <a:pt x="345" y="131"/>
                  </a:lnTo>
                  <a:lnTo>
                    <a:pt x="318" y="142"/>
                  </a:lnTo>
                  <a:lnTo>
                    <a:pt x="287" y="153"/>
                  </a:lnTo>
                  <a:lnTo>
                    <a:pt x="249" y="161"/>
                  </a:lnTo>
                  <a:lnTo>
                    <a:pt x="208" y="164"/>
                  </a:lnTo>
                  <a:lnTo>
                    <a:pt x="169" y="164"/>
                  </a:lnTo>
                  <a:lnTo>
                    <a:pt x="131" y="162"/>
                  </a:lnTo>
                  <a:lnTo>
                    <a:pt x="98" y="159"/>
                  </a:lnTo>
                  <a:lnTo>
                    <a:pt x="66" y="153"/>
                  </a:lnTo>
                  <a:lnTo>
                    <a:pt x="40" y="149"/>
                  </a:lnTo>
                  <a:lnTo>
                    <a:pt x="19" y="144"/>
                  </a:lnTo>
                  <a:lnTo>
                    <a:pt x="6" y="142"/>
                  </a:lnTo>
                  <a:lnTo>
                    <a:pt x="0" y="140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5" name="Freeform 57"/>
            <p:cNvSpPr>
              <a:spLocks/>
            </p:cNvSpPr>
            <p:nvPr/>
          </p:nvSpPr>
          <p:spPr bwMode="auto">
            <a:xfrm>
              <a:off x="4177" y="2526"/>
              <a:ext cx="427" cy="401"/>
            </a:xfrm>
            <a:custGeom>
              <a:avLst/>
              <a:gdLst>
                <a:gd name="T0" fmla="*/ 42 w 427"/>
                <a:gd name="T1" fmla="*/ 258 h 401"/>
                <a:gd name="T2" fmla="*/ 43 w 427"/>
                <a:gd name="T3" fmla="*/ 264 h 401"/>
                <a:gd name="T4" fmla="*/ 47 w 427"/>
                <a:gd name="T5" fmla="*/ 277 h 401"/>
                <a:gd name="T6" fmla="*/ 55 w 427"/>
                <a:gd name="T7" fmla="*/ 294 h 401"/>
                <a:gd name="T8" fmla="*/ 66 w 427"/>
                <a:gd name="T9" fmla="*/ 316 h 401"/>
                <a:gd name="T10" fmla="*/ 81 w 427"/>
                <a:gd name="T11" fmla="*/ 337 h 401"/>
                <a:gd name="T12" fmla="*/ 100 w 427"/>
                <a:gd name="T13" fmla="*/ 354 h 401"/>
                <a:gd name="T14" fmla="*/ 124 w 427"/>
                <a:gd name="T15" fmla="*/ 365 h 401"/>
                <a:gd name="T16" fmla="*/ 152 w 427"/>
                <a:gd name="T17" fmla="*/ 369 h 401"/>
                <a:gd name="T18" fmla="*/ 223 w 427"/>
                <a:gd name="T19" fmla="*/ 350 h 401"/>
                <a:gd name="T20" fmla="*/ 279 w 427"/>
                <a:gd name="T21" fmla="*/ 311 h 401"/>
                <a:gd name="T22" fmla="*/ 322 w 427"/>
                <a:gd name="T23" fmla="*/ 255 h 401"/>
                <a:gd name="T24" fmla="*/ 356 w 427"/>
                <a:gd name="T25" fmla="*/ 191 h 401"/>
                <a:gd name="T26" fmla="*/ 380 w 427"/>
                <a:gd name="T27" fmla="*/ 127 h 401"/>
                <a:gd name="T28" fmla="*/ 399 w 427"/>
                <a:gd name="T29" fmla="*/ 70 h 401"/>
                <a:gd name="T30" fmla="*/ 410 w 427"/>
                <a:gd name="T31" fmla="*/ 25 h 401"/>
                <a:gd name="T32" fmla="*/ 419 w 427"/>
                <a:gd name="T33" fmla="*/ 0 h 401"/>
                <a:gd name="T34" fmla="*/ 427 w 427"/>
                <a:gd name="T35" fmla="*/ 2 h 401"/>
                <a:gd name="T36" fmla="*/ 423 w 427"/>
                <a:gd name="T37" fmla="*/ 41 h 401"/>
                <a:gd name="T38" fmla="*/ 412 w 427"/>
                <a:gd name="T39" fmla="*/ 99 h 401"/>
                <a:gd name="T40" fmla="*/ 397 w 427"/>
                <a:gd name="T41" fmla="*/ 152 h 401"/>
                <a:gd name="T42" fmla="*/ 388 w 427"/>
                <a:gd name="T43" fmla="*/ 180 h 401"/>
                <a:gd name="T44" fmla="*/ 375 w 427"/>
                <a:gd name="T45" fmla="*/ 215 h 401"/>
                <a:gd name="T46" fmla="*/ 356 w 427"/>
                <a:gd name="T47" fmla="*/ 257 h 401"/>
                <a:gd name="T48" fmla="*/ 331 w 427"/>
                <a:gd name="T49" fmla="*/ 298 h 401"/>
                <a:gd name="T50" fmla="*/ 300 w 427"/>
                <a:gd name="T51" fmla="*/ 339 h 401"/>
                <a:gd name="T52" fmla="*/ 260 w 427"/>
                <a:gd name="T53" fmla="*/ 371 h 401"/>
                <a:gd name="T54" fmla="*/ 212 w 427"/>
                <a:gd name="T55" fmla="*/ 393 h 401"/>
                <a:gd name="T56" fmla="*/ 154 w 427"/>
                <a:gd name="T57" fmla="*/ 401 h 401"/>
                <a:gd name="T58" fmla="*/ 115 w 427"/>
                <a:gd name="T59" fmla="*/ 393 h 401"/>
                <a:gd name="T60" fmla="*/ 83 w 427"/>
                <a:gd name="T61" fmla="*/ 378 h 401"/>
                <a:gd name="T62" fmla="*/ 57 w 427"/>
                <a:gd name="T63" fmla="*/ 356 h 401"/>
                <a:gd name="T64" fmla="*/ 36 w 427"/>
                <a:gd name="T65" fmla="*/ 330 h 401"/>
                <a:gd name="T66" fmla="*/ 19 w 427"/>
                <a:gd name="T67" fmla="*/ 303 h 401"/>
                <a:gd name="T68" fmla="*/ 8 w 427"/>
                <a:gd name="T69" fmla="*/ 281 h 401"/>
                <a:gd name="T70" fmla="*/ 2 w 427"/>
                <a:gd name="T71" fmla="*/ 264 h 401"/>
                <a:gd name="T72" fmla="*/ 0 w 427"/>
                <a:gd name="T73" fmla="*/ 258 h 401"/>
                <a:gd name="T74" fmla="*/ 42 w 427"/>
                <a:gd name="T75" fmla="*/ 258 h 4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7" h="401">
                  <a:moveTo>
                    <a:pt x="42" y="258"/>
                  </a:moveTo>
                  <a:lnTo>
                    <a:pt x="43" y="264"/>
                  </a:lnTo>
                  <a:lnTo>
                    <a:pt x="47" y="277"/>
                  </a:lnTo>
                  <a:lnTo>
                    <a:pt x="55" y="294"/>
                  </a:lnTo>
                  <a:lnTo>
                    <a:pt x="66" y="316"/>
                  </a:lnTo>
                  <a:lnTo>
                    <a:pt x="81" y="337"/>
                  </a:lnTo>
                  <a:lnTo>
                    <a:pt x="100" y="354"/>
                  </a:lnTo>
                  <a:lnTo>
                    <a:pt x="124" y="365"/>
                  </a:lnTo>
                  <a:lnTo>
                    <a:pt x="152" y="369"/>
                  </a:lnTo>
                  <a:lnTo>
                    <a:pt x="223" y="350"/>
                  </a:lnTo>
                  <a:lnTo>
                    <a:pt x="279" y="311"/>
                  </a:lnTo>
                  <a:lnTo>
                    <a:pt x="322" y="255"/>
                  </a:lnTo>
                  <a:lnTo>
                    <a:pt x="356" y="191"/>
                  </a:lnTo>
                  <a:lnTo>
                    <a:pt x="380" y="127"/>
                  </a:lnTo>
                  <a:lnTo>
                    <a:pt x="399" y="70"/>
                  </a:lnTo>
                  <a:lnTo>
                    <a:pt x="410" y="25"/>
                  </a:lnTo>
                  <a:lnTo>
                    <a:pt x="419" y="0"/>
                  </a:lnTo>
                  <a:lnTo>
                    <a:pt x="427" y="2"/>
                  </a:lnTo>
                  <a:lnTo>
                    <a:pt x="423" y="41"/>
                  </a:lnTo>
                  <a:lnTo>
                    <a:pt x="412" y="99"/>
                  </a:lnTo>
                  <a:lnTo>
                    <a:pt x="397" y="152"/>
                  </a:lnTo>
                  <a:lnTo>
                    <a:pt x="388" y="180"/>
                  </a:lnTo>
                  <a:lnTo>
                    <a:pt x="375" y="215"/>
                  </a:lnTo>
                  <a:lnTo>
                    <a:pt x="356" y="257"/>
                  </a:lnTo>
                  <a:lnTo>
                    <a:pt x="331" y="298"/>
                  </a:lnTo>
                  <a:lnTo>
                    <a:pt x="300" y="339"/>
                  </a:lnTo>
                  <a:lnTo>
                    <a:pt x="260" y="371"/>
                  </a:lnTo>
                  <a:lnTo>
                    <a:pt x="212" y="393"/>
                  </a:lnTo>
                  <a:lnTo>
                    <a:pt x="154" y="401"/>
                  </a:lnTo>
                  <a:lnTo>
                    <a:pt x="115" y="393"/>
                  </a:lnTo>
                  <a:lnTo>
                    <a:pt x="83" y="378"/>
                  </a:lnTo>
                  <a:lnTo>
                    <a:pt x="57" y="356"/>
                  </a:lnTo>
                  <a:lnTo>
                    <a:pt x="36" y="330"/>
                  </a:lnTo>
                  <a:lnTo>
                    <a:pt x="19" y="303"/>
                  </a:lnTo>
                  <a:lnTo>
                    <a:pt x="8" y="281"/>
                  </a:lnTo>
                  <a:lnTo>
                    <a:pt x="2" y="264"/>
                  </a:lnTo>
                  <a:lnTo>
                    <a:pt x="0" y="258"/>
                  </a:lnTo>
                  <a:lnTo>
                    <a:pt x="42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6" name="Freeform 58"/>
            <p:cNvSpPr>
              <a:spLocks/>
            </p:cNvSpPr>
            <p:nvPr/>
          </p:nvSpPr>
          <p:spPr bwMode="auto">
            <a:xfrm>
              <a:off x="4629" y="2544"/>
              <a:ext cx="365" cy="104"/>
            </a:xfrm>
            <a:custGeom>
              <a:avLst/>
              <a:gdLst>
                <a:gd name="T0" fmla="*/ 13 w 365"/>
                <a:gd name="T1" fmla="*/ 43 h 104"/>
                <a:gd name="T2" fmla="*/ 15 w 365"/>
                <a:gd name="T3" fmla="*/ 45 h 104"/>
                <a:gd name="T4" fmla="*/ 21 w 365"/>
                <a:gd name="T5" fmla="*/ 46 h 104"/>
                <a:gd name="T6" fmla="*/ 30 w 365"/>
                <a:gd name="T7" fmla="*/ 50 h 104"/>
                <a:gd name="T8" fmla="*/ 47 w 365"/>
                <a:gd name="T9" fmla="*/ 54 h 104"/>
                <a:gd name="T10" fmla="*/ 69 w 365"/>
                <a:gd name="T11" fmla="*/ 58 h 104"/>
                <a:gd name="T12" fmla="*/ 97 w 365"/>
                <a:gd name="T13" fmla="*/ 61 h 104"/>
                <a:gd name="T14" fmla="*/ 135 w 365"/>
                <a:gd name="T15" fmla="*/ 61 h 104"/>
                <a:gd name="T16" fmla="*/ 179 w 365"/>
                <a:gd name="T17" fmla="*/ 61 h 104"/>
                <a:gd name="T18" fmla="*/ 232 w 365"/>
                <a:gd name="T19" fmla="*/ 56 h 104"/>
                <a:gd name="T20" fmla="*/ 273 w 365"/>
                <a:gd name="T21" fmla="*/ 48 h 104"/>
                <a:gd name="T22" fmla="*/ 303 w 365"/>
                <a:gd name="T23" fmla="*/ 37 h 104"/>
                <a:gd name="T24" fmla="*/ 325 w 365"/>
                <a:gd name="T25" fmla="*/ 28 h 104"/>
                <a:gd name="T26" fmla="*/ 340 w 365"/>
                <a:gd name="T27" fmla="*/ 16 h 104"/>
                <a:gd name="T28" fmla="*/ 350 w 365"/>
                <a:gd name="T29" fmla="*/ 7 h 104"/>
                <a:gd name="T30" fmla="*/ 353 w 365"/>
                <a:gd name="T31" fmla="*/ 1 h 104"/>
                <a:gd name="T32" fmla="*/ 355 w 365"/>
                <a:gd name="T33" fmla="*/ 0 h 104"/>
                <a:gd name="T34" fmla="*/ 357 w 365"/>
                <a:gd name="T35" fmla="*/ 1 h 104"/>
                <a:gd name="T36" fmla="*/ 361 w 365"/>
                <a:gd name="T37" fmla="*/ 7 h 104"/>
                <a:gd name="T38" fmla="*/ 365 w 365"/>
                <a:gd name="T39" fmla="*/ 16 h 104"/>
                <a:gd name="T40" fmla="*/ 365 w 365"/>
                <a:gd name="T41" fmla="*/ 33 h 104"/>
                <a:gd name="T42" fmla="*/ 361 w 365"/>
                <a:gd name="T43" fmla="*/ 48 h 104"/>
                <a:gd name="T44" fmla="*/ 355 w 365"/>
                <a:gd name="T45" fmla="*/ 58 h 104"/>
                <a:gd name="T46" fmla="*/ 350 w 365"/>
                <a:gd name="T47" fmla="*/ 63 h 104"/>
                <a:gd name="T48" fmla="*/ 348 w 365"/>
                <a:gd name="T49" fmla="*/ 65 h 104"/>
                <a:gd name="T50" fmla="*/ 344 w 365"/>
                <a:gd name="T51" fmla="*/ 67 h 104"/>
                <a:gd name="T52" fmla="*/ 337 w 365"/>
                <a:gd name="T53" fmla="*/ 71 h 104"/>
                <a:gd name="T54" fmla="*/ 322 w 365"/>
                <a:gd name="T55" fmla="*/ 76 h 104"/>
                <a:gd name="T56" fmla="*/ 301 w 365"/>
                <a:gd name="T57" fmla="*/ 82 h 104"/>
                <a:gd name="T58" fmla="*/ 277 w 365"/>
                <a:gd name="T59" fmla="*/ 89 h 104"/>
                <a:gd name="T60" fmla="*/ 249 w 365"/>
                <a:gd name="T61" fmla="*/ 95 h 104"/>
                <a:gd name="T62" fmla="*/ 215 w 365"/>
                <a:gd name="T63" fmla="*/ 101 h 104"/>
                <a:gd name="T64" fmla="*/ 179 w 365"/>
                <a:gd name="T65" fmla="*/ 104 h 104"/>
                <a:gd name="T66" fmla="*/ 150 w 365"/>
                <a:gd name="T67" fmla="*/ 104 h 104"/>
                <a:gd name="T68" fmla="*/ 120 w 365"/>
                <a:gd name="T69" fmla="*/ 104 h 104"/>
                <a:gd name="T70" fmla="*/ 90 w 365"/>
                <a:gd name="T71" fmla="*/ 101 h 104"/>
                <a:gd name="T72" fmla="*/ 62 w 365"/>
                <a:gd name="T73" fmla="*/ 99 h 104"/>
                <a:gd name="T74" fmla="*/ 37 w 365"/>
                <a:gd name="T75" fmla="*/ 95 h 104"/>
                <a:gd name="T76" fmla="*/ 17 w 365"/>
                <a:gd name="T77" fmla="*/ 93 h 104"/>
                <a:gd name="T78" fmla="*/ 4 w 365"/>
                <a:gd name="T79" fmla="*/ 89 h 104"/>
                <a:gd name="T80" fmla="*/ 0 w 365"/>
                <a:gd name="T81" fmla="*/ 89 h 104"/>
                <a:gd name="T82" fmla="*/ 13 w 365"/>
                <a:gd name="T83" fmla="*/ 43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5" h="104">
                  <a:moveTo>
                    <a:pt x="13" y="43"/>
                  </a:moveTo>
                  <a:lnTo>
                    <a:pt x="15" y="45"/>
                  </a:lnTo>
                  <a:lnTo>
                    <a:pt x="21" y="46"/>
                  </a:lnTo>
                  <a:lnTo>
                    <a:pt x="30" y="50"/>
                  </a:lnTo>
                  <a:lnTo>
                    <a:pt x="47" y="54"/>
                  </a:lnTo>
                  <a:lnTo>
                    <a:pt x="69" y="58"/>
                  </a:lnTo>
                  <a:lnTo>
                    <a:pt x="97" y="61"/>
                  </a:lnTo>
                  <a:lnTo>
                    <a:pt x="135" y="61"/>
                  </a:lnTo>
                  <a:lnTo>
                    <a:pt x="179" y="61"/>
                  </a:lnTo>
                  <a:lnTo>
                    <a:pt x="232" y="56"/>
                  </a:lnTo>
                  <a:lnTo>
                    <a:pt x="273" y="48"/>
                  </a:lnTo>
                  <a:lnTo>
                    <a:pt x="303" y="37"/>
                  </a:lnTo>
                  <a:lnTo>
                    <a:pt x="325" y="28"/>
                  </a:lnTo>
                  <a:lnTo>
                    <a:pt x="340" y="16"/>
                  </a:lnTo>
                  <a:lnTo>
                    <a:pt x="350" y="7"/>
                  </a:lnTo>
                  <a:lnTo>
                    <a:pt x="353" y="1"/>
                  </a:lnTo>
                  <a:lnTo>
                    <a:pt x="355" y="0"/>
                  </a:lnTo>
                  <a:lnTo>
                    <a:pt x="357" y="1"/>
                  </a:lnTo>
                  <a:lnTo>
                    <a:pt x="361" y="7"/>
                  </a:lnTo>
                  <a:lnTo>
                    <a:pt x="365" y="16"/>
                  </a:lnTo>
                  <a:lnTo>
                    <a:pt x="365" y="33"/>
                  </a:lnTo>
                  <a:lnTo>
                    <a:pt x="361" y="48"/>
                  </a:lnTo>
                  <a:lnTo>
                    <a:pt x="355" y="58"/>
                  </a:lnTo>
                  <a:lnTo>
                    <a:pt x="350" y="63"/>
                  </a:lnTo>
                  <a:lnTo>
                    <a:pt x="348" y="65"/>
                  </a:lnTo>
                  <a:lnTo>
                    <a:pt x="344" y="67"/>
                  </a:lnTo>
                  <a:lnTo>
                    <a:pt x="337" y="71"/>
                  </a:lnTo>
                  <a:lnTo>
                    <a:pt x="322" y="76"/>
                  </a:lnTo>
                  <a:lnTo>
                    <a:pt x="301" y="82"/>
                  </a:lnTo>
                  <a:lnTo>
                    <a:pt x="277" y="89"/>
                  </a:lnTo>
                  <a:lnTo>
                    <a:pt x="249" y="95"/>
                  </a:lnTo>
                  <a:lnTo>
                    <a:pt x="215" y="101"/>
                  </a:lnTo>
                  <a:lnTo>
                    <a:pt x="179" y="104"/>
                  </a:lnTo>
                  <a:lnTo>
                    <a:pt x="150" y="104"/>
                  </a:lnTo>
                  <a:lnTo>
                    <a:pt x="120" y="104"/>
                  </a:lnTo>
                  <a:lnTo>
                    <a:pt x="90" y="101"/>
                  </a:lnTo>
                  <a:lnTo>
                    <a:pt x="62" y="99"/>
                  </a:lnTo>
                  <a:lnTo>
                    <a:pt x="37" y="95"/>
                  </a:lnTo>
                  <a:lnTo>
                    <a:pt x="17" y="93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7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784" y="2352"/>
              <a:ext cx="52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ΧΡ = ΠΙ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401411" grpId="0" animBg="1"/>
      <p:bldP spid="401414" grpId="0" animBg="1"/>
      <p:bldP spid="401415" grpId="0" animBg="1"/>
      <p:bldP spid="4014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Line 2"/>
          <p:cNvSpPr>
            <a:spLocks noChangeShapeType="1"/>
          </p:cNvSpPr>
          <p:nvPr/>
        </p:nvSpPr>
        <p:spPr bwMode="auto">
          <a:xfrm flipH="1">
            <a:off x="2514600" y="1828800"/>
            <a:ext cx="205740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9443" name="Line 3"/>
          <p:cNvSpPr>
            <a:spLocks noChangeShapeType="1"/>
          </p:cNvSpPr>
          <p:nvPr/>
        </p:nvSpPr>
        <p:spPr bwMode="auto">
          <a:xfrm flipH="1">
            <a:off x="3505200" y="1828800"/>
            <a:ext cx="1066800" cy="2209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4572000" y="1828800"/>
            <a:ext cx="914400" cy="2362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4572000" y="1828800"/>
            <a:ext cx="2209800" cy="83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9446" name="Group 6"/>
          <p:cNvGrpSpPr>
            <a:grpSpLocks/>
          </p:cNvGrpSpPr>
          <p:nvPr/>
        </p:nvGrpSpPr>
        <p:grpSpPr bwMode="auto">
          <a:xfrm>
            <a:off x="1219200" y="685800"/>
            <a:ext cx="6705600" cy="1143000"/>
            <a:chOff x="768" y="288"/>
            <a:chExt cx="4224" cy="864"/>
          </a:xfrm>
        </p:grpSpPr>
        <p:sp>
          <p:nvSpPr>
            <p:cNvPr id="9235" name="Rectangle 7"/>
            <p:cNvSpPr>
              <a:spLocks noChangeArrowheads="1"/>
            </p:cNvSpPr>
            <p:nvPr/>
          </p:nvSpPr>
          <p:spPr bwMode="auto">
            <a:xfrm>
              <a:off x="768" y="288"/>
              <a:ext cx="4224" cy="864"/>
            </a:xfrm>
            <a:prstGeom prst="rect">
              <a:avLst/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923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461" y="504"/>
              <a:ext cx="283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ΛΟΓΑΡΙΑΣΜΟΙ ΠΑΘΗΤΙΚΟΥ</a:t>
              </a:r>
            </a:p>
          </p:txBody>
        </p:sp>
      </p:grpSp>
      <p:grpSp>
        <p:nvGrpSpPr>
          <p:cNvPr id="189449" name="Group 9"/>
          <p:cNvGrpSpPr>
            <a:grpSpLocks/>
          </p:cNvGrpSpPr>
          <p:nvPr/>
        </p:nvGrpSpPr>
        <p:grpSpPr bwMode="auto">
          <a:xfrm>
            <a:off x="533400" y="2438400"/>
            <a:ext cx="1828800" cy="2057400"/>
            <a:chOff x="144" y="1536"/>
            <a:chExt cx="1152" cy="1296"/>
          </a:xfrm>
        </p:grpSpPr>
        <p:pic>
          <p:nvPicPr>
            <p:cNvPr id="9233" name="Picture 10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36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2" y="2436"/>
              <a:ext cx="1077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ΠΡΟΜΗΘΕΥΤΕΣ</a:t>
              </a:r>
            </a:p>
          </p:txBody>
        </p:sp>
      </p:grpSp>
      <p:grpSp>
        <p:nvGrpSpPr>
          <p:cNvPr id="189452" name="Group 12"/>
          <p:cNvGrpSpPr>
            <a:grpSpLocks/>
          </p:cNvGrpSpPr>
          <p:nvPr/>
        </p:nvGrpSpPr>
        <p:grpSpPr bwMode="auto">
          <a:xfrm>
            <a:off x="2057400" y="4343400"/>
            <a:ext cx="1828800" cy="2000250"/>
            <a:chOff x="1296" y="2928"/>
            <a:chExt cx="1152" cy="1260"/>
          </a:xfrm>
        </p:grpSpPr>
        <p:pic>
          <p:nvPicPr>
            <p:cNvPr id="9231" name="Picture 13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928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536" y="3792"/>
              <a:ext cx="864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ΠΙΣΤΩΤΕΣ</a:t>
              </a:r>
            </a:p>
          </p:txBody>
        </p:sp>
      </p:grpSp>
      <p:grpSp>
        <p:nvGrpSpPr>
          <p:cNvPr id="189455" name="Group 15"/>
          <p:cNvGrpSpPr>
            <a:grpSpLocks/>
          </p:cNvGrpSpPr>
          <p:nvPr/>
        </p:nvGrpSpPr>
        <p:grpSpPr bwMode="auto">
          <a:xfrm>
            <a:off x="5105400" y="4343400"/>
            <a:ext cx="1828800" cy="1905000"/>
            <a:chOff x="3306" y="2976"/>
            <a:chExt cx="1152" cy="1200"/>
          </a:xfrm>
        </p:grpSpPr>
        <p:pic>
          <p:nvPicPr>
            <p:cNvPr id="9229" name="Picture 16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" y="2976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540" y="3780"/>
              <a:ext cx="780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ΦΟΡΟΙ</a:t>
              </a:r>
            </a:p>
          </p:txBody>
        </p:sp>
      </p:grpSp>
      <p:grpSp>
        <p:nvGrpSpPr>
          <p:cNvPr id="189458" name="Group 18"/>
          <p:cNvGrpSpPr>
            <a:grpSpLocks/>
          </p:cNvGrpSpPr>
          <p:nvPr/>
        </p:nvGrpSpPr>
        <p:grpSpPr bwMode="auto">
          <a:xfrm>
            <a:off x="6858000" y="2438400"/>
            <a:ext cx="1828800" cy="2057400"/>
            <a:chOff x="4320" y="1536"/>
            <a:chExt cx="1152" cy="1296"/>
          </a:xfrm>
        </p:grpSpPr>
        <p:pic>
          <p:nvPicPr>
            <p:cNvPr id="9227" name="Picture 19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536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578" y="2436"/>
              <a:ext cx="750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ΔΑΝΕΙΑ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  <p:bldP spid="189443" grpId="0" animBg="1"/>
      <p:bldP spid="189444" grpId="0" animBg="1"/>
      <p:bldP spid="1894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Line 2"/>
          <p:cNvSpPr>
            <a:spLocks noChangeShapeType="1"/>
          </p:cNvSpPr>
          <p:nvPr/>
        </p:nvSpPr>
        <p:spPr bwMode="auto">
          <a:xfrm flipH="1">
            <a:off x="2438400" y="1828800"/>
            <a:ext cx="2133600" cy="9144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4572000" y="1828800"/>
            <a:ext cx="2209800" cy="8382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1219200" y="609600"/>
            <a:ext cx="6705600" cy="1219200"/>
            <a:chOff x="768" y="288"/>
            <a:chExt cx="4224" cy="864"/>
          </a:xfrm>
        </p:grpSpPr>
        <p:sp>
          <p:nvSpPr>
            <p:cNvPr id="10260" name="Rectangle 5"/>
            <p:cNvSpPr>
              <a:spLocks noChangeArrowheads="1"/>
            </p:cNvSpPr>
            <p:nvPr/>
          </p:nvSpPr>
          <p:spPr bwMode="auto">
            <a:xfrm>
              <a:off x="768" y="288"/>
              <a:ext cx="4224" cy="864"/>
            </a:xfrm>
            <a:prstGeom prst="rect">
              <a:avLst/>
            </a:prstGeom>
            <a:solidFill>
              <a:srgbClr val="0066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026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98" y="528"/>
              <a:ext cx="365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CFFD8"/>
                  </a:solidFill>
                  <a:latin typeface="Arial Black"/>
                </a:rPr>
                <a:t>ΛΟΓΑΡΙΑΣΜΟΙ ΚΑΘΑΡΗΣ ΠΕΡΙΟΥΣΙΑΣ</a:t>
              </a:r>
            </a:p>
          </p:txBody>
        </p:sp>
      </p:grp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381000" y="2438400"/>
            <a:ext cx="1828800" cy="2152650"/>
            <a:chOff x="144" y="1536"/>
            <a:chExt cx="1152" cy="1356"/>
          </a:xfrm>
        </p:grpSpPr>
        <p:pic>
          <p:nvPicPr>
            <p:cNvPr id="10258" name="Picture 8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36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88" y="2496"/>
              <a:ext cx="864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Black"/>
                </a:rPr>
                <a:t>ΑΡΧΙΚΟ</a:t>
              </a:r>
            </a:p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Black"/>
                </a:rPr>
                <a:t>ΚΕΦΑΛΑΙΟ</a:t>
              </a:r>
            </a:p>
          </p:txBody>
        </p:sp>
      </p:grp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6858000" y="2438400"/>
            <a:ext cx="1828800" cy="2076450"/>
            <a:chOff x="4320" y="1536"/>
            <a:chExt cx="1152" cy="1308"/>
          </a:xfrm>
        </p:grpSpPr>
        <p:pic>
          <p:nvPicPr>
            <p:cNvPr id="10256" name="Picture 11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536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320" y="2448"/>
              <a:ext cx="1152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Black"/>
                </a:rPr>
                <a:t>ΑΠΟΛΗΨΕΙΣ</a:t>
              </a:r>
            </a:p>
          </p:txBody>
        </p:sp>
      </p:grpSp>
      <p:sp>
        <p:nvSpPr>
          <p:cNvPr id="191501" name="WordArt 13"/>
          <p:cNvSpPr>
            <a:spLocks noChangeArrowheads="1" noChangeShapeType="1" noTextEdit="1"/>
          </p:cNvSpPr>
          <p:nvPr/>
        </p:nvSpPr>
        <p:spPr bwMode="auto">
          <a:xfrm>
            <a:off x="2667000" y="2743200"/>
            <a:ext cx="38671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ΓΙΑ ΑΤΟΜΙΚΕΣ, </a:t>
            </a:r>
          </a:p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ΟΜΜΟΡΥΘΜΕΣ ΚΑΙ  </a:t>
            </a:r>
          </a:p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ΕΤΕΡΡΟΡΥΘΜΕΣ</a:t>
            </a: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1066800" y="4648200"/>
            <a:ext cx="2895600" cy="4572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>
            <a:off x="1066800" y="4648200"/>
            <a:ext cx="1066800" cy="609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91504" name="Group 16"/>
          <p:cNvGrpSpPr>
            <a:grpSpLocks/>
          </p:cNvGrpSpPr>
          <p:nvPr/>
        </p:nvGrpSpPr>
        <p:grpSpPr bwMode="auto">
          <a:xfrm>
            <a:off x="1981200" y="5181600"/>
            <a:ext cx="1228725" cy="1128713"/>
            <a:chOff x="1248" y="3513"/>
            <a:chExt cx="774" cy="711"/>
          </a:xfrm>
        </p:grpSpPr>
        <p:pic>
          <p:nvPicPr>
            <p:cNvPr id="10254" name="Picture 17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513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248" y="4026"/>
              <a:ext cx="774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Black"/>
                </a:rPr>
                <a:t>ΕΣΟΔΑ</a:t>
              </a:r>
            </a:p>
          </p:txBody>
        </p:sp>
      </p:grpSp>
      <p:grpSp>
        <p:nvGrpSpPr>
          <p:cNvPr id="191507" name="Group 19"/>
          <p:cNvGrpSpPr>
            <a:grpSpLocks/>
          </p:cNvGrpSpPr>
          <p:nvPr/>
        </p:nvGrpSpPr>
        <p:grpSpPr bwMode="auto">
          <a:xfrm>
            <a:off x="3886200" y="5257800"/>
            <a:ext cx="1209675" cy="1138238"/>
            <a:chOff x="2688" y="3513"/>
            <a:chExt cx="762" cy="717"/>
          </a:xfrm>
        </p:grpSpPr>
        <p:pic>
          <p:nvPicPr>
            <p:cNvPr id="10252" name="Picture 20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13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688" y="4032"/>
              <a:ext cx="762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Black"/>
                </a:rPr>
                <a:t>ΕΞΟΔΑ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nimBg="1"/>
      <p:bldP spid="191491" grpId="0" animBg="1"/>
      <p:bldP spid="191501" grpId="0" animBg="1"/>
      <p:bldP spid="191502" grpId="0" animBg="1"/>
      <p:bldP spid="1915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Line 2"/>
          <p:cNvSpPr>
            <a:spLocks noChangeShapeType="1"/>
          </p:cNvSpPr>
          <p:nvPr/>
        </p:nvSpPr>
        <p:spPr bwMode="auto">
          <a:xfrm flipH="1">
            <a:off x="2514600" y="1828800"/>
            <a:ext cx="2057400" cy="914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3539" name="Line 3"/>
          <p:cNvSpPr>
            <a:spLocks noChangeShapeType="1"/>
          </p:cNvSpPr>
          <p:nvPr/>
        </p:nvSpPr>
        <p:spPr bwMode="auto">
          <a:xfrm>
            <a:off x="4572000" y="1828800"/>
            <a:ext cx="2209800" cy="8382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1219200" y="609600"/>
            <a:ext cx="6705600" cy="1219200"/>
            <a:chOff x="768" y="288"/>
            <a:chExt cx="4224" cy="864"/>
          </a:xfrm>
        </p:grpSpPr>
        <p:sp>
          <p:nvSpPr>
            <p:cNvPr id="11288" name="Rectangle 5"/>
            <p:cNvSpPr>
              <a:spLocks noChangeArrowheads="1"/>
            </p:cNvSpPr>
            <p:nvPr/>
          </p:nvSpPr>
          <p:spPr bwMode="auto">
            <a:xfrm>
              <a:off x="768" y="288"/>
              <a:ext cx="4224" cy="864"/>
            </a:xfrm>
            <a:prstGeom prst="rect">
              <a:avLst/>
            </a:prstGeom>
            <a:solidFill>
              <a:srgbClr val="80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80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128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362" y="528"/>
              <a:ext cx="324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CFFD8"/>
                  </a:solidFill>
                  <a:latin typeface="Arial Black"/>
                </a:rPr>
                <a:t>ΛΟΓΑΡΙΑΣΜΟΙ </a:t>
              </a:r>
            </a:p>
            <a:p>
              <a:pPr algn="ctr"/>
              <a:r>
                <a:rPr lang="el-G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CFFD8"/>
                  </a:solidFill>
                  <a:latin typeface="Arial Black"/>
                </a:rPr>
                <a:t>ΚΑΘΑΡΗΣ ΠΕΡΙΟΥΣΙΑΣ</a:t>
              </a:r>
            </a:p>
          </p:txBody>
        </p:sp>
      </p:grpSp>
      <p:grpSp>
        <p:nvGrpSpPr>
          <p:cNvPr id="193543" name="Group 7"/>
          <p:cNvGrpSpPr>
            <a:grpSpLocks/>
          </p:cNvGrpSpPr>
          <p:nvPr/>
        </p:nvGrpSpPr>
        <p:grpSpPr bwMode="auto">
          <a:xfrm>
            <a:off x="533400" y="2438400"/>
            <a:ext cx="1828800" cy="2228850"/>
            <a:chOff x="144" y="1536"/>
            <a:chExt cx="1152" cy="1404"/>
          </a:xfrm>
        </p:grpSpPr>
        <p:pic>
          <p:nvPicPr>
            <p:cNvPr id="11286" name="Picture 8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36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88" y="2400"/>
              <a:ext cx="882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ΚΟΙΝΕΣ </a:t>
              </a:r>
            </a:p>
            <a:p>
              <a:pPr algn="ctr"/>
              <a:r>
                <a:rPr lang="el-GR" sz="1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ΜΕΤΟΧΕΣ</a:t>
              </a:r>
            </a:p>
          </p:txBody>
        </p:sp>
      </p:grpSp>
      <p:grpSp>
        <p:nvGrpSpPr>
          <p:cNvPr id="193546" name="Group 10"/>
          <p:cNvGrpSpPr>
            <a:grpSpLocks/>
          </p:cNvGrpSpPr>
          <p:nvPr/>
        </p:nvGrpSpPr>
        <p:grpSpPr bwMode="auto">
          <a:xfrm>
            <a:off x="6781800" y="2438400"/>
            <a:ext cx="1905000" cy="2133600"/>
            <a:chOff x="4272" y="1536"/>
            <a:chExt cx="1200" cy="1344"/>
          </a:xfrm>
        </p:grpSpPr>
        <p:pic>
          <p:nvPicPr>
            <p:cNvPr id="11284" name="Picture 11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536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272" y="2400"/>
              <a:ext cx="1200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ΜΗ ΔΙΑΝΕΜΗΘΕΝΤΑ</a:t>
              </a:r>
            </a:p>
            <a:p>
              <a:pPr algn="ctr"/>
              <a:r>
                <a:rPr lang="el-GR" sz="1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ΚΕΡΔΗ</a:t>
              </a:r>
            </a:p>
          </p:txBody>
        </p:sp>
      </p:grpSp>
      <p:sp>
        <p:nvSpPr>
          <p:cNvPr id="193549" name="WordArt 13"/>
          <p:cNvSpPr>
            <a:spLocks noChangeArrowheads="1" noChangeShapeType="1" noTextEdit="1"/>
          </p:cNvSpPr>
          <p:nvPr/>
        </p:nvSpPr>
        <p:spPr bwMode="auto">
          <a:xfrm>
            <a:off x="2967038" y="2819400"/>
            <a:ext cx="32099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ΓΙΑ Α.Ε. και </a:t>
            </a:r>
          </a:p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Ε.Π.Ε.</a:t>
            </a:r>
          </a:p>
        </p:txBody>
      </p:sp>
      <p:sp>
        <p:nvSpPr>
          <p:cNvPr id="193550" name="Line 14"/>
          <p:cNvSpPr>
            <a:spLocks noChangeShapeType="1"/>
          </p:cNvSpPr>
          <p:nvPr/>
        </p:nvSpPr>
        <p:spPr bwMode="auto">
          <a:xfrm flipH="1">
            <a:off x="4800600" y="4648200"/>
            <a:ext cx="2895600" cy="609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3551" name="Line 15"/>
          <p:cNvSpPr>
            <a:spLocks noChangeShapeType="1"/>
          </p:cNvSpPr>
          <p:nvPr/>
        </p:nvSpPr>
        <p:spPr bwMode="auto">
          <a:xfrm flipH="1">
            <a:off x="6629400" y="4648200"/>
            <a:ext cx="1066800" cy="6858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3552" name="Line 16"/>
          <p:cNvSpPr>
            <a:spLocks noChangeShapeType="1"/>
          </p:cNvSpPr>
          <p:nvPr/>
        </p:nvSpPr>
        <p:spPr bwMode="auto">
          <a:xfrm>
            <a:off x="7696200" y="4648200"/>
            <a:ext cx="0" cy="533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93553" name="Group 17"/>
          <p:cNvGrpSpPr>
            <a:grpSpLocks/>
          </p:cNvGrpSpPr>
          <p:nvPr/>
        </p:nvGrpSpPr>
        <p:grpSpPr bwMode="auto">
          <a:xfrm>
            <a:off x="3571875" y="5195888"/>
            <a:ext cx="1228725" cy="1128712"/>
            <a:chOff x="2064" y="3513"/>
            <a:chExt cx="774" cy="711"/>
          </a:xfrm>
        </p:grpSpPr>
        <p:pic>
          <p:nvPicPr>
            <p:cNvPr id="11282" name="Picture 18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513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064" y="4026"/>
              <a:ext cx="774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ΕΣΟΔΑ</a:t>
              </a:r>
            </a:p>
          </p:txBody>
        </p:sp>
      </p:grpSp>
      <p:grpSp>
        <p:nvGrpSpPr>
          <p:cNvPr id="193556" name="Group 20"/>
          <p:cNvGrpSpPr>
            <a:grpSpLocks/>
          </p:cNvGrpSpPr>
          <p:nvPr/>
        </p:nvGrpSpPr>
        <p:grpSpPr bwMode="auto">
          <a:xfrm>
            <a:off x="5495925" y="5257800"/>
            <a:ext cx="1209675" cy="1138238"/>
            <a:chOff x="3360" y="3513"/>
            <a:chExt cx="762" cy="717"/>
          </a:xfrm>
        </p:grpSpPr>
        <p:pic>
          <p:nvPicPr>
            <p:cNvPr id="11280" name="Picture 21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513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360" y="4032"/>
              <a:ext cx="762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ΕΞΟΔΑ</a:t>
              </a:r>
            </a:p>
          </p:txBody>
        </p:sp>
      </p:grpSp>
      <p:grpSp>
        <p:nvGrpSpPr>
          <p:cNvPr id="193559" name="Group 23"/>
          <p:cNvGrpSpPr>
            <a:grpSpLocks/>
          </p:cNvGrpSpPr>
          <p:nvPr/>
        </p:nvGrpSpPr>
        <p:grpSpPr bwMode="auto">
          <a:xfrm>
            <a:off x="7305675" y="5257800"/>
            <a:ext cx="1228725" cy="1128713"/>
            <a:chOff x="4602" y="3513"/>
            <a:chExt cx="774" cy="711"/>
          </a:xfrm>
        </p:grpSpPr>
        <p:pic>
          <p:nvPicPr>
            <p:cNvPr id="11278" name="Picture 24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513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02" y="4026"/>
              <a:ext cx="774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ΜΕΡΙΣΜΑΤΑ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39" grpId="0" animBg="1"/>
      <p:bldP spid="193549" grpId="0" animBg="1"/>
      <p:bldP spid="193550" grpId="0" animBg="1"/>
      <p:bldP spid="193551" grpId="0" animBg="1"/>
      <p:bldP spid="1935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612" name="Group 28"/>
          <p:cNvGrpSpPr>
            <a:grpSpLocks/>
          </p:cNvGrpSpPr>
          <p:nvPr/>
        </p:nvGrpSpPr>
        <p:grpSpPr bwMode="auto">
          <a:xfrm>
            <a:off x="990600" y="1143000"/>
            <a:ext cx="1371600" cy="1828800"/>
            <a:chOff x="96" y="1200"/>
            <a:chExt cx="864" cy="1152"/>
          </a:xfrm>
        </p:grpSpPr>
        <p:sp>
          <p:nvSpPr>
            <p:cNvPr id="12326" name="Text Box 26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>
                  <a:solidFill>
                    <a:schemeClr val="bg2"/>
                  </a:solidFill>
                  <a:latin typeface="Times New Roman" pitchFamily="18" charset="0"/>
                </a:rPr>
                <a:t>ΠΕΛΑΤΕΣ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pic>
          <p:nvPicPr>
            <p:cNvPr id="12327" name="Picture 27" descr="LDGPAP0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586" name="Line 2"/>
          <p:cNvSpPr>
            <a:spLocks noChangeShapeType="1"/>
          </p:cNvSpPr>
          <p:nvPr/>
        </p:nvSpPr>
        <p:spPr bwMode="auto">
          <a:xfrm>
            <a:off x="2438400" y="2362200"/>
            <a:ext cx="2286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 flipV="1">
            <a:off x="7315200" y="3276600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 flipV="1">
            <a:off x="3276600" y="3200400"/>
            <a:ext cx="19812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772400" cy="708025"/>
          </a:xfrm>
        </p:spPr>
        <p:txBody>
          <a:bodyPr/>
          <a:lstStyle/>
          <a:p>
            <a:pPr eaLnBrk="1" hangingPunct="1"/>
            <a:r>
              <a:rPr lang="el-GR" sz="4000" b="1" u="sng" dirty="0" smtClean="0">
                <a:solidFill>
                  <a:srgbClr val="FF0000"/>
                </a:solidFill>
                <a:latin typeface="Benguiat Frisky"/>
              </a:rPr>
              <a:t>ΤΟ ΓΕΝΙΚΟ ΚΑΘΟΛΙΚΟ</a:t>
            </a:r>
            <a:r>
              <a:rPr lang="en-US" sz="4000" b="1" u="sng" dirty="0" smtClean="0">
                <a:solidFill>
                  <a:srgbClr val="FF0000"/>
                </a:solidFill>
                <a:latin typeface="Benguiat Frisky"/>
              </a:rPr>
              <a:t> </a:t>
            </a:r>
          </a:p>
        </p:txBody>
      </p:sp>
      <p:graphicFrame>
        <p:nvGraphicFramePr>
          <p:cNvPr id="195605" name="Object 21"/>
          <p:cNvGraphicFramePr>
            <a:graphicFrameLocks noChangeAspect="1"/>
          </p:cNvGraphicFramePr>
          <p:nvPr/>
        </p:nvGraphicFramePr>
        <p:xfrm>
          <a:off x="4800600" y="1219200"/>
          <a:ext cx="40386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lip" r:id="rId5" imgW="1036015" imgH="504749" progId="MS_ClipArt_Gallery.2">
                  <p:embed/>
                </p:oleObj>
              </mc:Choice>
              <mc:Fallback>
                <p:oleObj name="Clip" r:id="rId5" imgW="1036015" imgH="504749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403860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6" name="WordArt 22"/>
          <p:cNvSpPr>
            <a:spLocks noChangeArrowheads="1" noChangeShapeType="1" noTextEdit="1"/>
          </p:cNvSpPr>
          <p:nvPr/>
        </p:nvSpPr>
        <p:spPr bwMode="auto">
          <a:xfrm>
            <a:off x="1295400" y="5295900"/>
            <a:ext cx="533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/>
              </a:rPr>
              <a:t>=</a:t>
            </a:r>
          </a:p>
        </p:txBody>
      </p:sp>
      <p:sp>
        <p:nvSpPr>
          <p:cNvPr id="195607" name="WordArt 23"/>
          <p:cNvSpPr>
            <a:spLocks noChangeArrowheads="1" noChangeShapeType="1" noTextEdit="1"/>
          </p:cNvSpPr>
          <p:nvPr/>
        </p:nvSpPr>
        <p:spPr bwMode="auto">
          <a:xfrm>
            <a:off x="4876800" y="5257800"/>
            <a:ext cx="53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/>
              </a:rPr>
              <a:t>+</a:t>
            </a:r>
          </a:p>
        </p:txBody>
      </p:sp>
      <p:sp>
        <p:nvSpPr>
          <p:cNvPr id="195608" name="Text Box 24"/>
          <p:cNvSpPr txBox="1">
            <a:spLocks noChangeArrowheads="1"/>
          </p:cNvSpPr>
          <p:nvPr/>
        </p:nvSpPr>
        <p:spPr bwMode="auto">
          <a:xfrm>
            <a:off x="5410200" y="1524000"/>
            <a:ext cx="266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  <a:latin typeface="Arial MT Black" pitchFamily="2" charset="0"/>
              </a:rPr>
              <a:t>ΓΕΝΙΚΟ</a:t>
            </a:r>
          </a:p>
          <a:p>
            <a:pPr algn="ctr"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  <a:latin typeface="Arial MT Black" pitchFamily="2" charset="0"/>
              </a:rPr>
              <a:t>ΚΑΘΟΛΙΚΟ</a:t>
            </a:r>
            <a:endParaRPr lang="en-US" b="1">
              <a:solidFill>
                <a:srgbClr val="000000"/>
              </a:solidFill>
              <a:latin typeface="Arial MT Black" pitchFamily="2" charset="0"/>
            </a:endParaRPr>
          </a:p>
        </p:txBody>
      </p:sp>
      <p:grpSp>
        <p:nvGrpSpPr>
          <p:cNvPr id="195613" name="Group 29"/>
          <p:cNvGrpSpPr>
            <a:grpSpLocks/>
          </p:cNvGrpSpPr>
          <p:nvPr/>
        </p:nvGrpSpPr>
        <p:grpSpPr bwMode="auto">
          <a:xfrm>
            <a:off x="685800" y="1524000"/>
            <a:ext cx="1371600" cy="1828800"/>
            <a:chOff x="96" y="1200"/>
            <a:chExt cx="864" cy="1152"/>
          </a:xfrm>
        </p:grpSpPr>
        <p:sp>
          <p:nvSpPr>
            <p:cNvPr id="12324" name="Text Box 30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1400" b="1">
                  <a:solidFill>
                    <a:schemeClr val="bg1"/>
                  </a:solidFill>
                  <a:latin typeface="Times New Roman" pitchFamily="18" charset="0"/>
                </a:rPr>
                <a:t>ΑΠΟΘΕΜΑΤΑ</a:t>
              </a:r>
              <a:endParaRPr lang="en-US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12325" name="Picture 31" descr="LDGPAP02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616" name="Group 32"/>
          <p:cNvGrpSpPr>
            <a:grpSpLocks/>
          </p:cNvGrpSpPr>
          <p:nvPr/>
        </p:nvGrpSpPr>
        <p:grpSpPr bwMode="auto">
          <a:xfrm>
            <a:off x="381000" y="1905000"/>
            <a:ext cx="1371600" cy="1828800"/>
            <a:chOff x="96" y="1200"/>
            <a:chExt cx="864" cy="1152"/>
          </a:xfrm>
        </p:grpSpPr>
        <p:sp>
          <p:nvSpPr>
            <p:cNvPr id="12322" name="Text Box 33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b="1">
                  <a:latin typeface="Times New Roman" pitchFamily="18" charset="0"/>
                </a:rPr>
                <a:t>ΤΑΜΕΙΟ</a:t>
              </a:r>
              <a:endParaRPr lang="en-US" sz="2000">
                <a:latin typeface="Times New Roman" pitchFamily="18" charset="0"/>
              </a:endParaRPr>
            </a:p>
          </p:txBody>
        </p:sp>
        <p:pic>
          <p:nvPicPr>
            <p:cNvPr id="12323" name="Picture 34" descr="LDGPAP02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619" name="WordArt 35"/>
          <p:cNvSpPr>
            <a:spLocks noChangeArrowheads="1" noChangeShapeType="1" noTextEdit="1"/>
          </p:cNvSpPr>
          <p:nvPr/>
        </p:nvSpPr>
        <p:spPr bwMode="auto">
          <a:xfrm>
            <a:off x="533400" y="2571750"/>
            <a:ext cx="938213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/>
              </a:rPr>
              <a:t>Ε</a:t>
            </a:r>
          </a:p>
        </p:txBody>
      </p:sp>
      <p:grpSp>
        <p:nvGrpSpPr>
          <p:cNvPr id="195620" name="Group 36"/>
          <p:cNvGrpSpPr>
            <a:grpSpLocks/>
          </p:cNvGrpSpPr>
          <p:nvPr/>
        </p:nvGrpSpPr>
        <p:grpSpPr bwMode="auto">
          <a:xfrm>
            <a:off x="2667000" y="3810000"/>
            <a:ext cx="1371600" cy="1828800"/>
            <a:chOff x="96" y="1200"/>
            <a:chExt cx="864" cy="1152"/>
          </a:xfrm>
        </p:grpSpPr>
        <p:sp>
          <p:nvSpPr>
            <p:cNvPr id="12320" name="Text Box 37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b="1">
                  <a:latin typeface="Times New Roman" pitchFamily="18" charset="0"/>
                </a:rPr>
                <a:t>ΦΟΡΟΙ</a:t>
              </a:r>
              <a:endParaRPr lang="en-US" sz="2000">
                <a:latin typeface="Times New Roman" pitchFamily="18" charset="0"/>
              </a:endParaRPr>
            </a:p>
          </p:txBody>
        </p:sp>
        <p:pic>
          <p:nvPicPr>
            <p:cNvPr id="12321" name="Picture 38" descr="LDGPAP02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623" name="Group 39"/>
          <p:cNvGrpSpPr>
            <a:grpSpLocks/>
          </p:cNvGrpSpPr>
          <p:nvPr/>
        </p:nvGrpSpPr>
        <p:grpSpPr bwMode="auto">
          <a:xfrm>
            <a:off x="2438400" y="4267200"/>
            <a:ext cx="1371600" cy="1828800"/>
            <a:chOff x="96" y="1200"/>
            <a:chExt cx="864" cy="1152"/>
          </a:xfrm>
        </p:grpSpPr>
        <p:sp>
          <p:nvSpPr>
            <p:cNvPr id="12318" name="Text Box 40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1800">
                  <a:solidFill>
                    <a:schemeClr val="bg1"/>
                  </a:solidFill>
                  <a:latin typeface="Times New Roman" pitchFamily="18" charset="0"/>
                </a:rPr>
                <a:t>ΤΡΑΠΕΖΕΣ</a:t>
              </a:r>
              <a:endParaRPr lang="en-US" sz="18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12319" name="Picture 41" descr="LDGPAP02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626" name="Group 42"/>
          <p:cNvGrpSpPr>
            <a:grpSpLocks/>
          </p:cNvGrpSpPr>
          <p:nvPr/>
        </p:nvGrpSpPr>
        <p:grpSpPr bwMode="auto">
          <a:xfrm>
            <a:off x="2209800" y="4724400"/>
            <a:ext cx="1371600" cy="1828800"/>
            <a:chOff x="96" y="1200"/>
            <a:chExt cx="864" cy="1152"/>
          </a:xfrm>
        </p:grpSpPr>
        <p:sp>
          <p:nvSpPr>
            <p:cNvPr id="12316" name="Text Box 43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1600" b="1">
                  <a:solidFill>
                    <a:schemeClr val="bg1"/>
                  </a:solidFill>
                  <a:latin typeface="Times New Roman" pitchFamily="18" charset="0"/>
                </a:rPr>
                <a:t>ΠΡΟΜΗΘΕΥΤΕΣ</a:t>
              </a:r>
              <a:endParaRPr lang="en-US" sz="16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12317" name="Picture 44" descr="LDGPAP02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629" name="Group 45"/>
          <p:cNvGrpSpPr>
            <a:grpSpLocks/>
          </p:cNvGrpSpPr>
          <p:nvPr/>
        </p:nvGrpSpPr>
        <p:grpSpPr bwMode="auto">
          <a:xfrm>
            <a:off x="6629400" y="3810000"/>
            <a:ext cx="1371600" cy="1828800"/>
            <a:chOff x="96" y="1200"/>
            <a:chExt cx="864" cy="1152"/>
          </a:xfrm>
        </p:grpSpPr>
        <p:sp>
          <p:nvSpPr>
            <p:cNvPr id="12314" name="Text Box 46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>
                  <a:solidFill>
                    <a:schemeClr val="bg1"/>
                  </a:solidFill>
                  <a:latin typeface="Times New Roman" pitchFamily="18" charset="0"/>
                </a:rPr>
                <a:t>ΕΣΟΔΑ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12315" name="Picture 47" descr="LDGPAP02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632" name="Group 48"/>
          <p:cNvGrpSpPr>
            <a:grpSpLocks/>
          </p:cNvGrpSpPr>
          <p:nvPr/>
        </p:nvGrpSpPr>
        <p:grpSpPr bwMode="auto">
          <a:xfrm>
            <a:off x="6477000" y="4267200"/>
            <a:ext cx="1371600" cy="1828800"/>
            <a:chOff x="96" y="1200"/>
            <a:chExt cx="864" cy="1152"/>
          </a:xfrm>
        </p:grpSpPr>
        <p:sp>
          <p:nvSpPr>
            <p:cNvPr id="12312" name="Text Box 49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b="1">
                  <a:solidFill>
                    <a:schemeClr val="bg1"/>
                  </a:solidFill>
                  <a:latin typeface="Times New Roman" pitchFamily="18" charset="0"/>
                </a:rPr>
                <a:t>ΕΞΟΔΑ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12313" name="Picture 50" descr="LDGPAP02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635" name="Group 51"/>
          <p:cNvGrpSpPr>
            <a:grpSpLocks/>
          </p:cNvGrpSpPr>
          <p:nvPr/>
        </p:nvGrpSpPr>
        <p:grpSpPr bwMode="auto">
          <a:xfrm>
            <a:off x="6324600" y="4724400"/>
            <a:ext cx="1371600" cy="1828800"/>
            <a:chOff x="96" y="1200"/>
            <a:chExt cx="864" cy="1152"/>
          </a:xfrm>
        </p:grpSpPr>
        <p:sp>
          <p:nvSpPr>
            <p:cNvPr id="12310" name="Text Box 52"/>
            <p:cNvSpPr txBox="1">
              <a:spLocks noChangeArrowheads="1"/>
            </p:cNvSpPr>
            <p:nvPr/>
          </p:nvSpPr>
          <p:spPr bwMode="auto">
            <a:xfrm>
              <a:off x="96" y="1200"/>
              <a:ext cx="864" cy="115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prstShdw prst="shdw13" dist="162639" dir="3080412">
                <a:srgbClr val="B1C20C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1600" b="1">
                  <a:latin typeface="Times New Roman" pitchFamily="18" charset="0"/>
                </a:rPr>
                <a:t>ΚΕΡΔΗ εις ΝΕΟΝ</a:t>
              </a:r>
              <a:endParaRPr lang="en-US" sz="2000">
                <a:latin typeface="Times New Roman" pitchFamily="18" charset="0"/>
              </a:endParaRPr>
            </a:p>
          </p:txBody>
        </p:sp>
        <p:pic>
          <p:nvPicPr>
            <p:cNvPr id="12311" name="Picture 53" descr="LDGPAP02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46"/>
              <a:ext cx="864" cy="80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603" name="WordArt 19"/>
          <p:cNvSpPr>
            <a:spLocks noChangeArrowheads="1" noChangeShapeType="1" noTextEdit="1"/>
          </p:cNvSpPr>
          <p:nvPr/>
        </p:nvSpPr>
        <p:spPr bwMode="auto">
          <a:xfrm>
            <a:off x="2438400" y="5410200"/>
            <a:ext cx="938213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/>
              </a:rPr>
              <a:t>Π</a:t>
            </a:r>
          </a:p>
        </p:txBody>
      </p:sp>
      <p:sp>
        <p:nvSpPr>
          <p:cNvPr id="195604" name="WordArt 20"/>
          <p:cNvSpPr>
            <a:spLocks noChangeArrowheads="1" noChangeShapeType="1" noTextEdit="1"/>
          </p:cNvSpPr>
          <p:nvPr/>
        </p:nvSpPr>
        <p:spPr bwMode="auto">
          <a:xfrm>
            <a:off x="6477000" y="5257800"/>
            <a:ext cx="9382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/>
              </a:rPr>
              <a:t>ΚΠ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9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9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1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  <p:bldP spid="195587" grpId="0" animBg="1"/>
      <p:bldP spid="195588" grpId="0" animBg="1"/>
      <p:bldP spid="195606" grpId="0" animBg="1"/>
      <p:bldP spid="195607" grpId="0" animBg="1"/>
      <p:bldP spid="195608" grpId="0" autoUpdateAnimBg="0"/>
      <p:bldP spid="195619" grpId="0" animBg="1"/>
      <p:bldP spid="195603" grpId="0" animBg="1"/>
      <p:bldP spid="1956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5" name="Group 3"/>
          <p:cNvGrpSpPr>
            <a:grpSpLocks/>
          </p:cNvGrpSpPr>
          <p:nvPr/>
        </p:nvGrpSpPr>
        <p:grpSpPr bwMode="auto">
          <a:xfrm>
            <a:off x="3048000" y="3886200"/>
            <a:ext cx="3657600" cy="2209800"/>
            <a:chOff x="1728" y="2448"/>
            <a:chExt cx="2304" cy="1392"/>
          </a:xfrm>
        </p:grpSpPr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2832" y="2544"/>
              <a:ext cx="96" cy="1296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 rot="-5400000">
              <a:off x="2832" y="1344"/>
              <a:ext cx="96" cy="23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1447800" y="1371600"/>
            <a:ext cx="6858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hlorinar"/>
              </a:rPr>
              <a:t>T</a:t>
            </a:r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hlorinar"/>
              </a:rPr>
              <a:t>Ο ΤΑΦΑΚΙ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198438" y="152400"/>
            <a:ext cx="715962" cy="6400800"/>
            <a:chOff x="125" y="96"/>
            <a:chExt cx="451" cy="4032"/>
          </a:xfrm>
        </p:grpSpPr>
        <p:sp>
          <p:nvSpPr>
            <p:cNvPr id="13317" name="Freeform 8"/>
            <p:cNvSpPr>
              <a:spLocks/>
            </p:cNvSpPr>
            <p:nvPr/>
          </p:nvSpPr>
          <p:spPr bwMode="auto">
            <a:xfrm>
              <a:off x="125" y="96"/>
              <a:ext cx="451" cy="4032"/>
            </a:xfrm>
            <a:custGeom>
              <a:avLst/>
              <a:gdLst>
                <a:gd name="T0" fmla="*/ 2 w 883"/>
                <a:gd name="T1" fmla="*/ 2832 h 4115"/>
                <a:gd name="T2" fmla="*/ 2 w 883"/>
                <a:gd name="T3" fmla="*/ 2415 h 4115"/>
                <a:gd name="T4" fmla="*/ 2 w 883"/>
                <a:gd name="T5" fmla="*/ 1866 h 4115"/>
                <a:gd name="T6" fmla="*/ 2 w 883"/>
                <a:gd name="T7" fmla="*/ 1562 h 4115"/>
                <a:gd name="T8" fmla="*/ 2 w 883"/>
                <a:gd name="T9" fmla="*/ 1006 h 4115"/>
                <a:gd name="T10" fmla="*/ 1 w 883"/>
                <a:gd name="T11" fmla="*/ 576 h 4115"/>
                <a:gd name="T12" fmla="*/ 1 w 883"/>
                <a:gd name="T13" fmla="*/ 252 h 4115"/>
                <a:gd name="T14" fmla="*/ 1 w 883"/>
                <a:gd name="T15" fmla="*/ 39 h 4115"/>
                <a:gd name="T16" fmla="*/ 2 w 883"/>
                <a:gd name="T17" fmla="*/ 15 h 4115"/>
                <a:gd name="T18" fmla="*/ 4 w 883"/>
                <a:gd name="T19" fmla="*/ 31 h 4115"/>
                <a:gd name="T20" fmla="*/ 6 w 883"/>
                <a:gd name="T21" fmla="*/ 15 h 4115"/>
                <a:gd name="T22" fmla="*/ 9 w 883"/>
                <a:gd name="T23" fmla="*/ 7 h 4115"/>
                <a:gd name="T24" fmla="*/ 13 w 883"/>
                <a:gd name="T25" fmla="*/ 54 h 4115"/>
                <a:gd name="T26" fmla="*/ 14 w 883"/>
                <a:gd name="T27" fmla="*/ 124 h 4115"/>
                <a:gd name="T28" fmla="*/ 14 w 883"/>
                <a:gd name="T29" fmla="*/ 285 h 4115"/>
                <a:gd name="T30" fmla="*/ 14 w 883"/>
                <a:gd name="T31" fmla="*/ 583 h 4115"/>
                <a:gd name="T32" fmla="*/ 15 w 883"/>
                <a:gd name="T33" fmla="*/ 927 h 4115"/>
                <a:gd name="T34" fmla="*/ 15 w 883"/>
                <a:gd name="T35" fmla="*/ 1404 h 4115"/>
                <a:gd name="T36" fmla="*/ 14 w 883"/>
                <a:gd name="T37" fmla="*/ 1946 h 4115"/>
                <a:gd name="T38" fmla="*/ 16 w 883"/>
                <a:gd name="T39" fmla="*/ 2489 h 4115"/>
                <a:gd name="T40" fmla="*/ 15 w 883"/>
                <a:gd name="T41" fmla="*/ 2946 h 4115"/>
                <a:gd name="T42" fmla="*/ 15 w 883"/>
                <a:gd name="T43" fmla="*/ 3501 h 4115"/>
                <a:gd name="T44" fmla="*/ 14 w 883"/>
                <a:gd name="T45" fmla="*/ 3587 h 4115"/>
                <a:gd name="T46" fmla="*/ 11 w 883"/>
                <a:gd name="T47" fmla="*/ 3615 h 4115"/>
                <a:gd name="T48" fmla="*/ 8 w 883"/>
                <a:gd name="T49" fmla="*/ 3574 h 4115"/>
                <a:gd name="T50" fmla="*/ 5 w 883"/>
                <a:gd name="T51" fmla="*/ 3601 h 4115"/>
                <a:gd name="T52" fmla="*/ 2 w 883"/>
                <a:gd name="T53" fmla="*/ 3641 h 4115"/>
                <a:gd name="T54" fmla="*/ 1 w 883"/>
                <a:gd name="T55" fmla="*/ 3594 h 4115"/>
                <a:gd name="T56" fmla="*/ 1 w 883"/>
                <a:gd name="T57" fmla="*/ 3428 h 4115"/>
                <a:gd name="T58" fmla="*/ 2 w 883"/>
                <a:gd name="T59" fmla="*/ 3183 h 4115"/>
                <a:gd name="T60" fmla="*/ 2 w 883"/>
                <a:gd name="T61" fmla="*/ 2832 h 41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318" name="Group 9"/>
            <p:cNvGrpSpPr>
              <a:grpSpLocks/>
            </p:cNvGrpSpPr>
            <p:nvPr/>
          </p:nvGrpSpPr>
          <p:grpSpPr bwMode="auto">
            <a:xfrm rot="5400000">
              <a:off x="-1560" y="1944"/>
              <a:ext cx="3840" cy="336"/>
              <a:chOff x="1008" y="2976"/>
              <a:chExt cx="3840" cy="336"/>
            </a:xfrm>
          </p:grpSpPr>
          <p:sp>
            <p:nvSpPr>
              <p:cNvPr id="13319" name="Rectangle 10"/>
              <p:cNvSpPr>
                <a:spLocks noChangeArrowheads="1"/>
              </p:cNvSpPr>
              <p:nvPr/>
            </p:nvSpPr>
            <p:spPr bwMode="auto">
              <a:xfrm>
                <a:off x="1008" y="2976"/>
                <a:ext cx="3840" cy="336"/>
              </a:xfrm>
              <a:prstGeom prst="rect">
                <a:avLst/>
              </a:prstGeom>
              <a:solidFill>
                <a:srgbClr val="008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latin typeface="EraserDust" pitchFamily="34" charset="0"/>
                  </a:rPr>
                  <a:t>ACCT 201      ACCT 201      ACCT 201</a:t>
                </a:r>
                <a:endParaRPr lang="en-US"/>
              </a:p>
            </p:txBody>
          </p:sp>
          <p:sp>
            <p:nvSpPr>
              <p:cNvPr id="13320" name="AutoShape 11"/>
              <p:cNvSpPr>
                <a:spLocks noChangeArrowheads="1"/>
              </p:cNvSpPr>
              <p:nvPr/>
            </p:nvSpPr>
            <p:spPr bwMode="auto">
              <a:xfrm>
                <a:off x="2160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21" name="AutoShape 12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192" cy="19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376738" y="2022475"/>
            <a:ext cx="314325" cy="414972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 rot="-5400000">
            <a:off x="4379912" y="-1903412"/>
            <a:ext cx="307975" cy="75438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209800" y="838200"/>
            <a:ext cx="46593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4800" b="1"/>
              <a:t>ΤΑΜΕΙΟ</a:t>
            </a:r>
            <a:endParaRPr lang="en-US" sz="4800" b="1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219200" y="2446338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4000" b="1"/>
              <a:t>ΑΡΙΣΤΕΡΑ</a:t>
            </a:r>
            <a:endParaRPr lang="en-US" sz="4000" b="1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019675" y="2400300"/>
            <a:ext cx="2828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l-GR" sz="4000" b="1"/>
              <a:t>ΔΕΞΙΑ</a:t>
            </a:r>
            <a:endParaRPr lang="en-US" sz="4000" b="1"/>
          </a:p>
        </p:txBody>
      </p:sp>
      <p:pic>
        <p:nvPicPr>
          <p:cNvPr id="199687" name="Picture 7" descr="bd056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479800"/>
            <a:ext cx="24542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9688" name="Group 8"/>
          <p:cNvGrpSpPr>
            <a:grpSpLocks/>
          </p:cNvGrpSpPr>
          <p:nvPr/>
        </p:nvGrpSpPr>
        <p:grpSpPr bwMode="auto">
          <a:xfrm flipH="1">
            <a:off x="5194300" y="3509963"/>
            <a:ext cx="2197100" cy="1360487"/>
            <a:chOff x="3254" y="2211"/>
            <a:chExt cx="1239" cy="698"/>
          </a:xfrm>
        </p:grpSpPr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3418" y="2376"/>
              <a:ext cx="829" cy="331"/>
            </a:xfrm>
            <a:custGeom>
              <a:avLst/>
              <a:gdLst>
                <a:gd name="T0" fmla="*/ 1 w 1657"/>
                <a:gd name="T1" fmla="*/ 5 h 662"/>
                <a:gd name="T2" fmla="*/ 4 w 1657"/>
                <a:gd name="T3" fmla="*/ 3 h 662"/>
                <a:gd name="T4" fmla="*/ 7 w 1657"/>
                <a:gd name="T5" fmla="*/ 0 h 662"/>
                <a:gd name="T6" fmla="*/ 7 w 1657"/>
                <a:gd name="T7" fmla="*/ 1 h 662"/>
                <a:gd name="T8" fmla="*/ 7 w 1657"/>
                <a:gd name="T9" fmla="*/ 3 h 662"/>
                <a:gd name="T10" fmla="*/ 7 w 1657"/>
                <a:gd name="T11" fmla="*/ 4 h 662"/>
                <a:gd name="T12" fmla="*/ 8 w 1657"/>
                <a:gd name="T13" fmla="*/ 5 h 662"/>
                <a:gd name="T14" fmla="*/ 9 w 1657"/>
                <a:gd name="T15" fmla="*/ 5 h 662"/>
                <a:gd name="T16" fmla="*/ 11 w 1657"/>
                <a:gd name="T17" fmla="*/ 4 h 662"/>
                <a:gd name="T18" fmla="*/ 14 w 1657"/>
                <a:gd name="T19" fmla="*/ 3 h 662"/>
                <a:gd name="T20" fmla="*/ 17 w 1657"/>
                <a:gd name="T21" fmla="*/ 2 h 662"/>
                <a:gd name="T22" fmla="*/ 18 w 1657"/>
                <a:gd name="T23" fmla="*/ 3 h 662"/>
                <a:gd name="T24" fmla="*/ 20 w 1657"/>
                <a:gd name="T25" fmla="*/ 4 h 662"/>
                <a:gd name="T26" fmla="*/ 21 w 1657"/>
                <a:gd name="T27" fmla="*/ 5 h 662"/>
                <a:gd name="T28" fmla="*/ 22 w 1657"/>
                <a:gd name="T29" fmla="*/ 5 h 662"/>
                <a:gd name="T30" fmla="*/ 23 w 1657"/>
                <a:gd name="T31" fmla="*/ 6 h 662"/>
                <a:gd name="T32" fmla="*/ 24 w 1657"/>
                <a:gd name="T33" fmla="*/ 5 h 662"/>
                <a:gd name="T34" fmla="*/ 26 w 1657"/>
                <a:gd name="T35" fmla="*/ 5 h 662"/>
                <a:gd name="T36" fmla="*/ 26 w 1657"/>
                <a:gd name="T37" fmla="*/ 6 h 662"/>
                <a:gd name="T38" fmla="*/ 26 w 1657"/>
                <a:gd name="T39" fmla="*/ 8 h 662"/>
                <a:gd name="T40" fmla="*/ 26 w 1657"/>
                <a:gd name="T41" fmla="*/ 9 h 662"/>
                <a:gd name="T42" fmla="*/ 25 w 1657"/>
                <a:gd name="T43" fmla="*/ 10 h 662"/>
                <a:gd name="T44" fmla="*/ 23 w 1657"/>
                <a:gd name="T45" fmla="*/ 10 h 662"/>
                <a:gd name="T46" fmla="*/ 21 w 1657"/>
                <a:gd name="T47" fmla="*/ 10 h 662"/>
                <a:gd name="T48" fmla="*/ 20 w 1657"/>
                <a:gd name="T49" fmla="*/ 9 h 662"/>
                <a:gd name="T50" fmla="*/ 18 w 1657"/>
                <a:gd name="T51" fmla="*/ 7 h 662"/>
                <a:gd name="T52" fmla="*/ 15 w 1657"/>
                <a:gd name="T53" fmla="*/ 6 h 662"/>
                <a:gd name="T54" fmla="*/ 13 w 1657"/>
                <a:gd name="T55" fmla="*/ 7 h 662"/>
                <a:gd name="T56" fmla="*/ 12 w 1657"/>
                <a:gd name="T57" fmla="*/ 7 h 662"/>
                <a:gd name="T58" fmla="*/ 11 w 1657"/>
                <a:gd name="T59" fmla="*/ 8 h 662"/>
                <a:gd name="T60" fmla="*/ 9 w 1657"/>
                <a:gd name="T61" fmla="*/ 8 h 662"/>
                <a:gd name="T62" fmla="*/ 8 w 1657"/>
                <a:gd name="T63" fmla="*/ 8 h 662"/>
                <a:gd name="T64" fmla="*/ 7 w 1657"/>
                <a:gd name="T65" fmla="*/ 7 h 662"/>
                <a:gd name="T66" fmla="*/ 6 w 1657"/>
                <a:gd name="T67" fmla="*/ 11 h 662"/>
                <a:gd name="T68" fmla="*/ 5 w 1657"/>
                <a:gd name="T69" fmla="*/ 9 h 662"/>
                <a:gd name="T70" fmla="*/ 2 w 1657"/>
                <a:gd name="T71" fmla="*/ 8 h 662"/>
                <a:gd name="T72" fmla="*/ 0 w 1657"/>
                <a:gd name="T73" fmla="*/ 6 h 662"/>
                <a:gd name="T74" fmla="*/ 1 w 1657"/>
                <a:gd name="T75" fmla="*/ 5 h 662"/>
                <a:gd name="T76" fmla="*/ 1 w 1657"/>
                <a:gd name="T77" fmla="*/ 5 h 6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57" h="662">
                  <a:moveTo>
                    <a:pt x="4" y="306"/>
                  </a:moveTo>
                  <a:lnTo>
                    <a:pt x="243" y="131"/>
                  </a:lnTo>
                  <a:lnTo>
                    <a:pt x="420" y="0"/>
                  </a:lnTo>
                  <a:lnTo>
                    <a:pt x="427" y="63"/>
                  </a:lnTo>
                  <a:lnTo>
                    <a:pt x="422" y="171"/>
                  </a:lnTo>
                  <a:lnTo>
                    <a:pt x="444" y="243"/>
                  </a:lnTo>
                  <a:lnTo>
                    <a:pt x="505" y="278"/>
                  </a:lnTo>
                  <a:lnTo>
                    <a:pt x="570" y="281"/>
                  </a:lnTo>
                  <a:lnTo>
                    <a:pt x="699" y="211"/>
                  </a:lnTo>
                  <a:lnTo>
                    <a:pt x="843" y="129"/>
                  </a:lnTo>
                  <a:lnTo>
                    <a:pt x="1034" y="112"/>
                  </a:lnTo>
                  <a:lnTo>
                    <a:pt x="1117" y="144"/>
                  </a:lnTo>
                  <a:lnTo>
                    <a:pt x="1241" y="202"/>
                  </a:lnTo>
                  <a:lnTo>
                    <a:pt x="1317" y="270"/>
                  </a:lnTo>
                  <a:lnTo>
                    <a:pt x="1364" y="314"/>
                  </a:lnTo>
                  <a:lnTo>
                    <a:pt x="1419" y="325"/>
                  </a:lnTo>
                  <a:lnTo>
                    <a:pt x="1501" y="312"/>
                  </a:lnTo>
                  <a:lnTo>
                    <a:pt x="1655" y="280"/>
                  </a:lnTo>
                  <a:lnTo>
                    <a:pt x="1657" y="338"/>
                  </a:lnTo>
                  <a:lnTo>
                    <a:pt x="1613" y="464"/>
                  </a:lnTo>
                  <a:lnTo>
                    <a:pt x="1609" y="540"/>
                  </a:lnTo>
                  <a:lnTo>
                    <a:pt x="1560" y="601"/>
                  </a:lnTo>
                  <a:lnTo>
                    <a:pt x="1436" y="593"/>
                  </a:lnTo>
                  <a:lnTo>
                    <a:pt x="1330" y="578"/>
                  </a:lnTo>
                  <a:lnTo>
                    <a:pt x="1237" y="523"/>
                  </a:lnTo>
                  <a:lnTo>
                    <a:pt x="1098" y="403"/>
                  </a:lnTo>
                  <a:lnTo>
                    <a:pt x="952" y="373"/>
                  </a:lnTo>
                  <a:lnTo>
                    <a:pt x="828" y="394"/>
                  </a:lnTo>
                  <a:lnTo>
                    <a:pt x="739" y="432"/>
                  </a:lnTo>
                  <a:lnTo>
                    <a:pt x="655" y="485"/>
                  </a:lnTo>
                  <a:lnTo>
                    <a:pt x="562" y="496"/>
                  </a:lnTo>
                  <a:lnTo>
                    <a:pt x="469" y="479"/>
                  </a:lnTo>
                  <a:lnTo>
                    <a:pt x="408" y="432"/>
                  </a:lnTo>
                  <a:lnTo>
                    <a:pt x="363" y="662"/>
                  </a:lnTo>
                  <a:lnTo>
                    <a:pt x="271" y="576"/>
                  </a:lnTo>
                  <a:lnTo>
                    <a:pt x="116" y="456"/>
                  </a:lnTo>
                  <a:lnTo>
                    <a:pt x="0" y="337"/>
                  </a:lnTo>
                  <a:lnTo>
                    <a:pt x="4" y="306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3255" y="2671"/>
              <a:ext cx="222" cy="80"/>
            </a:xfrm>
            <a:custGeom>
              <a:avLst/>
              <a:gdLst>
                <a:gd name="T0" fmla="*/ 0 w 445"/>
                <a:gd name="T1" fmla="*/ 2 h 159"/>
                <a:gd name="T2" fmla="*/ 0 w 445"/>
                <a:gd name="T3" fmla="*/ 1 h 159"/>
                <a:gd name="T4" fmla="*/ 1 w 445"/>
                <a:gd name="T5" fmla="*/ 1 h 159"/>
                <a:gd name="T6" fmla="*/ 1 w 445"/>
                <a:gd name="T7" fmla="*/ 1 h 159"/>
                <a:gd name="T8" fmla="*/ 2 w 445"/>
                <a:gd name="T9" fmla="*/ 1 h 159"/>
                <a:gd name="T10" fmla="*/ 4 w 445"/>
                <a:gd name="T11" fmla="*/ 0 h 159"/>
                <a:gd name="T12" fmla="*/ 4 w 445"/>
                <a:gd name="T13" fmla="*/ 1 h 159"/>
                <a:gd name="T14" fmla="*/ 6 w 445"/>
                <a:gd name="T15" fmla="*/ 1 h 159"/>
                <a:gd name="T16" fmla="*/ 6 w 445"/>
                <a:gd name="T17" fmla="*/ 2 h 159"/>
                <a:gd name="T18" fmla="*/ 6 w 445"/>
                <a:gd name="T19" fmla="*/ 3 h 159"/>
                <a:gd name="T20" fmla="*/ 6 w 445"/>
                <a:gd name="T21" fmla="*/ 3 h 159"/>
                <a:gd name="T22" fmla="*/ 4 w 445"/>
                <a:gd name="T23" fmla="*/ 3 h 159"/>
                <a:gd name="T24" fmla="*/ 2 w 445"/>
                <a:gd name="T25" fmla="*/ 3 h 159"/>
                <a:gd name="T26" fmla="*/ 1 w 445"/>
                <a:gd name="T27" fmla="*/ 3 h 159"/>
                <a:gd name="T28" fmla="*/ 0 w 445"/>
                <a:gd name="T29" fmla="*/ 3 h 159"/>
                <a:gd name="T30" fmla="*/ 0 w 445"/>
                <a:gd name="T31" fmla="*/ 2 h 159"/>
                <a:gd name="T32" fmla="*/ 0 w 445"/>
                <a:gd name="T33" fmla="*/ 2 h 159"/>
                <a:gd name="T34" fmla="*/ 0 w 445"/>
                <a:gd name="T35" fmla="*/ 2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5" h="159">
                  <a:moveTo>
                    <a:pt x="38" y="93"/>
                  </a:moveTo>
                  <a:lnTo>
                    <a:pt x="42" y="64"/>
                  </a:lnTo>
                  <a:lnTo>
                    <a:pt x="68" y="28"/>
                  </a:lnTo>
                  <a:lnTo>
                    <a:pt x="114" y="7"/>
                  </a:lnTo>
                  <a:lnTo>
                    <a:pt x="173" y="11"/>
                  </a:lnTo>
                  <a:lnTo>
                    <a:pt x="262" y="0"/>
                  </a:lnTo>
                  <a:lnTo>
                    <a:pt x="313" y="30"/>
                  </a:lnTo>
                  <a:lnTo>
                    <a:pt x="405" y="34"/>
                  </a:lnTo>
                  <a:lnTo>
                    <a:pt x="445" y="76"/>
                  </a:lnTo>
                  <a:lnTo>
                    <a:pt x="441" y="135"/>
                  </a:lnTo>
                  <a:lnTo>
                    <a:pt x="414" y="154"/>
                  </a:lnTo>
                  <a:lnTo>
                    <a:pt x="289" y="131"/>
                  </a:lnTo>
                  <a:lnTo>
                    <a:pt x="177" y="159"/>
                  </a:lnTo>
                  <a:lnTo>
                    <a:pt x="114" y="138"/>
                  </a:lnTo>
                  <a:lnTo>
                    <a:pt x="27" y="152"/>
                  </a:lnTo>
                  <a:lnTo>
                    <a:pt x="0" y="127"/>
                  </a:lnTo>
                  <a:lnTo>
                    <a:pt x="38" y="93"/>
                  </a:lnTo>
                  <a:close/>
                </a:path>
              </a:pathLst>
            </a:custGeom>
            <a:solidFill>
              <a:srgbClr val="C2C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3413" y="2367"/>
              <a:ext cx="226" cy="351"/>
            </a:xfrm>
            <a:custGeom>
              <a:avLst/>
              <a:gdLst>
                <a:gd name="T0" fmla="*/ 6 w 453"/>
                <a:gd name="T1" fmla="*/ 1 h 702"/>
                <a:gd name="T2" fmla="*/ 7 w 453"/>
                <a:gd name="T3" fmla="*/ 2 h 702"/>
                <a:gd name="T4" fmla="*/ 7 w 453"/>
                <a:gd name="T5" fmla="*/ 3 h 702"/>
                <a:gd name="T6" fmla="*/ 7 w 453"/>
                <a:gd name="T7" fmla="*/ 4 h 702"/>
                <a:gd name="T8" fmla="*/ 6 w 453"/>
                <a:gd name="T9" fmla="*/ 4 h 702"/>
                <a:gd name="T10" fmla="*/ 6 w 453"/>
                <a:gd name="T11" fmla="*/ 4 h 702"/>
                <a:gd name="T12" fmla="*/ 6 w 453"/>
                <a:gd name="T13" fmla="*/ 3 h 702"/>
                <a:gd name="T14" fmla="*/ 6 w 453"/>
                <a:gd name="T15" fmla="*/ 2 h 702"/>
                <a:gd name="T16" fmla="*/ 6 w 453"/>
                <a:gd name="T17" fmla="*/ 1 h 702"/>
                <a:gd name="T18" fmla="*/ 6 w 453"/>
                <a:gd name="T19" fmla="*/ 2 h 702"/>
                <a:gd name="T20" fmla="*/ 5 w 453"/>
                <a:gd name="T21" fmla="*/ 2 h 702"/>
                <a:gd name="T22" fmla="*/ 4 w 453"/>
                <a:gd name="T23" fmla="*/ 3 h 702"/>
                <a:gd name="T24" fmla="*/ 3 w 453"/>
                <a:gd name="T25" fmla="*/ 3 h 702"/>
                <a:gd name="T26" fmla="*/ 2 w 453"/>
                <a:gd name="T27" fmla="*/ 4 h 702"/>
                <a:gd name="T28" fmla="*/ 2 w 453"/>
                <a:gd name="T29" fmla="*/ 4 h 702"/>
                <a:gd name="T30" fmla="*/ 1 w 453"/>
                <a:gd name="T31" fmla="*/ 5 h 702"/>
                <a:gd name="T32" fmla="*/ 0 w 453"/>
                <a:gd name="T33" fmla="*/ 6 h 702"/>
                <a:gd name="T34" fmla="*/ 0 w 453"/>
                <a:gd name="T35" fmla="*/ 6 h 702"/>
                <a:gd name="T36" fmla="*/ 0 w 453"/>
                <a:gd name="T37" fmla="*/ 6 h 702"/>
                <a:gd name="T38" fmla="*/ 1 w 453"/>
                <a:gd name="T39" fmla="*/ 7 h 702"/>
                <a:gd name="T40" fmla="*/ 1 w 453"/>
                <a:gd name="T41" fmla="*/ 7 h 702"/>
                <a:gd name="T42" fmla="*/ 2 w 453"/>
                <a:gd name="T43" fmla="*/ 8 h 702"/>
                <a:gd name="T44" fmla="*/ 3 w 453"/>
                <a:gd name="T45" fmla="*/ 9 h 702"/>
                <a:gd name="T46" fmla="*/ 4 w 453"/>
                <a:gd name="T47" fmla="*/ 10 h 702"/>
                <a:gd name="T48" fmla="*/ 5 w 453"/>
                <a:gd name="T49" fmla="*/ 11 h 702"/>
                <a:gd name="T50" fmla="*/ 5 w 453"/>
                <a:gd name="T51" fmla="*/ 10 h 702"/>
                <a:gd name="T52" fmla="*/ 6 w 453"/>
                <a:gd name="T53" fmla="*/ 9 h 702"/>
                <a:gd name="T54" fmla="*/ 6 w 453"/>
                <a:gd name="T55" fmla="*/ 9 h 702"/>
                <a:gd name="T56" fmla="*/ 6 w 453"/>
                <a:gd name="T57" fmla="*/ 8 h 702"/>
                <a:gd name="T58" fmla="*/ 6 w 453"/>
                <a:gd name="T59" fmla="*/ 7 h 702"/>
                <a:gd name="T60" fmla="*/ 6 w 453"/>
                <a:gd name="T61" fmla="*/ 8 h 702"/>
                <a:gd name="T62" fmla="*/ 6 w 453"/>
                <a:gd name="T63" fmla="*/ 9 h 702"/>
                <a:gd name="T64" fmla="*/ 6 w 453"/>
                <a:gd name="T65" fmla="*/ 10 h 702"/>
                <a:gd name="T66" fmla="*/ 6 w 453"/>
                <a:gd name="T67" fmla="*/ 11 h 702"/>
                <a:gd name="T68" fmla="*/ 6 w 453"/>
                <a:gd name="T69" fmla="*/ 11 h 702"/>
                <a:gd name="T70" fmla="*/ 5 w 453"/>
                <a:gd name="T71" fmla="*/ 11 h 702"/>
                <a:gd name="T72" fmla="*/ 5 w 453"/>
                <a:gd name="T73" fmla="*/ 11 h 702"/>
                <a:gd name="T74" fmla="*/ 4 w 453"/>
                <a:gd name="T75" fmla="*/ 10 h 702"/>
                <a:gd name="T76" fmla="*/ 3 w 453"/>
                <a:gd name="T77" fmla="*/ 9 h 702"/>
                <a:gd name="T78" fmla="*/ 1 w 453"/>
                <a:gd name="T79" fmla="*/ 8 h 702"/>
                <a:gd name="T80" fmla="*/ 1 w 453"/>
                <a:gd name="T81" fmla="*/ 7 h 702"/>
                <a:gd name="T82" fmla="*/ 0 w 453"/>
                <a:gd name="T83" fmla="*/ 7 h 702"/>
                <a:gd name="T84" fmla="*/ 0 w 453"/>
                <a:gd name="T85" fmla="*/ 6 h 702"/>
                <a:gd name="T86" fmla="*/ 0 w 453"/>
                <a:gd name="T87" fmla="*/ 6 h 702"/>
                <a:gd name="T88" fmla="*/ 0 w 453"/>
                <a:gd name="T89" fmla="*/ 6 h 702"/>
                <a:gd name="T90" fmla="*/ 0 w 453"/>
                <a:gd name="T91" fmla="*/ 5 h 702"/>
                <a:gd name="T92" fmla="*/ 1 w 453"/>
                <a:gd name="T93" fmla="*/ 5 h 702"/>
                <a:gd name="T94" fmla="*/ 1 w 453"/>
                <a:gd name="T95" fmla="*/ 4 h 702"/>
                <a:gd name="T96" fmla="*/ 2 w 453"/>
                <a:gd name="T97" fmla="*/ 4 h 702"/>
                <a:gd name="T98" fmla="*/ 3 w 453"/>
                <a:gd name="T99" fmla="*/ 3 h 702"/>
                <a:gd name="T100" fmla="*/ 3 w 453"/>
                <a:gd name="T101" fmla="*/ 3 h 702"/>
                <a:gd name="T102" fmla="*/ 4 w 453"/>
                <a:gd name="T103" fmla="*/ 2 h 702"/>
                <a:gd name="T104" fmla="*/ 5 w 453"/>
                <a:gd name="T105" fmla="*/ 2 h 702"/>
                <a:gd name="T106" fmla="*/ 5 w 453"/>
                <a:gd name="T107" fmla="*/ 1 h 702"/>
                <a:gd name="T108" fmla="*/ 6 w 453"/>
                <a:gd name="T109" fmla="*/ 1 h 702"/>
                <a:gd name="T110" fmla="*/ 6 w 453"/>
                <a:gd name="T111" fmla="*/ 0 h 7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53" h="702">
                  <a:moveTo>
                    <a:pt x="432" y="0"/>
                  </a:moveTo>
                  <a:lnTo>
                    <a:pt x="437" y="11"/>
                  </a:lnTo>
                  <a:lnTo>
                    <a:pt x="443" y="25"/>
                  </a:lnTo>
                  <a:lnTo>
                    <a:pt x="445" y="38"/>
                  </a:lnTo>
                  <a:lnTo>
                    <a:pt x="449" y="53"/>
                  </a:lnTo>
                  <a:lnTo>
                    <a:pt x="449" y="68"/>
                  </a:lnTo>
                  <a:lnTo>
                    <a:pt x="451" y="82"/>
                  </a:lnTo>
                  <a:lnTo>
                    <a:pt x="451" y="97"/>
                  </a:lnTo>
                  <a:lnTo>
                    <a:pt x="451" y="114"/>
                  </a:lnTo>
                  <a:lnTo>
                    <a:pt x="449" y="129"/>
                  </a:lnTo>
                  <a:lnTo>
                    <a:pt x="449" y="143"/>
                  </a:lnTo>
                  <a:lnTo>
                    <a:pt x="449" y="160"/>
                  </a:lnTo>
                  <a:lnTo>
                    <a:pt x="449" y="175"/>
                  </a:lnTo>
                  <a:lnTo>
                    <a:pt x="447" y="190"/>
                  </a:lnTo>
                  <a:lnTo>
                    <a:pt x="449" y="205"/>
                  </a:lnTo>
                  <a:lnTo>
                    <a:pt x="451" y="221"/>
                  </a:lnTo>
                  <a:lnTo>
                    <a:pt x="453" y="236"/>
                  </a:lnTo>
                  <a:lnTo>
                    <a:pt x="451" y="240"/>
                  </a:lnTo>
                  <a:lnTo>
                    <a:pt x="447" y="243"/>
                  </a:lnTo>
                  <a:lnTo>
                    <a:pt x="443" y="249"/>
                  </a:lnTo>
                  <a:lnTo>
                    <a:pt x="439" y="255"/>
                  </a:lnTo>
                  <a:lnTo>
                    <a:pt x="434" y="241"/>
                  </a:lnTo>
                  <a:lnTo>
                    <a:pt x="430" y="230"/>
                  </a:lnTo>
                  <a:lnTo>
                    <a:pt x="426" y="217"/>
                  </a:lnTo>
                  <a:lnTo>
                    <a:pt x="426" y="203"/>
                  </a:lnTo>
                  <a:lnTo>
                    <a:pt x="424" y="190"/>
                  </a:lnTo>
                  <a:lnTo>
                    <a:pt x="424" y="175"/>
                  </a:lnTo>
                  <a:lnTo>
                    <a:pt x="424" y="162"/>
                  </a:lnTo>
                  <a:lnTo>
                    <a:pt x="426" y="148"/>
                  </a:lnTo>
                  <a:lnTo>
                    <a:pt x="426" y="133"/>
                  </a:lnTo>
                  <a:lnTo>
                    <a:pt x="426" y="118"/>
                  </a:lnTo>
                  <a:lnTo>
                    <a:pt x="426" y="105"/>
                  </a:lnTo>
                  <a:lnTo>
                    <a:pt x="426" y="91"/>
                  </a:lnTo>
                  <a:lnTo>
                    <a:pt x="426" y="76"/>
                  </a:lnTo>
                  <a:lnTo>
                    <a:pt x="426" y="63"/>
                  </a:lnTo>
                  <a:lnTo>
                    <a:pt x="424" y="51"/>
                  </a:lnTo>
                  <a:lnTo>
                    <a:pt x="422" y="40"/>
                  </a:lnTo>
                  <a:lnTo>
                    <a:pt x="411" y="49"/>
                  </a:lnTo>
                  <a:lnTo>
                    <a:pt x="398" y="57"/>
                  </a:lnTo>
                  <a:lnTo>
                    <a:pt x="386" y="66"/>
                  </a:lnTo>
                  <a:lnTo>
                    <a:pt x="375" y="76"/>
                  </a:lnTo>
                  <a:lnTo>
                    <a:pt x="363" y="86"/>
                  </a:lnTo>
                  <a:lnTo>
                    <a:pt x="352" y="95"/>
                  </a:lnTo>
                  <a:lnTo>
                    <a:pt x="339" y="103"/>
                  </a:lnTo>
                  <a:lnTo>
                    <a:pt x="327" y="112"/>
                  </a:lnTo>
                  <a:lnTo>
                    <a:pt x="316" y="120"/>
                  </a:lnTo>
                  <a:lnTo>
                    <a:pt x="302" y="129"/>
                  </a:lnTo>
                  <a:lnTo>
                    <a:pt x="291" y="137"/>
                  </a:lnTo>
                  <a:lnTo>
                    <a:pt x="278" y="144"/>
                  </a:lnTo>
                  <a:lnTo>
                    <a:pt x="266" y="154"/>
                  </a:lnTo>
                  <a:lnTo>
                    <a:pt x="253" y="162"/>
                  </a:lnTo>
                  <a:lnTo>
                    <a:pt x="240" y="169"/>
                  </a:lnTo>
                  <a:lnTo>
                    <a:pt x="228" y="179"/>
                  </a:lnTo>
                  <a:lnTo>
                    <a:pt x="215" y="186"/>
                  </a:lnTo>
                  <a:lnTo>
                    <a:pt x="204" y="196"/>
                  </a:lnTo>
                  <a:lnTo>
                    <a:pt x="190" y="203"/>
                  </a:lnTo>
                  <a:lnTo>
                    <a:pt x="179" y="215"/>
                  </a:lnTo>
                  <a:lnTo>
                    <a:pt x="166" y="224"/>
                  </a:lnTo>
                  <a:lnTo>
                    <a:pt x="152" y="234"/>
                  </a:lnTo>
                  <a:lnTo>
                    <a:pt x="141" y="243"/>
                  </a:lnTo>
                  <a:lnTo>
                    <a:pt x="130" y="255"/>
                  </a:lnTo>
                  <a:lnTo>
                    <a:pt x="116" y="264"/>
                  </a:lnTo>
                  <a:lnTo>
                    <a:pt x="105" y="274"/>
                  </a:lnTo>
                  <a:lnTo>
                    <a:pt x="92" y="285"/>
                  </a:lnTo>
                  <a:lnTo>
                    <a:pt x="80" y="297"/>
                  </a:lnTo>
                  <a:lnTo>
                    <a:pt x="67" y="306"/>
                  </a:lnTo>
                  <a:lnTo>
                    <a:pt x="54" y="316"/>
                  </a:lnTo>
                  <a:lnTo>
                    <a:pt x="42" y="325"/>
                  </a:lnTo>
                  <a:lnTo>
                    <a:pt x="31" y="337"/>
                  </a:lnTo>
                  <a:lnTo>
                    <a:pt x="29" y="342"/>
                  </a:lnTo>
                  <a:lnTo>
                    <a:pt x="29" y="348"/>
                  </a:lnTo>
                  <a:lnTo>
                    <a:pt x="31" y="354"/>
                  </a:lnTo>
                  <a:lnTo>
                    <a:pt x="33" y="359"/>
                  </a:lnTo>
                  <a:lnTo>
                    <a:pt x="36" y="365"/>
                  </a:lnTo>
                  <a:lnTo>
                    <a:pt x="42" y="371"/>
                  </a:lnTo>
                  <a:lnTo>
                    <a:pt x="48" y="375"/>
                  </a:lnTo>
                  <a:lnTo>
                    <a:pt x="54" y="380"/>
                  </a:lnTo>
                  <a:lnTo>
                    <a:pt x="59" y="384"/>
                  </a:lnTo>
                  <a:lnTo>
                    <a:pt x="67" y="388"/>
                  </a:lnTo>
                  <a:lnTo>
                    <a:pt x="73" y="394"/>
                  </a:lnTo>
                  <a:lnTo>
                    <a:pt x="80" y="397"/>
                  </a:lnTo>
                  <a:lnTo>
                    <a:pt x="86" y="403"/>
                  </a:lnTo>
                  <a:lnTo>
                    <a:pt x="92" y="409"/>
                  </a:lnTo>
                  <a:lnTo>
                    <a:pt x="97" y="413"/>
                  </a:lnTo>
                  <a:lnTo>
                    <a:pt x="103" y="420"/>
                  </a:lnTo>
                  <a:lnTo>
                    <a:pt x="116" y="437"/>
                  </a:lnTo>
                  <a:lnTo>
                    <a:pt x="133" y="454"/>
                  </a:lnTo>
                  <a:lnTo>
                    <a:pt x="147" y="472"/>
                  </a:lnTo>
                  <a:lnTo>
                    <a:pt x="166" y="487"/>
                  </a:lnTo>
                  <a:lnTo>
                    <a:pt x="181" y="502"/>
                  </a:lnTo>
                  <a:lnTo>
                    <a:pt x="198" y="517"/>
                  </a:lnTo>
                  <a:lnTo>
                    <a:pt x="215" y="531"/>
                  </a:lnTo>
                  <a:lnTo>
                    <a:pt x="232" y="546"/>
                  </a:lnTo>
                  <a:lnTo>
                    <a:pt x="249" y="557"/>
                  </a:lnTo>
                  <a:lnTo>
                    <a:pt x="266" y="570"/>
                  </a:lnTo>
                  <a:lnTo>
                    <a:pt x="285" y="584"/>
                  </a:lnTo>
                  <a:lnTo>
                    <a:pt x="302" y="599"/>
                  </a:lnTo>
                  <a:lnTo>
                    <a:pt x="320" y="612"/>
                  </a:lnTo>
                  <a:lnTo>
                    <a:pt x="335" y="626"/>
                  </a:lnTo>
                  <a:lnTo>
                    <a:pt x="352" y="641"/>
                  </a:lnTo>
                  <a:lnTo>
                    <a:pt x="369" y="656"/>
                  </a:lnTo>
                  <a:lnTo>
                    <a:pt x="373" y="645"/>
                  </a:lnTo>
                  <a:lnTo>
                    <a:pt x="377" y="631"/>
                  </a:lnTo>
                  <a:lnTo>
                    <a:pt x="379" y="620"/>
                  </a:lnTo>
                  <a:lnTo>
                    <a:pt x="382" y="607"/>
                  </a:lnTo>
                  <a:lnTo>
                    <a:pt x="384" y="593"/>
                  </a:lnTo>
                  <a:lnTo>
                    <a:pt x="386" y="580"/>
                  </a:lnTo>
                  <a:lnTo>
                    <a:pt x="390" y="567"/>
                  </a:lnTo>
                  <a:lnTo>
                    <a:pt x="392" y="553"/>
                  </a:lnTo>
                  <a:lnTo>
                    <a:pt x="392" y="540"/>
                  </a:lnTo>
                  <a:lnTo>
                    <a:pt x="396" y="527"/>
                  </a:lnTo>
                  <a:lnTo>
                    <a:pt x="396" y="513"/>
                  </a:lnTo>
                  <a:lnTo>
                    <a:pt x="398" y="500"/>
                  </a:lnTo>
                  <a:lnTo>
                    <a:pt x="399" y="487"/>
                  </a:lnTo>
                  <a:lnTo>
                    <a:pt x="401" y="473"/>
                  </a:lnTo>
                  <a:lnTo>
                    <a:pt x="405" y="462"/>
                  </a:lnTo>
                  <a:lnTo>
                    <a:pt x="407" y="451"/>
                  </a:lnTo>
                  <a:lnTo>
                    <a:pt x="411" y="449"/>
                  </a:lnTo>
                  <a:lnTo>
                    <a:pt x="417" y="449"/>
                  </a:lnTo>
                  <a:lnTo>
                    <a:pt x="422" y="447"/>
                  </a:lnTo>
                  <a:lnTo>
                    <a:pt x="426" y="447"/>
                  </a:lnTo>
                  <a:lnTo>
                    <a:pt x="426" y="458"/>
                  </a:lnTo>
                  <a:lnTo>
                    <a:pt x="428" y="472"/>
                  </a:lnTo>
                  <a:lnTo>
                    <a:pt x="426" y="485"/>
                  </a:lnTo>
                  <a:lnTo>
                    <a:pt x="426" y="498"/>
                  </a:lnTo>
                  <a:lnTo>
                    <a:pt x="424" y="512"/>
                  </a:lnTo>
                  <a:lnTo>
                    <a:pt x="422" y="525"/>
                  </a:lnTo>
                  <a:lnTo>
                    <a:pt x="420" y="538"/>
                  </a:lnTo>
                  <a:lnTo>
                    <a:pt x="418" y="553"/>
                  </a:lnTo>
                  <a:lnTo>
                    <a:pt x="415" y="567"/>
                  </a:lnTo>
                  <a:lnTo>
                    <a:pt x="413" y="582"/>
                  </a:lnTo>
                  <a:lnTo>
                    <a:pt x="409" y="595"/>
                  </a:lnTo>
                  <a:lnTo>
                    <a:pt x="405" y="610"/>
                  </a:lnTo>
                  <a:lnTo>
                    <a:pt x="403" y="624"/>
                  </a:lnTo>
                  <a:lnTo>
                    <a:pt x="399" y="637"/>
                  </a:lnTo>
                  <a:lnTo>
                    <a:pt x="398" y="650"/>
                  </a:lnTo>
                  <a:lnTo>
                    <a:pt x="396" y="664"/>
                  </a:lnTo>
                  <a:lnTo>
                    <a:pt x="394" y="667"/>
                  </a:lnTo>
                  <a:lnTo>
                    <a:pt x="394" y="673"/>
                  </a:lnTo>
                  <a:lnTo>
                    <a:pt x="392" y="681"/>
                  </a:lnTo>
                  <a:lnTo>
                    <a:pt x="390" y="686"/>
                  </a:lnTo>
                  <a:lnTo>
                    <a:pt x="386" y="692"/>
                  </a:lnTo>
                  <a:lnTo>
                    <a:pt x="384" y="698"/>
                  </a:lnTo>
                  <a:lnTo>
                    <a:pt x="380" y="700"/>
                  </a:lnTo>
                  <a:lnTo>
                    <a:pt x="379" y="702"/>
                  </a:lnTo>
                  <a:lnTo>
                    <a:pt x="361" y="683"/>
                  </a:lnTo>
                  <a:lnTo>
                    <a:pt x="346" y="666"/>
                  </a:lnTo>
                  <a:lnTo>
                    <a:pt x="329" y="650"/>
                  </a:lnTo>
                  <a:lnTo>
                    <a:pt x="314" y="635"/>
                  </a:lnTo>
                  <a:lnTo>
                    <a:pt x="297" y="620"/>
                  </a:lnTo>
                  <a:lnTo>
                    <a:pt x="280" y="605"/>
                  </a:lnTo>
                  <a:lnTo>
                    <a:pt x="264" y="591"/>
                  </a:lnTo>
                  <a:lnTo>
                    <a:pt x="247" y="578"/>
                  </a:lnTo>
                  <a:lnTo>
                    <a:pt x="230" y="565"/>
                  </a:lnTo>
                  <a:lnTo>
                    <a:pt x="213" y="551"/>
                  </a:lnTo>
                  <a:lnTo>
                    <a:pt x="194" y="538"/>
                  </a:lnTo>
                  <a:lnTo>
                    <a:pt x="179" y="525"/>
                  </a:lnTo>
                  <a:lnTo>
                    <a:pt x="160" y="510"/>
                  </a:lnTo>
                  <a:lnTo>
                    <a:pt x="145" y="494"/>
                  </a:lnTo>
                  <a:lnTo>
                    <a:pt x="126" y="479"/>
                  </a:lnTo>
                  <a:lnTo>
                    <a:pt x="111" y="464"/>
                  </a:lnTo>
                  <a:lnTo>
                    <a:pt x="103" y="456"/>
                  </a:lnTo>
                  <a:lnTo>
                    <a:pt x="95" y="451"/>
                  </a:lnTo>
                  <a:lnTo>
                    <a:pt x="86" y="443"/>
                  </a:lnTo>
                  <a:lnTo>
                    <a:pt x="78" y="435"/>
                  </a:lnTo>
                  <a:lnTo>
                    <a:pt x="69" y="426"/>
                  </a:lnTo>
                  <a:lnTo>
                    <a:pt x="61" y="418"/>
                  </a:lnTo>
                  <a:lnTo>
                    <a:pt x="54" y="411"/>
                  </a:lnTo>
                  <a:lnTo>
                    <a:pt x="46" y="403"/>
                  </a:lnTo>
                  <a:lnTo>
                    <a:pt x="36" y="396"/>
                  </a:lnTo>
                  <a:lnTo>
                    <a:pt x="29" y="388"/>
                  </a:lnTo>
                  <a:lnTo>
                    <a:pt x="21" y="380"/>
                  </a:lnTo>
                  <a:lnTo>
                    <a:pt x="16" y="375"/>
                  </a:lnTo>
                  <a:lnTo>
                    <a:pt x="10" y="369"/>
                  </a:lnTo>
                  <a:lnTo>
                    <a:pt x="6" y="363"/>
                  </a:lnTo>
                  <a:lnTo>
                    <a:pt x="2" y="359"/>
                  </a:lnTo>
                  <a:lnTo>
                    <a:pt x="0" y="357"/>
                  </a:lnTo>
                  <a:lnTo>
                    <a:pt x="2" y="344"/>
                  </a:lnTo>
                  <a:lnTo>
                    <a:pt x="6" y="335"/>
                  </a:lnTo>
                  <a:lnTo>
                    <a:pt x="8" y="325"/>
                  </a:lnTo>
                  <a:lnTo>
                    <a:pt x="14" y="318"/>
                  </a:lnTo>
                  <a:lnTo>
                    <a:pt x="21" y="308"/>
                  </a:lnTo>
                  <a:lnTo>
                    <a:pt x="29" y="299"/>
                  </a:lnTo>
                  <a:lnTo>
                    <a:pt x="36" y="291"/>
                  </a:lnTo>
                  <a:lnTo>
                    <a:pt x="46" y="285"/>
                  </a:lnTo>
                  <a:lnTo>
                    <a:pt x="54" y="278"/>
                  </a:lnTo>
                  <a:lnTo>
                    <a:pt x="63" y="270"/>
                  </a:lnTo>
                  <a:lnTo>
                    <a:pt x="73" y="262"/>
                  </a:lnTo>
                  <a:lnTo>
                    <a:pt x="82" y="257"/>
                  </a:lnTo>
                  <a:lnTo>
                    <a:pt x="92" y="249"/>
                  </a:lnTo>
                  <a:lnTo>
                    <a:pt x="99" y="243"/>
                  </a:lnTo>
                  <a:lnTo>
                    <a:pt x="109" y="236"/>
                  </a:lnTo>
                  <a:lnTo>
                    <a:pt x="118" y="230"/>
                  </a:lnTo>
                  <a:lnTo>
                    <a:pt x="128" y="219"/>
                  </a:lnTo>
                  <a:lnTo>
                    <a:pt x="139" y="209"/>
                  </a:lnTo>
                  <a:lnTo>
                    <a:pt x="150" y="198"/>
                  </a:lnTo>
                  <a:lnTo>
                    <a:pt x="164" y="190"/>
                  </a:lnTo>
                  <a:lnTo>
                    <a:pt x="175" y="181"/>
                  </a:lnTo>
                  <a:lnTo>
                    <a:pt x="188" y="173"/>
                  </a:lnTo>
                  <a:lnTo>
                    <a:pt x="200" y="163"/>
                  </a:lnTo>
                  <a:lnTo>
                    <a:pt x="213" y="156"/>
                  </a:lnTo>
                  <a:lnTo>
                    <a:pt x="226" y="148"/>
                  </a:lnTo>
                  <a:lnTo>
                    <a:pt x="240" y="141"/>
                  </a:lnTo>
                  <a:lnTo>
                    <a:pt x="253" y="131"/>
                  </a:lnTo>
                  <a:lnTo>
                    <a:pt x="266" y="124"/>
                  </a:lnTo>
                  <a:lnTo>
                    <a:pt x="280" y="116"/>
                  </a:lnTo>
                  <a:lnTo>
                    <a:pt x="295" y="108"/>
                  </a:lnTo>
                  <a:lnTo>
                    <a:pt x="308" y="99"/>
                  </a:lnTo>
                  <a:lnTo>
                    <a:pt x="322" y="91"/>
                  </a:lnTo>
                  <a:lnTo>
                    <a:pt x="329" y="86"/>
                  </a:lnTo>
                  <a:lnTo>
                    <a:pt x="337" y="80"/>
                  </a:lnTo>
                  <a:lnTo>
                    <a:pt x="346" y="72"/>
                  </a:lnTo>
                  <a:lnTo>
                    <a:pt x="354" y="65"/>
                  </a:lnTo>
                  <a:lnTo>
                    <a:pt x="361" y="57"/>
                  </a:lnTo>
                  <a:lnTo>
                    <a:pt x="371" y="49"/>
                  </a:lnTo>
                  <a:lnTo>
                    <a:pt x="379" y="42"/>
                  </a:lnTo>
                  <a:lnTo>
                    <a:pt x="386" y="34"/>
                  </a:lnTo>
                  <a:lnTo>
                    <a:pt x="394" y="28"/>
                  </a:lnTo>
                  <a:lnTo>
                    <a:pt x="401" y="21"/>
                  </a:lnTo>
                  <a:lnTo>
                    <a:pt x="407" y="15"/>
                  </a:lnTo>
                  <a:lnTo>
                    <a:pt x="415" y="9"/>
                  </a:lnTo>
                  <a:lnTo>
                    <a:pt x="418" y="4"/>
                  </a:lnTo>
                  <a:lnTo>
                    <a:pt x="424" y="2"/>
                  </a:lnTo>
                  <a:lnTo>
                    <a:pt x="428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3631" y="2428"/>
              <a:ext cx="620" cy="114"/>
            </a:xfrm>
            <a:custGeom>
              <a:avLst/>
              <a:gdLst>
                <a:gd name="T0" fmla="*/ 10 w 1239"/>
                <a:gd name="T1" fmla="*/ 1 h 228"/>
                <a:gd name="T2" fmla="*/ 11 w 1239"/>
                <a:gd name="T3" fmla="*/ 1 h 228"/>
                <a:gd name="T4" fmla="*/ 12 w 1239"/>
                <a:gd name="T5" fmla="*/ 1 h 228"/>
                <a:gd name="T6" fmla="*/ 13 w 1239"/>
                <a:gd name="T7" fmla="*/ 2 h 228"/>
                <a:gd name="T8" fmla="*/ 14 w 1239"/>
                <a:gd name="T9" fmla="*/ 3 h 228"/>
                <a:gd name="T10" fmla="*/ 15 w 1239"/>
                <a:gd name="T11" fmla="*/ 3 h 228"/>
                <a:gd name="T12" fmla="*/ 16 w 1239"/>
                <a:gd name="T13" fmla="*/ 4 h 228"/>
                <a:gd name="T14" fmla="*/ 17 w 1239"/>
                <a:gd name="T15" fmla="*/ 4 h 228"/>
                <a:gd name="T16" fmla="*/ 18 w 1239"/>
                <a:gd name="T17" fmla="*/ 3 h 228"/>
                <a:gd name="T18" fmla="*/ 19 w 1239"/>
                <a:gd name="T19" fmla="*/ 3 h 228"/>
                <a:gd name="T20" fmla="*/ 20 w 1239"/>
                <a:gd name="T21" fmla="*/ 3 h 228"/>
                <a:gd name="T22" fmla="*/ 20 w 1239"/>
                <a:gd name="T23" fmla="*/ 3 h 228"/>
                <a:gd name="T24" fmla="*/ 19 w 1239"/>
                <a:gd name="T25" fmla="*/ 3 h 228"/>
                <a:gd name="T26" fmla="*/ 19 w 1239"/>
                <a:gd name="T27" fmla="*/ 3 h 228"/>
                <a:gd name="T28" fmla="*/ 19 w 1239"/>
                <a:gd name="T29" fmla="*/ 3 h 228"/>
                <a:gd name="T30" fmla="*/ 18 w 1239"/>
                <a:gd name="T31" fmla="*/ 4 h 228"/>
                <a:gd name="T32" fmla="*/ 18 w 1239"/>
                <a:gd name="T33" fmla="*/ 4 h 228"/>
                <a:gd name="T34" fmla="*/ 18 w 1239"/>
                <a:gd name="T35" fmla="*/ 4 h 228"/>
                <a:gd name="T36" fmla="*/ 17 w 1239"/>
                <a:gd name="T37" fmla="*/ 4 h 228"/>
                <a:gd name="T38" fmla="*/ 17 w 1239"/>
                <a:gd name="T39" fmla="*/ 4 h 228"/>
                <a:gd name="T40" fmla="*/ 16 w 1239"/>
                <a:gd name="T41" fmla="*/ 4 h 228"/>
                <a:gd name="T42" fmla="*/ 15 w 1239"/>
                <a:gd name="T43" fmla="*/ 4 h 228"/>
                <a:gd name="T44" fmla="*/ 15 w 1239"/>
                <a:gd name="T45" fmla="*/ 4 h 228"/>
                <a:gd name="T46" fmla="*/ 14 w 1239"/>
                <a:gd name="T47" fmla="*/ 3 h 228"/>
                <a:gd name="T48" fmla="*/ 13 w 1239"/>
                <a:gd name="T49" fmla="*/ 2 h 228"/>
                <a:gd name="T50" fmla="*/ 12 w 1239"/>
                <a:gd name="T51" fmla="*/ 2 h 228"/>
                <a:gd name="T52" fmla="*/ 12 w 1239"/>
                <a:gd name="T53" fmla="*/ 1 h 228"/>
                <a:gd name="T54" fmla="*/ 10 w 1239"/>
                <a:gd name="T55" fmla="*/ 1 h 228"/>
                <a:gd name="T56" fmla="*/ 9 w 1239"/>
                <a:gd name="T57" fmla="*/ 1 h 228"/>
                <a:gd name="T58" fmla="*/ 8 w 1239"/>
                <a:gd name="T59" fmla="*/ 1 h 228"/>
                <a:gd name="T60" fmla="*/ 7 w 1239"/>
                <a:gd name="T61" fmla="*/ 1 h 228"/>
                <a:gd name="T62" fmla="*/ 6 w 1239"/>
                <a:gd name="T63" fmla="*/ 2 h 228"/>
                <a:gd name="T64" fmla="*/ 5 w 1239"/>
                <a:gd name="T65" fmla="*/ 2 h 228"/>
                <a:gd name="T66" fmla="*/ 4 w 1239"/>
                <a:gd name="T67" fmla="*/ 3 h 228"/>
                <a:gd name="T68" fmla="*/ 3 w 1239"/>
                <a:gd name="T69" fmla="*/ 3 h 228"/>
                <a:gd name="T70" fmla="*/ 2 w 1239"/>
                <a:gd name="T71" fmla="*/ 3 h 228"/>
                <a:gd name="T72" fmla="*/ 1 w 1239"/>
                <a:gd name="T73" fmla="*/ 3 h 228"/>
                <a:gd name="T74" fmla="*/ 1 w 1239"/>
                <a:gd name="T75" fmla="*/ 3 h 228"/>
                <a:gd name="T76" fmla="*/ 1 w 1239"/>
                <a:gd name="T77" fmla="*/ 2 h 228"/>
                <a:gd name="T78" fmla="*/ 1 w 1239"/>
                <a:gd name="T79" fmla="*/ 2 h 228"/>
                <a:gd name="T80" fmla="*/ 1 w 1239"/>
                <a:gd name="T81" fmla="*/ 3 h 228"/>
                <a:gd name="T82" fmla="*/ 2 w 1239"/>
                <a:gd name="T83" fmla="*/ 3 h 228"/>
                <a:gd name="T84" fmla="*/ 2 w 1239"/>
                <a:gd name="T85" fmla="*/ 3 h 228"/>
                <a:gd name="T86" fmla="*/ 3 w 1239"/>
                <a:gd name="T87" fmla="*/ 3 h 228"/>
                <a:gd name="T88" fmla="*/ 3 w 1239"/>
                <a:gd name="T89" fmla="*/ 3 h 228"/>
                <a:gd name="T90" fmla="*/ 4 w 1239"/>
                <a:gd name="T91" fmla="*/ 3 h 228"/>
                <a:gd name="T92" fmla="*/ 4 w 1239"/>
                <a:gd name="T93" fmla="*/ 2 h 228"/>
                <a:gd name="T94" fmla="*/ 5 w 1239"/>
                <a:gd name="T95" fmla="*/ 2 h 228"/>
                <a:gd name="T96" fmla="*/ 6 w 1239"/>
                <a:gd name="T97" fmla="*/ 1 h 228"/>
                <a:gd name="T98" fmla="*/ 6 w 1239"/>
                <a:gd name="T99" fmla="*/ 1 h 228"/>
                <a:gd name="T100" fmla="*/ 7 w 1239"/>
                <a:gd name="T101" fmla="*/ 1 h 228"/>
                <a:gd name="T102" fmla="*/ 8 w 1239"/>
                <a:gd name="T103" fmla="*/ 1 h 228"/>
                <a:gd name="T104" fmla="*/ 8 w 1239"/>
                <a:gd name="T105" fmla="*/ 1 h 228"/>
                <a:gd name="T106" fmla="*/ 9 w 1239"/>
                <a:gd name="T107" fmla="*/ 0 h 228"/>
                <a:gd name="T108" fmla="*/ 9 w 1239"/>
                <a:gd name="T109" fmla="*/ 1 h 2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9" h="228">
                  <a:moveTo>
                    <a:pt x="582" y="3"/>
                  </a:moveTo>
                  <a:lnTo>
                    <a:pt x="605" y="7"/>
                  </a:lnTo>
                  <a:lnTo>
                    <a:pt x="628" y="11"/>
                  </a:lnTo>
                  <a:lnTo>
                    <a:pt x="650" y="15"/>
                  </a:lnTo>
                  <a:lnTo>
                    <a:pt x="673" y="21"/>
                  </a:lnTo>
                  <a:lnTo>
                    <a:pt x="694" y="26"/>
                  </a:lnTo>
                  <a:lnTo>
                    <a:pt x="715" y="36"/>
                  </a:lnTo>
                  <a:lnTo>
                    <a:pt x="736" y="43"/>
                  </a:lnTo>
                  <a:lnTo>
                    <a:pt x="757" y="53"/>
                  </a:lnTo>
                  <a:lnTo>
                    <a:pt x="776" y="64"/>
                  </a:lnTo>
                  <a:lnTo>
                    <a:pt x="795" y="76"/>
                  </a:lnTo>
                  <a:lnTo>
                    <a:pt x="814" y="87"/>
                  </a:lnTo>
                  <a:lnTo>
                    <a:pt x="833" y="102"/>
                  </a:lnTo>
                  <a:lnTo>
                    <a:pt x="850" y="116"/>
                  </a:lnTo>
                  <a:lnTo>
                    <a:pt x="869" y="131"/>
                  </a:lnTo>
                  <a:lnTo>
                    <a:pt x="886" y="148"/>
                  </a:lnTo>
                  <a:lnTo>
                    <a:pt x="905" y="167"/>
                  </a:lnTo>
                  <a:lnTo>
                    <a:pt x="922" y="182"/>
                  </a:lnTo>
                  <a:lnTo>
                    <a:pt x="941" y="194"/>
                  </a:lnTo>
                  <a:lnTo>
                    <a:pt x="960" y="201"/>
                  </a:lnTo>
                  <a:lnTo>
                    <a:pt x="981" y="207"/>
                  </a:lnTo>
                  <a:lnTo>
                    <a:pt x="1000" y="207"/>
                  </a:lnTo>
                  <a:lnTo>
                    <a:pt x="1023" y="207"/>
                  </a:lnTo>
                  <a:lnTo>
                    <a:pt x="1044" y="203"/>
                  </a:lnTo>
                  <a:lnTo>
                    <a:pt x="1065" y="199"/>
                  </a:lnTo>
                  <a:lnTo>
                    <a:pt x="1087" y="194"/>
                  </a:lnTo>
                  <a:lnTo>
                    <a:pt x="1108" y="188"/>
                  </a:lnTo>
                  <a:lnTo>
                    <a:pt x="1129" y="180"/>
                  </a:lnTo>
                  <a:lnTo>
                    <a:pt x="1152" y="175"/>
                  </a:lnTo>
                  <a:lnTo>
                    <a:pt x="1175" y="169"/>
                  </a:lnTo>
                  <a:lnTo>
                    <a:pt x="1198" y="165"/>
                  </a:lnTo>
                  <a:lnTo>
                    <a:pt x="1219" y="163"/>
                  </a:lnTo>
                  <a:lnTo>
                    <a:pt x="1239" y="163"/>
                  </a:lnTo>
                  <a:lnTo>
                    <a:pt x="1226" y="188"/>
                  </a:lnTo>
                  <a:lnTo>
                    <a:pt x="1222" y="188"/>
                  </a:lnTo>
                  <a:lnTo>
                    <a:pt x="1217" y="188"/>
                  </a:lnTo>
                  <a:lnTo>
                    <a:pt x="1211" y="188"/>
                  </a:lnTo>
                  <a:lnTo>
                    <a:pt x="1205" y="188"/>
                  </a:lnTo>
                  <a:lnTo>
                    <a:pt x="1200" y="188"/>
                  </a:lnTo>
                  <a:lnTo>
                    <a:pt x="1194" y="188"/>
                  </a:lnTo>
                  <a:lnTo>
                    <a:pt x="1188" y="188"/>
                  </a:lnTo>
                  <a:lnTo>
                    <a:pt x="1182" y="188"/>
                  </a:lnTo>
                  <a:lnTo>
                    <a:pt x="1175" y="188"/>
                  </a:lnTo>
                  <a:lnTo>
                    <a:pt x="1169" y="190"/>
                  </a:lnTo>
                  <a:lnTo>
                    <a:pt x="1163" y="190"/>
                  </a:lnTo>
                  <a:lnTo>
                    <a:pt x="1158" y="192"/>
                  </a:lnTo>
                  <a:lnTo>
                    <a:pt x="1152" y="192"/>
                  </a:lnTo>
                  <a:lnTo>
                    <a:pt x="1148" y="194"/>
                  </a:lnTo>
                  <a:lnTo>
                    <a:pt x="1143" y="196"/>
                  </a:lnTo>
                  <a:lnTo>
                    <a:pt x="1141" y="197"/>
                  </a:lnTo>
                  <a:lnTo>
                    <a:pt x="1129" y="201"/>
                  </a:lnTo>
                  <a:lnTo>
                    <a:pt x="1118" y="207"/>
                  </a:lnTo>
                  <a:lnTo>
                    <a:pt x="1106" y="211"/>
                  </a:lnTo>
                  <a:lnTo>
                    <a:pt x="1095" y="215"/>
                  </a:lnTo>
                  <a:lnTo>
                    <a:pt x="1084" y="218"/>
                  </a:lnTo>
                  <a:lnTo>
                    <a:pt x="1072" y="222"/>
                  </a:lnTo>
                  <a:lnTo>
                    <a:pt x="1063" y="224"/>
                  </a:lnTo>
                  <a:lnTo>
                    <a:pt x="1051" y="226"/>
                  </a:lnTo>
                  <a:lnTo>
                    <a:pt x="1040" y="228"/>
                  </a:lnTo>
                  <a:lnTo>
                    <a:pt x="1028" y="228"/>
                  </a:lnTo>
                  <a:lnTo>
                    <a:pt x="1017" y="228"/>
                  </a:lnTo>
                  <a:lnTo>
                    <a:pt x="1006" y="228"/>
                  </a:lnTo>
                  <a:lnTo>
                    <a:pt x="994" y="228"/>
                  </a:lnTo>
                  <a:lnTo>
                    <a:pt x="983" y="228"/>
                  </a:lnTo>
                  <a:lnTo>
                    <a:pt x="971" y="224"/>
                  </a:lnTo>
                  <a:lnTo>
                    <a:pt x="958" y="222"/>
                  </a:lnTo>
                  <a:lnTo>
                    <a:pt x="939" y="215"/>
                  </a:lnTo>
                  <a:lnTo>
                    <a:pt x="920" y="205"/>
                  </a:lnTo>
                  <a:lnTo>
                    <a:pt x="903" y="194"/>
                  </a:lnTo>
                  <a:lnTo>
                    <a:pt x="888" y="182"/>
                  </a:lnTo>
                  <a:lnTo>
                    <a:pt x="871" y="171"/>
                  </a:lnTo>
                  <a:lnTo>
                    <a:pt x="856" y="157"/>
                  </a:lnTo>
                  <a:lnTo>
                    <a:pt x="838" y="144"/>
                  </a:lnTo>
                  <a:lnTo>
                    <a:pt x="825" y="133"/>
                  </a:lnTo>
                  <a:lnTo>
                    <a:pt x="808" y="118"/>
                  </a:lnTo>
                  <a:lnTo>
                    <a:pt x="793" y="106"/>
                  </a:lnTo>
                  <a:lnTo>
                    <a:pt x="776" y="93"/>
                  </a:lnTo>
                  <a:lnTo>
                    <a:pt x="761" y="81"/>
                  </a:lnTo>
                  <a:lnTo>
                    <a:pt x="742" y="70"/>
                  </a:lnTo>
                  <a:lnTo>
                    <a:pt x="724" y="61"/>
                  </a:lnTo>
                  <a:lnTo>
                    <a:pt x="705" y="53"/>
                  </a:lnTo>
                  <a:lnTo>
                    <a:pt x="686" y="47"/>
                  </a:lnTo>
                  <a:lnTo>
                    <a:pt x="662" y="40"/>
                  </a:lnTo>
                  <a:lnTo>
                    <a:pt x="637" y="34"/>
                  </a:lnTo>
                  <a:lnTo>
                    <a:pt x="612" y="30"/>
                  </a:lnTo>
                  <a:lnTo>
                    <a:pt x="590" y="28"/>
                  </a:lnTo>
                  <a:lnTo>
                    <a:pt x="565" y="26"/>
                  </a:lnTo>
                  <a:lnTo>
                    <a:pt x="540" y="26"/>
                  </a:lnTo>
                  <a:lnTo>
                    <a:pt x="517" y="26"/>
                  </a:lnTo>
                  <a:lnTo>
                    <a:pt x="494" y="28"/>
                  </a:lnTo>
                  <a:lnTo>
                    <a:pt x="470" y="32"/>
                  </a:lnTo>
                  <a:lnTo>
                    <a:pt x="447" y="36"/>
                  </a:lnTo>
                  <a:lnTo>
                    <a:pt x="424" y="41"/>
                  </a:lnTo>
                  <a:lnTo>
                    <a:pt x="401" y="49"/>
                  </a:lnTo>
                  <a:lnTo>
                    <a:pt x="380" y="57"/>
                  </a:lnTo>
                  <a:lnTo>
                    <a:pt x="358" y="68"/>
                  </a:lnTo>
                  <a:lnTo>
                    <a:pt x="335" y="80"/>
                  </a:lnTo>
                  <a:lnTo>
                    <a:pt x="314" y="93"/>
                  </a:lnTo>
                  <a:lnTo>
                    <a:pt x="297" y="102"/>
                  </a:lnTo>
                  <a:lnTo>
                    <a:pt x="280" y="116"/>
                  </a:lnTo>
                  <a:lnTo>
                    <a:pt x="261" y="127"/>
                  </a:lnTo>
                  <a:lnTo>
                    <a:pt x="242" y="140"/>
                  </a:lnTo>
                  <a:lnTo>
                    <a:pt x="223" y="152"/>
                  </a:lnTo>
                  <a:lnTo>
                    <a:pt x="204" y="163"/>
                  </a:lnTo>
                  <a:lnTo>
                    <a:pt x="183" y="175"/>
                  </a:lnTo>
                  <a:lnTo>
                    <a:pt x="164" y="182"/>
                  </a:lnTo>
                  <a:lnTo>
                    <a:pt x="143" y="188"/>
                  </a:lnTo>
                  <a:lnTo>
                    <a:pt x="124" y="192"/>
                  </a:lnTo>
                  <a:lnTo>
                    <a:pt x="103" y="192"/>
                  </a:lnTo>
                  <a:lnTo>
                    <a:pt x="82" y="188"/>
                  </a:lnTo>
                  <a:lnTo>
                    <a:pt x="61" y="180"/>
                  </a:lnTo>
                  <a:lnTo>
                    <a:pt x="42" y="169"/>
                  </a:lnTo>
                  <a:lnTo>
                    <a:pt x="21" y="152"/>
                  </a:lnTo>
                  <a:lnTo>
                    <a:pt x="2" y="129"/>
                  </a:lnTo>
                  <a:lnTo>
                    <a:pt x="0" y="123"/>
                  </a:lnTo>
                  <a:lnTo>
                    <a:pt x="6" y="119"/>
                  </a:lnTo>
                  <a:lnTo>
                    <a:pt x="12" y="114"/>
                  </a:lnTo>
                  <a:lnTo>
                    <a:pt x="16" y="110"/>
                  </a:lnTo>
                  <a:lnTo>
                    <a:pt x="19" y="116"/>
                  </a:lnTo>
                  <a:lnTo>
                    <a:pt x="23" y="121"/>
                  </a:lnTo>
                  <a:lnTo>
                    <a:pt x="29" y="129"/>
                  </a:lnTo>
                  <a:lnTo>
                    <a:pt x="37" y="135"/>
                  </a:lnTo>
                  <a:lnTo>
                    <a:pt x="44" y="140"/>
                  </a:lnTo>
                  <a:lnTo>
                    <a:pt x="54" y="148"/>
                  </a:lnTo>
                  <a:lnTo>
                    <a:pt x="61" y="152"/>
                  </a:lnTo>
                  <a:lnTo>
                    <a:pt x="73" y="157"/>
                  </a:lnTo>
                  <a:lnTo>
                    <a:pt x="80" y="161"/>
                  </a:lnTo>
                  <a:lnTo>
                    <a:pt x="92" y="165"/>
                  </a:lnTo>
                  <a:lnTo>
                    <a:pt x="101" y="167"/>
                  </a:lnTo>
                  <a:lnTo>
                    <a:pt x="114" y="167"/>
                  </a:lnTo>
                  <a:lnTo>
                    <a:pt x="124" y="167"/>
                  </a:lnTo>
                  <a:lnTo>
                    <a:pt x="135" y="165"/>
                  </a:lnTo>
                  <a:lnTo>
                    <a:pt x="147" y="161"/>
                  </a:lnTo>
                  <a:lnTo>
                    <a:pt x="158" y="157"/>
                  </a:lnTo>
                  <a:lnTo>
                    <a:pt x="171" y="152"/>
                  </a:lnTo>
                  <a:lnTo>
                    <a:pt x="185" y="146"/>
                  </a:lnTo>
                  <a:lnTo>
                    <a:pt x="198" y="138"/>
                  </a:lnTo>
                  <a:lnTo>
                    <a:pt x="211" y="131"/>
                  </a:lnTo>
                  <a:lnTo>
                    <a:pt x="225" y="123"/>
                  </a:lnTo>
                  <a:lnTo>
                    <a:pt x="238" y="116"/>
                  </a:lnTo>
                  <a:lnTo>
                    <a:pt x="251" y="108"/>
                  </a:lnTo>
                  <a:lnTo>
                    <a:pt x="265" y="100"/>
                  </a:lnTo>
                  <a:lnTo>
                    <a:pt x="278" y="91"/>
                  </a:lnTo>
                  <a:lnTo>
                    <a:pt x="291" y="81"/>
                  </a:lnTo>
                  <a:lnTo>
                    <a:pt x="304" y="74"/>
                  </a:lnTo>
                  <a:lnTo>
                    <a:pt x="318" y="66"/>
                  </a:lnTo>
                  <a:lnTo>
                    <a:pt x="329" y="57"/>
                  </a:lnTo>
                  <a:lnTo>
                    <a:pt x="342" y="49"/>
                  </a:lnTo>
                  <a:lnTo>
                    <a:pt x="356" y="41"/>
                  </a:lnTo>
                  <a:lnTo>
                    <a:pt x="371" y="36"/>
                  </a:lnTo>
                  <a:lnTo>
                    <a:pt x="382" y="28"/>
                  </a:lnTo>
                  <a:lnTo>
                    <a:pt x="396" y="24"/>
                  </a:lnTo>
                  <a:lnTo>
                    <a:pt x="409" y="19"/>
                  </a:lnTo>
                  <a:lnTo>
                    <a:pt x="422" y="15"/>
                  </a:lnTo>
                  <a:lnTo>
                    <a:pt x="436" y="11"/>
                  </a:lnTo>
                  <a:lnTo>
                    <a:pt x="449" y="7"/>
                  </a:lnTo>
                  <a:lnTo>
                    <a:pt x="462" y="5"/>
                  </a:lnTo>
                  <a:lnTo>
                    <a:pt x="475" y="3"/>
                  </a:lnTo>
                  <a:lnTo>
                    <a:pt x="487" y="2"/>
                  </a:lnTo>
                  <a:lnTo>
                    <a:pt x="500" y="0"/>
                  </a:lnTo>
                  <a:lnTo>
                    <a:pt x="514" y="0"/>
                  </a:lnTo>
                  <a:lnTo>
                    <a:pt x="527" y="0"/>
                  </a:lnTo>
                  <a:lnTo>
                    <a:pt x="540" y="0"/>
                  </a:lnTo>
                  <a:lnTo>
                    <a:pt x="555" y="0"/>
                  </a:lnTo>
                  <a:lnTo>
                    <a:pt x="569" y="2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3615" y="2510"/>
              <a:ext cx="638" cy="174"/>
            </a:xfrm>
            <a:custGeom>
              <a:avLst/>
              <a:gdLst>
                <a:gd name="T0" fmla="*/ 20 w 1275"/>
                <a:gd name="T1" fmla="*/ 1 h 348"/>
                <a:gd name="T2" fmla="*/ 20 w 1275"/>
                <a:gd name="T3" fmla="*/ 2 h 348"/>
                <a:gd name="T4" fmla="*/ 20 w 1275"/>
                <a:gd name="T5" fmla="*/ 2 h 348"/>
                <a:gd name="T6" fmla="*/ 20 w 1275"/>
                <a:gd name="T7" fmla="*/ 3 h 348"/>
                <a:gd name="T8" fmla="*/ 20 w 1275"/>
                <a:gd name="T9" fmla="*/ 4 h 348"/>
                <a:gd name="T10" fmla="*/ 20 w 1275"/>
                <a:gd name="T11" fmla="*/ 5 h 348"/>
                <a:gd name="T12" fmla="*/ 19 w 1275"/>
                <a:gd name="T13" fmla="*/ 5 h 348"/>
                <a:gd name="T14" fmla="*/ 19 w 1275"/>
                <a:gd name="T15" fmla="*/ 6 h 348"/>
                <a:gd name="T16" fmla="*/ 18 w 1275"/>
                <a:gd name="T17" fmla="*/ 6 h 348"/>
                <a:gd name="T18" fmla="*/ 17 w 1275"/>
                <a:gd name="T19" fmla="*/ 6 h 348"/>
                <a:gd name="T20" fmla="*/ 16 w 1275"/>
                <a:gd name="T21" fmla="*/ 6 h 348"/>
                <a:gd name="T22" fmla="*/ 16 w 1275"/>
                <a:gd name="T23" fmla="*/ 6 h 348"/>
                <a:gd name="T24" fmla="*/ 14 w 1275"/>
                <a:gd name="T25" fmla="*/ 5 h 348"/>
                <a:gd name="T26" fmla="*/ 13 w 1275"/>
                <a:gd name="T27" fmla="*/ 4 h 348"/>
                <a:gd name="T28" fmla="*/ 12 w 1275"/>
                <a:gd name="T29" fmla="*/ 3 h 348"/>
                <a:gd name="T30" fmla="*/ 10 w 1275"/>
                <a:gd name="T31" fmla="*/ 2 h 348"/>
                <a:gd name="T32" fmla="*/ 9 w 1275"/>
                <a:gd name="T33" fmla="*/ 2 h 348"/>
                <a:gd name="T34" fmla="*/ 8 w 1275"/>
                <a:gd name="T35" fmla="*/ 2 h 348"/>
                <a:gd name="T36" fmla="*/ 7 w 1275"/>
                <a:gd name="T37" fmla="*/ 3 h 348"/>
                <a:gd name="T38" fmla="*/ 6 w 1275"/>
                <a:gd name="T39" fmla="*/ 3 h 348"/>
                <a:gd name="T40" fmla="*/ 5 w 1275"/>
                <a:gd name="T41" fmla="*/ 4 h 348"/>
                <a:gd name="T42" fmla="*/ 3 w 1275"/>
                <a:gd name="T43" fmla="*/ 4 h 348"/>
                <a:gd name="T44" fmla="*/ 2 w 1275"/>
                <a:gd name="T45" fmla="*/ 4 h 348"/>
                <a:gd name="T46" fmla="*/ 1 w 1275"/>
                <a:gd name="T47" fmla="*/ 3 h 348"/>
                <a:gd name="T48" fmla="*/ 1 w 1275"/>
                <a:gd name="T49" fmla="*/ 3 h 348"/>
                <a:gd name="T50" fmla="*/ 1 w 1275"/>
                <a:gd name="T51" fmla="*/ 3 h 348"/>
                <a:gd name="T52" fmla="*/ 2 w 1275"/>
                <a:gd name="T53" fmla="*/ 4 h 348"/>
                <a:gd name="T54" fmla="*/ 3 w 1275"/>
                <a:gd name="T55" fmla="*/ 4 h 348"/>
                <a:gd name="T56" fmla="*/ 5 w 1275"/>
                <a:gd name="T57" fmla="*/ 4 h 348"/>
                <a:gd name="T58" fmla="*/ 5 w 1275"/>
                <a:gd name="T59" fmla="*/ 3 h 348"/>
                <a:gd name="T60" fmla="*/ 6 w 1275"/>
                <a:gd name="T61" fmla="*/ 3 h 348"/>
                <a:gd name="T62" fmla="*/ 7 w 1275"/>
                <a:gd name="T63" fmla="*/ 2 h 348"/>
                <a:gd name="T64" fmla="*/ 8 w 1275"/>
                <a:gd name="T65" fmla="*/ 2 h 348"/>
                <a:gd name="T66" fmla="*/ 10 w 1275"/>
                <a:gd name="T67" fmla="*/ 2 h 348"/>
                <a:gd name="T68" fmla="*/ 11 w 1275"/>
                <a:gd name="T69" fmla="*/ 2 h 348"/>
                <a:gd name="T70" fmla="*/ 13 w 1275"/>
                <a:gd name="T71" fmla="*/ 3 h 348"/>
                <a:gd name="T72" fmla="*/ 14 w 1275"/>
                <a:gd name="T73" fmla="*/ 4 h 348"/>
                <a:gd name="T74" fmla="*/ 15 w 1275"/>
                <a:gd name="T75" fmla="*/ 5 h 348"/>
                <a:gd name="T76" fmla="*/ 16 w 1275"/>
                <a:gd name="T77" fmla="*/ 5 h 348"/>
                <a:gd name="T78" fmla="*/ 17 w 1275"/>
                <a:gd name="T79" fmla="*/ 5 h 348"/>
                <a:gd name="T80" fmla="*/ 18 w 1275"/>
                <a:gd name="T81" fmla="*/ 6 h 348"/>
                <a:gd name="T82" fmla="*/ 19 w 1275"/>
                <a:gd name="T83" fmla="*/ 5 h 348"/>
                <a:gd name="T84" fmla="*/ 19 w 1275"/>
                <a:gd name="T85" fmla="*/ 5 h 348"/>
                <a:gd name="T86" fmla="*/ 19 w 1275"/>
                <a:gd name="T87" fmla="*/ 4 h 348"/>
                <a:gd name="T88" fmla="*/ 20 w 1275"/>
                <a:gd name="T89" fmla="*/ 3 h 348"/>
                <a:gd name="T90" fmla="*/ 20 w 1275"/>
                <a:gd name="T91" fmla="*/ 3 h 348"/>
                <a:gd name="T92" fmla="*/ 20 w 1275"/>
                <a:gd name="T93" fmla="*/ 2 h 348"/>
                <a:gd name="T94" fmla="*/ 20 w 1275"/>
                <a:gd name="T95" fmla="*/ 1 h 348"/>
                <a:gd name="T96" fmla="*/ 20 w 1275"/>
                <a:gd name="T97" fmla="*/ 1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75" h="348">
                  <a:moveTo>
                    <a:pt x="1271" y="0"/>
                  </a:moveTo>
                  <a:lnTo>
                    <a:pt x="1273" y="8"/>
                  </a:lnTo>
                  <a:lnTo>
                    <a:pt x="1273" y="17"/>
                  </a:lnTo>
                  <a:lnTo>
                    <a:pt x="1273" y="27"/>
                  </a:lnTo>
                  <a:lnTo>
                    <a:pt x="1275" y="38"/>
                  </a:lnTo>
                  <a:lnTo>
                    <a:pt x="1273" y="50"/>
                  </a:lnTo>
                  <a:lnTo>
                    <a:pt x="1271" y="61"/>
                  </a:lnTo>
                  <a:lnTo>
                    <a:pt x="1270" y="72"/>
                  </a:lnTo>
                  <a:lnTo>
                    <a:pt x="1268" y="86"/>
                  </a:lnTo>
                  <a:lnTo>
                    <a:pt x="1264" y="97"/>
                  </a:lnTo>
                  <a:lnTo>
                    <a:pt x="1262" y="111"/>
                  </a:lnTo>
                  <a:lnTo>
                    <a:pt x="1258" y="122"/>
                  </a:lnTo>
                  <a:lnTo>
                    <a:pt x="1254" y="135"/>
                  </a:lnTo>
                  <a:lnTo>
                    <a:pt x="1251" y="147"/>
                  </a:lnTo>
                  <a:lnTo>
                    <a:pt x="1249" y="158"/>
                  </a:lnTo>
                  <a:lnTo>
                    <a:pt x="1245" y="168"/>
                  </a:lnTo>
                  <a:lnTo>
                    <a:pt x="1243" y="179"/>
                  </a:lnTo>
                  <a:lnTo>
                    <a:pt x="1239" y="188"/>
                  </a:lnTo>
                  <a:lnTo>
                    <a:pt x="1237" y="200"/>
                  </a:lnTo>
                  <a:lnTo>
                    <a:pt x="1235" y="213"/>
                  </a:lnTo>
                  <a:lnTo>
                    <a:pt x="1233" y="225"/>
                  </a:lnTo>
                  <a:lnTo>
                    <a:pt x="1232" y="236"/>
                  </a:lnTo>
                  <a:lnTo>
                    <a:pt x="1230" y="249"/>
                  </a:lnTo>
                  <a:lnTo>
                    <a:pt x="1230" y="261"/>
                  </a:lnTo>
                  <a:lnTo>
                    <a:pt x="1228" y="274"/>
                  </a:lnTo>
                  <a:lnTo>
                    <a:pt x="1224" y="285"/>
                  </a:lnTo>
                  <a:lnTo>
                    <a:pt x="1222" y="297"/>
                  </a:lnTo>
                  <a:lnTo>
                    <a:pt x="1216" y="306"/>
                  </a:lnTo>
                  <a:lnTo>
                    <a:pt x="1213" y="316"/>
                  </a:lnTo>
                  <a:lnTo>
                    <a:pt x="1205" y="324"/>
                  </a:lnTo>
                  <a:lnTo>
                    <a:pt x="1197" y="333"/>
                  </a:lnTo>
                  <a:lnTo>
                    <a:pt x="1188" y="339"/>
                  </a:lnTo>
                  <a:lnTo>
                    <a:pt x="1178" y="343"/>
                  </a:lnTo>
                  <a:lnTo>
                    <a:pt x="1163" y="344"/>
                  </a:lnTo>
                  <a:lnTo>
                    <a:pt x="1150" y="346"/>
                  </a:lnTo>
                  <a:lnTo>
                    <a:pt x="1135" y="348"/>
                  </a:lnTo>
                  <a:lnTo>
                    <a:pt x="1121" y="348"/>
                  </a:lnTo>
                  <a:lnTo>
                    <a:pt x="1106" y="348"/>
                  </a:lnTo>
                  <a:lnTo>
                    <a:pt x="1093" y="346"/>
                  </a:lnTo>
                  <a:lnTo>
                    <a:pt x="1078" y="346"/>
                  </a:lnTo>
                  <a:lnTo>
                    <a:pt x="1064" y="344"/>
                  </a:lnTo>
                  <a:lnTo>
                    <a:pt x="1049" y="343"/>
                  </a:lnTo>
                  <a:lnTo>
                    <a:pt x="1036" y="341"/>
                  </a:lnTo>
                  <a:lnTo>
                    <a:pt x="1022" y="337"/>
                  </a:lnTo>
                  <a:lnTo>
                    <a:pt x="1007" y="335"/>
                  </a:lnTo>
                  <a:lnTo>
                    <a:pt x="994" y="331"/>
                  </a:lnTo>
                  <a:lnTo>
                    <a:pt x="979" y="329"/>
                  </a:lnTo>
                  <a:lnTo>
                    <a:pt x="965" y="327"/>
                  </a:lnTo>
                  <a:lnTo>
                    <a:pt x="950" y="324"/>
                  </a:lnTo>
                  <a:lnTo>
                    <a:pt x="924" y="314"/>
                  </a:lnTo>
                  <a:lnTo>
                    <a:pt x="901" y="303"/>
                  </a:lnTo>
                  <a:lnTo>
                    <a:pt x="876" y="289"/>
                  </a:lnTo>
                  <a:lnTo>
                    <a:pt x="855" y="274"/>
                  </a:lnTo>
                  <a:lnTo>
                    <a:pt x="832" y="257"/>
                  </a:lnTo>
                  <a:lnTo>
                    <a:pt x="812" y="240"/>
                  </a:lnTo>
                  <a:lnTo>
                    <a:pt x="791" y="221"/>
                  </a:lnTo>
                  <a:lnTo>
                    <a:pt x="772" y="204"/>
                  </a:lnTo>
                  <a:lnTo>
                    <a:pt x="751" y="185"/>
                  </a:lnTo>
                  <a:lnTo>
                    <a:pt x="730" y="168"/>
                  </a:lnTo>
                  <a:lnTo>
                    <a:pt x="707" y="152"/>
                  </a:lnTo>
                  <a:lnTo>
                    <a:pt x="684" y="141"/>
                  </a:lnTo>
                  <a:lnTo>
                    <a:pt x="660" y="130"/>
                  </a:lnTo>
                  <a:lnTo>
                    <a:pt x="635" y="122"/>
                  </a:lnTo>
                  <a:lnTo>
                    <a:pt x="608" y="116"/>
                  </a:lnTo>
                  <a:lnTo>
                    <a:pt x="580" y="118"/>
                  </a:lnTo>
                  <a:lnTo>
                    <a:pt x="563" y="118"/>
                  </a:lnTo>
                  <a:lnTo>
                    <a:pt x="546" y="118"/>
                  </a:lnTo>
                  <a:lnTo>
                    <a:pt x="528" y="118"/>
                  </a:lnTo>
                  <a:lnTo>
                    <a:pt x="513" y="120"/>
                  </a:lnTo>
                  <a:lnTo>
                    <a:pt x="498" y="122"/>
                  </a:lnTo>
                  <a:lnTo>
                    <a:pt x="481" y="126"/>
                  </a:lnTo>
                  <a:lnTo>
                    <a:pt x="466" y="128"/>
                  </a:lnTo>
                  <a:lnTo>
                    <a:pt x="450" y="133"/>
                  </a:lnTo>
                  <a:lnTo>
                    <a:pt x="435" y="137"/>
                  </a:lnTo>
                  <a:lnTo>
                    <a:pt x="420" y="143"/>
                  </a:lnTo>
                  <a:lnTo>
                    <a:pt x="405" y="147"/>
                  </a:lnTo>
                  <a:lnTo>
                    <a:pt x="392" y="154"/>
                  </a:lnTo>
                  <a:lnTo>
                    <a:pt x="376" y="162"/>
                  </a:lnTo>
                  <a:lnTo>
                    <a:pt x="361" y="171"/>
                  </a:lnTo>
                  <a:lnTo>
                    <a:pt x="346" y="181"/>
                  </a:lnTo>
                  <a:lnTo>
                    <a:pt x="333" y="192"/>
                  </a:lnTo>
                  <a:lnTo>
                    <a:pt x="312" y="204"/>
                  </a:lnTo>
                  <a:lnTo>
                    <a:pt x="291" y="215"/>
                  </a:lnTo>
                  <a:lnTo>
                    <a:pt x="268" y="227"/>
                  </a:lnTo>
                  <a:lnTo>
                    <a:pt x="247" y="234"/>
                  </a:lnTo>
                  <a:lnTo>
                    <a:pt x="224" y="238"/>
                  </a:lnTo>
                  <a:lnTo>
                    <a:pt x="202" y="242"/>
                  </a:lnTo>
                  <a:lnTo>
                    <a:pt x="179" y="244"/>
                  </a:lnTo>
                  <a:lnTo>
                    <a:pt x="158" y="244"/>
                  </a:lnTo>
                  <a:lnTo>
                    <a:pt x="135" y="242"/>
                  </a:lnTo>
                  <a:lnTo>
                    <a:pt x="112" y="236"/>
                  </a:lnTo>
                  <a:lnTo>
                    <a:pt x="91" y="230"/>
                  </a:lnTo>
                  <a:lnTo>
                    <a:pt x="72" y="221"/>
                  </a:lnTo>
                  <a:lnTo>
                    <a:pt x="51" y="209"/>
                  </a:lnTo>
                  <a:lnTo>
                    <a:pt x="34" y="198"/>
                  </a:lnTo>
                  <a:lnTo>
                    <a:pt x="15" y="18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2" y="154"/>
                  </a:lnTo>
                  <a:lnTo>
                    <a:pt x="6" y="149"/>
                  </a:lnTo>
                  <a:lnTo>
                    <a:pt x="8" y="145"/>
                  </a:lnTo>
                  <a:lnTo>
                    <a:pt x="21" y="156"/>
                  </a:lnTo>
                  <a:lnTo>
                    <a:pt x="36" y="169"/>
                  </a:lnTo>
                  <a:lnTo>
                    <a:pt x="50" y="179"/>
                  </a:lnTo>
                  <a:lnTo>
                    <a:pt x="67" y="190"/>
                  </a:lnTo>
                  <a:lnTo>
                    <a:pt x="82" y="200"/>
                  </a:lnTo>
                  <a:lnTo>
                    <a:pt x="99" y="206"/>
                  </a:lnTo>
                  <a:lnTo>
                    <a:pt x="116" y="213"/>
                  </a:lnTo>
                  <a:lnTo>
                    <a:pt x="133" y="219"/>
                  </a:lnTo>
                  <a:lnTo>
                    <a:pt x="150" y="221"/>
                  </a:lnTo>
                  <a:lnTo>
                    <a:pt x="167" y="223"/>
                  </a:lnTo>
                  <a:lnTo>
                    <a:pt x="186" y="223"/>
                  </a:lnTo>
                  <a:lnTo>
                    <a:pt x="203" y="221"/>
                  </a:lnTo>
                  <a:lnTo>
                    <a:pt x="221" y="217"/>
                  </a:lnTo>
                  <a:lnTo>
                    <a:pt x="240" y="211"/>
                  </a:lnTo>
                  <a:lnTo>
                    <a:pt x="257" y="204"/>
                  </a:lnTo>
                  <a:lnTo>
                    <a:pt x="274" y="194"/>
                  </a:lnTo>
                  <a:lnTo>
                    <a:pt x="289" y="187"/>
                  </a:lnTo>
                  <a:lnTo>
                    <a:pt x="302" y="181"/>
                  </a:lnTo>
                  <a:lnTo>
                    <a:pt x="317" y="173"/>
                  </a:lnTo>
                  <a:lnTo>
                    <a:pt x="333" y="166"/>
                  </a:lnTo>
                  <a:lnTo>
                    <a:pt x="346" y="156"/>
                  </a:lnTo>
                  <a:lnTo>
                    <a:pt x="359" y="149"/>
                  </a:lnTo>
                  <a:lnTo>
                    <a:pt x="374" y="139"/>
                  </a:lnTo>
                  <a:lnTo>
                    <a:pt x="390" y="131"/>
                  </a:lnTo>
                  <a:lnTo>
                    <a:pt x="403" y="124"/>
                  </a:lnTo>
                  <a:lnTo>
                    <a:pt x="418" y="116"/>
                  </a:lnTo>
                  <a:lnTo>
                    <a:pt x="433" y="111"/>
                  </a:lnTo>
                  <a:lnTo>
                    <a:pt x="449" y="107"/>
                  </a:lnTo>
                  <a:lnTo>
                    <a:pt x="464" y="103"/>
                  </a:lnTo>
                  <a:lnTo>
                    <a:pt x="479" y="101"/>
                  </a:lnTo>
                  <a:lnTo>
                    <a:pt x="492" y="99"/>
                  </a:lnTo>
                  <a:lnTo>
                    <a:pt x="509" y="103"/>
                  </a:lnTo>
                  <a:lnTo>
                    <a:pt x="536" y="97"/>
                  </a:lnTo>
                  <a:lnTo>
                    <a:pt x="561" y="93"/>
                  </a:lnTo>
                  <a:lnTo>
                    <a:pt x="585" y="93"/>
                  </a:lnTo>
                  <a:lnTo>
                    <a:pt x="612" y="97"/>
                  </a:lnTo>
                  <a:lnTo>
                    <a:pt x="637" y="101"/>
                  </a:lnTo>
                  <a:lnTo>
                    <a:pt x="660" y="109"/>
                  </a:lnTo>
                  <a:lnTo>
                    <a:pt x="684" y="118"/>
                  </a:lnTo>
                  <a:lnTo>
                    <a:pt x="707" y="130"/>
                  </a:lnTo>
                  <a:lnTo>
                    <a:pt x="730" y="141"/>
                  </a:lnTo>
                  <a:lnTo>
                    <a:pt x="751" y="156"/>
                  </a:lnTo>
                  <a:lnTo>
                    <a:pt x="772" y="169"/>
                  </a:lnTo>
                  <a:lnTo>
                    <a:pt x="793" y="187"/>
                  </a:lnTo>
                  <a:lnTo>
                    <a:pt x="812" y="204"/>
                  </a:lnTo>
                  <a:lnTo>
                    <a:pt x="832" y="223"/>
                  </a:lnTo>
                  <a:lnTo>
                    <a:pt x="850" y="240"/>
                  </a:lnTo>
                  <a:lnTo>
                    <a:pt x="870" y="261"/>
                  </a:lnTo>
                  <a:lnTo>
                    <a:pt x="884" y="270"/>
                  </a:lnTo>
                  <a:lnTo>
                    <a:pt x="901" y="280"/>
                  </a:lnTo>
                  <a:lnTo>
                    <a:pt x="916" y="287"/>
                  </a:lnTo>
                  <a:lnTo>
                    <a:pt x="935" y="293"/>
                  </a:lnTo>
                  <a:lnTo>
                    <a:pt x="952" y="299"/>
                  </a:lnTo>
                  <a:lnTo>
                    <a:pt x="971" y="304"/>
                  </a:lnTo>
                  <a:lnTo>
                    <a:pt x="988" y="308"/>
                  </a:lnTo>
                  <a:lnTo>
                    <a:pt x="1009" y="314"/>
                  </a:lnTo>
                  <a:lnTo>
                    <a:pt x="1026" y="316"/>
                  </a:lnTo>
                  <a:lnTo>
                    <a:pt x="1045" y="318"/>
                  </a:lnTo>
                  <a:lnTo>
                    <a:pt x="1064" y="320"/>
                  </a:lnTo>
                  <a:lnTo>
                    <a:pt x="1085" y="320"/>
                  </a:lnTo>
                  <a:lnTo>
                    <a:pt x="1104" y="322"/>
                  </a:lnTo>
                  <a:lnTo>
                    <a:pt x="1123" y="322"/>
                  </a:lnTo>
                  <a:lnTo>
                    <a:pt x="1142" y="324"/>
                  </a:lnTo>
                  <a:lnTo>
                    <a:pt x="1161" y="324"/>
                  </a:lnTo>
                  <a:lnTo>
                    <a:pt x="1171" y="318"/>
                  </a:lnTo>
                  <a:lnTo>
                    <a:pt x="1180" y="312"/>
                  </a:lnTo>
                  <a:lnTo>
                    <a:pt x="1188" y="303"/>
                  </a:lnTo>
                  <a:lnTo>
                    <a:pt x="1194" y="295"/>
                  </a:lnTo>
                  <a:lnTo>
                    <a:pt x="1197" y="284"/>
                  </a:lnTo>
                  <a:lnTo>
                    <a:pt x="1201" y="274"/>
                  </a:lnTo>
                  <a:lnTo>
                    <a:pt x="1203" y="263"/>
                  </a:lnTo>
                  <a:lnTo>
                    <a:pt x="1207" y="251"/>
                  </a:lnTo>
                  <a:lnTo>
                    <a:pt x="1209" y="240"/>
                  </a:lnTo>
                  <a:lnTo>
                    <a:pt x="1211" y="227"/>
                  </a:lnTo>
                  <a:lnTo>
                    <a:pt x="1211" y="213"/>
                  </a:lnTo>
                  <a:lnTo>
                    <a:pt x="1213" y="202"/>
                  </a:lnTo>
                  <a:lnTo>
                    <a:pt x="1214" y="190"/>
                  </a:lnTo>
                  <a:lnTo>
                    <a:pt x="1216" y="179"/>
                  </a:lnTo>
                  <a:lnTo>
                    <a:pt x="1220" y="168"/>
                  </a:lnTo>
                  <a:lnTo>
                    <a:pt x="1226" y="158"/>
                  </a:lnTo>
                  <a:lnTo>
                    <a:pt x="1228" y="150"/>
                  </a:lnTo>
                  <a:lnTo>
                    <a:pt x="1230" y="143"/>
                  </a:lnTo>
                  <a:lnTo>
                    <a:pt x="1232" y="133"/>
                  </a:lnTo>
                  <a:lnTo>
                    <a:pt x="1233" y="126"/>
                  </a:lnTo>
                  <a:lnTo>
                    <a:pt x="1235" y="116"/>
                  </a:lnTo>
                  <a:lnTo>
                    <a:pt x="1237" y="107"/>
                  </a:lnTo>
                  <a:lnTo>
                    <a:pt x="1239" y="99"/>
                  </a:lnTo>
                  <a:lnTo>
                    <a:pt x="1241" y="90"/>
                  </a:lnTo>
                  <a:lnTo>
                    <a:pt x="1243" y="80"/>
                  </a:lnTo>
                  <a:lnTo>
                    <a:pt x="1245" y="69"/>
                  </a:lnTo>
                  <a:lnTo>
                    <a:pt x="1247" y="59"/>
                  </a:lnTo>
                  <a:lnTo>
                    <a:pt x="1249" y="52"/>
                  </a:lnTo>
                  <a:lnTo>
                    <a:pt x="1251" y="42"/>
                  </a:lnTo>
                  <a:lnTo>
                    <a:pt x="1252" y="33"/>
                  </a:lnTo>
                  <a:lnTo>
                    <a:pt x="1254" y="25"/>
                  </a:lnTo>
                  <a:lnTo>
                    <a:pt x="1258" y="19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4050" y="2622"/>
              <a:ext cx="22" cy="14"/>
            </a:xfrm>
            <a:custGeom>
              <a:avLst/>
              <a:gdLst>
                <a:gd name="T0" fmla="*/ 1 w 44"/>
                <a:gd name="T1" fmla="*/ 0 h 28"/>
                <a:gd name="T2" fmla="*/ 1 w 44"/>
                <a:gd name="T3" fmla="*/ 1 h 28"/>
                <a:gd name="T4" fmla="*/ 1 w 44"/>
                <a:gd name="T5" fmla="*/ 1 h 28"/>
                <a:gd name="T6" fmla="*/ 1 w 44"/>
                <a:gd name="T7" fmla="*/ 1 h 28"/>
                <a:gd name="T8" fmla="*/ 1 w 44"/>
                <a:gd name="T9" fmla="*/ 1 h 28"/>
                <a:gd name="T10" fmla="*/ 1 w 44"/>
                <a:gd name="T11" fmla="*/ 1 h 28"/>
                <a:gd name="T12" fmla="*/ 1 w 44"/>
                <a:gd name="T13" fmla="*/ 1 h 28"/>
                <a:gd name="T14" fmla="*/ 1 w 44"/>
                <a:gd name="T15" fmla="*/ 1 h 28"/>
                <a:gd name="T16" fmla="*/ 1 w 44"/>
                <a:gd name="T17" fmla="*/ 1 h 28"/>
                <a:gd name="T18" fmla="*/ 1 w 44"/>
                <a:gd name="T19" fmla="*/ 1 h 28"/>
                <a:gd name="T20" fmla="*/ 1 w 44"/>
                <a:gd name="T21" fmla="*/ 1 h 28"/>
                <a:gd name="T22" fmla="*/ 1 w 44"/>
                <a:gd name="T23" fmla="*/ 1 h 28"/>
                <a:gd name="T24" fmla="*/ 1 w 44"/>
                <a:gd name="T25" fmla="*/ 1 h 28"/>
                <a:gd name="T26" fmla="*/ 0 w 44"/>
                <a:gd name="T27" fmla="*/ 1 h 28"/>
                <a:gd name="T28" fmla="*/ 1 w 44"/>
                <a:gd name="T29" fmla="*/ 1 h 28"/>
                <a:gd name="T30" fmla="*/ 1 w 44"/>
                <a:gd name="T31" fmla="*/ 1 h 28"/>
                <a:gd name="T32" fmla="*/ 1 w 44"/>
                <a:gd name="T33" fmla="*/ 1 h 28"/>
                <a:gd name="T34" fmla="*/ 1 w 44"/>
                <a:gd name="T35" fmla="*/ 1 h 28"/>
                <a:gd name="T36" fmla="*/ 1 w 44"/>
                <a:gd name="T37" fmla="*/ 1 h 28"/>
                <a:gd name="T38" fmla="*/ 1 w 44"/>
                <a:gd name="T39" fmla="*/ 0 h 28"/>
                <a:gd name="T40" fmla="*/ 1 w 44"/>
                <a:gd name="T41" fmla="*/ 0 h 28"/>
                <a:gd name="T42" fmla="*/ 1 w 44"/>
                <a:gd name="T43" fmla="*/ 0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" h="28">
                  <a:moveTo>
                    <a:pt x="37" y="0"/>
                  </a:moveTo>
                  <a:lnTo>
                    <a:pt x="40" y="3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5" y="22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4289" y="2474"/>
              <a:ext cx="204" cy="45"/>
            </a:xfrm>
            <a:custGeom>
              <a:avLst/>
              <a:gdLst>
                <a:gd name="T0" fmla="*/ 6 w 409"/>
                <a:gd name="T1" fmla="*/ 0 h 89"/>
                <a:gd name="T2" fmla="*/ 6 w 409"/>
                <a:gd name="T3" fmla="*/ 1 h 89"/>
                <a:gd name="T4" fmla="*/ 6 w 409"/>
                <a:gd name="T5" fmla="*/ 1 h 89"/>
                <a:gd name="T6" fmla="*/ 6 w 409"/>
                <a:gd name="T7" fmla="*/ 1 h 89"/>
                <a:gd name="T8" fmla="*/ 5 w 409"/>
                <a:gd name="T9" fmla="*/ 1 h 89"/>
                <a:gd name="T10" fmla="*/ 5 w 409"/>
                <a:gd name="T11" fmla="*/ 1 h 89"/>
                <a:gd name="T12" fmla="*/ 5 w 409"/>
                <a:gd name="T13" fmla="*/ 1 h 89"/>
                <a:gd name="T14" fmla="*/ 5 w 409"/>
                <a:gd name="T15" fmla="*/ 1 h 89"/>
                <a:gd name="T16" fmla="*/ 4 w 409"/>
                <a:gd name="T17" fmla="*/ 1 h 89"/>
                <a:gd name="T18" fmla="*/ 4 w 409"/>
                <a:gd name="T19" fmla="*/ 1 h 89"/>
                <a:gd name="T20" fmla="*/ 4 w 409"/>
                <a:gd name="T21" fmla="*/ 1 h 89"/>
                <a:gd name="T22" fmla="*/ 3 w 409"/>
                <a:gd name="T23" fmla="*/ 1 h 89"/>
                <a:gd name="T24" fmla="*/ 3 w 409"/>
                <a:gd name="T25" fmla="*/ 1 h 89"/>
                <a:gd name="T26" fmla="*/ 2 w 409"/>
                <a:gd name="T27" fmla="*/ 1 h 89"/>
                <a:gd name="T28" fmla="*/ 2 w 409"/>
                <a:gd name="T29" fmla="*/ 1 h 89"/>
                <a:gd name="T30" fmla="*/ 1 w 409"/>
                <a:gd name="T31" fmla="*/ 2 h 89"/>
                <a:gd name="T32" fmla="*/ 1 w 409"/>
                <a:gd name="T33" fmla="*/ 2 h 89"/>
                <a:gd name="T34" fmla="*/ 1 w 409"/>
                <a:gd name="T35" fmla="*/ 2 h 89"/>
                <a:gd name="T36" fmla="*/ 0 w 409"/>
                <a:gd name="T37" fmla="*/ 2 h 89"/>
                <a:gd name="T38" fmla="*/ 0 w 409"/>
                <a:gd name="T39" fmla="*/ 2 h 89"/>
                <a:gd name="T40" fmla="*/ 0 w 409"/>
                <a:gd name="T41" fmla="*/ 2 h 89"/>
                <a:gd name="T42" fmla="*/ 0 w 409"/>
                <a:gd name="T43" fmla="*/ 2 h 89"/>
                <a:gd name="T44" fmla="*/ 0 w 409"/>
                <a:gd name="T45" fmla="*/ 2 h 89"/>
                <a:gd name="T46" fmla="*/ 0 w 409"/>
                <a:gd name="T47" fmla="*/ 2 h 89"/>
                <a:gd name="T48" fmla="*/ 0 w 409"/>
                <a:gd name="T49" fmla="*/ 1 h 89"/>
                <a:gd name="T50" fmla="*/ 0 w 409"/>
                <a:gd name="T51" fmla="*/ 1 h 89"/>
                <a:gd name="T52" fmla="*/ 0 w 409"/>
                <a:gd name="T53" fmla="*/ 1 h 89"/>
                <a:gd name="T54" fmla="*/ 1 w 409"/>
                <a:gd name="T55" fmla="*/ 1 h 89"/>
                <a:gd name="T56" fmla="*/ 1 w 409"/>
                <a:gd name="T57" fmla="*/ 1 h 89"/>
                <a:gd name="T58" fmla="*/ 1 w 409"/>
                <a:gd name="T59" fmla="*/ 1 h 89"/>
                <a:gd name="T60" fmla="*/ 2 w 409"/>
                <a:gd name="T61" fmla="*/ 1 h 89"/>
                <a:gd name="T62" fmla="*/ 2 w 409"/>
                <a:gd name="T63" fmla="*/ 1 h 89"/>
                <a:gd name="T64" fmla="*/ 3 w 409"/>
                <a:gd name="T65" fmla="*/ 1 h 89"/>
                <a:gd name="T66" fmla="*/ 3 w 409"/>
                <a:gd name="T67" fmla="*/ 1 h 89"/>
                <a:gd name="T68" fmla="*/ 4 w 409"/>
                <a:gd name="T69" fmla="*/ 1 h 89"/>
                <a:gd name="T70" fmla="*/ 4 w 409"/>
                <a:gd name="T71" fmla="*/ 1 h 89"/>
                <a:gd name="T72" fmla="*/ 5 w 409"/>
                <a:gd name="T73" fmla="*/ 1 h 89"/>
                <a:gd name="T74" fmla="*/ 5 w 409"/>
                <a:gd name="T75" fmla="*/ 0 h 89"/>
                <a:gd name="T76" fmla="*/ 6 w 409"/>
                <a:gd name="T77" fmla="*/ 0 h 89"/>
                <a:gd name="T78" fmla="*/ 6 w 409"/>
                <a:gd name="T79" fmla="*/ 0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9" h="89">
                  <a:moveTo>
                    <a:pt x="399" y="0"/>
                  </a:moveTo>
                  <a:lnTo>
                    <a:pt x="405" y="0"/>
                  </a:lnTo>
                  <a:lnTo>
                    <a:pt x="407" y="2"/>
                  </a:lnTo>
                  <a:lnTo>
                    <a:pt x="409" y="6"/>
                  </a:lnTo>
                  <a:lnTo>
                    <a:pt x="409" y="9"/>
                  </a:lnTo>
                  <a:lnTo>
                    <a:pt x="407" y="15"/>
                  </a:lnTo>
                  <a:lnTo>
                    <a:pt x="403" y="19"/>
                  </a:lnTo>
                  <a:lnTo>
                    <a:pt x="394" y="21"/>
                  </a:lnTo>
                  <a:lnTo>
                    <a:pt x="386" y="21"/>
                  </a:lnTo>
                  <a:lnTo>
                    <a:pt x="377" y="23"/>
                  </a:lnTo>
                  <a:lnTo>
                    <a:pt x="367" y="25"/>
                  </a:lnTo>
                  <a:lnTo>
                    <a:pt x="358" y="25"/>
                  </a:lnTo>
                  <a:lnTo>
                    <a:pt x="348" y="26"/>
                  </a:lnTo>
                  <a:lnTo>
                    <a:pt x="339" y="26"/>
                  </a:lnTo>
                  <a:lnTo>
                    <a:pt x="329" y="28"/>
                  </a:lnTo>
                  <a:lnTo>
                    <a:pt x="320" y="28"/>
                  </a:lnTo>
                  <a:lnTo>
                    <a:pt x="308" y="28"/>
                  </a:lnTo>
                  <a:lnTo>
                    <a:pt x="299" y="30"/>
                  </a:lnTo>
                  <a:lnTo>
                    <a:pt x="289" y="32"/>
                  </a:lnTo>
                  <a:lnTo>
                    <a:pt x="280" y="32"/>
                  </a:lnTo>
                  <a:lnTo>
                    <a:pt x="268" y="34"/>
                  </a:lnTo>
                  <a:lnTo>
                    <a:pt x="259" y="36"/>
                  </a:lnTo>
                  <a:lnTo>
                    <a:pt x="249" y="38"/>
                  </a:lnTo>
                  <a:lnTo>
                    <a:pt x="234" y="42"/>
                  </a:lnTo>
                  <a:lnTo>
                    <a:pt x="221" y="44"/>
                  </a:lnTo>
                  <a:lnTo>
                    <a:pt x="208" y="47"/>
                  </a:lnTo>
                  <a:lnTo>
                    <a:pt x="194" y="49"/>
                  </a:lnTo>
                  <a:lnTo>
                    <a:pt x="181" y="53"/>
                  </a:lnTo>
                  <a:lnTo>
                    <a:pt x="168" y="57"/>
                  </a:lnTo>
                  <a:lnTo>
                    <a:pt x="154" y="59"/>
                  </a:lnTo>
                  <a:lnTo>
                    <a:pt x="141" y="63"/>
                  </a:lnTo>
                  <a:lnTo>
                    <a:pt x="126" y="66"/>
                  </a:lnTo>
                  <a:lnTo>
                    <a:pt x="113" y="68"/>
                  </a:lnTo>
                  <a:lnTo>
                    <a:pt x="99" y="72"/>
                  </a:lnTo>
                  <a:lnTo>
                    <a:pt x="86" y="74"/>
                  </a:lnTo>
                  <a:lnTo>
                    <a:pt x="73" y="78"/>
                  </a:lnTo>
                  <a:lnTo>
                    <a:pt x="59" y="82"/>
                  </a:lnTo>
                  <a:lnTo>
                    <a:pt x="44" y="84"/>
                  </a:lnTo>
                  <a:lnTo>
                    <a:pt x="31" y="87"/>
                  </a:lnTo>
                  <a:lnTo>
                    <a:pt x="27" y="87"/>
                  </a:lnTo>
                  <a:lnTo>
                    <a:pt x="21" y="89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8" y="89"/>
                  </a:lnTo>
                  <a:lnTo>
                    <a:pt x="6" y="87"/>
                  </a:lnTo>
                  <a:lnTo>
                    <a:pt x="2" y="85"/>
                  </a:lnTo>
                  <a:lnTo>
                    <a:pt x="0" y="82"/>
                  </a:lnTo>
                  <a:lnTo>
                    <a:pt x="8" y="74"/>
                  </a:lnTo>
                  <a:lnTo>
                    <a:pt x="16" y="68"/>
                  </a:lnTo>
                  <a:lnTo>
                    <a:pt x="23" y="63"/>
                  </a:lnTo>
                  <a:lnTo>
                    <a:pt x="33" y="59"/>
                  </a:lnTo>
                  <a:lnTo>
                    <a:pt x="42" y="55"/>
                  </a:lnTo>
                  <a:lnTo>
                    <a:pt x="52" y="51"/>
                  </a:lnTo>
                  <a:lnTo>
                    <a:pt x="61" y="49"/>
                  </a:lnTo>
                  <a:lnTo>
                    <a:pt x="73" y="47"/>
                  </a:lnTo>
                  <a:lnTo>
                    <a:pt x="82" y="44"/>
                  </a:lnTo>
                  <a:lnTo>
                    <a:pt x="94" y="42"/>
                  </a:lnTo>
                  <a:lnTo>
                    <a:pt x="103" y="40"/>
                  </a:lnTo>
                  <a:lnTo>
                    <a:pt x="114" y="40"/>
                  </a:lnTo>
                  <a:lnTo>
                    <a:pt x="124" y="38"/>
                  </a:lnTo>
                  <a:lnTo>
                    <a:pt x="133" y="36"/>
                  </a:lnTo>
                  <a:lnTo>
                    <a:pt x="143" y="34"/>
                  </a:lnTo>
                  <a:lnTo>
                    <a:pt x="154" y="32"/>
                  </a:lnTo>
                  <a:lnTo>
                    <a:pt x="168" y="28"/>
                  </a:lnTo>
                  <a:lnTo>
                    <a:pt x="183" y="25"/>
                  </a:lnTo>
                  <a:lnTo>
                    <a:pt x="200" y="21"/>
                  </a:lnTo>
                  <a:lnTo>
                    <a:pt x="215" y="17"/>
                  </a:lnTo>
                  <a:lnTo>
                    <a:pt x="230" y="15"/>
                  </a:lnTo>
                  <a:lnTo>
                    <a:pt x="246" y="11"/>
                  </a:lnTo>
                  <a:lnTo>
                    <a:pt x="261" y="9"/>
                  </a:lnTo>
                  <a:lnTo>
                    <a:pt x="278" y="7"/>
                  </a:lnTo>
                  <a:lnTo>
                    <a:pt x="293" y="6"/>
                  </a:lnTo>
                  <a:lnTo>
                    <a:pt x="308" y="4"/>
                  </a:lnTo>
                  <a:lnTo>
                    <a:pt x="323" y="2"/>
                  </a:lnTo>
                  <a:lnTo>
                    <a:pt x="339" y="2"/>
                  </a:lnTo>
                  <a:lnTo>
                    <a:pt x="354" y="0"/>
                  </a:lnTo>
                  <a:lnTo>
                    <a:pt x="369" y="0"/>
                  </a:lnTo>
                  <a:lnTo>
                    <a:pt x="384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4272" y="2549"/>
              <a:ext cx="151" cy="40"/>
            </a:xfrm>
            <a:custGeom>
              <a:avLst/>
              <a:gdLst>
                <a:gd name="T0" fmla="*/ 5 w 302"/>
                <a:gd name="T1" fmla="*/ 0 h 82"/>
                <a:gd name="T2" fmla="*/ 5 w 302"/>
                <a:gd name="T3" fmla="*/ 0 h 82"/>
                <a:gd name="T4" fmla="*/ 5 w 302"/>
                <a:gd name="T5" fmla="*/ 0 h 82"/>
                <a:gd name="T6" fmla="*/ 5 w 302"/>
                <a:gd name="T7" fmla="*/ 0 h 82"/>
                <a:gd name="T8" fmla="*/ 5 w 302"/>
                <a:gd name="T9" fmla="*/ 0 h 82"/>
                <a:gd name="T10" fmla="*/ 5 w 302"/>
                <a:gd name="T11" fmla="*/ 0 h 82"/>
                <a:gd name="T12" fmla="*/ 5 w 302"/>
                <a:gd name="T13" fmla="*/ 0 h 82"/>
                <a:gd name="T14" fmla="*/ 5 w 302"/>
                <a:gd name="T15" fmla="*/ 0 h 82"/>
                <a:gd name="T16" fmla="*/ 5 w 302"/>
                <a:gd name="T17" fmla="*/ 0 h 82"/>
                <a:gd name="T18" fmla="*/ 5 w 302"/>
                <a:gd name="T19" fmla="*/ 0 h 82"/>
                <a:gd name="T20" fmla="*/ 5 w 302"/>
                <a:gd name="T21" fmla="*/ 0 h 82"/>
                <a:gd name="T22" fmla="*/ 5 w 302"/>
                <a:gd name="T23" fmla="*/ 0 h 82"/>
                <a:gd name="T24" fmla="*/ 4 w 302"/>
                <a:gd name="T25" fmla="*/ 0 h 82"/>
                <a:gd name="T26" fmla="*/ 4 w 302"/>
                <a:gd name="T27" fmla="*/ 0 h 82"/>
                <a:gd name="T28" fmla="*/ 4 w 302"/>
                <a:gd name="T29" fmla="*/ 0 h 82"/>
                <a:gd name="T30" fmla="*/ 4 w 302"/>
                <a:gd name="T31" fmla="*/ 0 h 82"/>
                <a:gd name="T32" fmla="*/ 4 w 302"/>
                <a:gd name="T33" fmla="*/ 0 h 82"/>
                <a:gd name="T34" fmla="*/ 4 w 302"/>
                <a:gd name="T35" fmla="*/ 0 h 82"/>
                <a:gd name="T36" fmla="*/ 3 w 302"/>
                <a:gd name="T37" fmla="*/ 0 h 82"/>
                <a:gd name="T38" fmla="*/ 3 w 302"/>
                <a:gd name="T39" fmla="*/ 0 h 82"/>
                <a:gd name="T40" fmla="*/ 3 w 302"/>
                <a:gd name="T41" fmla="*/ 0 h 82"/>
                <a:gd name="T42" fmla="*/ 3 w 302"/>
                <a:gd name="T43" fmla="*/ 0 h 82"/>
                <a:gd name="T44" fmla="*/ 3 w 302"/>
                <a:gd name="T45" fmla="*/ 0 h 82"/>
                <a:gd name="T46" fmla="*/ 2 w 302"/>
                <a:gd name="T47" fmla="*/ 0 h 82"/>
                <a:gd name="T48" fmla="*/ 2 w 302"/>
                <a:gd name="T49" fmla="*/ 0 h 82"/>
                <a:gd name="T50" fmla="*/ 2 w 302"/>
                <a:gd name="T51" fmla="*/ 0 h 82"/>
                <a:gd name="T52" fmla="*/ 2 w 302"/>
                <a:gd name="T53" fmla="*/ 0 h 82"/>
                <a:gd name="T54" fmla="*/ 2 w 302"/>
                <a:gd name="T55" fmla="*/ 0 h 82"/>
                <a:gd name="T56" fmla="*/ 2 w 302"/>
                <a:gd name="T57" fmla="*/ 0 h 82"/>
                <a:gd name="T58" fmla="*/ 2 w 302"/>
                <a:gd name="T59" fmla="*/ 0 h 82"/>
                <a:gd name="T60" fmla="*/ 2 w 302"/>
                <a:gd name="T61" fmla="*/ 0 h 82"/>
                <a:gd name="T62" fmla="*/ 2 w 302"/>
                <a:gd name="T63" fmla="*/ 0 h 82"/>
                <a:gd name="T64" fmla="*/ 1 w 302"/>
                <a:gd name="T65" fmla="*/ 1 h 82"/>
                <a:gd name="T66" fmla="*/ 1 w 302"/>
                <a:gd name="T67" fmla="*/ 1 h 82"/>
                <a:gd name="T68" fmla="*/ 1 w 302"/>
                <a:gd name="T69" fmla="*/ 1 h 82"/>
                <a:gd name="T70" fmla="*/ 1 w 302"/>
                <a:gd name="T71" fmla="*/ 1 h 82"/>
                <a:gd name="T72" fmla="*/ 1 w 302"/>
                <a:gd name="T73" fmla="*/ 1 h 82"/>
                <a:gd name="T74" fmla="*/ 1 w 302"/>
                <a:gd name="T75" fmla="*/ 1 h 82"/>
                <a:gd name="T76" fmla="*/ 1 w 302"/>
                <a:gd name="T77" fmla="*/ 1 h 82"/>
                <a:gd name="T78" fmla="*/ 1 w 302"/>
                <a:gd name="T79" fmla="*/ 1 h 82"/>
                <a:gd name="T80" fmla="*/ 1 w 302"/>
                <a:gd name="T81" fmla="*/ 1 h 82"/>
                <a:gd name="T82" fmla="*/ 1 w 302"/>
                <a:gd name="T83" fmla="*/ 1 h 82"/>
                <a:gd name="T84" fmla="*/ 0 w 302"/>
                <a:gd name="T85" fmla="*/ 1 h 82"/>
                <a:gd name="T86" fmla="*/ 0 w 302"/>
                <a:gd name="T87" fmla="*/ 1 h 82"/>
                <a:gd name="T88" fmla="*/ 1 w 302"/>
                <a:gd name="T89" fmla="*/ 1 h 82"/>
                <a:gd name="T90" fmla="*/ 1 w 302"/>
                <a:gd name="T91" fmla="*/ 0 h 82"/>
                <a:gd name="T92" fmla="*/ 1 w 302"/>
                <a:gd name="T93" fmla="*/ 0 h 82"/>
                <a:gd name="T94" fmla="*/ 1 w 302"/>
                <a:gd name="T95" fmla="*/ 0 h 82"/>
                <a:gd name="T96" fmla="*/ 2 w 302"/>
                <a:gd name="T97" fmla="*/ 0 h 82"/>
                <a:gd name="T98" fmla="*/ 2 w 302"/>
                <a:gd name="T99" fmla="*/ 0 h 82"/>
                <a:gd name="T100" fmla="*/ 2 w 302"/>
                <a:gd name="T101" fmla="*/ 0 h 82"/>
                <a:gd name="T102" fmla="*/ 3 w 302"/>
                <a:gd name="T103" fmla="*/ 0 h 82"/>
                <a:gd name="T104" fmla="*/ 3 w 302"/>
                <a:gd name="T105" fmla="*/ 0 h 82"/>
                <a:gd name="T106" fmla="*/ 3 w 302"/>
                <a:gd name="T107" fmla="*/ 0 h 82"/>
                <a:gd name="T108" fmla="*/ 3 w 302"/>
                <a:gd name="T109" fmla="*/ 0 h 82"/>
                <a:gd name="T110" fmla="*/ 4 w 302"/>
                <a:gd name="T111" fmla="*/ 0 h 82"/>
                <a:gd name="T112" fmla="*/ 4 w 302"/>
                <a:gd name="T113" fmla="*/ 0 h 82"/>
                <a:gd name="T114" fmla="*/ 4 w 302"/>
                <a:gd name="T115" fmla="*/ 0 h 82"/>
                <a:gd name="T116" fmla="*/ 5 w 302"/>
                <a:gd name="T117" fmla="*/ 0 h 82"/>
                <a:gd name="T118" fmla="*/ 5 w 302"/>
                <a:gd name="T119" fmla="*/ 0 h 82"/>
                <a:gd name="T120" fmla="*/ 5 w 302"/>
                <a:gd name="T121" fmla="*/ 0 h 82"/>
                <a:gd name="T122" fmla="*/ 5 w 302"/>
                <a:gd name="T123" fmla="*/ 0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2" h="82">
                  <a:moveTo>
                    <a:pt x="287" y="2"/>
                  </a:moveTo>
                  <a:lnTo>
                    <a:pt x="289" y="0"/>
                  </a:lnTo>
                  <a:lnTo>
                    <a:pt x="293" y="2"/>
                  </a:lnTo>
                  <a:lnTo>
                    <a:pt x="297" y="4"/>
                  </a:lnTo>
                  <a:lnTo>
                    <a:pt x="300" y="8"/>
                  </a:lnTo>
                  <a:lnTo>
                    <a:pt x="302" y="10"/>
                  </a:lnTo>
                  <a:lnTo>
                    <a:pt x="302" y="13"/>
                  </a:lnTo>
                  <a:lnTo>
                    <a:pt x="300" y="17"/>
                  </a:lnTo>
                  <a:lnTo>
                    <a:pt x="297" y="21"/>
                  </a:lnTo>
                  <a:lnTo>
                    <a:pt x="285" y="25"/>
                  </a:lnTo>
                  <a:lnTo>
                    <a:pt x="274" y="29"/>
                  </a:lnTo>
                  <a:lnTo>
                    <a:pt x="262" y="33"/>
                  </a:lnTo>
                  <a:lnTo>
                    <a:pt x="251" y="34"/>
                  </a:lnTo>
                  <a:lnTo>
                    <a:pt x="240" y="36"/>
                  </a:lnTo>
                  <a:lnTo>
                    <a:pt x="228" y="40"/>
                  </a:lnTo>
                  <a:lnTo>
                    <a:pt x="219" y="42"/>
                  </a:lnTo>
                  <a:lnTo>
                    <a:pt x="207" y="42"/>
                  </a:lnTo>
                  <a:lnTo>
                    <a:pt x="196" y="42"/>
                  </a:lnTo>
                  <a:lnTo>
                    <a:pt x="185" y="44"/>
                  </a:lnTo>
                  <a:lnTo>
                    <a:pt x="173" y="44"/>
                  </a:lnTo>
                  <a:lnTo>
                    <a:pt x="162" y="46"/>
                  </a:lnTo>
                  <a:lnTo>
                    <a:pt x="150" y="46"/>
                  </a:lnTo>
                  <a:lnTo>
                    <a:pt x="139" y="46"/>
                  </a:lnTo>
                  <a:lnTo>
                    <a:pt x="128" y="48"/>
                  </a:lnTo>
                  <a:lnTo>
                    <a:pt x="116" y="50"/>
                  </a:lnTo>
                  <a:lnTo>
                    <a:pt x="109" y="50"/>
                  </a:lnTo>
                  <a:lnTo>
                    <a:pt x="103" y="52"/>
                  </a:lnTo>
                  <a:lnTo>
                    <a:pt x="95" y="53"/>
                  </a:lnTo>
                  <a:lnTo>
                    <a:pt x="90" y="55"/>
                  </a:lnTo>
                  <a:lnTo>
                    <a:pt x="84" y="57"/>
                  </a:lnTo>
                  <a:lnTo>
                    <a:pt x="76" y="61"/>
                  </a:lnTo>
                  <a:lnTo>
                    <a:pt x="69" y="63"/>
                  </a:lnTo>
                  <a:lnTo>
                    <a:pt x="63" y="67"/>
                  </a:lnTo>
                  <a:lnTo>
                    <a:pt x="55" y="69"/>
                  </a:lnTo>
                  <a:lnTo>
                    <a:pt x="48" y="71"/>
                  </a:lnTo>
                  <a:lnTo>
                    <a:pt x="42" y="74"/>
                  </a:lnTo>
                  <a:lnTo>
                    <a:pt x="34" y="76"/>
                  </a:lnTo>
                  <a:lnTo>
                    <a:pt x="27" y="78"/>
                  </a:lnTo>
                  <a:lnTo>
                    <a:pt x="21" y="80"/>
                  </a:lnTo>
                  <a:lnTo>
                    <a:pt x="15" y="80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2" y="69"/>
                  </a:lnTo>
                  <a:lnTo>
                    <a:pt x="19" y="57"/>
                  </a:lnTo>
                  <a:lnTo>
                    <a:pt x="36" y="48"/>
                  </a:lnTo>
                  <a:lnTo>
                    <a:pt x="53" y="40"/>
                  </a:lnTo>
                  <a:lnTo>
                    <a:pt x="74" y="34"/>
                  </a:lnTo>
                  <a:lnTo>
                    <a:pt x="91" y="29"/>
                  </a:lnTo>
                  <a:lnTo>
                    <a:pt x="112" y="25"/>
                  </a:lnTo>
                  <a:lnTo>
                    <a:pt x="131" y="21"/>
                  </a:lnTo>
                  <a:lnTo>
                    <a:pt x="152" y="19"/>
                  </a:lnTo>
                  <a:lnTo>
                    <a:pt x="171" y="17"/>
                  </a:lnTo>
                  <a:lnTo>
                    <a:pt x="190" y="13"/>
                  </a:lnTo>
                  <a:lnTo>
                    <a:pt x="209" y="13"/>
                  </a:lnTo>
                  <a:lnTo>
                    <a:pt x="226" y="12"/>
                  </a:lnTo>
                  <a:lnTo>
                    <a:pt x="242" y="8"/>
                  </a:lnTo>
                  <a:lnTo>
                    <a:pt x="259" y="8"/>
                  </a:lnTo>
                  <a:lnTo>
                    <a:pt x="272" y="4"/>
                  </a:lnTo>
                  <a:lnTo>
                    <a:pt x="28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4287" y="2611"/>
              <a:ext cx="193" cy="55"/>
            </a:xfrm>
            <a:custGeom>
              <a:avLst/>
              <a:gdLst>
                <a:gd name="T0" fmla="*/ 6 w 385"/>
                <a:gd name="T1" fmla="*/ 1 h 108"/>
                <a:gd name="T2" fmla="*/ 6 w 385"/>
                <a:gd name="T3" fmla="*/ 1 h 108"/>
                <a:gd name="T4" fmla="*/ 7 w 385"/>
                <a:gd name="T5" fmla="*/ 1 h 108"/>
                <a:gd name="T6" fmla="*/ 6 w 385"/>
                <a:gd name="T7" fmla="*/ 1 h 108"/>
                <a:gd name="T8" fmla="*/ 6 w 385"/>
                <a:gd name="T9" fmla="*/ 1 h 108"/>
                <a:gd name="T10" fmla="*/ 6 w 385"/>
                <a:gd name="T11" fmla="*/ 1 h 108"/>
                <a:gd name="T12" fmla="*/ 6 w 385"/>
                <a:gd name="T13" fmla="*/ 1 h 108"/>
                <a:gd name="T14" fmla="*/ 5 w 385"/>
                <a:gd name="T15" fmla="*/ 1 h 108"/>
                <a:gd name="T16" fmla="*/ 5 w 385"/>
                <a:gd name="T17" fmla="*/ 1 h 108"/>
                <a:gd name="T18" fmla="*/ 4 w 385"/>
                <a:gd name="T19" fmla="*/ 1 h 108"/>
                <a:gd name="T20" fmla="*/ 4 w 385"/>
                <a:gd name="T21" fmla="*/ 1 h 108"/>
                <a:gd name="T22" fmla="*/ 4 w 385"/>
                <a:gd name="T23" fmla="*/ 1 h 108"/>
                <a:gd name="T24" fmla="*/ 3 w 385"/>
                <a:gd name="T25" fmla="*/ 1 h 108"/>
                <a:gd name="T26" fmla="*/ 3 w 385"/>
                <a:gd name="T27" fmla="*/ 1 h 108"/>
                <a:gd name="T28" fmla="*/ 2 w 385"/>
                <a:gd name="T29" fmla="*/ 2 h 108"/>
                <a:gd name="T30" fmla="*/ 2 w 385"/>
                <a:gd name="T31" fmla="*/ 2 h 108"/>
                <a:gd name="T32" fmla="*/ 1 w 385"/>
                <a:gd name="T33" fmla="*/ 2 h 108"/>
                <a:gd name="T34" fmla="*/ 1 w 385"/>
                <a:gd name="T35" fmla="*/ 2 h 108"/>
                <a:gd name="T36" fmla="*/ 1 w 385"/>
                <a:gd name="T37" fmla="*/ 2 h 108"/>
                <a:gd name="T38" fmla="*/ 1 w 385"/>
                <a:gd name="T39" fmla="*/ 2 h 108"/>
                <a:gd name="T40" fmla="*/ 0 w 385"/>
                <a:gd name="T41" fmla="*/ 2 h 108"/>
                <a:gd name="T42" fmla="*/ 1 w 385"/>
                <a:gd name="T43" fmla="*/ 2 h 108"/>
                <a:gd name="T44" fmla="*/ 1 w 385"/>
                <a:gd name="T45" fmla="*/ 2 h 108"/>
                <a:gd name="T46" fmla="*/ 1 w 385"/>
                <a:gd name="T47" fmla="*/ 1 h 108"/>
                <a:gd name="T48" fmla="*/ 2 w 385"/>
                <a:gd name="T49" fmla="*/ 1 h 108"/>
                <a:gd name="T50" fmla="*/ 2 w 385"/>
                <a:gd name="T51" fmla="*/ 1 h 108"/>
                <a:gd name="T52" fmla="*/ 3 w 385"/>
                <a:gd name="T53" fmla="*/ 1 h 108"/>
                <a:gd name="T54" fmla="*/ 3 w 385"/>
                <a:gd name="T55" fmla="*/ 1 h 108"/>
                <a:gd name="T56" fmla="*/ 3 w 385"/>
                <a:gd name="T57" fmla="*/ 1 h 108"/>
                <a:gd name="T58" fmla="*/ 4 w 385"/>
                <a:gd name="T59" fmla="*/ 1 h 108"/>
                <a:gd name="T60" fmla="*/ 4 w 385"/>
                <a:gd name="T61" fmla="*/ 1 h 108"/>
                <a:gd name="T62" fmla="*/ 4 w 385"/>
                <a:gd name="T63" fmla="*/ 1 h 108"/>
                <a:gd name="T64" fmla="*/ 5 w 385"/>
                <a:gd name="T65" fmla="*/ 1 h 108"/>
                <a:gd name="T66" fmla="*/ 5 w 385"/>
                <a:gd name="T67" fmla="*/ 1 h 108"/>
                <a:gd name="T68" fmla="*/ 5 w 385"/>
                <a:gd name="T69" fmla="*/ 0 h 108"/>
                <a:gd name="T70" fmla="*/ 6 w 385"/>
                <a:gd name="T71" fmla="*/ 0 h 108"/>
                <a:gd name="T72" fmla="*/ 6 w 385"/>
                <a:gd name="T73" fmla="*/ 0 h 108"/>
                <a:gd name="T74" fmla="*/ 6 w 385"/>
                <a:gd name="T75" fmla="*/ 1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5" h="108">
                  <a:moveTo>
                    <a:pt x="368" y="2"/>
                  </a:moveTo>
                  <a:lnTo>
                    <a:pt x="370" y="2"/>
                  </a:lnTo>
                  <a:lnTo>
                    <a:pt x="374" y="5"/>
                  </a:lnTo>
                  <a:lnTo>
                    <a:pt x="380" y="7"/>
                  </a:lnTo>
                  <a:lnTo>
                    <a:pt x="385" y="11"/>
                  </a:lnTo>
                  <a:lnTo>
                    <a:pt x="385" y="15"/>
                  </a:lnTo>
                  <a:lnTo>
                    <a:pt x="385" y="17"/>
                  </a:lnTo>
                  <a:lnTo>
                    <a:pt x="382" y="21"/>
                  </a:lnTo>
                  <a:lnTo>
                    <a:pt x="376" y="23"/>
                  </a:lnTo>
                  <a:lnTo>
                    <a:pt x="370" y="23"/>
                  </a:lnTo>
                  <a:lnTo>
                    <a:pt x="361" y="24"/>
                  </a:lnTo>
                  <a:lnTo>
                    <a:pt x="351" y="24"/>
                  </a:lnTo>
                  <a:lnTo>
                    <a:pt x="340" y="24"/>
                  </a:lnTo>
                  <a:lnTo>
                    <a:pt x="328" y="24"/>
                  </a:lnTo>
                  <a:lnTo>
                    <a:pt x="315" y="24"/>
                  </a:lnTo>
                  <a:lnTo>
                    <a:pt x="304" y="24"/>
                  </a:lnTo>
                  <a:lnTo>
                    <a:pt x="290" y="24"/>
                  </a:lnTo>
                  <a:lnTo>
                    <a:pt x="277" y="24"/>
                  </a:lnTo>
                  <a:lnTo>
                    <a:pt x="266" y="26"/>
                  </a:lnTo>
                  <a:lnTo>
                    <a:pt x="254" y="28"/>
                  </a:lnTo>
                  <a:lnTo>
                    <a:pt x="245" y="30"/>
                  </a:lnTo>
                  <a:lnTo>
                    <a:pt x="231" y="34"/>
                  </a:lnTo>
                  <a:lnTo>
                    <a:pt x="216" y="40"/>
                  </a:lnTo>
                  <a:lnTo>
                    <a:pt x="201" y="43"/>
                  </a:lnTo>
                  <a:lnTo>
                    <a:pt x="188" y="47"/>
                  </a:lnTo>
                  <a:lnTo>
                    <a:pt x="173" y="51"/>
                  </a:lnTo>
                  <a:lnTo>
                    <a:pt x="159" y="55"/>
                  </a:lnTo>
                  <a:lnTo>
                    <a:pt x="144" y="59"/>
                  </a:lnTo>
                  <a:lnTo>
                    <a:pt x="131" y="62"/>
                  </a:lnTo>
                  <a:lnTo>
                    <a:pt x="117" y="66"/>
                  </a:lnTo>
                  <a:lnTo>
                    <a:pt x="104" y="70"/>
                  </a:lnTo>
                  <a:lnTo>
                    <a:pt x="89" y="76"/>
                  </a:lnTo>
                  <a:lnTo>
                    <a:pt x="76" y="81"/>
                  </a:lnTo>
                  <a:lnTo>
                    <a:pt x="60" y="85"/>
                  </a:lnTo>
                  <a:lnTo>
                    <a:pt x="45" y="91"/>
                  </a:lnTo>
                  <a:lnTo>
                    <a:pt x="32" y="97"/>
                  </a:lnTo>
                  <a:lnTo>
                    <a:pt x="19" y="104"/>
                  </a:lnTo>
                  <a:lnTo>
                    <a:pt x="13" y="106"/>
                  </a:lnTo>
                  <a:lnTo>
                    <a:pt x="9" y="108"/>
                  </a:lnTo>
                  <a:lnTo>
                    <a:pt x="5" y="106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3" y="93"/>
                  </a:lnTo>
                  <a:lnTo>
                    <a:pt x="13" y="83"/>
                  </a:lnTo>
                  <a:lnTo>
                    <a:pt x="24" y="76"/>
                  </a:lnTo>
                  <a:lnTo>
                    <a:pt x="36" y="68"/>
                  </a:lnTo>
                  <a:lnTo>
                    <a:pt x="49" y="62"/>
                  </a:lnTo>
                  <a:lnTo>
                    <a:pt x="60" y="57"/>
                  </a:lnTo>
                  <a:lnTo>
                    <a:pt x="72" y="53"/>
                  </a:lnTo>
                  <a:lnTo>
                    <a:pt x="85" y="49"/>
                  </a:lnTo>
                  <a:lnTo>
                    <a:pt x="98" y="47"/>
                  </a:lnTo>
                  <a:lnTo>
                    <a:pt x="112" y="43"/>
                  </a:lnTo>
                  <a:lnTo>
                    <a:pt x="125" y="42"/>
                  </a:lnTo>
                  <a:lnTo>
                    <a:pt x="138" y="40"/>
                  </a:lnTo>
                  <a:lnTo>
                    <a:pt x="152" y="36"/>
                  </a:lnTo>
                  <a:lnTo>
                    <a:pt x="165" y="34"/>
                  </a:lnTo>
                  <a:lnTo>
                    <a:pt x="176" y="30"/>
                  </a:lnTo>
                  <a:lnTo>
                    <a:pt x="190" y="26"/>
                  </a:lnTo>
                  <a:lnTo>
                    <a:pt x="203" y="23"/>
                  </a:lnTo>
                  <a:lnTo>
                    <a:pt x="212" y="19"/>
                  </a:lnTo>
                  <a:lnTo>
                    <a:pt x="222" y="17"/>
                  </a:lnTo>
                  <a:lnTo>
                    <a:pt x="231" y="13"/>
                  </a:lnTo>
                  <a:lnTo>
                    <a:pt x="243" y="11"/>
                  </a:lnTo>
                  <a:lnTo>
                    <a:pt x="252" y="9"/>
                  </a:lnTo>
                  <a:lnTo>
                    <a:pt x="262" y="5"/>
                  </a:lnTo>
                  <a:lnTo>
                    <a:pt x="273" y="4"/>
                  </a:lnTo>
                  <a:lnTo>
                    <a:pt x="283" y="4"/>
                  </a:lnTo>
                  <a:lnTo>
                    <a:pt x="294" y="2"/>
                  </a:lnTo>
                  <a:lnTo>
                    <a:pt x="304" y="2"/>
                  </a:lnTo>
                  <a:lnTo>
                    <a:pt x="315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7" y="0"/>
                  </a:lnTo>
                  <a:lnTo>
                    <a:pt x="3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3634" y="2554"/>
              <a:ext cx="53" cy="41"/>
            </a:xfrm>
            <a:custGeom>
              <a:avLst/>
              <a:gdLst>
                <a:gd name="T0" fmla="*/ 0 w 107"/>
                <a:gd name="T1" fmla="*/ 2 h 81"/>
                <a:gd name="T2" fmla="*/ 0 w 107"/>
                <a:gd name="T3" fmla="*/ 2 h 81"/>
                <a:gd name="T4" fmla="*/ 0 w 107"/>
                <a:gd name="T5" fmla="*/ 2 h 81"/>
                <a:gd name="T6" fmla="*/ 0 w 107"/>
                <a:gd name="T7" fmla="*/ 1 h 81"/>
                <a:gd name="T8" fmla="*/ 0 w 107"/>
                <a:gd name="T9" fmla="*/ 1 h 81"/>
                <a:gd name="T10" fmla="*/ 0 w 107"/>
                <a:gd name="T11" fmla="*/ 1 h 81"/>
                <a:gd name="T12" fmla="*/ 0 w 107"/>
                <a:gd name="T13" fmla="*/ 1 h 81"/>
                <a:gd name="T14" fmla="*/ 0 w 107"/>
                <a:gd name="T15" fmla="*/ 1 h 81"/>
                <a:gd name="T16" fmla="*/ 0 w 107"/>
                <a:gd name="T17" fmla="*/ 1 h 81"/>
                <a:gd name="T18" fmla="*/ 0 w 107"/>
                <a:gd name="T19" fmla="*/ 1 h 81"/>
                <a:gd name="T20" fmla="*/ 0 w 107"/>
                <a:gd name="T21" fmla="*/ 1 h 81"/>
                <a:gd name="T22" fmla="*/ 1 w 107"/>
                <a:gd name="T23" fmla="*/ 1 h 81"/>
                <a:gd name="T24" fmla="*/ 1 w 107"/>
                <a:gd name="T25" fmla="*/ 1 h 81"/>
                <a:gd name="T26" fmla="*/ 1 w 107"/>
                <a:gd name="T27" fmla="*/ 1 h 81"/>
                <a:gd name="T28" fmla="*/ 1 w 107"/>
                <a:gd name="T29" fmla="*/ 1 h 81"/>
                <a:gd name="T30" fmla="*/ 1 w 107"/>
                <a:gd name="T31" fmla="*/ 1 h 81"/>
                <a:gd name="T32" fmla="*/ 1 w 107"/>
                <a:gd name="T33" fmla="*/ 1 h 81"/>
                <a:gd name="T34" fmla="*/ 1 w 107"/>
                <a:gd name="T35" fmla="*/ 0 h 81"/>
                <a:gd name="T36" fmla="*/ 1 w 107"/>
                <a:gd name="T37" fmla="*/ 0 h 81"/>
                <a:gd name="T38" fmla="*/ 1 w 107"/>
                <a:gd name="T39" fmla="*/ 1 h 81"/>
                <a:gd name="T40" fmla="*/ 1 w 107"/>
                <a:gd name="T41" fmla="*/ 1 h 81"/>
                <a:gd name="T42" fmla="*/ 1 w 107"/>
                <a:gd name="T43" fmla="*/ 1 h 81"/>
                <a:gd name="T44" fmla="*/ 1 w 107"/>
                <a:gd name="T45" fmla="*/ 1 h 81"/>
                <a:gd name="T46" fmla="*/ 1 w 107"/>
                <a:gd name="T47" fmla="*/ 1 h 81"/>
                <a:gd name="T48" fmla="*/ 1 w 107"/>
                <a:gd name="T49" fmla="*/ 1 h 81"/>
                <a:gd name="T50" fmla="*/ 1 w 107"/>
                <a:gd name="T51" fmla="*/ 1 h 81"/>
                <a:gd name="T52" fmla="*/ 1 w 107"/>
                <a:gd name="T53" fmla="*/ 1 h 81"/>
                <a:gd name="T54" fmla="*/ 1 w 107"/>
                <a:gd name="T55" fmla="*/ 1 h 81"/>
                <a:gd name="T56" fmla="*/ 1 w 107"/>
                <a:gd name="T57" fmla="*/ 1 h 81"/>
                <a:gd name="T58" fmla="*/ 1 w 107"/>
                <a:gd name="T59" fmla="*/ 1 h 81"/>
                <a:gd name="T60" fmla="*/ 1 w 107"/>
                <a:gd name="T61" fmla="*/ 1 h 81"/>
                <a:gd name="T62" fmla="*/ 1 w 107"/>
                <a:gd name="T63" fmla="*/ 1 h 81"/>
                <a:gd name="T64" fmla="*/ 0 w 107"/>
                <a:gd name="T65" fmla="*/ 1 h 81"/>
                <a:gd name="T66" fmla="*/ 0 w 107"/>
                <a:gd name="T67" fmla="*/ 1 h 81"/>
                <a:gd name="T68" fmla="*/ 0 w 107"/>
                <a:gd name="T69" fmla="*/ 1 h 81"/>
                <a:gd name="T70" fmla="*/ 0 w 107"/>
                <a:gd name="T71" fmla="*/ 1 h 81"/>
                <a:gd name="T72" fmla="*/ 0 w 107"/>
                <a:gd name="T73" fmla="*/ 2 h 81"/>
                <a:gd name="T74" fmla="*/ 0 w 107"/>
                <a:gd name="T75" fmla="*/ 2 h 81"/>
                <a:gd name="T76" fmla="*/ 0 w 107"/>
                <a:gd name="T77" fmla="*/ 2 h 81"/>
                <a:gd name="T78" fmla="*/ 0 w 107"/>
                <a:gd name="T79" fmla="*/ 2 h 81"/>
                <a:gd name="T80" fmla="*/ 0 w 107"/>
                <a:gd name="T81" fmla="*/ 2 h 81"/>
                <a:gd name="T82" fmla="*/ 0 w 107"/>
                <a:gd name="T83" fmla="*/ 2 h 81"/>
                <a:gd name="T84" fmla="*/ 0 w 107"/>
                <a:gd name="T85" fmla="*/ 2 h 81"/>
                <a:gd name="T86" fmla="*/ 0 w 107"/>
                <a:gd name="T87" fmla="*/ 2 h 81"/>
                <a:gd name="T88" fmla="*/ 0 w 107"/>
                <a:gd name="T89" fmla="*/ 2 h 81"/>
                <a:gd name="T90" fmla="*/ 0 w 107"/>
                <a:gd name="T91" fmla="*/ 2 h 81"/>
                <a:gd name="T92" fmla="*/ 0 w 107"/>
                <a:gd name="T93" fmla="*/ 2 h 81"/>
                <a:gd name="T94" fmla="*/ 0 w 107"/>
                <a:gd name="T95" fmla="*/ 2 h 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81">
                  <a:moveTo>
                    <a:pt x="2" y="70"/>
                  </a:moveTo>
                  <a:lnTo>
                    <a:pt x="2" y="68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19" y="57"/>
                  </a:lnTo>
                  <a:lnTo>
                    <a:pt x="27" y="51"/>
                  </a:lnTo>
                  <a:lnTo>
                    <a:pt x="34" y="45"/>
                  </a:lnTo>
                  <a:lnTo>
                    <a:pt x="42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67" y="22"/>
                  </a:lnTo>
                  <a:lnTo>
                    <a:pt x="74" y="17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9" y="5"/>
                  </a:lnTo>
                  <a:lnTo>
                    <a:pt x="95" y="3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5" y="1"/>
                  </a:lnTo>
                  <a:lnTo>
                    <a:pt x="107" y="7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5" y="19"/>
                  </a:lnTo>
                  <a:lnTo>
                    <a:pt x="103" y="22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1" y="26"/>
                  </a:lnTo>
                  <a:lnTo>
                    <a:pt x="88" y="30"/>
                  </a:lnTo>
                  <a:lnTo>
                    <a:pt x="82" y="36"/>
                  </a:lnTo>
                  <a:lnTo>
                    <a:pt x="74" y="40"/>
                  </a:lnTo>
                  <a:lnTo>
                    <a:pt x="69" y="45"/>
                  </a:lnTo>
                  <a:lnTo>
                    <a:pt x="63" y="51"/>
                  </a:lnTo>
                  <a:lnTo>
                    <a:pt x="55" y="55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6" y="70"/>
                  </a:lnTo>
                  <a:lnTo>
                    <a:pt x="29" y="72"/>
                  </a:lnTo>
                  <a:lnTo>
                    <a:pt x="25" y="76"/>
                  </a:lnTo>
                  <a:lnTo>
                    <a:pt x="21" y="78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1"/>
                  </a:lnTo>
                  <a:lnTo>
                    <a:pt x="6" y="79"/>
                  </a:lnTo>
                  <a:lnTo>
                    <a:pt x="4" y="79"/>
                  </a:lnTo>
                  <a:lnTo>
                    <a:pt x="0" y="76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3632" y="2549"/>
              <a:ext cx="45" cy="48"/>
            </a:xfrm>
            <a:custGeom>
              <a:avLst/>
              <a:gdLst>
                <a:gd name="T0" fmla="*/ 0 w 90"/>
                <a:gd name="T1" fmla="*/ 0 h 97"/>
                <a:gd name="T2" fmla="*/ 1 w 90"/>
                <a:gd name="T3" fmla="*/ 0 h 97"/>
                <a:gd name="T4" fmla="*/ 1 w 90"/>
                <a:gd name="T5" fmla="*/ 0 h 97"/>
                <a:gd name="T6" fmla="*/ 1 w 90"/>
                <a:gd name="T7" fmla="*/ 0 h 97"/>
                <a:gd name="T8" fmla="*/ 1 w 90"/>
                <a:gd name="T9" fmla="*/ 0 h 97"/>
                <a:gd name="T10" fmla="*/ 1 w 90"/>
                <a:gd name="T11" fmla="*/ 0 h 97"/>
                <a:gd name="T12" fmla="*/ 1 w 90"/>
                <a:gd name="T13" fmla="*/ 0 h 97"/>
                <a:gd name="T14" fmla="*/ 1 w 90"/>
                <a:gd name="T15" fmla="*/ 0 h 97"/>
                <a:gd name="T16" fmla="*/ 1 w 90"/>
                <a:gd name="T17" fmla="*/ 1 h 97"/>
                <a:gd name="T18" fmla="*/ 1 w 90"/>
                <a:gd name="T19" fmla="*/ 1 h 97"/>
                <a:gd name="T20" fmla="*/ 1 w 90"/>
                <a:gd name="T21" fmla="*/ 1 h 97"/>
                <a:gd name="T22" fmla="*/ 1 w 90"/>
                <a:gd name="T23" fmla="*/ 1 h 97"/>
                <a:gd name="T24" fmla="*/ 1 w 90"/>
                <a:gd name="T25" fmla="*/ 1 h 97"/>
                <a:gd name="T26" fmla="*/ 1 w 90"/>
                <a:gd name="T27" fmla="*/ 1 h 97"/>
                <a:gd name="T28" fmla="*/ 2 w 90"/>
                <a:gd name="T29" fmla="*/ 1 h 97"/>
                <a:gd name="T30" fmla="*/ 2 w 90"/>
                <a:gd name="T31" fmla="*/ 1 h 97"/>
                <a:gd name="T32" fmla="*/ 2 w 90"/>
                <a:gd name="T33" fmla="*/ 1 h 97"/>
                <a:gd name="T34" fmla="*/ 2 w 90"/>
                <a:gd name="T35" fmla="*/ 1 h 97"/>
                <a:gd name="T36" fmla="*/ 2 w 90"/>
                <a:gd name="T37" fmla="*/ 1 h 97"/>
                <a:gd name="T38" fmla="*/ 2 w 90"/>
                <a:gd name="T39" fmla="*/ 1 h 97"/>
                <a:gd name="T40" fmla="*/ 2 w 90"/>
                <a:gd name="T41" fmla="*/ 1 h 97"/>
                <a:gd name="T42" fmla="*/ 2 w 90"/>
                <a:gd name="T43" fmla="*/ 1 h 97"/>
                <a:gd name="T44" fmla="*/ 2 w 90"/>
                <a:gd name="T45" fmla="*/ 1 h 97"/>
                <a:gd name="T46" fmla="*/ 2 w 90"/>
                <a:gd name="T47" fmla="*/ 1 h 97"/>
                <a:gd name="T48" fmla="*/ 2 w 90"/>
                <a:gd name="T49" fmla="*/ 1 h 97"/>
                <a:gd name="T50" fmla="*/ 2 w 90"/>
                <a:gd name="T51" fmla="*/ 1 h 97"/>
                <a:gd name="T52" fmla="*/ 2 w 90"/>
                <a:gd name="T53" fmla="*/ 1 h 97"/>
                <a:gd name="T54" fmla="*/ 2 w 90"/>
                <a:gd name="T55" fmla="*/ 1 h 97"/>
                <a:gd name="T56" fmla="*/ 2 w 90"/>
                <a:gd name="T57" fmla="*/ 1 h 97"/>
                <a:gd name="T58" fmla="*/ 2 w 90"/>
                <a:gd name="T59" fmla="*/ 0 h 97"/>
                <a:gd name="T60" fmla="*/ 1 w 90"/>
                <a:gd name="T61" fmla="*/ 0 h 97"/>
                <a:gd name="T62" fmla="*/ 1 w 90"/>
                <a:gd name="T63" fmla="*/ 0 h 97"/>
                <a:gd name="T64" fmla="*/ 1 w 90"/>
                <a:gd name="T65" fmla="*/ 0 h 97"/>
                <a:gd name="T66" fmla="*/ 1 w 90"/>
                <a:gd name="T67" fmla="*/ 0 h 97"/>
                <a:gd name="T68" fmla="*/ 1 w 90"/>
                <a:gd name="T69" fmla="*/ 0 h 97"/>
                <a:gd name="T70" fmla="*/ 1 w 90"/>
                <a:gd name="T71" fmla="*/ 0 h 97"/>
                <a:gd name="T72" fmla="*/ 1 w 90"/>
                <a:gd name="T73" fmla="*/ 0 h 97"/>
                <a:gd name="T74" fmla="*/ 1 w 90"/>
                <a:gd name="T75" fmla="*/ 0 h 97"/>
                <a:gd name="T76" fmla="*/ 1 w 90"/>
                <a:gd name="T77" fmla="*/ 0 h 97"/>
                <a:gd name="T78" fmla="*/ 1 w 90"/>
                <a:gd name="T79" fmla="*/ 0 h 97"/>
                <a:gd name="T80" fmla="*/ 1 w 90"/>
                <a:gd name="T81" fmla="*/ 0 h 97"/>
                <a:gd name="T82" fmla="*/ 1 w 90"/>
                <a:gd name="T83" fmla="*/ 0 h 97"/>
                <a:gd name="T84" fmla="*/ 1 w 90"/>
                <a:gd name="T85" fmla="*/ 0 h 97"/>
                <a:gd name="T86" fmla="*/ 1 w 90"/>
                <a:gd name="T87" fmla="*/ 0 h 97"/>
                <a:gd name="T88" fmla="*/ 1 w 90"/>
                <a:gd name="T89" fmla="*/ 0 h 97"/>
                <a:gd name="T90" fmla="*/ 0 w 90"/>
                <a:gd name="T91" fmla="*/ 0 h 97"/>
                <a:gd name="T92" fmla="*/ 0 w 90"/>
                <a:gd name="T93" fmla="*/ 0 h 97"/>
                <a:gd name="T94" fmla="*/ 0 w 90"/>
                <a:gd name="T95" fmla="*/ 0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0" h="97">
                  <a:moveTo>
                    <a:pt x="0" y="17"/>
                  </a:moveTo>
                  <a:lnTo>
                    <a:pt x="2" y="19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4" y="38"/>
                  </a:lnTo>
                  <a:lnTo>
                    <a:pt x="19" y="44"/>
                  </a:lnTo>
                  <a:lnTo>
                    <a:pt x="23" y="52"/>
                  </a:lnTo>
                  <a:lnTo>
                    <a:pt x="29" y="57"/>
                  </a:lnTo>
                  <a:lnTo>
                    <a:pt x="33" y="65"/>
                  </a:lnTo>
                  <a:lnTo>
                    <a:pt x="40" y="71"/>
                  </a:lnTo>
                  <a:lnTo>
                    <a:pt x="46" y="78"/>
                  </a:lnTo>
                  <a:lnTo>
                    <a:pt x="52" y="82"/>
                  </a:lnTo>
                  <a:lnTo>
                    <a:pt x="57" y="88"/>
                  </a:lnTo>
                  <a:lnTo>
                    <a:pt x="63" y="91"/>
                  </a:lnTo>
                  <a:lnTo>
                    <a:pt x="69" y="95"/>
                  </a:lnTo>
                  <a:lnTo>
                    <a:pt x="73" y="95"/>
                  </a:lnTo>
                  <a:lnTo>
                    <a:pt x="78" y="97"/>
                  </a:lnTo>
                  <a:lnTo>
                    <a:pt x="80" y="97"/>
                  </a:lnTo>
                  <a:lnTo>
                    <a:pt x="84" y="97"/>
                  </a:lnTo>
                  <a:lnTo>
                    <a:pt x="86" y="95"/>
                  </a:lnTo>
                  <a:lnTo>
                    <a:pt x="90" y="93"/>
                  </a:lnTo>
                  <a:lnTo>
                    <a:pt x="88" y="90"/>
                  </a:lnTo>
                  <a:lnTo>
                    <a:pt x="88" y="86"/>
                  </a:lnTo>
                  <a:lnTo>
                    <a:pt x="86" y="82"/>
                  </a:lnTo>
                  <a:lnTo>
                    <a:pt x="84" y="80"/>
                  </a:lnTo>
                  <a:lnTo>
                    <a:pt x="82" y="76"/>
                  </a:lnTo>
                  <a:lnTo>
                    <a:pt x="78" y="74"/>
                  </a:lnTo>
                  <a:lnTo>
                    <a:pt x="76" y="71"/>
                  </a:lnTo>
                  <a:lnTo>
                    <a:pt x="73" y="67"/>
                  </a:lnTo>
                  <a:lnTo>
                    <a:pt x="67" y="61"/>
                  </a:lnTo>
                  <a:lnTo>
                    <a:pt x="63" y="55"/>
                  </a:lnTo>
                  <a:lnTo>
                    <a:pt x="57" y="50"/>
                  </a:lnTo>
                  <a:lnTo>
                    <a:pt x="52" y="46"/>
                  </a:lnTo>
                  <a:lnTo>
                    <a:pt x="46" y="38"/>
                  </a:lnTo>
                  <a:lnTo>
                    <a:pt x="40" y="33"/>
                  </a:lnTo>
                  <a:lnTo>
                    <a:pt x="36" y="27"/>
                  </a:lnTo>
                  <a:lnTo>
                    <a:pt x="33" y="21"/>
                  </a:lnTo>
                  <a:lnTo>
                    <a:pt x="27" y="15"/>
                  </a:lnTo>
                  <a:lnTo>
                    <a:pt x="23" y="12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3680" y="2552"/>
              <a:ext cx="61" cy="42"/>
            </a:xfrm>
            <a:custGeom>
              <a:avLst/>
              <a:gdLst>
                <a:gd name="T0" fmla="*/ 0 w 124"/>
                <a:gd name="T1" fmla="*/ 1 h 83"/>
                <a:gd name="T2" fmla="*/ 0 w 124"/>
                <a:gd name="T3" fmla="*/ 1 h 83"/>
                <a:gd name="T4" fmla="*/ 0 w 124"/>
                <a:gd name="T5" fmla="*/ 1 h 83"/>
                <a:gd name="T6" fmla="*/ 0 w 124"/>
                <a:gd name="T7" fmla="*/ 1 h 83"/>
                <a:gd name="T8" fmla="*/ 0 w 124"/>
                <a:gd name="T9" fmla="*/ 1 h 83"/>
                <a:gd name="T10" fmla="*/ 0 w 124"/>
                <a:gd name="T11" fmla="*/ 1 h 83"/>
                <a:gd name="T12" fmla="*/ 0 w 124"/>
                <a:gd name="T13" fmla="*/ 1 h 83"/>
                <a:gd name="T14" fmla="*/ 0 w 124"/>
                <a:gd name="T15" fmla="*/ 1 h 83"/>
                <a:gd name="T16" fmla="*/ 0 w 124"/>
                <a:gd name="T17" fmla="*/ 1 h 83"/>
                <a:gd name="T18" fmla="*/ 0 w 124"/>
                <a:gd name="T19" fmla="*/ 1 h 83"/>
                <a:gd name="T20" fmla="*/ 0 w 124"/>
                <a:gd name="T21" fmla="*/ 1 h 83"/>
                <a:gd name="T22" fmla="*/ 0 w 124"/>
                <a:gd name="T23" fmla="*/ 2 h 83"/>
                <a:gd name="T24" fmla="*/ 1 w 124"/>
                <a:gd name="T25" fmla="*/ 2 h 83"/>
                <a:gd name="T26" fmla="*/ 1 w 124"/>
                <a:gd name="T27" fmla="*/ 2 h 83"/>
                <a:gd name="T28" fmla="*/ 1 w 124"/>
                <a:gd name="T29" fmla="*/ 2 h 83"/>
                <a:gd name="T30" fmla="*/ 1 w 124"/>
                <a:gd name="T31" fmla="*/ 2 h 83"/>
                <a:gd name="T32" fmla="*/ 1 w 124"/>
                <a:gd name="T33" fmla="*/ 2 h 83"/>
                <a:gd name="T34" fmla="*/ 1 w 124"/>
                <a:gd name="T35" fmla="*/ 2 h 83"/>
                <a:gd name="T36" fmla="*/ 1 w 124"/>
                <a:gd name="T37" fmla="*/ 2 h 83"/>
                <a:gd name="T38" fmla="*/ 1 w 124"/>
                <a:gd name="T39" fmla="*/ 2 h 83"/>
                <a:gd name="T40" fmla="*/ 1 w 124"/>
                <a:gd name="T41" fmla="*/ 2 h 83"/>
                <a:gd name="T42" fmla="*/ 1 w 124"/>
                <a:gd name="T43" fmla="*/ 2 h 83"/>
                <a:gd name="T44" fmla="*/ 1 w 124"/>
                <a:gd name="T45" fmla="*/ 1 h 83"/>
                <a:gd name="T46" fmla="*/ 1 w 124"/>
                <a:gd name="T47" fmla="*/ 1 h 83"/>
                <a:gd name="T48" fmla="*/ 1 w 124"/>
                <a:gd name="T49" fmla="*/ 1 h 83"/>
                <a:gd name="T50" fmla="*/ 1 w 124"/>
                <a:gd name="T51" fmla="*/ 1 h 83"/>
                <a:gd name="T52" fmla="*/ 1 w 124"/>
                <a:gd name="T53" fmla="*/ 1 h 83"/>
                <a:gd name="T54" fmla="*/ 1 w 124"/>
                <a:gd name="T55" fmla="*/ 1 h 83"/>
                <a:gd name="T56" fmla="*/ 1 w 124"/>
                <a:gd name="T57" fmla="*/ 1 h 83"/>
                <a:gd name="T58" fmla="*/ 1 w 124"/>
                <a:gd name="T59" fmla="*/ 1 h 83"/>
                <a:gd name="T60" fmla="*/ 1 w 124"/>
                <a:gd name="T61" fmla="*/ 1 h 83"/>
                <a:gd name="T62" fmla="*/ 0 w 124"/>
                <a:gd name="T63" fmla="*/ 1 h 83"/>
                <a:gd name="T64" fmla="*/ 0 w 124"/>
                <a:gd name="T65" fmla="*/ 1 h 83"/>
                <a:gd name="T66" fmla="*/ 0 w 124"/>
                <a:gd name="T67" fmla="*/ 1 h 83"/>
                <a:gd name="T68" fmla="*/ 0 w 124"/>
                <a:gd name="T69" fmla="*/ 1 h 83"/>
                <a:gd name="T70" fmla="*/ 0 w 124"/>
                <a:gd name="T71" fmla="*/ 1 h 83"/>
                <a:gd name="T72" fmla="*/ 0 w 124"/>
                <a:gd name="T73" fmla="*/ 1 h 83"/>
                <a:gd name="T74" fmla="*/ 0 w 124"/>
                <a:gd name="T75" fmla="*/ 1 h 83"/>
                <a:gd name="T76" fmla="*/ 0 w 124"/>
                <a:gd name="T77" fmla="*/ 1 h 83"/>
                <a:gd name="T78" fmla="*/ 0 w 124"/>
                <a:gd name="T79" fmla="*/ 1 h 83"/>
                <a:gd name="T80" fmla="*/ 0 w 124"/>
                <a:gd name="T81" fmla="*/ 1 h 83"/>
                <a:gd name="T82" fmla="*/ 0 w 124"/>
                <a:gd name="T83" fmla="*/ 0 h 83"/>
                <a:gd name="T84" fmla="*/ 0 w 124"/>
                <a:gd name="T85" fmla="*/ 1 h 83"/>
                <a:gd name="T86" fmla="*/ 0 w 124"/>
                <a:gd name="T87" fmla="*/ 1 h 83"/>
                <a:gd name="T88" fmla="*/ 0 w 124"/>
                <a:gd name="T89" fmla="*/ 1 h 83"/>
                <a:gd name="T90" fmla="*/ 0 w 124"/>
                <a:gd name="T91" fmla="*/ 1 h 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4" h="83">
                  <a:moveTo>
                    <a:pt x="0" y="19"/>
                  </a:moveTo>
                  <a:lnTo>
                    <a:pt x="2" y="21"/>
                  </a:lnTo>
                  <a:lnTo>
                    <a:pt x="6" y="25"/>
                  </a:lnTo>
                  <a:lnTo>
                    <a:pt x="8" y="26"/>
                  </a:lnTo>
                  <a:lnTo>
                    <a:pt x="14" y="32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29" y="47"/>
                  </a:lnTo>
                  <a:lnTo>
                    <a:pt x="36" y="53"/>
                  </a:lnTo>
                  <a:lnTo>
                    <a:pt x="42" y="57"/>
                  </a:lnTo>
                  <a:lnTo>
                    <a:pt x="50" y="63"/>
                  </a:lnTo>
                  <a:lnTo>
                    <a:pt x="59" y="66"/>
                  </a:lnTo>
                  <a:lnTo>
                    <a:pt x="69" y="72"/>
                  </a:lnTo>
                  <a:lnTo>
                    <a:pt x="78" y="76"/>
                  </a:lnTo>
                  <a:lnTo>
                    <a:pt x="90" y="80"/>
                  </a:lnTo>
                  <a:lnTo>
                    <a:pt x="99" y="82"/>
                  </a:lnTo>
                  <a:lnTo>
                    <a:pt x="109" y="83"/>
                  </a:lnTo>
                  <a:lnTo>
                    <a:pt x="114" y="83"/>
                  </a:lnTo>
                  <a:lnTo>
                    <a:pt x="118" y="83"/>
                  </a:lnTo>
                  <a:lnTo>
                    <a:pt x="124" y="82"/>
                  </a:lnTo>
                  <a:lnTo>
                    <a:pt x="124" y="76"/>
                  </a:lnTo>
                  <a:lnTo>
                    <a:pt x="118" y="70"/>
                  </a:lnTo>
                  <a:lnTo>
                    <a:pt x="111" y="64"/>
                  </a:lnTo>
                  <a:lnTo>
                    <a:pt x="107" y="61"/>
                  </a:lnTo>
                  <a:lnTo>
                    <a:pt x="101" y="61"/>
                  </a:lnTo>
                  <a:lnTo>
                    <a:pt x="97" y="59"/>
                  </a:lnTo>
                  <a:lnTo>
                    <a:pt x="92" y="59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4" y="51"/>
                  </a:lnTo>
                  <a:lnTo>
                    <a:pt x="71" y="47"/>
                  </a:lnTo>
                  <a:lnTo>
                    <a:pt x="63" y="42"/>
                  </a:lnTo>
                  <a:lnTo>
                    <a:pt x="57" y="38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0" y="25"/>
                  </a:lnTo>
                  <a:lnTo>
                    <a:pt x="36" y="21"/>
                  </a:lnTo>
                  <a:lnTo>
                    <a:pt x="31" y="15"/>
                  </a:lnTo>
                  <a:lnTo>
                    <a:pt x="27" y="11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8" y="0"/>
                  </a:lnTo>
                  <a:lnTo>
                    <a:pt x="4" y="7"/>
                  </a:lnTo>
                  <a:lnTo>
                    <a:pt x="0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3679" y="2585"/>
              <a:ext cx="56" cy="26"/>
            </a:xfrm>
            <a:custGeom>
              <a:avLst/>
              <a:gdLst>
                <a:gd name="T0" fmla="*/ 0 w 113"/>
                <a:gd name="T1" fmla="*/ 0 h 54"/>
                <a:gd name="T2" fmla="*/ 0 w 113"/>
                <a:gd name="T3" fmla="*/ 0 h 54"/>
                <a:gd name="T4" fmla="*/ 0 w 113"/>
                <a:gd name="T5" fmla="*/ 0 h 54"/>
                <a:gd name="T6" fmla="*/ 0 w 113"/>
                <a:gd name="T7" fmla="*/ 0 h 54"/>
                <a:gd name="T8" fmla="*/ 0 w 113"/>
                <a:gd name="T9" fmla="*/ 0 h 54"/>
                <a:gd name="T10" fmla="*/ 0 w 113"/>
                <a:gd name="T11" fmla="*/ 0 h 54"/>
                <a:gd name="T12" fmla="*/ 0 w 113"/>
                <a:gd name="T13" fmla="*/ 0 h 54"/>
                <a:gd name="T14" fmla="*/ 0 w 113"/>
                <a:gd name="T15" fmla="*/ 0 h 54"/>
                <a:gd name="T16" fmla="*/ 0 w 113"/>
                <a:gd name="T17" fmla="*/ 0 h 54"/>
                <a:gd name="T18" fmla="*/ 0 w 113"/>
                <a:gd name="T19" fmla="*/ 0 h 54"/>
                <a:gd name="T20" fmla="*/ 0 w 113"/>
                <a:gd name="T21" fmla="*/ 0 h 54"/>
                <a:gd name="T22" fmla="*/ 0 w 113"/>
                <a:gd name="T23" fmla="*/ 0 h 54"/>
                <a:gd name="T24" fmla="*/ 1 w 113"/>
                <a:gd name="T25" fmla="*/ 0 h 54"/>
                <a:gd name="T26" fmla="*/ 1 w 113"/>
                <a:gd name="T27" fmla="*/ 0 h 54"/>
                <a:gd name="T28" fmla="*/ 1 w 113"/>
                <a:gd name="T29" fmla="*/ 0 h 54"/>
                <a:gd name="T30" fmla="*/ 1 w 113"/>
                <a:gd name="T31" fmla="*/ 0 h 54"/>
                <a:gd name="T32" fmla="*/ 1 w 113"/>
                <a:gd name="T33" fmla="*/ 0 h 54"/>
                <a:gd name="T34" fmla="*/ 1 w 113"/>
                <a:gd name="T35" fmla="*/ 0 h 54"/>
                <a:gd name="T36" fmla="*/ 1 w 113"/>
                <a:gd name="T37" fmla="*/ 0 h 54"/>
                <a:gd name="T38" fmla="*/ 1 w 113"/>
                <a:gd name="T39" fmla="*/ 0 h 54"/>
                <a:gd name="T40" fmla="*/ 1 w 113"/>
                <a:gd name="T41" fmla="*/ 0 h 54"/>
                <a:gd name="T42" fmla="*/ 1 w 113"/>
                <a:gd name="T43" fmla="*/ 0 h 54"/>
                <a:gd name="T44" fmla="*/ 1 w 113"/>
                <a:gd name="T45" fmla="*/ 0 h 54"/>
                <a:gd name="T46" fmla="*/ 1 w 113"/>
                <a:gd name="T47" fmla="*/ 0 h 54"/>
                <a:gd name="T48" fmla="*/ 1 w 113"/>
                <a:gd name="T49" fmla="*/ 0 h 54"/>
                <a:gd name="T50" fmla="*/ 1 w 113"/>
                <a:gd name="T51" fmla="*/ 0 h 54"/>
                <a:gd name="T52" fmla="*/ 1 w 113"/>
                <a:gd name="T53" fmla="*/ 0 h 54"/>
                <a:gd name="T54" fmla="*/ 1 w 113"/>
                <a:gd name="T55" fmla="*/ 0 h 54"/>
                <a:gd name="T56" fmla="*/ 1 w 113"/>
                <a:gd name="T57" fmla="*/ 0 h 54"/>
                <a:gd name="T58" fmla="*/ 1 w 113"/>
                <a:gd name="T59" fmla="*/ 0 h 54"/>
                <a:gd name="T60" fmla="*/ 1 w 113"/>
                <a:gd name="T61" fmla="*/ 0 h 54"/>
                <a:gd name="T62" fmla="*/ 1 w 113"/>
                <a:gd name="T63" fmla="*/ 0 h 54"/>
                <a:gd name="T64" fmla="*/ 1 w 113"/>
                <a:gd name="T65" fmla="*/ 0 h 54"/>
                <a:gd name="T66" fmla="*/ 1 w 113"/>
                <a:gd name="T67" fmla="*/ 0 h 54"/>
                <a:gd name="T68" fmla="*/ 0 w 113"/>
                <a:gd name="T69" fmla="*/ 0 h 54"/>
                <a:gd name="T70" fmla="*/ 0 w 113"/>
                <a:gd name="T71" fmla="*/ 0 h 54"/>
                <a:gd name="T72" fmla="*/ 0 w 113"/>
                <a:gd name="T73" fmla="*/ 0 h 54"/>
                <a:gd name="T74" fmla="*/ 0 w 113"/>
                <a:gd name="T75" fmla="*/ 0 h 54"/>
                <a:gd name="T76" fmla="*/ 0 w 113"/>
                <a:gd name="T77" fmla="*/ 0 h 54"/>
                <a:gd name="T78" fmla="*/ 0 w 113"/>
                <a:gd name="T79" fmla="*/ 0 h 54"/>
                <a:gd name="T80" fmla="*/ 0 w 113"/>
                <a:gd name="T81" fmla="*/ 0 h 54"/>
                <a:gd name="T82" fmla="*/ 0 w 113"/>
                <a:gd name="T83" fmla="*/ 0 h 54"/>
                <a:gd name="T84" fmla="*/ 0 w 113"/>
                <a:gd name="T85" fmla="*/ 0 h 54"/>
                <a:gd name="T86" fmla="*/ 0 w 113"/>
                <a:gd name="T87" fmla="*/ 0 h 54"/>
                <a:gd name="T88" fmla="*/ 0 w 113"/>
                <a:gd name="T89" fmla="*/ 0 h 54"/>
                <a:gd name="T90" fmla="*/ 0 w 113"/>
                <a:gd name="T91" fmla="*/ 0 h 54"/>
                <a:gd name="T92" fmla="*/ 0 w 113"/>
                <a:gd name="T93" fmla="*/ 0 h 54"/>
                <a:gd name="T94" fmla="*/ 0 w 113"/>
                <a:gd name="T95" fmla="*/ 0 h 54"/>
                <a:gd name="T96" fmla="*/ 0 w 113"/>
                <a:gd name="T97" fmla="*/ 0 h 54"/>
                <a:gd name="T98" fmla="*/ 0 w 113"/>
                <a:gd name="T99" fmla="*/ 0 h 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3" h="54">
                  <a:moveTo>
                    <a:pt x="6" y="35"/>
                  </a:moveTo>
                  <a:lnTo>
                    <a:pt x="6" y="35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25" y="29"/>
                  </a:lnTo>
                  <a:lnTo>
                    <a:pt x="33" y="29"/>
                  </a:lnTo>
                  <a:lnTo>
                    <a:pt x="40" y="29"/>
                  </a:lnTo>
                  <a:lnTo>
                    <a:pt x="46" y="25"/>
                  </a:lnTo>
                  <a:lnTo>
                    <a:pt x="54" y="23"/>
                  </a:lnTo>
                  <a:lnTo>
                    <a:pt x="61" y="21"/>
                  </a:lnTo>
                  <a:lnTo>
                    <a:pt x="69" y="19"/>
                  </a:lnTo>
                  <a:lnTo>
                    <a:pt x="75" y="16"/>
                  </a:lnTo>
                  <a:lnTo>
                    <a:pt x="82" y="14"/>
                  </a:lnTo>
                  <a:lnTo>
                    <a:pt x="86" y="10"/>
                  </a:lnTo>
                  <a:lnTo>
                    <a:pt x="92" y="8"/>
                  </a:lnTo>
                  <a:lnTo>
                    <a:pt x="99" y="2"/>
                  </a:lnTo>
                  <a:lnTo>
                    <a:pt x="107" y="0"/>
                  </a:lnTo>
                  <a:lnTo>
                    <a:pt x="109" y="2"/>
                  </a:lnTo>
                  <a:lnTo>
                    <a:pt x="113" y="6"/>
                  </a:lnTo>
                  <a:lnTo>
                    <a:pt x="113" y="10"/>
                  </a:lnTo>
                  <a:lnTo>
                    <a:pt x="113" y="18"/>
                  </a:lnTo>
                  <a:lnTo>
                    <a:pt x="111" y="21"/>
                  </a:lnTo>
                  <a:lnTo>
                    <a:pt x="109" y="25"/>
                  </a:lnTo>
                  <a:lnTo>
                    <a:pt x="107" y="25"/>
                  </a:lnTo>
                  <a:lnTo>
                    <a:pt x="103" y="27"/>
                  </a:lnTo>
                  <a:lnTo>
                    <a:pt x="99" y="29"/>
                  </a:lnTo>
                  <a:lnTo>
                    <a:pt x="95" y="31"/>
                  </a:lnTo>
                  <a:lnTo>
                    <a:pt x="90" y="33"/>
                  </a:lnTo>
                  <a:lnTo>
                    <a:pt x="84" y="35"/>
                  </a:lnTo>
                  <a:lnTo>
                    <a:pt x="78" y="37"/>
                  </a:lnTo>
                  <a:lnTo>
                    <a:pt x="73" y="40"/>
                  </a:lnTo>
                  <a:lnTo>
                    <a:pt x="65" y="42"/>
                  </a:lnTo>
                  <a:lnTo>
                    <a:pt x="59" y="44"/>
                  </a:lnTo>
                  <a:lnTo>
                    <a:pt x="52" y="44"/>
                  </a:lnTo>
                  <a:lnTo>
                    <a:pt x="46" y="48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3756" y="2560"/>
              <a:ext cx="26" cy="40"/>
            </a:xfrm>
            <a:custGeom>
              <a:avLst/>
              <a:gdLst>
                <a:gd name="T0" fmla="*/ 0 w 54"/>
                <a:gd name="T1" fmla="*/ 1 h 80"/>
                <a:gd name="T2" fmla="*/ 0 w 54"/>
                <a:gd name="T3" fmla="*/ 1 h 80"/>
                <a:gd name="T4" fmla="*/ 0 w 54"/>
                <a:gd name="T5" fmla="*/ 1 h 80"/>
                <a:gd name="T6" fmla="*/ 0 w 54"/>
                <a:gd name="T7" fmla="*/ 1 h 80"/>
                <a:gd name="T8" fmla="*/ 0 w 54"/>
                <a:gd name="T9" fmla="*/ 1 h 80"/>
                <a:gd name="T10" fmla="*/ 0 w 54"/>
                <a:gd name="T11" fmla="*/ 1 h 80"/>
                <a:gd name="T12" fmla="*/ 0 w 54"/>
                <a:gd name="T13" fmla="*/ 1 h 80"/>
                <a:gd name="T14" fmla="*/ 0 w 54"/>
                <a:gd name="T15" fmla="*/ 1 h 80"/>
                <a:gd name="T16" fmla="*/ 0 w 54"/>
                <a:gd name="T17" fmla="*/ 1 h 80"/>
                <a:gd name="T18" fmla="*/ 0 w 54"/>
                <a:gd name="T19" fmla="*/ 1 h 80"/>
                <a:gd name="T20" fmla="*/ 0 w 54"/>
                <a:gd name="T21" fmla="*/ 1 h 80"/>
                <a:gd name="T22" fmla="*/ 0 w 54"/>
                <a:gd name="T23" fmla="*/ 1 h 80"/>
                <a:gd name="T24" fmla="*/ 0 w 54"/>
                <a:gd name="T25" fmla="*/ 1 h 80"/>
                <a:gd name="T26" fmla="*/ 0 w 54"/>
                <a:gd name="T27" fmla="*/ 2 h 80"/>
                <a:gd name="T28" fmla="*/ 0 w 54"/>
                <a:gd name="T29" fmla="*/ 2 h 80"/>
                <a:gd name="T30" fmla="*/ 0 w 54"/>
                <a:gd name="T31" fmla="*/ 2 h 80"/>
                <a:gd name="T32" fmla="*/ 0 w 54"/>
                <a:gd name="T33" fmla="*/ 2 h 80"/>
                <a:gd name="T34" fmla="*/ 0 w 54"/>
                <a:gd name="T35" fmla="*/ 2 h 80"/>
                <a:gd name="T36" fmla="*/ 0 w 54"/>
                <a:gd name="T37" fmla="*/ 2 h 80"/>
                <a:gd name="T38" fmla="*/ 0 w 54"/>
                <a:gd name="T39" fmla="*/ 2 h 80"/>
                <a:gd name="T40" fmla="*/ 0 w 54"/>
                <a:gd name="T41" fmla="*/ 2 h 80"/>
                <a:gd name="T42" fmla="*/ 0 w 54"/>
                <a:gd name="T43" fmla="*/ 2 h 80"/>
                <a:gd name="T44" fmla="*/ 0 w 54"/>
                <a:gd name="T45" fmla="*/ 2 h 80"/>
                <a:gd name="T46" fmla="*/ 0 w 54"/>
                <a:gd name="T47" fmla="*/ 2 h 80"/>
                <a:gd name="T48" fmla="*/ 0 w 54"/>
                <a:gd name="T49" fmla="*/ 1 h 80"/>
                <a:gd name="T50" fmla="*/ 0 w 54"/>
                <a:gd name="T51" fmla="*/ 1 h 80"/>
                <a:gd name="T52" fmla="*/ 0 w 54"/>
                <a:gd name="T53" fmla="*/ 1 h 80"/>
                <a:gd name="T54" fmla="*/ 0 w 54"/>
                <a:gd name="T55" fmla="*/ 1 h 80"/>
                <a:gd name="T56" fmla="*/ 0 w 54"/>
                <a:gd name="T57" fmla="*/ 1 h 80"/>
                <a:gd name="T58" fmla="*/ 0 w 54"/>
                <a:gd name="T59" fmla="*/ 1 h 80"/>
                <a:gd name="T60" fmla="*/ 0 w 54"/>
                <a:gd name="T61" fmla="*/ 1 h 80"/>
                <a:gd name="T62" fmla="*/ 0 w 54"/>
                <a:gd name="T63" fmla="*/ 1 h 80"/>
                <a:gd name="T64" fmla="*/ 0 w 54"/>
                <a:gd name="T65" fmla="*/ 1 h 80"/>
                <a:gd name="T66" fmla="*/ 0 w 54"/>
                <a:gd name="T67" fmla="*/ 1 h 80"/>
                <a:gd name="T68" fmla="*/ 0 w 54"/>
                <a:gd name="T69" fmla="*/ 0 h 80"/>
                <a:gd name="T70" fmla="*/ 0 w 54"/>
                <a:gd name="T71" fmla="*/ 0 h 80"/>
                <a:gd name="T72" fmla="*/ 0 w 54"/>
                <a:gd name="T73" fmla="*/ 1 h 80"/>
                <a:gd name="T74" fmla="*/ 0 w 54"/>
                <a:gd name="T75" fmla="*/ 1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" h="80">
                  <a:moveTo>
                    <a:pt x="35" y="6"/>
                  </a:moveTo>
                  <a:lnTo>
                    <a:pt x="33" y="8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25" y="32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7" y="46"/>
                  </a:lnTo>
                  <a:lnTo>
                    <a:pt x="14" y="51"/>
                  </a:lnTo>
                  <a:lnTo>
                    <a:pt x="12" y="57"/>
                  </a:lnTo>
                  <a:lnTo>
                    <a:pt x="8" y="61"/>
                  </a:lnTo>
                  <a:lnTo>
                    <a:pt x="6" y="65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1" y="74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3" y="59"/>
                  </a:lnTo>
                  <a:lnTo>
                    <a:pt x="38" y="51"/>
                  </a:lnTo>
                  <a:lnTo>
                    <a:pt x="42" y="46"/>
                  </a:lnTo>
                  <a:lnTo>
                    <a:pt x="46" y="38"/>
                  </a:lnTo>
                  <a:lnTo>
                    <a:pt x="50" y="32"/>
                  </a:lnTo>
                  <a:lnTo>
                    <a:pt x="52" y="25"/>
                  </a:lnTo>
                  <a:lnTo>
                    <a:pt x="54" y="19"/>
                  </a:lnTo>
                  <a:lnTo>
                    <a:pt x="52" y="11"/>
                  </a:lnTo>
                  <a:lnTo>
                    <a:pt x="52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3750" y="2555"/>
              <a:ext cx="42" cy="27"/>
            </a:xfrm>
            <a:custGeom>
              <a:avLst/>
              <a:gdLst>
                <a:gd name="T0" fmla="*/ 1 w 84"/>
                <a:gd name="T1" fmla="*/ 0 h 54"/>
                <a:gd name="T2" fmla="*/ 1 w 84"/>
                <a:gd name="T3" fmla="*/ 1 h 54"/>
                <a:gd name="T4" fmla="*/ 1 w 84"/>
                <a:gd name="T5" fmla="*/ 1 h 54"/>
                <a:gd name="T6" fmla="*/ 1 w 84"/>
                <a:gd name="T7" fmla="*/ 1 h 54"/>
                <a:gd name="T8" fmla="*/ 1 w 84"/>
                <a:gd name="T9" fmla="*/ 1 h 54"/>
                <a:gd name="T10" fmla="*/ 1 w 84"/>
                <a:gd name="T11" fmla="*/ 1 h 54"/>
                <a:gd name="T12" fmla="*/ 1 w 84"/>
                <a:gd name="T13" fmla="*/ 1 h 54"/>
                <a:gd name="T14" fmla="*/ 1 w 84"/>
                <a:gd name="T15" fmla="*/ 1 h 54"/>
                <a:gd name="T16" fmla="*/ 1 w 84"/>
                <a:gd name="T17" fmla="*/ 1 h 54"/>
                <a:gd name="T18" fmla="*/ 1 w 84"/>
                <a:gd name="T19" fmla="*/ 1 h 54"/>
                <a:gd name="T20" fmla="*/ 1 w 84"/>
                <a:gd name="T21" fmla="*/ 1 h 54"/>
                <a:gd name="T22" fmla="*/ 1 w 84"/>
                <a:gd name="T23" fmla="*/ 1 h 54"/>
                <a:gd name="T24" fmla="*/ 1 w 84"/>
                <a:gd name="T25" fmla="*/ 1 h 54"/>
                <a:gd name="T26" fmla="*/ 2 w 84"/>
                <a:gd name="T27" fmla="*/ 1 h 54"/>
                <a:gd name="T28" fmla="*/ 2 w 84"/>
                <a:gd name="T29" fmla="*/ 1 h 54"/>
                <a:gd name="T30" fmla="*/ 2 w 84"/>
                <a:gd name="T31" fmla="*/ 1 h 54"/>
                <a:gd name="T32" fmla="*/ 2 w 84"/>
                <a:gd name="T33" fmla="*/ 1 h 54"/>
                <a:gd name="T34" fmla="*/ 2 w 84"/>
                <a:gd name="T35" fmla="*/ 1 h 54"/>
                <a:gd name="T36" fmla="*/ 2 w 84"/>
                <a:gd name="T37" fmla="*/ 1 h 54"/>
                <a:gd name="T38" fmla="*/ 2 w 84"/>
                <a:gd name="T39" fmla="*/ 1 h 54"/>
                <a:gd name="T40" fmla="*/ 2 w 84"/>
                <a:gd name="T41" fmla="*/ 1 h 54"/>
                <a:gd name="T42" fmla="*/ 2 w 84"/>
                <a:gd name="T43" fmla="*/ 1 h 54"/>
                <a:gd name="T44" fmla="*/ 1 w 84"/>
                <a:gd name="T45" fmla="*/ 1 h 54"/>
                <a:gd name="T46" fmla="*/ 1 w 84"/>
                <a:gd name="T47" fmla="*/ 1 h 54"/>
                <a:gd name="T48" fmla="*/ 1 w 84"/>
                <a:gd name="T49" fmla="*/ 1 h 54"/>
                <a:gd name="T50" fmla="*/ 1 w 84"/>
                <a:gd name="T51" fmla="*/ 1 h 54"/>
                <a:gd name="T52" fmla="*/ 1 w 84"/>
                <a:gd name="T53" fmla="*/ 1 h 54"/>
                <a:gd name="T54" fmla="*/ 1 w 84"/>
                <a:gd name="T55" fmla="*/ 1 h 54"/>
                <a:gd name="T56" fmla="*/ 1 w 84"/>
                <a:gd name="T57" fmla="*/ 1 h 54"/>
                <a:gd name="T58" fmla="*/ 1 w 84"/>
                <a:gd name="T59" fmla="*/ 1 h 54"/>
                <a:gd name="T60" fmla="*/ 1 w 84"/>
                <a:gd name="T61" fmla="*/ 1 h 54"/>
                <a:gd name="T62" fmla="*/ 1 w 84"/>
                <a:gd name="T63" fmla="*/ 1 h 54"/>
                <a:gd name="T64" fmla="*/ 0 w 84"/>
                <a:gd name="T65" fmla="*/ 1 h 54"/>
                <a:gd name="T66" fmla="*/ 0 w 84"/>
                <a:gd name="T67" fmla="*/ 1 h 54"/>
                <a:gd name="T68" fmla="*/ 1 w 84"/>
                <a:gd name="T69" fmla="*/ 1 h 54"/>
                <a:gd name="T70" fmla="*/ 1 w 84"/>
                <a:gd name="T71" fmla="*/ 0 h 54"/>
                <a:gd name="T72" fmla="*/ 1 w 84"/>
                <a:gd name="T73" fmla="*/ 0 h 54"/>
                <a:gd name="T74" fmla="*/ 1 w 8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54">
                  <a:moveTo>
                    <a:pt x="11" y="0"/>
                  </a:moveTo>
                  <a:lnTo>
                    <a:pt x="13" y="2"/>
                  </a:lnTo>
                  <a:lnTo>
                    <a:pt x="17" y="6"/>
                  </a:lnTo>
                  <a:lnTo>
                    <a:pt x="21" y="8"/>
                  </a:lnTo>
                  <a:lnTo>
                    <a:pt x="25" y="10"/>
                  </a:lnTo>
                  <a:lnTo>
                    <a:pt x="28" y="14"/>
                  </a:lnTo>
                  <a:lnTo>
                    <a:pt x="34" y="18"/>
                  </a:lnTo>
                  <a:lnTo>
                    <a:pt x="38" y="20"/>
                  </a:lnTo>
                  <a:lnTo>
                    <a:pt x="44" y="23"/>
                  </a:lnTo>
                  <a:lnTo>
                    <a:pt x="49" y="25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3" y="33"/>
                  </a:lnTo>
                  <a:lnTo>
                    <a:pt x="68" y="33"/>
                  </a:lnTo>
                  <a:lnTo>
                    <a:pt x="74" y="35"/>
                  </a:lnTo>
                  <a:lnTo>
                    <a:pt x="80" y="35"/>
                  </a:lnTo>
                  <a:lnTo>
                    <a:pt x="84" y="37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76" y="48"/>
                  </a:lnTo>
                  <a:lnTo>
                    <a:pt x="72" y="50"/>
                  </a:lnTo>
                  <a:lnTo>
                    <a:pt x="66" y="52"/>
                  </a:lnTo>
                  <a:lnTo>
                    <a:pt x="63" y="54"/>
                  </a:lnTo>
                  <a:lnTo>
                    <a:pt x="55" y="52"/>
                  </a:lnTo>
                  <a:lnTo>
                    <a:pt x="47" y="50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23" y="40"/>
                  </a:lnTo>
                  <a:lnTo>
                    <a:pt x="17" y="35"/>
                  </a:lnTo>
                  <a:lnTo>
                    <a:pt x="9" y="29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3916" y="2513"/>
              <a:ext cx="69" cy="49"/>
            </a:xfrm>
            <a:custGeom>
              <a:avLst/>
              <a:gdLst>
                <a:gd name="T0" fmla="*/ 1 w 136"/>
                <a:gd name="T1" fmla="*/ 2 h 97"/>
                <a:gd name="T2" fmla="*/ 1 w 136"/>
                <a:gd name="T3" fmla="*/ 2 h 97"/>
                <a:gd name="T4" fmla="*/ 1 w 136"/>
                <a:gd name="T5" fmla="*/ 2 h 97"/>
                <a:gd name="T6" fmla="*/ 1 w 136"/>
                <a:gd name="T7" fmla="*/ 2 h 97"/>
                <a:gd name="T8" fmla="*/ 1 w 136"/>
                <a:gd name="T9" fmla="*/ 2 h 97"/>
                <a:gd name="T10" fmla="*/ 1 w 136"/>
                <a:gd name="T11" fmla="*/ 2 h 97"/>
                <a:gd name="T12" fmla="*/ 1 w 136"/>
                <a:gd name="T13" fmla="*/ 2 h 97"/>
                <a:gd name="T14" fmla="*/ 1 w 136"/>
                <a:gd name="T15" fmla="*/ 1 h 97"/>
                <a:gd name="T16" fmla="*/ 1 w 136"/>
                <a:gd name="T17" fmla="*/ 1 h 97"/>
                <a:gd name="T18" fmla="*/ 1 w 136"/>
                <a:gd name="T19" fmla="*/ 1 h 97"/>
                <a:gd name="T20" fmla="*/ 2 w 136"/>
                <a:gd name="T21" fmla="*/ 1 h 97"/>
                <a:gd name="T22" fmla="*/ 2 w 136"/>
                <a:gd name="T23" fmla="*/ 1 h 97"/>
                <a:gd name="T24" fmla="*/ 2 w 136"/>
                <a:gd name="T25" fmla="*/ 1 h 97"/>
                <a:gd name="T26" fmla="*/ 2 w 136"/>
                <a:gd name="T27" fmla="*/ 1 h 97"/>
                <a:gd name="T28" fmla="*/ 2 w 136"/>
                <a:gd name="T29" fmla="*/ 1 h 97"/>
                <a:gd name="T30" fmla="*/ 2 w 136"/>
                <a:gd name="T31" fmla="*/ 1 h 97"/>
                <a:gd name="T32" fmla="*/ 2 w 136"/>
                <a:gd name="T33" fmla="*/ 1 h 97"/>
                <a:gd name="T34" fmla="*/ 2 w 136"/>
                <a:gd name="T35" fmla="*/ 1 h 97"/>
                <a:gd name="T36" fmla="*/ 2 w 136"/>
                <a:gd name="T37" fmla="*/ 1 h 97"/>
                <a:gd name="T38" fmla="*/ 2 w 136"/>
                <a:gd name="T39" fmla="*/ 0 h 97"/>
                <a:gd name="T40" fmla="*/ 3 w 136"/>
                <a:gd name="T41" fmla="*/ 0 h 97"/>
                <a:gd name="T42" fmla="*/ 3 w 136"/>
                <a:gd name="T43" fmla="*/ 0 h 97"/>
                <a:gd name="T44" fmla="*/ 3 w 136"/>
                <a:gd name="T45" fmla="*/ 1 h 97"/>
                <a:gd name="T46" fmla="*/ 3 w 136"/>
                <a:gd name="T47" fmla="*/ 1 h 97"/>
                <a:gd name="T48" fmla="*/ 3 w 136"/>
                <a:gd name="T49" fmla="*/ 1 h 97"/>
                <a:gd name="T50" fmla="*/ 3 w 136"/>
                <a:gd name="T51" fmla="*/ 1 h 97"/>
                <a:gd name="T52" fmla="*/ 2 w 136"/>
                <a:gd name="T53" fmla="*/ 1 h 97"/>
                <a:gd name="T54" fmla="*/ 2 w 136"/>
                <a:gd name="T55" fmla="*/ 1 h 97"/>
                <a:gd name="T56" fmla="*/ 2 w 136"/>
                <a:gd name="T57" fmla="*/ 1 h 97"/>
                <a:gd name="T58" fmla="*/ 2 w 136"/>
                <a:gd name="T59" fmla="*/ 1 h 97"/>
                <a:gd name="T60" fmla="*/ 2 w 136"/>
                <a:gd name="T61" fmla="*/ 1 h 97"/>
                <a:gd name="T62" fmla="*/ 2 w 136"/>
                <a:gd name="T63" fmla="*/ 1 h 97"/>
                <a:gd name="T64" fmla="*/ 2 w 136"/>
                <a:gd name="T65" fmla="*/ 1 h 97"/>
                <a:gd name="T66" fmla="*/ 2 w 136"/>
                <a:gd name="T67" fmla="*/ 1 h 97"/>
                <a:gd name="T68" fmla="*/ 2 w 136"/>
                <a:gd name="T69" fmla="*/ 2 h 97"/>
                <a:gd name="T70" fmla="*/ 2 w 136"/>
                <a:gd name="T71" fmla="*/ 2 h 97"/>
                <a:gd name="T72" fmla="*/ 1 w 136"/>
                <a:gd name="T73" fmla="*/ 2 h 97"/>
                <a:gd name="T74" fmla="*/ 1 w 136"/>
                <a:gd name="T75" fmla="*/ 2 h 97"/>
                <a:gd name="T76" fmla="*/ 1 w 136"/>
                <a:gd name="T77" fmla="*/ 2 h 97"/>
                <a:gd name="T78" fmla="*/ 1 w 136"/>
                <a:gd name="T79" fmla="*/ 2 h 97"/>
                <a:gd name="T80" fmla="*/ 1 w 136"/>
                <a:gd name="T81" fmla="*/ 2 h 97"/>
                <a:gd name="T82" fmla="*/ 1 w 136"/>
                <a:gd name="T83" fmla="*/ 2 h 97"/>
                <a:gd name="T84" fmla="*/ 1 w 136"/>
                <a:gd name="T85" fmla="*/ 2 h 97"/>
                <a:gd name="T86" fmla="*/ 1 w 136"/>
                <a:gd name="T87" fmla="*/ 2 h 97"/>
                <a:gd name="T88" fmla="*/ 1 w 136"/>
                <a:gd name="T89" fmla="*/ 2 h 97"/>
                <a:gd name="T90" fmla="*/ 1 w 136"/>
                <a:gd name="T91" fmla="*/ 2 h 97"/>
                <a:gd name="T92" fmla="*/ 1 w 136"/>
                <a:gd name="T93" fmla="*/ 2 h 97"/>
                <a:gd name="T94" fmla="*/ 0 w 136"/>
                <a:gd name="T95" fmla="*/ 2 h 97"/>
                <a:gd name="T96" fmla="*/ 0 w 136"/>
                <a:gd name="T97" fmla="*/ 2 h 97"/>
                <a:gd name="T98" fmla="*/ 1 w 136"/>
                <a:gd name="T99" fmla="*/ 2 h 97"/>
                <a:gd name="T100" fmla="*/ 1 w 136"/>
                <a:gd name="T101" fmla="*/ 2 h 97"/>
                <a:gd name="T102" fmla="*/ 1 w 136"/>
                <a:gd name="T103" fmla="*/ 2 h 97"/>
                <a:gd name="T104" fmla="*/ 1 w 136"/>
                <a:gd name="T105" fmla="*/ 2 h 97"/>
                <a:gd name="T106" fmla="*/ 1 w 136"/>
                <a:gd name="T107" fmla="*/ 2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6" h="97">
                  <a:moveTo>
                    <a:pt x="11" y="80"/>
                  </a:moveTo>
                  <a:lnTo>
                    <a:pt x="11" y="78"/>
                  </a:lnTo>
                  <a:lnTo>
                    <a:pt x="15" y="78"/>
                  </a:lnTo>
                  <a:lnTo>
                    <a:pt x="17" y="76"/>
                  </a:lnTo>
                  <a:lnTo>
                    <a:pt x="22" y="74"/>
                  </a:lnTo>
                  <a:lnTo>
                    <a:pt x="28" y="70"/>
                  </a:lnTo>
                  <a:lnTo>
                    <a:pt x="34" y="66"/>
                  </a:lnTo>
                  <a:lnTo>
                    <a:pt x="41" y="63"/>
                  </a:lnTo>
                  <a:lnTo>
                    <a:pt x="51" y="59"/>
                  </a:lnTo>
                  <a:lnTo>
                    <a:pt x="58" y="53"/>
                  </a:lnTo>
                  <a:lnTo>
                    <a:pt x="68" y="47"/>
                  </a:lnTo>
                  <a:lnTo>
                    <a:pt x="76" y="42"/>
                  </a:lnTo>
                  <a:lnTo>
                    <a:pt x="83" y="38"/>
                  </a:lnTo>
                  <a:lnTo>
                    <a:pt x="93" y="30"/>
                  </a:lnTo>
                  <a:lnTo>
                    <a:pt x="100" y="25"/>
                  </a:lnTo>
                  <a:lnTo>
                    <a:pt x="108" y="19"/>
                  </a:lnTo>
                  <a:lnTo>
                    <a:pt x="115" y="13"/>
                  </a:lnTo>
                  <a:lnTo>
                    <a:pt x="119" y="7"/>
                  </a:lnTo>
                  <a:lnTo>
                    <a:pt x="123" y="4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6" y="6"/>
                  </a:lnTo>
                  <a:lnTo>
                    <a:pt x="136" y="11"/>
                  </a:lnTo>
                  <a:lnTo>
                    <a:pt x="134" y="19"/>
                  </a:lnTo>
                  <a:lnTo>
                    <a:pt x="131" y="25"/>
                  </a:lnTo>
                  <a:lnTo>
                    <a:pt x="127" y="30"/>
                  </a:lnTo>
                  <a:lnTo>
                    <a:pt x="123" y="32"/>
                  </a:lnTo>
                  <a:lnTo>
                    <a:pt x="119" y="36"/>
                  </a:lnTo>
                  <a:lnTo>
                    <a:pt x="114" y="40"/>
                  </a:lnTo>
                  <a:lnTo>
                    <a:pt x="108" y="45"/>
                  </a:lnTo>
                  <a:lnTo>
                    <a:pt x="100" y="49"/>
                  </a:lnTo>
                  <a:lnTo>
                    <a:pt x="95" y="55"/>
                  </a:lnTo>
                  <a:lnTo>
                    <a:pt x="87" y="59"/>
                  </a:lnTo>
                  <a:lnTo>
                    <a:pt x="79" y="66"/>
                  </a:lnTo>
                  <a:lnTo>
                    <a:pt x="70" y="72"/>
                  </a:lnTo>
                  <a:lnTo>
                    <a:pt x="62" y="76"/>
                  </a:lnTo>
                  <a:lnTo>
                    <a:pt x="53" y="82"/>
                  </a:lnTo>
                  <a:lnTo>
                    <a:pt x="45" y="85"/>
                  </a:lnTo>
                  <a:lnTo>
                    <a:pt x="38" y="89"/>
                  </a:lnTo>
                  <a:lnTo>
                    <a:pt x="30" y="93"/>
                  </a:lnTo>
                  <a:lnTo>
                    <a:pt x="22" y="95"/>
                  </a:lnTo>
                  <a:lnTo>
                    <a:pt x="17" y="97"/>
                  </a:lnTo>
                  <a:lnTo>
                    <a:pt x="11" y="95"/>
                  </a:lnTo>
                  <a:lnTo>
                    <a:pt x="7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5" y="83"/>
                  </a:lnTo>
                  <a:lnTo>
                    <a:pt x="7" y="80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3913" y="2514"/>
              <a:ext cx="30" cy="39"/>
            </a:xfrm>
            <a:custGeom>
              <a:avLst/>
              <a:gdLst>
                <a:gd name="T0" fmla="*/ 1 w 59"/>
                <a:gd name="T1" fmla="*/ 1 h 78"/>
                <a:gd name="T2" fmla="*/ 1 w 59"/>
                <a:gd name="T3" fmla="*/ 1 h 78"/>
                <a:gd name="T4" fmla="*/ 1 w 59"/>
                <a:gd name="T5" fmla="*/ 1 h 78"/>
                <a:gd name="T6" fmla="*/ 1 w 59"/>
                <a:gd name="T7" fmla="*/ 1 h 78"/>
                <a:gd name="T8" fmla="*/ 1 w 59"/>
                <a:gd name="T9" fmla="*/ 1 h 78"/>
                <a:gd name="T10" fmla="*/ 1 w 59"/>
                <a:gd name="T11" fmla="*/ 1 h 78"/>
                <a:gd name="T12" fmla="*/ 1 w 59"/>
                <a:gd name="T13" fmla="*/ 1 h 78"/>
                <a:gd name="T14" fmla="*/ 1 w 59"/>
                <a:gd name="T15" fmla="*/ 1 h 78"/>
                <a:gd name="T16" fmla="*/ 1 w 59"/>
                <a:gd name="T17" fmla="*/ 1 h 78"/>
                <a:gd name="T18" fmla="*/ 1 w 59"/>
                <a:gd name="T19" fmla="*/ 1 h 78"/>
                <a:gd name="T20" fmla="*/ 1 w 59"/>
                <a:gd name="T21" fmla="*/ 1 h 78"/>
                <a:gd name="T22" fmla="*/ 1 w 59"/>
                <a:gd name="T23" fmla="*/ 2 h 78"/>
                <a:gd name="T24" fmla="*/ 1 w 59"/>
                <a:gd name="T25" fmla="*/ 2 h 78"/>
                <a:gd name="T26" fmla="*/ 1 w 59"/>
                <a:gd name="T27" fmla="*/ 2 h 78"/>
                <a:gd name="T28" fmla="*/ 1 w 59"/>
                <a:gd name="T29" fmla="*/ 2 h 78"/>
                <a:gd name="T30" fmla="*/ 1 w 59"/>
                <a:gd name="T31" fmla="*/ 2 h 78"/>
                <a:gd name="T32" fmla="*/ 1 w 59"/>
                <a:gd name="T33" fmla="*/ 2 h 78"/>
                <a:gd name="T34" fmla="*/ 1 w 59"/>
                <a:gd name="T35" fmla="*/ 2 h 78"/>
                <a:gd name="T36" fmla="*/ 1 w 59"/>
                <a:gd name="T37" fmla="*/ 1 h 78"/>
                <a:gd name="T38" fmla="*/ 1 w 59"/>
                <a:gd name="T39" fmla="*/ 1 h 78"/>
                <a:gd name="T40" fmla="*/ 1 w 59"/>
                <a:gd name="T41" fmla="*/ 1 h 78"/>
                <a:gd name="T42" fmla="*/ 1 w 59"/>
                <a:gd name="T43" fmla="*/ 1 h 78"/>
                <a:gd name="T44" fmla="*/ 1 w 59"/>
                <a:gd name="T45" fmla="*/ 1 h 78"/>
                <a:gd name="T46" fmla="*/ 1 w 59"/>
                <a:gd name="T47" fmla="*/ 1 h 78"/>
                <a:gd name="T48" fmla="*/ 1 w 59"/>
                <a:gd name="T49" fmla="*/ 1 h 78"/>
                <a:gd name="T50" fmla="*/ 1 w 59"/>
                <a:gd name="T51" fmla="*/ 1 h 78"/>
                <a:gd name="T52" fmla="*/ 1 w 59"/>
                <a:gd name="T53" fmla="*/ 1 h 78"/>
                <a:gd name="T54" fmla="*/ 1 w 59"/>
                <a:gd name="T55" fmla="*/ 1 h 78"/>
                <a:gd name="T56" fmla="*/ 1 w 59"/>
                <a:gd name="T57" fmla="*/ 1 h 78"/>
                <a:gd name="T58" fmla="*/ 1 w 59"/>
                <a:gd name="T59" fmla="*/ 0 h 78"/>
                <a:gd name="T60" fmla="*/ 1 w 59"/>
                <a:gd name="T61" fmla="*/ 0 h 78"/>
                <a:gd name="T62" fmla="*/ 1 w 59"/>
                <a:gd name="T63" fmla="*/ 0 h 78"/>
                <a:gd name="T64" fmla="*/ 1 w 59"/>
                <a:gd name="T65" fmla="*/ 1 h 78"/>
                <a:gd name="T66" fmla="*/ 1 w 59"/>
                <a:gd name="T67" fmla="*/ 1 h 78"/>
                <a:gd name="T68" fmla="*/ 0 w 59"/>
                <a:gd name="T69" fmla="*/ 1 h 78"/>
                <a:gd name="T70" fmla="*/ 0 w 59"/>
                <a:gd name="T71" fmla="*/ 1 h 78"/>
                <a:gd name="T72" fmla="*/ 1 w 59"/>
                <a:gd name="T73" fmla="*/ 1 h 78"/>
                <a:gd name="T74" fmla="*/ 1 w 59"/>
                <a:gd name="T75" fmla="*/ 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" h="78">
                  <a:moveTo>
                    <a:pt x="2" y="21"/>
                  </a:moveTo>
                  <a:lnTo>
                    <a:pt x="2" y="23"/>
                  </a:lnTo>
                  <a:lnTo>
                    <a:pt x="6" y="26"/>
                  </a:lnTo>
                  <a:lnTo>
                    <a:pt x="7" y="30"/>
                  </a:lnTo>
                  <a:lnTo>
                    <a:pt x="9" y="34"/>
                  </a:lnTo>
                  <a:lnTo>
                    <a:pt x="13" y="40"/>
                  </a:lnTo>
                  <a:lnTo>
                    <a:pt x="17" y="43"/>
                  </a:lnTo>
                  <a:lnTo>
                    <a:pt x="19" y="49"/>
                  </a:lnTo>
                  <a:lnTo>
                    <a:pt x="23" y="53"/>
                  </a:lnTo>
                  <a:lnTo>
                    <a:pt x="26" y="57"/>
                  </a:lnTo>
                  <a:lnTo>
                    <a:pt x="28" y="62"/>
                  </a:lnTo>
                  <a:lnTo>
                    <a:pt x="36" y="70"/>
                  </a:lnTo>
                  <a:lnTo>
                    <a:pt x="42" y="76"/>
                  </a:lnTo>
                  <a:lnTo>
                    <a:pt x="47" y="76"/>
                  </a:lnTo>
                  <a:lnTo>
                    <a:pt x="51" y="78"/>
                  </a:lnTo>
                  <a:lnTo>
                    <a:pt x="53" y="76"/>
                  </a:lnTo>
                  <a:lnTo>
                    <a:pt x="57" y="76"/>
                  </a:lnTo>
                  <a:lnTo>
                    <a:pt x="59" y="70"/>
                  </a:lnTo>
                  <a:lnTo>
                    <a:pt x="59" y="62"/>
                  </a:lnTo>
                  <a:lnTo>
                    <a:pt x="55" y="59"/>
                  </a:lnTo>
                  <a:lnTo>
                    <a:pt x="51" y="53"/>
                  </a:lnTo>
                  <a:lnTo>
                    <a:pt x="44" y="47"/>
                  </a:lnTo>
                  <a:lnTo>
                    <a:pt x="38" y="42"/>
                  </a:lnTo>
                  <a:lnTo>
                    <a:pt x="30" y="34"/>
                  </a:lnTo>
                  <a:lnTo>
                    <a:pt x="25" y="26"/>
                  </a:lnTo>
                  <a:lnTo>
                    <a:pt x="19" y="19"/>
                  </a:lnTo>
                  <a:lnTo>
                    <a:pt x="17" y="9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3946" y="2507"/>
              <a:ext cx="61" cy="67"/>
            </a:xfrm>
            <a:custGeom>
              <a:avLst/>
              <a:gdLst>
                <a:gd name="T0" fmla="*/ 1 w 122"/>
                <a:gd name="T1" fmla="*/ 0 h 136"/>
                <a:gd name="T2" fmla="*/ 1 w 122"/>
                <a:gd name="T3" fmla="*/ 0 h 136"/>
                <a:gd name="T4" fmla="*/ 1 w 122"/>
                <a:gd name="T5" fmla="*/ 0 h 136"/>
                <a:gd name="T6" fmla="*/ 1 w 122"/>
                <a:gd name="T7" fmla="*/ 0 h 136"/>
                <a:gd name="T8" fmla="*/ 1 w 122"/>
                <a:gd name="T9" fmla="*/ 0 h 136"/>
                <a:gd name="T10" fmla="*/ 1 w 122"/>
                <a:gd name="T11" fmla="*/ 0 h 136"/>
                <a:gd name="T12" fmla="*/ 1 w 122"/>
                <a:gd name="T13" fmla="*/ 0 h 136"/>
                <a:gd name="T14" fmla="*/ 1 w 122"/>
                <a:gd name="T15" fmla="*/ 1 h 136"/>
                <a:gd name="T16" fmla="*/ 1 w 122"/>
                <a:gd name="T17" fmla="*/ 1 h 136"/>
                <a:gd name="T18" fmla="*/ 1 w 122"/>
                <a:gd name="T19" fmla="*/ 1 h 136"/>
                <a:gd name="T20" fmla="*/ 1 w 122"/>
                <a:gd name="T21" fmla="*/ 1 h 136"/>
                <a:gd name="T22" fmla="*/ 2 w 122"/>
                <a:gd name="T23" fmla="*/ 1 h 136"/>
                <a:gd name="T24" fmla="*/ 2 w 122"/>
                <a:gd name="T25" fmla="*/ 1 h 136"/>
                <a:gd name="T26" fmla="*/ 2 w 122"/>
                <a:gd name="T27" fmla="*/ 1 h 136"/>
                <a:gd name="T28" fmla="*/ 2 w 122"/>
                <a:gd name="T29" fmla="*/ 1 h 136"/>
                <a:gd name="T30" fmla="*/ 2 w 122"/>
                <a:gd name="T31" fmla="*/ 2 h 136"/>
                <a:gd name="T32" fmla="*/ 2 w 122"/>
                <a:gd name="T33" fmla="*/ 2 h 136"/>
                <a:gd name="T34" fmla="*/ 2 w 122"/>
                <a:gd name="T35" fmla="*/ 2 h 136"/>
                <a:gd name="T36" fmla="*/ 2 w 122"/>
                <a:gd name="T37" fmla="*/ 2 h 136"/>
                <a:gd name="T38" fmla="*/ 2 w 122"/>
                <a:gd name="T39" fmla="*/ 2 h 136"/>
                <a:gd name="T40" fmla="*/ 2 w 122"/>
                <a:gd name="T41" fmla="*/ 2 h 136"/>
                <a:gd name="T42" fmla="*/ 2 w 122"/>
                <a:gd name="T43" fmla="*/ 1 h 136"/>
                <a:gd name="T44" fmla="*/ 2 w 122"/>
                <a:gd name="T45" fmla="*/ 1 h 136"/>
                <a:gd name="T46" fmla="*/ 2 w 122"/>
                <a:gd name="T47" fmla="*/ 1 h 136"/>
                <a:gd name="T48" fmla="*/ 2 w 122"/>
                <a:gd name="T49" fmla="*/ 1 h 136"/>
                <a:gd name="T50" fmla="*/ 2 w 122"/>
                <a:gd name="T51" fmla="*/ 1 h 136"/>
                <a:gd name="T52" fmla="*/ 2 w 122"/>
                <a:gd name="T53" fmla="*/ 1 h 136"/>
                <a:gd name="T54" fmla="*/ 2 w 122"/>
                <a:gd name="T55" fmla="*/ 1 h 136"/>
                <a:gd name="T56" fmla="*/ 2 w 122"/>
                <a:gd name="T57" fmla="*/ 1 h 136"/>
                <a:gd name="T58" fmla="*/ 2 w 122"/>
                <a:gd name="T59" fmla="*/ 1 h 136"/>
                <a:gd name="T60" fmla="*/ 2 w 122"/>
                <a:gd name="T61" fmla="*/ 1 h 136"/>
                <a:gd name="T62" fmla="*/ 1 w 122"/>
                <a:gd name="T63" fmla="*/ 0 h 136"/>
                <a:gd name="T64" fmla="*/ 1 w 122"/>
                <a:gd name="T65" fmla="*/ 0 h 136"/>
                <a:gd name="T66" fmla="*/ 1 w 122"/>
                <a:gd name="T67" fmla="*/ 0 h 136"/>
                <a:gd name="T68" fmla="*/ 1 w 122"/>
                <a:gd name="T69" fmla="*/ 0 h 136"/>
                <a:gd name="T70" fmla="*/ 1 w 122"/>
                <a:gd name="T71" fmla="*/ 0 h 136"/>
                <a:gd name="T72" fmla="*/ 1 w 122"/>
                <a:gd name="T73" fmla="*/ 0 h 136"/>
                <a:gd name="T74" fmla="*/ 1 w 122"/>
                <a:gd name="T75" fmla="*/ 0 h 136"/>
                <a:gd name="T76" fmla="*/ 1 w 122"/>
                <a:gd name="T77" fmla="*/ 0 h 136"/>
                <a:gd name="T78" fmla="*/ 1 w 122"/>
                <a:gd name="T79" fmla="*/ 0 h 136"/>
                <a:gd name="T80" fmla="*/ 1 w 122"/>
                <a:gd name="T81" fmla="*/ 0 h 136"/>
                <a:gd name="T82" fmla="*/ 1 w 122"/>
                <a:gd name="T83" fmla="*/ 0 h 136"/>
                <a:gd name="T84" fmla="*/ 1 w 122"/>
                <a:gd name="T85" fmla="*/ 0 h 136"/>
                <a:gd name="T86" fmla="*/ 1 w 122"/>
                <a:gd name="T87" fmla="*/ 0 h 136"/>
                <a:gd name="T88" fmla="*/ 0 w 122"/>
                <a:gd name="T89" fmla="*/ 0 h 136"/>
                <a:gd name="T90" fmla="*/ 0 w 122"/>
                <a:gd name="T91" fmla="*/ 0 h 136"/>
                <a:gd name="T92" fmla="*/ 1 w 122"/>
                <a:gd name="T93" fmla="*/ 0 h 136"/>
                <a:gd name="T94" fmla="*/ 1 w 122"/>
                <a:gd name="T95" fmla="*/ 0 h 1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2" h="136">
                  <a:moveTo>
                    <a:pt x="2" y="21"/>
                  </a:moveTo>
                  <a:lnTo>
                    <a:pt x="2" y="21"/>
                  </a:lnTo>
                  <a:lnTo>
                    <a:pt x="6" y="25"/>
                  </a:lnTo>
                  <a:lnTo>
                    <a:pt x="10" y="31"/>
                  </a:lnTo>
                  <a:lnTo>
                    <a:pt x="16" y="39"/>
                  </a:lnTo>
                  <a:lnTo>
                    <a:pt x="21" y="44"/>
                  </a:lnTo>
                  <a:lnTo>
                    <a:pt x="29" y="54"/>
                  </a:lnTo>
                  <a:lnTo>
                    <a:pt x="37" y="65"/>
                  </a:lnTo>
                  <a:lnTo>
                    <a:pt x="44" y="75"/>
                  </a:lnTo>
                  <a:lnTo>
                    <a:pt x="52" y="86"/>
                  </a:lnTo>
                  <a:lnTo>
                    <a:pt x="61" y="96"/>
                  </a:lnTo>
                  <a:lnTo>
                    <a:pt x="69" y="105"/>
                  </a:lnTo>
                  <a:lnTo>
                    <a:pt x="78" y="115"/>
                  </a:lnTo>
                  <a:lnTo>
                    <a:pt x="84" y="120"/>
                  </a:lnTo>
                  <a:lnTo>
                    <a:pt x="92" y="128"/>
                  </a:lnTo>
                  <a:lnTo>
                    <a:pt x="97" y="132"/>
                  </a:lnTo>
                  <a:lnTo>
                    <a:pt x="103" y="136"/>
                  </a:lnTo>
                  <a:lnTo>
                    <a:pt x="111" y="136"/>
                  </a:lnTo>
                  <a:lnTo>
                    <a:pt x="116" y="136"/>
                  </a:lnTo>
                  <a:lnTo>
                    <a:pt x="118" y="134"/>
                  </a:lnTo>
                  <a:lnTo>
                    <a:pt x="122" y="132"/>
                  </a:lnTo>
                  <a:lnTo>
                    <a:pt x="122" y="126"/>
                  </a:lnTo>
                  <a:lnTo>
                    <a:pt x="116" y="118"/>
                  </a:lnTo>
                  <a:lnTo>
                    <a:pt x="114" y="117"/>
                  </a:lnTo>
                  <a:lnTo>
                    <a:pt x="111" y="113"/>
                  </a:lnTo>
                  <a:lnTo>
                    <a:pt x="105" y="105"/>
                  </a:lnTo>
                  <a:lnTo>
                    <a:pt x="99" y="99"/>
                  </a:lnTo>
                  <a:lnTo>
                    <a:pt x="92" y="92"/>
                  </a:lnTo>
                  <a:lnTo>
                    <a:pt x="84" y="84"/>
                  </a:lnTo>
                  <a:lnTo>
                    <a:pt x="76" y="75"/>
                  </a:lnTo>
                  <a:lnTo>
                    <a:pt x="69" y="67"/>
                  </a:lnTo>
                  <a:lnTo>
                    <a:pt x="59" y="58"/>
                  </a:lnTo>
                  <a:lnTo>
                    <a:pt x="52" y="48"/>
                  </a:lnTo>
                  <a:lnTo>
                    <a:pt x="44" y="39"/>
                  </a:lnTo>
                  <a:lnTo>
                    <a:pt x="37" y="31"/>
                  </a:lnTo>
                  <a:lnTo>
                    <a:pt x="31" y="23"/>
                  </a:lnTo>
                  <a:lnTo>
                    <a:pt x="27" y="18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3969" y="2555"/>
              <a:ext cx="52" cy="21"/>
            </a:xfrm>
            <a:custGeom>
              <a:avLst/>
              <a:gdLst>
                <a:gd name="T0" fmla="*/ 0 w 105"/>
                <a:gd name="T1" fmla="*/ 1 h 42"/>
                <a:gd name="T2" fmla="*/ 0 w 105"/>
                <a:gd name="T3" fmla="*/ 1 h 42"/>
                <a:gd name="T4" fmla="*/ 0 w 105"/>
                <a:gd name="T5" fmla="*/ 1 h 42"/>
                <a:gd name="T6" fmla="*/ 0 w 105"/>
                <a:gd name="T7" fmla="*/ 1 h 42"/>
                <a:gd name="T8" fmla="*/ 0 w 105"/>
                <a:gd name="T9" fmla="*/ 1 h 42"/>
                <a:gd name="T10" fmla="*/ 0 w 105"/>
                <a:gd name="T11" fmla="*/ 1 h 42"/>
                <a:gd name="T12" fmla="*/ 0 w 105"/>
                <a:gd name="T13" fmla="*/ 1 h 42"/>
                <a:gd name="T14" fmla="*/ 0 w 105"/>
                <a:gd name="T15" fmla="*/ 1 h 42"/>
                <a:gd name="T16" fmla="*/ 0 w 105"/>
                <a:gd name="T17" fmla="*/ 1 h 42"/>
                <a:gd name="T18" fmla="*/ 0 w 105"/>
                <a:gd name="T19" fmla="*/ 1 h 42"/>
                <a:gd name="T20" fmla="*/ 0 w 105"/>
                <a:gd name="T21" fmla="*/ 1 h 42"/>
                <a:gd name="T22" fmla="*/ 1 w 105"/>
                <a:gd name="T23" fmla="*/ 1 h 42"/>
                <a:gd name="T24" fmla="*/ 1 w 105"/>
                <a:gd name="T25" fmla="*/ 1 h 42"/>
                <a:gd name="T26" fmla="*/ 1 w 105"/>
                <a:gd name="T27" fmla="*/ 1 h 42"/>
                <a:gd name="T28" fmla="*/ 1 w 105"/>
                <a:gd name="T29" fmla="*/ 1 h 42"/>
                <a:gd name="T30" fmla="*/ 1 w 105"/>
                <a:gd name="T31" fmla="*/ 1 h 42"/>
                <a:gd name="T32" fmla="*/ 1 w 105"/>
                <a:gd name="T33" fmla="*/ 0 h 42"/>
                <a:gd name="T34" fmla="*/ 1 w 105"/>
                <a:gd name="T35" fmla="*/ 0 h 42"/>
                <a:gd name="T36" fmla="*/ 1 w 105"/>
                <a:gd name="T37" fmla="*/ 0 h 42"/>
                <a:gd name="T38" fmla="*/ 1 w 105"/>
                <a:gd name="T39" fmla="*/ 1 h 42"/>
                <a:gd name="T40" fmla="*/ 1 w 105"/>
                <a:gd name="T41" fmla="*/ 1 h 42"/>
                <a:gd name="T42" fmla="*/ 1 w 105"/>
                <a:gd name="T43" fmla="*/ 1 h 42"/>
                <a:gd name="T44" fmla="*/ 1 w 105"/>
                <a:gd name="T45" fmla="*/ 1 h 42"/>
                <a:gd name="T46" fmla="*/ 1 w 105"/>
                <a:gd name="T47" fmla="*/ 1 h 42"/>
                <a:gd name="T48" fmla="*/ 1 w 105"/>
                <a:gd name="T49" fmla="*/ 1 h 42"/>
                <a:gd name="T50" fmla="*/ 1 w 105"/>
                <a:gd name="T51" fmla="*/ 1 h 42"/>
                <a:gd name="T52" fmla="*/ 1 w 105"/>
                <a:gd name="T53" fmla="*/ 1 h 42"/>
                <a:gd name="T54" fmla="*/ 1 w 105"/>
                <a:gd name="T55" fmla="*/ 1 h 42"/>
                <a:gd name="T56" fmla="*/ 1 w 105"/>
                <a:gd name="T57" fmla="*/ 1 h 42"/>
                <a:gd name="T58" fmla="*/ 1 w 105"/>
                <a:gd name="T59" fmla="*/ 1 h 42"/>
                <a:gd name="T60" fmla="*/ 0 w 105"/>
                <a:gd name="T61" fmla="*/ 1 h 42"/>
                <a:gd name="T62" fmla="*/ 0 w 105"/>
                <a:gd name="T63" fmla="*/ 1 h 42"/>
                <a:gd name="T64" fmla="*/ 0 w 105"/>
                <a:gd name="T65" fmla="*/ 1 h 42"/>
                <a:gd name="T66" fmla="*/ 0 w 105"/>
                <a:gd name="T67" fmla="*/ 1 h 42"/>
                <a:gd name="T68" fmla="*/ 0 w 105"/>
                <a:gd name="T69" fmla="*/ 1 h 42"/>
                <a:gd name="T70" fmla="*/ 0 w 105"/>
                <a:gd name="T71" fmla="*/ 1 h 42"/>
                <a:gd name="T72" fmla="*/ 0 w 105"/>
                <a:gd name="T73" fmla="*/ 1 h 42"/>
                <a:gd name="T74" fmla="*/ 0 w 105"/>
                <a:gd name="T75" fmla="*/ 1 h 42"/>
                <a:gd name="T76" fmla="*/ 0 w 105"/>
                <a:gd name="T77" fmla="*/ 1 h 42"/>
                <a:gd name="T78" fmla="*/ 0 w 105"/>
                <a:gd name="T79" fmla="*/ 1 h 42"/>
                <a:gd name="T80" fmla="*/ 0 w 105"/>
                <a:gd name="T81" fmla="*/ 1 h 42"/>
                <a:gd name="T82" fmla="*/ 0 w 105"/>
                <a:gd name="T83" fmla="*/ 1 h 42"/>
                <a:gd name="T84" fmla="*/ 0 w 105"/>
                <a:gd name="T85" fmla="*/ 1 h 42"/>
                <a:gd name="T86" fmla="*/ 0 w 105"/>
                <a:gd name="T87" fmla="*/ 1 h 42"/>
                <a:gd name="T88" fmla="*/ 0 w 105"/>
                <a:gd name="T89" fmla="*/ 1 h 42"/>
                <a:gd name="T90" fmla="*/ 0 w 105"/>
                <a:gd name="T91" fmla="*/ 1 h 42"/>
                <a:gd name="T92" fmla="*/ 0 w 105"/>
                <a:gd name="T93" fmla="*/ 1 h 42"/>
                <a:gd name="T94" fmla="*/ 0 w 105"/>
                <a:gd name="T95" fmla="*/ 1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42">
                  <a:moveTo>
                    <a:pt x="6" y="25"/>
                  </a:moveTo>
                  <a:lnTo>
                    <a:pt x="8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30" y="21"/>
                  </a:lnTo>
                  <a:lnTo>
                    <a:pt x="36" y="21"/>
                  </a:lnTo>
                  <a:lnTo>
                    <a:pt x="42" y="20"/>
                  </a:lnTo>
                  <a:lnTo>
                    <a:pt x="49" y="18"/>
                  </a:lnTo>
                  <a:lnTo>
                    <a:pt x="55" y="16"/>
                  </a:lnTo>
                  <a:lnTo>
                    <a:pt x="63" y="14"/>
                  </a:lnTo>
                  <a:lnTo>
                    <a:pt x="68" y="12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7" y="6"/>
                  </a:lnTo>
                  <a:lnTo>
                    <a:pt x="91" y="2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4"/>
                  </a:lnTo>
                  <a:lnTo>
                    <a:pt x="105" y="8"/>
                  </a:lnTo>
                  <a:lnTo>
                    <a:pt x="105" y="14"/>
                  </a:lnTo>
                  <a:lnTo>
                    <a:pt x="103" y="20"/>
                  </a:lnTo>
                  <a:lnTo>
                    <a:pt x="99" y="23"/>
                  </a:lnTo>
                  <a:lnTo>
                    <a:pt x="97" y="29"/>
                  </a:lnTo>
                  <a:lnTo>
                    <a:pt x="89" y="29"/>
                  </a:lnTo>
                  <a:lnTo>
                    <a:pt x="84" y="31"/>
                  </a:lnTo>
                  <a:lnTo>
                    <a:pt x="78" y="31"/>
                  </a:lnTo>
                  <a:lnTo>
                    <a:pt x="72" y="33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55" y="37"/>
                  </a:lnTo>
                  <a:lnTo>
                    <a:pt x="51" y="37"/>
                  </a:lnTo>
                  <a:lnTo>
                    <a:pt x="44" y="39"/>
                  </a:lnTo>
                  <a:lnTo>
                    <a:pt x="40" y="40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4021" y="2579"/>
              <a:ext cx="24" cy="31"/>
            </a:xfrm>
            <a:custGeom>
              <a:avLst/>
              <a:gdLst>
                <a:gd name="T0" fmla="*/ 1 w 47"/>
                <a:gd name="T1" fmla="*/ 0 h 63"/>
                <a:gd name="T2" fmla="*/ 1 w 47"/>
                <a:gd name="T3" fmla="*/ 0 h 63"/>
                <a:gd name="T4" fmla="*/ 1 w 47"/>
                <a:gd name="T5" fmla="*/ 0 h 63"/>
                <a:gd name="T6" fmla="*/ 1 w 47"/>
                <a:gd name="T7" fmla="*/ 0 h 63"/>
                <a:gd name="T8" fmla="*/ 1 w 47"/>
                <a:gd name="T9" fmla="*/ 0 h 63"/>
                <a:gd name="T10" fmla="*/ 1 w 47"/>
                <a:gd name="T11" fmla="*/ 0 h 63"/>
                <a:gd name="T12" fmla="*/ 1 w 47"/>
                <a:gd name="T13" fmla="*/ 0 h 63"/>
                <a:gd name="T14" fmla="*/ 1 w 47"/>
                <a:gd name="T15" fmla="*/ 0 h 63"/>
                <a:gd name="T16" fmla="*/ 1 w 47"/>
                <a:gd name="T17" fmla="*/ 0 h 63"/>
                <a:gd name="T18" fmla="*/ 1 w 47"/>
                <a:gd name="T19" fmla="*/ 0 h 63"/>
                <a:gd name="T20" fmla="*/ 1 w 47"/>
                <a:gd name="T21" fmla="*/ 0 h 63"/>
                <a:gd name="T22" fmla="*/ 1 w 47"/>
                <a:gd name="T23" fmla="*/ 0 h 63"/>
                <a:gd name="T24" fmla="*/ 1 w 47"/>
                <a:gd name="T25" fmla="*/ 0 h 63"/>
                <a:gd name="T26" fmla="*/ 1 w 47"/>
                <a:gd name="T27" fmla="*/ 0 h 63"/>
                <a:gd name="T28" fmla="*/ 1 w 47"/>
                <a:gd name="T29" fmla="*/ 0 h 63"/>
                <a:gd name="T30" fmla="*/ 1 w 47"/>
                <a:gd name="T31" fmla="*/ 0 h 63"/>
                <a:gd name="T32" fmla="*/ 1 w 47"/>
                <a:gd name="T33" fmla="*/ 0 h 63"/>
                <a:gd name="T34" fmla="*/ 1 w 47"/>
                <a:gd name="T35" fmla="*/ 0 h 63"/>
                <a:gd name="T36" fmla="*/ 1 w 47"/>
                <a:gd name="T37" fmla="*/ 0 h 63"/>
                <a:gd name="T38" fmla="*/ 1 w 47"/>
                <a:gd name="T39" fmla="*/ 0 h 63"/>
                <a:gd name="T40" fmla="*/ 1 w 47"/>
                <a:gd name="T41" fmla="*/ 0 h 63"/>
                <a:gd name="T42" fmla="*/ 1 w 47"/>
                <a:gd name="T43" fmla="*/ 0 h 63"/>
                <a:gd name="T44" fmla="*/ 1 w 47"/>
                <a:gd name="T45" fmla="*/ 0 h 63"/>
                <a:gd name="T46" fmla="*/ 1 w 47"/>
                <a:gd name="T47" fmla="*/ 0 h 63"/>
                <a:gd name="T48" fmla="*/ 1 w 47"/>
                <a:gd name="T49" fmla="*/ 0 h 63"/>
                <a:gd name="T50" fmla="*/ 1 w 47"/>
                <a:gd name="T51" fmla="*/ 0 h 63"/>
                <a:gd name="T52" fmla="*/ 1 w 47"/>
                <a:gd name="T53" fmla="*/ 0 h 63"/>
                <a:gd name="T54" fmla="*/ 1 w 47"/>
                <a:gd name="T55" fmla="*/ 0 h 63"/>
                <a:gd name="T56" fmla="*/ 0 w 47"/>
                <a:gd name="T57" fmla="*/ 0 h 63"/>
                <a:gd name="T58" fmla="*/ 0 w 47"/>
                <a:gd name="T59" fmla="*/ 0 h 63"/>
                <a:gd name="T60" fmla="*/ 1 w 47"/>
                <a:gd name="T61" fmla="*/ 0 h 63"/>
                <a:gd name="T62" fmla="*/ 1 w 47"/>
                <a:gd name="T63" fmla="*/ 0 h 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" h="63">
                  <a:moveTo>
                    <a:pt x="1" y="51"/>
                  </a:moveTo>
                  <a:lnTo>
                    <a:pt x="1" y="49"/>
                  </a:lnTo>
                  <a:lnTo>
                    <a:pt x="5" y="48"/>
                  </a:lnTo>
                  <a:lnTo>
                    <a:pt x="9" y="42"/>
                  </a:lnTo>
                  <a:lnTo>
                    <a:pt x="13" y="36"/>
                  </a:lnTo>
                  <a:lnTo>
                    <a:pt x="19" y="29"/>
                  </a:lnTo>
                  <a:lnTo>
                    <a:pt x="24" y="23"/>
                  </a:lnTo>
                  <a:lnTo>
                    <a:pt x="28" y="15"/>
                  </a:lnTo>
                  <a:lnTo>
                    <a:pt x="34" y="8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4"/>
                  </a:lnTo>
                  <a:lnTo>
                    <a:pt x="47" y="8"/>
                  </a:lnTo>
                  <a:lnTo>
                    <a:pt x="47" y="13"/>
                  </a:lnTo>
                  <a:lnTo>
                    <a:pt x="47" y="19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4" y="51"/>
                  </a:lnTo>
                  <a:lnTo>
                    <a:pt x="19" y="55"/>
                  </a:lnTo>
                  <a:lnTo>
                    <a:pt x="13" y="61"/>
                  </a:lnTo>
                  <a:lnTo>
                    <a:pt x="7" y="61"/>
                  </a:lnTo>
                  <a:lnTo>
                    <a:pt x="5" y="63"/>
                  </a:lnTo>
                  <a:lnTo>
                    <a:pt x="1" y="6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4069" y="2580"/>
              <a:ext cx="46" cy="42"/>
            </a:xfrm>
            <a:custGeom>
              <a:avLst/>
              <a:gdLst>
                <a:gd name="T0" fmla="*/ 1 w 92"/>
                <a:gd name="T1" fmla="*/ 1 h 84"/>
                <a:gd name="T2" fmla="*/ 1 w 92"/>
                <a:gd name="T3" fmla="*/ 1 h 84"/>
                <a:gd name="T4" fmla="*/ 1 w 92"/>
                <a:gd name="T5" fmla="*/ 1 h 84"/>
                <a:gd name="T6" fmla="*/ 1 w 92"/>
                <a:gd name="T7" fmla="*/ 1 h 84"/>
                <a:gd name="T8" fmla="*/ 1 w 92"/>
                <a:gd name="T9" fmla="*/ 1 h 84"/>
                <a:gd name="T10" fmla="*/ 1 w 92"/>
                <a:gd name="T11" fmla="*/ 1 h 84"/>
                <a:gd name="T12" fmla="*/ 1 w 92"/>
                <a:gd name="T13" fmla="*/ 1 h 84"/>
                <a:gd name="T14" fmla="*/ 1 w 92"/>
                <a:gd name="T15" fmla="*/ 1 h 84"/>
                <a:gd name="T16" fmla="*/ 1 w 92"/>
                <a:gd name="T17" fmla="*/ 1 h 84"/>
                <a:gd name="T18" fmla="*/ 1 w 92"/>
                <a:gd name="T19" fmla="*/ 1 h 84"/>
                <a:gd name="T20" fmla="*/ 1 w 92"/>
                <a:gd name="T21" fmla="*/ 1 h 84"/>
                <a:gd name="T22" fmla="*/ 2 w 92"/>
                <a:gd name="T23" fmla="*/ 1 h 84"/>
                <a:gd name="T24" fmla="*/ 2 w 92"/>
                <a:gd name="T25" fmla="*/ 1 h 84"/>
                <a:gd name="T26" fmla="*/ 2 w 92"/>
                <a:gd name="T27" fmla="*/ 1 h 84"/>
                <a:gd name="T28" fmla="*/ 2 w 92"/>
                <a:gd name="T29" fmla="*/ 2 h 84"/>
                <a:gd name="T30" fmla="*/ 2 w 92"/>
                <a:gd name="T31" fmla="*/ 2 h 84"/>
                <a:gd name="T32" fmla="*/ 2 w 92"/>
                <a:gd name="T33" fmla="*/ 2 h 84"/>
                <a:gd name="T34" fmla="*/ 2 w 92"/>
                <a:gd name="T35" fmla="*/ 2 h 84"/>
                <a:gd name="T36" fmla="*/ 2 w 92"/>
                <a:gd name="T37" fmla="*/ 2 h 84"/>
                <a:gd name="T38" fmla="*/ 2 w 92"/>
                <a:gd name="T39" fmla="*/ 2 h 84"/>
                <a:gd name="T40" fmla="*/ 2 w 92"/>
                <a:gd name="T41" fmla="*/ 2 h 84"/>
                <a:gd name="T42" fmla="*/ 2 w 92"/>
                <a:gd name="T43" fmla="*/ 2 h 84"/>
                <a:gd name="T44" fmla="*/ 2 w 92"/>
                <a:gd name="T45" fmla="*/ 2 h 84"/>
                <a:gd name="T46" fmla="*/ 1 w 92"/>
                <a:gd name="T47" fmla="*/ 2 h 84"/>
                <a:gd name="T48" fmla="*/ 1 w 92"/>
                <a:gd name="T49" fmla="*/ 2 h 84"/>
                <a:gd name="T50" fmla="*/ 1 w 92"/>
                <a:gd name="T51" fmla="*/ 2 h 84"/>
                <a:gd name="T52" fmla="*/ 1 w 92"/>
                <a:gd name="T53" fmla="*/ 2 h 84"/>
                <a:gd name="T54" fmla="*/ 1 w 92"/>
                <a:gd name="T55" fmla="*/ 2 h 84"/>
                <a:gd name="T56" fmla="*/ 1 w 92"/>
                <a:gd name="T57" fmla="*/ 1 h 84"/>
                <a:gd name="T58" fmla="*/ 1 w 92"/>
                <a:gd name="T59" fmla="*/ 1 h 84"/>
                <a:gd name="T60" fmla="*/ 1 w 92"/>
                <a:gd name="T61" fmla="*/ 1 h 84"/>
                <a:gd name="T62" fmla="*/ 1 w 92"/>
                <a:gd name="T63" fmla="*/ 1 h 84"/>
                <a:gd name="T64" fmla="*/ 1 w 92"/>
                <a:gd name="T65" fmla="*/ 1 h 84"/>
                <a:gd name="T66" fmla="*/ 1 w 92"/>
                <a:gd name="T67" fmla="*/ 1 h 84"/>
                <a:gd name="T68" fmla="*/ 1 w 92"/>
                <a:gd name="T69" fmla="*/ 1 h 84"/>
                <a:gd name="T70" fmla="*/ 1 w 92"/>
                <a:gd name="T71" fmla="*/ 1 h 84"/>
                <a:gd name="T72" fmla="*/ 1 w 92"/>
                <a:gd name="T73" fmla="*/ 1 h 84"/>
                <a:gd name="T74" fmla="*/ 0 w 92"/>
                <a:gd name="T75" fmla="*/ 1 h 84"/>
                <a:gd name="T76" fmla="*/ 1 w 92"/>
                <a:gd name="T77" fmla="*/ 1 h 84"/>
                <a:gd name="T78" fmla="*/ 1 w 92"/>
                <a:gd name="T79" fmla="*/ 1 h 84"/>
                <a:gd name="T80" fmla="*/ 1 w 92"/>
                <a:gd name="T81" fmla="*/ 1 h 84"/>
                <a:gd name="T82" fmla="*/ 1 w 92"/>
                <a:gd name="T83" fmla="*/ 0 h 84"/>
                <a:gd name="T84" fmla="*/ 1 w 92"/>
                <a:gd name="T85" fmla="*/ 1 h 84"/>
                <a:gd name="T86" fmla="*/ 1 w 92"/>
                <a:gd name="T87" fmla="*/ 1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84">
                  <a:moveTo>
                    <a:pt x="14" y="4"/>
                  </a:moveTo>
                  <a:lnTo>
                    <a:pt x="16" y="6"/>
                  </a:lnTo>
                  <a:lnTo>
                    <a:pt x="21" y="11"/>
                  </a:lnTo>
                  <a:lnTo>
                    <a:pt x="23" y="13"/>
                  </a:lnTo>
                  <a:lnTo>
                    <a:pt x="29" y="19"/>
                  </a:lnTo>
                  <a:lnTo>
                    <a:pt x="35" y="25"/>
                  </a:lnTo>
                  <a:lnTo>
                    <a:pt x="40" y="30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1"/>
                  </a:lnTo>
                  <a:lnTo>
                    <a:pt x="69" y="55"/>
                  </a:lnTo>
                  <a:lnTo>
                    <a:pt x="75" y="59"/>
                  </a:lnTo>
                  <a:lnTo>
                    <a:pt x="78" y="61"/>
                  </a:lnTo>
                  <a:lnTo>
                    <a:pt x="84" y="65"/>
                  </a:lnTo>
                  <a:lnTo>
                    <a:pt x="90" y="68"/>
                  </a:lnTo>
                  <a:lnTo>
                    <a:pt x="92" y="72"/>
                  </a:lnTo>
                  <a:lnTo>
                    <a:pt x="90" y="76"/>
                  </a:lnTo>
                  <a:lnTo>
                    <a:pt x="90" y="80"/>
                  </a:lnTo>
                  <a:lnTo>
                    <a:pt x="84" y="82"/>
                  </a:lnTo>
                  <a:lnTo>
                    <a:pt x="78" y="84"/>
                  </a:lnTo>
                  <a:lnTo>
                    <a:pt x="73" y="82"/>
                  </a:lnTo>
                  <a:lnTo>
                    <a:pt x="67" y="80"/>
                  </a:lnTo>
                  <a:lnTo>
                    <a:pt x="61" y="78"/>
                  </a:lnTo>
                  <a:lnTo>
                    <a:pt x="57" y="74"/>
                  </a:lnTo>
                  <a:lnTo>
                    <a:pt x="54" y="72"/>
                  </a:lnTo>
                  <a:lnTo>
                    <a:pt x="50" y="68"/>
                  </a:lnTo>
                  <a:lnTo>
                    <a:pt x="44" y="65"/>
                  </a:lnTo>
                  <a:lnTo>
                    <a:pt x="38" y="61"/>
                  </a:lnTo>
                  <a:lnTo>
                    <a:pt x="35" y="57"/>
                  </a:lnTo>
                  <a:lnTo>
                    <a:pt x="29" y="53"/>
                  </a:lnTo>
                  <a:lnTo>
                    <a:pt x="25" y="47"/>
                  </a:lnTo>
                  <a:lnTo>
                    <a:pt x="19" y="44"/>
                  </a:lnTo>
                  <a:lnTo>
                    <a:pt x="16" y="40"/>
                  </a:lnTo>
                  <a:lnTo>
                    <a:pt x="12" y="36"/>
                  </a:lnTo>
                  <a:lnTo>
                    <a:pt x="6" y="28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4122" y="2604"/>
              <a:ext cx="54" cy="53"/>
            </a:xfrm>
            <a:custGeom>
              <a:avLst/>
              <a:gdLst>
                <a:gd name="T0" fmla="*/ 2 w 106"/>
                <a:gd name="T1" fmla="*/ 0 h 107"/>
                <a:gd name="T2" fmla="*/ 2 w 106"/>
                <a:gd name="T3" fmla="*/ 0 h 107"/>
                <a:gd name="T4" fmla="*/ 2 w 106"/>
                <a:gd name="T5" fmla="*/ 0 h 107"/>
                <a:gd name="T6" fmla="*/ 2 w 106"/>
                <a:gd name="T7" fmla="*/ 0 h 107"/>
                <a:gd name="T8" fmla="*/ 2 w 106"/>
                <a:gd name="T9" fmla="*/ 0 h 107"/>
                <a:gd name="T10" fmla="*/ 2 w 106"/>
                <a:gd name="T11" fmla="*/ 0 h 107"/>
                <a:gd name="T12" fmla="*/ 2 w 106"/>
                <a:gd name="T13" fmla="*/ 0 h 107"/>
                <a:gd name="T14" fmla="*/ 1 w 106"/>
                <a:gd name="T15" fmla="*/ 0 h 107"/>
                <a:gd name="T16" fmla="*/ 1 w 106"/>
                <a:gd name="T17" fmla="*/ 0 h 107"/>
                <a:gd name="T18" fmla="*/ 1 w 106"/>
                <a:gd name="T19" fmla="*/ 0 h 107"/>
                <a:gd name="T20" fmla="*/ 1 w 106"/>
                <a:gd name="T21" fmla="*/ 0 h 107"/>
                <a:gd name="T22" fmla="*/ 1 w 106"/>
                <a:gd name="T23" fmla="*/ 1 h 107"/>
                <a:gd name="T24" fmla="*/ 1 w 106"/>
                <a:gd name="T25" fmla="*/ 1 h 107"/>
                <a:gd name="T26" fmla="*/ 1 w 106"/>
                <a:gd name="T27" fmla="*/ 1 h 107"/>
                <a:gd name="T28" fmla="*/ 1 w 106"/>
                <a:gd name="T29" fmla="*/ 1 h 107"/>
                <a:gd name="T30" fmla="*/ 1 w 106"/>
                <a:gd name="T31" fmla="*/ 1 h 107"/>
                <a:gd name="T32" fmla="*/ 1 w 106"/>
                <a:gd name="T33" fmla="*/ 1 h 107"/>
                <a:gd name="T34" fmla="*/ 0 w 106"/>
                <a:gd name="T35" fmla="*/ 1 h 107"/>
                <a:gd name="T36" fmla="*/ 0 w 106"/>
                <a:gd name="T37" fmla="*/ 1 h 107"/>
                <a:gd name="T38" fmla="*/ 1 w 106"/>
                <a:gd name="T39" fmla="*/ 1 h 107"/>
                <a:gd name="T40" fmla="*/ 1 w 106"/>
                <a:gd name="T41" fmla="*/ 1 h 107"/>
                <a:gd name="T42" fmla="*/ 1 w 106"/>
                <a:gd name="T43" fmla="*/ 1 h 107"/>
                <a:gd name="T44" fmla="*/ 1 w 106"/>
                <a:gd name="T45" fmla="*/ 1 h 107"/>
                <a:gd name="T46" fmla="*/ 1 w 106"/>
                <a:gd name="T47" fmla="*/ 1 h 107"/>
                <a:gd name="T48" fmla="*/ 1 w 106"/>
                <a:gd name="T49" fmla="*/ 1 h 107"/>
                <a:gd name="T50" fmla="*/ 1 w 106"/>
                <a:gd name="T51" fmla="*/ 1 h 107"/>
                <a:gd name="T52" fmla="*/ 1 w 106"/>
                <a:gd name="T53" fmla="*/ 1 h 107"/>
                <a:gd name="T54" fmla="*/ 1 w 106"/>
                <a:gd name="T55" fmla="*/ 1 h 107"/>
                <a:gd name="T56" fmla="*/ 1 w 106"/>
                <a:gd name="T57" fmla="*/ 1 h 107"/>
                <a:gd name="T58" fmla="*/ 1 w 106"/>
                <a:gd name="T59" fmla="*/ 1 h 107"/>
                <a:gd name="T60" fmla="*/ 1 w 106"/>
                <a:gd name="T61" fmla="*/ 1 h 107"/>
                <a:gd name="T62" fmla="*/ 2 w 106"/>
                <a:gd name="T63" fmla="*/ 1 h 107"/>
                <a:gd name="T64" fmla="*/ 2 w 106"/>
                <a:gd name="T65" fmla="*/ 0 h 107"/>
                <a:gd name="T66" fmla="*/ 2 w 106"/>
                <a:gd name="T67" fmla="*/ 0 h 107"/>
                <a:gd name="T68" fmla="*/ 2 w 106"/>
                <a:gd name="T69" fmla="*/ 0 h 107"/>
                <a:gd name="T70" fmla="*/ 2 w 106"/>
                <a:gd name="T71" fmla="*/ 0 h 107"/>
                <a:gd name="T72" fmla="*/ 2 w 106"/>
                <a:gd name="T73" fmla="*/ 0 h 107"/>
                <a:gd name="T74" fmla="*/ 2 w 106"/>
                <a:gd name="T75" fmla="*/ 0 h 107"/>
                <a:gd name="T76" fmla="*/ 2 w 106"/>
                <a:gd name="T77" fmla="*/ 0 h 107"/>
                <a:gd name="T78" fmla="*/ 2 w 106"/>
                <a:gd name="T79" fmla="*/ 0 h 107"/>
                <a:gd name="T80" fmla="*/ 2 w 106"/>
                <a:gd name="T81" fmla="*/ 0 h 107"/>
                <a:gd name="T82" fmla="*/ 2 w 106"/>
                <a:gd name="T83" fmla="*/ 0 h 107"/>
                <a:gd name="T84" fmla="*/ 2 w 106"/>
                <a:gd name="T85" fmla="*/ 0 h 107"/>
                <a:gd name="T86" fmla="*/ 2 w 106"/>
                <a:gd name="T87" fmla="*/ 0 h 107"/>
                <a:gd name="T88" fmla="*/ 2 w 106"/>
                <a:gd name="T89" fmla="*/ 0 h 107"/>
                <a:gd name="T90" fmla="*/ 2 w 106"/>
                <a:gd name="T91" fmla="*/ 0 h 107"/>
                <a:gd name="T92" fmla="*/ 2 w 106"/>
                <a:gd name="T93" fmla="*/ 0 h 107"/>
                <a:gd name="T94" fmla="*/ 2 w 106"/>
                <a:gd name="T95" fmla="*/ 0 h 107"/>
                <a:gd name="T96" fmla="*/ 2 w 106"/>
                <a:gd name="T97" fmla="*/ 0 h 107"/>
                <a:gd name="T98" fmla="*/ 2 w 106"/>
                <a:gd name="T99" fmla="*/ 0 h 107"/>
                <a:gd name="T100" fmla="*/ 2 w 106"/>
                <a:gd name="T101" fmla="*/ 0 h 107"/>
                <a:gd name="T102" fmla="*/ 2 w 106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6" h="107">
                  <a:moveTo>
                    <a:pt x="87" y="6"/>
                  </a:moveTo>
                  <a:lnTo>
                    <a:pt x="85" y="6"/>
                  </a:lnTo>
                  <a:lnTo>
                    <a:pt x="83" y="8"/>
                  </a:lnTo>
                  <a:lnTo>
                    <a:pt x="82" y="12"/>
                  </a:lnTo>
                  <a:lnTo>
                    <a:pt x="76" y="18"/>
                  </a:lnTo>
                  <a:lnTo>
                    <a:pt x="70" y="23"/>
                  </a:lnTo>
                  <a:lnTo>
                    <a:pt x="66" y="31"/>
                  </a:lnTo>
                  <a:lnTo>
                    <a:pt x="59" y="39"/>
                  </a:lnTo>
                  <a:lnTo>
                    <a:pt x="53" y="46"/>
                  </a:lnTo>
                  <a:lnTo>
                    <a:pt x="45" y="52"/>
                  </a:lnTo>
                  <a:lnTo>
                    <a:pt x="40" y="59"/>
                  </a:lnTo>
                  <a:lnTo>
                    <a:pt x="32" y="67"/>
                  </a:lnTo>
                  <a:lnTo>
                    <a:pt x="25" y="75"/>
                  </a:lnTo>
                  <a:lnTo>
                    <a:pt x="19" y="80"/>
                  </a:lnTo>
                  <a:lnTo>
                    <a:pt x="13" y="86"/>
                  </a:lnTo>
                  <a:lnTo>
                    <a:pt x="9" y="92"/>
                  </a:lnTo>
                  <a:lnTo>
                    <a:pt x="6" y="94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2" y="10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6" y="105"/>
                  </a:lnTo>
                  <a:lnTo>
                    <a:pt x="34" y="101"/>
                  </a:lnTo>
                  <a:lnTo>
                    <a:pt x="38" y="97"/>
                  </a:lnTo>
                  <a:lnTo>
                    <a:pt x="42" y="94"/>
                  </a:lnTo>
                  <a:lnTo>
                    <a:pt x="47" y="88"/>
                  </a:lnTo>
                  <a:lnTo>
                    <a:pt x="51" y="84"/>
                  </a:lnTo>
                  <a:lnTo>
                    <a:pt x="57" y="78"/>
                  </a:lnTo>
                  <a:lnTo>
                    <a:pt x="61" y="73"/>
                  </a:lnTo>
                  <a:lnTo>
                    <a:pt x="66" y="69"/>
                  </a:lnTo>
                  <a:lnTo>
                    <a:pt x="72" y="63"/>
                  </a:lnTo>
                  <a:lnTo>
                    <a:pt x="76" y="58"/>
                  </a:lnTo>
                  <a:lnTo>
                    <a:pt x="82" y="52"/>
                  </a:lnTo>
                  <a:lnTo>
                    <a:pt x="85" y="46"/>
                  </a:lnTo>
                  <a:lnTo>
                    <a:pt x="91" y="40"/>
                  </a:lnTo>
                  <a:lnTo>
                    <a:pt x="95" y="35"/>
                  </a:lnTo>
                  <a:lnTo>
                    <a:pt x="99" y="31"/>
                  </a:lnTo>
                  <a:lnTo>
                    <a:pt x="101" y="25"/>
                  </a:lnTo>
                  <a:lnTo>
                    <a:pt x="104" y="21"/>
                  </a:lnTo>
                  <a:lnTo>
                    <a:pt x="104" y="16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6"/>
                  </a:lnTo>
                  <a:lnTo>
                    <a:pt x="102" y="2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3" y="2"/>
                  </a:lnTo>
                  <a:lnTo>
                    <a:pt x="89" y="4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4140" y="2616"/>
              <a:ext cx="42" cy="30"/>
            </a:xfrm>
            <a:custGeom>
              <a:avLst/>
              <a:gdLst>
                <a:gd name="T0" fmla="*/ 1 w 84"/>
                <a:gd name="T1" fmla="*/ 1 h 59"/>
                <a:gd name="T2" fmla="*/ 1 w 84"/>
                <a:gd name="T3" fmla="*/ 1 h 59"/>
                <a:gd name="T4" fmla="*/ 1 w 84"/>
                <a:gd name="T5" fmla="*/ 1 h 59"/>
                <a:gd name="T6" fmla="*/ 1 w 84"/>
                <a:gd name="T7" fmla="*/ 1 h 59"/>
                <a:gd name="T8" fmla="*/ 1 w 84"/>
                <a:gd name="T9" fmla="*/ 1 h 59"/>
                <a:gd name="T10" fmla="*/ 1 w 84"/>
                <a:gd name="T11" fmla="*/ 1 h 59"/>
                <a:gd name="T12" fmla="*/ 1 w 84"/>
                <a:gd name="T13" fmla="*/ 1 h 59"/>
                <a:gd name="T14" fmla="*/ 1 w 84"/>
                <a:gd name="T15" fmla="*/ 1 h 59"/>
                <a:gd name="T16" fmla="*/ 1 w 84"/>
                <a:gd name="T17" fmla="*/ 1 h 59"/>
                <a:gd name="T18" fmla="*/ 1 w 84"/>
                <a:gd name="T19" fmla="*/ 1 h 59"/>
                <a:gd name="T20" fmla="*/ 1 w 84"/>
                <a:gd name="T21" fmla="*/ 1 h 59"/>
                <a:gd name="T22" fmla="*/ 2 w 84"/>
                <a:gd name="T23" fmla="*/ 1 h 59"/>
                <a:gd name="T24" fmla="*/ 2 w 84"/>
                <a:gd name="T25" fmla="*/ 1 h 59"/>
                <a:gd name="T26" fmla="*/ 2 w 84"/>
                <a:gd name="T27" fmla="*/ 1 h 59"/>
                <a:gd name="T28" fmla="*/ 2 w 84"/>
                <a:gd name="T29" fmla="*/ 1 h 59"/>
                <a:gd name="T30" fmla="*/ 2 w 84"/>
                <a:gd name="T31" fmla="*/ 1 h 59"/>
                <a:gd name="T32" fmla="*/ 2 w 84"/>
                <a:gd name="T33" fmla="*/ 1 h 59"/>
                <a:gd name="T34" fmla="*/ 2 w 84"/>
                <a:gd name="T35" fmla="*/ 1 h 59"/>
                <a:gd name="T36" fmla="*/ 2 w 84"/>
                <a:gd name="T37" fmla="*/ 1 h 59"/>
                <a:gd name="T38" fmla="*/ 2 w 84"/>
                <a:gd name="T39" fmla="*/ 1 h 59"/>
                <a:gd name="T40" fmla="*/ 2 w 84"/>
                <a:gd name="T41" fmla="*/ 1 h 59"/>
                <a:gd name="T42" fmla="*/ 1 w 84"/>
                <a:gd name="T43" fmla="*/ 1 h 59"/>
                <a:gd name="T44" fmla="*/ 1 w 84"/>
                <a:gd name="T45" fmla="*/ 1 h 59"/>
                <a:gd name="T46" fmla="*/ 1 w 84"/>
                <a:gd name="T47" fmla="*/ 1 h 59"/>
                <a:gd name="T48" fmla="*/ 1 w 84"/>
                <a:gd name="T49" fmla="*/ 1 h 59"/>
                <a:gd name="T50" fmla="*/ 1 w 84"/>
                <a:gd name="T51" fmla="*/ 1 h 59"/>
                <a:gd name="T52" fmla="*/ 1 w 84"/>
                <a:gd name="T53" fmla="*/ 1 h 59"/>
                <a:gd name="T54" fmla="*/ 1 w 84"/>
                <a:gd name="T55" fmla="*/ 1 h 59"/>
                <a:gd name="T56" fmla="*/ 1 w 84"/>
                <a:gd name="T57" fmla="*/ 1 h 59"/>
                <a:gd name="T58" fmla="*/ 1 w 84"/>
                <a:gd name="T59" fmla="*/ 1 h 59"/>
                <a:gd name="T60" fmla="*/ 1 w 84"/>
                <a:gd name="T61" fmla="*/ 1 h 59"/>
                <a:gd name="T62" fmla="*/ 1 w 84"/>
                <a:gd name="T63" fmla="*/ 1 h 59"/>
                <a:gd name="T64" fmla="*/ 1 w 84"/>
                <a:gd name="T65" fmla="*/ 1 h 59"/>
                <a:gd name="T66" fmla="*/ 1 w 84"/>
                <a:gd name="T67" fmla="*/ 1 h 59"/>
                <a:gd name="T68" fmla="*/ 1 w 84"/>
                <a:gd name="T69" fmla="*/ 1 h 59"/>
                <a:gd name="T70" fmla="*/ 0 w 84"/>
                <a:gd name="T71" fmla="*/ 1 h 59"/>
                <a:gd name="T72" fmla="*/ 0 w 84"/>
                <a:gd name="T73" fmla="*/ 1 h 59"/>
                <a:gd name="T74" fmla="*/ 1 w 84"/>
                <a:gd name="T75" fmla="*/ 0 h 59"/>
                <a:gd name="T76" fmla="*/ 1 w 84"/>
                <a:gd name="T77" fmla="*/ 0 h 59"/>
                <a:gd name="T78" fmla="*/ 1 w 84"/>
                <a:gd name="T79" fmla="*/ 0 h 59"/>
                <a:gd name="T80" fmla="*/ 1 w 84"/>
                <a:gd name="T81" fmla="*/ 1 h 59"/>
                <a:gd name="T82" fmla="*/ 1 w 84"/>
                <a:gd name="T83" fmla="*/ 1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4" h="59">
                  <a:moveTo>
                    <a:pt x="13" y="2"/>
                  </a:moveTo>
                  <a:lnTo>
                    <a:pt x="13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2" y="19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27"/>
                  </a:lnTo>
                  <a:lnTo>
                    <a:pt x="51" y="33"/>
                  </a:lnTo>
                  <a:lnTo>
                    <a:pt x="57" y="34"/>
                  </a:lnTo>
                  <a:lnTo>
                    <a:pt x="61" y="36"/>
                  </a:lnTo>
                  <a:lnTo>
                    <a:pt x="66" y="40"/>
                  </a:lnTo>
                  <a:lnTo>
                    <a:pt x="72" y="42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4" y="53"/>
                  </a:lnTo>
                  <a:lnTo>
                    <a:pt x="80" y="55"/>
                  </a:lnTo>
                  <a:lnTo>
                    <a:pt x="76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59" y="57"/>
                  </a:lnTo>
                  <a:lnTo>
                    <a:pt x="51" y="55"/>
                  </a:lnTo>
                  <a:lnTo>
                    <a:pt x="46" y="53"/>
                  </a:lnTo>
                  <a:lnTo>
                    <a:pt x="42" y="52"/>
                  </a:lnTo>
                  <a:lnTo>
                    <a:pt x="38" y="50"/>
                  </a:lnTo>
                  <a:lnTo>
                    <a:pt x="32" y="48"/>
                  </a:lnTo>
                  <a:lnTo>
                    <a:pt x="25" y="42"/>
                  </a:lnTo>
                  <a:lnTo>
                    <a:pt x="17" y="36"/>
                  </a:lnTo>
                  <a:lnTo>
                    <a:pt x="11" y="33"/>
                  </a:lnTo>
                  <a:lnTo>
                    <a:pt x="9" y="27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4085" y="2622"/>
              <a:ext cx="55" cy="37"/>
            </a:xfrm>
            <a:custGeom>
              <a:avLst/>
              <a:gdLst>
                <a:gd name="T0" fmla="*/ 1 w 110"/>
                <a:gd name="T1" fmla="*/ 1 h 74"/>
                <a:gd name="T2" fmla="*/ 1 w 110"/>
                <a:gd name="T3" fmla="*/ 1 h 74"/>
                <a:gd name="T4" fmla="*/ 1 w 110"/>
                <a:gd name="T5" fmla="*/ 1 h 74"/>
                <a:gd name="T6" fmla="*/ 1 w 110"/>
                <a:gd name="T7" fmla="*/ 1 h 74"/>
                <a:gd name="T8" fmla="*/ 1 w 110"/>
                <a:gd name="T9" fmla="*/ 1 h 74"/>
                <a:gd name="T10" fmla="*/ 1 w 110"/>
                <a:gd name="T11" fmla="*/ 1 h 74"/>
                <a:gd name="T12" fmla="*/ 1 w 110"/>
                <a:gd name="T13" fmla="*/ 1 h 74"/>
                <a:gd name="T14" fmla="*/ 1 w 110"/>
                <a:gd name="T15" fmla="*/ 1 h 74"/>
                <a:gd name="T16" fmla="*/ 1 w 110"/>
                <a:gd name="T17" fmla="*/ 1 h 74"/>
                <a:gd name="T18" fmla="*/ 1 w 110"/>
                <a:gd name="T19" fmla="*/ 1 h 74"/>
                <a:gd name="T20" fmla="*/ 2 w 110"/>
                <a:gd name="T21" fmla="*/ 1 h 74"/>
                <a:gd name="T22" fmla="*/ 2 w 110"/>
                <a:gd name="T23" fmla="*/ 1 h 74"/>
                <a:gd name="T24" fmla="*/ 2 w 110"/>
                <a:gd name="T25" fmla="*/ 1 h 74"/>
                <a:gd name="T26" fmla="*/ 2 w 110"/>
                <a:gd name="T27" fmla="*/ 1 h 74"/>
                <a:gd name="T28" fmla="*/ 2 w 110"/>
                <a:gd name="T29" fmla="*/ 1 h 74"/>
                <a:gd name="T30" fmla="*/ 2 w 110"/>
                <a:gd name="T31" fmla="*/ 1 h 74"/>
                <a:gd name="T32" fmla="*/ 2 w 110"/>
                <a:gd name="T33" fmla="*/ 1 h 74"/>
                <a:gd name="T34" fmla="*/ 2 w 110"/>
                <a:gd name="T35" fmla="*/ 1 h 74"/>
                <a:gd name="T36" fmla="*/ 2 w 110"/>
                <a:gd name="T37" fmla="*/ 1 h 74"/>
                <a:gd name="T38" fmla="*/ 2 w 110"/>
                <a:gd name="T39" fmla="*/ 1 h 74"/>
                <a:gd name="T40" fmla="*/ 2 w 110"/>
                <a:gd name="T41" fmla="*/ 2 h 74"/>
                <a:gd name="T42" fmla="*/ 2 w 110"/>
                <a:gd name="T43" fmla="*/ 2 h 74"/>
                <a:gd name="T44" fmla="*/ 2 w 110"/>
                <a:gd name="T45" fmla="*/ 2 h 74"/>
                <a:gd name="T46" fmla="*/ 2 w 110"/>
                <a:gd name="T47" fmla="*/ 2 h 74"/>
                <a:gd name="T48" fmla="*/ 2 w 110"/>
                <a:gd name="T49" fmla="*/ 2 h 74"/>
                <a:gd name="T50" fmla="*/ 2 w 110"/>
                <a:gd name="T51" fmla="*/ 2 h 74"/>
                <a:gd name="T52" fmla="*/ 2 w 110"/>
                <a:gd name="T53" fmla="*/ 2 h 74"/>
                <a:gd name="T54" fmla="*/ 2 w 110"/>
                <a:gd name="T55" fmla="*/ 2 h 74"/>
                <a:gd name="T56" fmla="*/ 1 w 110"/>
                <a:gd name="T57" fmla="*/ 1 h 74"/>
                <a:gd name="T58" fmla="*/ 1 w 110"/>
                <a:gd name="T59" fmla="*/ 1 h 74"/>
                <a:gd name="T60" fmla="*/ 1 w 110"/>
                <a:gd name="T61" fmla="*/ 1 h 74"/>
                <a:gd name="T62" fmla="*/ 1 w 110"/>
                <a:gd name="T63" fmla="*/ 1 h 74"/>
                <a:gd name="T64" fmla="*/ 1 w 110"/>
                <a:gd name="T65" fmla="*/ 1 h 74"/>
                <a:gd name="T66" fmla="*/ 1 w 110"/>
                <a:gd name="T67" fmla="*/ 1 h 74"/>
                <a:gd name="T68" fmla="*/ 1 w 110"/>
                <a:gd name="T69" fmla="*/ 1 h 74"/>
                <a:gd name="T70" fmla="*/ 1 w 110"/>
                <a:gd name="T71" fmla="*/ 1 h 74"/>
                <a:gd name="T72" fmla="*/ 1 w 110"/>
                <a:gd name="T73" fmla="*/ 1 h 74"/>
                <a:gd name="T74" fmla="*/ 1 w 110"/>
                <a:gd name="T75" fmla="*/ 1 h 74"/>
                <a:gd name="T76" fmla="*/ 1 w 110"/>
                <a:gd name="T77" fmla="*/ 1 h 74"/>
                <a:gd name="T78" fmla="*/ 1 w 110"/>
                <a:gd name="T79" fmla="*/ 1 h 74"/>
                <a:gd name="T80" fmla="*/ 0 w 110"/>
                <a:gd name="T81" fmla="*/ 1 h 74"/>
                <a:gd name="T82" fmla="*/ 0 w 110"/>
                <a:gd name="T83" fmla="*/ 1 h 74"/>
                <a:gd name="T84" fmla="*/ 0 w 110"/>
                <a:gd name="T85" fmla="*/ 1 h 74"/>
                <a:gd name="T86" fmla="*/ 1 w 110"/>
                <a:gd name="T87" fmla="*/ 0 h 74"/>
                <a:gd name="T88" fmla="*/ 1 w 110"/>
                <a:gd name="T89" fmla="*/ 1 h 74"/>
                <a:gd name="T90" fmla="*/ 1 w 110"/>
                <a:gd name="T91" fmla="*/ 1 h 74"/>
                <a:gd name="T92" fmla="*/ 1 w 110"/>
                <a:gd name="T93" fmla="*/ 1 h 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0" h="74">
                  <a:moveTo>
                    <a:pt x="13" y="5"/>
                  </a:moveTo>
                  <a:lnTo>
                    <a:pt x="15" y="7"/>
                  </a:lnTo>
                  <a:lnTo>
                    <a:pt x="19" y="9"/>
                  </a:lnTo>
                  <a:lnTo>
                    <a:pt x="23" y="11"/>
                  </a:lnTo>
                  <a:lnTo>
                    <a:pt x="28" y="15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2" y="36"/>
                  </a:lnTo>
                  <a:lnTo>
                    <a:pt x="70" y="40"/>
                  </a:lnTo>
                  <a:lnTo>
                    <a:pt x="78" y="43"/>
                  </a:lnTo>
                  <a:lnTo>
                    <a:pt x="83" y="47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102" y="53"/>
                  </a:lnTo>
                  <a:lnTo>
                    <a:pt x="108" y="55"/>
                  </a:lnTo>
                  <a:lnTo>
                    <a:pt x="110" y="57"/>
                  </a:lnTo>
                  <a:lnTo>
                    <a:pt x="110" y="60"/>
                  </a:lnTo>
                  <a:lnTo>
                    <a:pt x="110" y="64"/>
                  </a:lnTo>
                  <a:lnTo>
                    <a:pt x="104" y="70"/>
                  </a:lnTo>
                  <a:lnTo>
                    <a:pt x="97" y="74"/>
                  </a:lnTo>
                  <a:lnTo>
                    <a:pt x="93" y="74"/>
                  </a:lnTo>
                  <a:lnTo>
                    <a:pt x="89" y="72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4" y="68"/>
                  </a:lnTo>
                  <a:lnTo>
                    <a:pt x="68" y="66"/>
                  </a:lnTo>
                  <a:lnTo>
                    <a:pt x="61" y="64"/>
                  </a:lnTo>
                  <a:lnTo>
                    <a:pt x="55" y="62"/>
                  </a:lnTo>
                  <a:lnTo>
                    <a:pt x="47" y="57"/>
                  </a:lnTo>
                  <a:lnTo>
                    <a:pt x="42" y="55"/>
                  </a:lnTo>
                  <a:lnTo>
                    <a:pt x="34" y="49"/>
                  </a:lnTo>
                  <a:lnTo>
                    <a:pt x="28" y="47"/>
                  </a:lnTo>
                  <a:lnTo>
                    <a:pt x="23" y="41"/>
                  </a:lnTo>
                  <a:lnTo>
                    <a:pt x="17" y="36"/>
                  </a:lnTo>
                  <a:lnTo>
                    <a:pt x="11" y="30"/>
                  </a:lnTo>
                  <a:lnTo>
                    <a:pt x="9" y="24"/>
                  </a:lnTo>
                  <a:lnTo>
                    <a:pt x="4" y="1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3860" y="2219"/>
              <a:ext cx="534" cy="171"/>
            </a:xfrm>
            <a:custGeom>
              <a:avLst/>
              <a:gdLst>
                <a:gd name="T0" fmla="*/ 7 w 1068"/>
                <a:gd name="T1" fmla="*/ 0 h 343"/>
                <a:gd name="T2" fmla="*/ 6 w 1068"/>
                <a:gd name="T3" fmla="*/ 0 h 343"/>
                <a:gd name="T4" fmla="*/ 5 w 1068"/>
                <a:gd name="T5" fmla="*/ 0 h 343"/>
                <a:gd name="T6" fmla="*/ 4 w 1068"/>
                <a:gd name="T7" fmla="*/ 0 h 343"/>
                <a:gd name="T8" fmla="*/ 2 w 1068"/>
                <a:gd name="T9" fmla="*/ 1 h 343"/>
                <a:gd name="T10" fmla="*/ 1 w 1068"/>
                <a:gd name="T11" fmla="*/ 1 h 343"/>
                <a:gd name="T12" fmla="*/ 1 w 1068"/>
                <a:gd name="T13" fmla="*/ 2 h 343"/>
                <a:gd name="T14" fmla="*/ 0 w 1068"/>
                <a:gd name="T15" fmla="*/ 3 h 343"/>
                <a:gd name="T16" fmla="*/ 1 w 1068"/>
                <a:gd name="T17" fmla="*/ 3 h 343"/>
                <a:gd name="T18" fmla="*/ 2 w 1068"/>
                <a:gd name="T19" fmla="*/ 4 h 343"/>
                <a:gd name="T20" fmla="*/ 3 w 1068"/>
                <a:gd name="T21" fmla="*/ 4 h 343"/>
                <a:gd name="T22" fmla="*/ 4 w 1068"/>
                <a:gd name="T23" fmla="*/ 4 h 343"/>
                <a:gd name="T24" fmla="*/ 5 w 1068"/>
                <a:gd name="T25" fmla="*/ 4 h 343"/>
                <a:gd name="T26" fmla="*/ 6 w 1068"/>
                <a:gd name="T27" fmla="*/ 4 h 343"/>
                <a:gd name="T28" fmla="*/ 7 w 1068"/>
                <a:gd name="T29" fmla="*/ 4 h 343"/>
                <a:gd name="T30" fmla="*/ 7 w 1068"/>
                <a:gd name="T31" fmla="*/ 4 h 343"/>
                <a:gd name="T32" fmla="*/ 8 w 1068"/>
                <a:gd name="T33" fmla="*/ 5 h 343"/>
                <a:gd name="T34" fmla="*/ 10 w 1068"/>
                <a:gd name="T35" fmla="*/ 5 h 343"/>
                <a:gd name="T36" fmla="*/ 12 w 1068"/>
                <a:gd name="T37" fmla="*/ 5 h 343"/>
                <a:gd name="T38" fmla="*/ 13 w 1068"/>
                <a:gd name="T39" fmla="*/ 5 h 343"/>
                <a:gd name="T40" fmla="*/ 15 w 1068"/>
                <a:gd name="T41" fmla="*/ 4 h 343"/>
                <a:gd name="T42" fmla="*/ 16 w 1068"/>
                <a:gd name="T43" fmla="*/ 4 h 343"/>
                <a:gd name="T44" fmla="*/ 17 w 1068"/>
                <a:gd name="T45" fmla="*/ 3 h 343"/>
                <a:gd name="T46" fmla="*/ 17 w 1068"/>
                <a:gd name="T47" fmla="*/ 2 h 343"/>
                <a:gd name="T48" fmla="*/ 17 w 1068"/>
                <a:gd name="T49" fmla="*/ 2 h 343"/>
                <a:gd name="T50" fmla="*/ 16 w 1068"/>
                <a:gd name="T51" fmla="*/ 1 h 343"/>
                <a:gd name="T52" fmla="*/ 14 w 1068"/>
                <a:gd name="T53" fmla="*/ 1 h 343"/>
                <a:gd name="T54" fmla="*/ 12 w 1068"/>
                <a:gd name="T55" fmla="*/ 1 h 343"/>
                <a:gd name="T56" fmla="*/ 11 w 1068"/>
                <a:gd name="T57" fmla="*/ 0 h 343"/>
                <a:gd name="T58" fmla="*/ 10 w 1068"/>
                <a:gd name="T59" fmla="*/ 0 h 343"/>
                <a:gd name="T60" fmla="*/ 8 w 1068"/>
                <a:gd name="T61" fmla="*/ 0 h 343"/>
                <a:gd name="T62" fmla="*/ 7 w 1068"/>
                <a:gd name="T63" fmla="*/ 0 h 343"/>
                <a:gd name="T64" fmla="*/ 7 w 1068"/>
                <a:gd name="T65" fmla="*/ 0 h 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8" h="343">
                  <a:moveTo>
                    <a:pt x="424" y="38"/>
                  </a:moveTo>
                  <a:lnTo>
                    <a:pt x="348" y="44"/>
                  </a:lnTo>
                  <a:lnTo>
                    <a:pt x="295" y="63"/>
                  </a:lnTo>
                  <a:lnTo>
                    <a:pt x="238" y="52"/>
                  </a:lnTo>
                  <a:lnTo>
                    <a:pt x="124" y="67"/>
                  </a:lnTo>
                  <a:lnTo>
                    <a:pt x="52" y="103"/>
                  </a:lnTo>
                  <a:lnTo>
                    <a:pt x="16" y="145"/>
                  </a:lnTo>
                  <a:lnTo>
                    <a:pt x="0" y="192"/>
                  </a:lnTo>
                  <a:lnTo>
                    <a:pt x="10" y="234"/>
                  </a:lnTo>
                  <a:lnTo>
                    <a:pt x="71" y="286"/>
                  </a:lnTo>
                  <a:lnTo>
                    <a:pt x="135" y="291"/>
                  </a:lnTo>
                  <a:lnTo>
                    <a:pt x="227" y="259"/>
                  </a:lnTo>
                  <a:lnTo>
                    <a:pt x="295" y="268"/>
                  </a:lnTo>
                  <a:lnTo>
                    <a:pt x="371" y="274"/>
                  </a:lnTo>
                  <a:lnTo>
                    <a:pt x="422" y="259"/>
                  </a:lnTo>
                  <a:lnTo>
                    <a:pt x="441" y="291"/>
                  </a:lnTo>
                  <a:lnTo>
                    <a:pt x="508" y="325"/>
                  </a:lnTo>
                  <a:lnTo>
                    <a:pt x="597" y="343"/>
                  </a:lnTo>
                  <a:lnTo>
                    <a:pt x="728" y="325"/>
                  </a:lnTo>
                  <a:lnTo>
                    <a:pt x="781" y="329"/>
                  </a:lnTo>
                  <a:lnTo>
                    <a:pt x="926" y="261"/>
                  </a:lnTo>
                  <a:lnTo>
                    <a:pt x="1000" y="265"/>
                  </a:lnTo>
                  <a:lnTo>
                    <a:pt x="1059" y="221"/>
                  </a:lnTo>
                  <a:lnTo>
                    <a:pt x="1068" y="185"/>
                  </a:lnTo>
                  <a:lnTo>
                    <a:pt x="1051" y="141"/>
                  </a:lnTo>
                  <a:lnTo>
                    <a:pt x="992" y="97"/>
                  </a:lnTo>
                  <a:lnTo>
                    <a:pt x="878" y="82"/>
                  </a:lnTo>
                  <a:lnTo>
                    <a:pt x="740" y="74"/>
                  </a:lnTo>
                  <a:lnTo>
                    <a:pt x="700" y="36"/>
                  </a:lnTo>
                  <a:lnTo>
                    <a:pt x="601" y="0"/>
                  </a:lnTo>
                  <a:lnTo>
                    <a:pt x="474" y="19"/>
                  </a:lnTo>
                  <a:lnTo>
                    <a:pt x="424" y="38"/>
                  </a:lnTo>
                  <a:close/>
                </a:path>
              </a:pathLst>
            </a:custGeom>
            <a:solidFill>
              <a:srgbClr val="C2C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3673" y="2763"/>
              <a:ext cx="443" cy="140"/>
            </a:xfrm>
            <a:custGeom>
              <a:avLst/>
              <a:gdLst>
                <a:gd name="T0" fmla="*/ 3 w 886"/>
                <a:gd name="T1" fmla="*/ 2 h 280"/>
                <a:gd name="T2" fmla="*/ 2 w 886"/>
                <a:gd name="T3" fmla="*/ 2 h 280"/>
                <a:gd name="T4" fmla="*/ 1 w 886"/>
                <a:gd name="T5" fmla="*/ 3 h 280"/>
                <a:gd name="T6" fmla="*/ 0 w 886"/>
                <a:gd name="T7" fmla="*/ 3 h 280"/>
                <a:gd name="T8" fmla="*/ 1 w 886"/>
                <a:gd name="T9" fmla="*/ 4 h 280"/>
                <a:gd name="T10" fmla="*/ 3 w 886"/>
                <a:gd name="T11" fmla="*/ 4 h 280"/>
                <a:gd name="T12" fmla="*/ 4 w 886"/>
                <a:gd name="T13" fmla="*/ 4 h 280"/>
                <a:gd name="T14" fmla="*/ 4 w 886"/>
                <a:gd name="T15" fmla="*/ 4 h 280"/>
                <a:gd name="T16" fmla="*/ 4 w 886"/>
                <a:gd name="T17" fmla="*/ 4 h 280"/>
                <a:gd name="T18" fmla="*/ 4 w 886"/>
                <a:gd name="T19" fmla="*/ 4 h 280"/>
                <a:gd name="T20" fmla="*/ 4 w 886"/>
                <a:gd name="T21" fmla="*/ 4 h 280"/>
                <a:gd name="T22" fmla="*/ 4 w 886"/>
                <a:gd name="T23" fmla="*/ 4 h 280"/>
                <a:gd name="T24" fmla="*/ 4 w 886"/>
                <a:gd name="T25" fmla="*/ 4 h 280"/>
                <a:gd name="T26" fmla="*/ 4 w 886"/>
                <a:gd name="T27" fmla="*/ 4 h 280"/>
                <a:gd name="T28" fmla="*/ 4 w 886"/>
                <a:gd name="T29" fmla="*/ 4 h 280"/>
                <a:gd name="T30" fmla="*/ 4 w 886"/>
                <a:gd name="T31" fmla="*/ 4 h 280"/>
                <a:gd name="T32" fmla="*/ 4 w 886"/>
                <a:gd name="T33" fmla="*/ 4 h 280"/>
                <a:gd name="T34" fmla="*/ 4 w 886"/>
                <a:gd name="T35" fmla="*/ 4 h 280"/>
                <a:gd name="T36" fmla="*/ 5 w 886"/>
                <a:gd name="T37" fmla="*/ 4 h 280"/>
                <a:gd name="T38" fmla="*/ 5 w 886"/>
                <a:gd name="T39" fmla="*/ 4 h 280"/>
                <a:gd name="T40" fmla="*/ 5 w 886"/>
                <a:gd name="T41" fmla="*/ 4 h 280"/>
                <a:gd name="T42" fmla="*/ 5 w 886"/>
                <a:gd name="T43" fmla="*/ 4 h 280"/>
                <a:gd name="T44" fmla="*/ 5 w 886"/>
                <a:gd name="T45" fmla="*/ 4 h 280"/>
                <a:gd name="T46" fmla="*/ 5 w 886"/>
                <a:gd name="T47" fmla="*/ 5 h 280"/>
                <a:gd name="T48" fmla="*/ 5 w 886"/>
                <a:gd name="T49" fmla="*/ 5 h 280"/>
                <a:gd name="T50" fmla="*/ 5 w 886"/>
                <a:gd name="T51" fmla="*/ 5 h 280"/>
                <a:gd name="T52" fmla="*/ 6 w 886"/>
                <a:gd name="T53" fmla="*/ 5 h 280"/>
                <a:gd name="T54" fmla="*/ 6 w 886"/>
                <a:gd name="T55" fmla="*/ 5 h 280"/>
                <a:gd name="T56" fmla="*/ 6 w 886"/>
                <a:gd name="T57" fmla="*/ 5 h 280"/>
                <a:gd name="T58" fmla="*/ 6 w 886"/>
                <a:gd name="T59" fmla="*/ 5 h 280"/>
                <a:gd name="T60" fmla="*/ 6 w 886"/>
                <a:gd name="T61" fmla="*/ 5 h 280"/>
                <a:gd name="T62" fmla="*/ 8 w 886"/>
                <a:gd name="T63" fmla="*/ 5 h 280"/>
                <a:gd name="T64" fmla="*/ 10 w 886"/>
                <a:gd name="T65" fmla="*/ 5 h 280"/>
                <a:gd name="T66" fmla="*/ 11 w 886"/>
                <a:gd name="T67" fmla="*/ 4 h 280"/>
                <a:gd name="T68" fmla="*/ 13 w 886"/>
                <a:gd name="T69" fmla="*/ 4 h 280"/>
                <a:gd name="T70" fmla="*/ 14 w 886"/>
                <a:gd name="T71" fmla="*/ 4 h 280"/>
                <a:gd name="T72" fmla="*/ 14 w 886"/>
                <a:gd name="T73" fmla="*/ 3 h 280"/>
                <a:gd name="T74" fmla="*/ 14 w 886"/>
                <a:gd name="T75" fmla="*/ 3 h 280"/>
                <a:gd name="T76" fmla="*/ 12 w 886"/>
                <a:gd name="T77" fmla="*/ 1 h 280"/>
                <a:gd name="T78" fmla="*/ 11 w 886"/>
                <a:gd name="T79" fmla="*/ 1 h 280"/>
                <a:gd name="T80" fmla="*/ 10 w 886"/>
                <a:gd name="T81" fmla="*/ 1 h 280"/>
                <a:gd name="T82" fmla="*/ 8 w 886"/>
                <a:gd name="T83" fmla="*/ 0 h 280"/>
                <a:gd name="T84" fmla="*/ 7 w 886"/>
                <a:gd name="T85" fmla="*/ 1 h 280"/>
                <a:gd name="T86" fmla="*/ 5 w 886"/>
                <a:gd name="T87" fmla="*/ 1 h 280"/>
                <a:gd name="T88" fmla="*/ 4 w 886"/>
                <a:gd name="T89" fmla="*/ 1 h 280"/>
                <a:gd name="T90" fmla="*/ 3 w 886"/>
                <a:gd name="T91" fmla="*/ 2 h 280"/>
                <a:gd name="T92" fmla="*/ 3 w 886"/>
                <a:gd name="T93" fmla="*/ 2 h 280"/>
                <a:gd name="T94" fmla="*/ 3 w 886"/>
                <a:gd name="T95" fmla="*/ 2 h 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6" h="280">
                  <a:moveTo>
                    <a:pt x="143" y="86"/>
                  </a:moveTo>
                  <a:lnTo>
                    <a:pt x="76" y="106"/>
                  </a:lnTo>
                  <a:lnTo>
                    <a:pt x="13" y="146"/>
                  </a:lnTo>
                  <a:lnTo>
                    <a:pt x="0" y="181"/>
                  </a:lnTo>
                  <a:lnTo>
                    <a:pt x="29" y="217"/>
                  </a:lnTo>
                  <a:lnTo>
                    <a:pt x="133" y="232"/>
                  </a:lnTo>
                  <a:lnTo>
                    <a:pt x="209" y="196"/>
                  </a:lnTo>
                  <a:lnTo>
                    <a:pt x="211" y="196"/>
                  </a:lnTo>
                  <a:lnTo>
                    <a:pt x="215" y="198"/>
                  </a:lnTo>
                  <a:lnTo>
                    <a:pt x="219" y="202"/>
                  </a:lnTo>
                  <a:lnTo>
                    <a:pt x="226" y="205"/>
                  </a:lnTo>
                  <a:lnTo>
                    <a:pt x="232" y="209"/>
                  </a:lnTo>
                  <a:lnTo>
                    <a:pt x="238" y="215"/>
                  </a:lnTo>
                  <a:lnTo>
                    <a:pt x="241" y="217"/>
                  </a:lnTo>
                  <a:lnTo>
                    <a:pt x="245" y="221"/>
                  </a:lnTo>
                  <a:lnTo>
                    <a:pt x="245" y="222"/>
                  </a:lnTo>
                  <a:lnTo>
                    <a:pt x="249" y="224"/>
                  </a:lnTo>
                  <a:lnTo>
                    <a:pt x="255" y="226"/>
                  </a:lnTo>
                  <a:lnTo>
                    <a:pt x="260" y="232"/>
                  </a:lnTo>
                  <a:lnTo>
                    <a:pt x="268" y="236"/>
                  </a:lnTo>
                  <a:lnTo>
                    <a:pt x="276" y="242"/>
                  </a:lnTo>
                  <a:lnTo>
                    <a:pt x="283" y="247"/>
                  </a:lnTo>
                  <a:lnTo>
                    <a:pt x="293" y="253"/>
                  </a:lnTo>
                  <a:lnTo>
                    <a:pt x="300" y="257"/>
                  </a:lnTo>
                  <a:lnTo>
                    <a:pt x="308" y="262"/>
                  </a:lnTo>
                  <a:lnTo>
                    <a:pt x="315" y="266"/>
                  </a:lnTo>
                  <a:lnTo>
                    <a:pt x="323" y="270"/>
                  </a:lnTo>
                  <a:lnTo>
                    <a:pt x="327" y="274"/>
                  </a:lnTo>
                  <a:lnTo>
                    <a:pt x="333" y="278"/>
                  </a:lnTo>
                  <a:lnTo>
                    <a:pt x="334" y="280"/>
                  </a:lnTo>
                  <a:lnTo>
                    <a:pt x="336" y="280"/>
                  </a:lnTo>
                  <a:lnTo>
                    <a:pt x="492" y="266"/>
                  </a:lnTo>
                  <a:lnTo>
                    <a:pt x="593" y="276"/>
                  </a:lnTo>
                  <a:lnTo>
                    <a:pt x="697" y="238"/>
                  </a:lnTo>
                  <a:lnTo>
                    <a:pt x="777" y="245"/>
                  </a:lnTo>
                  <a:lnTo>
                    <a:pt x="861" y="217"/>
                  </a:lnTo>
                  <a:lnTo>
                    <a:pt x="886" y="184"/>
                  </a:lnTo>
                  <a:lnTo>
                    <a:pt x="874" y="141"/>
                  </a:lnTo>
                  <a:lnTo>
                    <a:pt x="747" y="34"/>
                  </a:lnTo>
                  <a:lnTo>
                    <a:pt x="694" y="13"/>
                  </a:lnTo>
                  <a:lnTo>
                    <a:pt x="620" y="34"/>
                  </a:lnTo>
                  <a:lnTo>
                    <a:pt x="504" y="0"/>
                  </a:lnTo>
                  <a:lnTo>
                    <a:pt x="428" y="23"/>
                  </a:lnTo>
                  <a:lnTo>
                    <a:pt x="319" y="6"/>
                  </a:lnTo>
                  <a:lnTo>
                    <a:pt x="245" y="38"/>
                  </a:lnTo>
                  <a:lnTo>
                    <a:pt x="173" y="86"/>
                  </a:lnTo>
                  <a:lnTo>
                    <a:pt x="143" y="86"/>
                  </a:lnTo>
                  <a:close/>
                </a:path>
              </a:pathLst>
            </a:custGeom>
            <a:solidFill>
              <a:srgbClr val="C2C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3669" y="2764"/>
              <a:ext cx="243" cy="89"/>
            </a:xfrm>
            <a:custGeom>
              <a:avLst/>
              <a:gdLst>
                <a:gd name="T0" fmla="*/ 6 w 485"/>
                <a:gd name="T1" fmla="*/ 0 h 177"/>
                <a:gd name="T2" fmla="*/ 6 w 485"/>
                <a:gd name="T3" fmla="*/ 0 h 177"/>
                <a:gd name="T4" fmla="*/ 7 w 485"/>
                <a:gd name="T5" fmla="*/ 1 h 177"/>
                <a:gd name="T6" fmla="*/ 7 w 485"/>
                <a:gd name="T7" fmla="*/ 1 h 177"/>
                <a:gd name="T8" fmla="*/ 8 w 485"/>
                <a:gd name="T9" fmla="*/ 1 h 177"/>
                <a:gd name="T10" fmla="*/ 8 w 485"/>
                <a:gd name="T11" fmla="*/ 1 h 177"/>
                <a:gd name="T12" fmla="*/ 8 w 485"/>
                <a:gd name="T13" fmla="*/ 1 h 177"/>
                <a:gd name="T14" fmla="*/ 8 w 485"/>
                <a:gd name="T15" fmla="*/ 1 h 177"/>
                <a:gd name="T16" fmla="*/ 7 w 485"/>
                <a:gd name="T17" fmla="*/ 1 h 177"/>
                <a:gd name="T18" fmla="*/ 7 w 485"/>
                <a:gd name="T19" fmla="*/ 1 h 177"/>
                <a:gd name="T20" fmla="*/ 7 w 485"/>
                <a:gd name="T21" fmla="*/ 1 h 177"/>
                <a:gd name="T22" fmla="*/ 6 w 485"/>
                <a:gd name="T23" fmla="*/ 1 h 177"/>
                <a:gd name="T24" fmla="*/ 6 w 485"/>
                <a:gd name="T25" fmla="*/ 1 h 177"/>
                <a:gd name="T26" fmla="*/ 6 w 485"/>
                <a:gd name="T27" fmla="*/ 1 h 177"/>
                <a:gd name="T28" fmla="*/ 5 w 485"/>
                <a:gd name="T29" fmla="*/ 1 h 177"/>
                <a:gd name="T30" fmla="*/ 5 w 485"/>
                <a:gd name="T31" fmla="*/ 1 h 177"/>
                <a:gd name="T32" fmla="*/ 4 w 485"/>
                <a:gd name="T33" fmla="*/ 1 h 177"/>
                <a:gd name="T34" fmla="*/ 4 w 485"/>
                <a:gd name="T35" fmla="*/ 2 h 177"/>
                <a:gd name="T36" fmla="*/ 3 w 485"/>
                <a:gd name="T37" fmla="*/ 2 h 177"/>
                <a:gd name="T38" fmla="*/ 3 w 485"/>
                <a:gd name="T39" fmla="*/ 2 h 177"/>
                <a:gd name="T40" fmla="*/ 3 w 485"/>
                <a:gd name="T41" fmla="*/ 2 h 177"/>
                <a:gd name="T42" fmla="*/ 3 w 485"/>
                <a:gd name="T43" fmla="*/ 2 h 177"/>
                <a:gd name="T44" fmla="*/ 3 w 485"/>
                <a:gd name="T45" fmla="*/ 2 h 177"/>
                <a:gd name="T46" fmla="*/ 3 w 485"/>
                <a:gd name="T47" fmla="*/ 2 h 177"/>
                <a:gd name="T48" fmla="*/ 2 w 485"/>
                <a:gd name="T49" fmla="*/ 2 h 177"/>
                <a:gd name="T50" fmla="*/ 2 w 485"/>
                <a:gd name="T51" fmla="*/ 2 h 177"/>
                <a:gd name="T52" fmla="*/ 2 w 485"/>
                <a:gd name="T53" fmla="*/ 2 h 177"/>
                <a:gd name="T54" fmla="*/ 1 w 485"/>
                <a:gd name="T55" fmla="*/ 3 h 177"/>
                <a:gd name="T56" fmla="*/ 1 w 485"/>
                <a:gd name="T57" fmla="*/ 3 h 177"/>
                <a:gd name="T58" fmla="*/ 1 w 485"/>
                <a:gd name="T59" fmla="*/ 3 h 177"/>
                <a:gd name="T60" fmla="*/ 1 w 485"/>
                <a:gd name="T61" fmla="*/ 3 h 177"/>
                <a:gd name="T62" fmla="*/ 1 w 485"/>
                <a:gd name="T63" fmla="*/ 3 h 177"/>
                <a:gd name="T64" fmla="*/ 1 w 485"/>
                <a:gd name="T65" fmla="*/ 2 h 177"/>
                <a:gd name="T66" fmla="*/ 1 w 485"/>
                <a:gd name="T67" fmla="*/ 2 h 177"/>
                <a:gd name="T68" fmla="*/ 2 w 485"/>
                <a:gd name="T69" fmla="*/ 2 h 177"/>
                <a:gd name="T70" fmla="*/ 3 w 485"/>
                <a:gd name="T71" fmla="*/ 2 h 177"/>
                <a:gd name="T72" fmla="*/ 3 w 485"/>
                <a:gd name="T73" fmla="*/ 2 h 177"/>
                <a:gd name="T74" fmla="*/ 4 w 485"/>
                <a:gd name="T75" fmla="*/ 1 h 177"/>
                <a:gd name="T76" fmla="*/ 4 w 485"/>
                <a:gd name="T77" fmla="*/ 1 h 177"/>
                <a:gd name="T78" fmla="*/ 5 w 485"/>
                <a:gd name="T79" fmla="*/ 1 h 177"/>
                <a:gd name="T80" fmla="*/ 5 w 485"/>
                <a:gd name="T81" fmla="*/ 1 h 177"/>
                <a:gd name="T82" fmla="*/ 5 w 485"/>
                <a:gd name="T83" fmla="*/ 0 h 1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5" h="177">
                  <a:moveTo>
                    <a:pt x="327" y="0"/>
                  </a:moveTo>
                  <a:lnTo>
                    <a:pt x="337" y="0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03" y="2"/>
                  </a:lnTo>
                  <a:lnTo>
                    <a:pt x="417" y="4"/>
                  </a:lnTo>
                  <a:lnTo>
                    <a:pt x="426" y="6"/>
                  </a:lnTo>
                  <a:lnTo>
                    <a:pt x="438" y="9"/>
                  </a:lnTo>
                  <a:lnTo>
                    <a:pt x="445" y="13"/>
                  </a:lnTo>
                  <a:lnTo>
                    <a:pt x="457" y="19"/>
                  </a:lnTo>
                  <a:lnTo>
                    <a:pt x="464" y="25"/>
                  </a:lnTo>
                  <a:lnTo>
                    <a:pt x="472" y="32"/>
                  </a:lnTo>
                  <a:lnTo>
                    <a:pt x="479" y="40"/>
                  </a:lnTo>
                  <a:lnTo>
                    <a:pt x="485" y="51"/>
                  </a:lnTo>
                  <a:lnTo>
                    <a:pt x="481" y="55"/>
                  </a:lnTo>
                  <a:lnTo>
                    <a:pt x="477" y="57"/>
                  </a:lnTo>
                  <a:lnTo>
                    <a:pt x="474" y="59"/>
                  </a:lnTo>
                  <a:lnTo>
                    <a:pt x="470" y="59"/>
                  </a:lnTo>
                  <a:lnTo>
                    <a:pt x="464" y="57"/>
                  </a:lnTo>
                  <a:lnTo>
                    <a:pt x="460" y="55"/>
                  </a:lnTo>
                  <a:lnTo>
                    <a:pt x="457" y="51"/>
                  </a:lnTo>
                  <a:lnTo>
                    <a:pt x="453" y="49"/>
                  </a:lnTo>
                  <a:lnTo>
                    <a:pt x="449" y="44"/>
                  </a:lnTo>
                  <a:lnTo>
                    <a:pt x="443" y="40"/>
                  </a:lnTo>
                  <a:lnTo>
                    <a:pt x="438" y="38"/>
                  </a:lnTo>
                  <a:lnTo>
                    <a:pt x="434" y="34"/>
                  </a:lnTo>
                  <a:lnTo>
                    <a:pt x="426" y="32"/>
                  </a:lnTo>
                  <a:lnTo>
                    <a:pt x="418" y="28"/>
                  </a:lnTo>
                  <a:lnTo>
                    <a:pt x="411" y="27"/>
                  </a:lnTo>
                  <a:lnTo>
                    <a:pt x="403" y="27"/>
                  </a:lnTo>
                  <a:lnTo>
                    <a:pt x="396" y="23"/>
                  </a:lnTo>
                  <a:lnTo>
                    <a:pt x="386" y="23"/>
                  </a:lnTo>
                  <a:lnTo>
                    <a:pt x="379" y="21"/>
                  </a:lnTo>
                  <a:lnTo>
                    <a:pt x="371" y="19"/>
                  </a:lnTo>
                  <a:lnTo>
                    <a:pt x="361" y="19"/>
                  </a:lnTo>
                  <a:lnTo>
                    <a:pt x="352" y="19"/>
                  </a:lnTo>
                  <a:lnTo>
                    <a:pt x="344" y="19"/>
                  </a:lnTo>
                  <a:lnTo>
                    <a:pt x="337" y="19"/>
                  </a:lnTo>
                  <a:lnTo>
                    <a:pt x="323" y="19"/>
                  </a:lnTo>
                  <a:lnTo>
                    <a:pt x="312" y="23"/>
                  </a:lnTo>
                  <a:lnTo>
                    <a:pt x="301" y="25"/>
                  </a:lnTo>
                  <a:lnTo>
                    <a:pt x="291" y="28"/>
                  </a:lnTo>
                  <a:lnTo>
                    <a:pt x="278" y="32"/>
                  </a:lnTo>
                  <a:lnTo>
                    <a:pt x="268" y="36"/>
                  </a:lnTo>
                  <a:lnTo>
                    <a:pt x="257" y="40"/>
                  </a:lnTo>
                  <a:lnTo>
                    <a:pt x="247" y="47"/>
                  </a:lnTo>
                  <a:lnTo>
                    <a:pt x="238" y="53"/>
                  </a:lnTo>
                  <a:lnTo>
                    <a:pt x="227" y="61"/>
                  </a:lnTo>
                  <a:lnTo>
                    <a:pt x="217" y="66"/>
                  </a:lnTo>
                  <a:lnTo>
                    <a:pt x="209" y="76"/>
                  </a:lnTo>
                  <a:lnTo>
                    <a:pt x="200" y="85"/>
                  </a:lnTo>
                  <a:lnTo>
                    <a:pt x="190" y="95"/>
                  </a:lnTo>
                  <a:lnTo>
                    <a:pt x="185" y="104"/>
                  </a:lnTo>
                  <a:lnTo>
                    <a:pt x="177" y="118"/>
                  </a:lnTo>
                  <a:lnTo>
                    <a:pt x="170" y="122"/>
                  </a:lnTo>
                  <a:lnTo>
                    <a:pt x="164" y="125"/>
                  </a:lnTo>
                  <a:lnTo>
                    <a:pt x="160" y="125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6" y="122"/>
                  </a:lnTo>
                  <a:lnTo>
                    <a:pt x="158" y="114"/>
                  </a:lnTo>
                  <a:lnTo>
                    <a:pt x="160" y="108"/>
                  </a:lnTo>
                  <a:lnTo>
                    <a:pt x="162" y="101"/>
                  </a:lnTo>
                  <a:lnTo>
                    <a:pt x="160" y="97"/>
                  </a:lnTo>
                  <a:lnTo>
                    <a:pt x="158" y="93"/>
                  </a:lnTo>
                  <a:lnTo>
                    <a:pt x="156" y="93"/>
                  </a:lnTo>
                  <a:lnTo>
                    <a:pt x="152" y="93"/>
                  </a:lnTo>
                  <a:lnTo>
                    <a:pt x="147" y="93"/>
                  </a:lnTo>
                  <a:lnTo>
                    <a:pt x="141" y="93"/>
                  </a:lnTo>
                  <a:lnTo>
                    <a:pt x="135" y="95"/>
                  </a:lnTo>
                  <a:lnTo>
                    <a:pt x="128" y="99"/>
                  </a:lnTo>
                  <a:lnTo>
                    <a:pt x="122" y="101"/>
                  </a:lnTo>
                  <a:lnTo>
                    <a:pt x="113" y="103"/>
                  </a:lnTo>
                  <a:lnTo>
                    <a:pt x="105" y="104"/>
                  </a:lnTo>
                  <a:lnTo>
                    <a:pt x="97" y="106"/>
                  </a:lnTo>
                  <a:lnTo>
                    <a:pt x="90" y="110"/>
                  </a:lnTo>
                  <a:lnTo>
                    <a:pt x="82" y="114"/>
                  </a:lnTo>
                  <a:lnTo>
                    <a:pt x="75" y="118"/>
                  </a:lnTo>
                  <a:lnTo>
                    <a:pt x="67" y="122"/>
                  </a:lnTo>
                  <a:lnTo>
                    <a:pt x="61" y="125"/>
                  </a:lnTo>
                  <a:lnTo>
                    <a:pt x="54" y="131"/>
                  </a:lnTo>
                  <a:lnTo>
                    <a:pt x="48" y="135"/>
                  </a:lnTo>
                  <a:lnTo>
                    <a:pt x="40" y="141"/>
                  </a:lnTo>
                  <a:lnTo>
                    <a:pt x="37" y="148"/>
                  </a:lnTo>
                  <a:lnTo>
                    <a:pt x="31" y="154"/>
                  </a:lnTo>
                  <a:lnTo>
                    <a:pt x="27" y="160"/>
                  </a:lnTo>
                  <a:lnTo>
                    <a:pt x="23" y="167"/>
                  </a:lnTo>
                  <a:lnTo>
                    <a:pt x="19" y="177"/>
                  </a:lnTo>
                  <a:lnTo>
                    <a:pt x="14" y="173"/>
                  </a:lnTo>
                  <a:lnTo>
                    <a:pt x="8" y="171"/>
                  </a:lnTo>
                  <a:lnTo>
                    <a:pt x="4" y="169"/>
                  </a:lnTo>
                  <a:lnTo>
                    <a:pt x="0" y="167"/>
                  </a:lnTo>
                  <a:lnTo>
                    <a:pt x="6" y="154"/>
                  </a:lnTo>
                  <a:lnTo>
                    <a:pt x="12" y="141"/>
                  </a:lnTo>
                  <a:lnTo>
                    <a:pt x="19" y="131"/>
                  </a:lnTo>
                  <a:lnTo>
                    <a:pt x="29" y="122"/>
                  </a:lnTo>
                  <a:lnTo>
                    <a:pt x="38" y="112"/>
                  </a:lnTo>
                  <a:lnTo>
                    <a:pt x="48" y="104"/>
                  </a:lnTo>
                  <a:lnTo>
                    <a:pt x="59" y="97"/>
                  </a:lnTo>
                  <a:lnTo>
                    <a:pt x="71" y="93"/>
                  </a:lnTo>
                  <a:lnTo>
                    <a:pt x="84" y="85"/>
                  </a:lnTo>
                  <a:lnTo>
                    <a:pt x="95" y="82"/>
                  </a:lnTo>
                  <a:lnTo>
                    <a:pt x="109" y="78"/>
                  </a:lnTo>
                  <a:lnTo>
                    <a:pt x="122" y="76"/>
                  </a:lnTo>
                  <a:lnTo>
                    <a:pt x="133" y="74"/>
                  </a:lnTo>
                  <a:lnTo>
                    <a:pt x="149" y="72"/>
                  </a:lnTo>
                  <a:lnTo>
                    <a:pt x="160" y="72"/>
                  </a:lnTo>
                  <a:lnTo>
                    <a:pt x="175" y="74"/>
                  </a:lnTo>
                  <a:lnTo>
                    <a:pt x="183" y="66"/>
                  </a:lnTo>
                  <a:lnTo>
                    <a:pt x="190" y="61"/>
                  </a:lnTo>
                  <a:lnTo>
                    <a:pt x="200" y="53"/>
                  </a:lnTo>
                  <a:lnTo>
                    <a:pt x="209" y="47"/>
                  </a:lnTo>
                  <a:lnTo>
                    <a:pt x="217" y="42"/>
                  </a:lnTo>
                  <a:lnTo>
                    <a:pt x="227" y="36"/>
                  </a:lnTo>
                  <a:lnTo>
                    <a:pt x="238" y="30"/>
                  </a:lnTo>
                  <a:lnTo>
                    <a:pt x="247" y="25"/>
                  </a:lnTo>
                  <a:lnTo>
                    <a:pt x="257" y="19"/>
                  </a:lnTo>
                  <a:lnTo>
                    <a:pt x="265" y="15"/>
                  </a:lnTo>
                  <a:lnTo>
                    <a:pt x="276" y="11"/>
                  </a:lnTo>
                  <a:lnTo>
                    <a:pt x="285" y="7"/>
                  </a:lnTo>
                  <a:lnTo>
                    <a:pt x="295" y="4"/>
                  </a:lnTo>
                  <a:lnTo>
                    <a:pt x="304" y="2"/>
                  </a:lnTo>
                  <a:lnTo>
                    <a:pt x="316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3851" y="2761"/>
              <a:ext cx="137" cy="32"/>
            </a:xfrm>
            <a:custGeom>
              <a:avLst/>
              <a:gdLst>
                <a:gd name="T0" fmla="*/ 1 w 276"/>
                <a:gd name="T1" fmla="*/ 0 h 65"/>
                <a:gd name="T2" fmla="*/ 2 w 276"/>
                <a:gd name="T3" fmla="*/ 0 h 65"/>
                <a:gd name="T4" fmla="*/ 2 w 276"/>
                <a:gd name="T5" fmla="*/ 0 h 65"/>
                <a:gd name="T6" fmla="*/ 2 w 276"/>
                <a:gd name="T7" fmla="*/ 0 h 65"/>
                <a:gd name="T8" fmla="*/ 2 w 276"/>
                <a:gd name="T9" fmla="*/ 0 h 65"/>
                <a:gd name="T10" fmla="*/ 2 w 276"/>
                <a:gd name="T11" fmla="*/ 0 h 65"/>
                <a:gd name="T12" fmla="*/ 2 w 276"/>
                <a:gd name="T13" fmla="*/ 0 h 65"/>
                <a:gd name="T14" fmla="*/ 3 w 276"/>
                <a:gd name="T15" fmla="*/ 0 h 65"/>
                <a:gd name="T16" fmla="*/ 3 w 276"/>
                <a:gd name="T17" fmla="*/ 0 h 65"/>
                <a:gd name="T18" fmla="*/ 3 w 276"/>
                <a:gd name="T19" fmla="*/ 0 h 65"/>
                <a:gd name="T20" fmla="*/ 3 w 276"/>
                <a:gd name="T21" fmla="*/ 0 h 65"/>
                <a:gd name="T22" fmla="*/ 3 w 276"/>
                <a:gd name="T23" fmla="*/ 0 h 65"/>
                <a:gd name="T24" fmla="*/ 3 w 276"/>
                <a:gd name="T25" fmla="*/ 0 h 65"/>
                <a:gd name="T26" fmla="*/ 3 w 276"/>
                <a:gd name="T27" fmla="*/ 0 h 65"/>
                <a:gd name="T28" fmla="*/ 4 w 276"/>
                <a:gd name="T29" fmla="*/ 0 h 65"/>
                <a:gd name="T30" fmla="*/ 4 w 276"/>
                <a:gd name="T31" fmla="*/ 0 h 65"/>
                <a:gd name="T32" fmla="*/ 4 w 276"/>
                <a:gd name="T33" fmla="*/ 0 h 65"/>
                <a:gd name="T34" fmla="*/ 4 w 276"/>
                <a:gd name="T35" fmla="*/ 0 h 65"/>
                <a:gd name="T36" fmla="*/ 4 w 276"/>
                <a:gd name="T37" fmla="*/ 0 h 65"/>
                <a:gd name="T38" fmla="*/ 3 w 276"/>
                <a:gd name="T39" fmla="*/ 0 h 65"/>
                <a:gd name="T40" fmla="*/ 3 w 276"/>
                <a:gd name="T41" fmla="*/ 0 h 65"/>
                <a:gd name="T42" fmla="*/ 3 w 276"/>
                <a:gd name="T43" fmla="*/ 0 h 65"/>
                <a:gd name="T44" fmla="*/ 3 w 276"/>
                <a:gd name="T45" fmla="*/ 0 h 65"/>
                <a:gd name="T46" fmla="*/ 2 w 276"/>
                <a:gd name="T47" fmla="*/ 0 h 65"/>
                <a:gd name="T48" fmla="*/ 2 w 276"/>
                <a:gd name="T49" fmla="*/ 0 h 65"/>
                <a:gd name="T50" fmla="*/ 2 w 276"/>
                <a:gd name="T51" fmla="*/ 0 h 65"/>
                <a:gd name="T52" fmla="*/ 2 w 276"/>
                <a:gd name="T53" fmla="*/ 0 h 65"/>
                <a:gd name="T54" fmla="*/ 1 w 276"/>
                <a:gd name="T55" fmla="*/ 0 h 65"/>
                <a:gd name="T56" fmla="*/ 1 w 276"/>
                <a:gd name="T57" fmla="*/ 0 h 65"/>
                <a:gd name="T58" fmla="*/ 1 w 276"/>
                <a:gd name="T59" fmla="*/ 0 h 65"/>
                <a:gd name="T60" fmla="*/ 1 w 276"/>
                <a:gd name="T61" fmla="*/ 0 h 65"/>
                <a:gd name="T62" fmla="*/ 0 w 276"/>
                <a:gd name="T63" fmla="*/ 0 h 65"/>
                <a:gd name="T64" fmla="*/ 0 w 276"/>
                <a:gd name="T65" fmla="*/ 0 h 65"/>
                <a:gd name="T66" fmla="*/ 0 w 276"/>
                <a:gd name="T67" fmla="*/ 0 h 65"/>
                <a:gd name="T68" fmla="*/ 0 w 276"/>
                <a:gd name="T69" fmla="*/ 0 h 65"/>
                <a:gd name="T70" fmla="*/ 0 w 276"/>
                <a:gd name="T71" fmla="*/ 1 h 65"/>
                <a:gd name="T72" fmla="*/ 0 w 276"/>
                <a:gd name="T73" fmla="*/ 1 h 65"/>
                <a:gd name="T74" fmla="*/ 0 w 276"/>
                <a:gd name="T75" fmla="*/ 1 h 65"/>
                <a:gd name="T76" fmla="*/ 0 w 276"/>
                <a:gd name="T77" fmla="*/ 0 h 65"/>
                <a:gd name="T78" fmla="*/ 0 w 276"/>
                <a:gd name="T79" fmla="*/ 0 h 65"/>
                <a:gd name="T80" fmla="*/ 0 w 276"/>
                <a:gd name="T81" fmla="*/ 0 h 65"/>
                <a:gd name="T82" fmla="*/ 0 w 276"/>
                <a:gd name="T83" fmla="*/ 0 h 65"/>
                <a:gd name="T84" fmla="*/ 0 w 276"/>
                <a:gd name="T85" fmla="*/ 0 h 65"/>
                <a:gd name="T86" fmla="*/ 0 w 276"/>
                <a:gd name="T87" fmla="*/ 0 h 65"/>
                <a:gd name="T88" fmla="*/ 0 w 276"/>
                <a:gd name="T89" fmla="*/ 0 h 65"/>
                <a:gd name="T90" fmla="*/ 0 w 276"/>
                <a:gd name="T91" fmla="*/ 0 h 65"/>
                <a:gd name="T92" fmla="*/ 0 w 276"/>
                <a:gd name="T93" fmla="*/ 0 h 65"/>
                <a:gd name="T94" fmla="*/ 0 w 276"/>
                <a:gd name="T95" fmla="*/ 0 h 65"/>
                <a:gd name="T96" fmla="*/ 0 w 276"/>
                <a:gd name="T97" fmla="*/ 0 h 65"/>
                <a:gd name="T98" fmla="*/ 0 w 276"/>
                <a:gd name="T99" fmla="*/ 0 h 65"/>
                <a:gd name="T100" fmla="*/ 0 w 276"/>
                <a:gd name="T101" fmla="*/ 0 h 65"/>
                <a:gd name="T102" fmla="*/ 1 w 276"/>
                <a:gd name="T103" fmla="*/ 0 h 65"/>
                <a:gd name="T104" fmla="*/ 1 w 276"/>
                <a:gd name="T105" fmla="*/ 0 h 65"/>
                <a:gd name="T106" fmla="*/ 1 w 276"/>
                <a:gd name="T107" fmla="*/ 0 h 65"/>
                <a:gd name="T108" fmla="*/ 1 w 276"/>
                <a:gd name="T109" fmla="*/ 0 h 65"/>
                <a:gd name="T110" fmla="*/ 1 w 276"/>
                <a:gd name="T111" fmla="*/ 0 h 65"/>
                <a:gd name="T112" fmla="*/ 1 w 276"/>
                <a:gd name="T113" fmla="*/ 0 h 65"/>
                <a:gd name="T114" fmla="*/ 1 w 276"/>
                <a:gd name="T115" fmla="*/ 0 h 65"/>
                <a:gd name="T116" fmla="*/ 1 w 276"/>
                <a:gd name="T117" fmla="*/ 0 h 65"/>
                <a:gd name="T118" fmla="*/ 1 w 276"/>
                <a:gd name="T119" fmla="*/ 0 h 65"/>
                <a:gd name="T120" fmla="*/ 1 w 276"/>
                <a:gd name="T121" fmla="*/ 0 h 65"/>
                <a:gd name="T122" fmla="*/ 1 w 276"/>
                <a:gd name="T123" fmla="*/ 0 h 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6" h="65">
                  <a:moveTo>
                    <a:pt x="124" y="0"/>
                  </a:moveTo>
                  <a:lnTo>
                    <a:pt x="133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7" y="2"/>
                  </a:lnTo>
                  <a:lnTo>
                    <a:pt x="196" y="4"/>
                  </a:lnTo>
                  <a:lnTo>
                    <a:pt x="208" y="6"/>
                  </a:lnTo>
                  <a:lnTo>
                    <a:pt x="215" y="8"/>
                  </a:lnTo>
                  <a:lnTo>
                    <a:pt x="225" y="10"/>
                  </a:lnTo>
                  <a:lnTo>
                    <a:pt x="234" y="14"/>
                  </a:lnTo>
                  <a:lnTo>
                    <a:pt x="244" y="19"/>
                  </a:lnTo>
                  <a:lnTo>
                    <a:pt x="251" y="23"/>
                  </a:lnTo>
                  <a:lnTo>
                    <a:pt x="259" y="29"/>
                  </a:lnTo>
                  <a:lnTo>
                    <a:pt x="268" y="35"/>
                  </a:lnTo>
                  <a:lnTo>
                    <a:pt x="276" y="44"/>
                  </a:lnTo>
                  <a:lnTo>
                    <a:pt x="268" y="50"/>
                  </a:lnTo>
                  <a:lnTo>
                    <a:pt x="261" y="59"/>
                  </a:lnTo>
                  <a:lnTo>
                    <a:pt x="247" y="48"/>
                  </a:lnTo>
                  <a:lnTo>
                    <a:pt x="232" y="40"/>
                  </a:lnTo>
                  <a:lnTo>
                    <a:pt x="219" y="35"/>
                  </a:lnTo>
                  <a:lnTo>
                    <a:pt x="204" y="29"/>
                  </a:lnTo>
                  <a:lnTo>
                    <a:pt x="189" y="25"/>
                  </a:lnTo>
                  <a:lnTo>
                    <a:pt x="171" y="23"/>
                  </a:lnTo>
                  <a:lnTo>
                    <a:pt x="156" y="23"/>
                  </a:lnTo>
                  <a:lnTo>
                    <a:pt x="139" y="23"/>
                  </a:lnTo>
                  <a:lnTo>
                    <a:pt x="124" y="25"/>
                  </a:lnTo>
                  <a:lnTo>
                    <a:pt x="107" y="27"/>
                  </a:lnTo>
                  <a:lnTo>
                    <a:pt x="92" y="31"/>
                  </a:lnTo>
                  <a:lnTo>
                    <a:pt x="76" y="35"/>
                  </a:lnTo>
                  <a:lnTo>
                    <a:pt x="61" y="40"/>
                  </a:lnTo>
                  <a:lnTo>
                    <a:pt x="46" y="48"/>
                  </a:lnTo>
                  <a:lnTo>
                    <a:pt x="31" y="54"/>
                  </a:lnTo>
                  <a:lnTo>
                    <a:pt x="19" y="63"/>
                  </a:lnTo>
                  <a:lnTo>
                    <a:pt x="12" y="65"/>
                  </a:lnTo>
                  <a:lnTo>
                    <a:pt x="8" y="65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4" y="40"/>
                  </a:lnTo>
                  <a:lnTo>
                    <a:pt x="19" y="36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50" y="19"/>
                  </a:lnTo>
                  <a:lnTo>
                    <a:pt x="59" y="15"/>
                  </a:lnTo>
                  <a:lnTo>
                    <a:pt x="67" y="14"/>
                  </a:lnTo>
                  <a:lnTo>
                    <a:pt x="76" y="12"/>
                  </a:lnTo>
                  <a:lnTo>
                    <a:pt x="86" y="8"/>
                  </a:lnTo>
                  <a:lnTo>
                    <a:pt x="94" y="6"/>
                  </a:lnTo>
                  <a:lnTo>
                    <a:pt x="101" y="4"/>
                  </a:lnTo>
                  <a:lnTo>
                    <a:pt x="107" y="2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3978" y="2763"/>
              <a:ext cx="143" cy="129"/>
            </a:xfrm>
            <a:custGeom>
              <a:avLst/>
              <a:gdLst>
                <a:gd name="T0" fmla="*/ 2 w 285"/>
                <a:gd name="T1" fmla="*/ 1 h 257"/>
                <a:gd name="T2" fmla="*/ 2 w 285"/>
                <a:gd name="T3" fmla="*/ 1 h 257"/>
                <a:gd name="T4" fmla="*/ 3 w 285"/>
                <a:gd name="T5" fmla="*/ 1 h 257"/>
                <a:gd name="T6" fmla="*/ 3 w 285"/>
                <a:gd name="T7" fmla="*/ 1 h 257"/>
                <a:gd name="T8" fmla="*/ 3 w 285"/>
                <a:gd name="T9" fmla="*/ 1 h 257"/>
                <a:gd name="T10" fmla="*/ 4 w 285"/>
                <a:gd name="T11" fmla="*/ 2 h 257"/>
                <a:gd name="T12" fmla="*/ 4 w 285"/>
                <a:gd name="T13" fmla="*/ 2 h 257"/>
                <a:gd name="T14" fmla="*/ 4 w 285"/>
                <a:gd name="T15" fmla="*/ 2 h 257"/>
                <a:gd name="T16" fmla="*/ 5 w 285"/>
                <a:gd name="T17" fmla="*/ 3 h 257"/>
                <a:gd name="T18" fmla="*/ 5 w 285"/>
                <a:gd name="T19" fmla="*/ 3 h 257"/>
                <a:gd name="T20" fmla="*/ 5 w 285"/>
                <a:gd name="T21" fmla="*/ 4 h 257"/>
                <a:gd name="T22" fmla="*/ 5 w 285"/>
                <a:gd name="T23" fmla="*/ 4 h 257"/>
                <a:gd name="T24" fmla="*/ 4 w 285"/>
                <a:gd name="T25" fmla="*/ 4 h 257"/>
                <a:gd name="T26" fmla="*/ 4 w 285"/>
                <a:gd name="T27" fmla="*/ 4 h 257"/>
                <a:gd name="T28" fmla="*/ 3 w 285"/>
                <a:gd name="T29" fmla="*/ 4 h 257"/>
                <a:gd name="T30" fmla="*/ 3 w 285"/>
                <a:gd name="T31" fmla="*/ 5 h 257"/>
                <a:gd name="T32" fmla="*/ 3 w 285"/>
                <a:gd name="T33" fmla="*/ 5 h 257"/>
                <a:gd name="T34" fmla="*/ 2 w 285"/>
                <a:gd name="T35" fmla="*/ 5 h 257"/>
                <a:gd name="T36" fmla="*/ 2 w 285"/>
                <a:gd name="T37" fmla="*/ 4 h 257"/>
                <a:gd name="T38" fmla="*/ 2 w 285"/>
                <a:gd name="T39" fmla="*/ 4 h 257"/>
                <a:gd name="T40" fmla="*/ 2 w 285"/>
                <a:gd name="T41" fmla="*/ 4 h 257"/>
                <a:gd name="T42" fmla="*/ 2 w 285"/>
                <a:gd name="T43" fmla="*/ 4 h 257"/>
                <a:gd name="T44" fmla="*/ 2 w 285"/>
                <a:gd name="T45" fmla="*/ 4 h 257"/>
                <a:gd name="T46" fmla="*/ 2 w 285"/>
                <a:gd name="T47" fmla="*/ 4 h 257"/>
                <a:gd name="T48" fmla="*/ 2 w 285"/>
                <a:gd name="T49" fmla="*/ 4 h 257"/>
                <a:gd name="T50" fmla="*/ 2 w 285"/>
                <a:gd name="T51" fmla="*/ 4 h 257"/>
                <a:gd name="T52" fmla="*/ 3 w 285"/>
                <a:gd name="T53" fmla="*/ 4 h 257"/>
                <a:gd name="T54" fmla="*/ 3 w 285"/>
                <a:gd name="T55" fmla="*/ 4 h 257"/>
                <a:gd name="T56" fmla="*/ 3 w 285"/>
                <a:gd name="T57" fmla="*/ 4 h 257"/>
                <a:gd name="T58" fmla="*/ 3 w 285"/>
                <a:gd name="T59" fmla="*/ 4 h 257"/>
                <a:gd name="T60" fmla="*/ 3 w 285"/>
                <a:gd name="T61" fmla="*/ 4 h 257"/>
                <a:gd name="T62" fmla="*/ 4 w 285"/>
                <a:gd name="T63" fmla="*/ 4 h 257"/>
                <a:gd name="T64" fmla="*/ 4 w 285"/>
                <a:gd name="T65" fmla="*/ 4 h 257"/>
                <a:gd name="T66" fmla="*/ 4 w 285"/>
                <a:gd name="T67" fmla="*/ 4 h 257"/>
                <a:gd name="T68" fmla="*/ 4 w 285"/>
                <a:gd name="T69" fmla="*/ 4 h 257"/>
                <a:gd name="T70" fmla="*/ 4 w 285"/>
                <a:gd name="T71" fmla="*/ 3 h 257"/>
                <a:gd name="T72" fmla="*/ 5 w 285"/>
                <a:gd name="T73" fmla="*/ 3 h 257"/>
                <a:gd name="T74" fmla="*/ 5 w 285"/>
                <a:gd name="T75" fmla="*/ 3 h 257"/>
                <a:gd name="T76" fmla="*/ 5 w 285"/>
                <a:gd name="T77" fmla="*/ 3 h 257"/>
                <a:gd name="T78" fmla="*/ 4 w 285"/>
                <a:gd name="T79" fmla="*/ 3 h 257"/>
                <a:gd name="T80" fmla="*/ 4 w 285"/>
                <a:gd name="T81" fmla="*/ 2 h 257"/>
                <a:gd name="T82" fmla="*/ 4 w 285"/>
                <a:gd name="T83" fmla="*/ 2 h 257"/>
                <a:gd name="T84" fmla="*/ 3 w 285"/>
                <a:gd name="T85" fmla="*/ 2 h 257"/>
                <a:gd name="T86" fmla="*/ 3 w 285"/>
                <a:gd name="T87" fmla="*/ 1 h 257"/>
                <a:gd name="T88" fmla="*/ 3 w 285"/>
                <a:gd name="T89" fmla="*/ 1 h 257"/>
                <a:gd name="T90" fmla="*/ 2 w 285"/>
                <a:gd name="T91" fmla="*/ 1 h 257"/>
                <a:gd name="T92" fmla="*/ 2 w 285"/>
                <a:gd name="T93" fmla="*/ 1 h 257"/>
                <a:gd name="T94" fmla="*/ 1 w 285"/>
                <a:gd name="T95" fmla="*/ 1 h 257"/>
                <a:gd name="T96" fmla="*/ 1 w 285"/>
                <a:gd name="T97" fmla="*/ 1 h 257"/>
                <a:gd name="T98" fmla="*/ 1 w 285"/>
                <a:gd name="T99" fmla="*/ 1 h 257"/>
                <a:gd name="T100" fmla="*/ 1 w 285"/>
                <a:gd name="T101" fmla="*/ 1 h 257"/>
                <a:gd name="T102" fmla="*/ 1 w 285"/>
                <a:gd name="T103" fmla="*/ 1 h 257"/>
                <a:gd name="T104" fmla="*/ 0 w 285"/>
                <a:gd name="T105" fmla="*/ 1 h 257"/>
                <a:gd name="T106" fmla="*/ 1 w 285"/>
                <a:gd name="T107" fmla="*/ 1 h 257"/>
                <a:gd name="T108" fmla="*/ 1 w 285"/>
                <a:gd name="T109" fmla="*/ 1 h 257"/>
                <a:gd name="T110" fmla="*/ 1 w 285"/>
                <a:gd name="T111" fmla="*/ 1 h 257"/>
                <a:gd name="T112" fmla="*/ 1 w 285"/>
                <a:gd name="T113" fmla="*/ 1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5" h="257">
                  <a:moveTo>
                    <a:pt x="59" y="6"/>
                  </a:moveTo>
                  <a:lnTo>
                    <a:pt x="74" y="2"/>
                  </a:lnTo>
                  <a:lnTo>
                    <a:pt x="91" y="0"/>
                  </a:lnTo>
                  <a:lnTo>
                    <a:pt x="105" y="2"/>
                  </a:lnTo>
                  <a:lnTo>
                    <a:pt x="120" y="6"/>
                  </a:lnTo>
                  <a:lnTo>
                    <a:pt x="133" y="11"/>
                  </a:lnTo>
                  <a:lnTo>
                    <a:pt x="146" y="19"/>
                  </a:lnTo>
                  <a:lnTo>
                    <a:pt x="158" y="27"/>
                  </a:lnTo>
                  <a:lnTo>
                    <a:pt x="171" y="38"/>
                  </a:lnTo>
                  <a:lnTo>
                    <a:pt x="182" y="48"/>
                  </a:lnTo>
                  <a:lnTo>
                    <a:pt x="194" y="59"/>
                  </a:lnTo>
                  <a:lnTo>
                    <a:pt x="205" y="70"/>
                  </a:lnTo>
                  <a:lnTo>
                    <a:pt x="217" y="84"/>
                  </a:lnTo>
                  <a:lnTo>
                    <a:pt x="226" y="95"/>
                  </a:lnTo>
                  <a:lnTo>
                    <a:pt x="238" y="106"/>
                  </a:lnTo>
                  <a:lnTo>
                    <a:pt x="251" y="116"/>
                  </a:lnTo>
                  <a:lnTo>
                    <a:pt x="264" y="127"/>
                  </a:lnTo>
                  <a:lnTo>
                    <a:pt x="276" y="143"/>
                  </a:lnTo>
                  <a:lnTo>
                    <a:pt x="283" y="156"/>
                  </a:lnTo>
                  <a:lnTo>
                    <a:pt x="285" y="169"/>
                  </a:lnTo>
                  <a:lnTo>
                    <a:pt x="285" y="183"/>
                  </a:lnTo>
                  <a:lnTo>
                    <a:pt x="281" y="194"/>
                  </a:lnTo>
                  <a:lnTo>
                    <a:pt x="274" y="203"/>
                  </a:lnTo>
                  <a:lnTo>
                    <a:pt x="264" y="215"/>
                  </a:lnTo>
                  <a:lnTo>
                    <a:pt x="253" y="224"/>
                  </a:lnTo>
                  <a:lnTo>
                    <a:pt x="239" y="232"/>
                  </a:lnTo>
                  <a:lnTo>
                    <a:pt x="226" y="240"/>
                  </a:lnTo>
                  <a:lnTo>
                    <a:pt x="211" y="243"/>
                  </a:lnTo>
                  <a:lnTo>
                    <a:pt x="196" y="249"/>
                  </a:lnTo>
                  <a:lnTo>
                    <a:pt x="181" y="253"/>
                  </a:lnTo>
                  <a:lnTo>
                    <a:pt x="165" y="257"/>
                  </a:lnTo>
                  <a:lnTo>
                    <a:pt x="152" y="257"/>
                  </a:lnTo>
                  <a:lnTo>
                    <a:pt x="141" y="257"/>
                  </a:lnTo>
                  <a:lnTo>
                    <a:pt x="133" y="257"/>
                  </a:lnTo>
                  <a:lnTo>
                    <a:pt x="125" y="257"/>
                  </a:lnTo>
                  <a:lnTo>
                    <a:pt x="122" y="257"/>
                  </a:lnTo>
                  <a:lnTo>
                    <a:pt x="118" y="255"/>
                  </a:lnTo>
                  <a:lnTo>
                    <a:pt x="112" y="255"/>
                  </a:lnTo>
                  <a:lnTo>
                    <a:pt x="108" y="255"/>
                  </a:lnTo>
                  <a:lnTo>
                    <a:pt x="103" y="253"/>
                  </a:lnTo>
                  <a:lnTo>
                    <a:pt x="97" y="251"/>
                  </a:lnTo>
                  <a:lnTo>
                    <a:pt x="93" y="251"/>
                  </a:lnTo>
                  <a:lnTo>
                    <a:pt x="89" y="249"/>
                  </a:lnTo>
                  <a:lnTo>
                    <a:pt x="82" y="247"/>
                  </a:lnTo>
                  <a:lnTo>
                    <a:pt x="78" y="243"/>
                  </a:lnTo>
                  <a:lnTo>
                    <a:pt x="82" y="238"/>
                  </a:lnTo>
                  <a:lnTo>
                    <a:pt x="89" y="234"/>
                  </a:lnTo>
                  <a:lnTo>
                    <a:pt x="97" y="232"/>
                  </a:lnTo>
                  <a:lnTo>
                    <a:pt x="105" y="230"/>
                  </a:lnTo>
                  <a:lnTo>
                    <a:pt x="108" y="230"/>
                  </a:lnTo>
                  <a:lnTo>
                    <a:pt x="116" y="232"/>
                  </a:lnTo>
                  <a:lnTo>
                    <a:pt x="122" y="232"/>
                  </a:lnTo>
                  <a:lnTo>
                    <a:pt x="127" y="234"/>
                  </a:lnTo>
                  <a:lnTo>
                    <a:pt x="135" y="234"/>
                  </a:lnTo>
                  <a:lnTo>
                    <a:pt x="141" y="234"/>
                  </a:lnTo>
                  <a:lnTo>
                    <a:pt x="148" y="234"/>
                  </a:lnTo>
                  <a:lnTo>
                    <a:pt x="156" y="234"/>
                  </a:lnTo>
                  <a:lnTo>
                    <a:pt x="163" y="234"/>
                  </a:lnTo>
                  <a:lnTo>
                    <a:pt x="171" y="234"/>
                  </a:lnTo>
                  <a:lnTo>
                    <a:pt x="177" y="232"/>
                  </a:lnTo>
                  <a:lnTo>
                    <a:pt x="184" y="230"/>
                  </a:lnTo>
                  <a:lnTo>
                    <a:pt x="190" y="228"/>
                  </a:lnTo>
                  <a:lnTo>
                    <a:pt x="198" y="226"/>
                  </a:lnTo>
                  <a:lnTo>
                    <a:pt x="205" y="222"/>
                  </a:lnTo>
                  <a:lnTo>
                    <a:pt x="211" y="221"/>
                  </a:lnTo>
                  <a:lnTo>
                    <a:pt x="219" y="219"/>
                  </a:lnTo>
                  <a:lnTo>
                    <a:pt x="224" y="215"/>
                  </a:lnTo>
                  <a:lnTo>
                    <a:pt x="232" y="211"/>
                  </a:lnTo>
                  <a:lnTo>
                    <a:pt x="238" y="209"/>
                  </a:lnTo>
                  <a:lnTo>
                    <a:pt x="243" y="203"/>
                  </a:lnTo>
                  <a:lnTo>
                    <a:pt x="249" y="198"/>
                  </a:lnTo>
                  <a:lnTo>
                    <a:pt x="255" y="192"/>
                  </a:lnTo>
                  <a:lnTo>
                    <a:pt x="258" y="188"/>
                  </a:lnTo>
                  <a:lnTo>
                    <a:pt x="260" y="181"/>
                  </a:lnTo>
                  <a:lnTo>
                    <a:pt x="262" y="175"/>
                  </a:lnTo>
                  <a:lnTo>
                    <a:pt x="262" y="167"/>
                  </a:lnTo>
                  <a:lnTo>
                    <a:pt x="260" y="162"/>
                  </a:lnTo>
                  <a:lnTo>
                    <a:pt x="257" y="154"/>
                  </a:lnTo>
                  <a:lnTo>
                    <a:pt x="253" y="148"/>
                  </a:lnTo>
                  <a:lnTo>
                    <a:pt x="245" y="143"/>
                  </a:lnTo>
                  <a:lnTo>
                    <a:pt x="238" y="139"/>
                  </a:lnTo>
                  <a:lnTo>
                    <a:pt x="226" y="127"/>
                  </a:lnTo>
                  <a:lnTo>
                    <a:pt x="215" y="118"/>
                  </a:lnTo>
                  <a:lnTo>
                    <a:pt x="205" y="106"/>
                  </a:lnTo>
                  <a:lnTo>
                    <a:pt x="194" y="95"/>
                  </a:lnTo>
                  <a:lnTo>
                    <a:pt x="182" y="84"/>
                  </a:lnTo>
                  <a:lnTo>
                    <a:pt x="171" y="72"/>
                  </a:lnTo>
                  <a:lnTo>
                    <a:pt x="162" y="61"/>
                  </a:lnTo>
                  <a:lnTo>
                    <a:pt x="150" y="53"/>
                  </a:lnTo>
                  <a:lnTo>
                    <a:pt x="139" y="42"/>
                  </a:lnTo>
                  <a:lnTo>
                    <a:pt x="125" y="36"/>
                  </a:lnTo>
                  <a:lnTo>
                    <a:pt x="112" y="30"/>
                  </a:lnTo>
                  <a:lnTo>
                    <a:pt x="101" y="27"/>
                  </a:lnTo>
                  <a:lnTo>
                    <a:pt x="86" y="25"/>
                  </a:lnTo>
                  <a:lnTo>
                    <a:pt x="70" y="25"/>
                  </a:lnTo>
                  <a:lnTo>
                    <a:pt x="57" y="29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7" y="42"/>
                  </a:lnTo>
                  <a:lnTo>
                    <a:pt x="23" y="44"/>
                  </a:lnTo>
                  <a:lnTo>
                    <a:pt x="17" y="46"/>
                  </a:lnTo>
                  <a:lnTo>
                    <a:pt x="11" y="48"/>
                  </a:lnTo>
                  <a:lnTo>
                    <a:pt x="8" y="49"/>
                  </a:lnTo>
                  <a:lnTo>
                    <a:pt x="4" y="51"/>
                  </a:lnTo>
                  <a:lnTo>
                    <a:pt x="0" y="29"/>
                  </a:lnTo>
                  <a:lnTo>
                    <a:pt x="6" y="25"/>
                  </a:lnTo>
                  <a:lnTo>
                    <a:pt x="13" y="21"/>
                  </a:lnTo>
                  <a:lnTo>
                    <a:pt x="21" y="17"/>
                  </a:lnTo>
                  <a:lnTo>
                    <a:pt x="30" y="15"/>
                  </a:lnTo>
                  <a:lnTo>
                    <a:pt x="38" y="11"/>
                  </a:lnTo>
                  <a:lnTo>
                    <a:pt x="46" y="8"/>
                  </a:lnTo>
                  <a:lnTo>
                    <a:pt x="51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3792" y="2865"/>
              <a:ext cx="253" cy="44"/>
            </a:xfrm>
            <a:custGeom>
              <a:avLst/>
              <a:gdLst>
                <a:gd name="T0" fmla="*/ 8 w 505"/>
                <a:gd name="T1" fmla="*/ 0 h 88"/>
                <a:gd name="T2" fmla="*/ 8 w 505"/>
                <a:gd name="T3" fmla="*/ 0 h 88"/>
                <a:gd name="T4" fmla="*/ 8 w 505"/>
                <a:gd name="T5" fmla="*/ 1 h 88"/>
                <a:gd name="T6" fmla="*/ 8 w 505"/>
                <a:gd name="T7" fmla="*/ 1 h 88"/>
                <a:gd name="T8" fmla="*/ 8 w 505"/>
                <a:gd name="T9" fmla="*/ 1 h 88"/>
                <a:gd name="T10" fmla="*/ 8 w 505"/>
                <a:gd name="T11" fmla="*/ 1 h 88"/>
                <a:gd name="T12" fmla="*/ 7 w 505"/>
                <a:gd name="T13" fmla="*/ 1 h 88"/>
                <a:gd name="T14" fmla="*/ 7 w 505"/>
                <a:gd name="T15" fmla="*/ 2 h 88"/>
                <a:gd name="T16" fmla="*/ 7 w 505"/>
                <a:gd name="T17" fmla="*/ 2 h 88"/>
                <a:gd name="T18" fmla="*/ 6 w 505"/>
                <a:gd name="T19" fmla="*/ 2 h 88"/>
                <a:gd name="T20" fmla="*/ 6 w 505"/>
                <a:gd name="T21" fmla="*/ 2 h 88"/>
                <a:gd name="T22" fmla="*/ 5 w 505"/>
                <a:gd name="T23" fmla="*/ 2 h 88"/>
                <a:gd name="T24" fmla="*/ 5 w 505"/>
                <a:gd name="T25" fmla="*/ 2 h 88"/>
                <a:gd name="T26" fmla="*/ 4 w 505"/>
                <a:gd name="T27" fmla="*/ 2 h 88"/>
                <a:gd name="T28" fmla="*/ 4 w 505"/>
                <a:gd name="T29" fmla="*/ 2 h 88"/>
                <a:gd name="T30" fmla="*/ 4 w 505"/>
                <a:gd name="T31" fmla="*/ 2 h 88"/>
                <a:gd name="T32" fmla="*/ 3 w 505"/>
                <a:gd name="T33" fmla="*/ 2 h 88"/>
                <a:gd name="T34" fmla="*/ 3 w 505"/>
                <a:gd name="T35" fmla="*/ 2 h 88"/>
                <a:gd name="T36" fmla="*/ 3 w 505"/>
                <a:gd name="T37" fmla="*/ 2 h 88"/>
                <a:gd name="T38" fmla="*/ 2 w 505"/>
                <a:gd name="T39" fmla="*/ 2 h 88"/>
                <a:gd name="T40" fmla="*/ 2 w 505"/>
                <a:gd name="T41" fmla="*/ 2 h 88"/>
                <a:gd name="T42" fmla="*/ 2 w 505"/>
                <a:gd name="T43" fmla="*/ 2 h 88"/>
                <a:gd name="T44" fmla="*/ 2 w 505"/>
                <a:gd name="T45" fmla="*/ 2 h 88"/>
                <a:gd name="T46" fmla="*/ 1 w 505"/>
                <a:gd name="T47" fmla="*/ 2 h 88"/>
                <a:gd name="T48" fmla="*/ 1 w 505"/>
                <a:gd name="T49" fmla="*/ 1 h 88"/>
                <a:gd name="T50" fmla="*/ 1 w 505"/>
                <a:gd name="T51" fmla="*/ 1 h 88"/>
                <a:gd name="T52" fmla="*/ 1 w 505"/>
                <a:gd name="T53" fmla="*/ 1 h 88"/>
                <a:gd name="T54" fmla="*/ 1 w 505"/>
                <a:gd name="T55" fmla="*/ 1 h 88"/>
                <a:gd name="T56" fmla="*/ 0 w 505"/>
                <a:gd name="T57" fmla="*/ 1 h 88"/>
                <a:gd name="T58" fmla="*/ 1 w 505"/>
                <a:gd name="T59" fmla="*/ 1 h 88"/>
                <a:gd name="T60" fmla="*/ 1 w 505"/>
                <a:gd name="T61" fmla="*/ 1 h 88"/>
                <a:gd name="T62" fmla="*/ 1 w 505"/>
                <a:gd name="T63" fmla="*/ 1 h 88"/>
                <a:gd name="T64" fmla="*/ 1 w 505"/>
                <a:gd name="T65" fmla="*/ 1 h 88"/>
                <a:gd name="T66" fmla="*/ 1 w 505"/>
                <a:gd name="T67" fmla="*/ 1 h 88"/>
                <a:gd name="T68" fmla="*/ 1 w 505"/>
                <a:gd name="T69" fmla="*/ 1 h 88"/>
                <a:gd name="T70" fmla="*/ 1 w 505"/>
                <a:gd name="T71" fmla="*/ 1 h 88"/>
                <a:gd name="T72" fmla="*/ 2 w 505"/>
                <a:gd name="T73" fmla="*/ 1 h 88"/>
                <a:gd name="T74" fmla="*/ 2 w 505"/>
                <a:gd name="T75" fmla="*/ 1 h 88"/>
                <a:gd name="T76" fmla="*/ 2 w 505"/>
                <a:gd name="T77" fmla="*/ 1 h 88"/>
                <a:gd name="T78" fmla="*/ 2 w 505"/>
                <a:gd name="T79" fmla="*/ 1 h 88"/>
                <a:gd name="T80" fmla="*/ 2 w 505"/>
                <a:gd name="T81" fmla="*/ 2 h 88"/>
                <a:gd name="T82" fmla="*/ 3 w 505"/>
                <a:gd name="T83" fmla="*/ 2 h 88"/>
                <a:gd name="T84" fmla="*/ 3 w 505"/>
                <a:gd name="T85" fmla="*/ 1 h 88"/>
                <a:gd name="T86" fmla="*/ 3 w 505"/>
                <a:gd name="T87" fmla="*/ 1 h 88"/>
                <a:gd name="T88" fmla="*/ 4 w 505"/>
                <a:gd name="T89" fmla="*/ 1 h 88"/>
                <a:gd name="T90" fmla="*/ 4 w 505"/>
                <a:gd name="T91" fmla="*/ 1 h 88"/>
                <a:gd name="T92" fmla="*/ 4 w 505"/>
                <a:gd name="T93" fmla="*/ 1 h 88"/>
                <a:gd name="T94" fmla="*/ 4 w 505"/>
                <a:gd name="T95" fmla="*/ 1 h 88"/>
                <a:gd name="T96" fmla="*/ 5 w 505"/>
                <a:gd name="T97" fmla="*/ 1 h 88"/>
                <a:gd name="T98" fmla="*/ 5 w 505"/>
                <a:gd name="T99" fmla="*/ 1 h 88"/>
                <a:gd name="T100" fmla="*/ 6 w 505"/>
                <a:gd name="T101" fmla="*/ 1 h 88"/>
                <a:gd name="T102" fmla="*/ 6 w 505"/>
                <a:gd name="T103" fmla="*/ 1 h 88"/>
                <a:gd name="T104" fmla="*/ 7 w 505"/>
                <a:gd name="T105" fmla="*/ 1 h 88"/>
                <a:gd name="T106" fmla="*/ 7 w 505"/>
                <a:gd name="T107" fmla="*/ 1 h 88"/>
                <a:gd name="T108" fmla="*/ 7 w 505"/>
                <a:gd name="T109" fmla="*/ 1 h 88"/>
                <a:gd name="T110" fmla="*/ 8 w 505"/>
                <a:gd name="T111" fmla="*/ 1 h 88"/>
                <a:gd name="T112" fmla="*/ 8 w 505"/>
                <a:gd name="T113" fmla="*/ 1 h 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5" h="88">
                  <a:moveTo>
                    <a:pt x="484" y="4"/>
                  </a:moveTo>
                  <a:lnTo>
                    <a:pt x="490" y="0"/>
                  </a:lnTo>
                  <a:lnTo>
                    <a:pt x="496" y="0"/>
                  </a:lnTo>
                  <a:lnTo>
                    <a:pt x="499" y="0"/>
                  </a:lnTo>
                  <a:lnTo>
                    <a:pt x="503" y="2"/>
                  </a:lnTo>
                  <a:lnTo>
                    <a:pt x="505" y="6"/>
                  </a:lnTo>
                  <a:lnTo>
                    <a:pt x="505" y="8"/>
                  </a:lnTo>
                  <a:lnTo>
                    <a:pt x="503" y="10"/>
                  </a:lnTo>
                  <a:lnTo>
                    <a:pt x="499" y="14"/>
                  </a:lnTo>
                  <a:lnTo>
                    <a:pt x="490" y="23"/>
                  </a:lnTo>
                  <a:lnTo>
                    <a:pt x="478" y="33"/>
                  </a:lnTo>
                  <a:lnTo>
                    <a:pt x="467" y="39"/>
                  </a:lnTo>
                  <a:lnTo>
                    <a:pt x="456" y="48"/>
                  </a:lnTo>
                  <a:lnTo>
                    <a:pt x="442" y="54"/>
                  </a:lnTo>
                  <a:lnTo>
                    <a:pt x="429" y="59"/>
                  </a:lnTo>
                  <a:lnTo>
                    <a:pt x="416" y="65"/>
                  </a:lnTo>
                  <a:lnTo>
                    <a:pt x="402" y="71"/>
                  </a:lnTo>
                  <a:lnTo>
                    <a:pt x="389" y="73"/>
                  </a:lnTo>
                  <a:lnTo>
                    <a:pt x="374" y="77"/>
                  </a:lnTo>
                  <a:lnTo>
                    <a:pt x="359" y="78"/>
                  </a:lnTo>
                  <a:lnTo>
                    <a:pt x="345" y="80"/>
                  </a:lnTo>
                  <a:lnTo>
                    <a:pt x="330" y="80"/>
                  </a:lnTo>
                  <a:lnTo>
                    <a:pt x="317" y="82"/>
                  </a:lnTo>
                  <a:lnTo>
                    <a:pt x="302" y="82"/>
                  </a:lnTo>
                  <a:lnTo>
                    <a:pt x="287" y="82"/>
                  </a:lnTo>
                  <a:lnTo>
                    <a:pt x="275" y="78"/>
                  </a:lnTo>
                  <a:lnTo>
                    <a:pt x="264" y="75"/>
                  </a:lnTo>
                  <a:lnTo>
                    <a:pt x="250" y="73"/>
                  </a:lnTo>
                  <a:lnTo>
                    <a:pt x="241" y="73"/>
                  </a:lnTo>
                  <a:lnTo>
                    <a:pt x="230" y="73"/>
                  </a:lnTo>
                  <a:lnTo>
                    <a:pt x="218" y="75"/>
                  </a:lnTo>
                  <a:lnTo>
                    <a:pt x="207" y="77"/>
                  </a:lnTo>
                  <a:lnTo>
                    <a:pt x="195" y="80"/>
                  </a:lnTo>
                  <a:lnTo>
                    <a:pt x="184" y="80"/>
                  </a:lnTo>
                  <a:lnTo>
                    <a:pt x="172" y="82"/>
                  </a:lnTo>
                  <a:lnTo>
                    <a:pt x="159" y="84"/>
                  </a:lnTo>
                  <a:lnTo>
                    <a:pt x="150" y="86"/>
                  </a:lnTo>
                  <a:lnTo>
                    <a:pt x="138" y="86"/>
                  </a:lnTo>
                  <a:lnTo>
                    <a:pt x="125" y="88"/>
                  </a:lnTo>
                  <a:lnTo>
                    <a:pt x="114" y="86"/>
                  </a:lnTo>
                  <a:lnTo>
                    <a:pt x="102" y="86"/>
                  </a:lnTo>
                  <a:lnTo>
                    <a:pt x="95" y="82"/>
                  </a:lnTo>
                  <a:lnTo>
                    <a:pt x="87" y="80"/>
                  </a:lnTo>
                  <a:lnTo>
                    <a:pt x="81" y="77"/>
                  </a:lnTo>
                  <a:lnTo>
                    <a:pt x="74" y="75"/>
                  </a:lnTo>
                  <a:lnTo>
                    <a:pt x="68" y="71"/>
                  </a:lnTo>
                  <a:lnTo>
                    <a:pt x="62" y="69"/>
                  </a:lnTo>
                  <a:lnTo>
                    <a:pt x="55" y="65"/>
                  </a:lnTo>
                  <a:lnTo>
                    <a:pt x="49" y="63"/>
                  </a:lnTo>
                  <a:lnTo>
                    <a:pt x="43" y="59"/>
                  </a:lnTo>
                  <a:lnTo>
                    <a:pt x="38" y="56"/>
                  </a:lnTo>
                  <a:lnTo>
                    <a:pt x="30" y="52"/>
                  </a:lnTo>
                  <a:lnTo>
                    <a:pt x="24" y="48"/>
                  </a:lnTo>
                  <a:lnTo>
                    <a:pt x="19" y="42"/>
                  </a:lnTo>
                  <a:lnTo>
                    <a:pt x="13" y="39"/>
                  </a:lnTo>
                  <a:lnTo>
                    <a:pt x="7" y="33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30" y="19"/>
                  </a:lnTo>
                  <a:lnTo>
                    <a:pt x="36" y="23"/>
                  </a:lnTo>
                  <a:lnTo>
                    <a:pt x="41" y="27"/>
                  </a:lnTo>
                  <a:lnTo>
                    <a:pt x="45" y="31"/>
                  </a:lnTo>
                  <a:lnTo>
                    <a:pt x="53" y="35"/>
                  </a:lnTo>
                  <a:lnTo>
                    <a:pt x="58" y="39"/>
                  </a:lnTo>
                  <a:lnTo>
                    <a:pt x="64" y="42"/>
                  </a:lnTo>
                  <a:lnTo>
                    <a:pt x="70" y="46"/>
                  </a:lnTo>
                  <a:lnTo>
                    <a:pt x="77" y="50"/>
                  </a:lnTo>
                  <a:lnTo>
                    <a:pt x="85" y="54"/>
                  </a:lnTo>
                  <a:lnTo>
                    <a:pt x="91" y="56"/>
                  </a:lnTo>
                  <a:lnTo>
                    <a:pt x="98" y="59"/>
                  </a:lnTo>
                  <a:lnTo>
                    <a:pt x="104" y="61"/>
                  </a:lnTo>
                  <a:lnTo>
                    <a:pt x="112" y="63"/>
                  </a:lnTo>
                  <a:lnTo>
                    <a:pt x="117" y="65"/>
                  </a:lnTo>
                  <a:lnTo>
                    <a:pt x="127" y="65"/>
                  </a:lnTo>
                  <a:lnTo>
                    <a:pt x="138" y="65"/>
                  </a:lnTo>
                  <a:lnTo>
                    <a:pt x="146" y="65"/>
                  </a:lnTo>
                  <a:lnTo>
                    <a:pt x="157" y="63"/>
                  </a:lnTo>
                  <a:lnTo>
                    <a:pt x="165" y="59"/>
                  </a:lnTo>
                  <a:lnTo>
                    <a:pt x="174" y="58"/>
                  </a:lnTo>
                  <a:lnTo>
                    <a:pt x="184" y="56"/>
                  </a:lnTo>
                  <a:lnTo>
                    <a:pt x="193" y="54"/>
                  </a:lnTo>
                  <a:lnTo>
                    <a:pt x="201" y="52"/>
                  </a:lnTo>
                  <a:lnTo>
                    <a:pt x="211" y="48"/>
                  </a:lnTo>
                  <a:lnTo>
                    <a:pt x="218" y="46"/>
                  </a:lnTo>
                  <a:lnTo>
                    <a:pt x="228" y="46"/>
                  </a:lnTo>
                  <a:lnTo>
                    <a:pt x="235" y="46"/>
                  </a:lnTo>
                  <a:lnTo>
                    <a:pt x="245" y="48"/>
                  </a:lnTo>
                  <a:lnTo>
                    <a:pt x="254" y="50"/>
                  </a:lnTo>
                  <a:lnTo>
                    <a:pt x="264" y="54"/>
                  </a:lnTo>
                  <a:lnTo>
                    <a:pt x="277" y="58"/>
                  </a:lnTo>
                  <a:lnTo>
                    <a:pt x="292" y="59"/>
                  </a:lnTo>
                  <a:lnTo>
                    <a:pt x="307" y="59"/>
                  </a:lnTo>
                  <a:lnTo>
                    <a:pt x="321" y="59"/>
                  </a:lnTo>
                  <a:lnTo>
                    <a:pt x="334" y="58"/>
                  </a:lnTo>
                  <a:lnTo>
                    <a:pt x="349" y="56"/>
                  </a:lnTo>
                  <a:lnTo>
                    <a:pt x="363" y="54"/>
                  </a:lnTo>
                  <a:lnTo>
                    <a:pt x="376" y="50"/>
                  </a:lnTo>
                  <a:lnTo>
                    <a:pt x="391" y="46"/>
                  </a:lnTo>
                  <a:lnTo>
                    <a:pt x="404" y="40"/>
                  </a:lnTo>
                  <a:lnTo>
                    <a:pt x="418" y="35"/>
                  </a:lnTo>
                  <a:lnTo>
                    <a:pt x="431" y="31"/>
                  </a:lnTo>
                  <a:lnTo>
                    <a:pt x="442" y="23"/>
                  </a:lnTo>
                  <a:lnTo>
                    <a:pt x="458" y="18"/>
                  </a:lnTo>
                  <a:lnTo>
                    <a:pt x="469" y="10"/>
                  </a:lnTo>
                  <a:lnTo>
                    <a:pt x="48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3668" y="2843"/>
              <a:ext cx="120" cy="41"/>
            </a:xfrm>
            <a:custGeom>
              <a:avLst/>
              <a:gdLst>
                <a:gd name="T0" fmla="*/ 1 w 239"/>
                <a:gd name="T1" fmla="*/ 0 h 82"/>
                <a:gd name="T2" fmla="*/ 1 w 239"/>
                <a:gd name="T3" fmla="*/ 1 h 82"/>
                <a:gd name="T4" fmla="*/ 1 w 239"/>
                <a:gd name="T5" fmla="*/ 1 h 82"/>
                <a:gd name="T6" fmla="*/ 1 w 239"/>
                <a:gd name="T7" fmla="*/ 1 h 82"/>
                <a:gd name="T8" fmla="*/ 1 w 239"/>
                <a:gd name="T9" fmla="*/ 1 h 82"/>
                <a:gd name="T10" fmla="*/ 1 w 239"/>
                <a:gd name="T11" fmla="*/ 1 h 82"/>
                <a:gd name="T12" fmla="*/ 2 w 239"/>
                <a:gd name="T13" fmla="*/ 1 h 82"/>
                <a:gd name="T14" fmla="*/ 2 w 239"/>
                <a:gd name="T15" fmla="*/ 1 h 82"/>
                <a:gd name="T16" fmla="*/ 2 w 239"/>
                <a:gd name="T17" fmla="*/ 1 h 82"/>
                <a:gd name="T18" fmla="*/ 3 w 239"/>
                <a:gd name="T19" fmla="*/ 1 h 82"/>
                <a:gd name="T20" fmla="*/ 3 w 239"/>
                <a:gd name="T21" fmla="*/ 1 h 82"/>
                <a:gd name="T22" fmla="*/ 3 w 239"/>
                <a:gd name="T23" fmla="*/ 1 h 82"/>
                <a:gd name="T24" fmla="*/ 3 w 239"/>
                <a:gd name="T25" fmla="*/ 1 h 82"/>
                <a:gd name="T26" fmla="*/ 3 w 239"/>
                <a:gd name="T27" fmla="*/ 1 h 82"/>
                <a:gd name="T28" fmla="*/ 4 w 239"/>
                <a:gd name="T29" fmla="*/ 1 h 82"/>
                <a:gd name="T30" fmla="*/ 4 w 239"/>
                <a:gd name="T31" fmla="*/ 1 h 82"/>
                <a:gd name="T32" fmla="*/ 4 w 239"/>
                <a:gd name="T33" fmla="*/ 1 h 82"/>
                <a:gd name="T34" fmla="*/ 4 w 239"/>
                <a:gd name="T35" fmla="*/ 1 h 82"/>
                <a:gd name="T36" fmla="*/ 4 w 239"/>
                <a:gd name="T37" fmla="*/ 1 h 82"/>
                <a:gd name="T38" fmla="*/ 4 w 239"/>
                <a:gd name="T39" fmla="*/ 0 h 82"/>
                <a:gd name="T40" fmla="*/ 4 w 239"/>
                <a:gd name="T41" fmla="*/ 1 h 82"/>
                <a:gd name="T42" fmla="*/ 4 w 239"/>
                <a:gd name="T43" fmla="*/ 1 h 82"/>
                <a:gd name="T44" fmla="*/ 4 w 239"/>
                <a:gd name="T45" fmla="*/ 1 h 82"/>
                <a:gd name="T46" fmla="*/ 4 w 239"/>
                <a:gd name="T47" fmla="*/ 1 h 82"/>
                <a:gd name="T48" fmla="*/ 4 w 239"/>
                <a:gd name="T49" fmla="*/ 1 h 82"/>
                <a:gd name="T50" fmla="*/ 4 w 239"/>
                <a:gd name="T51" fmla="*/ 1 h 82"/>
                <a:gd name="T52" fmla="*/ 4 w 239"/>
                <a:gd name="T53" fmla="*/ 1 h 82"/>
                <a:gd name="T54" fmla="*/ 4 w 239"/>
                <a:gd name="T55" fmla="*/ 1 h 82"/>
                <a:gd name="T56" fmla="*/ 3 w 239"/>
                <a:gd name="T57" fmla="*/ 2 h 82"/>
                <a:gd name="T58" fmla="*/ 3 w 239"/>
                <a:gd name="T59" fmla="*/ 2 h 82"/>
                <a:gd name="T60" fmla="*/ 3 w 239"/>
                <a:gd name="T61" fmla="*/ 2 h 82"/>
                <a:gd name="T62" fmla="*/ 3 w 239"/>
                <a:gd name="T63" fmla="*/ 2 h 82"/>
                <a:gd name="T64" fmla="*/ 3 w 239"/>
                <a:gd name="T65" fmla="*/ 2 h 82"/>
                <a:gd name="T66" fmla="*/ 3 w 239"/>
                <a:gd name="T67" fmla="*/ 2 h 82"/>
                <a:gd name="T68" fmla="*/ 2 w 239"/>
                <a:gd name="T69" fmla="*/ 2 h 82"/>
                <a:gd name="T70" fmla="*/ 2 w 239"/>
                <a:gd name="T71" fmla="*/ 2 h 82"/>
                <a:gd name="T72" fmla="*/ 2 w 239"/>
                <a:gd name="T73" fmla="*/ 2 h 82"/>
                <a:gd name="T74" fmla="*/ 2 w 239"/>
                <a:gd name="T75" fmla="*/ 2 h 82"/>
                <a:gd name="T76" fmla="*/ 2 w 239"/>
                <a:gd name="T77" fmla="*/ 2 h 82"/>
                <a:gd name="T78" fmla="*/ 1 w 239"/>
                <a:gd name="T79" fmla="*/ 2 h 82"/>
                <a:gd name="T80" fmla="*/ 1 w 239"/>
                <a:gd name="T81" fmla="*/ 2 h 82"/>
                <a:gd name="T82" fmla="*/ 1 w 239"/>
                <a:gd name="T83" fmla="*/ 2 h 82"/>
                <a:gd name="T84" fmla="*/ 1 w 239"/>
                <a:gd name="T85" fmla="*/ 2 h 82"/>
                <a:gd name="T86" fmla="*/ 1 w 239"/>
                <a:gd name="T87" fmla="*/ 1 h 82"/>
                <a:gd name="T88" fmla="*/ 1 w 239"/>
                <a:gd name="T89" fmla="*/ 1 h 82"/>
                <a:gd name="T90" fmla="*/ 1 w 239"/>
                <a:gd name="T91" fmla="*/ 1 h 82"/>
                <a:gd name="T92" fmla="*/ 1 w 239"/>
                <a:gd name="T93" fmla="*/ 1 h 82"/>
                <a:gd name="T94" fmla="*/ 1 w 239"/>
                <a:gd name="T95" fmla="*/ 1 h 82"/>
                <a:gd name="T96" fmla="*/ 1 w 239"/>
                <a:gd name="T97" fmla="*/ 1 h 82"/>
                <a:gd name="T98" fmla="*/ 1 w 239"/>
                <a:gd name="T99" fmla="*/ 1 h 82"/>
                <a:gd name="T100" fmla="*/ 0 w 239"/>
                <a:gd name="T101" fmla="*/ 1 h 82"/>
                <a:gd name="T102" fmla="*/ 0 w 239"/>
                <a:gd name="T103" fmla="*/ 1 h 82"/>
                <a:gd name="T104" fmla="*/ 0 w 239"/>
                <a:gd name="T105" fmla="*/ 1 h 82"/>
                <a:gd name="T106" fmla="*/ 1 w 239"/>
                <a:gd name="T107" fmla="*/ 1 h 82"/>
                <a:gd name="T108" fmla="*/ 1 w 239"/>
                <a:gd name="T109" fmla="*/ 0 h 82"/>
                <a:gd name="T110" fmla="*/ 1 w 239"/>
                <a:gd name="T111" fmla="*/ 0 h 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9" h="82">
                  <a:moveTo>
                    <a:pt x="5" y="0"/>
                  </a:moveTo>
                  <a:lnTo>
                    <a:pt x="13" y="11"/>
                  </a:lnTo>
                  <a:lnTo>
                    <a:pt x="22" y="24"/>
                  </a:lnTo>
                  <a:lnTo>
                    <a:pt x="34" y="34"/>
                  </a:lnTo>
                  <a:lnTo>
                    <a:pt x="47" y="42"/>
                  </a:lnTo>
                  <a:lnTo>
                    <a:pt x="62" y="49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2" y="59"/>
                  </a:lnTo>
                  <a:lnTo>
                    <a:pt x="129" y="57"/>
                  </a:lnTo>
                  <a:lnTo>
                    <a:pt x="146" y="55"/>
                  </a:lnTo>
                  <a:lnTo>
                    <a:pt x="161" y="51"/>
                  </a:lnTo>
                  <a:lnTo>
                    <a:pt x="176" y="47"/>
                  </a:lnTo>
                  <a:lnTo>
                    <a:pt x="188" y="40"/>
                  </a:lnTo>
                  <a:lnTo>
                    <a:pt x="199" y="32"/>
                  </a:lnTo>
                  <a:lnTo>
                    <a:pt x="207" y="23"/>
                  </a:lnTo>
                  <a:lnTo>
                    <a:pt x="214" y="13"/>
                  </a:lnTo>
                  <a:lnTo>
                    <a:pt x="216" y="5"/>
                  </a:lnTo>
                  <a:lnTo>
                    <a:pt x="220" y="2"/>
                  </a:lnTo>
                  <a:lnTo>
                    <a:pt x="226" y="0"/>
                  </a:lnTo>
                  <a:lnTo>
                    <a:pt x="229" y="2"/>
                  </a:lnTo>
                  <a:lnTo>
                    <a:pt x="235" y="4"/>
                  </a:lnTo>
                  <a:lnTo>
                    <a:pt x="239" y="13"/>
                  </a:lnTo>
                  <a:lnTo>
                    <a:pt x="233" y="24"/>
                  </a:lnTo>
                  <a:lnTo>
                    <a:pt x="228" y="36"/>
                  </a:lnTo>
                  <a:lnTo>
                    <a:pt x="220" y="45"/>
                  </a:lnTo>
                  <a:lnTo>
                    <a:pt x="212" y="55"/>
                  </a:lnTo>
                  <a:lnTo>
                    <a:pt x="201" y="61"/>
                  </a:lnTo>
                  <a:lnTo>
                    <a:pt x="191" y="66"/>
                  </a:lnTo>
                  <a:lnTo>
                    <a:pt x="180" y="72"/>
                  </a:lnTo>
                  <a:lnTo>
                    <a:pt x="169" y="76"/>
                  </a:lnTo>
                  <a:lnTo>
                    <a:pt x="155" y="78"/>
                  </a:lnTo>
                  <a:lnTo>
                    <a:pt x="142" y="80"/>
                  </a:lnTo>
                  <a:lnTo>
                    <a:pt x="129" y="82"/>
                  </a:lnTo>
                  <a:lnTo>
                    <a:pt x="115" y="82"/>
                  </a:lnTo>
                  <a:lnTo>
                    <a:pt x="104" y="82"/>
                  </a:lnTo>
                  <a:lnTo>
                    <a:pt x="91" y="82"/>
                  </a:lnTo>
                  <a:lnTo>
                    <a:pt x="79" y="80"/>
                  </a:lnTo>
                  <a:lnTo>
                    <a:pt x="68" y="78"/>
                  </a:lnTo>
                  <a:lnTo>
                    <a:pt x="62" y="76"/>
                  </a:lnTo>
                  <a:lnTo>
                    <a:pt x="55" y="74"/>
                  </a:lnTo>
                  <a:lnTo>
                    <a:pt x="49" y="70"/>
                  </a:lnTo>
                  <a:lnTo>
                    <a:pt x="41" y="68"/>
                  </a:lnTo>
                  <a:lnTo>
                    <a:pt x="34" y="64"/>
                  </a:lnTo>
                  <a:lnTo>
                    <a:pt x="28" y="61"/>
                  </a:lnTo>
                  <a:lnTo>
                    <a:pt x="20" y="55"/>
                  </a:lnTo>
                  <a:lnTo>
                    <a:pt x="17" y="51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3979" y="2802"/>
              <a:ext cx="42" cy="50"/>
            </a:xfrm>
            <a:custGeom>
              <a:avLst/>
              <a:gdLst>
                <a:gd name="T0" fmla="*/ 2 w 84"/>
                <a:gd name="T1" fmla="*/ 1 h 99"/>
                <a:gd name="T2" fmla="*/ 2 w 84"/>
                <a:gd name="T3" fmla="*/ 1 h 99"/>
                <a:gd name="T4" fmla="*/ 2 w 84"/>
                <a:gd name="T5" fmla="*/ 1 h 99"/>
                <a:gd name="T6" fmla="*/ 2 w 84"/>
                <a:gd name="T7" fmla="*/ 1 h 99"/>
                <a:gd name="T8" fmla="*/ 2 w 84"/>
                <a:gd name="T9" fmla="*/ 1 h 99"/>
                <a:gd name="T10" fmla="*/ 2 w 84"/>
                <a:gd name="T11" fmla="*/ 1 h 99"/>
                <a:gd name="T12" fmla="*/ 2 w 84"/>
                <a:gd name="T13" fmla="*/ 1 h 99"/>
                <a:gd name="T14" fmla="*/ 2 w 84"/>
                <a:gd name="T15" fmla="*/ 1 h 99"/>
                <a:gd name="T16" fmla="*/ 2 w 84"/>
                <a:gd name="T17" fmla="*/ 2 h 99"/>
                <a:gd name="T18" fmla="*/ 1 w 84"/>
                <a:gd name="T19" fmla="*/ 2 h 99"/>
                <a:gd name="T20" fmla="*/ 1 w 84"/>
                <a:gd name="T21" fmla="*/ 2 h 99"/>
                <a:gd name="T22" fmla="*/ 1 w 84"/>
                <a:gd name="T23" fmla="*/ 2 h 99"/>
                <a:gd name="T24" fmla="*/ 1 w 84"/>
                <a:gd name="T25" fmla="*/ 2 h 99"/>
                <a:gd name="T26" fmla="*/ 1 w 84"/>
                <a:gd name="T27" fmla="*/ 2 h 99"/>
                <a:gd name="T28" fmla="*/ 1 w 84"/>
                <a:gd name="T29" fmla="*/ 2 h 99"/>
                <a:gd name="T30" fmla="*/ 1 w 84"/>
                <a:gd name="T31" fmla="*/ 2 h 99"/>
                <a:gd name="T32" fmla="*/ 1 w 84"/>
                <a:gd name="T33" fmla="*/ 2 h 99"/>
                <a:gd name="T34" fmla="*/ 1 w 84"/>
                <a:gd name="T35" fmla="*/ 2 h 99"/>
                <a:gd name="T36" fmla="*/ 1 w 84"/>
                <a:gd name="T37" fmla="*/ 2 h 99"/>
                <a:gd name="T38" fmla="*/ 0 w 84"/>
                <a:gd name="T39" fmla="*/ 2 h 99"/>
                <a:gd name="T40" fmla="*/ 0 w 84"/>
                <a:gd name="T41" fmla="*/ 2 h 99"/>
                <a:gd name="T42" fmla="*/ 0 w 84"/>
                <a:gd name="T43" fmla="*/ 2 h 99"/>
                <a:gd name="T44" fmla="*/ 1 w 84"/>
                <a:gd name="T45" fmla="*/ 2 h 99"/>
                <a:gd name="T46" fmla="*/ 1 w 84"/>
                <a:gd name="T47" fmla="*/ 2 h 99"/>
                <a:gd name="T48" fmla="*/ 1 w 84"/>
                <a:gd name="T49" fmla="*/ 2 h 99"/>
                <a:gd name="T50" fmla="*/ 1 w 84"/>
                <a:gd name="T51" fmla="*/ 2 h 99"/>
                <a:gd name="T52" fmla="*/ 1 w 84"/>
                <a:gd name="T53" fmla="*/ 2 h 99"/>
                <a:gd name="T54" fmla="*/ 1 w 84"/>
                <a:gd name="T55" fmla="*/ 2 h 99"/>
                <a:gd name="T56" fmla="*/ 1 w 84"/>
                <a:gd name="T57" fmla="*/ 2 h 99"/>
                <a:gd name="T58" fmla="*/ 1 w 84"/>
                <a:gd name="T59" fmla="*/ 1 h 99"/>
                <a:gd name="T60" fmla="*/ 1 w 84"/>
                <a:gd name="T61" fmla="*/ 1 h 99"/>
                <a:gd name="T62" fmla="*/ 1 w 84"/>
                <a:gd name="T63" fmla="*/ 1 h 99"/>
                <a:gd name="T64" fmla="*/ 1 w 84"/>
                <a:gd name="T65" fmla="*/ 1 h 99"/>
                <a:gd name="T66" fmla="*/ 1 w 84"/>
                <a:gd name="T67" fmla="*/ 1 h 99"/>
                <a:gd name="T68" fmla="*/ 1 w 84"/>
                <a:gd name="T69" fmla="*/ 1 h 99"/>
                <a:gd name="T70" fmla="*/ 1 w 84"/>
                <a:gd name="T71" fmla="*/ 1 h 99"/>
                <a:gd name="T72" fmla="*/ 1 w 84"/>
                <a:gd name="T73" fmla="*/ 1 h 99"/>
                <a:gd name="T74" fmla="*/ 1 w 84"/>
                <a:gd name="T75" fmla="*/ 1 h 99"/>
                <a:gd name="T76" fmla="*/ 1 w 84"/>
                <a:gd name="T77" fmla="*/ 1 h 99"/>
                <a:gd name="T78" fmla="*/ 1 w 84"/>
                <a:gd name="T79" fmla="*/ 1 h 99"/>
                <a:gd name="T80" fmla="*/ 1 w 84"/>
                <a:gd name="T81" fmla="*/ 1 h 99"/>
                <a:gd name="T82" fmla="*/ 1 w 84"/>
                <a:gd name="T83" fmla="*/ 0 h 99"/>
                <a:gd name="T84" fmla="*/ 1 w 84"/>
                <a:gd name="T85" fmla="*/ 0 h 99"/>
                <a:gd name="T86" fmla="*/ 2 w 84"/>
                <a:gd name="T87" fmla="*/ 1 h 99"/>
                <a:gd name="T88" fmla="*/ 2 w 84"/>
                <a:gd name="T89" fmla="*/ 1 h 99"/>
                <a:gd name="T90" fmla="*/ 2 w 84"/>
                <a:gd name="T91" fmla="*/ 1 h 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4" h="99">
                  <a:moveTo>
                    <a:pt x="76" y="8"/>
                  </a:moveTo>
                  <a:lnTo>
                    <a:pt x="80" y="11"/>
                  </a:lnTo>
                  <a:lnTo>
                    <a:pt x="84" y="19"/>
                  </a:lnTo>
                  <a:lnTo>
                    <a:pt x="84" y="27"/>
                  </a:lnTo>
                  <a:lnTo>
                    <a:pt x="84" y="34"/>
                  </a:lnTo>
                  <a:lnTo>
                    <a:pt x="82" y="42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70" y="67"/>
                  </a:lnTo>
                  <a:lnTo>
                    <a:pt x="63" y="72"/>
                  </a:lnTo>
                  <a:lnTo>
                    <a:pt x="57" y="80"/>
                  </a:lnTo>
                  <a:lnTo>
                    <a:pt x="49" y="86"/>
                  </a:lnTo>
                  <a:lnTo>
                    <a:pt x="42" y="91"/>
                  </a:lnTo>
                  <a:lnTo>
                    <a:pt x="32" y="95"/>
                  </a:lnTo>
                  <a:lnTo>
                    <a:pt x="25" y="97"/>
                  </a:lnTo>
                  <a:lnTo>
                    <a:pt x="17" y="99"/>
                  </a:lnTo>
                  <a:lnTo>
                    <a:pt x="9" y="99"/>
                  </a:lnTo>
                  <a:lnTo>
                    <a:pt x="4" y="97"/>
                  </a:lnTo>
                  <a:lnTo>
                    <a:pt x="2" y="95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4" y="84"/>
                  </a:lnTo>
                  <a:lnTo>
                    <a:pt x="8" y="80"/>
                  </a:lnTo>
                  <a:lnTo>
                    <a:pt x="15" y="80"/>
                  </a:lnTo>
                  <a:lnTo>
                    <a:pt x="21" y="76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36" y="67"/>
                  </a:lnTo>
                  <a:lnTo>
                    <a:pt x="42" y="63"/>
                  </a:lnTo>
                  <a:lnTo>
                    <a:pt x="46" y="59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5" y="44"/>
                  </a:lnTo>
                  <a:lnTo>
                    <a:pt x="57" y="38"/>
                  </a:lnTo>
                  <a:lnTo>
                    <a:pt x="57" y="32"/>
                  </a:lnTo>
                  <a:lnTo>
                    <a:pt x="59" y="27"/>
                  </a:lnTo>
                  <a:lnTo>
                    <a:pt x="57" y="19"/>
                  </a:lnTo>
                  <a:lnTo>
                    <a:pt x="55" y="13"/>
                  </a:lnTo>
                  <a:lnTo>
                    <a:pt x="53" y="8"/>
                  </a:lnTo>
                  <a:lnTo>
                    <a:pt x="55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3806" y="2832"/>
              <a:ext cx="97" cy="24"/>
            </a:xfrm>
            <a:custGeom>
              <a:avLst/>
              <a:gdLst>
                <a:gd name="T0" fmla="*/ 3 w 194"/>
                <a:gd name="T1" fmla="*/ 1 h 47"/>
                <a:gd name="T2" fmla="*/ 3 w 194"/>
                <a:gd name="T3" fmla="*/ 1 h 47"/>
                <a:gd name="T4" fmla="*/ 3 w 194"/>
                <a:gd name="T5" fmla="*/ 1 h 47"/>
                <a:gd name="T6" fmla="*/ 3 w 194"/>
                <a:gd name="T7" fmla="*/ 0 h 47"/>
                <a:gd name="T8" fmla="*/ 3 w 194"/>
                <a:gd name="T9" fmla="*/ 1 h 47"/>
                <a:gd name="T10" fmla="*/ 3 w 194"/>
                <a:gd name="T11" fmla="*/ 1 h 47"/>
                <a:gd name="T12" fmla="*/ 4 w 194"/>
                <a:gd name="T13" fmla="*/ 1 h 47"/>
                <a:gd name="T14" fmla="*/ 4 w 194"/>
                <a:gd name="T15" fmla="*/ 1 h 47"/>
                <a:gd name="T16" fmla="*/ 3 w 194"/>
                <a:gd name="T17" fmla="*/ 1 h 47"/>
                <a:gd name="T18" fmla="*/ 3 w 194"/>
                <a:gd name="T19" fmla="*/ 1 h 47"/>
                <a:gd name="T20" fmla="*/ 3 w 194"/>
                <a:gd name="T21" fmla="*/ 1 h 47"/>
                <a:gd name="T22" fmla="*/ 3 w 194"/>
                <a:gd name="T23" fmla="*/ 1 h 47"/>
                <a:gd name="T24" fmla="*/ 3 w 194"/>
                <a:gd name="T25" fmla="*/ 1 h 47"/>
                <a:gd name="T26" fmla="*/ 3 w 194"/>
                <a:gd name="T27" fmla="*/ 1 h 47"/>
                <a:gd name="T28" fmla="*/ 3 w 194"/>
                <a:gd name="T29" fmla="*/ 1 h 47"/>
                <a:gd name="T30" fmla="*/ 2 w 194"/>
                <a:gd name="T31" fmla="*/ 1 h 47"/>
                <a:gd name="T32" fmla="*/ 2 w 194"/>
                <a:gd name="T33" fmla="*/ 1 h 47"/>
                <a:gd name="T34" fmla="*/ 2 w 194"/>
                <a:gd name="T35" fmla="*/ 1 h 47"/>
                <a:gd name="T36" fmla="*/ 2 w 194"/>
                <a:gd name="T37" fmla="*/ 1 h 47"/>
                <a:gd name="T38" fmla="*/ 2 w 194"/>
                <a:gd name="T39" fmla="*/ 1 h 47"/>
                <a:gd name="T40" fmla="*/ 1 w 194"/>
                <a:gd name="T41" fmla="*/ 1 h 47"/>
                <a:gd name="T42" fmla="*/ 1 w 194"/>
                <a:gd name="T43" fmla="*/ 1 h 47"/>
                <a:gd name="T44" fmla="*/ 1 w 194"/>
                <a:gd name="T45" fmla="*/ 1 h 47"/>
                <a:gd name="T46" fmla="*/ 1 w 194"/>
                <a:gd name="T47" fmla="*/ 1 h 47"/>
                <a:gd name="T48" fmla="*/ 1 w 194"/>
                <a:gd name="T49" fmla="*/ 1 h 47"/>
                <a:gd name="T50" fmla="*/ 1 w 194"/>
                <a:gd name="T51" fmla="*/ 1 h 47"/>
                <a:gd name="T52" fmla="*/ 1 w 194"/>
                <a:gd name="T53" fmla="*/ 1 h 47"/>
                <a:gd name="T54" fmla="*/ 0 w 194"/>
                <a:gd name="T55" fmla="*/ 1 h 47"/>
                <a:gd name="T56" fmla="*/ 1 w 194"/>
                <a:gd name="T57" fmla="*/ 1 h 47"/>
                <a:gd name="T58" fmla="*/ 1 w 194"/>
                <a:gd name="T59" fmla="*/ 1 h 47"/>
                <a:gd name="T60" fmla="*/ 1 w 194"/>
                <a:gd name="T61" fmla="*/ 1 h 47"/>
                <a:gd name="T62" fmla="*/ 1 w 194"/>
                <a:gd name="T63" fmla="*/ 1 h 47"/>
                <a:gd name="T64" fmla="*/ 1 w 194"/>
                <a:gd name="T65" fmla="*/ 1 h 47"/>
                <a:gd name="T66" fmla="*/ 1 w 194"/>
                <a:gd name="T67" fmla="*/ 1 h 47"/>
                <a:gd name="T68" fmla="*/ 1 w 194"/>
                <a:gd name="T69" fmla="*/ 1 h 47"/>
                <a:gd name="T70" fmla="*/ 1 w 194"/>
                <a:gd name="T71" fmla="*/ 1 h 47"/>
                <a:gd name="T72" fmla="*/ 2 w 194"/>
                <a:gd name="T73" fmla="*/ 1 h 47"/>
                <a:gd name="T74" fmla="*/ 2 w 194"/>
                <a:gd name="T75" fmla="*/ 1 h 47"/>
                <a:gd name="T76" fmla="*/ 2 w 194"/>
                <a:gd name="T77" fmla="*/ 1 h 47"/>
                <a:gd name="T78" fmla="*/ 2 w 194"/>
                <a:gd name="T79" fmla="*/ 1 h 47"/>
                <a:gd name="T80" fmla="*/ 2 w 194"/>
                <a:gd name="T81" fmla="*/ 1 h 47"/>
                <a:gd name="T82" fmla="*/ 2 w 194"/>
                <a:gd name="T83" fmla="*/ 1 h 47"/>
                <a:gd name="T84" fmla="*/ 3 w 194"/>
                <a:gd name="T85" fmla="*/ 1 h 47"/>
                <a:gd name="T86" fmla="*/ 3 w 194"/>
                <a:gd name="T87" fmla="*/ 1 h 47"/>
                <a:gd name="T88" fmla="*/ 3 w 194"/>
                <a:gd name="T89" fmla="*/ 1 h 47"/>
                <a:gd name="T90" fmla="*/ 3 w 194"/>
                <a:gd name="T91" fmla="*/ 1 h 47"/>
                <a:gd name="T92" fmla="*/ 3 w 194"/>
                <a:gd name="T93" fmla="*/ 1 h 47"/>
                <a:gd name="T94" fmla="*/ 3 w 194"/>
                <a:gd name="T95" fmla="*/ 1 h 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47">
                  <a:moveTo>
                    <a:pt x="171" y="6"/>
                  </a:moveTo>
                  <a:lnTo>
                    <a:pt x="175" y="2"/>
                  </a:lnTo>
                  <a:lnTo>
                    <a:pt x="179" y="2"/>
                  </a:lnTo>
                  <a:lnTo>
                    <a:pt x="183" y="0"/>
                  </a:lnTo>
                  <a:lnTo>
                    <a:pt x="188" y="2"/>
                  </a:lnTo>
                  <a:lnTo>
                    <a:pt x="190" y="4"/>
                  </a:lnTo>
                  <a:lnTo>
                    <a:pt x="194" y="8"/>
                  </a:lnTo>
                  <a:lnTo>
                    <a:pt x="194" y="11"/>
                  </a:lnTo>
                  <a:lnTo>
                    <a:pt x="192" y="19"/>
                  </a:lnTo>
                  <a:lnTo>
                    <a:pt x="184" y="25"/>
                  </a:lnTo>
                  <a:lnTo>
                    <a:pt x="177" y="30"/>
                  </a:lnTo>
                  <a:lnTo>
                    <a:pt x="167" y="34"/>
                  </a:lnTo>
                  <a:lnTo>
                    <a:pt x="158" y="38"/>
                  </a:lnTo>
                  <a:lnTo>
                    <a:pt x="146" y="40"/>
                  </a:lnTo>
                  <a:lnTo>
                    <a:pt x="135" y="44"/>
                  </a:lnTo>
                  <a:lnTo>
                    <a:pt x="122" y="46"/>
                  </a:lnTo>
                  <a:lnTo>
                    <a:pt x="108" y="47"/>
                  </a:lnTo>
                  <a:lnTo>
                    <a:pt x="95" y="47"/>
                  </a:lnTo>
                  <a:lnTo>
                    <a:pt x="82" y="47"/>
                  </a:lnTo>
                  <a:lnTo>
                    <a:pt x="68" y="47"/>
                  </a:lnTo>
                  <a:lnTo>
                    <a:pt x="55" y="46"/>
                  </a:lnTo>
                  <a:lnTo>
                    <a:pt x="42" y="44"/>
                  </a:lnTo>
                  <a:lnTo>
                    <a:pt x="30" y="42"/>
                  </a:lnTo>
                  <a:lnTo>
                    <a:pt x="21" y="38"/>
                  </a:lnTo>
                  <a:lnTo>
                    <a:pt x="13" y="34"/>
                  </a:lnTo>
                  <a:lnTo>
                    <a:pt x="6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6" y="11"/>
                  </a:lnTo>
                  <a:lnTo>
                    <a:pt x="11" y="9"/>
                  </a:lnTo>
                  <a:lnTo>
                    <a:pt x="19" y="11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8" y="21"/>
                  </a:lnTo>
                  <a:lnTo>
                    <a:pt x="57" y="23"/>
                  </a:lnTo>
                  <a:lnTo>
                    <a:pt x="68" y="25"/>
                  </a:lnTo>
                  <a:lnTo>
                    <a:pt x="80" y="25"/>
                  </a:lnTo>
                  <a:lnTo>
                    <a:pt x="91" y="27"/>
                  </a:lnTo>
                  <a:lnTo>
                    <a:pt x="101" y="27"/>
                  </a:lnTo>
                  <a:lnTo>
                    <a:pt x="110" y="27"/>
                  </a:lnTo>
                  <a:lnTo>
                    <a:pt x="122" y="25"/>
                  </a:lnTo>
                  <a:lnTo>
                    <a:pt x="131" y="23"/>
                  </a:lnTo>
                  <a:lnTo>
                    <a:pt x="141" y="19"/>
                  </a:lnTo>
                  <a:lnTo>
                    <a:pt x="150" y="15"/>
                  </a:lnTo>
                  <a:lnTo>
                    <a:pt x="162" y="11"/>
                  </a:lnTo>
                  <a:lnTo>
                    <a:pt x="17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3853" y="2239"/>
              <a:ext cx="155" cy="93"/>
            </a:xfrm>
            <a:custGeom>
              <a:avLst/>
              <a:gdLst>
                <a:gd name="T0" fmla="*/ 3 w 312"/>
                <a:gd name="T1" fmla="*/ 0 h 187"/>
                <a:gd name="T2" fmla="*/ 3 w 312"/>
                <a:gd name="T3" fmla="*/ 0 h 187"/>
                <a:gd name="T4" fmla="*/ 3 w 312"/>
                <a:gd name="T5" fmla="*/ 0 h 187"/>
                <a:gd name="T6" fmla="*/ 3 w 312"/>
                <a:gd name="T7" fmla="*/ 0 h 187"/>
                <a:gd name="T8" fmla="*/ 4 w 312"/>
                <a:gd name="T9" fmla="*/ 0 h 187"/>
                <a:gd name="T10" fmla="*/ 4 w 312"/>
                <a:gd name="T11" fmla="*/ 0 h 187"/>
                <a:gd name="T12" fmla="*/ 4 w 312"/>
                <a:gd name="T13" fmla="*/ 0 h 187"/>
                <a:gd name="T14" fmla="*/ 4 w 312"/>
                <a:gd name="T15" fmla="*/ 0 h 187"/>
                <a:gd name="T16" fmla="*/ 4 w 312"/>
                <a:gd name="T17" fmla="*/ 0 h 187"/>
                <a:gd name="T18" fmla="*/ 4 w 312"/>
                <a:gd name="T19" fmla="*/ 0 h 187"/>
                <a:gd name="T20" fmla="*/ 4 w 312"/>
                <a:gd name="T21" fmla="*/ 0 h 187"/>
                <a:gd name="T22" fmla="*/ 4 w 312"/>
                <a:gd name="T23" fmla="*/ 0 h 187"/>
                <a:gd name="T24" fmla="*/ 4 w 312"/>
                <a:gd name="T25" fmla="*/ 0 h 187"/>
                <a:gd name="T26" fmla="*/ 3 w 312"/>
                <a:gd name="T27" fmla="*/ 0 h 187"/>
                <a:gd name="T28" fmla="*/ 3 w 312"/>
                <a:gd name="T29" fmla="*/ 0 h 187"/>
                <a:gd name="T30" fmla="*/ 3 w 312"/>
                <a:gd name="T31" fmla="*/ 0 h 187"/>
                <a:gd name="T32" fmla="*/ 3 w 312"/>
                <a:gd name="T33" fmla="*/ 0 h 187"/>
                <a:gd name="T34" fmla="*/ 2 w 312"/>
                <a:gd name="T35" fmla="*/ 0 h 187"/>
                <a:gd name="T36" fmla="*/ 2 w 312"/>
                <a:gd name="T37" fmla="*/ 0 h 187"/>
                <a:gd name="T38" fmla="*/ 2 w 312"/>
                <a:gd name="T39" fmla="*/ 0 h 187"/>
                <a:gd name="T40" fmla="*/ 1 w 312"/>
                <a:gd name="T41" fmla="*/ 0 h 187"/>
                <a:gd name="T42" fmla="*/ 1 w 312"/>
                <a:gd name="T43" fmla="*/ 1 h 187"/>
                <a:gd name="T44" fmla="*/ 0 w 312"/>
                <a:gd name="T45" fmla="*/ 1 h 187"/>
                <a:gd name="T46" fmla="*/ 0 w 312"/>
                <a:gd name="T47" fmla="*/ 1 h 187"/>
                <a:gd name="T48" fmla="*/ 0 w 312"/>
                <a:gd name="T49" fmla="*/ 2 h 187"/>
                <a:gd name="T50" fmla="*/ 0 w 312"/>
                <a:gd name="T51" fmla="*/ 2 h 187"/>
                <a:gd name="T52" fmla="*/ 0 w 312"/>
                <a:gd name="T53" fmla="*/ 2 h 187"/>
                <a:gd name="T54" fmla="*/ 0 w 312"/>
                <a:gd name="T55" fmla="*/ 2 h 187"/>
                <a:gd name="T56" fmla="*/ 0 w 312"/>
                <a:gd name="T57" fmla="*/ 2 h 187"/>
                <a:gd name="T58" fmla="*/ 0 w 312"/>
                <a:gd name="T59" fmla="*/ 2 h 187"/>
                <a:gd name="T60" fmla="*/ 0 w 312"/>
                <a:gd name="T61" fmla="*/ 2 h 187"/>
                <a:gd name="T62" fmla="*/ 0 w 312"/>
                <a:gd name="T63" fmla="*/ 2 h 187"/>
                <a:gd name="T64" fmla="*/ 0 w 312"/>
                <a:gd name="T65" fmla="*/ 2 h 187"/>
                <a:gd name="T66" fmla="*/ 0 w 312"/>
                <a:gd name="T67" fmla="*/ 2 h 187"/>
                <a:gd name="T68" fmla="*/ 0 w 312"/>
                <a:gd name="T69" fmla="*/ 1 h 187"/>
                <a:gd name="T70" fmla="*/ 0 w 312"/>
                <a:gd name="T71" fmla="*/ 1 h 187"/>
                <a:gd name="T72" fmla="*/ 0 w 312"/>
                <a:gd name="T73" fmla="*/ 1 h 187"/>
                <a:gd name="T74" fmla="*/ 0 w 312"/>
                <a:gd name="T75" fmla="*/ 1 h 187"/>
                <a:gd name="T76" fmla="*/ 0 w 312"/>
                <a:gd name="T77" fmla="*/ 1 h 187"/>
                <a:gd name="T78" fmla="*/ 0 w 312"/>
                <a:gd name="T79" fmla="*/ 0 h 187"/>
                <a:gd name="T80" fmla="*/ 1 w 312"/>
                <a:gd name="T81" fmla="*/ 0 h 187"/>
                <a:gd name="T82" fmla="*/ 1 w 312"/>
                <a:gd name="T83" fmla="*/ 0 h 187"/>
                <a:gd name="T84" fmla="*/ 2 w 312"/>
                <a:gd name="T85" fmla="*/ 0 h 187"/>
                <a:gd name="T86" fmla="*/ 2 w 312"/>
                <a:gd name="T87" fmla="*/ 0 h 187"/>
                <a:gd name="T88" fmla="*/ 2 w 312"/>
                <a:gd name="T89" fmla="*/ 0 h 187"/>
                <a:gd name="T90" fmla="*/ 3 w 312"/>
                <a:gd name="T91" fmla="*/ 0 h 187"/>
                <a:gd name="T92" fmla="*/ 3 w 312"/>
                <a:gd name="T93" fmla="*/ 0 h 1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2" h="187">
                  <a:moveTo>
                    <a:pt x="215" y="2"/>
                  </a:moveTo>
                  <a:lnTo>
                    <a:pt x="219" y="2"/>
                  </a:lnTo>
                  <a:lnTo>
                    <a:pt x="224" y="2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5" y="2"/>
                  </a:lnTo>
                  <a:lnTo>
                    <a:pt x="262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83" y="4"/>
                  </a:lnTo>
                  <a:lnTo>
                    <a:pt x="289" y="4"/>
                  </a:lnTo>
                  <a:lnTo>
                    <a:pt x="295" y="6"/>
                  </a:lnTo>
                  <a:lnTo>
                    <a:pt x="300" y="8"/>
                  </a:lnTo>
                  <a:lnTo>
                    <a:pt x="306" y="10"/>
                  </a:lnTo>
                  <a:lnTo>
                    <a:pt x="310" y="12"/>
                  </a:lnTo>
                  <a:lnTo>
                    <a:pt x="312" y="15"/>
                  </a:lnTo>
                  <a:lnTo>
                    <a:pt x="310" y="17"/>
                  </a:lnTo>
                  <a:lnTo>
                    <a:pt x="306" y="21"/>
                  </a:lnTo>
                  <a:lnTo>
                    <a:pt x="306" y="27"/>
                  </a:lnTo>
                  <a:lnTo>
                    <a:pt x="300" y="27"/>
                  </a:lnTo>
                  <a:lnTo>
                    <a:pt x="295" y="27"/>
                  </a:lnTo>
                  <a:lnTo>
                    <a:pt x="287" y="25"/>
                  </a:lnTo>
                  <a:lnTo>
                    <a:pt x="281" y="25"/>
                  </a:lnTo>
                  <a:lnTo>
                    <a:pt x="272" y="25"/>
                  </a:lnTo>
                  <a:lnTo>
                    <a:pt x="262" y="25"/>
                  </a:lnTo>
                  <a:lnTo>
                    <a:pt x="255" y="23"/>
                  </a:lnTo>
                  <a:lnTo>
                    <a:pt x="245" y="23"/>
                  </a:lnTo>
                  <a:lnTo>
                    <a:pt x="236" y="23"/>
                  </a:lnTo>
                  <a:lnTo>
                    <a:pt x="224" y="23"/>
                  </a:lnTo>
                  <a:lnTo>
                    <a:pt x="215" y="23"/>
                  </a:lnTo>
                  <a:lnTo>
                    <a:pt x="205" y="23"/>
                  </a:lnTo>
                  <a:lnTo>
                    <a:pt x="196" y="23"/>
                  </a:lnTo>
                  <a:lnTo>
                    <a:pt x="186" y="25"/>
                  </a:lnTo>
                  <a:lnTo>
                    <a:pt x="177" y="27"/>
                  </a:lnTo>
                  <a:lnTo>
                    <a:pt x="169" y="31"/>
                  </a:lnTo>
                  <a:lnTo>
                    <a:pt x="156" y="33"/>
                  </a:lnTo>
                  <a:lnTo>
                    <a:pt x="143" y="38"/>
                  </a:lnTo>
                  <a:lnTo>
                    <a:pt x="129" y="44"/>
                  </a:lnTo>
                  <a:lnTo>
                    <a:pt x="116" y="52"/>
                  </a:lnTo>
                  <a:lnTo>
                    <a:pt x="103" y="57"/>
                  </a:lnTo>
                  <a:lnTo>
                    <a:pt x="90" y="65"/>
                  </a:lnTo>
                  <a:lnTo>
                    <a:pt x="76" y="74"/>
                  </a:lnTo>
                  <a:lnTo>
                    <a:pt x="65" y="84"/>
                  </a:lnTo>
                  <a:lnTo>
                    <a:pt x="53" y="93"/>
                  </a:lnTo>
                  <a:lnTo>
                    <a:pt x="42" y="105"/>
                  </a:lnTo>
                  <a:lnTo>
                    <a:pt x="34" y="114"/>
                  </a:lnTo>
                  <a:lnTo>
                    <a:pt x="31" y="128"/>
                  </a:lnTo>
                  <a:lnTo>
                    <a:pt x="25" y="141"/>
                  </a:lnTo>
                  <a:lnTo>
                    <a:pt x="23" y="154"/>
                  </a:lnTo>
                  <a:lnTo>
                    <a:pt x="23" y="169"/>
                  </a:lnTo>
                  <a:lnTo>
                    <a:pt x="29" y="187"/>
                  </a:lnTo>
                  <a:lnTo>
                    <a:pt x="23" y="187"/>
                  </a:lnTo>
                  <a:lnTo>
                    <a:pt x="17" y="187"/>
                  </a:lnTo>
                  <a:lnTo>
                    <a:pt x="13" y="187"/>
                  </a:lnTo>
                  <a:lnTo>
                    <a:pt x="12" y="187"/>
                  </a:lnTo>
                  <a:lnTo>
                    <a:pt x="10" y="185"/>
                  </a:lnTo>
                  <a:lnTo>
                    <a:pt x="6" y="183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69"/>
                  </a:lnTo>
                  <a:lnTo>
                    <a:pt x="0" y="164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2" y="137"/>
                  </a:lnTo>
                  <a:lnTo>
                    <a:pt x="4" y="131"/>
                  </a:lnTo>
                  <a:lnTo>
                    <a:pt x="6" y="124"/>
                  </a:lnTo>
                  <a:lnTo>
                    <a:pt x="8" y="116"/>
                  </a:lnTo>
                  <a:lnTo>
                    <a:pt x="10" y="110"/>
                  </a:lnTo>
                  <a:lnTo>
                    <a:pt x="13" y="105"/>
                  </a:lnTo>
                  <a:lnTo>
                    <a:pt x="15" y="99"/>
                  </a:lnTo>
                  <a:lnTo>
                    <a:pt x="17" y="93"/>
                  </a:lnTo>
                  <a:lnTo>
                    <a:pt x="21" y="90"/>
                  </a:lnTo>
                  <a:lnTo>
                    <a:pt x="23" y="86"/>
                  </a:lnTo>
                  <a:lnTo>
                    <a:pt x="27" y="84"/>
                  </a:lnTo>
                  <a:lnTo>
                    <a:pt x="36" y="72"/>
                  </a:lnTo>
                  <a:lnTo>
                    <a:pt x="46" y="65"/>
                  </a:lnTo>
                  <a:lnTo>
                    <a:pt x="57" y="57"/>
                  </a:lnTo>
                  <a:lnTo>
                    <a:pt x="69" y="52"/>
                  </a:lnTo>
                  <a:lnTo>
                    <a:pt x="80" y="44"/>
                  </a:lnTo>
                  <a:lnTo>
                    <a:pt x="91" y="36"/>
                  </a:lnTo>
                  <a:lnTo>
                    <a:pt x="103" y="33"/>
                  </a:lnTo>
                  <a:lnTo>
                    <a:pt x="116" y="27"/>
                  </a:lnTo>
                  <a:lnTo>
                    <a:pt x="128" y="23"/>
                  </a:lnTo>
                  <a:lnTo>
                    <a:pt x="139" y="17"/>
                  </a:lnTo>
                  <a:lnTo>
                    <a:pt x="152" y="14"/>
                  </a:lnTo>
                  <a:lnTo>
                    <a:pt x="164" y="10"/>
                  </a:lnTo>
                  <a:lnTo>
                    <a:pt x="177" y="8"/>
                  </a:lnTo>
                  <a:lnTo>
                    <a:pt x="190" y="4"/>
                  </a:lnTo>
                  <a:lnTo>
                    <a:pt x="202" y="4"/>
                  </a:lnTo>
                  <a:lnTo>
                    <a:pt x="2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3957" y="2230"/>
              <a:ext cx="165" cy="52"/>
            </a:xfrm>
            <a:custGeom>
              <a:avLst/>
              <a:gdLst>
                <a:gd name="T0" fmla="*/ 2 w 331"/>
                <a:gd name="T1" fmla="*/ 0 h 105"/>
                <a:gd name="T2" fmla="*/ 3 w 331"/>
                <a:gd name="T3" fmla="*/ 0 h 105"/>
                <a:gd name="T4" fmla="*/ 3 w 331"/>
                <a:gd name="T5" fmla="*/ 0 h 105"/>
                <a:gd name="T6" fmla="*/ 3 w 331"/>
                <a:gd name="T7" fmla="*/ 0 h 105"/>
                <a:gd name="T8" fmla="*/ 4 w 331"/>
                <a:gd name="T9" fmla="*/ 0 h 105"/>
                <a:gd name="T10" fmla="*/ 4 w 331"/>
                <a:gd name="T11" fmla="*/ 0 h 105"/>
                <a:gd name="T12" fmla="*/ 4 w 331"/>
                <a:gd name="T13" fmla="*/ 0 h 105"/>
                <a:gd name="T14" fmla="*/ 4 w 331"/>
                <a:gd name="T15" fmla="*/ 0 h 105"/>
                <a:gd name="T16" fmla="*/ 5 w 331"/>
                <a:gd name="T17" fmla="*/ 0 h 105"/>
                <a:gd name="T18" fmla="*/ 5 w 331"/>
                <a:gd name="T19" fmla="*/ 0 h 105"/>
                <a:gd name="T20" fmla="*/ 5 w 331"/>
                <a:gd name="T21" fmla="*/ 0 h 105"/>
                <a:gd name="T22" fmla="*/ 4 w 331"/>
                <a:gd name="T23" fmla="*/ 0 h 105"/>
                <a:gd name="T24" fmla="*/ 4 w 331"/>
                <a:gd name="T25" fmla="*/ 0 h 105"/>
                <a:gd name="T26" fmla="*/ 4 w 331"/>
                <a:gd name="T27" fmla="*/ 0 h 105"/>
                <a:gd name="T28" fmla="*/ 4 w 331"/>
                <a:gd name="T29" fmla="*/ 0 h 105"/>
                <a:gd name="T30" fmla="*/ 4 w 331"/>
                <a:gd name="T31" fmla="*/ 0 h 105"/>
                <a:gd name="T32" fmla="*/ 4 w 331"/>
                <a:gd name="T33" fmla="*/ 0 h 105"/>
                <a:gd name="T34" fmla="*/ 3 w 331"/>
                <a:gd name="T35" fmla="*/ 0 h 105"/>
                <a:gd name="T36" fmla="*/ 3 w 331"/>
                <a:gd name="T37" fmla="*/ 0 h 105"/>
                <a:gd name="T38" fmla="*/ 3 w 331"/>
                <a:gd name="T39" fmla="*/ 0 h 105"/>
                <a:gd name="T40" fmla="*/ 2 w 331"/>
                <a:gd name="T41" fmla="*/ 0 h 105"/>
                <a:gd name="T42" fmla="*/ 2 w 331"/>
                <a:gd name="T43" fmla="*/ 0 h 105"/>
                <a:gd name="T44" fmla="*/ 2 w 331"/>
                <a:gd name="T45" fmla="*/ 0 h 105"/>
                <a:gd name="T46" fmla="*/ 1 w 331"/>
                <a:gd name="T47" fmla="*/ 0 h 105"/>
                <a:gd name="T48" fmla="*/ 1 w 331"/>
                <a:gd name="T49" fmla="*/ 0 h 105"/>
                <a:gd name="T50" fmla="*/ 0 w 331"/>
                <a:gd name="T51" fmla="*/ 1 h 105"/>
                <a:gd name="T52" fmla="*/ 0 w 331"/>
                <a:gd name="T53" fmla="*/ 1 h 105"/>
                <a:gd name="T54" fmla="*/ 0 w 331"/>
                <a:gd name="T55" fmla="*/ 1 h 105"/>
                <a:gd name="T56" fmla="*/ 0 w 331"/>
                <a:gd name="T57" fmla="*/ 1 h 105"/>
                <a:gd name="T58" fmla="*/ 0 w 331"/>
                <a:gd name="T59" fmla="*/ 1 h 105"/>
                <a:gd name="T60" fmla="*/ 0 w 331"/>
                <a:gd name="T61" fmla="*/ 1 h 105"/>
                <a:gd name="T62" fmla="*/ 0 w 331"/>
                <a:gd name="T63" fmla="*/ 0 h 105"/>
                <a:gd name="T64" fmla="*/ 0 w 331"/>
                <a:gd name="T65" fmla="*/ 0 h 105"/>
                <a:gd name="T66" fmla="*/ 1 w 331"/>
                <a:gd name="T67" fmla="*/ 0 h 105"/>
                <a:gd name="T68" fmla="*/ 1 w 331"/>
                <a:gd name="T69" fmla="*/ 0 h 105"/>
                <a:gd name="T70" fmla="*/ 1 w 331"/>
                <a:gd name="T71" fmla="*/ 0 h 105"/>
                <a:gd name="T72" fmla="*/ 2 w 331"/>
                <a:gd name="T73" fmla="*/ 0 h 105"/>
                <a:gd name="T74" fmla="*/ 2 w 331"/>
                <a:gd name="T75" fmla="*/ 0 h 105"/>
                <a:gd name="T76" fmla="*/ 2 w 331"/>
                <a:gd name="T77" fmla="*/ 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31" h="105">
                  <a:moveTo>
                    <a:pt x="181" y="2"/>
                  </a:moveTo>
                  <a:lnTo>
                    <a:pt x="190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6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3" y="2"/>
                  </a:lnTo>
                  <a:lnTo>
                    <a:pt x="261" y="2"/>
                  </a:lnTo>
                  <a:lnTo>
                    <a:pt x="268" y="4"/>
                  </a:lnTo>
                  <a:lnTo>
                    <a:pt x="278" y="6"/>
                  </a:lnTo>
                  <a:lnTo>
                    <a:pt x="287" y="8"/>
                  </a:lnTo>
                  <a:lnTo>
                    <a:pt x="295" y="10"/>
                  </a:lnTo>
                  <a:lnTo>
                    <a:pt x="302" y="13"/>
                  </a:lnTo>
                  <a:lnTo>
                    <a:pt x="312" y="15"/>
                  </a:lnTo>
                  <a:lnTo>
                    <a:pt x="319" y="19"/>
                  </a:lnTo>
                  <a:lnTo>
                    <a:pt x="325" y="23"/>
                  </a:lnTo>
                  <a:lnTo>
                    <a:pt x="329" y="27"/>
                  </a:lnTo>
                  <a:lnTo>
                    <a:pt x="329" y="31"/>
                  </a:lnTo>
                  <a:lnTo>
                    <a:pt x="331" y="34"/>
                  </a:lnTo>
                  <a:lnTo>
                    <a:pt x="327" y="38"/>
                  </a:lnTo>
                  <a:lnTo>
                    <a:pt x="323" y="40"/>
                  </a:lnTo>
                  <a:lnTo>
                    <a:pt x="318" y="38"/>
                  </a:lnTo>
                  <a:lnTo>
                    <a:pt x="312" y="38"/>
                  </a:lnTo>
                  <a:lnTo>
                    <a:pt x="306" y="38"/>
                  </a:lnTo>
                  <a:lnTo>
                    <a:pt x="300" y="36"/>
                  </a:lnTo>
                  <a:lnTo>
                    <a:pt x="293" y="34"/>
                  </a:lnTo>
                  <a:lnTo>
                    <a:pt x="289" y="34"/>
                  </a:lnTo>
                  <a:lnTo>
                    <a:pt x="281" y="34"/>
                  </a:lnTo>
                  <a:lnTo>
                    <a:pt x="278" y="34"/>
                  </a:lnTo>
                  <a:lnTo>
                    <a:pt x="270" y="32"/>
                  </a:lnTo>
                  <a:lnTo>
                    <a:pt x="264" y="31"/>
                  </a:lnTo>
                  <a:lnTo>
                    <a:pt x="259" y="29"/>
                  </a:lnTo>
                  <a:lnTo>
                    <a:pt x="253" y="29"/>
                  </a:lnTo>
                  <a:lnTo>
                    <a:pt x="247" y="27"/>
                  </a:lnTo>
                  <a:lnTo>
                    <a:pt x="242" y="27"/>
                  </a:lnTo>
                  <a:lnTo>
                    <a:pt x="238" y="27"/>
                  </a:lnTo>
                  <a:lnTo>
                    <a:pt x="232" y="27"/>
                  </a:lnTo>
                  <a:lnTo>
                    <a:pt x="217" y="27"/>
                  </a:lnTo>
                  <a:lnTo>
                    <a:pt x="202" y="29"/>
                  </a:lnTo>
                  <a:lnTo>
                    <a:pt x="186" y="29"/>
                  </a:lnTo>
                  <a:lnTo>
                    <a:pt x="173" y="32"/>
                  </a:lnTo>
                  <a:lnTo>
                    <a:pt x="158" y="34"/>
                  </a:lnTo>
                  <a:lnTo>
                    <a:pt x="145" y="38"/>
                  </a:lnTo>
                  <a:lnTo>
                    <a:pt x="129" y="42"/>
                  </a:lnTo>
                  <a:lnTo>
                    <a:pt x="118" y="48"/>
                  </a:lnTo>
                  <a:lnTo>
                    <a:pt x="105" y="51"/>
                  </a:lnTo>
                  <a:lnTo>
                    <a:pt x="91" y="57"/>
                  </a:lnTo>
                  <a:lnTo>
                    <a:pt x="78" y="63"/>
                  </a:lnTo>
                  <a:lnTo>
                    <a:pt x="67" y="70"/>
                  </a:lnTo>
                  <a:lnTo>
                    <a:pt x="53" y="76"/>
                  </a:lnTo>
                  <a:lnTo>
                    <a:pt x="42" y="86"/>
                  </a:lnTo>
                  <a:lnTo>
                    <a:pt x="29" y="93"/>
                  </a:lnTo>
                  <a:lnTo>
                    <a:pt x="17" y="103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2" y="103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14" y="78"/>
                  </a:lnTo>
                  <a:lnTo>
                    <a:pt x="23" y="7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53" y="48"/>
                  </a:lnTo>
                  <a:lnTo>
                    <a:pt x="67" y="40"/>
                  </a:lnTo>
                  <a:lnTo>
                    <a:pt x="76" y="34"/>
                  </a:lnTo>
                  <a:lnTo>
                    <a:pt x="88" y="29"/>
                  </a:lnTo>
                  <a:lnTo>
                    <a:pt x="99" y="23"/>
                  </a:lnTo>
                  <a:lnTo>
                    <a:pt x="110" y="19"/>
                  </a:lnTo>
                  <a:lnTo>
                    <a:pt x="122" y="13"/>
                  </a:lnTo>
                  <a:lnTo>
                    <a:pt x="133" y="11"/>
                  </a:lnTo>
                  <a:lnTo>
                    <a:pt x="147" y="8"/>
                  </a:lnTo>
                  <a:lnTo>
                    <a:pt x="158" y="6"/>
                  </a:lnTo>
                  <a:lnTo>
                    <a:pt x="169" y="2"/>
                  </a:lnTo>
                  <a:lnTo>
                    <a:pt x="1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4055" y="2211"/>
              <a:ext cx="173" cy="56"/>
            </a:xfrm>
            <a:custGeom>
              <a:avLst/>
              <a:gdLst>
                <a:gd name="T0" fmla="*/ 3 w 346"/>
                <a:gd name="T1" fmla="*/ 0 h 112"/>
                <a:gd name="T2" fmla="*/ 4 w 346"/>
                <a:gd name="T3" fmla="*/ 0 h 112"/>
                <a:gd name="T4" fmla="*/ 4 w 346"/>
                <a:gd name="T5" fmla="*/ 1 h 112"/>
                <a:gd name="T6" fmla="*/ 4 w 346"/>
                <a:gd name="T7" fmla="*/ 1 h 112"/>
                <a:gd name="T8" fmla="*/ 5 w 346"/>
                <a:gd name="T9" fmla="*/ 1 h 112"/>
                <a:gd name="T10" fmla="*/ 5 w 346"/>
                <a:gd name="T11" fmla="*/ 1 h 112"/>
                <a:gd name="T12" fmla="*/ 5 w 346"/>
                <a:gd name="T13" fmla="*/ 1 h 112"/>
                <a:gd name="T14" fmla="*/ 6 w 346"/>
                <a:gd name="T15" fmla="*/ 1 h 112"/>
                <a:gd name="T16" fmla="*/ 6 w 346"/>
                <a:gd name="T17" fmla="*/ 2 h 112"/>
                <a:gd name="T18" fmla="*/ 6 w 346"/>
                <a:gd name="T19" fmla="*/ 2 h 112"/>
                <a:gd name="T20" fmla="*/ 6 w 346"/>
                <a:gd name="T21" fmla="*/ 2 h 112"/>
                <a:gd name="T22" fmla="*/ 6 w 346"/>
                <a:gd name="T23" fmla="*/ 2 h 112"/>
                <a:gd name="T24" fmla="*/ 5 w 346"/>
                <a:gd name="T25" fmla="*/ 2 h 112"/>
                <a:gd name="T26" fmla="*/ 5 w 346"/>
                <a:gd name="T27" fmla="*/ 1 h 112"/>
                <a:gd name="T28" fmla="*/ 5 w 346"/>
                <a:gd name="T29" fmla="*/ 1 h 112"/>
                <a:gd name="T30" fmla="*/ 5 w 346"/>
                <a:gd name="T31" fmla="*/ 1 h 112"/>
                <a:gd name="T32" fmla="*/ 4 w 346"/>
                <a:gd name="T33" fmla="*/ 1 h 112"/>
                <a:gd name="T34" fmla="*/ 4 w 346"/>
                <a:gd name="T35" fmla="*/ 1 h 112"/>
                <a:gd name="T36" fmla="*/ 4 w 346"/>
                <a:gd name="T37" fmla="*/ 1 h 112"/>
                <a:gd name="T38" fmla="*/ 4 w 346"/>
                <a:gd name="T39" fmla="*/ 1 h 112"/>
                <a:gd name="T40" fmla="*/ 3 w 346"/>
                <a:gd name="T41" fmla="*/ 1 h 112"/>
                <a:gd name="T42" fmla="*/ 3 w 346"/>
                <a:gd name="T43" fmla="*/ 1 h 112"/>
                <a:gd name="T44" fmla="*/ 2 w 346"/>
                <a:gd name="T45" fmla="*/ 1 h 112"/>
                <a:gd name="T46" fmla="*/ 2 w 346"/>
                <a:gd name="T47" fmla="*/ 1 h 112"/>
                <a:gd name="T48" fmla="*/ 2 w 346"/>
                <a:gd name="T49" fmla="*/ 1 h 112"/>
                <a:gd name="T50" fmla="*/ 1 w 346"/>
                <a:gd name="T51" fmla="*/ 2 h 112"/>
                <a:gd name="T52" fmla="*/ 1 w 346"/>
                <a:gd name="T53" fmla="*/ 2 h 112"/>
                <a:gd name="T54" fmla="*/ 1 w 346"/>
                <a:gd name="T55" fmla="*/ 2 h 112"/>
                <a:gd name="T56" fmla="*/ 0 w 346"/>
                <a:gd name="T57" fmla="*/ 2 h 112"/>
                <a:gd name="T58" fmla="*/ 1 w 346"/>
                <a:gd name="T59" fmla="*/ 2 h 112"/>
                <a:gd name="T60" fmla="*/ 1 w 346"/>
                <a:gd name="T61" fmla="*/ 2 h 112"/>
                <a:gd name="T62" fmla="*/ 1 w 346"/>
                <a:gd name="T63" fmla="*/ 1 h 112"/>
                <a:gd name="T64" fmla="*/ 1 w 346"/>
                <a:gd name="T65" fmla="*/ 1 h 112"/>
                <a:gd name="T66" fmla="*/ 1 w 346"/>
                <a:gd name="T67" fmla="*/ 1 h 112"/>
                <a:gd name="T68" fmla="*/ 2 w 346"/>
                <a:gd name="T69" fmla="*/ 1 h 112"/>
                <a:gd name="T70" fmla="*/ 2 w 346"/>
                <a:gd name="T71" fmla="*/ 1 h 112"/>
                <a:gd name="T72" fmla="*/ 2 w 346"/>
                <a:gd name="T73" fmla="*/ 1 h 112"/>
                <a:gd name="T74" fmla="*/ 2 w 346"/>
                <a:gd name="T75" fmla="*/ 1 h 112"/>
                <a:gd name="T76" fmla="*/ 2 w 346"/>
                <a:gd name="T77" fmla="*/ 1 h 112"/>
                <a:gd name="T78" fmla="*/ 3 w 346"/>
                <a:gd name="T79" fmla="*/ 1 h 112"/>
                <a:gd name="T80" fmla="*/ 3 w 346"/>
                <a:gd name="T81" fmla="*/ 1 h 112"/>
                <a:gd name="T82" fmla="*/ 3 w 346"/>
                <a:gd name="T83" fmla="*/ 1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6" h="112">
                  <a:moveTo>
                    <a:pt x="158" y="2"/>
                  </a:moveTo>
                  <a:lnTo>
                    <a:pt x="169" y="0"/>
                  </a:lnTo>
                  <a:lnTo>
                    <a:pt x="182" y="0"/>
                  </a:lnTo>
                  <a:lnTo>
                    <a:pt x="196" y="0"/>
                  </a:lnTo>
                  <a:lnTo>
                    <a:pt x="209" y="2"/>
                  </a:lnTo>
                  <a:lnTo>
                    <a:pt x="222" y="4"/>
                  </a:lnTo>
                  <a:lnTo>
                    <a:pt x="234" y="6"/>
                  </a:lnTo>
                  <a:lnTo>
                    <a:pt x="247" y="10"/>
                  </a:lnTo>
                  <a:lnTo>
                    <a:pt x="260" y="13"/>
                  </a:lnTo>
                  <a:lnTo>
                    <a:pt x="270" y="17"/>
                  </a:lnTo>
                  <a:lnTo>
                    <a:pt x="281" y="23"/>
                  </a:lnTo>
                  <a:lnTo>
                    <a:pt x="293" y="29"/>
                  </a:lnTo>
                  <a:lnTo>
                    <a:pt x="304" y="36"/>
                  </a:lnTo>
                  <a:lnTo>
                    <a:pt x="315" y="42"/>
                  </a:lnTo>
                  <a:lnTo>
                    <a:pt x="325" y="51"/>
                  </a:lnTo>
                  <a:lnTo>
                    <a:pt x="333" y="59"/>
                  </a:lnTo>
                  <a:lnTo>
                    <a:pt x="342" y="69"/>
                  </a:lnTo>
                  <a:lnTo>
                    <a:pt x="344" y="72"/>
                  </a:lnTo>
                  <a:lnTo>
                    <a:pt x="346" y="78"/>
                  </a:lnTo>
                  <a:lnTo>
                    <a:pt x="342" y="80"/>
                  </a:lnTo>
                  <a:lnTo>
                    <a:pt x="340" y="84"/>
                  </a:lnTo>
                  <a:lnTo>
                    <a:pt x="334" y="84"/>
                  </a:lnTo>
                  <a:lnTo>
                    <a:pt x="327" y="80"/>
                  </a:lnTo>
                  <a:lnTo>
                    <a:pt x="321" y="78"/>
                  </a:lnTo>
                  <a:lnTo>
                    <a:pt x="315" y="74"/>
                  </a:lnTo>
                  <a:lnTo>
                    <a:pt x="310" y="72"/>
                  </a:lnTo>
                  <a:lnTo>
                    <a:pt x="306" y="67"/>
                  </a:lnTo>
                  <a:lnTo>
                    <a:pt x="296" y="59"/>
                  </a:lnTo>
                  <a:lnTo>
                    <a:pt x="289" y="53"/>
                  </a:lnTo>
                  <a:lnTo>
                    <a:pt x="281" y="48"/>
                  </a:lnTo>
                  <a:lnTo>
                    <a:pt x="272" y="42"/>
                  </a:lnTo>
                  <a:lnTo>
                    <a:pt x="268" y="40"/>
                  </a:lnTo>
                  <a:lnTo>
                    <a:pt x="262" y="38"/>
                  </a:lnTo>
                  <a:lnTo>
                    <a:pt x="256" y="36"/>
                  </a:lnTo>
                  <a:lnTo>
                    <a:pt x="253" y="34"/>
                  </a:lnTo>
                  <a:lnTo>
                    <a:pt x="247" y="32"/>
                  </a:lnTo>
                  <a:lnTo>
                    <a:pt x="243" y="32"/>
                  </a:lnTo>
                  <a:lnTo>
                    <a:pt x="237" y="32"/>
                  </a:lnTo>
                  <a:lnTo>
                    <a:pt x="234" y="32"/>
                  </a:lnTo>
                  <a:lnTo>
                    <a:pt x="217" y="30"/>
                  </a:lnTo>
                  <a:lnTo>
                    <a:pt x="203" y="30"/>
                  </a:lnTo>
                  <a:lnTo>
                    <a:pt x="186" y="30"/>
                  </a:lnTo>
                  <a:lnTo>
                    <a:pt x="171" y="30"/>
                  </a:lnTo>
                  <a:lnTo>
                    <a:pt x="156" y="30"/>
                  </a:lnTo>
                  <a:lnTo>
                    <a:pt x="139" y="30"/>
                  </a:lnTo>
                  <a:lnTo>
                    <a:pt x="123" y="34"/>
                  </a:lnTo>
                  <a:lnTo>
                    <a:pt x="108" y="38"/>
                  </a:lnTo>
                  <a:lnTo>
                    <a:pt x="93" y="40"/>
                  </a:lnTo>
                  <a:lnTo>
                    <a:pt x="80" y="46"/>
                  </a:lnTo>
                  <a:lnTo>
                    <a:pt x="65" y="51"/>
                  </a:lnTo>
                  <a:lnTo>
                    <a:pt x="53" y="59"/>
                  </a:lnTo>
                  <a:lnTo>
                    <a:pt x="42" y="69"/>
                  </a:lnTo>
                  <a:lnTo>
                    <a:pt x="30" y="80"/>
                  </a:lnTo>
                  <a:lnTo>
                    <a:pt x="23" y="91"/>
                  </a:lnTo>
                  <a:lnTo>
                    <a:pt x="17" y="107"/>
                  </a:lnTo>
                  <a:lnTo>
                    <a:pt x="9" y="110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2" y="84"/>
                  </a:lnTo>
                  <a:lnTo>
                    <a:pt x="4" y="76"/>
                  </a:lnTo>
                  <a:lnTo>
                    <a:pt x="9" y="67"/>
                  </a:lnTo>
                  <a:lnTo>
                    <a:pt x="15" y="59"/>
                  </a:lnTo>
                  <a:lnTo>
                    <a:pt x="21" y="51"/>
                  </a:lnTo>
                  <a:lnTo>
                    <a:pt x="30" y="46"/>
                  </a:lnTo>
                  <a:lnTo>
                    <a:pt x="36" y="38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66" y="25"/>
                  </a:lnTo>
                  <a:lnTo>
                    <a:pt x="76" y="21"/>
                  </a:lnTo>
                  <a:lnTo>
                    <a:pt x="84" y="19"/>
                  </a:lnTo>
                  <a:lnTo>
                    <a:pt x="93" y="17"/>
                  </a:lnTo>
                  <a:lnTo>
                    <a:pt x="103" y="17"/>
                  </a:lnTo>
                  <a:lnTo>
                    <a:pt x="106" y="15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3" y="10"/>
                  </a:lnTo>
                  <a:lnTo>
                    <a:pt x="127" y="8"/>
                  </a:lnTo>
                  <a:lnTo>
                    <a:pt x="131" y="8"/>
                  </a:lnTo>
                  <a:lnTo>
                    <a:pt x="139" y="4"/>
                  </a:lnTo>
                  <a:lnTo>
                    <a:pt x="148" y="4"/>
                  </a:lnTo>
                  <a:lnTo>
                    <a:pt x="154" y="2"/>
                  </a:lnTo>
                  <a:lnTo>
                    <a:pt x="15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4206" y="2249"/>
              <a:ext cx="197" cy="108"/>
            </a:xfrm>
            <a:custGeom>
              <a:avLst/>
              <a:gdLst>
                <a:gd name="T0" fmla="*/ 2 w 393"/>
                <a:gd name="T1" fmla="*/ 1 h 215"/>
                <a:gd name="T2" fmla="*/ 3 w 393"/>
                <a:gd name="T3" fmla="*/ 1 h 215"/>
                <a:gd name="T4" fmla="*/ 3 w 393"/>
                <a:gd name="T5" fmla="*/ 1 h 215"/>
                <a:gd name="T6" fmla="*/ 4 w 393"/>
                <a:gd name="T7" fmla="*/ 1 h 215"/>
                <a:gd name="T8" fmla="*/ 5 w 393"/>
                <a:gd name="T9" fmla="*/ 1 h 215"/>
                <a:gd name="T10" fmla="*/ 5 w 393"/>
                <a:gd name="T11" fmla="*/ 1 h 215"/>
                <a:gd name="T12" fmla="*/ 6 w 393"/>
                <a:gd name="T13" fmla="*/ 1 h 215"/>
                <a:gd name="T14" fmla="*/ 6 w 393"/>
                <a:gd name="T15" fmla="*/ 2 h 215"/>
                <a:gd name="T16" fmla="*/ 7 w 393"/>
                <a:gd name="T17" fmla="*/ 2 h 215"/>
                <a:gd name="T18" fmla="*/ 7 w 393"/>
                <a:gd name="T19" fmla="*/ 3 h 215"/>
                <a:gd name="T20" fmla="*/ 6 w 393"/>
                <a:gd name="T21" fmla="*/ 3 h 215"/>
                <a:gd name="T22" fmla="*/ 6 w 393"/>
                <a:gd name="T23" fmla="*/ 3 h 215"/>
                <a:gd name="T24" fmla="*/ 6 w 393"/>
                <a:gd name="T25" fmla="*/ 4 h 215"/>
                <a:gd name="T26" fmla="*/ 5 w 393"/>
                <a:gd name="T27" fmla="*/ 4 h 215"/>
                <a:gd name="T28" fmla="*/ 5 w 393"/>
                <a:gd name="T29" fmla="*/ 4 h 215"/>
                <a:gd name="T30" fmla="*/ 4 w 393"/>
                <a:gd name="T31" fmla="*/ 4 h 215"/>
                <a:gd name="T32" fmla="*/ 4 w 393"/>
                <a:gd name="T33" fmla="*/ 4 h 215"/>
                <a:gd name="T34" fmla="*/ 4 w 393"/>
                <a:gd name="T35" fmla="*/ 4 h 215"/>
                <a:gd name="T36" fmla="*/ 4 w 393"/>
                <a:gd name="T37" fmla="*/ 3 h 215"/>
                <a:gd name="T38" fmla="*/ 4 w 393"/>
                <a:gd name="T39" fmla="*/ 3 h 215"/>
                <a:gd name="T40" fmla="*/ 5 w 393"/>
                <a:gd name="T41" fmla="*/ 3 h 215"/>
                <a:gd name="T42" fmla="*/ 5 w 393"/>
                <a:gd name="T43" fmla="*/ 3 h 215"/>
                <a:gd name="T44" fmla="*/ 5 w 393"/>
                <a:gd name="T45" fmla="*/ 3 h 215"/>
                <a:gd name="T46" fmla="*/ 6 w 393"/>
                <a:gd name="T47" fmla="*/ 3 h 215"/>
                <a:gd name="T48" fmla="*/ 6 w 393"/>
                <a:gd name="T49" fmla="*/ 3 h 215"/>
                <a:gd name="T50" fmla="*/ 6 w 393"/>
                <a:gd name="T51" fmla="*/ 3 h 215"/>
                <a:gd name="T52" fmla="*/ 6 w 393"/>
                <a:gd name="T53" fmla="*/ 3 h 215"/>
                <a:gd name="T54" fmla="*/ 6 w 393"/>
                <a:gd name="T55" fmla="*/ 2 h 215"/>
                <a:gd name="T56" fmla="*/ 6 w 393"/>
                <a:gd name="T57" fmla="*/ 2 h 215"/>
                <a:gd name="T58" fmla="*/ 6 w 393"/>
                <a:gd name="T59" fmla="*/ 2 h 215"/>
                <a:gd name="T60" fmla="*/ 5 w 393"/>
                <a:gd name="T61" fmla="*/ 1 h 215"/>
                <a:gd name="T62" fmla="*/ 5 w 393"/>
                <a:gd name="T63" fmla="*/ 1 h 215"/>
                <a:gd name="T64" fmla="*/ 5 w 393"/>
                <a:gd name="T65" fmla="*/ 1 h 215"/>
                <a:gd name="T66" fmla="*/ 4 w 393"/>
                <a:gd name="T67" fmla="*/ 1 h 215"/>
                <a:gd name="T68" fmla="*/ 4 w 393"/>
                <a:gd name="T69" fmla="*/ 1 h 215"/>
                <a:gd name="T70" fmla="*/ 4 w 393"/>
                <a:gd name="T71" fmla="*/ 1 h 215"/>
                <a:gd name="T72" fmla="*/ 3 w 393"/>
                <a:gd name="T73" fmla="*/ 1 h 215"/>
                <a:gd name="T74" fmla="*/ 3 w 393"/>
                <a:gd name="T75" fmla="*/ 1 h 215"/>
                <a:gd name="T76" fmla="*/ 3 w 393"/>
                <a:gd name="T77" fmla="*/ 1 h 215"/>
                <a:gd name="T78" fmla="*/ 3 w 393"/>
                <a:gd name="T79" fmla="*/ 1 h 215"/>
                <a:gd name="T80" fmla="*/ 2 w 393"/>
                <a:gd name="T81" fmla="*/ 1 h 215"/>
                <a:gd name="T82" fmla="*/ 2 w 393"/>
                <a:gd name="T83" fmla="*/ 1 h 215"/>
                <a:gd name="T84" fmla="*/ 2 w 393"/>
                <a:gd name="T85" fmla="*/ 1 h 215"/>
                <a:gd name="T86" fmla="*/ 2 w 393"/>
                <a:gd name="T87" fmla="*/ 1 h 215"/>
                <a:gd name="T88" fmla="*/ 1 w 393"/>
                <a:gd name="T89" fmla="*/ 1 h 215"/>
                <a:gd name="T90" fmla="*/ 1 w 393"/>
                <a:gd name="T91" fmla="*/ 1 h 215"/>
                <a:gd name="T92" fmla="*/ 1 w 393"/>
                <a:gd name="T93" fmla="*/ 1 h 215"/>
                <a:gd name="T94" fmla="*/ 1 w 393"/>
                <a:gd name="T95" fmla="*/ 1 h 215"/>
                <a:gd name="T96" fmla="*/ 0 w 393"/>
                <a:gd name="T97" fmla="*/ 1 h 215"/>
                <a:gd name="T98" fmla="*/ 1 w 393"/>
                <a:gd name="T99" fmla="*/ 1 h 215"/>
                <a:gd name="T100" fmla="*/ 1 w 393"/>
                <a:gd name="T101" fmla="*/ 1 h 215"/>
                <a:gd name="T102" fmla="*/ 1 w 393"/>
                <a:gd name="T103" fmla="*/ 1 h 215"/>
                <a:gd name="T104" fmla="*/ 1 w 393"/>
                <a:gd name="T105" fmla="*/ 1 h 215"/>
                <a:gd name="T106" fmla="*/ 1 w 393"/>
                <a:gd name="T107" fmla="*/ 1 h 215"/>
                <a:gd name="T108" fmla="*/ 1 w 393"/>
                <a:gd name="T109" fmla="*/ 1 h 215"/>
                <a:gd name="T110" fmla="*/ 2 w 393"/>
                <a:gd name="T111" fmla="*/ 0 h 215"/>
                <a:gd name="T112" fmla="*/ 2 w 393"/>
                <a:gd name="T113" fmla="*/ 0 h 215"/>
                <a:gd name="T114" fmla="*/ 2 w 393"/>
                <a:gd name="T115" fmla="*/ 1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3" h="215">
                  <a:moveTo>
                    <a:pt x="82" y="2"/>
                  </a:moveTo>
                  <a:lnTo>
                    <a:pt x="101" y="2"/>
                  </a:lnTo>
                  <a:lnTo>
                    <a:pt x="124" y="4"/>
                  </a:lnTo>
                  <a:lnTo>
                    <a:pt x="146" y="4"/>
                  </a:lnTo>
                  <a:lnTo>
                    <a:pt x="167" y="6"/>
                  </a:lnTo>
                  <a:lnTo>
                    <a:pt x="190" y="6"/>
                  </a:lnTo>
                  <a:lnTo>
                    <a:pt x="213" y="10"/>
                  </a:lnTo>
                  <a:lnTo>
                    <a:pt x="234" y="12"/>
                  </a:lnTo>
                  <a:lnTo>
                    <a:pt x="257" y="15"/>
                  </a:lnTo>
                  <a:lnTo>
                    <a:pt x="278" y="19"/>
                  </a:lnTo>
                  <a:lnTo>
                    <a:pt x="298" y="27"/>
                  </a:lnTo>
                  <a:lnTo>
                    <a:pt x="317" y="34"/>
                  </a:lnTo>
                  <a:lnTo>
                    <a:pt x="336" y="44"/>
                  </a:lnTo>
                  <a:lnTo>
                    <a:pt x="352" y="57"/>
                  </a:lnTo>
                  <a:lnTo>
                    <a:pt x="367" y="72"/>
                  </a:lnTo>
                  <a:lnTo>
                    <a:pt x="380" y="89"/>
                  </a:lnTo>
                  <a:lnTo>
                    <a:pt x="393" y="112"/>
                  </a:lnTo>
                  <a:lnTo>
                    <a:pt x="393" y="124"/>
                  </a:lnTo>
                  <a:lnTo>
                    <a:pt x="392" y="137"/>
                  </a:lnTo>
                  <a:lnTo>
                    <a:pt x="386" y="150"/>
                  </a:lnTo>
                  <a:lnTo>
                    <a:pt x="380" y="162"/>
                  </a:lnTo>
                  <a:lnTo>
                    <a:pt x="373" y="171"/>
                  </a:lnTo>
                  <a:lnTo>
                    <a:pt x="361" y="181"/>
                  </a:lnTo>
                  <a:lnTo>
                    <a:pt x="350" y="190"/>
                  </a:lnTo>
                  <a:lnTo>
                    <a:pt x="338" y="198"/>
                  </a:lnTo>
                  <a:lnTo>
                    <a:pt x="323" y="204"/>
                  </a:lnTo>
                  <a:lnTo>
                    <a:pt x="310" y="207"/>
                  </a:lnTo>
                  <a:lnTo>
                    <a:pt x="293" y="211"/>
                  </a:lnTo>
                  <a:lnTo>
                    <a:pt x="278" y="215"/>
                  </a:lnTo>
                  <a:lnTo>
                    <a:pt x="260" y="215"/>
                  </a:lnTo>
                  <a:lnTo>
                    <a:pt x="245" y="215"/>
                  </a:lnTo>
                  <a:lnTo>
                    <a:pt x="228" y="213"/>
                  </a:lnTo>
                  <a:lnTo>
                    <a:pt x="213" y="211"/>
                  </a:lnTo>
                  <a:lnTo>
                    <a:pt x="209" y="207"/>
                  </a:lnTo>
                  <a:lnTo>
                    <a:pt x="209" y="202"/>
                  </a:lnTo>
                  <a:lnTo>
                    <a:pt x="213" y="196"/>
                  </a:lnTo>
                  <a:lnTo>
                    <a:pt x="213" y="190"/>
                  </a:lnTo>
                  <a:lnTo>
                    <a:pt x="222" y="190"/>
                  </a:lnTo>
                  <a:lnTo>
                    <a:pt x="234" y="190"/>
                  </a:lnTo>
                  <a:lnTo>
                    <a:pt x="243" y="190"/>
                  </a:lnTo>
                  <a:lnTo>
                    <a:pt x="253" y="192"/>
                  </a:lnTo>
                  <a:lnTo>
                    <a:pt x="264" y="192"/>
                  </a:lnTo>
                  <a:lnTo>
                    <a:pt x="274" y="192"/>
                  </a:lnTo>
                  <a:lnTo>
                    <a:pt x="283" y="190"/>
                  </a:lnTo>
                  <a:lnTo>
                    <a:pt x="295" y="190"/>
                  </a:lnTo>
                  <a:lnTo>
                    <a:pt x="304" y="186"/>
                  </a:lnTo>
                  <a:lnTo>
                    <a:pt x="314" y="183"/>
                  </a:lnTo>
                  <a:lnTo>
                    <a:pt x="323" y="181"/>
                  </a:lnTo>
                  <a:lnTo>
                    <a:pt x="333" y="177"/>
                  </a:lnTo>
                  <a:lnTo>
                    <a:pt x="340" y="171"/>
                  </a:lnTo>
                  <a:lnTo>
                    <a:pt x="350" y="166"/>
                  </a:lnTo>
                  <a:lnTo>
                    <a:pt x="359" y="158"/>
                  </a:lnTo>
                  <a:lnTo>
                    <a:pt x="367" y="150"/>
                  </a:lnTo>
                  <a:lnTo>
                    <a:pt x="369" y="137"/>
                  </a:lnTo>
                  <a:lnTo>
                    <a:pt x="367" y="124"/>
                  </a:lnTo>
                  <a:lnTo>
                    <a:pt x="363" y="110"/>
                  </a:lnTo>
                  <a:lnTo>
                    <a:pt x="359" y="101"/>
                  </a:lnTo>
                  <a:lnTo>
                    <a:pt x="352" y="89"/>
                  </a:lnTo>
                  <a:lnTo>
                    <a:pt x="342" y="80"/>
                  </a:lnTo>
                  <a:lnTo>
                    <a:pt x="333" y="72"/>
                  </a:lnTo>
                  <a:lnTo>
                    <a:pt x="321" y="65"/>
                  </a:lnTo>
                  <a:lnTo>
                    <a:pt x="310" y="57"/>
                  </a:lnTo>
                  <a:lnTo>
                    <a:pt x="297" y="53"/>
                  </a:lnTo>
                  <a:lnTo>
                    <a:pt x="283" y="48"/>
                  </a:lnTo>
                  <a:lnTo>
                    <a:pt x="272" y="44"/>
                  </a:lnTo>
                  <a:lnTo>
                    <a:pt x="259" y="40"/>
                  </a:lnTo>
                  <a:lnTo>
                    <a:pt x="245" y="38"/>
                  </a:lnTo>
                  <a:lnTo>
                    <a:pt x="234" y="36"/>
                  </a:lnTo>
                  <a:lnTo>
                    <a:pt x="222" y="36"/>
                  </a:lnTo>
                  <a:lnTo>
                    <a:pt x="217" y="34"/>
                  </a:lnTo>
                  <a:lnTo>
                    <a:pt x="209" y="34"/>
                  </a:lnTo>
                  <a:lnTo>
                    <a:pt x="202" y="34"/>
                  </a:lnTo>
                  <a:lnTo>
                    <a:pt x="192" y="34"/>
                  </a:lnTo>
                  <a:lnTo>
                    <a:pt x="184" y="34"/>
                  </a:lnTo>
                  <a:lnTo>
                    <a:pt x="177" y="34"/>
                  </a:lnTo>
                  <a:lnTo>
                    <a:pt x="171" y="34"/>
                  </a:lnTo>
                  <a:lnTo>
                    <a:pt x="165" y="34"/>
                  </a:lnTo>
                  <a:lnTo>
                    <a:pt x="158" y="32"/>
                  </a:lnTo>
                  <a:lnTo>
                    <a:pt x="148" y="31"/>
                  </a:lnTo>
                  <a:lnTo>
                    <a:pt x="139" y="29"/>
                  </a:lnTo>
                  <a:lnTo>
                    <a:pt x="129" y="27"/>
                  </a:lnTo>
                  <a:lnTo>
                    <a:pt x="122" y="25"/>
                  </a:lnTo>
                  <a:lnTo>
                    <a:pt x="112" y="25"/>
                  </a:lnTo>
                  <a:lnTo>
                    <a:pt x="103" y="25"/>
                  </a:lnTo>
                  <a:lnTo>
                    <a:pt x="93" y="25"/>
                  </a:lnTo>
                  <a:lnTo>
                    <a:pt x="84" y="25"/>
                  </a:lnTo>
                  <a:lnTo>
                    <a:pt x="74" y="25"/>
                  </a:lnTo>
                  <a:lnTo>
                    <a:pt x="67" y="27"/>
                  </a:lnTo>
                  <a:lnTo>
                    <a:pt x="57" y="29"/>
                  </a:lnTo>
                  <a:lnTo>
                    <a:pt x="48" y="31"/>
                  </a:lnTo>
                  <a:lnTo>
                    <a:pt x="40" y="32"/>
                  </a:lnTo>
                  <a:lnTo>
                    <a:pt x="31" y="34"/>
                  </a:lnTo>
                  <a:lnTo>
                    <a:pt x="23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6" y="25"/>
                  </a:lnTo>
                  <a:lnTo>
                    <a:pt x="13" y="17"/>
                  </a:lnTo>
                  <a:lnTo>
                    <a:pt x="23" y="12"/>
                  </a:lnTo>
                  <a:lnTo>
                    <a:pt x="29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1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4208" y="2333"/>
              <a:ext cx="121" cy="59"/>
            </a:xfrm>
            <a:custGeom>
              <a:avLst/>
              <a:gdLst>
                <a:gd name="T0" fmla="*/ 4 w 241"/>
                <a:gd name="T1" fmla="*/ 0 h 118"/>
                <a:gd name="T2" fmla="*/ 4 w 241"/>
                <a:gd name="T3" fmla="*/ 1 h 118"/>
                <a:gd name="T4" fmla="*/ 4 w 241"/>
                <a:gd name="T5" fmla="*/ 1 h 118"/>
                <a:gd name="T6" fmla="*/ 4 w 241"/>
                <a:gd name="T7" fmla="*/ 1 h 118"/>
                <a:gd name="T8" fmla="*/ 4 w 241"/>
                <a:gd name="T9" fmla="*/ 1 h 118"/>
                <a:gd name="T10" fmla="*/ 4 w 241"/>
                <a:gd name="T11" fmla="*/ 1 h 118"/>
                <a:gd name="T12" fmla="*/ 4 w 241"/>
                <a:gd name="T13" fmla="*/ 1 h 118"/>
                <a:gd name="T14" fmla="*/ 4 w 241"/>
                <a:gd name="T15" fmla="*/ 1 h 118"/>
                <a:gd name="T16" fmla="*/ 4 w 241"/>
                <a:gd name="T17" fmla="*/ 1 h 118"/>
                <a:gd name="T18" fmla="*/ 4 w 241"/>
                <a:gd name="T19" fmla="*/ 1 h 118"/>
                <a:gd name="T20" fmla="*/ 4 w 241"/>
                <a:gd name="T21" fmla="*/ 1 h 118"/>
                <a:gd name="T22" fmla="*/ 3 w 241"/>
                <a:gd name="T23" fmla="*/ 2 h 118"/>
                <a:gd name="T24" fmla="*/ 3 w 241"/>
                <a:gd name="T25" fmla="*/ 2 h 118"/>
                <a:gd name="T26" fmla="*/ 3 w 241"/>
                <a:gd name="T27" fmla="*/ 2 h 118"/>
                <a:gd name="T28" fmla="*/ 3 w 241"/>
                <a:gd name="T29" fmla="*/ 2 h 118"/>
                <a:gd name="T30" fmla="*/ 3 w 241"/>
                <a:gd name="T31" fmla="*/ 2 h 118"/>
                <a:gd name="T32" fmla="*/ 3 w 241"/>
                <a:gd name="T33" fmla="*/ 2 h 118"/>
                <a:gd name="T34" fmla="*/ 3 w 241"/>
                <a:gd name="T35" fmla="*/ 2 h 118"/>
                <a:gd name="T36" fmla="*/ 3 w 241"/>
                <a:gd name="T37" fmla="*/ 2 h 118"/>
                <a:gd name="T38" fmla="*/ 3 w 241"/>
                <a:gd name="T39" fmla="*/ 2 h 118"/>
                <a:gd name="T40" fmla="*/ 2 w 241"/>
                <a:gd name="T41" fmla="*/ 2 h 118"/>
                <a:gd name="T42" fmla="*/ 2 w 241"/>
                <a:gd name="T43" fmla="*/ 2 h 118"/>
                <a:gd name="T44" fmla="*/ 2 w 241"/>
                <a:gd name="T45" fmla="*/ 2 h 118"/>
                <a:gd name="T46" fmla="*/ 2 w 241"/>
                <a:gd name="T47" fmla="*/ 2 h 118"/>
                <a:gd name="T48" fmla="*/ 2 w 241"/>
                <a:gd name="T49" fmla="*/ 2 h 118"/>
                <a:gd name="T50" fmla="*/ 2 w 241"/>
                <a:gd name="T51" fmla="*/ 2 h 118"/>
                <a:gd name="T52" fmla="*/ 1 w 241"/>
                <a:gd name="T53" fmla="*/ 2 h 118"/>
                <a:gd name="T54" fmla="*/ 1 w 241"/>
                <a:gd name="T55" fmla="*/ 2 h 118"/>
                <a:gd name="T56" fmla="*/ 1 w 241"/>
                <a:gd name="T57" fmla="*/ 2 h 118"/>
                <a:gd name="T58" fmla="*/ 1 w 241"/>
                <a:gd name="T59" fmla="*/ 2 h 118"/>
                <a:gd name="T60" fmla="*/ 1 w 241"/>
                <a:gd name="T61" fmla="*/ 2 h 118"/>
                <a:gd name="T62" fmla="*/ 1 w 241"/>
                <a:gd name="T63" fmla="*/ 2 h 118"/>
                <a:gd name="T64" fmla="*/ 0 w 241"/>
                <a:gd name="T65" fmla="*/ 2 h 118"/>
                <a:gd name="T66" fmla="*/ 1 w 241"/>
                <a:gd name="T67" fmla="*/ 2 h 118"/>
                <a:gd name="T68" fmla="*/ 1 w 241"/>
                <a:gd name="T69" fmla="*/ 2 h 118"/>
                <a:gd name="T70" fmla="*/ 1 w 241"/>
                <a:gd name="T71" fmla="*/ 2 h 118"/>
                <a:gd name="T72" fmla="*/ 1 w 241"/>
                <a:gd name="T73" fmla="*/ 2 h 118"/>
                <a:gd name="T74" fmla="*/ 1 w 241"/>
                <a:gd name="T75" fmla="*/ 2 h 118"/>
                <a:gd name="T76" fmla="*/ 2 w 241"/>
                <a:gd name="T77" fmla="*/ 2 h 118"/>
                <a:gd name="T78" fmla="*/ 2 w 241"/>
                <a:gd name="T79" fmla="*/ 2 h 118"/>
                <a:gd name="T80" fmla="*/ 2 w 241"/>
                <a:gd name="T81" fmla="*/ 2 h 118"/>
                <a:gd name="T82" fmla="*/ 2 w 241"/>
                <a:gd name="T83" fmla="*/ 2 h 118"/>
                <a:gd name="T84" fmla="*/ 3 w 241"/>
                <a:gd name="T85" fmla="*/ 2 h 118"/>
                <a:gd name="T86" fmla="*/ 3 w 241"/>
                <a:gd name="T87" fmla="*/ 2 h 118"/>
                <a:gd name="T88" fmla="*/ 3 w 241"/>
                <a:gd name="T89" fmla="*/ 1 h 118"/>
                <a:gd name="T90" fmla="*/ 3 w 241"/>
                <a:gd name="T91" fmla="*/ 1 h 118"/>
                <a:gd name="T92" fmla="*/ 3 w 241"/>
                <a:gd name="T93" fmla="*/ 1 h 118"/>
                <a:gd name="T94" fmla="*/ 4 w 241"/>
                <a:gd name="T95" fmla="*/ 1 h 118"/>
                <a:gd name="T96" fmla="*/ 4 w 241"/>
                <a:gd name="T97" fmla="*/ 1 h 118"/>
                <a:gd name="T98" fmla="*/ 4 w 241"/>
                <a:gd name="T99" fmla="*/ 1 h 118"/>
                <a:gd name="T100" fmla="*/ 4 w 241"/>
                <a:gd name="T101" fmla="*/ 0 h 118"/>
                <a:gd name="T102" fmla="*/ 4 w 241"/>
                <a:gd name="T103" fmla="*/ 0 h 1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1" h="118">
                  <a:moveTo>
                    <a:pt x="236" y="0"/>
                  </a:moveTo>
                  <a:lnTo>
                    <a:pt x="237" y="6"/>
                  </a:lnTo>
                  <a:lnTo>
                    <a:pt x="241" y="14"/>
                  </a:lnTo>
                  <a:lnTo>
                    <a:pt x="239" y="21"/>
                  </a:lnTo>
                  <a:lnTo>
                    <a:pt x="237" y="27"/>
                  </a:lnTo>
                  <a:lnTo>
                    <a:pt x="234" y="33"/>
                  </a:lnTo>
                  <a:lnTo>
                    <a:pt x="230" y="39"/>
                  </a:lnTo>
                  <a:lnTo>
                    <a:pt x="222" y="44"/>
                  </a:lnTo>
                  <a:lnTo>
                    <a:pt x="217" y="50"/>
                  </a:lnTo>
                  <a:lnTo>
                    <a:pt x="209" y="56"/>
                  </a:lnTo>
                  <a:lnTo>
                    <a:pt x="201" y="61"/>
                  </a:lnTo>
                  <a:lnTo>
                    <a:pt x="192" y="65"/>
                  </a:lnTo>
                  <a:lnTo>
                    <a:pt x="184" y="71"/>
                  </a:lnTo>
                  <a:lnTo>
                    <a:pt x="177" y="75"/>
                  </a:lnTo>
                  <a:lnTo>
                    <a:pt x="171" y="78"/>
                  </a:lnTo>
                  <a:lnTo>
                    <a:pt x="163" y="84"/>
                  </a:lnTo>
                  <a:lnTo>
                    <a:pt x="160" y="88"/>
                  </a:lnTo>
                  <a:lnTo>
                    <a:pt x="150" y="92"/>
                  </a:lnTo>
                  <a:lnTo>
                    <a:pt x="142" y="96"/>
                  </a:lnTo>
                  <a:lnTo>
                    <a:pt x="131" y="99"/>
                  </a:lnTo>
                  <a:lnTo>
                    <a:pt x="123" y="103"/>
                  </a:lnTo>
                  <a:lnTo>
                    <a:pt x="112" y="107"/>
                  </a:lnTo>
                  <a:lnTo>
                    <a:pt x="101" y="111"/>
                  </a:lnTo>
                  <a:lnTo>
                    <a:pt x="89" y="113"/>
                  </a:lnTo>
                  <a:lnTo>
                    <a:pt x="80" y="116"/>
                  </a:lnTo>
                  <a:lnTo>
                    <a:pt x="68" y="116"/>
                  </a:lnTo>
                  <a:lnTo>
                    <a:pt x="57" y="118"/>
                  </a:lnTo>
                  <a:lnTo>
                    <a:pt x="47" y="116"/>
                  </a:lnTo>
                  <a:lnTo>
                    <a:pt x="36" y="116"/>
                  </a:lnTo>
                  <a:lnTo>
                    <a:pt x="27" y="113"/>
                  </a:lnTo>
                  <a:lnTo>
                    <a:pt x="17" y="111"/>
                  </a:lnTo>
                  <a:lnTo>
                    <a:pt x="8" y="105"/>
                  </a:lnTo>
                  <a:lnTo>
                    <a:pt x="0" y="99"/>
                  </a:lnTo>
                  <a:lnTo>
                    <a:pt x="4" y="92"/>
                  </a:lnTo>
                  <a:lnTo>
                    <a:pt x="11" y="86"/>
                  </a:lnTo>
                  <a:lnTo>
                    <a:pt x="27" y="90"/>
                  </a:lnTo>
                  <a:lnTo>
                    <a:pt x="42" y="92"/>
                  </a:lnTo>
                  <a:lnTo>
                    <a:pt x="57" y="92"/>
                  </a:lnTo>
                  <a:lnTo>
                    <a:pt x="70" y="92"/>
                  </a:lnTo>
                  <a:lnTo>
                    <a:pt x="85" y="90"/>
                  </a:lnTo>
                  <a:lnTo>
                    <a:pt x="101" y="86"/>
                  </a:lnTo>
                  <a:lnTo>
                    <a:pt x="114" y="80"/>
                  </a:lnTo>
                  <a:lnTo>
                    <a:pt x="129" y="77"/>
                  </a:lnTo>
                  <a:lnTo>
                    <a:pt x="142" y="67"/>
                  </a:lnTo>
                  <a:lnTo>
                    <a:pt x="156" y="59"/>
                  </a:lnTo>
                  <a:lnTo>
                    <a:pt x="169" y="50"/>
                  </a:lnTo>
                  <a:lnTo>
                    <a:pt x="182" y="42"/>
                  </a:lnTo>
                  <a:lnTo>
                    <a:pt x="196" y="31"/>
                  </a:lnTo>
                  <a:lnTo>
                    <a:pt x="209" y="21"/>
                  </a:lnTo>
                  <a:lnTo>
                    <a:pt x="222" y="1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4070" y="2344"/>
              <a:ext cx="158" cy="51"/>
            </a:xfrm>
            <a:custGeom>
              <a:avLst/>
              <a:gdLst>
                <a:gd name="T0" fmla="*/ 1 w 316"/>
                <a:gd name="T1" fmla="*/ 1 h 101"/>
                <a:gd name="T2" fmla="*/ 1 w 316"/>
                <a:gd name="T3" fmla="*/ 1 h 101"/>
                <a:gd name="T4" fmla="*/ 1 w 316"/>
                <a:gd name="T5" fmla="*/ 1 h 101"/>
                <a:gd name="T6" fmla="*/ 1 w 316"/>
                <a:gd name="T7" fmla="*/ 1 h 101"/>
                <a:gd name="T8" fmla="*/ 1 w 316"/>
                <a:gd name="T9" fmla="*/ 1 h 101"/>
                <a:gd name="T10" fmla="*/ 2 w 316"/>
                <a:gd name="T11" fmla="*/ 1 h 101"/>
                <a:gd name="T12" fmla="*/ 2 w 316"/>
                <a:gd name="T13" fmla="*/ 2 h 101"/>
                <a:gd name="T14" fmla="*/ 2 w 316"/>
                <a:gd name="T15" fmla="*/ 2 h 101"/>
                <a:gd name="T16" fmla="*/ 3 w 316"/>
                <a:gd name="T17" fmla="*/ 2 h 101"/>
                <a:gd name="T18" fmla="*/ 3 w 316"/>
                <a:gd name="T19" fmla="*/ 2 h 101"/>
                <a:gd name="T20" fmla="*/ 3 w 316"/>
                <a:gd name="T21" fmla="*/ 2 h 101"/>
                <a:gd name="T22" fmla="*/ 4 w 316"/>
                <a:gd name="T23" fmla="*/ 2 h 101"/>
                <a:gd name="T24" fmla="*/ 4 w 316"/>
                <a:gd name="T25" fmla="*/ 2 h 101"/>
                <a:gd name="T26" fmla="*/ 4 w 316"/>
                <a:gd name="T27" fmla="*/ 2 h 101"/>
                <a:gd name="T28" fmla="*/ 5 w 316"/>
                <a:gd name="T29" fmla="*/ 2 h 101"/>
                <a:gd name="T30" fmla="*/ 5 w 316"/>
                <a:gd name="T31" fmla="*/ 1 h 101"/>
                <a:gd name="T32" fmla="*/ 5 w 316"/>
                <a:gd name="T33" fmla="*/ 1 h 101"/>
                <a:gd name="T34" fmla="*/ 5 w 316"/>
                <a:gd name="T35" fmla="*/ 1 h 101"/>
                <a:gd name="T36" fmla="*/ 5 w 316"/>
                <a:gd name="T37" fmla="*/ 1 h 101"/>
                <a:gd name="T38" fmla="*/ 5 w 316"/>
                <a:gd name="T39" fmla="*/ 2 h 101"/>
                <a:gd name="T40" fmla="*/ 5 w 316"/>
                <a:gd name="T41" fmla="*/ 2 h 101"/>
                <a:gd name="T42" fmla="*/ 5 w 316"/>
                <a:gd name="T43" fmla="*/ 2 h 101"/>
                <a:gd name="T44" fmla="*/ 4 w 316"/>
                <a:gd name="T45" fmla="*/ 2 h 101"/>
                <a:gd name="T46" fmla="*/ 4 w 316"/>
                <a:gd name="T47" fmla="*/ 2 h 101"/>
                <a:gd name="T48" fmla="*/ 3 w 316"/>
                <a:gd name="T49" fmla="*/ 2 h 101"/>
                <a:gd name="T50" fmla="*/ 3 w 316"/>
                <a:gd name="T51" fmla="*/ 2 h 101"/>
                <a:gd name="T52" fmla="*/ 3 w 316"/>
                <a:gd name="T53" fmla="*/ 2 h 101"/>
                <a:gd name="T54" fmla="*/ 2 w 316"/>
                <a:gd name="T55" fmla="*/ 2 h 101"/>
                <a:gd name="T56" fmla="*/ 2 w 316"/>
                <a:gd name="T57" fmla="*/ 2 h 101"/>
                <a:gd name="T58" fmla="*/ 2 w 316"/>
                <a:gd name="T59" fmla="*/ 2 h 101"/>
                <a:gd name="T60" fmla="*/ 1 w 316"/>
                <a:gd name="T61" fmla="*/ 2 h 101"/>
                <a:gd name="T62" fmla="*/ 1 w 316"/>
                <a:gd name="T63" fmla="*/ 1 h 101"/>
                <a:gd name="T64" fmla="*/ 1 w 316"/>
                <a:gd name="T65" fmla="*/ 1 h 101"/>
                <a:gd name="T66" fmla="*/ 1 w 316"/>
                <a:gd name="T67" fmla="*/ 1 h 101"/>
                <a:gd name="T68" fmla="*/ 0 w 316"/>
                <a:gd name="T69" fmla="*/ 1 h 101"/>
                <a:gd name="T70" fmla="*/ 1 w 316"/>
                <a:gd name="T71" fmla="*/ 1 h 101"/>
                <a:gd name="T72" fmla="*/ 1 w 316"/>
                <a:gd name="T73" fmla="*/ 0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6" h="101">
                  <a:moveTo>
                    <a:pt x="2" y="0"/>
                  </a:moveTo>
                  <a:lnTo>
                    <a:pt x="8" y="6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7" y="25"/>
                  </a:lnTo>
                  <a:lnTo>
                    <a:pt x="33" y="29"/>
                  </a:lnTo>
                  <a:lnTo>
                    <a:pt x="40" y="35"/>
                  </a:lnTo>
                  <a:lnTo>
                    <a:pt x="48" y="40"/>
                  </a:lnTo>
                  <a:lnTo>
                    <a:pt x="55" y="46"/>
                  </a:lnTo>
                  <a:lnTo>
                    <a:pt x="63" y="50"/>
                  </a:lnTo>
                  <a:lnTo>
                    <a:pt x="71" y="54"/>
                  </a:lnTo>
                  <a:lnTo>
                    <a:pt x="78" y="57"/>
                  </a:lnTo>
                  <a:lnTo>
                    <a:pt x="88" y="61"/>
                  </a:lnTo>
                  <a:lnTo>
                    <a:pt x="93" y="65"/>
                  </a:lnTo>
                  <a:lnTo>
                    <a:pt x="103" y="67"/>
                  </a:lnTo>
                  <a:lnTo>
                    <a:pt x="112" y="69"/>
                  </a:lnTo>
                  <a:lnTo>
                    <a:pt x="122" y="71"/>
                  </a:lnTo>
                  <a:lnTo>
                    <a:pt x="131" y="71"/>
                  </a:lnTo>
                  <a:lnTo>
                    <a:pt x="143" y="73"/>
                  </a:lnTo>
                  <a:lnTo>
                    <a:pt x="154" y="74"/>
                  </a:lnTo>
                  <a:lnTo>
                    <a:pt x="166" y="76"/>
                  </a:lnTo>
                  <a:lnTo>
                    <a:pt x="177" y="76"/>
                  </a:lnTo>
                  <a:lnTo>
                    <a:pt x="188" y="78"/>
                  </a:lnTo>
                  <a:lnTo>
                    <a:pt x="200" y="78"/>
                  </a:lnTo>
                  <a:lnTo>
                    <a:pt x="213" y="78"/>
                  </a:lnTo>
                  <a:lnTo>
                    <a:pt x="223" y="76"/>
                  </a:lnTo>
                  <a:lnTo>
                    <a:pt x="234" y="74"/>
                  </a:lnTo>
                  <a:lnTo>
                    <a:pt x="245" y="73"/>
                  </a:lnTo>
                  <a:lnTo>
                    <a:pt x="257" y="71"/>
                  </a:lnTo>
                  <a:lnTo>
                    <a:pt x="266" y="65"/>
                  </a:lnTo>
                  <a:lnTo>
                    <a:pt x="276" y="59"/>
                  </a:lnTo>
                  <a:lnTo>
                    <a:pt x="285" y="52"/>
                  </a:lnTo>
                  <a:lnTo>
                    <a:pt x="295" y="44"/>
                  </a:lnTo>
                  <a:lnTo>
                    <a:pt x="301" y="40"/>
                  </a:lnTo>
                  <a:lnTo>
                    <a:pt x="306" y="38"/>
                  </a:lnTo>
                  <a:lnTo>
                    <a:pt x="310" y="35"/>
                  </a:lnTo>
                  <a:lnTo>
                    <a:pt x="316" y="35"/>
                  </a:lnTo>
                  <a:lnTo>
                    <a:pt x="312" y="46"/>
                  </a:lnTo>
                  <a:lnTo>
                    <a:pt x="306" y="59"/>
                  </a:lnTo>
                  <a:lnTo>
                    <a:pt x="299" y="69"/>
                  </a:lnTo>
                  <a:lnTo>
                    <a:pt x="291" y="76"/>
                  </a:lnTo>
                  <a:lnTo>
                    <a:pt x="282" y="84"/>
                  </a:lnTo>
                  <a:lnTo>
                    <a:pt x="270" y="90"/>
                  </a:lnTo>
                  <a:lnTo>
                    <a:pt x="259" y="93"/>
                  </a:lnTo>
                  <a:lnTo>
                    <a:pt x="247" y="97"/>
                  </a:lnTo>
                  <a:lnTo>
                    <a:pt x="232" y="99"/>
                  </a:lnTo>
                  <a:lnTo>
                    <a:pt x="219" y="99"/>
                  </a:lnTo>
                  <a:lnTo>
                    <a:pt x="206" y="99"/>
                  </a:lnTo>
                  <a:lnTo>
                    <a:pt x="192" y="101"/>
                  </a:lnTo>
                  <a:lnTo>
                    <a:pt x="179" y="99"/>
                  </a:lnTo>
                  <a:lnTo>
                    <a:pt x="166" y="99"/>
                  </a:lnTo>
                  <a:lnTo>
                    <a:pt x="152" y="99"/>
                  </a:lnTo>
                  <a:lnTo>
                    <a:pt x="141" y="99"/>
                  </a:lnTo>
                  <a:lnTo>
                    <a:pt x="130" y="95"/>
                  </a:lnTo>
                  <a:lnTo>
                    <a:pt x="120" y="93"/>
                  </a:lnTo>
                  <a:lnTo>
                    <a:pt x="111" y="90"/>
                  </a:lnTo>
                  <a:lnTo>
                    <a:pt x="99" y="88"/>
                  </a:lnTo>
                  <a:lnTo>
                    <a:pt x="90" y="84"/>
                  </a:lnTo>
                  <a:lnTo>
                    <a:pt x="80" y="82"/>
                  </a:lnTo>
                  <a:lnTo>
                    <a:pt x="69" y="78"/>
                  </a:lnTo>
                  <a:lnTo>
                    <a:pt x="61" y="74"/>
                  </a:lnTo>
                  <a:lnTo>
                    <a:pt x="50" y="71"/>
                  </a:lnTo>
                  <a:lnTo>
                    <a:pt x="40" y="65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7" y="46"/>
                  </a:lnTo>
                  <a:lnTo>
                    <a:pt x="10" y="38"/>
                  </a:lnTo>
                  <a:lnTo>
                    <a:pt x="4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3854" y="2325"/>
              <a:ext cx="140" cy="43"/>
            </a:xfrm>
            <a:custGeom>
              <a:avLst/>
              <a:gdLst>
                <a:gd name="T0" fmla="*/ 0 w 281"/>
                <a:gd name="T1" fmla="*/ 1 h 86"/>
                <a:gd name="T2" fmla="*/ 0 w 281"/>
                <a:gd name="T3" fmla="*/ 1 h 86"/>
                <a:gd name="T4" fmla="*/ 1 w 281"/>
                <a:gd name="T5" fmla="*/ 1 h 86"/>
                <a:gd name="T6" fmla="*/ 1 w 281"/>
                <a:gd name="T7" fmla="*/ 1 h 86"/>
                <a:gd name="T8" fmla="*/ 2 w 281"/>
                <a:gd name="T9" fmla="*/ 1 h 86"/>
                <a:gd name="T10" fmla="*/ 2 w 281"/>
                <a:gd name="T11" fmla="*/ 1 h 86"/>
                <a:gd name="T12" fmla="*/ 3 w 281"/>
                <a:gd name="T13" fmla="*/ 1 h 86"/>
                <a:gd name="T14" fmla="*/ 3 w 281"/>
                <a:gd name="T15" fmla="*/ 1 h 86"/>
                <a:gd name="T16" fmla="*/ 4 w 281"/>
                <a:gd name="T17" fmla="*/ 1 h 86"/>
                <a:gd name="T18" fmla="*/ 4 w 281"/>
                <a:gd name="T19" fmla="*/ 1 h 86"/>
                <a:gd name="T20" fmla="*/ 4 w 281"/>
                <a:gd name="T21" fmla="*/ 1 h 86"/>
                <a:gd name="T22" fmla="*/ 4 w 281"/>
                <a:gd name="T23" fmla="*/ 1 h 86"/>
                <a:gd name="T24" fmla="*/ 4 w 281"/>
                <a:gd name="T25" fmla="*/ 1 h 86"/>
                <a:gd name="T26" fmla="*/ 3 w 281"/>
                <a:gd name="T27" fmla="*/ 1 h 86"/>
                <a:gd name="T28" fmla="*/ 3 w 281"/>
                <a:gd name="T29" fmla="*/ 1 h 86"/>
                <a:gd name="T30" fmla="*/ 3 w 281"/>
                <a:gd name="T31" fmla="*/ 2 h 86"/>
                <a:gd name="T32" fmla="*/ 3 w 281"/>
                <a:gd name="T33" fmla="*/ 2 h 86"/>
                <a:gd name="T34" fmla="*/ 2 w 281"/>
                <a:gd name="T35" fmla="*/ 2 h 86"/>
                <a:gd name="T36" fmla="*/ 2 w 281"/>
                <a:gd name="T37" fmla="*/ 2 h 86"/>
                <a:gd name="T38" fmla="*/ 2 w 281"/>
                <a:gd name="T39" fmla="*/ 2 h 86"/>
                <a:gd name="T40" fmla="*/ 2 w 281"/>
                <a:gd name="T41" fmla="*/ 2 h 86"/>
                <a:gd name="T42" fmla="*/ 2 w 281"/>
                <a:gd name="T43" fmla="*/ 2 h 86"/>
                <a:gd name="T44" fmla="*/ 2 w 281"/>
                <a:gd name="T45" fmla="*/ 2 h 86"/>
                <a:gd name="T46" fmla="*/ 2 w 281"/>
                <a:gd name="T47" fmla="*/ 2 h 86"/>
                <a:gd name="T48" fmla="*/ 1 w 281"/>
                <a:gd name="T49" fmla="*/ 2 h 86"/>
                <a:gd name="T50" fmla="*/ 1 w 281"/>
                <a:gd name="T51" fmla="*/ 2 h 86"/>
                <a:gd name="T52" fmla="*/ 1 w 281"/>
                <a:gd name="T53" fmla="*/ 2 h 86"/>
                <a:gd name="T54" fmla="*/ 1 w 281"/>
                <a:gd name="T55" fmla="*/ 2 h 86"/>
                <a:gd name="T56" fmla="*/ 1 w 281"/>
                <a:gd name="T57" fmla="*/ 2 h 86"/>
                <a:gd name="T58" fmla="*/ 1 w 281"/>
                <a:gd name="T59" fmla="*/ 2 h 86"/>
                <a:gd name="T60" fmla="*/ 0 w 281"/>
                <a:gd name="T61" fmla="*/ 2 h 86"/>
                <a:gd name="T62" fmla="*/ 0 w 281"/>
                <a:gd name="T63" fmla="*/ 1 h 86"/>
                <a:gd name="T64" fmla="*/ 0 w 281"/>
                <a:gd name="T65" fmla="*/ 1 h 86"/>
                <a:gd name="T66" fmla="*/ 0 w 281"/>
                <a:gd name="T67" fmla="*/ 1 h 86"/>
                <a:gd name="T68" fmla="*/ 0 w 281"/>
                <a:gd name="T69" fmla="*/ 1 h 86"/>
                <a:gd name="T70" fmla="*/ 0 w 281"/>
                <a:gd name="T71" fmla="*/ 0 h 86"/>
                <a:gd name="T72" fmla="*/ 0 w 281"/>
                <a:gd name="T73" fmla="*/ 1 h 86"/>
                <a:gd name="T74" fmla="*/ 0 w 281"/>
                <a:gd name="T75" fmla="*/ 1 h 86"/>
                <a:gd name="T76" fmla="*/ 0 w 281"/>
                <a:gd name="T77" fmla="*/ 0 h 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1" h="86">
                  <a:moveTo>
                    <a:pt x="25" y="0"/>
                  </a:moveTo>
                  <a:lnTo>
                    <a:pt x="32" y="15"/>
                  </a:lnTo>
                  <a:lnTo>
                    <a:pt x="42" y="27"/>
                  </a:lnTo>
                  <a:lnTo>
                    <a:pt x="53" y="38"/>
                  </a:lnTo>
                  <a:lnTo>
                    <a:pt x="69" y="46"/>
                  </a:lnTo>
                  <a:lnTo>
                    <a:pt x="82" y="52"/>
                  </a:lnTo>
                  <a:lnTo>
                    <a:pt x="97" y="57"/>
                  </a:lnTo>
                  <a:lnTo>
                    <a:pt x="114" y="59"/>
                  </a:lnTo>
                  <a:lnTo>
                    <a:pt x="131" y="61"/>
                  </a:lnTo>
                  <a:lnTo>
                    <a:pt x="148" y="59"/>
                  </a:lnTo>
                  <a:lnTo>
                    <a:pt x="165" y="59"/>
                  </a:lnTo>
                  <a:lnTo>
                    <a:pt x="183" y="54"/>
                  </a:lnTo>
                  <a:lnTo>
                    <a:pt x="202" y="50"/>
                  </a:lnTo>
                  <a:lnTo>
                    <a:pt x="219" y="44"/>
                  </a:lnTo>
                  <a:lnTo>
                    <a:pt x="234" y="36"/>
                  </a:lnTo>
                  <a:lnTo>
                    <a:pt x="251" y="27"/>
                  </a:lnTo>
                  <a:lnTo>
                    <a:pt x="266" y="19"/>
                  </a:lnTo>
                  <a:lnTo>
                    <a:pt x="270" y="19"/>
                  </a:lnTo>
                  <a:lnTo>
                    <a:pt x="274" y="19"/>
                  </a:lnTo>
                  <a:lnTo>
                    <a:pt x="278" y="19"/>
                  </a:lnTo>
                  <a:lnTo>
                    <a:pt x="281" y="19"/>
                  </a:lnTo>
                  <a:lnTo>
                    <a:pt x="281" y="23"/>
                  </a:lnTo>
                  <a:lnTo>
                    <a:pt x="281" y="29"/>
                  </a:lnTo>
                  <a:lnTo>
                    <a:pt x="278" y="33"/>
                  </a:lnTo>
                  <a:lnTo>
                    <a:pt x="272" y="38"/>
                  </a:lnTo>
                  <a:lnTo>
                    <a:pt x="266" y="44"/>
                  </a:lnTo>
                  <a:lnTo>
                    <a:pt x="260" y="48"/>
                  </a:lnTo>
                  <a:lnTo>
                    <a:pt x="253" y="52"/>
                  </a:lnTo>
                  <a:lnTo>
                    <a:pt x="245" y="55"/>
                  </a:lnTo>
                  <a:lnTo>
                    <a:pt x="238" y="59"/>
                  </a:lnTo>
                  <a:lnTo>
                    <a:pt x="230" y="63"/>
                  </a:lnTo>
                  <a:lnTo>
                    <a:pt x="221" y="65"/>
                  </a:lnTo>
                  <a:lnTo>
                    <a:pt x="213" y="69"/>
                  </a:lnTo>
                  <a:lnTo>
                    <a:pt x="205" y="71"/>
                  </a:lnTo>
                  <a:lnTo>
                    <a:pt x="198" y="73"/>
                  </a:lnTo>
                  <a:lnTo>
                    <a:pt x="190" y="74"/>
                  </a:lnTo>
                  <a:lnTo>
                    <a:pt x="184" y="78"/>
                  </a:lnTo>
                  <a:lnTo>
                    <a:pt x="179" y="80"/>
                  </a:lnTo>
                  <a:lnTo>
                    <a:pt x="175" y="82"/>
                  </a:lnTo>
                  <a:lnTo>
                    <a:pt x="173" y="82"/>
                  </a:lnTo>
                  <a:lnTo>
                    <a:pt x="169" y="82"/>
                  </a:lnTo>
                  <a:lnTo>
                    <a:pt x="164" y="82"/>
                  </a:lnTo>
                  <a:lnTo>
                    <a:pt x="160" y="84"/>
                  </a:lnTo>
                  <a:lnTo>
                    <a:pt x="154" y="84"/>
                  </a:lnTo>
                  <a:lnTo>
                    <a:pt x="148" y="84"/>
                  </a:lnTo>
                  <a:lnTo>
                    <a:pt x="143" y="84"/>
                  </a:lnTo>
                  <a:lnTo>
                    <a:pt x="139" y="86"/>
                  </a:lnTo>
                  <a:lnTo>
                    <a:pt x="133" y="86"/>
                  </a:lnTo>
                  <a:lnTo>
                    <a:pt x="127" y="86"/>
                  </a:lnTo>
                  <a:lnTo>
                    <a:pt x="122" y="86"/>
                  </a:lnTo>
                  <a:lnTo>
                    <a:pt x="118" y="86"/>
                  </a:lnTo>
                  <a:lnTo>
                    <a:pt x="112" y="86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5" y="86"/>
                  </a:lnTo>
                  <a:lnTo>
                    <a:pt x="99" y="84"/>
                  </a:lnTo>
                  <a:lnTo>
                    <a:pt x="93" y="82"/>
                  </a:lnTo>
                  <a:lnTo>
                    <a:pt x="86" y="80"/>
                  </a:lnTo>
                  <a:lnTo>
                    <a:pt x="78" y="78"/>
                  </a:lnTo>
                  <a:lnTo>
                    <a:pt x="70" y="73"/>
                  </a:lnTo>
                  <a:lnTo>
                    <a:pt x="63" y="71"/>
                  </a:lnTo>
                  <a:lnTo>
                    <a:pt x="55" y="65"/>
                  </a:lnTo>
                  <a:lnTo>
                    <a:pt x="48" y="61"/>
                  </a:lnTo>
                  <a:lnTo>
                    <a:pt x="40" y="54"/>
                  </a:lnTo>
                  <a:lnTo>
                    <a:pt x="32" y="48"/>
                  </a:lnTo>
                  <a:lnTo>
                    <a:pt x="25" y="40"/>
                  </a:lnTo>
                  <a:lnTo>
                    <a:pt x="19" y="34"/>
                  </a:lnTo>
                  <a:lnTo>
                    <a:pt x="13" y="27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3944" y="2327"/>
              <a:ext cx="159" cy="35"/>
            </a:xfrm>
            <a:custGeom>
              <a:avLst/>
              <a:gdLst>
                <a:gd name="T0" fmla="*/ 4 w 319"/>
                <a:gd name="T1" fmla="*/ 0 h 70"/>
                <a:gd name="T2" fmla="*/ 4 w 319"/>
                <a:gd name="T3" fmla="*/ 1 h 70"/>
                <a:gd name="T4" fmla="*/ 4 w 319"/>
                <a:gd name="T5" fmla="*/ 1 h 70"/>
                <a:gd name="T6" fmla="*/ 4 w 319"/>
                <a:gd name="T7" fmla="*/ 1 h 70"/>
                <a:gd name="T8" fmla="*/ 4 w 319"/>
                <a:gd name="T9" fmla="*/ 1 h 70"/>
                <a:gd name="T10" fmla="*/ 4 w 319"/>
                <a:gd name="T11" fmla="*/ 1 h 70"/>
                <a:gd name="T12" fmla="*/ 4 w 319"/>
                <a:gd name="T13" fmla="*/ 1 h 70"/>
                <a:gd name="T14" fmla="*/ 3 w 319"/>
                <a:gd name="T15" fmla="*/ 1 h 70"/>
                <a:gd name="T16" fmla="*/ 3 w 319"/>
                <a:gd name="T17" fmla="*/ 1 h 70"/>
                <a:gd name="T18" fmla="*/ 3 w 319"/>
                <a:gd name="T19" fmla="*/ 1 h 70"/>
                <a:gd name="T20" fmla="*/ 3 w 319"/>
                <a:gd name="T21" fmla="*/ 2 h 70"/>
                <a:gd name="T22" fmla="*/ 3 w 319"/>
                <a:gd name="T23" fmla="*/ 2 h 70"/>
                <a:gd name="T24" fmla="*/ 2 w 319"/>
                <a:gd name="T25" fmla="*/ 2 h 70"/>
                <a:gd name="T26" fmla="*/ 2 w 319"/>
                <a:gd name="T27" fmla="*/ 2 h 70"/>
                <a:gd name="T28" fmla="*/ 2 w 319"/>
                <a:gd name="T29" fmla="*/ 2 h 70"/>
                <a:gd name="T30" fmla="*/ 2 w 319"/>
                <a:gd name="T31" fmla="*/ 2 h 70"/>
                <a:gd name="T32" fmla="*/ 2 w 319"/>
                <a:gd name="T33" fmla="*/ 2 h 70"/>
                <a:gd name="T34" fmla="*/ 1 w 319"/>
                <a:gd name="T35" fmla="*/ 2 h 70"/>
                <a:gd name="T36" fmla="*/ 1 w 319"/>
                <a:gd name="T37" fmla="*/ 1 h 70"/>
                <a:gd name="T38" fmla="*/ 1 w 319"/>
                <a:gd name="T39" fmla="*/ 1 h 70"/>
                <a:gd name="T40" fmla="*/ 1 w 319"/>
                <a:gd name="T41" fmla="*/ 1 h 70"/>
                <a:gd name="T42" fmla="*/ 1 w 319"/>
                <a:gd name="T43" fmla="*/ 1 h 70"/>
                <a:gd name="T44" fmla="*/ 0 w 319"/>
                <a:gd name="T45" fmla="*/ 1 h 70"/>
                <a:gd name="T46" fmla="*/ 0 w 319"/>
                <a:gd name="T47" fmla="*/ 1 h 70"/>
                <a:gd name="T48" fmla="*/ 0 w 319"/>
                <a:gd name="T49" fmla="*/ 1 h 70"/>
                <a:gd name="T50" fmla="*/ 0 w 319"/>
                <a:gd name="T51" fmla="*/ 1 h 70"/>
                <a:gd name="T52" fmla="*/ 0 w 319"/>
                <a:gd name="T53" fmla="*/ 1 h 70"/>
                <a:gd name="T54" fmla="*/ 0 w 319"/>
                <a:gd name="T55" fmla="*/ 1 h 70"/>
                <a:gd name="T56" fmla="*/ 0 w 319"/>
                <a:gd name="T57" fmla="*/ 1 h 70"/>
                <a:gd name="T58" fmla="*/ 0 w 319"/>
                <a:gd name="T59" fmla="*/ 0 h 70"/>
                <a:gd name="T60" fmla="*/ 0 w 319"/>
                <a:gd name="T61" fmla="*/ 1 h 70"/>
                <a:gd name="T62" fmla="*/ 1 w 319"/>
                <a:gd name="T63" fmla="*/ 1 h 70"/>
                <a:gd name="T64" fmla="*/ 1 w 319"/>
                <a:gd name="T65" fmla="*/ 1 h 70"/>
                <a:gd name="T66" fmla="*/ 2 w 319"/>
                <a:gd name="T67" fmla="*/ 1 h 70"/>
                <a:gd name="T68" fmla="*/ 2 w 319"/>
                <a:gd name="T69" fmla="*/ 1 h 70"/>
                <a:gd name="T70" fmla="*/ 3 w 319"/>
                <a:gd name="T71" fmla="*/ 1 h 70"/>
                <a:gd name="T72" fmla="*/ 3 w 319"/>
                <a:gd name="T73" fmla="*/ 1 h 70"/>
                <a:gd name="T74" fmla="*/ 4 w 319"/>
                <a:gd name="T75" fmla="*/ 1 h 70"/>
                <a:gd name="T76" fmla="*/ 4 w 319"/>
                <a:gd name="T77" fmla="*/ 1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9" h="70">
                  <a:moveTo>
                    <a:pt x="306" y="2"/>
                  </a:moveTo>
                  <a:lnTo>
                    <a:pt x="311" y="0"/>
                  </a:lnTo>
                  <a:lnTo>
                    <a:pt x="315" y="0"/>
                  </a:lnTo>
                  <a:lnTo>
                    <a:pt x="317" y="2"/>
                  </a:lnTo>
                  <a:lnTo>
                    <a:pt x="319" y="8"/>
                  </a:lnTo>
                  <a:lnTo>
                    <a:pt x="317" y="13"/>
                  </a:lnTo>
                  <a:lnTo>
                    <a:pt x="313" y="21"/>
                  </a:lnTo>
                  <a:lnTo>
                    <a:pt x="307" y="25"/>
                  </a:lnTo>
                  <a:lnTo>
                    <a:pt x="304" y="29"/>
                  </a:lnTo>
                  <a:lnTo>
                    <a:pt x="296" y="32"/>
                  </a:lnTo>
                  <a:lnTo>
                    <a:pt x="290" y="36"/>
                  </a:lnTo>
                  <a:lnTo>
                    <a:pt x="283" y="38"/>
                  </a:lnTo>
                  <a:lnTo>
                    <a:pt x="275" y="42"/>
                  </a:lnTo>
                  <a:lnTo>
                    <a:pt x="268" y="46"/>
                  </a:lnTo>
                  <a:lnTo>
                    <a:pt x="260" y="50"/>
                  </a:lnTo>
                  <a:lnTo>
                    <a:pt x="252" y="51"/>
                  </a:lnTo>
                  <a:lnTo>
                    <a:pt x="245" y="55"/>
                  </a:lnTo>
                  <a:lnTo>
                    <a:pt x="237" y="57"/>
                  </a:lnTo>
                  <a:lnTo>
                    <a:pt x="231" y="59"/>
                  </a:lnTo>
                  <a:lnTo>
                    <a:pt x="224" y="61"/>
                  </a:lnTo>
                  <a:lnTo>
                    <a:pt x="218" y="63"/>
                  </a:lnTo>
                  <a:lnTo>
                    <a:pt x="212" y="65"/>
                  </a:lnTo>
                  <a:lnTo>
                    <a:pt x="209" y="67"/>
                  </a:lnTo>
                  <a:lnTo>
                    <a:pt x="201" y="67"/>
                  </a:lnTo>
                  <a:lnTo>
                    <a:pt x="193" y="69"/>
                  </a:lnTo>
                  <a:lnTo>
                    <a:pt x="188" y="69"/>
                  </a:lnTo>
                  <a:lnTo>
                    <a:pt x="180" y="70"/>
                  </a:lnTo>
                  <a:lnTo>
                    <a:pt x="173" y="69"/>
                  </a:lnTo>
                  <a:lnTo>
                    <a:pt x="167" y="69"/>
                  </a:lnTo>
                  <a:lnTo>
                    <a:pt x="159" y="69"/>
                  </a:lnTo>
                  <a:lnTo>
                    <a:pt x="154" y="69"/>
                  </a:lnTo>
                  <a:lnTo>
                    <a:pt x="146" y="69"/>
                  </a:lnTo>
                  <a:lnTo>
                    <a:pt x="138" y="69"/>
                  </a:lnTo>
                  <a:lnTo>
                    <a:pt x="133" y="67"/>
                  </a:lnTo>
                  <a:lnTo>
                    <a:pt x="125" y="67"/>
                  </a:lnTo>
                  <a:lnTo>
                    <a:pt x="117" y="65"/>
                  </a:lnTo>
                  <a:lnTo>
                    <a:pt x="110" y="63"/>
                  </a:lnTo>
                  <a:lnTo>
                    <a:pt x="102" y="61"/>
                  </a:lnTo>
                  <a:lnTo>
                    <a:pt x="95" y="61"/>
                  </a:lnTo>
                  <a:lnTo>
                    <a:pt x="89" y="59"/>
                  </a:lnTo>
                  <a:lnTo>
                    <a:pt x="85" y="57"/>
                  </a:lnTo>
                  <a:lnTo>
                    <a:pt x="78" y="55"/>
                  </a:lnTo>
                  <a:lnTo>
                    <a:pt x="72" y="55"/>
                  </a:lnTo>
                  <a:lnTo>
                    <a:pt x="64" y="53"/>
                  </a:lnTo>
                  <a:lnTo>
                    <a:pt x="59" y="50"/>
                  </a:lnTo>
                  <a:lnTo>
                    <a:pt x="51" y="48"/>
                  </a:lnTo>
                  <a:lnTo>
                    <a:pt x="45" y="46"/>
                  </a:lnTo>
                  <a:lnTo>
                    <a:pt x="38" y="42"/>
                  </a:lnTo>
                  <a:lnTo>
                    <a:pt x="30" y="40"/>
                  </a:lnTo>
                  <a:lnTo>
                    <a:pt x="22" y="36"/>
                  </a:lnTo>
                  <a:lnTo>
                    <a:pt x="19" y="32"/>
                  </a:lnTo>
                  <a:lnTo>
                    <a:pt x="11" y="29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8" y="10"/>
                  </a:lnTo>
                  <a:lnTo>
                    <a:pt x="45" y="17"/>
                  </a:lnTo>
                  <a:lnTo>
                    <a:pt x="64" y="25"/>
                  </a:lnTo>
                  <a:lnTo>
                    <a:pt x="83" y="30"/>
                  </a:lnTo>
                  <a:lnTo>
                    <a:pt x="100" y="34"/>
                  </a:lnTo>
                  <a:lnTo>
                    <a:pt x="119" y="40"/>
                  </a:lnTo>
                  <a:lnTo>
                    <a:pt x="138" y="42"/>
                  </a:lnTo>
                  <a:lnTo>
                    <a:pt x="159" y="44"/>
                  </a:lnTo>
                  <a:lnTo>
                    <a:pt x="178" y="42"/>
                  </a:lnTo>
                  <a:lnTo>
                    <a:pt x="197" y="42"/>
                  </a:lnTo>
                  <a:lnTo>
                    <a:pt x="216" y="38"/>
                  </a:lnTo>
                  <a:lnTo>
                    <a:pt x="235" y="34"/>
                  </a:lnTo>
                  <a:lnTo>
                    <a:pt x="252" y="27"/>
                  </a:lnTo>
                  <a:lnTo>
                    <a:pt x="271" y="21"/>
                  </a:lnTo>
                  <a:lnTo>
                    <a:pt x="287" y="11"/>
                  </a:lnTo>
                  <a:lnTo>
                    <a:pt x="30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4220" y="2304"/>
              <a:ext cx="46" cy="29"/>
            </a:xfrm>
            <a:custGeom>
              <a:avLst/>
              <a:gdLst>
                <a:gd name="T0" fmla="*/ 2 w 91"/>
                <a:gd name="T1" fmla="*/ 0 h 57"/>
                <a:gd name="T2" fmla="*/ 2 w 91"/>
                <a:gd name="T3" fmla="*/ 1 h 57"/>
                <a:gd name="T4" fmla="*/ 2 w 91"/>
                <a:gd name="T5" fmla="*/ 1 h 57"/>
                <a:gd name="T6" fmla="*/ 2 w 91"/>
                <a:gd name="T7" fmla="*/ 1 h 57"/>
                <a:gd name="T8" fmla="*/ 2 w 91"/>
                <a:gd name="T9" fmla="*/ 1 h 57"/>
                <a:gd name="T10" fmla="*/ 2 w 91"/>
                <a:gd name="T11" fmla="*/ 1 h 57"/>
                <a:gd name="T12" fmla="*/ 2 w 91"/>
                <a:gd name="T13" fmla="*/ 1 h 57"/>
                <a:gd name="T14" fmla="*/ 2 w 91"/>
                <a:gd name="T15" fmla="*/ 1 h 57"/>
                <a:gd name="T16" fmla="*/ 1 w 91"/>
                <a:gd name="T17" fmla="*/ 1 h 57"/>
                <a:gd name="T18" fmla="*/ 1 w 91"/>
                <a:gd name="T19" fmla="*/ 1 h 57"/>
                <a:gd name="T20" fmla="*/ 1 w 91"/>
                <a:gd name="T21" fmla="*/ 1 h 57"/>
                <a:gd name="T22" fmla="*/ 1 w 91"/>
                <a:gd name="T23" fmla="*/ 1 h 57"/>
                <a:gd name="T24" fmla="*/ 1 w 91"/>
                <a:gd name="T25" fmla="*/ 1 h 57"/>
                <a:gd name="T26" fmla="*/ 1 w 91"/>
                <a:gd name="T27" fmla="*/ 1 h 57"/>
                <a:gd name="T28" fmla="*/ 1 w 91"/>
                <a:gd name="T29" fmla="*/ 1 h 57"/>
                <a:gd name="T30" fmla="*/ 1 w 91"/>
                <a:gd name="T31" fmla="*/ 1 h 57"/>
                <a:gd name="T32" fmla="*/ 0 w 91"/>
                <a:gd name="T33" fmla="*/ 1 h 57"/>
                <a:gd name="T34" fmla="*/ 0 w 91"/>
                <a:gd name="T35" fmla="*/ 1 h 57"/>
                <a:gd name="T36" fmla="*/ 1 w 91"/>
                <a:gd name="T37" fmla="*/ 1 h 57"/>
                <a:gd name="T38" fmla="*/ 1 w 91"/>
                <a:gd name="T39" fmla="*/ 1 h 57"/>
                <a:gd name="T40" fmla="*/ 1 w 91"/>
                <a:gd name="T41" fmla="*/ 1 h 57"/>
                <a:gd name="T42" fmla="*/ 1 w 91"/>
                <a:gd name="T43" fmla="*/ 1 h 57"/>
                <a:gd name="T44" fmla="*/ 1 w 91"/>
                <a:gd name="T45" fmla="*/ 1 h 57"/>
                <a:gd name="T46" fmla="*/ 1 w 91"/>
                <a:gd name="T47" fmla="*/ 1 h 57"/>
                <a:gd name="T48" fmla="*/ 1 w 91"/>
                <a:gd name="T49" fmla="*/ 1 h 57"/>
                <a:gd name="T50" fmla="*/ 1 w 91"/>
                <a:gd name="T51" fmla="*/ 1 h 57"/>
                <a:gd name="T52" fmla="*/ 1 w 91"/>
                <a:gd name="T53" fmla="*/ 1 h 57"/>
                <a:gd name="T54" fmla="*/ 1 w 91"/>
                <a:gd name="T55" fmla="*/ 1 h 57"/>
                <a:gd name="T56" fmla="*/ 1 w 91"/>
                <a:gd name="T57" fmla="*/ 1 h 57"/>
                <a:gd name="T58" fmla="*/ 2 w 91"/>
                <a:gd name="T59" fmla="*/ 1 h 57"/>
                <a:gd name="T60" fmla="*/ 2 w 91"/>
                <a:gd name="T61" fmla="*/ 1 h 57"/>
                <a:gd name="T62" fmla="*/ 2 w 91"/>
                <a:gd name="T63" fmla="*/ 1 h 57"/>
                <a:gd name="T64" fmla="*/ 2 w 91"/>
                <a:gd name="T65" fmla="*/ 0 h 57"/>
                <a:gd name="T66" fmla="*/ 2 w 91"/>
                <a:gd name="T67" fmla="*/ 0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1" h="57">
                  <a:moveTo>
                    <a:pt x="85" y="0"/>
                  </a:moveTo>
                  <a:lnTo>
                    <a:pt x="89" y="8"/>
                  </a:lnTo>
                  <a:lnTo>
                    <a:pt x="91" y="14"/>
                  </a:lnTo>
                  <a:lnTo>
                    <a:pt x="89" y="19"/>
                  </a:lnTo>
                  <a:lnTo>
                    <a:pt x="87" y="27"/>
                  </a:lnTo>
                  <a:lnTo>
                    <a:pt x="81" y="31"/>
                  </a:lnTo>
                  <a:lnTo>
                    <a:pt x="78" y="37"/>
                  </a:lnTo>
                  <a:lnTo>
                    <a:pt x="70" y="40"/>
                  </a:lnTo>
                  <a:lnTo>
                    <a:pt x="64" y="46"/>
                  </a:lnTo>
                  <a:lnTo>
                    <a:pt x="55" y="48"/>
                  </a:lnTo>
                  <a:lnTo>
                    <a:pt x="45" y="50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19" y="56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7" y="33"/>
                  </a:lnTo>
                  <a:lnTo>
                    <a:pt x="22" y="31"/>
                  </a:lnTo>
                  <a:lnTo>
                    <a:pt x="30" y="29"/>
                  </a:lnTo>
                  <a:lnTo>
                    <a:pt x="38" y="29"/>
                  </a:lnTo>
                  <a:lnTo>
                    <a:pt x="43" y="27"/>
                  </a:lnTo>
                  <a:lnTo>
                    <a:pt x="51" y="25"/>
                  </a:lnTo>
                  <a:lnTo>
                    <a:pt x="57" y="21"/>
                  </a:lnTo>
                  <a:lnTo>
                    <a:pt x="64" y="19"/>
                  </a:lnTo>
                  <a:lnTo>
                    <a:pt x="70" y="18"/>
                  </a:lnTo>
                  <a:lnTo>
                    <a:pt x="76" y="14"/>
                  </a:lnTo>
                  <a:lnTo>
                    <a:pt x="81" y="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4156" y="2306"/>
              <a:ext cx="57" cy="29"/>
            </a:xfrm>
            <a:custGeom>
              <a:avLst/>
              <a:gdLst>
                <a:gd name="T0" fmla="*/ 1 w 114"/>
                <a:gd name="T1" fmla="*/ 0 h 57"/>
                <a:gd name="T2" fmla="*/ 1 w 114"/>
                <a:gd name="T3" fmla="*/ 1 h 57"/>
                <a:gd name="T4" fmla="*/ 1 w 114"/>
                <a:gd name="T5" fmla="*/ 1 h 57"/>
                <a:gd name="T6" fmla="*/ 1 w 114"/>
                <a:gd name="T7" fmla="*/ 1 h 57"/>
                <a:gd name="T8" fmla="*/ 1 w 114"/>
                <a:gd name="T9" fmla="*/ 1 h 57"/>
                <a:gd name="T10" fmla="*/ 1 w 114"/>
                <a:gd name="T11" fmla="*/ 1 h 57"/>
                <a:gd name="T12" fmla="*/ 1 w 114"/>
                <a:gd name="T13" fmla="*/ 1 h 57"/>
                <a:gd name="T14" fmla="*/ 1 w 114"/>
                <a:gd name="T15" fmla="*/ 1 h 57"/>
                <a:gd name="T16" fmla="*/ 1 w 114"/>
                <a:gd name="T17" fmla="*/ 1 h 57"/>
                <a:gd name="T18" fmla="*/ 1 w 114"/>
                <a:gd name="T19" fmla="*/ 1 h 57"/>
                <a:gd name="T20" fmla="*/ 2 w 114"/>
                <a:gd name="T21" fmla="*/ 1 h 57"/>
                <a:gd name="T22" fmla="*/ 2 w 114"/>
                <a:gd name="T23" fmla="*/ 1 h 57"/>
                <a:gd name="T24" fmla="*/ 2 w 114"/>
                <a:gd name="T25" fmla="*/ 1 h 57"/>
                <a:gd name="T26" fmla="*/ 2 w 114"/>
                <a:gd name="T27" fmla="*/ 1 h 57"/>
                <a:gd name="T28" fmla="*/ 2 w 114"/>
                <a:gd name="T29" fmla="*/ 1 h 57"/>
                <a:gd name="T30" fmla="*/ 2 w 114"/>
                <a:gd name="T31" fmla="*/ 1 h 57"/>
                <a:gd name="T32" fmla="*/ 2 w 114"/>
                <a:gd name="T33" fmla="*/ 1 h 57"/>
                <a:gd name="T34" fmla="*/ 2 w 114"/>
                <a:gd name="T35" fmla="*/ 1 h 57"/>
                <a:gd name="T36" fmla="*/ 2 w 114"/>
                <a:gd name="T37" fmla="*/ 1 h 57"/>
                <a:gd name="T38" fmla="*/ 2 w 114"/>
                <a:gd name="T39" fmla="*/ 1 h 57"/>
                <a:gd name="T40" fmla="*/ 2 w 114"/>
                <a:gd name="T41" fmla="*/ 1 h 57"/>
                <a:gd name="T42" fmla="*/ 2 w 114"/>
                <a:gd name="T43" fmla="*/ 1 h 57"/>
                <a:gd name="T44" fmla="*/ 2 w 114"/>
                <a:gd name="T45" fmla="*/ 1 h 57"/>
                <a:gd name="T46" fmla="*/ 2 w 114"/>
                <a:gd name="T47" fmla="*/ 1 h 57"/>
                <a:gd name="T48" fmla="*/ 2 w 114"/>
                <a:gd name="T49" fmla="*/ 1 h 57"/>
                <a:gd name="T50" fmla="*/ 2 w 114"/>
                <a:gd name="T51" fmla="*/ 1 h 57"/>
                <a:gd name="T52" fmla="*/ 2 w 114"/>
                <a:gd name="T53" fmla="*/ 1 h 57"/>
                <a:gd name="T54" fmla="*/ 1 w 114"/>
                <a:gd name="T55" fmla="*/ 1 h 57"/>
                <a:gd name="T56" fmla="*/ 1 w 114"/>
                <a:gd name="T57" fmla="*/ 1 h 57"/>
                <a:gd name="T58" fmla="*/ 1 w 114"/>
                <a:gd name="T59" fmla="*/ 1 h 57"/>
                <a:gd name="T60" fmla="*/ 1 w 114"/>
                <a:gd name="T61" fmla="*/ 1 h 57"/>
                <a:gd name="T62" fmla="*/ 1 w 114"/>
                <a:gd name="T63" fmla="*/ 1 h 57"/>
                <a:gd name="T64" fmla="*/ 1 w 114"/>
                <a:gd name="T65" fmla="*/ 1 h 57"/>
                <a:gd name="T66" fmla="*/ 1 w 114"/>
                <a:gd name="T67" fmla="*/ 1 h 57"/>
                <a:gd name="T68" fmla="*/ 1 w 114"/>
                <a:gd name="T69" fmla="*/ 1 h 57"/>
                <a:gd name="T70" fmla="*/ 1 w 114"/>
                <a:gd name="T71" fmla="*/ 1 h 57"/>
                <a:gd name="T72" fmla="*/ 0 w 114"/>
                <a:gd name="T73" fmla="*/ 1 h 57"/>
                <a:gd name="T74" fmla="*/ 0 w 114"/>
                <a:gd name="T75" fmla="*/ 1 h 57"/>
                <a:gd name="T76" fmla="*/ 1 w 114"/>
                <a:gd name="T77" fmla="*/ 0 h 57"/>
                <a:gd name="T78" fmla="*/ 1 w 114"/>
                <a:gd name="T79" fmla="*/ 0 h 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4" h="57">
                  <a:moveTo>
                    <a:pt x="2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1" y="6"/>
                  </a:lnTo>
                  <a:lnTo>
                    <a:pt x="29" y="10"/>
                  </a:lnTo>
                  <a:lnTo>
                    <a:pt x="35" y="12"/>
                  </a:lnTo>
                  <a:lnTo>
                    <a:pt x="40" y="15"/>
                  </a:lnTo>
                  <a:lnTo>
                    <a:pt x="46" y="19"/>
                  </a:lnTo>
                  <a:lnTo>
                    <a:pt x="54" y="23"/>
                  </a:lnTo>
                  <a:lnTo>
                    <a:pt x="59" y="25"/>
                  </a:lnTo>
                  <a:lnTo>
                    <a:pt x="67" y="29"/>
                  </a:lnTo>
                  <a:lnTo>
                    <a:pt x="73" y="31"/>
                  </a:lnTo>
                  <a:lnTo>
                    <a:pt x="80" y="34"/>
                  </a:lnTo>
                  <a:lnTo>
                    <a:pt x="88" y="36"/>
                  </a:lnTo>
                  <a:lnTo>
                    <a:pt x="95" y="38"/>
                  </a:lnTo>
                  <a:lnTo>
                    <a:pt x="103" y="40"/>
                  </a:lnTo>
                  <a:lnTo>
                    <a:pt x="111" y="42"/>
                  </a:lnTo>
                  <a:lnTo>
                    <a:pt x="111" y="48"/>
                  </a:lnTo>
                  <a:lnTo>
                    <a:pt x="113" y="52"/>
                  </a:lnTo>
                  <a:lnTo>
                    <a:pt x="114" y="57"/>
                  </a:lnTo>
                  <a:lnTo>
                    <a:pt x="105" y="57"/>
                  </a:lnTo>
                  <a:lnTo>
                    <a:pt x="97" y="57"/>
                  </a:lnTo>
                  <a:lnTo>
                    <a:pt x="90" y="57"/>
                  </a:lnTo>
                  <a:lnTo>
                    <a:pt x="82" y="57"/>
                  </a:lnTo>
                  <a:lnTo>
                    <a:pt x="74" y="55"/>
                  </a:lnTo>
                  <a:lnTo>
                    <a:pt x="67" y="53"/>
                  </a:lnTo>
                  <a:lnTo>
                    <a:pt x="59" y="52"/>
                  </a:lnTo>
                  <a:lnTo>
                    <a:pt x="52" y="50"/>
                  </a:lnTo>
                  <a:lnTo>
                    <a:pt x="44" y="46"/>
                  </a:lnTo>
                  <a:lnTo>
                    <a:pt x="36" y="42"/>
                  </a:lnTo>
                  <a:lnTo>
                    <a:pt x="31" y="38"/>
                  </a:lnTo>
                  <a:lnTo>
                    <a:pt x="25" y="36"/>
                  </a:lnTo>
                  <a:lnTo>
                    <a:pt x="17" y="31"/>
                  </a:lnTo>
                  <a:lnTo>
                    <a:pt x="12" y="25"/>
                  </a:lnTo>
                  <a:lnTo>
                    <a:pt x="4" y="21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3269" y="2669"/>
              <a:ext cx="89" cy="48"/>
            </a:xfrm>
            <a:custGeom>
              <a:avLst/>
              <a:gdLst>
                <a:gd name="T0" fmla="*/ 2 w 177"/>
                <a:gd name="T1" fmla="*/ 1 h 95"/>
                <a:gd name="T2" fmla="*/ 3 w 177"/>
                <a:gd name="T3" fmla="*/ 1 h 95"/>
                <a:gd name="T4" fmla="*/ 3 w 177"/>
                <a:gd name="T5" fmla="*/ 1 h 95"/>
                <a:gd name="T6" fmla="*/ 3 w 177"/>
                <a:gd name="T7" fmla="*/ 1 h 95"/>
                <a:gd name="T8" fmla="*/ 3 w 177"/>
                <a:gd name="T9" fmla="*/ 1 h 95"/>
                <a:gd name="T10" fmla="*/ 3 w 177"/>
                <a:gd name="T11" fmla="*/ 1 h 95"/>
                <a:gd name="T12" fmla="*/ 3 w 177"/>
                <a:gd name="T13" fmla="*/ 1 h 95"/>
                <a:gd name="T14" fmla="*/ 3 w 177"/>
                <a:gd name="T15" fmla="*/ 1 h 95"/>
                <a:gd name="T16" fmla="*/ 3 w 177"/>
                <a:gd name="T17" fmla="*/ 1 h 95"/>
                <a:gd name="T18" fmla="*/ 3 w 177"/>
                <a:gd name="T19" fmla="*/ 1 h 95"/>
                <a:gd name="T20" fmla="*/ 3 w 177"/>
                <a:gd name="T21" fmla="*/ 1 h 95"/>
                <a:gd name="T22" fmla="*/ 2 w 177"/>
                <a:gd name="T23" fmla="*/ 1 h 95"/>
                <a:gd name="T24" fmla="*/ 2 w 177"/>
                <a:gd name="T25" fmla="*/ 1 h 95"/>
                <a:gd name="T26" fmla="*/ 2 w 177"/>
                <a:gd name="T27" fmla="*/ 1 h 95"/>
                <a:gd name="T28" fmla="*/ 2 w 177"/>
                <a:gd name="T29" fmla="*/ 1 h 95"/>
                <a:gd name="T30" fmla="*/ 2 w 177"/>
                <a:gd name="T31" fmla="*/ 1 h 95"/>
                <a:gd name="T32" fmla="*/ 2 w 177"/>
                <a:gd name="T33" fmla="*/ 1 h 95"/>
                <a:gd name="T34" fmla="*/ 1 w 177"/>
                <a:gd name="T35" fmla="*/ 1 h 95"/>
                <a:gd name="T36" fmla="*/ 1 w 177"/>
                <a:gd name="T37" fmla="*/ 1 h 95"/>
                <a:gd name="T38" fmla="*/ 1 w 177"/>
                <a:gd name="T39" fmla="*/ 1 h 95"/>
                <a:gd name="T40" fmla="*/ 1 w 177"/>
                <a:gd name="T41" fmla="*/ 1 h 95"/>
                <a:gd name="T42" fmla="*/ 1 w 177"/>
                <a:gd name="T43" fmla="*/ 1 h 95"/>
                <a:gd name="T44" fmla="*/ 1 w 177"/>
                <a:gd name="T45" fmla="*/ 2 h 95"/>
                <a:gd name="T46" fmla="*/ 1 w 177"/>
                <a:gd name="T47" fmla="*/ 2 h 95"/>
                <a:gd name="T48" fmla="*/ 1 w 177"/>
                <a:gd name="T49" fmla="*/ 2 h 95"/>
                <a:gd name="T50" fmla="*/ 1 w 177"/>
                <a:gd name="T51" fmla="*/ 2 h 95"/>
                <a:gd name="T52" fmla="*/ 1 w 177"/>
                <a:gd name="T53" fmla="*/ 2 h 95"/>
                <a:gd name="T54" fmla="*/ 0 w 177"/>
                <a:gd name="T55" fmla="*/ 1 h 95"/>
                <a:gd name="T56" fmla="*/ 1 w 177"/>
                <a:gd name="T57" fmla="*/ 1 h 95"/>
                <a:gd name="T58" fmla="*/ 1 w 177"/>
                <a:gd name="T59" fmla="*/ 1 h 95"/>
                <a:gd name="T60" fmla="*/ 1 w 177"/>
                <a:gd name="T61" fmla="*/ 1 h 95"/>
                <a:gd name="T62" fmla="*/ 1 w 177"/>
                <a:gd name="T63" fmla="*/ 1 h 95"/>
                <a:gd name="T64" fmla="*/ 2 w 177"/>
                <a:gd name="T65" fmla="*/ 1 h 95"/>
                <a:gd name="T66" fmla="*/ 2 w 177"/>
                <a:gd name="T67" fmla="*/ 0 h 95"/>
                <a:gd name="T68" fmla="*/ 2 w 177"/>
                <a:gd name="T69" fmla="*/ 1 h 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7" h="95">
                  <a:moveTo>
                    <a:pt x="116" y="2"/>
                  </a:moveTo>
                  <a:lnTo>
                    <a:pt x="120" y="2"/>
                  </a:lnTo>
                  <a:lnTo>
                    <a:pt x="126" y="4"/>
                  </a:lnTo>
                  <a:lnTo>
                    <a:pt x="130" y="5"/>
                  </a:lnTo>
                  <a:lnTo>
                    <a:pt x="137" y="7"/>
                  </a:lnTo>
                  <a:lnTo>
                    <a:pt x="143" y="9"/>
                  </a:lnTo>
                  <a:lnTo>
                    <a:pt x="149" y="13"/>
                  </a:lnTo>
                  <a:lnTo>
                    <a:pt x="154" y="15"/>
                  </a:lnTo>
                  <a:lnTo>
                    <a:pt x="162" y="19"/>
                  </a:lnTo>
                  <a:lnTo>
                    <a:pt x="168" y="21"/>
                  </a:lnTo>
                  <a:lnTo>
                    <a:pt x="171" y="24"/>
                  </a:lnTo>
                  <a:lnTo>
                    <a:pt x="175" y="28"/>
                  </a:lnTo>
                  <a:lnTo>
                    <a:pt x="177" y="30"/>
                  </a:lnTo>
                  <a:lnTo>
                    <a:pt x="177" y="34"/>
                  </a:lnTo>
                  <a:lnTo>
                    <a:pt x="177" y="36"/>
                  </a:lnTo>
                  <a:lnTo>
                    <a:pt x="175" y="38"/>
                  </a:lnTo>
                  <a:lnTo>
                    <a:pt x="170" y="42"/>
                  </a:lnTo>
                  <a:lnTo>
                    <a:pt x="164" y="40"/>
                  </a:lnTo>
                  <a:lnTo>
                    <a:pt x="158" y="38"/>
                  </a:lnTo>
                  <a:lnTo>
                    <a:pt x="152" y="34"/>
                  </a:lnTo>
                  <a:lnTo>
                    <a:pt x="147" y="32"/>
                  </a:lnTo>
                  <a:lnTo>
                    <a:pt x="141" y="28"/>
                  </a:lnTo>
                  <a:lnTo>
                    <a:pt x="133" y="26"/>
                  </a:lnTo>
                  <a:lnTo>
                    <a:pt x="128" y="23"/>
                  </a:lnTo>
                  <a:lnTo>
                    <a:pt x="120" y="21"/>
                  </a:lnTo>
                  <a:lnTo>
                    <a:pt x="114" y="21"/>
                  </a:lnTo>
                  <a:lnTo>
                    <a:pt x="109" y="19"/>
                  </a:lnTo>
                  <a:lnTo>
                    <a:pt x="103" y="19"/>
                  </a:lnTo>
                  <a:lnTo>
                    <a:pt x="99" y="19"/>
                  </a:lnTo>
                  <a:lnTo>
                    <a:pt x="94" y="19"/>
                  </a:lnTo>
                  <a:lnTo>
                    <a:pt x="88" y="21"/>
                  </a:lnTo>
                  <a:lnTo>
                    <a:pt x="82" y="21"/>
                  </a:lnTo>
                  <a:lnTo>
                    <a:pt x="78" y="23"/>
                  </a:lnTo>
                  <a:lnTo>
                    <a:pt x="73" y="23"/>
                  </a:lnTo>
                  <a:lnTo>
                    <a:pt x="67" y="24"/>
                  </a:lnTo>
                  <a:lnTo>
                    <a:pt x="63" y="28"/>
                  </a:lnTo>
                  <a:lnTo>
                    <a:pt x="57" y="30"/>
                  </a:lnTo>
                  <a:lnTo>
                    <a:pt x="48" y="36"/>
                  </a:lnTo>
                  <a:lnTo>
                    <a:pt x="42" y="43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1" y="51"/>
                  </a:lnTo>
                  <a:lnTo>
                    <a:pt x="29" y="57"/>
                  </a:lnTo>
                  <a:lnTo>
                    <a:pt x="23" y="62"/>
                  </a:lnTo>
                  <a:lnTo>
                    <a:pt x="23" y="68"/>
                  </a:lnTo>
                  <a:lnTo>
                    <a:pt x="21" y="72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5" y="87"/>
                  </a:lnTo>
                  <a:lnTo>
                    <a:pt x="25" y="91"/>
                  </a:lnTo>
                  <a:lnTo>
                    <a:pt x="19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2" y="83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4" y="53"/>
                  </a:lnTo>
                  <a:lnTo>
                    <a:pt x="8" y="43"/>
                  </a:lnTo>
                  <a:lnTo>
                    <a:pt x="16" y="36"/>
                  </a:lnTo>
                  <a:lnTo>
                    <a:pt x="23" y="28"/>
                  </a:lnTo>
                  <a:lnTo>
                    <a:pt x="33" y="23"/>
                  </a:lnTo>
                  <a:lnTo>
                    <a:pt x="42" y="15"/>
                  </a:lnTo>
                  <a:lnTo>
                    <a:pt x="54" y="11"/>
                  </a:lnTo>
                  <a:lnTo>
                    <a:pt x="63" y="7"/>
                  </a:lnTo>
                  <a:lnTo>
                    <a:pt x="75" y="5"/>
                  </a:lnTo>
                  <a:lnTo>
                    <a:pt x="86" y="2"/>
                  </a:lnTo>
                  <a:lnTo>
                    <a:pt x="95" y="2"/>
                  </a:lnTo>
                  <a:lnTo>
                    <a:pt x="107" y="0"/>
                  </a:lnTo>
                  <a:lnTo>
                    <a:pt x="1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3320" y="2665"/>
              <a:ext cx="163" cy="63"/>
            </a:xfrm>
            <a:custGeom>
              <a:avLst/>
              <a:gdLst>
                <a:gd name="T0" fmla="*/ 1 w 327"/>
                <a:gd name="T1" fmla="*/ 0 h 128"/>
                <a:gd name="T2" fmla="*/ 2 w 327"/>
                <a:gd name="T3" fmla="*/ 0 h 128"/>
                <a:gd name="T4" fmla="*/ 2 w 327"/>
                <a:gd name="T5" fmla="*/ 0 h 128"/>
                <a:gd name="T6" fmla="*/ 2 w 327"/>
                <a:gd name="T7" fmla="*/ 0 h 128"/>
                <a:gd name="T8" fmla="*/ 2 w 327"/>
                <a:gd name="T9" fmla="*/ 0 h 128"/>
                <a:gd name="T10" fmla="*/ 2 w 327"/>
                <a:gd name="T11" fmla="*/ 0 h 128"/>
                <a:gd name="T12" fmla="*/ 3 w 327"/>
                <a:gd name="T13" fmla="*/ 0 h 128"/>
                <a:gd name="T14" fmla="*/ 3 w 327"/>
                <a:gd name="T15" fmla="*/ 0 h 128"/>
                <a:gd name="T16" fmla="*/ 3 w 327"/>
                <a:gd name="T17" fmla="*/ 0 h 128"/>
                <a:gd name="T18" fmla="*/ 3 w 327"/>
                <a:gd name="T19" fmla="*/ 0 h 128"/>
                <a:gd name="T20" fmla="*/ 4 w 327"/>
                <a:gd name="T21" fmla="*/ 0 h 128"/>
                <a:gd name="T22" fmla="*/ 4 w 327"/>
                <a:gd name="T23" fmla="*/ 0 h 128"/>
                <a:gd name="T24" fmla="*/ 4 w 327"/>
                <a:gd name="T25" fmla="*/ 0 h 128"/>
                <a:gd name="T26" fmla="*/ 4 w 327"/>
                <a:gd name="T27" fmla="*/ 1 h 128"/>
                <a:gd name="T28" fmla="*/ 5 w 327"/>
                <a:gd name="T29" fmla="*/ 1 h 128"/>
                <a:gd name="T30" fmla="*/ 5 w 327"/>
                <a:gd name="T31" fmla="*/ 1 h 128"/>
                <a:gd name="T32" fmla="*/ 4 w 327"/>
                <a:gd name="T33" fmla="*/ 1 h 128"/>
                <a:gd name="T34" fmla="*/ 4 w 327"/>
                <a:gd name="T35" fmla="*/ 1 h 128"/>
                <a:gd name="T36" fmla="*/ 4 w 327"/>
                <a:gd name="T37" fmla="*/ 1 h 128"/>
                <a:gd name="T38" fmla="*/ 4 w 327"/>
                <a:gd name="T39" fmla="*/ 1 h 128"/>
                <a:gd name="T40" fmla="*/ 4 w 327"/>
                <a:gd name="T41" fmla="*/ 1 h 128"/>
                <a:gd name="T42" fmla="*/ 4 w 327"/>
                <a:gd name="T43" fmla="*/ 0 h 128"/>
                <a:gd name="T44" fmla="*/ 4 w 327"/>
                <a:gd name="T45" fmla="*/ 0 h 128"/>
                <a:gd name="T46" fmla="*/ 3 w 327"/>
                <a:gd name="T47" fmla="*/ 0 h 128"/>
                <a:gd name="T48" fmla="*/ 3 w 327"/>
                <a:gd name="T49" fmla="*/ 0 h 128"/>
                <a:gd name="T50" fmla="*/ 3 w 327"/>
                <a:gd name="T51" fmla="*/ 0 h 128"/>
                <a:gd name="T52" fmla="*/ 3 w 327"/>
                <a:gd name="T53" fmla="*/ 0 h 128"/>
                <a:gd name="T54" fmla="*/ 3 w 327"/>
                <a:gd name="T55" fmla="*/ 0 h 128"/>
                <a:gd name="T56" fmla="*/ 3 w 327"/>
                <a:gd name="T57" fmla="*/ 0 h 128"/>
                <a:gd name="T58" fmla="*/ 2 w 327"/>
                <a:gd name="T59" fmla="*/ 0 h 128"/>
                <a:gd name="T60" fmla="*/ 2 w 327"/>
                <a:gd name="T61" fmla="*/ 0 h 128"/>
                <a:gd name="T62" fmla="*/ 2 w 327"/>
                <a:gd name="T63" fmla="*/ 0 h 128"/>
                <a:gd name="T64" fmla="*/ 2 w 327"/>
                <a:gd name="T65" fmla="*/ 0 h 128"/>
                <a:gd name="T66" fmla="*/ 1 w 327"/>
                <a:gd name="T67" fmla="*/ 0 h 128"/>
                <a:gd name="T68" fmla="*/ 1 w 327"/>
                <a:gd name="T69" fmla="*/ 0 h 128"/>
                <a:gd name="T70" fmla="*/ 1 w 327"/>
                <a:gd name="T71" fmla="*/ 0 h 128"/>
                <a:gd name="T72" fmla="*/ 1 w 327"/>
                <a:gd name="T73" fmla="*/ 0 h 128"/>
                <a:gd name="T74" fmla="*/ 0 w 327"/>
                <a:gd name="T75" fmla="*/ 0 h 128"/>
                <a:gd name="T76" fmla="*/ 0 w 327"/>
                <a:gd name="T77" fmla="*/ 0 h 128"/>
                <a:gd name="T78" fmla="*/ 0 w 327"/>
                <a:gd name="T79" fmla="*/ 0 h 128"/>
                <a:gd name="T80" fmla="*/ 0 w 327"/>
                <a:gd name="T81" fmla="*/ 0 h 128"/>
                <a:gd name="T82" fmla="*/ 0 w 327"/>
                <a:gd name="T83" fmla="*/ 0 h 128"/>
                <a:gd name="T84" fmla="*/ 0 w 327"/>
                <a:gd name="T85" fmla="*/ 0 h 128"/>
                <a:gd name="T86" fmla="*/ 0 w 327"/>
                <a:gd name="T87" fmla="*/ 0 h 128"/>
                <a:gd name="T88" fmla="*/ 0 w 327"/>
                <a:gd name="T89" fmla="*/ 0 h 128"/>
                <a:gd name="T90" fmla="*/ 0 w 327"/>
                <a:gd name="T91" fmla="*/ 0 h 128"/>
                <a:gd name="T92" fmla="*/ 0 w 327"/>
                <a:gd name="T93" fmla="*/ 0 h 128"/>
                <a:gd name="T94" fmla="*/ 1 w 327"/>
                <a:gd name="T95" fmla="*/ 0 h 128"/>
                <a:gd name="T96" fmla="*/ 1 w 327"/>
                <a:gd name="T97" fmla="*/ 0 h 128"/>
                <a:gd name="T98" fmla="*/ 1 w 327"/>
                <a:gd name="T99" fmla="*/ 0 h 128"/>
                <a:gd name="T100" fmla="*/ 1 w 327"/>
                <a:gd name="T101" fmla="*/ 0 h 1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7" h="128">
                  <a:moveTo>
                    <a:pt x="122" y="2"/>
                  </a:moveTo>
                  <a:lnTo>
                    <a:pt x="127" y="2"/>
                  </a:lnTo>
                  <a:lnTo>
                    <a:pt x="135" y="4"/>
                  </a:lnTo>
                  <a:lnTo>
                    <a:pt x="141" y="8"/>
                  </a:lnTo>
                  <a:lnTo>
                    <a:pt x="148" y="10"/>
                  </a:lnTo>
                  <a:lnTo>
                    <a:pt x="152" y="14"/>
                  </a:lnTo>
                  <a:lnTo>
                    <a:pt x="160" y="17"/>
                  </a:lnTo>
                  <a:lnTo>
                    <a:pt x="165" y="21"/>
                  </a:lnTo>
                  <a:lnTo>
                    <a:pt x="171" y="25"/>
                  </a:lnTo>
                  <a:lnTo>
                    <a:pt x="177" y="29"/>
                  </a:lnTo>
                  <a:lnTo>
                    <a:pt x="183" y="31"/>
                  </a:lnTo>
                  <a:lnTo>
                    <a:pt x="188" y="33"/>
                  </a:lnTo>
                  <a:lnTo>
                    <a:pt x="196" y="36"/>
                  </a:lnTo>
                  <a:lnTo>
                    <a:pt x="202" y="34"/>
                  </a:lnTo>
                  <a:lnTo>
                    <a:pt x="209" y="34"/>
                  </a:lnTo>
                  <a:lnTo>
                    <a:pt x="217" y="33"/>
                  </a:lnTo>
                  <a:lnTo>
                    <a:pt x="226" y="31"/>
                  </a:lnTo>
                  <a:lnTo>
                    <a:pt x="236" y="29"/>
                  </a:lnTo>
                  <a:lnTo>
                    <a:pt x="245" y="29"/>
                  </a:lnTo>
                  <a:lnTo>
                    <a:pt x="255" y="31"/>
                  </a:lnTo>
                  <a:lnTo>
                    <a:pt x="266" y="33"/>
                  </a:lnTo>
                  <a:lnTo>
                    <a:pt x="276" y="36"/>
                  </a:lnTo>
                  <a:lnTo>
                    <a:pt x="285" y="40"/>
                  </a:lnTo>
                  <a:lnTo>
                    <a:pt x="293" y="46"/>
                  </a:lnTo>
                  <a:lnTo>
                    <a:pt x="302" y="53"/>
                  </a:lnTo>
                  <a:lnTo>
                    <a:pt x="308" y="59"/>
                  </a:lnTo>
                  <a:lnTo>
                    <a:pt x="314" y="67"/>
                  </a:lnTo>
                  <a:lnTo>
                    <a:pt x="319" y="74"/>
                  </a:lnTo>
                  <a:lnTo>
                    <a:pt x="323" y="86"/>
                  </a:lnTo>
                  <a:lnTo>
                    <a:pt x="325" y="93"/>
                  </a:lnTo>
                  <a:lnTo>
                    <a:pt x="327" y="105"/>
                  </a:lnTo>
                  <a:lnTo>
                    <a:pt x="325" y="116"/>
                  </a:lnTo>
                  <a:lnTo>
                    <a:pt x="323" y="128"/>
                  </a:lnTo>
                  <a:lnTo>
                    <a:pt x="306" y="111"/>
                  </a:lnTo>
                  <a:lnTo>
                    <a:pt x="308" y="105"/>
                  </a:lnTo>
                  <a:lnTo>
                    <a:pt x="308" y="97"/>
                  </a:lnTo>
                  <a:lnTo>
                    <a:pt x="306" y="91"/>
                  </a:lnTo>
                  <a:lnTo>
                    <a:pt x="306" y="88"/>
                  </a:lnTo>
                  <a:lnTo>
                    <a:pt x="302" y="82"/>
                  </a:lnTo>
                  <a:lnTo>
                    <a:pt x="298" y="78"/>
                  </a:lnTo>
                  <a:lnTo>
                    <a:pt x="293" y="72"/>
                  </a:lnTo>
                  <a:lnTo>
                    <a:pt x="289" y="69"/>
                  </a:lnTo>
                  <a:lnTo>
                    <a:pt x="283" y="65"/>
                  </a:lnTo>
                  <a:lnTo>
                    <a:pt x="278" y="61"/>
                  </a:lnTo>
                  <a:lnTo>
                    <a:pt x="270" y="59"/>
                  </a:lnTo>
                  <a:lnTo>
                    <a:pt x="264" y="57"/>
                  </a:lnTo>
                  <a:lnTo>
                    <a:pt x="257" y="55"/>
                  </a:lnTo>
                  <a:lnTo>
                    <a:pt x="251" y="55"/>
                  </a:lnTo>
                  <a:lnTo>
                    <a:pt x="243" y="53"/>
                  </a:lnTo>
                  <a:lnTo>
                    <a:pt x="238" y="55"/>
                  </a:lnTo>
                  <a:lnTo>
                    <a:pt x="232" y="53"/>
                  </a:lnTo>
                  <a:lnTo>
                    <a:pt x="226" y="52"/>
                  </a:lnTo>
                  <a:lnTo>
                    <a:pt x="221" y="52"/>
                  </a:lnTo>
                  <a:lnTo>
                    <a:pt x="215" y="52"/>
                  </a:lnTo>
                  <a:lnTo>
                    <a:pt x="209" y="52"/>
                  </a:lnTo>
                  <a:lnTo>
                    <a:pt x="205" y="52"/>
                  </a:lnTo>
                  <a:lnTo>
                    <a:pt x="200" y="52"/>
                  </a:lnTo>
                  <a:lnTo>
                    <a:pt x="194" y="53"/>
                  </a:lnTo>
                  <a:lnTo>
                    <a:pt x="188" y="52"/>
                  </a:lnTo>
                  <a:lnTo>
                    <a:pt x="183" y="52"/>
                  </a:lnTo>
                  <a:lnTo>
                    <a:pt x="177" y="52"/>
                  </a:lnTo>
                  <a:lnTo>
                    <a:pt x="173" y="52"/>
                  </a:lnTo>
                  <a:lnTo>
                    <a:pt x="165" y="50"/>
                  </a:lnTo>
                  <a:lnTo>
                    <a:pt x="160" y="46"/>
                  </a:lnTo>
                  <a:lnTo>
                    <a:pt x="152" y="44"/>
                  </a:lnTo>
                  <a:lnTo>
                    <a:pt x="146" y="38"/>
                  </a:lnTo>
                  <a:lnTo>
                    <a:pt x="137" y="33"/>
                  </a:lnTo>
                  <a:lnTo>
                    <a:pt x="127" y="27"/>
                  </a:lnTo>
                  <a:lnTo>
                    <a:pt x="118" y="25"/>
                  </a:lnTo>
                  <a:lnTo>
                    <a:pt x="108" y="23"/>
                  </a:lnTo>
                  <a:lnTo>
                    <a:pt x="99" y="21"/>
                  </a:lnTo>
                  <a:lnTo>
                    <a:pt x="89" y="21"/>
                  </a:lnTo>
                  <a:lnTo>
                    <a:pt x="80" y="21"/>
                  </a:lnTo>
                  <a:lnTo>
                    <a:pt x="72" y="25"/>
                  </a:lnTo>
                  <a:lnTo>
                    <a:pt x="61" y="25"/>
                  </a:lnTo>
                  <a:lnTo>
                    <a:pt x="53" y="29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2" y="42"/>
                  </a:lnTo>
                  <a:lnTo>
                    <a:pt x="27" y="48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0" y="61"/>
                  </a:lnTo>
                  <a:lnTo>
                    <a:pt x="4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3"/>
                  </a:lnTo>
                  <a:lnTo>
                    <a:pt x="13" y="25"/>
                  </a:lnTo>
                  <a:lnTo>
                    <a:pt x="21" y="19"/>
                  </a:lnTo>
                  <a:lnTo>
                    <a:pt x="29" y="14"/>
                  </a:lnTo>
                  <a:lnTo>
                    <a:pt x="38" y="10"/>
                  </a:lnTo>
                  <a:lnTo>
                    <a:pt x="46" y="8"/>
                  </a:lnTo>
                  <a:lnTo>
                    <a:pt x="55" y="4"/>
                  </a:lnTo>
                  <a:lnTo>
                    <a:pt x="65" y="2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3254" y="2705"/>
              <a:ext cx="82" cy="47"/>
            </a:xfrm>
            <a:custGeom>
              <a:avLst/>
              <a:gdLst>
                <a:gd name="T0" fmla="*/ 2 w 163"/>
                <a:gd name="T1" fmla="*/ 1 h 93"/>
                <a:gd name="T2" fmla="*/ 2 w 163"/>
                <a:gd name="T3" fmla="*/ 1 h 93"/>
                <a:gd name="T4" fmla="*/ 2 w 163"/>
                <a:gd name="T5" fmla="*/ 1 h 93"/>
                <a:gd name="T6" fmla="*/ 2 w 163"/>
                <a:gd name="T7" fmla="*/ 1 h 93"/>
                <a:gd name="T8" fmla="*/ 2 w 163"/>
                <a:gd name="T9" fmla="*/ 1 h 93"/>
                <a:gd name="T10" fmla="*/ 2 w 163"/>
                <a:gd name="T11" fmla="*/ 1 h 93"/>
                <a:gd name="T12" fmla="*/ 2 w 163"/>
                <a:gd name="T13" fmla="*/ 1 h 93"/>
                <a:gd name="T14" fmla="*/ 1 w 163"/>
                <a:gd name="T15" fmla="*/ 1 h 93"/>
                <a:gd name="T16" fmla="*/ 1 w 163"/>
                <a:gd name="T17" fmla="*/ 1 h 93"/>
                <a:gd name="T18" fmla="*/ 1 w 163"/>
                <a:gd name="T19" fmla="*/ 1 h 93"/>
                <a:gd name="T20" fmla="*/ 1 w 163"/>
                <a:gd name="T21" fmla="*/ 1 h 93"/>
                <a:gd name="T22" fmla="*/ 1 w 163"/>
                <a:gd name="T23" fmla="*/ 1 h 93"/>
                <a:gd name="T24" fmla="*/ 1 w 163"/>
                <a:gd name="T25" fmla="*/ 1 h 93"/>
                <a:gd name="T26" fmla="*/ 1 w 163"/>
                <a:gd name="T27" fmla="*/ 2 h 93"/>
                <a:gd name="T28" fmla="*/ 1 w 163"/>
                <a:gd name="T29" fmla="*/ 2 h 93"/>
                <a:gd name="T30" fmla="*/ 1 w 163"/>
                <a:gd name="T31" fmla="*/ 2 h 93"/>
                <a:gd name="T32" fmla="*/ 2 w 163"/>
                <a:gd name="T33" fmla="*/ 2 h 93"/>
                <a:gd name="T34" fmla="*/ 2 w 163"/>
                <a:gd name="T35" fmla="*/ 2 h 93"/>
                <a:gd name="T36" fmla="*/ 2 w 163"/>
                <a:gd name="T37" fmla="*/ 1 h 93"/>
                <a:gd name="T38" fmla="*/ 2 w 163"/>
                <a:gd name="T39" fmla="*/ 1 h 93"/>
                <a:gd name="T40" fmla="*/ 3 w 163"/>
                <a:gd name="T41" fmla="*/ 1 h 93"/>
                <a:gd name="T42" fmla="*/ 3 w 163"/>
                <a:gd name="T43" fmla="*/ 1 h 93"/>
                <a:gd name="T44" fmla="*/ 3 w 163"/>
                <a:gd name="T45" fmla="*/ 1 h 93"/>
                <a:gd name="T46" fmla="*/ 3 w 163"/>
                <a:gd name="T47" fmla="*/ 1 h 93"/>
                <a:gd name="T48" fmla="*/ 3 w 163"/>
                <a:gd name="T49" fmla="*/ 1 h 93"/>
                <a:gd name="T50" fmla="*/ 3 w 163"/>
                <a:gd name="T51" fmla="*/ 2 h 93"/>
                <a:gd name="T52" fmla="*/ 2 w 163"/>
                <a:gd name="T53" fmla="*/ 2 h 93"/>
                <a:gd name="T54" fmla="*/ 2 w 163"/>
                <a:gd name="T55" fmla="*/ 2 h 93"/>
                <a:gd name="T56" fmla="*/ 2 w 163"/>
                <a:gd name="T57" fmla="*/ 2 h 93"/>
                <a:gd name="T58" fmla="*/ 2 w 163"/>
                <a:gd name="T59" fmla="*/ 2 h 93"/>
                <a:gd name="T60" fmla="*/ 1 w 163"/>
                <a:gd name="T61" fmla="*/ 2 h 93"/>
                <a:gd name="T62" fmla="*/ 1 w 163"/>
                <a:gd name="T63" fmla="*/ 2 h 93"/>
                <a:gd name="T64" fmla="*/ 1 w 163"/>
                <a:gd name="T65" fmla="*/ 2 h 93"/>
                <a:gd name="T66" fmla="*/ 1 w 163"/>
                <a:gd name="T67" fmla="*/ 2 h 93"/>
                <a:gd name="T68" fmla="*/ 0 w 163"/>
                <a:gd name="T69" fmla="*/ 2 h 93"/>
                <a:gd name="T70" fmla="*/ 0 w 163"/>
                <a:gd name="T71" fmla="*/ 1 h 93"/>
                <a:gd name="T72" fmla="*/ 0 w 163"/>
                <a:gd name="T73" fmla="*/ 1 h 93"/>
                <a:gd name="T74" fmla="*/ 1 w 163"/>
                <a:gd name="T75" fmla="*/ 1 h 93"/>
                <a:gd name="T76" fmla="*/ 1 w 163"/>
                <a:gd name="T77" fmla="*/ 1 h 93"/>
                <a:gd name="T78" fmla="*/ 1 w 163"/>
                <a:gd name="T79" fmla="*/ 1 h 93"/>
                <a:gd name="T80" fmla="*/ 1 w 163"/>
                <a:gd name="T81" fmla="*/ 1 h 93"/>
                <a:gd name="T82" fmla="*/ 1 w 163"/>
                <a:gd name="T83" fmla="*/ 1 h 93"/>
                <a:gd name="T84" fmla="*/ 2 w 163"/>
                <a:gd name="T85" fmla="*/ 1 h 93"/>
                <a:gd name="T86" fmla="*/ 2 w 163"/>
                <a:gd name="T87" fmla="*/ 0 h 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3" h="93">
                  <a:moveTo>
                    <a:pt x="78" y="0"/>
                  </a:moveTo>
                  <a:lnTo>
                    <a:pt x="82" y="2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9"/>
                  </a:lnTo>
                  <a:lnTo>
                    <a:pt x="93" y="13"/>
                  </a:lnTo>
                  <a:lnTo>
                    <a:pt x="89" y="15"/>
                  </a:lnTo>
                  <a:lnTo>
                    <a:pt x="86" y="17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7" y="23"/>
                  </a:lnTo>
                  <a:lnTo>
                    <a:pt x="63" y="27"/>
                  </a:lnTo>
                  <a:lnTo>
                    <a:pt x="57" y="29"/>
                  </a:lnTo>
                  <a:lnTo>
                    <a:pt x="51" y="30"/>
                  </a:lnTo>
                  <a:lnTo>
                    <a:pt x="46" y="32"/>
                  </a:lnTo>
                  <a:lnTo>
                    <a:pt x="42" y="36"/>
                  </a:lnTo>
                  <a:lnTo>
                    <a:pt x="38" y="38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1" y="51"/>
                  </a:lnTo>
                  <a:lnTo>
                    <a:pt x="19" y="57"/>
                  </a:lnTo>
                  <a:lnTo>
                    <a:pt x="17" y="61"/>
                  </a:lnTo>
                  <a:lnTo>
                    <a:pt x="17" y="67"/>
                  </a:lnTo>
                  <a:lnTo>
                    <a:pt x="25" y="68"/>
                  </a:lnTo>
                  <a:lnTo>
                    <a:pt x="34" y="70"/>
                  </a:lnTo>
                  <a:lnTo>
                    <a:pt x="42" y="70"/>
                  </a:lnTo>
                  <a:lnTo>
                    <a:pt x="51" y="72"/>
                  </a:lnTo>
                  <a:lnTo>
                    <a:pt x="59" y="72"/>
                  </a:lnTo>
                  <a:lnTo>
                    <a:pt x="68" y="72"/>
                  </a:lnTo>
                  <a:lnTo>
                    <a:pt x="76" y="70"/>
                  </a:lnTo>
                  <a:lnTo>
                    <a:pt x="86" y="70"/>
                  </a:lnTo>
                  <a:lnTo>
                    <a:pt x="93" y="68"/>
                  </a:lnTo>
                  <a:lnTo>
                    <a:pt x="101" y="67"/>
                  </a:lnTo>
                  <a:lnTo>
                    <a:pt x="108" y="63"/>
                  </a:lnTo>
                  <a:lnTo>
                    <a:pt x="116" y="61"/>
                  </a:lnTo>
                  <a:lnTo>
                    <a:pt x="124" y="57"/>
                  </a:lnTo>
                  <a:lnTo>
                    <a:pt x="131" y="51"/>
                  </a:lnTo>
                  <a:lnTo>
                    <a:pt x="137" y="46"/>
                  </a:lnTo>
                  <a:lnTo>
                    <a:pt x="143" y="42"/>
                  </a:lnTo>
                  <a:lnTo>
                    <a:pt x="146" y="36"/>
                  </a:lnTo>
                  <a:lnTo>
                    <a:pt x="152" y="36"/>
                  </a:lnTo>
                  <a:lnTo>
                    <a:pt x="156" y="34"/>
                  </a:lnTo>
                  <a:lnTo>
                    <a:pt x="160" y="34"/>
                  </a:lnTo>
                  <a:lnTo>
                    <a:pt x="163" y="36"/>
                  </a:lnTo>
                  <a:lnTo>
                    <a:pt x="163" y="42"/>
                  </a:lnTo>
                  <a:lnTo>
                    <a:pt x="158" y="51"/>
                  </a:lnTo>
                  <a:lnTo>
                    <a:pt x="152" y="61"/>
                  </a:lnTo>
                  <a:lnTo>
                    <a:pt x="144" y="67"/>
                  </a:lnTo>
                  <a:lnTo>
                    <a:pt x="137" y="74"/>
                  </a:lnTo>
                  <a:lnTo>
                    <a:pt x="127" y="78"/>
                  </a:lnTo>
                  <a:lnTo>
                    <a:pt x="118" y="84"/>
                  </a:lnTo>
                  <a:lnTo>
                    <a:pt x="108" y="86"/>
                  </a:lnTo>
                  <a:lnTo>
                    <a:pt x="99" y="89"/>
                  </a:lnTo>
                  <a:lnTo>
                    <a:pt x="89" y="89"/>
                  </a:lnTo>
                  <a:lnTo>
                    <a:pt x="78" y="91"/>
                  </a:lnTo>
                  <a:lnTo>
                    <a:pt x="68" y="91"/>
                  </a:lnTo>
                  <a:lnTo>
                    <a:pt x="59" y="93"/>
                  </a:lnTo>
                  <a:lnTo>
                    <a:pt x="48" y="93"/>
                  </a:lnTo>
                  <a:lnTo>
                    <a:pt x="38" y="93"/>
                  </a:lnTo>
                  <a:lnTo>
                    <a:pt x="29" y="91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8" y="87"/>
                  </a:lnTo>
                  <a:lnTo>
                    <a:pt x="2" y="84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8" y="34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5" y="23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4" y="11"/>
                  </a:lnTo>
                  <a:lnTo>
                    <a:pt x="51" y="9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3315" y="2714"/>
              <a:ext cx="168" cy="43"/>
            </a:xfrm>
            <a:custGeom>
              <a:avLst/>
              <a:gdLst>
                <a:gd name="T0" fmla="*/ 5 w 336"/>
                <a:gd name="T1" fmla="*/ 0 h 86"/>
                <a:gd name="T2" fmla="*/ 5 w 336"/>
                <a:gd name="T3" fmla="*/ 1 h 86"/>
                <a:gd name="T4" fmla="*/ 6 w 336"/>
                <a:gd name="T5" fmla="*/ 1 h 86"/>
                <a:gd name="T6" fmla="*/ 6 w 336"/>
                <a:gd name="T7" fmla="*/ 1 h 86"/>
                <a:gd name="T8" fmla="*/ 6 w 336"/>
                <a:gd name="T9" fmla="*/ 1 h 86"/>
                <a:gd name="T10" fmla="*/ 6 w 336"/>
                <a:gd name="T11" fmla="*/ 1 h 86"/>
                <a:gd name="T12" fmla="*/ 5 w 336"/>
                <a:gd name="T13" fmla="*/ 2 h 86"/>
                <a:gd name="T14" fmla="*/ 5 w 336"/>
                <a:gd name="T15" fmla="*/ 2 h 86"/>
                <a:gd name="T16" fmla="*/ 5 w 336"/>
                <a:gd name="T17" fmla="*/ 2 h 86"/>
                <a:gd name="T18" fmla="*/ 5 w 336"/>
                <a:gd name="T19" fmla="*/ 2 h 86"/>
                <a:gd name="T20" fmla="*/ 5 w 336"/>
                <a:gd name="T21" fmla="*/ 2 h 86"/>
                <a:gd name="T22" fmla="*/ 4 w 336"/>
                <a:gd name="T23" fmla="*/ 2 h 86"/>
                <a:gd name="T24" fmla="*/ 4 w 336"/>
                <a:gd name="T25" fmla="*/ 2 h 86"/>
                <a:gd name="T26" fmla="*/ 4 w 336"/>
                <a:gd name="T27" fmla="*/ 1 h 86"/>
                <a:gd name="T28" fmla="*/ 3 w 336"/>
                <a:gd name="T29" fmla="*/ 1 h 86"/>
                <a:gd name="T30" fmla="*/ 3 w 336"/>
                <a:gd name="T31" fmla="*/ 1 h 86"/>
                <a:gd name="T32" fmla="*/ 3 w 336"/>
                <a:gd name="T33" fmla="*/ 2 h 86"/>
                <a:gd name="T34" fmla="*/ 2 w 336"/>
                <a:gd name="T35" fmla="*/ 2 h 86"/>
                <a:gd name="T36" fmla="*/ 2 w 336"/>
                <a:gd name="T37" fmla="*/ 2 h 86"/>
                <a:gd name="T38" fmla="*/ 2 w 336"/>
                <a:gd name="T39" fmla="*/ 2 h 86"/>
                <a:gd name="T40" fmla="*/ 1 w 336"/>
                <a:gd name="T41" fmla="*/ 2 h 86"/>
                <a:gd name="T42" fmla="*/ 1 w 336"/>
                <a:gd name="T43" fmla="*/ 2 h 86"/>
                <a:gd name="T44" fmla="*/ 1 w 336"/>
                <a:gd name="T45" fmla="*/ 2 h 86"/>
                <a:gd name="T46" fmla="*/ 1 w 336"/>
                <a:gd name="T47" fmla="*/ 2 h 86"/>
                <a:gd name="T48" fmla="*/ 1 w 336"/>
                <a:gd name="T49" fmla="*/ 2 h 86"/>
                <a:gd name="T50" fmla="*/ 0 w 336"/>
                <a:gd name="T51" fmla="*/ 1 h 86"/>
                <a:gd name="T52" fmla="*/ 1 w 336"/>
                <a:gd name="T53" fmla="*/ 1 h 86"/>
                <a:gd name="T54" fmla="*/ 1 w 336"/>
                <a:gd name="T55" fmla="*/ 1 h 86"/>
                <a:gd name="T56" fmla="*/ 1 w 336"/>
                <a:gd name="T57" fmla="*/ 1 h 86"/>
                <a:gd name="T58" fmla="*/ 2 w 336"/>
                <a:gd name="T59" fmla="*/ 1 h 86"/>
                <a:gd name="T60" fmla="*/ 2 w 336"/>
                <a:gd name="T61" fmla="*/ 1 h 86"/>
                <a:gd name="T62" fmla="*/ 3 w 336"/>
                <a:gd name="T63" fmla="*/ 1 h 86"/>
                <a:gd name="T64" fmla="*/ 3 w 336"/>
                <a:gd name="T65" fmla="*/ 1 h 86"/>
                <a:gd name="T66" fmla="*/ 3 w 336"/>
                <a:gd name="T67" fmla="*/ 1 h 86"/>
                <a:gd name="T68" fmla="*/ 4 w 336"/>
                <a:gd name="T69" fmla="*/ 1 h 86"/>
                <a:gd name="T70" fmla="*/ 4 w 336"/>
                <a:gd name="T71" fmla="*/ 1 h 86"/>
                <a:gd name="T72" fmla="*/ 4 w 336"/>
                <a:gd name="T73" fmla="*/ 1 h 86"/>
                <a:gd name="T74" fmla="*/ 4 w 336"/>
                <a:gd name="T75" fmla="*/ 1 h 86"/>
                <a:gd name="T76" fmla="*/ 5 w 336"/>
                <a:gd name="T77" fmla="*/ 1 h 86"/>
                <a:gd name="T78" fmla="*/ 5 w 336"/>
                <a:gd name="T79" fmla="*/ 1 h 86"/>
                <a:gd name="T80" fmla="*/ 5 w 336"/>
                <a:gd name="T81" fmla="*/ 1 h 86"/>
                <a:gd name="T82" fmla="*/ 5 w 336"/>
                <a:gd name="T83" fmla="*/ 1 h 86"/>
                <a:gd name="T84" fmla="*/ 5 w 336"/>
                <a:gd name="T85" fmla="*/ 1 h 86"/>
                <a:gd name="T86" fmla="*/ 5 w 336"/>
                <a:gd name="T87" fmla="*/ 1 h 86"/>
                <a:gd name="T88" fmla="*/ 5 w 336"/>
                <a:gd name="T89" fmla="*/ 1 h 86"/>
                <a:gd name="T90" fmla="*/ 5 w 336"/>
                <a:gd name="T91" fmla="*/ 1 h 86"/>
                <a:gd name="T92" fmla="*/ 5 w 336"/>
                <a:gd name="T93" fmla="*/ 1 h 86"/>
                <a:gd name="T94" fmla="*/ 5 w 336"/>
                <a:gd name="T95" fmla="*/ 1 h 86"/>
                <a:gd name="T96" fmla="*/ 5 w 336"/>
                <a:gd name="T97" fmla="*/ 1 h 86"/>
                <a:gd name="T98" fmla="*/ 5 w 336"/>
                <a:gd name="T99" fmla="*/ 1 h 86"/>
                <a:gd name="T100" fmla="*/ 5 w 336"/>
                <a:gd name="T101" fmla="*/ 1 h 86"/>
                <a:gd name="T102" fmla="*/ 5 w 336"/>
                <a:gd name="T103" fmla="*/ 1 h 86"/>
                <a:gd name="T104" fmla="*/ 5 w 336"/>
                <a:gd name="T105" fmla="*/ 1 h 86"/>
                <a:gd name="T106" fmla="*/ 5 w 336"/>
                <a:gd name="T107" fmla="*/ 1 h 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6" h="86">
                  <a:moveTo>
                    <a:pt x="283" y="2"/>
                  </a:moveTo>
                  <a:lnTo>
                    <a:pt x="294" y="0"/>
                  </a:lnTo>
                  <a:lnTo>
                    <a:pt x="304" y="0"/>
                  </a:lnTo>
                  <a:lnTo>
                    <a:pt x="313" y="2"/>
                  </a:lnTo>
                  <a:lnTo>
                    <a:pt x="321" y="8"/>
                  </a:lnTo>
                  <a:lnTo>
                    <a:pt x="326" y="12"/>
                  </a:lnTo>
                  <a:lnTo>
                    <a:pt x="330" y="19"/>
                  </a:lnTo>
                  <a:lnTo>
                    <a:pt x="334" y="25"/>
                  </a:lnTo>
                  <a:lnTo>
                    <a:pt x="336" y="32"/>
                  </a:lnTo>
                  <a:lnTo>
                    <a:pt x="336" y="40"/>
                  </a:lnTo>
                  <a:lnTo>
                    <a:pt x="334" y="48"/>
                  </a:lnTo>
                  <a:lnTo>
                    <a:pt x="330" y="55"/>
                  </a:lnTo>
                  <a:lnTo>
                    <a:pt x="326" y="63"/>
                  </a:lnTo>
                  <a:lnTo>
                    <a:pt x="319" y="67"/>
                  </a:lnTo>
                  <a:lnTo>
                    <a:pt x="313" y="72"/>
                  </a:lnTo>
                  <a:lnTo>
                    <a:pt x="304" y="74"/>
                  </a:lnTo>
                  <a:lnTo>
                    <a:pt x="294" y="78"/>
                  </a:lnTo>
                  <a:lnTo>
                    <a:pt x="288" y="78"/>
                  </a:lnTo>
                  <a:lnTo>
                    <a:pt x="283" y="78"/>
                  </a:lnTo>
                  <a:lnTo>
                    <a:pt x="275" y="78"/>
                  </a:lnTo>
                  <a:lnTo>
                    <a:pt x="268" y="80"/>
                  </a:lnTo>
                  <a:lnTo>
                    <a:pt x="258" y="80"/>
                  </a:lnTo>
                  <a:lnTo>
                    <a:pt x="250" y="80"/>
                  </a:lnTo>
                  <a:lnTo>
                    <a:pt x="243" y="78"/>
                  </a:lnTo>
                  <a:lnTo>
                    <a:pt x="237" y="74"/>
                  </a:lnTo>
                  <a:lnTo>
                    <a:pt x="226" y="67"/>
                  </a:lnTo>
                  <a:lnTo>
                    <a:pt x="214" y="61"/>
                  </a:lnTo>
                  <a:lnTo>
                    <a:pt x="201" y="59"/>
                  </a:lnTo>
                  <a:lnTo>
                    <a:pt x="192" y="57"/>
                  </a:lnTo>
                  <a:lnTo>
                    <a:pt x="180" y="55"/>
                  </a:lnTo>
                  <a:lnTo>
                    <a:pt x="171" y="57"/>
                  </a:lnTo>
                  <a:lnTo>
                    <a:pt x="161" y="59"/>
                  </a:lnTo>
                  <a:lnTo>
                    <a:pt x="150" y="61"/>
                  </a:lnTo>
                  <a:lnTo>
                    <a:pt x="140" y="65"/>
                  </a:lnTo>
                  <a:lnTo>
                    <a:pt x="129" y="67"/>
                  </a:lnTo>
                  <a:lnTo>
                    <a:pt x="119" y="70"/>
                  </a:lnTo>
                  <a:lnTo>
                    <a:pt x="110" y="74"/>
                  </a:lnTo>
                  <a:lnTo>
                    <a:pt x="98" y="78"/>
                  </a:lnTo>
                  <a:lnTo>
                    <a:pt x="89" y="80"/>
                  </a:lnTo>
                  <a:lnTo>
                    <a:pt x="78" y="82"/>
                  </a:lnTo>
                  <a:lnTo>
                    <a:pt x="68" y="86"/>
                  </a:lnTo>
                  <a:lnTo>
                    <a:pt x="62" y="84"/>
                  </a:lnTo>
                  <a:lnTo>
                    <a:pt x="59" y="84"/>
                  </a:lnTo>
                  <a:lnTo>
                    <a:pt x="55" y="84"/>
                  </a:lnTo>
                  <a:lnTo>
                    <a:pt x="49" y="84"/>
                  </a:lnTo>
                  <a:lnTo>
                    <a:pt x="41" y="80"/>
                  </a:lnTo>
                  <a:lnTo>
                    <a:pt x="34" y="78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9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3" y="53"/>
                  </a:lnTo>
                  <a:lnTo>
                    <a:pt x="9" y="48"/>
                  </a:lnTo>
                  <a:lnTo>
                    <a:pt x="15" y="44"/>
                  </a:lnTo>
                  <a:lnTo>
                    <a:pt x="28" y="53"/>
                  </a:lnTo>
                  <a:lnTo>
                    <a:pt x="40" y="59"/>
                  </a:lnTo>
                  <a:lnTo>
                    <a:pt x="53" y="63"/>
                  </a:lnTo>
                  <a:lnTo>
                    <a:pt x="66" y="63"/>
                  </a:lnTo>
                  <a:lnTo>
                    <a:pt x="78" y="61"/>
                  </a:lnTo>
                  <a:lnTo>
                    <a:pt x="91" y="59"/>
                  </a:lnTo>
                  <a:lnTo>
                    <a:pt x="104" y="55"/>
                  </a:lnTo>
                  <a:lnTo>
                    <a:pt x="119" y="51"/>
                  </a:lnTo>
                  <a:lnTo>
                    <a:pt x="131" y="46"/>
                  </a:lnTo>
                  <a:lnTo>
                    <a:pt x="146" y="42"/>
                  </a:lnTo>
                  <a:lnTo>
                    <a:pt x="159" y="36"/>
                  </a:lnTo>
                  <a:lnTo>
                    <a:pt x="173" y="34"/>
                  </a:lnTo>
                  <a:lnTo>
                    <a:pt x="186" y="32"/>
                  </a:lnTo>
                  <a:lnTo>
                    <a:pt x="201" y="34"/>
                  </a:lnTo>
                  <a:lnTo>
                    <a:pt x="214" y="40"/>
                  </a:lnTo>
                  <a:lnTo>
                    <a:pt x="228" y="46"/>
                  </a:lnTo>
                  <a:lnTo>
                    <a:pt x="233" y="50"/>
                  </a:lnTo>
                  <a:lnTo>
                    <a:pt x="241" y="51"/>
                  </a:lnTo>
                  <a:lnTo>
                    <a:pt x="245" y="53"/>
                  </a:lnTo>
                  <a:lnTo>
                    <a:pt x="250" y="53"/>
                  </a:lnTo>
                  <a:lnTo>
                    <a:pt x="254" y="53"/>
                  </a:lnTo>
                  <a:lnTo>
                    <a:pt x="260" y="55"/>
                  </a:lnTo>
                  <a:lnTo>
                    <a:pt x="266" y="55"/>
                  </a:lnTo>
                  <a:lnTo>
                    <a:pt x="269" y="57"/>
                  </a:lnTo>
                  <a:lnTo>
                    <a:pt x="275" y="57"/>
                  </a:lnTo>
                  <a:lnTo>
                    <a:pt x="281" y="57"/>
                  </a:lnTo>
                  <a:lnTo>
                    <a:pt x="285" y="57"/>
                  </a:lnTo>
                  <a:lnTo>
                    <a:pt x="288" y="57"/>
                  </a:lnTo>
                  <a:lnTo>
                    <a:pt x="294" y="55"/>
                  </a:lnTo>
                  <a:lnTo>
                    <a:pt x="300" y="55"/>
                  </a:lnTo>
                  <a:lnTo>
                    <a:pt x="306" y="53"/>
                  </a:lnTo>
                  <a:lnTo>
                    <a:pt x="313" y="46"/>
                  </a:lnTo>
                  <a:lnTo>
                    <a:pt x="315" y="38"/>
                  </a:lnTo>
                  <a:lnTo>
                    <a:pt x="315" y="31"/>
                  </a:lnTo>
                  <a:lnTo>
                    <a:pt x="311" y="23"/>
                  </a:lnTo>
                  <a:lnTo>
                    <a:pt x="306" y="19"/>
                  </a:lnTo>
                  <a:lnTo>
                    <a:pt x="298" y="19"/>
                  </a:lnTo>
                  <a:lnTo>
                    <a:pt x="292" y="19"/>
                  </a:lnTo>
                  <a:lnTo>
                    <a:pt x="285" y="19"/>
                  </a:lnTo>
                  <a:lnTo>
                    <a:pt x="279" y="21"/>
                  </a:lnTo>
                  <a:lnTo>
                    <a:pt x="273" y="23"/>
                  </a:lnTo>
                  <a:lnTo>
                    <a:pt x="269" y="23"/>
                  </a:lnTo>
                  <a:lnTo>
                    <a:pt x="266" y="23"/>
                  </a:lnTo>
                  <a:lnTo>
                    <a:pt x="262" y="23"/>
                  </a:lnTo>
                  <a:lnTo>
                    <a:pt x="260" y="21"/>
                  </a:lnTo>
                  <a:lnTo>
                    <a:pt x="260" y="19"/>
                  </a:lnTo>
                  <a:lnTo>
                    <a:pt x="260" y="15"/>
                  </a:lnTo>
                  <a:lnTo>
                    <a:pt x="262" y="8"/>
                  </a:lnTo>
                  <a:lnTo>
                    <a:pt x="268" y="6"/>
                  </a:lnTo>
                  <a:lnTo>
                    <a:pt x="273" y="4"/>
                  </a:lnTo>
                  <a:lnTo>
                    <a:pt x="279" y="2"/>
                  </a:lnTo>
                  <a:lnTo>
                    <a:pt x="28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3346" y="2703"/>
              <a:ext cx="66" cy="18"/>
            </a:xfrm>
            <a:custGeom>
              <a:avLst/>
              <a:gdLst>
                <a:gd name="T0" fmla="*/ 1 w 131"/>
                <a:gd name="T1" fmla="*/ 1 h 36"/>
                <a:gd name="T2" fmla="*/ 1 w 131"/>
                <a:gd name="T3" fmla="*/ 1 h 36"/>
                <a:gd name="T4" fmla="*/ 1 w 131"/>
                <a:gd name="T5" fmla="*/ 1 h 36"/>
                <a:gd name="T6" fmla="*/ 1 w 131"/>
                <a:gd name="T7" fmla="*/ 1 h 36"/>
                <a:gd name="T8" fmla="*/ 1 w 131"/>
                <a:gd name="T9" fmla="*/ 1 h 36"/>
                <a:gd name="T10" fmla="*/ 1 w 131"/>
                <a:gd name="T11" fmla="*/ 1 h 36"/>
                <a:gd name="T12" fmla="*/ 1 w 131"/>
                <a:gd name="T13" fmla="*/ 1 h 36"/>
                <a:gd name="T14" fmla="*/ 1 w 131"/>
                <a:gd name="T15" fmla="*/ 1 h 36"/>
                <a:gd name="T16" fmla="*/ 1 w 131"/>
                <a:gd name="T17" fmla="*/ 1 h 36"/>
                <a:gd name="T18" fmla="*/ 1 w 131"/>
                <a:gd name="T19" fmla="*/ 1 h 36"/>
                <a:gd name="T20" fmla="*/ 1 w 131"/>
                <a:gd name="T21" fmla="*/ 1 h 36"/>
                <a:gd name="T22" fmla="*/ 1 w 131"/>
                <a:gd name="T23" fmla="*/ 1 h 36"/>
                <a:gd name="T24" fmla="*/ 2 w 131"/>
                <a:gd name="T25" fmla="*/ 1 h 36"/>
                <a:gd name="T26" fmla="*/ 2 w 131"/>
                <a:gd name="T27" fmla="*/ 1 h 36"/>
                <a:gd name="T28" fmla="*/ 2 w 131"/>
                <a:gd name="T29" fmla="*/ 1 h 36"/>
                <a:gd name="T30" fmla="*/ 2 w 131"/>
                <a:gd name="T31" fmla="*/ 1 h 36"/>
                <a:gd name="T32" fmla="*/ 2 w 131"/>
                <a:gd name="T33" fmla="*/ 1 h 36"/>
                <a:gd name="T34" fmla="*/ 2 w 131"/>
                <a:gd name="T35" fmla="*/ 1 h 36"/>
                <a:gd name="T36" fmla="*/ 2 w 131"/>
                <a:gd name="T37" fmla="*/ 1 h 36"/>
                <a:gd name="T38" fmla="*/ 2 w 131"/>
                <a:gd name="T39" fmla="*/ 1 h 36"/>
                <a:gd name="T40" fmla="*/ 2 w 131"/>
                <a:gd name="T41" fmla="*/ 1 h 36"/>
                <a:gd name="T42" fmla="*/ 2 w 131"/>
                <a:gd name="T43" fmla="*/ 1 h 36"/>
                <a:gd name="T44" fmla="*/ 2 w 131"/>
                <a:gd name="T45" fmla="*/ 1 h 36"/>
                <a:gd name="T46" fmla="*/ 2 w 131"/>
                <a:gd name="T47" fmla="*/ 1 h 36"/>
                <a:gd name="T48" fmla="*/ 3 w 131"/>
                <a:gd name="T49" fmla="*/ 1 h 36"/>
                <a:gd name="T50" fmla="*/ 3 w 131"/>
                <a:gd name="T51" fmla="*/ 1 h 36"/>
                <a:gd name="T52" fmla="*/ 2 w 131"/>
                <a:gd name="T53" fmla="*/ 1 h 36"/>
                <a:gd name="T54" fmla="*/ 2 w 131"/>
                <a:gd name="T55" fmla="*/ 1 h 36"/>
                <a:gd name="T56" fmla="*/ 2 w 131"/>
                <a:gd name="T57" fmla="*/ 1 h 36"/>
                <a:gd name="T58" fmla="*/ 2 w 131"/>
                <a:gd name="T59" fmla="*/ 1 h 36"/>
                <a:gd name="T60" fmla="*/ 2 w 131"/>
                <a:gd name="T61" fmla="*/ 1 h 36"/>
                <a:gd name="T62" fmla="*/ 2 w 131"/>
                <a:gd name="T63" fmla="*/ 1 h 36"/>
                <a:gd name="T64" fmla="*/ 2 w 131"/>
                <a:gd name="T65" fmla="*/ 1 h 36"/>
                <a:gd name="T66" fmla="*/ 2 w 131"/>
                <a:gd name="T67" fmla="*/ 1 h 36"/>
                <a:gd name="T68" fmla="*/ 2 w 131"/>
                <a:gd name="T69" fmla="*/ 1 h 36"/>
                <a:gd name="T70" fmla="*/ 2 w 131"/>
                <a:gd name="T71" fmla="*/ 1 h 36"/>
                <a:gd name="T72" fmla="*/ 1 w 131"/>
                <a:gd name="T73" fmla="*/ 1 h 36"/>
                <a:gd name="T74" fmla="*/ 1 w 131"/>
                <a:gd name="T75" fmla="*/ 1 h 36"/>
                <a:gd name="T76" fmla="*/ 1 w 131"/>
                <a:gd name="T77" fmla="*/ 1 h 36"/>
                <a:gd name="T78" fmla="*/ 1 w 131"/>
                <a:gd name="T79" fmla="*/ 1 h 36"/>
                <a:gd name="T80" fmla="*/ 1 w 131"/>
                <a:gd name="T81" fmla="*/ 1 h 36"/>
                <a:gd name="T82" fmla="*/ 1 w 131"/>
                <a:gd name="T83" fmla="*/ 1 h 36"/>
                <a:gd name="T84" fmla="*/ 1 w 131"/>
                <a:gd name="T85" fmla="*/ 1 h 36"/>
                <a:gd name="T86" fmla="*/ 1 w 131"/>
                <a:gd name="T87" fmla="*/ 1 h 36"/>
                <a:gd name="T88" fmla="*/ 1 w 131"/>
                <a:gd name="T89" fmla="*/ 0 h 36"/>
                <a:gd name="T90" fmla="*/ 1 w 131"/>
                <a:gd name="T91" fmla="*/ 0 h 36"/>
                <a:gd name="T92" fmla="*/ 0 w 131"/>
                <a:gd name="T93" fmla="*/ 1 h 36"/>
                <a:gd name="T94" fmla="*/ 0 w 131"/>
                <a:gd name="T95" fmla="*/ 1 h 36"/>
                <a:gd name="T96" fmla="*/ 0 w 131"/>
                <a:gd name="T97" fmla="*/ 1 h 36"/>
                <a:gd name="T98" fmla="*/ 1 w 131"/>
                <a:gd name="T99" fmla="*/ 1 h 36"/>
                <a:gd name="T100" fmla="*/ 1 w 131"/>
                <a:gd name="T101" fmla="*/ 1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1" h="36">
                  <a:moveTo>
                    <a:pt x="6" y="14"/>
                  </a:moveTo>
                  <a:lnTo>
                    <a:pt x="8" y="15"/>
                  </a:lnTo>
                  <a:lnTo>
                    <a:pt x="12" y="19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48" y="35"/>
                  </a:lnTo>
                  <a:lnTo>
                    <a:pt x="55" y="36"/>
                  </a:lnTo>
                  <a:lnTo>
                    <a:pt x="63" y="36"/>
                  </a:lnTo>
                  <a:lnTo>
                    <a:pt x="71" y="36"/>
                  </a:lnTo>
                  <a:lnTo>
                    <a:pt x="76" y="36"/>
                  </a:lnTo>
                  <a:lnTo>
                    <a:pt x="82" y="36"/>
                  </a:lnTo>
                  <a:lnTo>
                    <a:pt x="88" y="36"/>
                  </a:lnTo>
                  <a:lnTo>
                    <a:pt x="93" y="35"/>
                  </a:lnTo>
                  <a:lnTo>
                    <a:pt x="97" y="35"/>
                  </a:lnTo>
                  <a:lnTo>
                    <a:pt x="101" y="33"/>
                  </a:lnTo>
                  <a:lnTo>
                    <a:pt x="107" y="33"/>
                  </a:lnTo>
                  <a:lnTo>
                    <a:pt x="112" y="29"/>
                  </a:lnTo>
                  <a:lnTo>
                    <a:pt x="118" y="27"/>
                  </a:lnTo>
                  <a:lnTo>
                    <a:pt x="124" y="23"/>
                  </a:lnTo>
                  <a:lnTo>
                    <a:pt x="128" y="21"/>
                  </a:lnTo>
                  <a:lnTo>
                    <a:pt x="131" y="17"/>
                  </a:lnTo>
                  <a:lnTo>
                    <a:pt x="130" y="15"/>
                  </a:lnTo>
                  <a:lnTo>
                    <a:pt x="124" y="12"/>
                  </a:lnTo>
                  <a:lnTo>
                    <a:pt x="114" y="12"/>
                  </a:lnTo>
                  <a:lnTo>
                    <a:pt x="109" y="12"/>
                  </a:lnTo>
                  <a:lnTo>
                    <a:pt x="105" y="14"/>
                  </a:lnTo>
                  <a:lnTo>
                    <a:pt x="99" y="15"/>
                  </a:lnTo>
                  <a:lnTo>
                    <a:pt x="93" y="17"/>
                  </a:lnTo>
                  <a:lnTo>
                    <a:pt x="86" y="19"/>
                  </a:lnTo>
                  <a:lnTo>
                    <a:pt x="80" y="21"/>
                  </a:lnTo>
                  <a:lnTo>
                    <a:pt x="73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50" y="19"/>
                  </a:lnTo>
                  <a:lnTo>
                    <a:pt x="42" y="15"/>
                  </a:lnTo>
                  <a:lnTo>
                    <a:pt x="35" y="14"/>
                  </a:lnTo>
                  <a:lnTo>
                    <a:pt x="27" y="10"/>
                  </a:lnTo>
                  <a:lnTo>
                    <a:pt x="21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3" grpId="0" animBg="1"/>
      <p:bldP spid="199684" grpId="0" autoUpdateAnimBg="0"/>
      <p:bldP spid="199685" grpId="0" autoUpdateAnimBg="0"/>
      <p:bldP spid="1996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AutoShape 2"/>
          <p:cNvSpPr>
            <a:spLocks noChangeArrowheads="1"/>
          </p:cNvSpPr>
          <p:nvPr/>
        </p:nvSpPr>
        <p:spPr bwMode="auto">
          <a:xfrm>
            <a:off x="2971800" y="533400"/>
            <a:ext cx="6353175" cy="3810000"/>
          </a:xfrm>
          <a:prstGeom prst="cloudCallout">
            <a:avLst>
              <a:gd name="adj1" fmla="val -50472"/>
              <a:gd name="adj2" fmla="val -9750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l-GR" sz="2800" b="1">
                <a:solidFill>
                  <a:srgbClr val="FCFEB9"/>
                </a:solidFill>
                <a:latin typeface="Arial MT Black" pitchFamily="2" charset="0"/>
              </a:rPr>
              <a:t>ΟΙ ΛΟΓΑΡΙΑΣΜΟΙ ΛΕΙΤΟΥΡΓΟΥΝ ΜΕ ΒΑΣΗ 2 ΙΣΟΤΗΤΕΣ</a:t>
            </a:r>
            <a:endParaRPr lang="en-US" sz="2800" b="1" u="sng">
              <a:solidFill>
                <a:srgbClr val="FCFEB9"/>
              </a:solidFill>
              <a:latin typeface="Arial MT Black" pitchFamily="2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 flipH="1">
            <a:off x="495300" y="2090738"/>
            <a:ext cx="4076700" cy="4233862"/>
            <a:chOff x="288" y="1341"/>
            <a:chExt cx="2568" cy="2667"/>
          </a:xfrm>
        </p:grpSpPr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98" y="1465"/>
              <a:ext cx="404" cy="653"/>
            </a:xfrm>
            <a:custGeom>
              <a:avLst/>
              <a:gdLst>
                <a:gd name="T0" fmla="*/ 0 w 404"/>
                <a:gd name="T1" fmla="*/ 0 h 653"/>
                <a:gd name="T2" fmla="*/ 404 w 404"/>
                <a:gd name="T3" fmla="*/ 622 h 653"/>
                <a:gd name="T4" fmla="*/ 363 w 404"/>
                <a:gd name="T5" fmla="*/ 653 h 653"/>
                <a:gd name="T6" fmla="*/ 0 w 404"/>
                <a:gd name="T7" fmla="*/ 0 h 653"/>
                <a:gd name="T8" fmla="*/ 0 w 404"/>
                <a:gd name="T9" fmla="*/ 0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653">
                  <a:moveTo>
                    <a:pt x="0" y="0"/>
                  </a:moveTo>
                  <a:lnTo>
                    <a:pt x="404" y="622"/>
                  </a:lnTo>
                  <a:lnTo>
                    <a:pt x="363" y="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756" y="1465"/>
              <a:ext cx="1519" cy="1038"/>
            </a:xfrm>
            <a:custGeom>
              <a:avLst/>
              <a:gdLst>
                <a:gd name="T0" fmla="*/ 897 w 1519"/>
                <a:gd name="T1" fmla="*/ 9 h 1038"/>
                <a:gd name="T2" fmla="*/ 809 w 1519"/>
                <a:gd name="T3" fmla="*/ 124 h 1038"/>
                <a:gd name="T4" fmla="*/ 784 w 1519"/>
                <a:gd name="T5" fmla="*/ 136 h 1038"/>
                <a:gd name="T6" fmla="*/ 736 w 1519"/>
                <a:gd name="T7" fmla="*/ 206 h 1038"/>
                <a:gd name="T8" fmla="*/ 711 w 1519"/>
                <a:gd name="T9" fmla="*/ 176 h 1038"/>
                <a:gd name="T10" fmla="*/ 679 w 1519"/>
                <a:gd name="T11" fmla="*/ 186 h 1038"/>
                <a:gd name="T12" fmla="*/ 646 w 1519"/>
                <a:gd name="T13" fmla="*/ 218 h 1038"/>
                <a:gd name="T14" fmla="*/ 638 w 1519"/>
                <a:gd name="T15" fmla="*/ 300 h 1038"/>
                <a:gd name="T16" fmla="*/ 671 w 1519"/>
                <a:gd name="T17" fmla="*/ 466 h 1038"/>
                <a:gd name="T18" fmla="*/ 638 w 1519"/>
                <a:gd name="T19" fmla="*/ 622 h 1038"/>
                <a:gd name="T20" fmla="*/ 631 w 1519"/>
                <a:gd name="T21" fmla="*/ 789 h 1038"/>
                <a:gd name="T22" fmla="*/ 340 w 1519"/>
                <a:gd name="T23" fmla="*/ 976 h 1038"/>
                <a:gd name="T24" fmla="*/ 290 w 1519"/>
                <a:gd name="T25" fmla="*/ 913 h 1038"/>
                <a:gd name="T26" fmla="*/ 340 w 1519"/>
                <a:gd name="T27" fmla="*/ 746 h 1038"/>
                <a:gd name="T28" fmla="*/ 372 w 1519"/>
                <a:gd name="T29" fmla="*/ 685 h 1038"/>
                <a:gd name="T30" fmla="*/ 324 w 1519"/>
                <a:gd name="T31" fmla="*/ 622 h 1038"/>
                <a:gd name="T32" fmla="*/ 282 w 1519"/>
                <a:gd name="T33" fmla="*/ 549 h 1038"/>
                <a:gd name="T34" fmla="*/ 227 w 1519"/>
                <a:gd name="T35" fmla="*/ 549 h 1038"/>
                <a:gd name="T36" fmla="*/ 155 w 1519"/>
                <a:gd name="T37" fmla="*/ 529 h 1038"/>
                <a:gd name="T38" fmla="*/ 138 w 1519"/>
                <a:gd name="T39" fmla="*/ 529 h 1038"/>
                <a:gd name="T40" fmla="*/ 122 w 1519"/>
                <a:gd name="T41" fmla="*/ 622 h 1038"/>
                <a:gd name="T42" fmla="*/ 0 w 1519"/>
                <a:gd name="T43" fmla="*/ 746 h 1038"/>
                <a:gd name="T44" fmla="*/ 16 w 1519"/>
                <a:gd name="T45" fmla="*/ 768 h 1038"/>
                <a:gd name="T46" fmla="*/ 41 w 1519"/>
                <a:gd name="T47" fmla="*/ 789 h 1038"/>
                <a:gd name="T48" fmla="*/ 16 w 1519"/>
                <a:gd name="T49" fmla="*/ 840 h 1038"/>
                <a:gd name="T50" fmla="*/ 57 w 1519"/>
                <a:gd name="T51" fmla="*/ 861 h 1038"/>
                <a:gd name="T52" fmla="*/ 57 w 1519"/>
                <a:gd name="T53" fmla="*/ 933 h 1038"/>
                <a:gd name="T54" fmla="*/ 81 w 1519"/>
                <a:gd name="T55" fmla="*/ 985 h 1038"/>
                <a:gd name="T56" fmla="*/ 186 w 1519"/>
                <a:gd name="T57" fmla="*/ 976 h 1038"/>
                <a:gd name="T58" fmla="*/ 282 w 1519"/>
                <a:gd name="T59" fmla="*/ 1038 h 1038"/>
                <a:gd name="T60" fmla="*/ 1349 w 1519"/>
                <a:gd name="T61" fmla="*/ 1038 h 1038"/>
                <a:gd name="T62" fmla="*/ 1519 w 1519"/>
                <a:gd name="T63" fmla="*/ 840 h 1038"/>
                <a:gd name="T64" fmla="*/ 1431 w 1519"/>
                <a:gd name="T65" fmla="*/ 768 h 1038"/>
                <a:gd name="T66" fmla="*/ 1382 w 1519"/>
                <a:gd name="T67" fmla="*/ 798 h 1038"/>
                <a:gd name="T68" fmla="*/ 1349 w 1519"/>
                <a:gd name="T69" fmla="*/ 852 h 1038"/>
                <a:gd name="T70" fmla="*/ 1276 w 1519"/>
                <a:gd name="T71" fmla="*/ 872 h 1038"/>
                <a:gd name="T72" fmla="*/ 1132 w 1519"/>
                <a:gd name="T73" fmla="*/ 726 h 1038"/>
                <a:gd name="T74" fmla="*/ 1140 w 1519"/>
                <a:gd name="T75" fmla="*/ 644 h 1038"/>
                <a:gd name="T76" fmla="*/ 1341 w 1519"/>
                <a:gd name="T77" fmla="*/ 436 h 1038"/>
                <a:gd name="T78" fmla="*/ 1341 w 1519"/>
                <a:gd name="T79" fmla="*/ 405 h 1038"/>
                <a:gd name="T80" fmla="*/ 1317 w 1519"/>
                <a:gd name="T81" fmla="*/ 362 h 1038"/>
                <a:gd name="T82" fmla="*/ 1341 w 1519"/>
                <a:gd name="T83" fmla="*/ 300 h 1038"/>
                <a:gd name="T84" fmla="*/ 1195 w 1519"/>
                <a:gd name="T85" fmla="*/ 0 h 1038"/>
                <a:gd name="T86" fmla="*/ 1042 w 1519"/>
                <a:gd name="T87" fmla="*/ 0 h 1038"/>
                <a:gd name="T88" fmla="*/ 897 w 1519"/>
                <a:gd name="T89" fmla="*/ 9 h 1038"/>
                <a:gd name="T90" fmla="*/ 897 w 1519"/>
                <a:gd name="T91" fmla="*/ 9 h 10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9" h="1038">
                  <a:moveTo>
                    <a:pt x="897" y="9"/>
                  </a:moveTo>
                  <a:lnTo>
                    <a:pt x="809" y="124"/>
                  </a:lnTo>
                  <a:lnTo>
                    <a:pt x="784" y="136"/>
                  </a:lnTo>
                  <a:lnTo>
                    <a:pt x="736" y="206"/>
                  </a:lnTo>
                  <a:lnTo>
                    <a:pt x="711" y="176"/>
                  </a:lnTo>
                  <a:lnTo>
                    <a:pt x="679" y="186"/>
                  </a:lnTo>
                  <a:lnTo>
                    <a:pt x="646" y="218"/>
                  </a:lnTo>
                  <a:lnTo>
                    <a:pt x="638" y="300"/>
                  </a:lnTo>
                  <a:lnTo>
                    <a:pt x="671" y="466"/>
                  </a:lnTo>
                  <a:lnTo>
                    <a:pt x="638" y="622"/>
                  </a:lnTo>
                  <a:lnTo>
                    <a:pt x="631" y="789"/>
                  </a:lnTo>
                  <a:lnTo>
                    <a:pt x="340" y="976"/>
                  </a:lnTo>
                  <a:lnTo>
                    <a:pt x="290" y="913"/>
                  </a:lnTo>
                  <a:lnTo>
                    <a:pt x="340" y="746"/>
                  </a:lnTo>
                  <a:lnTo>
                    <a:pt x="372" y="685"/>
                  </a:lnTo>
                  <a:lnTo>
                    <a:pt x="324" y="622"/>
                  </a:lnTo>
                  <a:lnTo>
                    <a:pt x="282" y="549"/>
                  </a:lnTo>
                  <a:lnTo>
                    <a:pt x="227" y="549"/>
                  </a:lnTo>
                  <a:lnTo>
                    <a:pt x="155" y="529"/>
                  </a:lnTo>
                  <a:lnTo>
                    <a:pt x="138" y="529"/>
                  </a:lnTo>
                  <a:lnTo>
                    <a:pt x="122" y="622"/>
                  </a:lnTo>
                  <a:lnTo>
                    <a:pt x="0" y="746"/>
                  </a:lnTo>
                  <a:lnTo>
                    <a:pt x="16" y="768"/>
                  </a:lnTo>
                  <a:lnTo>
                    <a:pt x="41" y="789"/>
                  </a:lnTo>
                  <a:lnTo>
                    <a:pt x="16" y="840"/>
                  </a:lnTo>
                  <a:lnTo>
                    <a:pt x="57" y="861"/>
                  </a:lnTo>
                  <a:lnTo>
                    <a:pt x="57" y="933"/>
                  </a:lnTo>
                  <a:lnTo>
                    <a:pt x="81" y="985"/>
                  </a:lnTo>
                  <a:lnTo>
                    <a:pt x="186" y="976"/>
                  </a:lnTo>
                  <a:lnTo>
                    <a:pt x="282" y="1038"/>
                  </a:lnTo>
                  <a:lnTo>
                    <a:pt x="1349" y="1038"/>
                  </a:lnTo>
                  <a:lnTo>
                    <a:pt x="1519" y="840"/>
                  </a:lnTo>
                  <a:lnTo>
                    <a:pt x="1431" y="768"/>
                  </a:lnTo>
                  <a:lnTo>
                    <a:pt x="1382" y="798"/>
                  </a:lnTo>
                  <a:lnTo>
                    <a:pt x="1349" y="852"/>
                  </a:lnTo>
                  <a:lnTo>
                    <a:pt x="1276" y="872"/>
                  </a:lnTo>
                  <a:lnTo>
                    <a:pt x="1132" y="726"/>
                  </a:lnTo>
                  <a:lnTo>
                    <a:pt x="1140" y="644"/>
                  </a:lnTo>
                  <a:lnTo>
                    <a:pt x="1341" y="436"/>
                  </a:lnTo>
                  <a:lnTo>
                    <a:pt x="1341" y="405"/>
                  </a:lnTo>
                  <a:lnTo>
                    <a:pt x="1317" y="362"/>
                  </a:lnTo>
                  <a:lnTo>
                    <a:pt x="1341" y="300"/>
                  </a:lnTo>
                  <a:lnTo>
                    <a:pt x="1195" y="0"/>
                  </a:lnTo>
                  <a:lnTo>
                    <a:pt x="1042" y="0"/>
                  </a:lnTo>
                  <a:lnTo>
                    <a:pt x="897" y="9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572" y="1351"/>
              <a:ext cx="509" cy="342"/>
            </a:xfrm>
            <a:custGeom>
              <a:avLst/>
              <a:gdLst>
                <a:gd name="T0" fmla="*/ 0 w 509"/>
                <a:gd name="T1" fmla="*/ 62 h 342"/>
                <a:gd name="T2" fmla="*/ 98 w 509"/>
                <a:gd name="T3" fmla="*/ 196 h 342"/>
                <a:gd name="T4" fmla="*/ 137 w 509"/>
                <a:gd name="T5" fmla="*/ 227 h 342"/>
                <a:gd name="T6" fmla="*/ 324 w 509"/>
                <a:gd name="T7" fmla="*/ 134 h 342"/>
                <a:gd name="T8" fmla="*/ 332 w 509"/>
                <a:gd name="T9" fmla="*/ 176 h 342"/>
                <a:gd name="T10" fmla="*/ 403 w 509"/>
                <a:gd name="T11" fmla="*/ 342 h 342"/>
                <a:gd name="T12" fmla="*/ 509 w 509"/>
                <a:gd name="T13" fmla="*/ 176 h 342"/>
                <a:gd name="T14" fmla="*/ 460 w 509"/>
                <a:gd name="T15" fmla="*/ 144 h 342"/>
                <a:gd name="T16" fmla="*/ 379 w 509"/>
                <a:gd name="T17" fmla="*/ 103 h 342"/>
                <a:gd name="T18" fmla="*/ 348 w 509"/>
                <a:gd name="T19" fmla="*/ 62 h 342"/>
                <a:gd name="T20" fmla="*/ 299 w 509"/>
                <a:gd name="T21" fmla="*/ 0 h 342"/>
                <a:gd name="T22" fmla="*/ 251 w 509"/>
                <a:gd name="T23" fmla="*/ 0 h 342"/>
                <a:gd name="T24" fmla="*/ 177 w 509"/>
                <a:gd name="T25" fmla="*/ 31 h 342"/>
                <a:gd name="T26" fmla="*/ 105 w 509"/>
                <a:gd name="T27" fmla="*/ 83 h 342"/>
                <a:gd name="T28" fmla="*/ 0 w 509"/>
                <a:gd name="T29" fmla="*/ 62 h 342"/>
                <a:gd name="T30" fmla="*/ 0 w 509"/>
                <a:gd name="T31" fmla="*/ 62 h 3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9" h="342">
                  <a:moveTo>
                    <a:pt x="0" y="62"/>
                  </a:moveTo>
                  <a:lnTo>
                    <a:pt x="98" y="196"/>
                  </a:lnTo>
                  <a:lnTo>
                    <a:pt x="137" y="227"/>
                  </a:lnTo>
                  <a:lnTo>
                    <a:pt x="324" y="134"/>
                  </a:lnTo>
                  <a:lnTo>
                    <a:pt x="332" y="176"/>
                  </a:lnTo>
                  <a:lnTo>
                    <a:pt x="403" y="342"/>
                  </a:lnTo>
                  <a:lnTo>
                    <a:pt x="509" y="176"/>
                  </a:lnTo>
                  <a:lnTo>
                    <a:pt x="460" y="144"/>
                  </a:lnTo>
                  <a:lnTo>
                    <a:pt x="379" y="103"/>
                  </a:lnTo>
                  <a:lnTo>
                    <a:pt x="348" y="62"/>
                  </a:lnTo>
                  <a:lnTo>
                    <a:pt x="299" y="0"/>
                  </a:lnTo>
                  <a:lnTo>
                    <a:pt x="251" y="0"/>
                  </a:lnTo>
                  <a:lnTo>
                    <a:pt x="177" y="31"/>
                  </a:lnTo>
                  <a:lnTo>
                    <a:pt x="105" y="8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1798" y="1651"/>
              <a:ext cx="292" cy="114"/>
            </a:xfrm>
            <a:custGeom>
              <a:avLst/>
              <a:gdLst>
                <a:gd name="T0" fmla="*/ 0 w 292"/>
                <a:gd name="T1" fmla="*/ 94 h 114"/>
                <a:gd name="T2" fmla="*/ 65 w 292"/>
                <a:gd name="T3" fmla="*/ 0 h 114"/>
                <a:gd name="T4" fmla="*/ 292 w 292"/>
                <a:gd name="T5" fmla="*/ 114 h 114"/>
                <a:gd name="T6" fmla="*/ 146 w 292"/>
                <a:gd name="T7" fmla="*/ 74 h 114"/>
                <a:gd name="T8" fmla="*/ 81 w 292"/>
                <a:gd name="T9" fmla="*/ 42 h 114"/>
                <a:gd name="T10" fmla="*/ 0 w 292"/>
                <a:gd name="T11" fmla="*/ 94 h 114"/>
                <a:gd name="T12" fmla="*/ 0 w 292"/>
                <a:gd name="T13" fmla="*/ 94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2" h="114">
                  <a:moveTo>
                    <a:pt x="0" y="94"/>
                  </a:moveTo>
                  <a:lnTo>
                    <a:pt x="65" y="0"/>
                  </a:lnTo>
                  <a:lnTo>
                    <a:pt x="292" y="114"/>
                  </a:lnTo>
                  <a:lnTo>
                    <a:pt x="146" y="74"/>
                  </a:lnTo>
                  <a:lnTo>
                    <a:pt x="81" y="4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1484" y="1547"/>
              <a:ext cx="298" cy="104"/>
            </a:xfrm>
            <a:custGeom>
              <a:avLst/>
              <a:gdLst>
                <a:gd name="T0" fmla="*/ 0 w 298"/>
                <a:gd name="T1" fmla="*/ 104 h 104"/>
                <a:gd name="T2" fmla="*/ 65 w 298"/>
                <a:gd name="T3" fmla="*/ 0 h 104"/>
                <a:gd name="T4" fmla="*/ 298 w 298"/>
                <a:gd name="T5" fmla="*/ 83 h 104"/>
                <a:gd name="T6" fmla="*/ 88 w 298"/>
                <a:gd name="T7" fmla="*/ 31 h 104"/>
                <a:gd name="T8" fmla="*/ 0 w 298"/>
                <a:gd name="T9" fmla="*/ 104 h 104"/>
                <a:gd name="T10" fmla="*/ 0 w 298"/>
                <a:gd name="T11" fmla="*/ 104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04">
                  <a:moveTo>
                    <a:pt x="0" y="104"/>
                  </a:moveTo>
                  <a:lnTo>
                    <a:pt x="65" y="0"/>
                  </a:lnTo>
                  <a:lnTo>
                    <a:pt x="298" y="83"/>
                  </a:lnTo>
                  <a:lnTo>
                    <a:pt x="88" y="3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549" y="1890"/>
              <a:ext cx="314" cy="187"/>
            </a:xfrm>
            <a:custGeom>
              <a:avLst/>
              <a:gdLst>
                <a:gd name="T0" fmla="*/ 8 w 314"/>
                <a:gd name="T1" fmla="*/ 0 h 187"/>
                <a:gd name="T2" fmla="*/ 65 w 314"/>
                <a:gd name="T3" fmla="*/ 31 h 187"/>
                <a:gd name="T4" fmla="*/ 73 w 314"/>
                <a:gd name="T5" fmla="*/ 64 h 187"/>
                <a:gd name="T6" fmla="*/ 112 w 314"/>
                <a:gd name="T7" fmla="*/ 64 h 187"/>
                <a:gd name="T8" fmla="*/ 200 w 314"/>
                <a:gd name="T9" fmla="*/ 64 h 187"/>
                <a:gd name="T10" fmla="*/ 242 w 314"/>
                <a:gd name="T11" fmla="*/ 73 h 187"/>
                <a:gd name="T12" fmla="*/ 314 w 314"/>
                <a:gd name="T13" fmla="*/ 73 h 187"/>
                <a:gd name="T14" fmla="*/ 257 w 314"/>
                <a:gd name="T15" fmla="*/ 147 h 187"/>
                <a:gd name="T16" fmla="*/ 128 w 314"/>
                <a:gd name="T17" fmla="*/ 187 h 187"/>
                <a:gd name="T18" fmla="*/ 65 w 314"/>
                <a:gd name="T19" fmla="*/ 187 h 187"/>
                <a:gd name="T20" fmla="*/ 31 w 314"/>
                <a:gd name="T21" fmla="*/ 157 h 187"/>
                <a:gd name="T22" fmla="*/ 8 w 314"/>
                <a:gd name="T23" fmla="*/ 84 h 187"/>
                <a:gd name="T24" fmla="*/ 0 w 314"/>
                <a:gd name="T25" fmla="*/ 11 h 187"/>
                <a:gd name="T26" fmla="*/ 8 w 314"/>
                <a:gd name="T27" fmla="*/ 0 h 187"/>
                <a:gd name="T28" fmla="*/ 8 w 314"/>
                <a:gd name="T29" fmla="*/ 0 h 1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4" h="187">
                  <a:moveTo>
                    <a:pt x="8" y="0"/>
                  </a:moveTo>
                  <a:lnTo>
                    <a:pt x="65" y="31"/>
                  </a:lnTo>
                  <a:lnTo>
                    <a:pt x="73" y="64"/>
                  </a:lnTo>
                  <a:lnTo>
                    <a:pt x="112" y="64"/>
                  </a:lnTo>
                  <a:lnTo>
                    <a:pt x="200" y="64"/>
                  </a:lnTo>
                  <a:lnTo>
                    <a:pt x="242" y="73"/>
                  </a:lnTo>
                  <a:lnTo>
                    <a:pt x="314" y="73"/>
                  </a:lnTo>
                  <a:lnTo>
                    <a:pt x="257" y="147"/>
                  </a:lnTo>
                  <a:lnTo>
                    <a:pt x="128" y="187"/>
                  </a:lnTo>
                  <a:lnTo>
                    <a:pt x="65" y="187"/>
                  </a:lnTo>
                  <a:lnTo>
                    <a:pt x="31" y="157"/>
                  </a:lnTo>
                  <a:lnTo>
                    <a:pt x="8" y="84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886" y="2326"/>
              <a:ext cx="177" cy="167"/>
            </a:xfrm>
            <a:custGeom>
              <a:avLst/>
              <a:gdLst>
                <a:gd name="T0" fmla="*/ 129 w 177"/>
                <a:gd name="T1" fmla="*/ 0 h 167"/>
                <a:gd name="T2" fmla="*/ 0 w 177"/>
                <a:gd name="T3" fmla="*/ 104 h 167"/>
                <a:gd name="T4" fmla="*/ 8 w 177"/>
                <a:gd name="T5" fmla="*/ 167 h 167"/>
                <a:gd name="T6" fmla="*/ 177 w 177"/>
                <a:gd name="T7" fmla="*/ 94 h 167"/>
                <a:gd name="T8" fmla="*/ 160 w 177"/>
                <a:gd name="T9" fmla="*/ 21 h 167"/>
                <a:gd name="T10" fmla="*/ 129 w 177"/>
                <a:gd name="T11" fmla="*/ 0 h 167"/>
                <a:gd name="T12" fmla="*/ 129 w 177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167">
                  <a:moveTo>
                    <a:pt x="129" y="0"/>
                  </a:moveTo>
                  <a:lnTo>
                    <a:pt x="0" y="104"/>
                  </a:lnTo>
                  <a:lnTo>
                    <a:pt x="8" y="167"/>
                  </a:lnTo>
                  <a:lnTo>
                    <a:pt x="177" y="94"/>
                  </a:lnTo>
                  <a:lnTo>
                    <a:pt x="160" y="2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1274" y="2211"/>
              <a:ext cx="638" cy="541"/>
            </a:xfrm>
            <a:custGeom>
              <a:avLst/>
              <a:gdLst>
                <a:gd name="T0" fmla="*/ 128 w 638"/>
                <a:gd name="T1" fmla="*/ 0 h 541"/>
                <a:gd name="T2" fmla="*/ 177 w 638"/>
                <a:gd name="T3" fmla="*/ 94 h 541"/>
                <a:gd name="T4" fmla="*/ 258 w 638"/>
                <a:gd name="T5" fmla="*/ 146 h 541"/>
                <a:gd name="T6" fmla="*/ 638 w 638"/>
                <a:gd name="T7" fmla="*/ 63 h 541"/>
                <a:gd name="T8" fmla="*/ 500 w 638"/>
                <a:gd name="T9" fmla="*/ 530 h 541"/>
                <a:gd name="T10" fmla="*/ 0 w 638"/>
                <a:gd name="T11" fmla="*/ 541 h 541"/>
                <a:gd name="T12" fmla="*/ 39 w 638"/>
                <a:gd name="T13" fmla="*/ 94 h 541"/>
                <a:gd name="T14" fmla="*/ 128 w 638"/>
                <a:gd name="T15" fmla="*/ 0 h 541"/>
                <a:gd name="T16" fmla="*/ 128 w 638"/>
                <a:gd name="T17" fmla="*/ 0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8" h="541">
                  <a:moveTo>
                    <a:pt x="128" y="0"/>
                  </a:moveTo>
                  <a:lnTo>
                    <a:pt x="177" y="94"/>
                  </a:lnTo>
                  <a:lnTo>
                    <a:pt x="258" y="146"/>
                  </a:lnTo>
                  <a:lnTo>
                    <a:pt x="638" y="63"/>
                  </a:lnTo>
                  <a:lnTo>
                    <a:pt x="500" y="530"/>
                  </a:lnTo>
                  <a:lnTo>
                    <a:pt x="0" y="541"/>
                  </a:lnTo>
                  <a:lnTo>
                    <a:pt x="39" y="9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1387" y="2347"/>
              <a:ext cx="227" cy="384"/>
            </a:xfrm>
            <a:custGeom>
              <a:avLst/>
              <a:gdLst>
                <a:gd name="T0" fmla="*/ 113 w 227"/>
                <a:gd name="T1" fmla="*/ 10 h 384"/>
                <a:gd name="T2" fmla="*/ 121 w 227"/>
                <a:gd name="T3" fmla="*/ 63 h 384"/>
                <a:gd name="T4" fmla="*/ 0 w 227"/>
                <a:gd name="T5" fmla="*/ 312 h 384"/>
                <a:gd name="T6" fmla="*/ 162 w 227"/>
                <a:gd name="T7" fmla="*/ 384 h 384"/>
                <a:gd name="T8" fmla="*/ 153 w 227"/>
                <a:gd name="T9" fmla="*/ 270 h 384"/>
                <a:gd name="T10" fmla="*/ 178 w 227"/>
                <a:gd name="T11" fmla="*/ 73 h 384"/>
                <a:gd name="T12" fmla="*/ 227 w 227"/>
                <a:gd name="T13" fmla="*/ 10 h 384"/>
                <a:gd name="T14" fmla="*/ 162 w 227"/>
                <a:gd name="T15" fmla="*/ 0 h 384"/>
                <a:gd name="T16" fmla="*/ 113 w 227"/>
                <a:gd name="T17" fmla="*/ 10 h 384"/>
                <a:gd name="T18" fmla="*/ 113 w 227"/>
                <a:gd name="T19" fmla="*/ 10 h 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7" h="384">
                  <a:moveTo>
                    <a:pt x="113" y="10"/>
                  </a:moveTo>
                  <a:lnTo>
                    <a:pt x="121" y="63"/>
                  </a:lnTo>
                  <a:lnTo>
                    <a:pt x="0" y="312"/>
                  </a:lnTo>
                  <a:lnTo>
                    <a:pt x="162" y="384"/>
                  </a:lnTo>
                  <a:lnTo>
                    <a:pt x="153" y="270"/>
                  </a:lnTo>
                  <a:lnTo>
                    <a:pt x="178" y="73"/>
                  </a:lnTo>
                  <a:lnTo>
                    <a:pt x="227" y="10"/>
                  </a:lnTo>
                  <a:lnTo>
                    <a:pt x="162" y="0"/>
                  </a:lnTo>
                  <a:lnTo>
                    <a:pt x="113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1871" y="1901"/>
              <a:ext cx="953" cy="1026"/>
            </a:xfrm>
            <a:custGeom>
              <a:avLst/>
              <a:gdLst>
                <a:gd name="T0" fmla="*/ 380 w 953"/>
                <a:gd name="T1" fmla="*/ 124 h 1026"/>
                <a:gd name="T2" fmla="*/ 307 w 953"/>
                <a:gd name="T3" fmla="*/ 342 h 1026"/>
                <a:gd name="T4" fmla="*/ 356 w 953"/>
                <a:gd name="T5" fmla="*/ 425 h 1026"/>
                <a:gd name="T6" fmla="*/ 234 w 953"/>
                <a:gd name="T7" fmla="*/ 497 h 1026"/>
                <a:gd name="T8" fmla="*/ 0 w 953"/>
                <a:gd name="T9" fmla="*/ 716 h 1026"/>
                <a:gd name="T10" fmla="*/ 501 w 953"/>
                <a:gd name="T11" fmla="*/ 1026 h 1026"/>
                <a:gd name="T12" fmla="*/ 549 w 953"/>
                <a:gd name="T13" fmla="*/ 996 h 1026"/>
                <a:gd name="T14" fmla="*/ 558 w 953"/>
                <a:gd name="T15" fmla="*/ 945 h 1026"/>
                <a:gd name="T16" fmla="*/ 581 w 953"/>
                <a:gd name="T17" fmla="*/ 913 h 1026"/>
                <a:gd name="T18" fmla="*/ 694 w 953"/>
                <a:gd name="T19" fmla="*/ 509 h 1026"/>
                <a:gd name="T20" fmla="*/ 888 w 953"/>
                <a:gd name="T21" fmla="*/ 229 h 1026"/>
                <a:gd name="T22" fmla="*/ 888 w 953"/>
                <a:gd name="T23" fmla="*/ 186 h 1026"/>
                <a:gd name="T24" fmla="*/ 953 w 953"/>
                <a:gd name="T25" fmla="*/ 73 h 1026"/>
                <a:gd name="T26" fmla="*/ 864 w 953"/>
                <a:gd name="T27" fmla="*/ 84 h 1026"/>
                <a:gd name="T28" fmla="*/ 888 w 953"/>
                <a:gd name="T29" fmla="*/ 0 h 1026"/>
                <a:gd name="T30" fmla="*/ 703 w 953"/>
                <a:gd name="T31" fmla="*/ 84 h 1026"/>
                <a:gd name="T32" fmla="*/ 573 w 953"/>
                <a:gd name="T33" fmla="*/ 113 h 1026"/>
                <a:gd name="T34" fmla="*/ 380 w 953"/>
                <a:gd name="T35" fmla="*/ 124 h 1026"/>
                <a:gd name="T36" fmla="*/ 380 w 953"/>
                <a:gd name="T37" fmla="*/ 124 h 10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3" h="1026">
                  <a:moveTo>
                    <a:pt x="380" y="124"/>
                  </a:moveTo>
                  <a:lnTo>
                    <a:pt x="307" y="342"/>
                  </a:lnTo>
                  <a:lnTo>
                    <a:pt x="356" y="425"/>
                  </a:lnTo>
                  <a:lnTo>
                    <a:pt x="234" y="497"/>
                  </a:lnTo>
                  <a:lnTo>
                    <a:pt x="0" y="716"/>
                  </a:lnTo>
                  <a:lnTo>
                    <a:pt x="501" y="1026"/>
                  </a:lnTo>
                  <a:lnTo>
                    <a:pt x="549" y="996"/>
                  </a:lnTo>
                  <a:lnTo>
                    <a:pt x="558" y="945"/>
                  </a:lnTo>
                  <a:lnTo>
                    <a:pt x="581" y="913"/>
                  </a:lnTo>
                  <a:lnTo>
                    <a:pt x="694" y="509"/>
                  </a:lnTo>
                  <a:lnTo>
                    <a:pt x="888" y="229"/>
                  </a:lnTo>
                  <a:lnTo>
                    <a:pt x="888" y="186"/>
                  </a:lnTo>
                  <a:lnTo>
                    <a:pt x="953" y="73"/>
                  </a:lnTo>
                  <a:lnTo>
                    <a:pt x="864" y="84"/>
                  </a:lnTo>
                  <a:lnTo>
                    <a:pt x="888" y="0"/>
                  </a:lnTo>
                  <a:lnTo>
                    <a:pt x="703" y="84"/>
                  </a:lnTo>
                  <a:lnTo>
                    <a:pt x="573" y="113"/>
                  </a:lnTo>
                  <a:lnTo>
                    <a:pt x="38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31" y="2545"/>
              <a:ext cx="1059" cy="414"/>
            </a:xfrm>
            <a:custGeom>
              <a:avLst/>
              <a:gdLst>
                <a:gd name="T0" fmla="*/ 114 w 1059"/>
                <a:gd name="T1" fmla="*/ 0 h 414"/>
                <a:gd name="T2" fmla="*/ 291 w 1059"/>
                <a:gd name="T3" fmla="*/ 82 h 414"/>
                <a:gd name="T4" fmla="*/ 461 w 1059"/>
                <a:gd name="T5" fmla="*/ 145 h 414"/>
                <a:gd name="T6" fmla="*/ 662 w 1059"/>
                <a:gd name="T7" fmla="*/ 145 h 414"/>
                <a:gd name="T8" fmla="*/ 889 w 1059"/>
                <a:gd name="T9" fmla="*/ 102 h 414"/>
                <a:gd name="T10" fmla="*/ 1017 w 1059"/>
                <a:gd name="T11" fmla="*/ 61 h 414"/>
                <a:gd name="T12" fmla="*/ 937 w 1059"/>
                <a:gd name="T13" fmla="*/ 155 h 414"/>
                <a:gd name="T14" fmla="*/ 1059 w 1059"/>
                <a:gd name="T15" fmla="*/ 134 h 414"/>
                <a:gd name="T16" fmla="*/ 985 w 1059"/>
                <a:gd name="T17" fmla="*/ 207 h 414"/>
                <a:gd name="T18" fmla="*/ 1059 w 1059"/>
                <a:gd name="T19" fmla="*/ 311 h 414"/>
                <a:gd name="T20" fmla="*/ 873 w 1059"/>
                <a:gd name="T21" fmla="*/ 382 h 414"/>
                <a:gd name="T22" fmla="*/ 72 w 1059"/>
                <a:gd name="T23" fmla="*/ 414 h 414"/>
                <a:gd name="T24" fmla="*/ 7 w 1059"/>
                <a:gd name="T25" fmla="*/ 342 h 414"/>
                <a:gd name="T26" fmla="*/ 0 w 1059"/>
                <a:gd name="T27" fmla="*/ 155 h 414"/>
                <a:gd name="T28" fmla="*/ 80 w 1059"/>
                <a:gd name="T29" fmla="*/ 52 h 414"/>
                <a:gd name="T30" fmla="*/ 114 w 1059"/>
                <a:gd name="T31" fmla="*/ 0 h 414"/>
                <a:gd name="T32" fmla="*/ 114 w 1059"/>
                <a:gd name="T33" fmla="*/ 0 h 4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59" h="414">
                  <a:moveTo>
                    <a:pt x="114" y="0"/>
                  </a:moveTo>
                  <a:lnTo>
                    <a:pt x="291" y="82"/>
                  </a:lnTo>
                  <a:lnTo>
                    <a:pt x="461" y="145"/>
                  </a:lnTo>
                  <a:lnTo>
                    <a:pt x="662" y="145"/>
                  </a:lnTo>
                  <a:lnTo>
                    <a:pt x="889" y="102"/>
                  </a:lnTo>
                  <a:lnTo>
                    <a:pt x="1017" y="61"/>
                  </a:lnTo>
                  <a:lnTo>
                    <a:pt x="937" y="155"/>
                  </a:lnTo>
                  <a:lnTo>
                    <a:pt x="1059" y="134"/>
                  </a:lnTo>
                  <a:lnTo>
                    <a:pt x="985" y="207"/>
                  </a:lnTo>
                  <a:lnTo>
                    <a:pt x="1059" y="311"/>
                  </a:lnTo>
                  <a:lnTo>
                    <a:pt x="873" y="382"/>
                  </a:lnTo>
                  <a:lnTo>
                    <a:pt x="72" y="414"/>
                  </a:lnTo>
                  <a:lnTo>
                    <a:pt x="7" y="342"/>
                  </a:lnTo>
                  <a:lnTo>
                    <a:pt x="0" y="155"/>
                  </a:lnTo>
                  <a:lnTo>
                    <a:pt x="80" y="5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295" y="3770"/>
              <a:ext cx="599" cy="206"/>
            </a:xfrm>
            <a:custGeom>
              <a:avLst/>
              <a:gdLst>
                <a:gd name="T0" fmla="*/ 0 w 599"/>
                <a:gd name="T1" fmla="*/ 103 h 206"/>
                <a:gd name="T2" fmla="*/ 268 w 599"/>
                <a:gd name="T3" fmla="*/ 0 h 206"/>
                <a:gd name="T4" fmla="*/ 404 w 599"/>
                <a:gd name="T5" fmla="*/ 113 h 206"/>
                <a:gd name="T6" fmla="*/ 599 w 599"/>
                <a:gd name="T7" fmla="*/ 156 h 206"/>
                <a:gd name="T8" fmla="*/ 534 w 599"/>
                <a:gd name="T9" fmla="*/ 196 h 206"/>
                <a:gd name="T10" fmla="*/ 138 w 599"/>
                <a:gd name="T11" fmla="*/ 206 h 206"/>
                <a:gd name="T12" fmla="*/ 0 w 599"/>
                <a:gd name="T13" fmla="*/ 103 h 206"/>
                <a:gd name="T14" fmla="*/ 0 w 599"/>
                <a:gd name="T15" fmla="*/ 103 h 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9" h="206">
                  <a:moveTo>
                    <a:pt x="0" y="103"/>
                  </a:moveTo>
                  <a:lnTo>
                    <a:pt x="268" y="0"/>
                  </a:lnTo>
                  <a:lnTo>
                    <a:pt x="404" y="113"/>
                  </a:lnTo>
                  <a:lnTo>
                    <a:pt x="599" y="156"/>
                  </a:lnTo>
                  <a:lnTo>
                    <a:pt x="534" y="196"/>
                  </a:lnTo>
                  <a:lnTo>
                    <a:pt x="138" y="2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046" y="2927"/>
              <a:ext cx="954" cy="1081"/>
            </a:xfrm>
            <a:custGeom>
              <a:avLst/>
              <a:gdLst>
                <a:gd name="T0" fmla="*/ 9 w 954"/>
                <a:gd name="T1" fmla="*/ 23 h 1081"/>
                <a:gd name="T2" fmla="*/ 954 w 954"/>
                <a:gd name="T3" fmla="*/ 0 h 1081"/>
                <a:gd name="T4" fmla="*/ 954 w 954"/>
                <a:gd name="T5" fmla="*/ 209 h 1081"/>
                <a:gd name="T6" fmla="*/ 842 w 954"/>
                <a:gd name="T7" fmla="*/ 272 h 1081"/>
                <a:gd name="T8" fmla="*/ 833 w 954"/>
                <a:gd name="T9" fmla="*/ 925 h 1081"/>
                <a:gd name="T10" fmla="*/ 728 w 954"/>
                <a:gd name="T11" fmla="*/ 935 h 1081"/>
                <a:gd name="T12" fmla="*/ 728 w 954"/>
                <a:gd name="T13" fmla="*/ 1061 h 1081"/>
                <a:gd name="T14" fmla="*/ 202 w 954"/>
                <a:gd name="T15" fmla="*/ 1081 h 1081"/>
                <a:gd name="T16" fmla="*/ 212 w 954"/>
                <a:gd name="T17" fmla="*/ 915 h 1081"/>
                <a:gd name="T18" fmla="*/ 107 w 954"/>
                <a:gd name="T19" fmla="*/ 915 h 1081"/>
                <a:gd name="T20" fmla="*/ 90 w 954"/>
                <a:gd name="T21" fmla="*/ 250 h 1081"/>
                <a:gd name="T22" fmla="*/ 17 w 954"/>
                <a:gd name="T23" fmla="*/ 188 h 1081"/>
                <a:gd name="T24" fmla="*/ 0 w 954"/>
                <a:gd name="T25" fmla="*/ 85 h 1081"/>
                <a:gd name="T26" fmla="*/ 9 w 954"/>
                <a:gd name="T27" fmla="*/ 23 h 1081"/>
                <a:gd name="T28" fmla="*/ 9 w 954"/>
                <a:gd name="T29" fmla="*/ 23 h 10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54" h="1081">
                  <a:moveTo>
                    <a:pt x="9" y="23"/>
                  </a:moveTo>
                  <a:lnTo>
                    <a:pt x="954" y="0"/>
                  </a:lnTo>
                  <a:lnTo>
                    <a:pt x="954" y="209"/>
                  </a:lnTo>
                  <a:lnTo>
                    <a:pt x="842" y="272"/>
                  </a:lnTo>
                  <a:lnTo>
                    <a:pt x="833" y="925"/>
                  </a:lnTo>
                  <a:lnTo>
                    <a:pt x="728" y="935"/>
                  </a:lnTo>
                  <a:lnTo>
                    <a:pt x="728" y="1061"/>
                  </a:lnTo>
                  <a:lnTo>
                    <a:pt x="202" y="1081"/>
                  </a:lnTo>
                  <a:lnTo>
                    <a:pt x="212" y="915"/>
                  </a:lnTo>
                  <a:lnTo>
                    <a:pt x="107" y="915"/>
                  </a:lnTo>
                  <a:lnTo>
                    <a:pt x="90" y="250"/>
                  </a:lnTo>
                  <a:lnTo>
                    <a:pt x="17" y="188"/>
                  </a:lnTo>
                  <a:lnTo>
                    <a:pt x="0" y="85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274" y="2679"/>
              <a:ext cx="39" cy="271"/>
            </a:xfrm>
            <a:custGeom>
              <a:avLst/>
              <a:gdLst>
                <a:gd name="T0" fmla="*/ 0 w 39"/>
                <a:gd name="T1" fmla="*/ 62 h 271"/>
                <a:gd name="T2" fmla="*/ 0 w 39"/>
                <a:gd name="T3" fmla="*/ 271 h 271"/>
                <a:gd name="T4" fmla="*/ 31 w 39"/>
                <a:gd name="T5" fmla="*/ 260 h 271"/>
                <a:gd name="T6" fmla="*/ 39 w 39"/>
                <a:gd name="T7" fmla="*/ 0 h 271"/>
                <a:gd name="T8" fmla="*/ 0 w 39"/>
                <a:gd name="T9" fmla="*/ 62 h 271"/>
                <a:gd name="T10" fmla="*/ 0 w 39"/>
                <a:gd name="T11" fmla="*/ 62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271">
                  <a:moveTo>
                    <a:pt x="0" y="62"/>
                  </a:moveTo>
                  <a:lnTo>
                    <a:pt x="0" y="271"/>
                  </a:lnTo>
                  <a:lnTo>
                    <a:pt x="31" y="260"/>
                  </a:lnTo>
                  <a:lnTo>
                    <a:pt x="39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896" y="3759"/>
              <a:ext cx="703" cy="187"/>
            </a:xfrm>
            <a:custGeom>
              <a:avLst/>
              <a:gdLst>
                <a:gd name="T0" fmla="*/ 0 w 703"/>
                <a:gd name="T1" fmla="*/ 134 h 187"/>
                <a:gd name="T2" fmla="*/ 185 w 703"/>
                <a:gd name="T3" fmla="*/ 134 h 187"/>
                <a:gd name="T4" fmla="*/ 331 w 703"/>
                <a:gd name="T5" fmla="*/ 31 h 187"/>
                <a:gd name="T6" fmla="*/ 508 w 703"/>
                <a:gd name="T7" fmla="*/ 31 h 187"/>
                <a:gd name="T8" fmla="*/ 703 w 703"/>
                <a:gd name="T9" fmla="*/ 0 h 187"/>
                <a:gd name="T10" fmla="*/ 556 w 703"/>
                <a:gd name="T11" fmla="*/ 93 h 187"/>
                <a:gd name="T12" fmla="*/ 322 w 703"/>
                <a:gd name="T13" fmla="*/ 167 h 187"/>
                <a:gd name="T14" fmla="*/ 209 w 703"/>
                <a:gd name="T15" fmla="*/ 187 h 187"/>
                <a:gd name="T16" fmla="*/ 0 w 703"/>
                <a:gd name="T17" fmla="*/ 134 h 187"/>
                <a:gd name="T18" fmla="*/ 0 w 703"/>
                <a:gd name="T19" fmla="*/ 134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3" h="187">
                  <a:moveTo>
                    <a:pt x="0" y="134"/>
                  </a:moveTo>
                  <a:lnTo>
                    <a:pt x="185" y="134"/>
                  </a:lnTo>
                  <a:lnTo>
                    <a:pt x="331" y="31"/>
                  </a:lnTo>
                  <a:lnTo>
                    <a:pt x="508" y="31"/>
                  </a:lnTo>
                  <a:lnTo>
                    <a:pt x="703" y="0"/>
                  </a:lnTo>
                  <a:lnTo>
                    <a:pt x="556" y="93"/>
                  </a:lnTo>
                  <a:lnTo>
                    <a:pt x="322" y="167"/>
                  </a:lnTo>
                  <a:lnTo>
                    <a:pt x="209" y="187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667" y="3810"/>
              <a:ext cx="364" cy="146"/>
            </a:xfrm>
            <a:custGeom>
              <a:avLst/>
              <a:gdLst>
                <a:gd name="T0" fmla="*/ 0 w 364"/>
                <a:gd name="T1" fmla="*/ 52 h 146"/>
                <a:gd name="T2" fmla="*/ 179 w 364"/>
                <a:gd name="T3" fmla="*/ 52 h 146"/>
                <a:gd name="T4" fmla="*/ 364 w 364"/>
                <a:gd name="T5" fmla="*/ 0 h 146"/>
                <a:gd name="T6" fmla="*/ 331 w 364"/>
                <a:gd name="T7" fmla="*/ 105 h 146"/>
                <a:gd name="T8" fmla="*/ 187 w 364"/>
                <a:gd name="T9" fmla="*/ 146 h 146"/>
                <a:gd name="T10" fmla="*/ 65 w 364"/>
                <a:gd name="T11" fmla="*/ 93 h 146"/>
                <a:gd name="T12" fmla="*/ 0 w 364"/>
                <a:gd name="T13" fmla="*/ 52 h 146"/>
                <a:gd name="T14" fmla="*/ 0 w 364"/>
                <a:gd name="T15" fmla="*/ 52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4" h="146">
                  <a:moveTo>
                    <a:pt x="0" y="52"/>
                  </a:moveTo>
                  <a:lnTo>
                    <a:pt x="179" y="52"/>
                  </a:lnTo>
                  <a:lnTo>
                    <a:pt x="364" y="0"/>
                  </a:lnTo>
                  <a:lnTo>
                    <a:pt x="331" y="105"/>
                  </a:lnTo>
                  <a:lnTo>
                    <a:pt x="187" y="146"/>
                  </a:lnTo>
                  <a:lnTo>
                    <a:pt x="65" y="9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063" y="3759"/>
              <a:ext cx="185" cy="176"/>
            </a:xfrm>
            <a:custGeom>
              <a:avLst/>
              <a:gdLst>
                <a:gd name="T0" fmla="*/ 169 w 185"/>
                <a:gd name="T1" fmla="*/ 0 h 176"/>
                <a:gd name="T2" fmla="*/ 65 w 185"/>
                <a:gd name="T3" fmla="*/ 63 h 176"/>
                <a:gd name="T4" fmla="*/ 17 w 185"/>
                <a:gd name="T5" fmla="*/ 114 h 176"/>
                <a:gd name="T6" fmla="*/ 0 w 185"/>
                <a:gd name="T7" fmla="*/ 176 h 176"/>
                <a:gd name="T8" fmla="*/ 25 w 185"/>
                <a:gd name="T9" fmla="*/ 176 h 176"/>
                <a:gd name="T10" fmla="*/ 48 w 185"/>
                <a:gd name="T11" fmla="*/ 124 h 176"/>
                <a:gd name="T12" fmla="*/ 105 w 185"/>
                <a:gd name="T13" fmla="*/ 73 h 176"/>
                <a:gd name="T14" fmla="*/ 185 w 185"/>
                <a:gd name="T15" fmla="*/ 20 h 176"/>
                <a:gd name="T16" fmla="*/ 169 w 185"/>
                <a:gd name="T17" fmla="*/ 0 h 176"/>
                <a:gd name="T18" fmla="*/ 169 w 185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176">
                  <a:moveTo>
                    <a:pt x="169" y="0"/>
                  </a:moveTo>
                  <a:lnTo>
                    <a:pt x="65" y="63"/>
                  </a:lnTo>
                  <a:lnTo>
                    <a:pt x="17" y="114"/>
                  </a:lnTo>
                  <a:lnTo>
                    <a:pt x="0" y="176"/>
                  </a:lnTo>
                  <a:lnTo>
                    <a:pt x="25" y="176"/>
                  </a:lnTo>
                  <a:lnTo>
                    <a:pt x="48" y="124"/>
                  </a:lnTo>
                  <a:lnTo>
                    <a:pt x="105" y="73"/>
                  </a:lnTo>
                  <a:lnTo>
                    <a:pt x="185" y="2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540" y="3312"/>
              <a:ext cx="130" cy="302"/>
            </a:xfrm>
            <a:custGeom>
              <a:avLst/>
              <a:gdLst>
                <a:gd name="T0" fmla="*/ 88 w 130"/>
                <a:gd name="T1" fmla="*/ 31 h 302"/>
                <a:gd name="T2" fmla="*/ 74 w 130"/>
                <a:gd name="T3" fmla="*/ 167 h 302"/>
                <a:gd name="T4" fmla="*/ 0 w 130"/>
                <a:gd name="T5" fmla="*/ 271 h 302"/>
                <a:gd name="T6" fmla="*/ 9 w 130"/>
                <a:gd name="T7" fmla="*/ 302 h 302"/>
                <a:gd name="T8" fmla="*/ 88 w 130"/>
                <a:gd name="T9" fmla="*/ 218 h 302"/>
                <a:gd name="T10" fmla="*/ 130 w 130"/>
                <a:gd name="T11" fmla="*/ 83 h 302"/>
                <a:gd name="T12" fmla="*/ 121 w 130"/>
                <a:gd name="T13" fmla="*/ 0 h 302"/>
                <a:gd name="T14" fmla="*/ 88 w 130"/>
                <a:gd name="T15" fmla="*/ 31 h 302"/>
                <a:gd name="T16" fmla="*/ 88 w 130"/>
                <a:gd name="T17" fmla="*/ 31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302">
                  <a:moveTo>
                    <a:pt x="88" y="31"/>
                  </a:moveTo>
                  <a:lnTo>
                    <a:pt x="74" y="167"/>
                  </a:lnTo>
                  <a:lnTo>
                    <a:pt x="0" y="271"/>
                  </a:lnTo>
                  <a:lnTo>
                    <a:pt x="9" y="302"/>
                  </a:lnTo>
                  <a:lnTo>
                    <a:pt x="88" y="218"/>
                  </a:lnTo>
                  <a:lnTo>
                    <a:pt x="130" y="83"/>
                  </a:lnTo>
                  <a:lnTo>
                    <a:pt x="121" y="0"/>
                  </a:lnTo>
                  <a:lnTo>
                    <a:pt x="8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1160" y="2461"/>
              <a:ext cx="307" cy="654"/>
            </a:xfrm>
            <a:custGeom>
              <a:avLst/>
              <a:gdLst>
                <a:gd name="T0" fmla="*/ 41 w 307"/>
                <a:gd name="T1" fmla="*/ 498 h 654"/>
                <a:gd name="T2" fmla="*/ 81 w 307"/>
                <a:gd name="T3" fmla="*/ 582 h 654"/>
                <a:gd name="T4" fmla="*/ 307 w 307"/>
                <a:gd name="T5" fmla="*/ 654 h 654"/>
                <a:gd name="T6" fmla="*/ 267 w 307"/>
                <a:gd name="T7" fmla="*/ 602 h 654"/>
                <a:gd name="T8" fmla="*/ 65 w 307"/>
                <a:gd name="T9" fmla="*/ 509 h 654"/>
                <a:gd name="T10" fmla="*/ 25 w 307"/>
                <a:gd name="T11" fmla="*/ 405 h 654"/>
                <a:gd name="T12" fmla="*/ 72 w 307"/>
                <a:gd name="T13" fmla="*/ 291 h 654"/>
                <a:gd name="T14" fmla="*/ 98 w 307"/>
                <a:gd name="T15" fmla="*/ 280 h 654"/>
                <a:gd name="T16" fmla="*/ 283 w 307"/>
                <a:gd name="T17" fmla="*/ 52 h 654"/>
                <a:gd name="T18" fmla="*/ 267 w 307"/>
                <a:gd name="T19" fmla="*/ 0 h 654"/>
                <a:gd name="T20" fmla="*/ 210 w 307"/>
                <a:gd name="T21" fmla="*/ 0 h 654"/>
                <a:gd name="T22" fmla="*/ 25 w 307"/>
                <a:gd name="T23" fmla="*/ 249 h 654"/>
                <a:gd name="T24" fmla="*/ 41 w 307"/>
                <a:gd name="T25" fmla="*/ 291 h 654"/>
                <a:gd name="T26" fmla="*/ 0 w 307"/>
                <a:gd name="T27" fmla="*/ 385 h 654"/>
                <a:gd name="T28" fmla="*/ 8 w 307"/>
                <a:gd name="T29" fmla="*/ 457 h 654"/>
                <a:gd name="T30" fmla="*/ 41 w 307"/>
                <a:gd name="T31" fmla="*/ 498 h 654"/>
                <a:gd name="T32" fmla="*/ 41 w 307"/>
                <a:gd name="T33" fmla="*/ 498 h 6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7" h="654">
                  <a:moveTo>
                    <a:pt x="41" y="498"/>
                  </a:moveTo>
                  <a:lnTo>
                    <a:pt x="81" y="582"/>
                  </a:lnTo>
                  <a:lnTo>
                    <a:pt x="307" y="654"/>
                  </a:lnTo>
                  <a:lnTo>
                    <a:pt x="267" y="602"/>
                  </a:lnTo>
                  <a:lnTo>
                    <a:pt x="65" y="509"/>
                  </a:lnTo>
                  <a:lnTo>
                    <a:pt x="25" y="405"/>
                  </a:lnTo>
                  <a:lnTo>
                    <a:pt x="72" y="291"/>
                  </a:lnTo>
                  <a:lnTo>
                    <a:pt x="98" y="280"/>
                  </a:lnTo>
                  <a:lnTo>
                    <a:pt x="283" y="52"/>
                  </a:lnTo>
                  <a:lnTo>
                    <a:pt x="267" y="0"/>
                  </a:lnTo>
                  <a:lnTo>
                    <a:pt x="210" y="0"/>
                  </a:lnTo>
                  <a:lnTo>
                    <a:pt x="25" y="249"/>
                  </a:lnTo>
                  <a:lnTo>
                    <a:pt x="41" y="291"/>
                  </a:lnTo>
                  <a:lnTo>
                    <a:pt x="0" y="385"/>
                  </a:lnTo>
                  <a:lnTo>
                    <a:pt x="8" y="457"/>
                  </a:lnTo>
                  <a:lnTo>
                    <a:pt x="41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1572" y="1341"/>
              <a:ext cx="389" cy="237"/>
            </a:xfrm>
            <a:custGeom>
              <a:avLst/>
              <a:gdLst>
                <a:gd name="T0" fmla="*/ 348 w 389"/>
                <a:gd name="T1" fmla="*/ 72 h 237"/>
                <a:gd name="T2" fmla="*/ 299 w 389"/>
                <a:gd name="T3" fmla="*/ 30 h 237"/>
                <a:gd name="T4" fmla="*/ 251 w 389"/>
                <a:gd name="T5" fmla="*/ 20 h 237"/>
                <a:gd name="T6" fmla="*/ 210 w 389"/>
                <a:gd name="T7" fmla="*/ 30 h 237"/>
                <a:gd name="T8" fmla="*/ 169 w 389"/>
                <a:gd name="T9" fmla="*/ 61 h 237"/>
                <a:gd name="T10" fmla="*/ 129 w 389"/>
                <a:gd name="T11" fmla="*/ 93 h 237"/>
                <a:gd name="T12" fmla="*/ 105 w 389"/>
                <a:gd name="T13" fmla="*/ 113 h 237"/>
                <a:gd name="T14" fmla="*/ 137 w 389"/>
                <a:gd name="T15" fmla="*/ 124 h 237"/>
                <a:gd name="T16" fmla="*/ 89 w 389"/>
                <a:gd name="T17" fmla="*/ 124 h 237"/>
                <a:gd name="T18" fmla="*/ 64 w 389"/>
                <a:gd name="T19" fmla="*/ 104 h 237"/>
                <a:gd name="T20" fmla="*/ 17 w 389"/>
                <a:gd name="T21" fmla="*/ 81 h 237"/>
                <a:gd name="T22" fmla="*/ 81 w 389"/>
                <a:gd name="T23" fmla="*/ 196 h 237"/>
                <a:gd name="T24" fmla="*/ 121 w 389"/>
                <a:gd name="T25" fmla="*/ 226 h 237"/>
                <a:gd name="T26" fmla="*/ 162 w 389"/>
                <a:gd name="T27" fmla="*/ 217 h 237"/>
                <a:gd name="T28" fmla="*/ 210 w 389"/>
                <a:gd name="T29" fmla="*/ 176 h 237"/>
                <a:gd name="T30" fmla="*/ 284 w 389"/>
                <a:gd name="T31" fmla="*/ 113 h 237"/>
                <a:gd name="T32" fmla="*/ 324 w 389"/>
                <a:gd name="T33" fmla="*/ 93 h 237"/>
                <a:gd name="T34" fmla="*/ 316 w 389"/>
                <a:gd name="T35" fmla="*/ 124 h 237"/>
                <a:gd name="T36" fmla="*/ 363 w 389"/>
                <a:gd name="T37" fmla="*/ 133 h 237"/>
                <a:gd name="T38" fmla="*/ 316 w 389"/>
                <a:gd name="T39" fmla="*/ 166 h 237"/>
                <a:gd name="T40" fmla="*/ 275 w 389"/>
                <a:gd name="T41" fmla="*/ 176 h 237"/>
                <a:gd name="T42" fmla="*/ 226 w 389"/>
                <a:gd name="T43" fmla="*/ 206 h 237"/>
                <a:gd name="T44" fmla="*/ 186 w 389"/>
                <a:gd name="T45" fmla="*/ 226 h 237"/>
                <a:gd name="T46" fmla="*/ 145 w 389"/>
                <a:gd name="T47" fmla="*/ 237 h 237"/>
                <a:gd name="T48" fmla="*/ 115 w 389"/>
                <a:gd name="T49" fmla="*/ 237 h 237"/>
                <a:gd name="T50" fmla="*/ 89 w 389"/>
                <a:gd name="T51" fmla="*/ 217 h 237"/>
                <a:gd name="T52" fmla="*/ 73 w 389"/>
                <a:gd name="T53" fmla="*/ 196 h 237"/>
                <a:gd name="T54" fmla="*/ 33 w 389"/>
                <a:gd name="T55" fmla="*/ 206 h 237"/>
                <a:gd name="T56" fmla="*/ 64 w 389"/>
                <a:gd name="T57" fmla="*/ 166 h 237"/>
                <a:gd name="T58" fmla="*/ 0 w 389"/>
                <a:gd name="T59" fmla="*/ 72 h 237"/>
                <a:gd name="T60" fmla="*/ 89 w 389"/>
                <a:gd name="T61" fmla="*/ 104 h 237"/>
                <a:gd name="T62" fmla="*/ 64 w 389"/>
                <a:gd name="T63" fmla="*/ 72 h 237"/>
                <a:gd name="T64" fmla="*/ 115 w 389"/>
                <a:gd name="T65" fmla="*/ 81 h 237"/>
                <a:gd name="T66" fmla="*/ 162 w 389"/>
                <a:gd name="T67" fmla="*/ 41 h 237"/>
                <a:gd name="T68" fmla="*/ 219 w 389"/>
                <a:gd name="T69" fmla="*/ 10 h 237"/>
                <a:gd name="T70" fmla="*/ 267 w 389"/>
                <a:gd name="T71" fmla="*/ 0 h 237"/>
                <a:gd name="T72" fmla="*/ 324 w 389"/>
                <a:gd name="T73" fmla="*/ 20 h 237"/>
                <a:gd name="T74" fmla="*/ 355 w 389"/>
                <a:gd name="T75" fmla="*/ 61 h 237"/>
                <a:gd name="T76" fmla="*/ 389 w 389"/>
                <a:gd name="T77" fmla="*/ 93 h 237"/>
                <a:gd name="T78" fmla="*/ 363 w 389"/>
                <a:gd name="T79" fmla="*/ 113 h 237"/>
                <a:gd name="T80" fmla="*/ 348 w 389"/>
                <a:gd name="T81" fmla="*/ 72 h 237"/>
                <a:gd name="T82" fmla="*/ 348 w 389"/>
                <a:gd name="T83" fmla="*/ 72 h 2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9" h="237">
                  <a:moveTo>
                    <a:pt x="348" y="72"/>
                  </a:moveTo>
                  <a:lnTo>
                    <a:pt x="299" y="30"/>
                  </a:lnTo>
                  <a:lnTo>
                    <a:pt x="251" y="20"/>
                  </a:lnTo>
                  <a:lnTo>
                    <a:pt x="210" y="30"/>
                  </a:lnTo>
                  <a:lnTo>
                    <a:pt x="169" y="61"/>
                  </a:lnTo>
                  <a:lnTo>
                    <a:pt x="129" y="93"/>
                  </a:lnTo>
                  <a:lnTo>
                    <a:pt x="105" y="113"/>
                  </a:lnTo>
                  <a:lnTo>
                    <a:pt x="137" y="124"/>
                  </a:lnTo>
                  <a:lnTo>
                    <a:pt x="89" y="124"/>
                  </a:lnTo>
                  <a:lnTo>
                    <a:pt x="64" y="104"/>
                  </a:lnTo>
                  <a:lnTo>
                    <a:pt x="17" y="81"/>
                  </a:lnTo>
                  <a:lnTo>
                    <a:pt x="81" y="196"/>
                  </a:lnTo>
                  <a:lnTo>
                    <a:pt x="121" y="226"/>
                  </a:lnTo>
                  <a:lnTo>
                    <a:pt x="162" y="217"/>
                  </a:lnTo>
                  <a:lnTo>
                    <a:pt x="210" y="176"/>
                  </a:lnTo>
                  <a:lnTo>
                    <a:pt x="284" y="113"/>
                  </a:lnTo>
                  <a:lnTo>
                    <a:pt x="324" y="93"/>
                  </a:lnTo>
                  <a:lnTo>
                    <a:pt x="316" y="124"/>
                  </a:lnTo>
                  <a:lnTo>
                    <a:pt x="363" y="133"/>
                  </a:lnTo>
                  <a:lnTo>
                    <a:pt x="316" y="166"/>
                  </a:lnTo>
                  <a:lnTo>
                    <a:pt x="275" y="176"/>
                  </a:lnTo>
                  <a:lnTo>
                    <a:pt x="226" y="206"/>
                  </a:lnTo>
                  <a:lnTo>
                    <a:pt x="186" y="226"/>
                  </a:lnTo>
                  <a:lnTo>
                    <a:pt x="145" y="237"/>
                  </a:lnTo>
                  <a:lnTo>
                    <a:pt x="115" y="237"/>
                  </a:lnTo>
                  <a:lnTo>
                    <a:pt x="89" y="217"/>
                  </a:lnTo>
                  <a:lnTo>
                    <a:pt x="73" y="196"/>
                  </a:lnTo>
                  <a:lnTo>
                    <a:pt x="33" y="206"/>
                  </a:lnTo>
                  <a:lnTo>
                    <a:pt x="64" y="166"/>
                  </a:lnTo>
                  <a:lnTo>
                    <a:pt x="0" y="72"/>
                  </a:lnTo>
                  <a:lnTo>
                    <a:pt x="89" y="104"/>
                  </a:lnTo>
                  <a:lnTo>
                    <a:pt x="64" y="72"/>
                  </a:lnTo>
                  <a:lnTo>
                    <a:pt x="115" y="81"/>
                  </a:lnTo>
                  <a:lnTo>
                    <a:pt x="162" y="41"/>
                  </a:lnTo>
                  <a:lnTo>
                    <a:pt x="219" y="10"/>
                  </a:lnTo>
                  <a:lnTo>
                    <a:pt x="267" y="0"/>
                  </a:lnTo>
                  <a:lnTo>
                    <a:pt x="324" y="20"/>
                  </a:lnTo>
                  <a:lnTo>
                    <a:pt x="355" y="61"/>
                  </a:lnTo>
                  <a:lnTo>
                    <a:pt x="389" y="93"/>
                  </a:lnTo>
                  <a:lnTo>
                    <a:pt x="363" y="113"/>
                  </a:lnTo>
                  <a:lnTo>
                    <a:pt x="348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1863" y="1485"/>
              <a:ext cx="259" cy="269"/>
            </a:xfrm>
            <a:custGeom>
              <a:avLst/>
              <a:gdLst>
                <a:gd name="T0" fmla="*/ 57 w 259"/>
                <a:gd name="T1" fmla="*/ 32 h 269"/>
                <a:gd name="T2" fmla="*/ 72 w 259"/>
                <a:gd name="T3" fmla="*/ 82 h 269"/>
                <a:gd name="T4" fmla="*/ 88 w 259"/>
                <a:gd name="T5" fmla="*/ 145 h 269"/>
                <a:gd name="T6" fmla="*/ 105 w 259"/>
                <a:gd name="T7" fmla="*/ 177 h 269"/>
                <a:gd name="T8" fmla="*/ 105 w 259"/>
                <a:gd name="T9" fmla="*/ 198 h 269"/>
                <a:gd name="T10" fmla="*/ 0 w 259"/>
                <a:gd name="T11" fmla="*/ 177 h 269"/>
                <a:gd name="T12" fmla="*/ 129 w 259"/>
                <a:gd name="T13" fmla="*/ 229 h 269"/>
                <a:gd name="T14" fmla="*/ 218 w 259"/>
                <a:gd name="T15" fmla="*/ 269 h 269"/>
                <a:gd name="T16" fmla="*/ 210 w 259"/>
                <a:gd name="T17" fmla="*/ 240 h 269"/>
                <a:gd name="T18" fmla="*/ 227 w 259"/>
                <a:gd name="T19" fmla="*/ 198 h 269"/>
                <a:gd name="T20" fmla="*/ 242 w 259"/>
                <a:gd name="T21" fmla="*/ 166 h 269"/>
                <a:gd name="T22" fmla="*/ 242 w 259"/>
                <a:gd name="T23" fmla="*/ 116 h 269"/>
                <a:gd name="T24" fmla="*/ 227 w 259"/>
                <a:gd name="T25" fmla="*/ 73 h 269"/>
                <a:gd name="T26" fmla="*/ 259 w 259"/>
                <a:gd name="T27" fmla="*/ 82 h 269"/>
                <a:gd name="T28" fmla="*/ 218 w 259"/>
                <a:gd name="T29" fmla="*/ 32 h 269"/>
                <a:gd name="T30" fmla="*/ 121 w 259"/>
                <a:gd name="T31" fmla="*/ 22 h 269"/>
                <a:gd name="T32" fmla="*/ 210 w 259"/>
                <a:gd name="T33" fmla="*/ 10 h 269"/>
                <a:gd name="T34" fmla="*/ 98 w 259"/>
                <a:gd name="T35" fmla="*/ 0 h 269"/>
                <a:gd name="T36" fmla="*/ 57 w 259"/>
                <a:gd name="T37" fmla="*/ 32 h 269"/>
                <a:gd name="T38" fmla="*/ 57 w 259"/>
                <a:gd name="T39" fmla="*/ 32 h 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9" h="269">
                  <a:moveTo>
                    <a:pt x="57" y="32"/>
                  </a:moveTo>
                  <a:lnTo>
                    <a:pt x="72" y="82"/>
                  </a:lnTo>
                  <a:lnTo>
                    <a:pt x="88" y="145"/>
                  </a:lnTo>
                  <a:lnTo>
                    <a:pt x="105" y="177"/>
                  </a:lnTo>
                  <a:lnTo>
                    <a:pt x="105" y="198"/>
                  </a:lnTo>
                  <a:lnTo>
                    <a:pt x="0" y="177"/>
                  </a:lnTo>
                  <a:lnTo>
                    <a:pt x="129" y="229"/>
                  </a:lnTo>
                  <a:lnTo>
                    <a:pt x="218" y="269"/>
                  </a:lnTo>
                  <a:lnTo>
                    <a:pt x="210" y="240"/>
                  </a:lnTo>
                  <a:lnTo>
                    <a:pt x="227" y="198"/>
                  </a:lnTo>
                  <a:lnTo>
                    <a:pt x="242" y="166"/>
                  </a:lnTo>
                  <a:lnTo>
                    <a:pt x="242" y="116"/>
                  </a:lnTo>
                  <a:lnTo>
                    <a:pt x="227" y="73"/>
                  </a:lnTo>
                  <a:lnTo>
                    <a:pt x="259" y="82"/>
                  </a:lnTo>
                  <a:lnTo>
                    <a:pt x="218" y="32"/>
                  </a:lnTo>
                  <a:lnTo>
                    <a:pt x="121" y="22"/>
                  </a:lnTo>
                  <a:lnTo>
                    <a:pt x="210" y="10"/>
                  </a:lnTo>
                  <a:lnTo>
                    <a:pt x="98" y="0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1806" y="1693"/>
              <a:ext cx="226" cy="94"/>
            </a:xfrm>
            <a:custGeom>
              <a:avLst/>
              <a:gdLst>
                <a:gd name="T0" fmla="*/ 65 w 226"/>
                <a:gd name="T1" fmla="*/ 0 h 94"/>
                <a:gd name="T2" fmla="*/ 145 w 226"/>
                <a:gd name="T3" fmla="*/ 32 h 94"/>
                <a:gd name="T4" fmla="*/ 226 w 226"/>
                <a:gd name="T5" fmla="*/ 72 h 94"/>
                <a:gd name="T6" fmla="*/ 98 w 226"/>
                <a:gd name="T7" fmla="*/ 21 h 94"/>
                <a:gd name="T8" fmla="*/ 65 w 226"/>
                <a:gd name="T9" fmla="*/ 10 h 94"/>
                <a:gd name="T10" fmla="*/ 33 w 226"/>
                <a:gd name="T11" fmla="*/ 94 h 94"/>
                <a:gd name="T12" fmla="*/ 0 w 226"/>
                <a:gd name="T13" fmla="*/ 94 h 94"/>
                <a:gd name="T14" fmla="*/ 65 w 226"/>
                <a:gd name="T15" fmla="*/ 0 h 94"/>
                <a:gd name="T16" fmla="*/ 65 w 226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94">
                  <a:moveTo>
                    <a:pt x="65" y="0"/>
                  </a:moveTo>
                  <a:lnTo>
                    <a:pt x="145" y="32"/>
                  </a:lnTo>
                  <a:lnTo>
                    <a:pt x="226" y="72"/>
                  </a:lnTo>
                  <a:lnTo>
                    <a:pt x="98" y="21"/>
                  </a:lnTo>
                  <a:lnTo>
                    <a:pt x="65" y="10"/>
                  </a:lnTo>
                  <a:lnTo>
                    <a:pt x="33" y="94"/>
                  </a:lnTo>
                  <a:lnTo>
                    <a:pt x="0" y="9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1701" y="1651"/>
              <a:ext cx="138" cy="136"/>
            </a:xfrm>
            <a:custGeom>
              <a:avLst/>
              <a:gdLst>
                <a:gd name="T0" fmla="*/ 138 w 138"/>
                <a:gd name="T1" fmla="*/ 20 h 136"/>
                <a:gd name="T2" fmla="*/ 90 w 138"/>
                <a:gd name="T3" fmla="*/ 136 h 136"/>
                <a:gd name="T4" fmla="*/ 81 w 138"/>
                <a:gd name="T5" fmla="*/ 103 h 136"/>
                <a:gd name="T6" fmla="*/ 57 w 138"/>
                <a:gd name="T7" fmla="*/ 94 h 136"/>
                <a:gd name="T8" fmla="*/ 0 w 138"/>
                <a:gd name="T9" fmla="*/ 124 h 136"/>
                <a:gd name="T10" fmla="*/ 73 w 138"/>
                <a:gd name="T11" fmla="*/ 0 h 136"/>
                <a:gd name="T12" fmla="*/ 57 w 138"/>
                <a:gd name="T13" fmla="*/ 74 h 136"/>
                <a:gd name="T14" fmla="*/ 73 w 138"/>
                <a:gd name="T15" fmla="*/ 74 h 136"/>
                <a:gd name="T16" fmla="*/ 57 w 138"/>
                <a:gd name="T17" fmla="*/ 84 h 136"/>
                <a:gd name="T18" fmla="*/ 97 w 138"/>
                <a:gd name="T19" fmla="*/ 103 h 136"/>
                <a:gd name="T20" fmla="*/ 130 w 138"/>
                <a:gd name="T21" fmla="*/ 32 h 136"/>
                <a:gd name="T22" fmla="*/ 138 w 138"/>
                <a:gd name="T23" fmla="*/ 20 h 136"/>
                <a:gd name="T24" fmla="*/ 138 w 138"/>
                <a:gd name="T25" fmla="*/ 2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8" h="136">
                  <a:moveTo>
                    <a:pt x="138" y="20"/>
                  </a:moveTo>
                  <a:lnTo>
                    <a:pt x="90" y="136"/>
                  </a:lnTo>
                  <a:lnTo>
                    <a:pt x="81" y="103"/>
                  </a:lnTo>
                  <a:lnTo>
                    <a:pt x="57" y="94"/>
                  </a:lnTo>
                  <a:lnTo>
                    <a:pt x="0" y="124"/>
                  </a:lnTo>
                  <a:lnTo>
                    <a:pt x="73" y="0"/>
                  </a:lnTo>
                  <a:lnTo>
                    <a:pt x="57" y="74"/>
                  </a:lnTo>
                  <a:lnTo>
                    <a:pt x="73" y="74"/>
                  </a:lnTo>
                  <a:lnTo>
                    <a:pt x="57" y="84"/>
                  </a:lnTo>
                  <a:lnTo>
                    <a:pt x="97" y="103"/>
                  </a:lnTo>
                  <a:lnTo>
                    <a:pt x="130" y="32"/>
                  </a:lnTo>
                  <a:lnTo>
                    <a:pt x="13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378" y="1567"/>
              <a:ext cx="396" cy="780"/>
            </a:xfrm>
            <a:custGeom>
              <a:avLst/>
              <a:gdLst>
                <a:gd name="T0" fmla="*/ 162 w 396"/>
                <a:gd name="T1" fmla="*/ 0 h 780"/>
                <a:gd name="T2" fmla="*/ 299 w 396"/>
                <a:gd name="T3" fmla="*/ 34 h 780"/>
                <a:gd name="T4" fmla="*/ 396 w 396"/>
                <a:gd name="T5" fmla="*/ 74 h 780"/>
                <a:gd name="T6" fmla="*/ 275 w 396"/>
                <a:gd name="T7" fmla="*/ 34 h 780"/>
                <a:gd name="T8" fmla="*/ 179 w 396"/>
                <a:gd name="T9" fmla="*/ 34 h 780"/>
                <a:gd name="T10" fmla="*/ 114 w 396"/>
                <a:gd name="T11" fmla="*/ 168 h 780"/>
                <a:gd name="T12" fmla="*/ 162 w 396"/>
                <a:gd name="T13" fmla="*/ 198 h 780"/>
                <a:gd name="T14" fmla="*/ 122 w 396"/>
                <a:gd name="T15" fmla="*/ 198 h 780"/>
                <a:gd name="T16" fmla="*/ 97 w 396"/>
                <a:gd name="T17" fmla="*/ 220 h 780"/>
                <a:gd name="T18" fmla="*/ 89 w 396"/>
                <a:gd name="T19" fmla="*/ 260 h 780"/>
                <a:gd name="T20" fmla="*/ 81 w 396"/>
                <a:gd name="T21" fmla="*/ 291 h 780"/>
                <a:gd name="T22" fmla="*/ 57 w 396"/>
                <a:gd name="T23" fmla="*/ 354 h 780"/>
                <a:gd name="T24" fmla="*/ 41 w 396"/>
                <a:gd name="T25" fmla="*/ 436 h 780"/>
                <a:gd name="T26" fmla="*/ 24 w 396"/>
                <a:gd name="T27" fmla="*/ 531 h 780"/>
                <a:gd name="T28" fmla="*/ 24 w 396"/>
                <a:gd name="T29" fmla="*/ 603 h 780"/>
                <a:gd name="T30" fmla="*/ 32 w 396"/>
                <a:gd name="T31" fmla="*/ 666 h 780"/>
                <a:gd name="T32" fmla="*/ 57 w 396"/>
                <a:gd name="T33" fmla="*/ 718 h 780"/>
                <a:gd name="T34" fmla="*/ 89 w 396"/>
                <a:gd name="T35" fmla="*/ 750 h 780"/>
                <a:gd name="T36" fmla="*/ 122 w 396"/>
                <a:gd name="T37" fmla="*/ 780 h 780"/>
                <a:gd name="T38" fmla="*/ 65 w 396"/>
                <a:gd name="T39" fmla="*/ 727 h 780"/>
                <a:gd name="T40" fmla="*/ 41 w 396"/>
                <a:gd name="T41" fmla="*/ 676 h 780"/>
                <a:gd name="T42" fmla="*/ 24 w 396"/>
                <a:gd name="T43" fmla="*/ 644 h 780"/>
                <a:gd name="T44" fmla="*/ 9 w 396"/>
                <a:gd name="T45" fmla="*/ 656 h 780"/>
                <a:gd name="T46" fmla="*/ 9 w 396"/>
                <a:gd name="T47" fmla="*/ 531 h 780"/>
                <a:gd name="T48" fmla="*/ 24 w 396"/>
                <a:gd name="T49" fmla="*/ 436 h 780"/>
                <a:gd name="T50" fmla="*/ 41 w 396"/>
                <a:gd name="T51" fmla="*/ 364 h 780"/>
                <a:gd name="T52" fmla="*/ 0 w 396"/>
                <a:gd name="T53" fmla="*/ 334 h 780"/>
                <a:gd name="T54" fmla="*/ 0 w 396"/>
                <a:gd name="T55" fmla="*/ 230 h 780"/>
                <a:gd name="T56" fmla="*/ 9 w 396"/>
                <a:gd name="T57" fmla="*/ 158 h 780"/>
                <a:gd name="T58" fmla="*/ 32 w 396"/>
                <a:gd name="T59" fmla="*/ 104 h 780"/>
                <a:gd name="T60" fmla="*/ 24 w 396"/>
                <a:gd name="T61" fmla="*/ 168 h 780"/>
                <a:gd name="T62" fmla="*/ 41 w 396"/>
                <a:gd name="T63" fmla="*/ 147 h 780"/>
                <a:gd name="T64" fmla="*/ 57 w 396"/>
                <a:gd name="T65" fmla="*/ 168 h 780"/>
                <a:gd name="T66" fmla="*/ 65 w 396"/>
                <a:gd name="T67" fmla="*/ 136 h 780"/>
                <a:gd name="T68" fmla="*/ 81 w 396"/>
                <a:gd name="T69" fmla="*/ 147 h 780"/>
                <a:gd name="T70" fmla="*/ 97 w 396"/>
                <a:gd name="T71" fmla="*/ 116 h 780"/>
                <a:gd name="T72" fmla="*/ 81 w 396"/>
                <a:gd name="T73" fmla="*/ 84 h 780"/>
                <a:gd name="T74" fmla="*/ 41 w 396"/>
                <a:gd name="T75" fmla="*/ 95 h 780"/>
                <a:gd name="T76" fmla="*/ 49 w 396"/>
                <a:gd name="T77" fmla="*/ 84 h 780"/>
                <a:gd name="T78" fmla="*/ 89 w 396"/>
                <a:gd name="T79" fmla="*/ 74 h 780"/>
                <a:gd name="T80" fmla="*/ 122 w 396"/>
                <a:gd name="T81" fmla="*/ 95 h 780"/>
                <a:gd name="T82" fmla="*/ 162 w 396"/>
                <a:gd name="T83" fmla="*/ 0 h 780"/>
                <a:gd name="T84" fmla="*/ 162 w 396"/>
                <a:gd name="T85" fmla="*/ 0 h 7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6" h="780">
                  <a:moveTo>
                    <a:pt x="162" y="0"/>
                  </a:moveTo>
                  <a:lnTo>
                    <a:pt x="299" y="34"/>
                  </a:lnTo>
                  <a:lnTo>
                    <a:pt x="396" y="74"/>
                  </a:lnTo>
                  <a:lnTo>
                    <a:pt x="275" y="34"/>
                  </a:lnTo>
                  <a:lnTo>
                    <a:pt x="179" y="34"/>
                  </a:lnTo>
                  <a:lnTo>
                    <a:pt x="114" y="168"/>
                  </a:lnTo>
                  <a:lnTo>
                    <a:pt x="162" y="198"/>
                  </a:lnTo>
                  <a:lnTo>
                    <a:pt x="122" y="198"/>
                  </a:lnTo>
                  <a:lnTo>
                    <a:pt x="97" y="220"/>
                  </a:lnTo>
                  <a:lnTo>
                    <a:pt x="89" y="260"/>
                  </a:lnTo>
                  <a:lnTo>
                    <a:pt x="81" y="291"/>
                  </a:lnTo>
                  <a:lnTo>
                    <a:pt x="57" y="354"/>
                  </a:lnTo>
                  <a:lnTo>
                    <a:pt x="41" y="436"/>
                  </a:lnTo>
                  <a:lnTo>
                    <a:pt x="24" y="531"/>
                  </a:lnTo>
                  <a:lnTo>
                    <a:pt x="24" y="603"/>
                  </a:lnTo>
                  <a:lnTo>
                    <a:pt x="32" y="666"/>
                  </a:lnTo>
                  <a:lnTo>
                    <a:pt x="57" y="718"/>
                  </a:lnTo>
                  <a:lnTo>
                    <a:pt x="89" y="750"/>
                  </a:lnTo>
                  <a:lnTo>
                    <a:pt x="122" y="780"/>
                  </a:lnTo>
                  <a:lnTo>
                    <a:pt x="65" y="727"/>
                  </a:lnTo>
                  <a:lnTo>
                    <a:pt x="41" y="676"/>
                  </a:lnTo>
                  <a:lnTo>
                    <a:pt x="24" y="644"/>
                  </a:lnTo>
                  <a:lnTo>
                    <a:pt x="9" y="656"/>
                  </a:lnTo>
                  <a:lnTo>
                    <a:pt x="9" y="531"/>
                  </a:lnTo>
                  <a:lnTo>
                    <a:pt x="24" y="436"/>
                  </a:lnTo>
                  <a:lnTo>
                    <a:pt x="41" y="364"/>
                  </a:lnTo>
                  <a:lnTo>
                    <a:pt x="0" y="334"/>
                  </a:lnTo>
                  <a:lnTo>
                    <a:pt x="0" y="230"/>
                  </a:lnTo>
                  <a:lnTo>
                    <a:pt x="9" y="158"/>
                  </a:lnTo>
                  <a:lnTo>
                    <a:pt x="32" y="104"/>
                  </a:lnTo>
                  <a:lnTo>
                    <a:pt x="24" y="168"/>
                  </a:lnTo>
                  <a:lnTo>
                    <a:pt x="41" y="147"/>
                  </a:lnTo>
                  <a:lnTo>
                    <a:pt x="57" y="168"/>
                  </a:lnTo>
                  <a:lnTo>
                    <a:pt x="65" y="136"/>
                  </a:lnTo>
                  <a:lnTo>
                    <a:pt x="81" y="147"/>
                  </a:lnTo>
                  <a:lnTo>
                    <a:pt x="97" y="116"/>
                  </a:lnTo>
                  <a:lnTo>
                    <a:pt x="81" y="84"/>
                  </a:lnTo>
                  <a:lnTo>
                    <a:pt x="41" y="95"/>
                  </a:lnTo>
                  <a:lnTo>
                    <a:pt x="49" y="84"/>
                  </a:lnTo>
                  <a:lnTo>
                    <a:pt x="89" y="74"/>
                  </a:lnTo>
                  <a:lnTo>
                    <a:pt x="122" y="9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484" y="1838"/>
              <a:ext cx="307" cy="249"/>
            </a:xfrm>
            <a:custGeom>
              <a:avLst/>
              <a:gdLst>
                <a:gd name="T0" fmla="*/ 0 w 307"/>
                <a:gd name="T1" fmla="*/ 43 h 249"/>
                <a:gd name="T2" fmla="*/ 81 w 307"/>
                <a:gd name="T3" fmla="*/ 0 h 249"/>
                <a:gd name="T4" fmla="*/ 96 w 307"/>
                <a:gd name="T5" fmla="*/ 0 h 249"/>
                <a:gd name="T6" fmla="*/ 121 w 307"/>
                <a:gd name="T7" fmla="*/ 11 h 249"/>
                <a:gd name="T8" fmla="*/ 73 w 307"/>
                <a:gd name="T9" fmla="*/ 32 h 249"/>
                <a:gd name="T10" fmla="*/ 130 w 307"/>
                <a:gd name="T11" fmla="*/ 83 h 249"/>
                <a:gd name="T12" fmla="*/ 96 w 307"/>
                <a:gd name="T13" fmla="*/ 73 h 249"/>
                <a:gd name="T14" fmla="*/ 81 w 307"/>
                <a:gd name="T15" fmla="*/ 63 h 249"/>
                <a:gd name="T16" fmla="*/ 73 w 307"/>
                <a:gd name="T17" fmla="*/ 83 h 249"/>
                <a:gd name="T18" fmla="*/ 81 w 307"/>
                <a:gd name="T19" fmla="*/ 156 h 249"/>
                <a:gd name="T20" fmla="*/ 96 w 307"/>
                <a:gd name="T21" fmla="*/ 209 h 249"/>
                <a:gd name="T22" fmla="*/ 138 w 307"/>
                <a:gd name="T23" fmla="*/ 229 h 249"/>
                <a:gd name="T24" fmla="*/ 186 w 307"/>
                <a:gd name="T25" fmla="*/ 239 h 249"/>
                <a:gd name="T26" fmla="*/ 233 w 307"/>
                <a:gd name="T27" fmla="*/ 229 h 249"/>
                <a:gd name="T28" fmla="*/ 274 w 307"/>
                <a:gd name="T29" fmla="*/ 219 h 249"/>
                <a:gd name="T30" fmla="*/ 307 w 307"/>
                <a:gd name="T31" fmla="*/ 209 h 249"/>
                <a:gd name="T32" fmla="*/ 225 w 307"/>
                <a:gd name="T33" fmla="*/ 239 h 249"/>
                <a:gd name="T34" fmla="*/ 177 w 307"/>
                <a:gd name="T35" fmla="*/ 249 h 249"/>
                <a:gd name="T36" fmla="*/ 144 w 307"/>
                <a:gd name="T37" fmla="*/ 249 h 249"/>
                <a:gd name="T38" fmla="*/ 113 w 307"/>
                <a:gd name="T39" fmla="*/ 229 h 249"/>
                <a:gd name="T40" fmla="*/ 88 w 307"/>
                <a:gd name="T41" fmla="*/ 209 h 249"/>
                <a:gd name="T42" fmla="*/ 73 w 307"/>
                <a:gd name="T43" fmla="*/ 165 h 249"/>
                <a:gd name="T44" fmla="*/ 65 w 307"/>
                <a:gd name="T45" fmla="*/ 125 h 249"/>
                <a:gd name="T46" fmla="*/ 56 w 307"/>
                <a:gd name="T47" fmla="*/ 93 h 249"/>
                <a:gd name="T48" fmla="*/ 56 w 307"/>
                <a:gd name="T49" fmla="*/ 43 h 249"/>
                <a:gd name="T50" fmla="*/ 0 w 307"/>
                <a:gd name="T51" fmla="*/ 43 h 249"/>
                <a:gd name="T52" fmla="*/ 0 w 307"/>
                <a:gd name="T53" fmla="*/ 43 h 2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7" h="249">
                  <a:moveTo>
                    <a:pt x="0" y="43"/>
                  </a:moveTo>
                  <a:lnTo>
                    <a:pt x="81" y="0"/>
                  </a:lnTo>
                  <a:lnTo>
                    <a:pt x="96" y="0"/>
                  </a:lnTo>
                  <a:lnTo>
                    <a:pt x="121" y="11"/>
                  </a:lnTo>
                  <a:lnTo>
                    <a:pt x="73" y="32"/>
                  </a:lnTo>
                  <a:lnTo>
                    <a:pt x="130" y="83"/>
                  </a:lnTo>
                  <a:lnTo>
                    <a:pt x="96" y="73"/>
                  </a:lnTo>
                  <a:lnTo>
                    <a:pt x="81" y="63"/>
                  </a:lnTo>
                  <a:lnTo>
                    <a:pt x="73" y="83"/>
                  </a:lnTo>
                  <a:lnTo>
                    <a:pt x="81" y="156"/>
                  </a:lnTo>
                  <a:lnTo>
                    <a:pt x="96" y="209"/>
                  </a:lnTo>
                  <a:lnTo>
                    <a:pt x="138" y="229"/>
                  </a:lnTo>
                  <a:lnTo>
                    <a:pt x="186" y="239"/>
                  </a:lnTo>
                  <a:lnTo>
                    <a:pt x="233" y="229"/>
                  </a:lnTo>
                  <a:lnTo>
                    <a:pt x="274" y="219"/>
                  </a:lnTo>
                  <a:lnTo>
                    <a:pt x="307" y="209"/>
                  </a:lnTo>
                  <a:lnTo>
                    <a:pt x="225" y="239"/>
                  </a:lnTo>
                  <a:lnTo>
                    <a:pt x="177" y="249"/>
                  </a:lnTo>
                  <a:lnTo>
                    <a:pt x="144" y="249"/>
                  </a:lnTo>
                  <a:lnTo>
                    <a:pt x="113" y="229"/>
                  </a:lnTo>
                  <a:lnTo>
                    <a:pt x="88" y="209"/>
                  </a:lnTo>
                  <a:lnTo>
                    <a:pt x="73" y="165"/>
                  </a:lnTo>
                  <a:lnTo>
                    <a:pt x="65" y="125"/>
                  </a:lnTo>
                  <a:lnTo>
                    <a:pt x="56" y="93"/>
                  </a:lnTo>
                  <a:lnTo>
                    <a:pt x="5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605" y="1787"/>
              <a:ext cx="299" cy="238"/>
            </a:xfrm>
            <a:custGeom>
              <a:avLst/>
              <a:gdLst>
                <a:gd name="T0" fmla="*/ 88 w 299"/>
                <a:gd name="T1" fmla="*/ 0 h 238"/>
                <a:gd name="T2" fmla="*/ 48 w 299"/>
                <a:gd name="T3" fmla="*/ 62 h 238"/>
                <a:gd name="T4" fmla="*/ 23 w 299"/>
                <a:gd name="T5" fmla="*/ 103 h 238"/>
                <a:gd name="T6" fmla="*/ 0 w 299"/>
                <a:gd name="T7" fmla="*/ 144 h 238"/>
                <a:gd name="T8" fmla="*/ 0 w 299"/>
                <a:gd name="T9" fmla="*/ 167 h 238"/>
                <a:gd name="T10" fmla="*/ 23 w 299"/>
                <a:gd name="T11" fmla="*/ 187 h 238"/>
                <a:gd name="T12" fmla="*/ 48 w 299"/>
                <a:gd name="T13" fmla="*/ 187 h 238"/>
                <a:gd name="T14" fmla="*/ 82 w 299"/>
                <a:gd name="T15" fmla="*/ 187 h 238"/>
                <a:gd name="T16" fmla="*/ 104 w 299"/>
                <a:gd name="T17" fmla="*/ 176 h 238"/>
                <a:gd name="T18" fmla="*/ 121 w 299"/>
                <a:gd name="T19" fmla="*/ 167 h 238"/>
                <a:gd name="T20" fmla="*/ 161 w 299"/>
                <a:gd name="T21" fmla="*/ 187 h 238"/>
                <a:gd name="T22" fmla="*/ 201 w 299"/>
                <a:gd name="T23" fmla="*/ 187 h 238"/>
                <a:gd name="T24" fmla="*/ 186 w 299"/>
                <a:gd name="T25" fmla="*/ 216 h 238"/>
                <a:gd name="T26" fmla="*/ 201 w 299"/>
                <a:gd name="T27" fmla="*/ 238 h 238"/>
                <a:gd name="T28" fmla="*/ 266 w 299"/>
                <a:gd name="T29" fmla="*/ 198 h 238"/>
                <a:gd name="T30" fmla="*/ 299 w 299"/>
                <a:gd name="T31" fmla="*/ 216 h 238"/>
                <a:gd name="T32" fmla="*/ 258 w 299"/>
                <a:gd name="T33" fmla="*/ 134 h 238"/>
                <a:gd name="T34" fmla="*/ 226 w 299"/>
                <a:gd name="T35" fmla="*/ 124 h 238"/>
                <a:gd name="T36" fmla="*/ 258 w 299"/>
                <a:gd name="T37" fmla="*/ 176 h 238"/>
                <a:gd name="T38" fmla="*/ 169 w 299"/>
                <a:gd name="T39" fmla="*/ 176 h 238"/>
                <a:gd name="T40" fmla="*/ 169 w 299"/>
                <a:gd name="T41" fmla="*/ 144 h 238"/>
                <a:gd name="T42" fmla="*/ 177 w 299"/>
                <a:gd name="T43" fmla="*/ 134 h 238"/>
                <a:gd name="T44" fmla="*/ 193 w 299"/>
                <a:gd name="T45" fmla="*/ 114 h 238"/>
                <a:gd name="T46" fmla="*/ 186 w 299"/>
                <a:gd name="T47" fmla="*/ 94 h 238"/>
                <a:gd name="T48" fmla="*/ 169 w 299"/>
                <a:gd name="T49" fmla="*/ 103 h 238"/>
                <a:gd name="T50" fmla="*/ 144 w 299"/>
                <a:gd name="T51" fmla="*/ 114 h 238"/>
                <a:gd name="T52" fmla="*/ 112 w 299"/>
                <a:gd name="T53" fmla="*/ 144 h 238"/>
                <a:gd name="T54" fmla="*/ 88 w 299"/>
                <a:gd name="T55" fmla="*/ 155 h 238"/>
                <a:gd name="T56" fmla="*/ 65 w 299"/>
                <a:gd name="T57" fmla="*/ 167 h 238"/>
                <a:gd name="T58" fmla="*/ 31 w 299"/>
                <a:gd name="T59" fmla="*/ 167 h 238"/>
                <a:gd name="T60" fmla="*/ 23 w 299"/>
                <a:gd name="T61" fmla="*/ 155 h 238"/>
                <a:gd name="T62" fmla="*/ 23 w 299"/>
                <a:gd name="T63" fmla="*/ 134 h 238"/>
                <a:gd name="T64" fmla="*/ 48 w 299"/>
                <a:gd name="T65" fmla="*/ 83 h 238"/>
                <a:gd name="T66" fmla="*/ 56 w 299"/>
                <a:gd name="T67" fmla="*/ 51 h 238"/>
                <a:gd name="T68" fmla="*/ 72 w 299"/>
                <a:gd name="T69" fmla="*/ 31 h 238"/>
                <a:gd name="T70" fmla="*/ 88 w 299"/>
                <a:gd name="T71" fmla="*/ 0 h 238"/>
                <a:gd name="T72" fmla="*/ 88 w 299"/>
                <a:gd name="T73" fmla="*/ 0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9" h="238">
                  <a:moveTo>
                    <a:pt x="88" y="0"/>
                  </a:moveTo>
                  <a:lnTo>
                    <a:pt x="48" y="62"/>
                  </a:lnTo>
                  <a:lnTo>
                    <a:pt x="23" y="103"/>
                  </a:lnTo>
                  <a:lnTo>
                    <a:pt x="0" y="144"/>
                  </a:lnTo>
                  <a:lnTo>
                    <a:pt x="0" y="167"/>
                  </a:lnTo>
                  <a:lnTo>
                    <a:pt x="23" y="187"/>
                  </a:lnTo>
                  <a:lnTo>
                    <a:pt x="48" y="187"/>
                  </a:lnTo>
                  <a:lnTo>
                    <a:pt x="82" y="187"/>
                  </a:lnTo>
                  <a:lnTo>
                    <a:pt x="104" y="176"/>
                  </a:lnTo>
                  <a:lnTo>
                    <a:pt x="121" y="167"/>
                  </a:lnTo>
                  <a:lnTo>
                    <a:pt x="161" y="187"/>
                  </a:lnTo>
                  <a:lnTo>
                    <a:pt x="201" y="187"/>
                  </a:lnTo>
                  <a:lnTo>
                    <a:pt x="186" y="216"/>
                  </a:lnTo>
                  <a:lnTo>
                    <a:pt x="201" y="238"/>
                  </a:lnTo>
                  <a:lnTo>
                    <a:pt x="266" y="198"/>
                  </a:lnTo>
                  <a:lnTo>
                    <a:pt x="299" y="216"/>
                  </a:lnTo>
                  <a:lnTo>
                    <a:pt x="258" y="134"/>
                  </a:lnTo>
                  <a:lnTo>
                    <a:pt x="226" y="124"/>
                  </a:lnTo>
                  <a:lnTo>
                    <a:pt x="258" y="176"/>
                  </a:lnTo>
                  <a:lnTo>
                    <a:pt x="169" y="176"/>
                  </a:lnTo>
                  <a:lnTo>
                    <a:pt x="169" y="144"/>
                  </a:lnTo>
                  <a:lnTo>
                    <a:pt x="177" y="134"/>
                  </a:lnTo>
                  <a:lnTo>
                    <a:pt x="193" y="114"/>
                  </a:lnTo>
                  <a:lnTo>
                    <a:pt x="186" y="94"/>
                  </a:lnTo>
                  <a:lnTo>
                    <a:pt x="169" y="103"/>
                  </a:lnTo>
                  <a:lnTo>
                    <a:pt x="144" y="114"/>
                  </a:lnTo>
                  <a:lnTo>
                    <a:pt x="112" y="144"/>
                  </a:lnTo>
                  <a:lnTo>
                    <a:pt x="88" y="155"/>
                  </a:lnTo>
                  <a:lnTo>
                    <a:pt x="65" y="167"/>
                  </a:lnTo>
                  <a:lnTo>
                    <a:pt x="31" y="167"/>
                  </a:lnTo>
                  <a:lnTo>
                    <a:pt x="23" y="155"/>
                  </a:lnTo>
                  <a:lnTo>
                    <a:pt x="23" y="134"/>
                  </a:lnTo>
                  <a:lnTo>
                    <a:pt x="48" y="83"/>
                  </a:lnTo>
                  <a:lnTo>
                    <a:pt x="56" y="51"/>
                  </a:lnTo>
                  <a:lnTo>
                    <a:pt x="72" y="3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549" y="1765"/>
              <a:ext cx="144" cy="53"/>
            </a:xfrm>
            <a:custGeom>
              <a:avLst/>
              <a:gdLst>
                <a:gd name="T0" fmla="*/ 0 w 144"/>
                <a:gd name="T1" fmla="*/ 0 h 53"/>
                <a:gd name="T2" fmla="*/ 56 w 144"/>
                <a:gd name="T3" fmla="*/ 32 h 53"/>
                <a:gd name="T4" fmla="*/ 104 w 144"/>
                <a:gd name="T5" fmla="*/ 32 h 53"/>
                <a:gd name="T6" fmla="*/ 121 w 144"/>
                <a:gd name="T7" fmla="*/ 22 h 53"/>
                <a:gd name="T8" fmla="*/ 144 w 144"/>
                <a:gd name="T9" fmla="*/ 22 h 53"/>
                <a:gd name="T10" fmla="*/ 121 w 144"/>
                <a:gd name="T11" fmla="*/ 53 h 53"/>
                <a:gd name="T12" fmla="*/ 96 w 144"/>
                <a:gd name="T13" fmla="*/ 42 h 53"/>
                <a:gd name="T14" fmla="*/ 56 w 144"/>
                <a:gd name="T15" fmla="*/ 32 h 53"/>
                <a:gd name="T16" fmla="*/ 0 w 144"/>
                <a:gd name="T17" fmla="*/ 0 h 53"/>
                <a:gd name="T18" fmla="*/ 0 w 144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53">
                  <a:moveTo>
                    <a:pt x="0" y="0"/>
                  </a:moveTo>
                  <a:lnTo>
                    <a:pt x="56" y="32"/>
                  </a:lnTo>
                  <a:lnTo>
                    <a:pt x="104" y="32"/>
                  </a:lnTo>
                  <a:lnTo>
                    <a:pt x="121" y="22"/>
                  </a:lnTo>
                  <a:lnTo>
                    <a:pt x="144" y="22"/>
                  </a:lnTo>
                  <a:lnTo>
                    <a:pt x="121" y="53"/>
                  </a:lnTo>
                  <a:lnTo>
                    <a:pt x="96" y="42"/>
                  </a:lnTo>
                  <a:lnTo>
                    <a:pt x="56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492" y="1787"/>
              <a:ext cx="613" cy="892"/>
            </a:xfrm>
            <a:custGeom>
              <a:avLst/>
              <a:gdLst>
                <a:gd name="T0" fmla="*/ 412 w 613"/>
                <a:gd name="T1" fmla="*/ 114 h 892"/>
                <a:gd name="T2" fmla="*/ 483 w 613"/>
                <a:gd name="T3" fmla="*/ 144 h 892"/>
                <a:gd name="T4" fmla="*/ 483 w 613"/>
                <a:gd name="T5" fmla="*/ 187 h 892"/>
                <a:gd name="T6" fmla="*/ 428 w 613"/>
                <a:gd name="T7" fmla="*/ 260 h 892"/>
                <a:gd name="T8" fmla="*/ 387 w 613"/>
                <a:gd name="T9" fmla="*/ 363 h 892"/>
                <a:gd name="T10" fmla="*/ 364 w 613"/>
                <a:gd name="T11" fmla="*/ 424 h 892"/>
                <a:gd name="T12" fmla="*/ 257 w 613"/>
                <a:gd name="T13" fmla="*/ 498 h 892"/>
                <a:gd name="T14" fmla="*/ 113 w 613"/>
                <a:gd name="T15" fmla="*/ 550 h 892"/>
                <a:gd name="T16" fmla="*/ 16 w 613"/>
                <a:gd name="T17" fmla="*/ 539 h 892"/>
                <a:gd name="T18" fmla="*/ 16 w 613"/>
                <a:gd name="T19" fmla="*/ 623 h 892"/>
                <a:gd name="T20" fmla="*/ 48 w 613"/>
                <a:gd name="T21" fmla="*/ 570 h 892"/>
                <a:gd name="T22" fmla="*/ 88 w 613"/>
                <a:gd name="T23" fmla="*/ 591 h 892"/>
                <a:gd name="T24" fmla="*/ 80 w 613"/>
                <a:gd name="T25" fmla="*/ 643 h 892"/>
                <a:gd name="T26" fmla="*/ 153 w 613"/>
                <a:gd name="T27" fmla="*/ 663 h 892"/>
                <a:gd name="T28" fmla="*/ 185 w 613"/>
                <a:gd name="T29" fmla="*/ 674 h 892"/>
                <a:gd name="T30" fmla="*/ 290 w 613"/>
                <a:gd name="T31" fmla="*/ 600 h 892"/>
                <a:gd name="T32" fmla="*/ 306 w 613"/>
                <a:gd name="T33" fmla="*/ 726 h 892"/>
                <a:gd name="T34" fmla="*/ 257 w 613"/>
                <a:gd name="T35" fmla="*/ 892 h 892"/>
                <a:gd name="T36" fmla="*/ 396 w 613"/>
                <a:gd name="T37" fmla="*/ 860 h 892"/>
                <a:gd name="T38" fmla="*/ 396 w 613"/>
                <a:gd name="T39" fmla="*/ 810 h 892"/>
                <a:gd name="T40" fmla="*/ 516 w 613"/>
                <a:gd name="T41" fmla="*/ 726 h 892"/>
                <a:gd name="T42" fmla="*/ 508 w 613"/>
                <a:gd name="T43" fmla="*/ 654 h 892"/>
                <a:gd name="T44" fmla="*/ 533 w 613"/>
                <a:gd name="T45" fmla="*/ 591 h 892"/>
                <a:gd name="T46" fmla="*/ 581 w 613"/>
                <a:gd name="T47" fmla="*/ 560 h 892"/>
                <a:gd name="T48" fmla="*/ 412 w 613"/>
                <a:gd name="T49" fmla="*/ 414 h 892"/>
                <a:gd name="T50" fmla="*/ 452 w 613"/>
                <a:gd name="T51" fmla="*/ 311 h 892"/>
                <a:gd name="T52" fmla="*/ 524 w 613"/>
                <a:gd name="T53" fmla="*/ 260 h 892"/>
                <a:gd name="T54" fmla="*/ 565 w 613"/>
                <a:gd name="T55" fmla="*/ 198 h 892"/>
                <a:gd name="T56" fmla="*/ 605 w 613"/>
                <a:gd name="T57" fmla="*/ 155 h 892"/>
                <a:gd name="T58" fmla="*/ 605 w 613"/>
                <a:gd name="T59" fmla="*/ 83 h 892"/>
                <a:gd name="T60" fmla="*/ 548 w 613"/>
                <a:gd name="T61" fmla="*/ 124 h 892"/>
                <a:gd name="T62" fmla="*/ 598 w 613"/>
                <a:gd name="T63" fmla="*/ 20 h 892"/>
                <a:gd name="T64" fmla="*/ 533 w 613"/>
                <a:gd name="T65" fmla="*/ 114 h 892"/>
                <a:gd name="T66" fmla="*/ 347 w 613"/>
                <a:gd name="T67" fmla="*/ 71 h 892"/>
                <a:gd name="T68" fmla="*/ 347 w 613"/>
                <a:gd name="T69" fmla="*/ 83 h 8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13" h="892">
                  <a:moveTo>
                    <a:pt x="347" y="83"/>
                  </a:moveTo>
                  <a:lnTo>
                    <a:pt x="412" y="114"/>
                  </a:lnTo>
                  <a:lnTo>
                    <a:pt x="459" y="134"/>
                  </a:lnTo>
                  <a:lnTo>
                    <a:pt x="483" y="144"/>
                  </a:lnTo>
                  <a:lnTo>
                    <a:pt x="492" y="167"/>
                  </a:lnTo>
                  <a:lnTo>
                    <a:pt x="483" y="187"/>
                  </a:lnTo>
                  <a:lnTo>
                    <a:pt x="452" y="227"/>
                  </a:lnTo>
                  <a:lnTo>
                    <a:pt x="428" y="260"/>
                  </a:lnTo>
                  <a:lnTo>
                    <a:pt x="404" y="300"/>
                  </a:lnTo>
                  <a:lnTo>
                    <a:pt x="387" y="363"/>
                  </a:lnTo>
                  <a:lnTo>
                    <a:pt x="379" y="404"/>
                  </a:lnTo>
                  <a:lnTo>
                    <a:pt x="364" y="424"/>
                  </a:lnTo>
                  <a:lnTo>
                    <a:pt x="322" y="467"/>
                  </a:lnTo>
                  <a:lnTo>
                    <a:pt x="257" y="498"/>
                  </a:lnTo>
                  <a:lnTo>
                    <a:pt x="185" y="530"/>
                  </a:lnTo>
                  <a:lnTo>
                    <a:pt x="113" y="550"/>
                  </a:lnTo>
                  <a:lnTo>
                    <a:pt x="57" y="550"/>
                  </a:lnTo>
                  <a:lnTo>
                    <a:pt x="16" y="539"/>
                  </a:lnTo>
                  <a:lnTo>
                    <a:pt x="0" y="570"/>
                  </a:lnTo>
                  <a:lnTo>
                    <a:pt x="16" y="623"/>
                  </a:lnTo>
                  <a:lnTo>
                    <a:pt x="16" y="580"/>
                  </a:lnTo>
                  <a:lnTo>
                    <a:pt x="48" y="570"/>
                  </a:lnTo>
                  <a:lnTo>
                    <a:pt x="80" y="580"/>
                  </a:lnTo>
                  <a:lnTo>
                    <a:pt x="88" y="591"/>
                  </a:lnTo>
                  <a:lnTo>
                    <a:pt x="48" y="623"/>
                  </a:lnTo>
                  <a:lnTo>
                    <a:pt x="80" y="643"/>
                  </a:lnTo>
                  <a:lnTo>
                    <a:pt x="130" y="623"/>
                  </a:lnTo>
                  <a:lnTo>
                    <a:pt x="153" y="663"/>
                  </a:lnTo>
                  <a:lnTo>
                    <a:pt x="178" y="663"/>
                  </a:lnTo>
                  <a:lnTo>
                    <a:pt x="185" y="674"/>
                  </a:lnTo>
                  <a:lnTo>
                    <a:pt x="257" y="633"/>
                  </a:lnTo>
                  <a:lnTo>
                    <a:pt x="290" y="600"/>
                  </a:lnTo>
                  <a:lnTo>
                    <a:pt x="364" y="550"/>
                  </a:lnTo>
                  <a:lnTo>
                    <a:pt x="306" y="726"/>
                  </a:lnTo>
                  <a:lnTo>
                    <a:pt x="274" y="840"/>
                  </a:lnTo>
                  <a:lnTo>
                    <a:pt x="257" y="892"/>
                  </a:lnTo>
                  <a:lnTo>
                    <a:pt x="347" y="883"/>
                  </a:lnTo>
                  <a:lnTo>
                    <a:pt x="396" y="860"/>
                  </a:lnTo>
                  <a:lnTo>
                    <a:pt x="435" y="851"/>
                  </a:lnTo>
                  <a:lnTo>
                    <a:pt x="396" y="810"/>
                  </a:lnTo>
                  <a:lnTo>
                    <a:pt x="476" y="758"/>
                  </a:lnTo>
                  <a:lnTo>
                    <a:pt x="516" y="726"/>
                  </a:lnTo>
                  <a:lnTo>
                    <a:pt x="533" y="706"/>
                  </a:lnTo>
                  <a:lnTo>
                    <a:pt x="508" y="654"/>
                  </a:lnTo>
                  <a:lnTo>
                    <a:pt x="508" y="623"/>
                  </a:lnTo>
                  <a:lnTo>
                    <a:pt x="533" y="591"/>
                  </a:lnTo>
                  <a:lnTo>
                    <a:pt x="548" y="570"/>
                  </a:lnTo>
                  <a:lnTo>
                    <a:pt x="581" y="560"/>
                  </a:lnTo>
                  <a:lnTo>
                    <a:pt x="598" y="539"/>
                  </a:lnTo>
                  <a:lnTo>
                    <a:pt x="412" y="414"/>
                  </a:lnTo>
                  <a:lnTo>
                    <a:pt x="420" y="352"/>
                  </a:lnTo>
                  <a:lnTo>
                    <a:pt x="452" y="311"/>
                  </a:lnTo>
                  <a:lnTo>
                    <a:pt x="492" y="290"/>
                  </a:lnTo>
                  <a:lnTo>
                    <a:pt x="524" y="260"/>
                  </a:lnTo>
                  <a:lnTo>
                    <a:pt x="540" y="227"/>
                  </a:lnTo>
                  <a:lnTo>
                    <a:pt x="565" y="198"/>
                  </a:lnTo>
                  <a:lnTo>
                    <a:pt x="589" y="176"/>
                  </a:lnTo>
                  <a:lnTo>
                    <a:pt x="605" y="155"/>
                  </a:lnTo>
                  <a:lnTo>
                    <a:pt x="613" y="124"/>
                  </a:lnTo>
                  <a:lnTo>
                    <a:pt x="605" y="83"/>
                  </a:lnTo>
                  <a:lnTo>
                    <a:pt x="598" y="124"/>
                  </a:lnTo>
                  <a:lnTo>
                    <a:pt x="548" y="124"/>
                  </a:lnTo>
                  <a:lnTo>
                    <a:pt x="573" y="83"/>
                  </a:lnTo>
                  <a:lnTo>
                    <a:pt x="598" y="20"/>
                  </a:lnTo>
                  <a:lnTo>
                    <a:pt x="589" y="0"/>
                  </a:lnTo>
                  <a:lnTo>
                    <a:pt x="533" y="114"/>
                  </a:lnTo>
                  <a:lnTo>
                    <a:pt x="500" y="134"/>
                  </a:lnTo>
                  <a:lnTo>
                    <a:pt x="347" y="71"/>
                  </a:lnTo>
                  <a:lnTo>
                    <a:pt x="322" y="20"/>
                  </a:lnTo>
                  <a:lnTo>
                    <a:pt x="34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1549" y="2118"/>
              <a:ext cx="56" cy="52"/>
            </a:xfrm>
            <a:custGeom>
              <a:avLst/>
              <a:gdLst>
                <a:gd name="T0" fmla="*/ 0 w 56"/>
                <a:gd name="T1" fmla="*/ 0 h 52"/>
                <a:gd name="T2" fmla="*/ 16 w 56"/>
                <a:gd name="T3" fmla="*/ 32 h 52"/>
                <a:gd name="T4" fmla="*/ 31 w 56"/>
                <a:gd name="T5" fmla="*/ 43 h 52"/>
                <a:gd name="T6" fmla="*/ 56 w 56"/>
                <a:gd name="T7" fmla="*/ 52 h 52"/>
                <a:gd name="T8" fmla="*/ 48 w 56"/>
                <a:gd name="T9" fmla="*/ 32 h 52"/>
                <a:gd name="T10" fmla="*/ 0 w 56"/>
                <a:gd name="T11" fmla="*/ 0 h 52"/>
                <a:gd name="T12" fmla="*/ 0 w 5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52">
                  <a:moveTo>
                    <a:pt x="0" y="0"/>
                  </a:moveTo>
                  <a:lnTo>
                    <a:pt x="16" y="32"/>
                  </a:lnTo>
                  <a:lnTo>
                    <a:pt x="31" y="43"/>
                  </a:lnTo>
                  <a:lnTo>
                    <a:pt x="56" y="52"/>
                  </a:lnTo>
                  <a:lnTo>
                    <a:pt x="4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804" y="2098"/>
              <a:ext cx="590" cy="1008"/>
            </a:xfrm>
            <a:custGeom>
              <a:avLst/>
              <a:gdLst>
                <a:gd name="T0" fmla="*/ 501 w 590"/>
                <a:gd name="T1" fmla="*/ 176 h 1008"/>
                <a:gd name="T2" fmla="*/ 403 w 590"/>
                <a:gd name="T3" fmla="*/ 228 h 1008"/>
                <a:gd name="T4" fmla="*/ 332 w 590"/>
                <a:gd name="T5" fmla="*/ 289 h 1008"/>
                <a:gd name="T6" fmla="*/ 284 w 590"/>
                <a:gd name="T7" fmla="*/ 280 h 1008"/>
                <a:gd name="T8" fmla="*/ 299 w 590"/>
                <a:gd name="T9" fmla="*/ 207 h 1008"/>
                <a:gd name="T10" fmla="*/ 299 w 590"/>
                <a:gd name="T11" fmla="*/ 156 h 1008"/>
                <a:gd name="T12" fmla="*/ 307 w 590"/>
                <a:gd name="T13" fmla="*/ 93 h 1008"/>
                <a:gd name="T14" fmla="*/ 332 w 590"/>
                <a:gd name="T15" fmla="*/ 41 h 1008"/>
                <a:gd name="T16" fmla="*/ 316 w 590"/>
                <a:gd name="T17" fmla="*/ 0 h 1008"/>
                <a:gd name="T18" fmla="*/ 307 w 590"/>
                <a:gd name="T19" fmla="*/ 83 h 1008"/>
                <a:gd name="T20" fmla="*/ 276 w 590"/>
                <a:gd name="T21" fmla="*/ 113 h 1008"/>
                <a:gd name="T22" fmla="*/ 259 w 590"/>
                <a:gd name="T23" fmla="*/ 156 h 1008"/>
                <a:gd name="T24" fmla="*/ 219 w 590"/>
                <a:gd name="T25" fmla="*/ 207 h 1008"/>
                <a:gd name="T26" fmla="*/ 170 w 590"/>
                <a:gd name="T27" fmla="*/ 207 h 1008"/>
                <a:gd name="T28" fmla="*/ 170 w 590"/>
                <a:gd name="T29" fmla="*/ 239 h 1008"/>
                <a:gd name="T30" fmla="*/ 202 w 590"/>
                <a:gd name="T31" fmla="*/ 249 h 1008"/>
                <a:gd name="T32" fmla="*/ 219 w 590"/>
                <a:gd name="T33" fmla="*/ 289 h 1008"/>
                <a:gd name="T34" fmla="*/ 211 w 590"/>
                <a:gd name="T35" fmla="*/ 332 h 1008"/>
                <a:gd name="T36" fmla="*/ 129 w 590"/>
                <a:gd name="T37" fmla="*/ 363 h 1008"/>
                <a:gd name="T38" fmla="*/ 90 w 590"/>
                <a:gd name="T39" fmla="*/ 352 h 1008"/>
                <a:gd name="T40" fmla="*/ 57 w 590"/>
                <a:gd name="T41" fmla="*/ 343 h 1008"/>
                <a:gd name="T42" fmla="*/ 17 w 590"/>
                <a:gd name="T43" fmla="*/ 312 h 1008"/>
                <a:gd name="T44" fmla="*/ 17 w 590"/>
                <a:gd name="T45" fmla="*/ 269 h 1008"/>
                <a:gd name="T46" fmla="*/ 9 w 590"/>
                <a:gd name="T47" fmla="*/ 322 h 1008"/>
                <a:gd name="T48" fmla="*/ 57 w 590"/>
                <a:gd name="T49" fmla="*/ 352 h 1008"/>
                <a:gd name="T50" fmla="*/ 42 w 590"/>
                <a:gd name="T51" fmla="*/ 447 h 1008"/>
                <a:gd name="T52" fmla="*/ 90 w 590"/>
                <a:gd name="T53" fmla="*/ 581 h 1008"/>
                <a:gd name="T54" fmla="*/ 187 w 590"/>
                <a:gd name="T55" fmla="*/ 664 h 1008"/>
                <a:gd name="T56" fmla="*/ 115 w 590"/>
                <a:gd name="T57" fmla="*/ 934 h 1008"/>
                <a:gd name="T58" fmla="*/ 259 w 590"/>
                <a:gd name="T59" fmla="*/ 1008 h 1008"/>
                <a:gd name="T60" fmla="*/ 364 w 590"/>
                <a:gd name="T61" fmla="*/ 852 h 1008"/>
                <a:gd name="T62" fmla="*/ 276 w 590"/>
                <a:gd name="T63" fmla="*/ 789 h 1008"/>
                <a:gd name="T64" fmla="*/ 276 w 590"/>
                <a:gd name="T65" fmla="*/ 736 h 1008"/>
                <a:gd name="T66" fmla="*/ 316 w 590"/>
                <a:gd name="T67" fmla="*/ 675 h 1008"/>
                <a:gd name="T68" fmla="*/ 364 w 590"/>
                <a:gd name="T69" fmla="*/ 633 h 1008"/>
                <a:gd name="T70" fmla="*/ 316 w 590"/>
                <a:gd name="T71" fmla="*/ 549 h 1008"/>
                <a:gd name="T72" fmla="*/ 381 w 590"/>
                <a:gd name="T73" fmla="*/ 529 h 1008"/>
                <a:gd name="T74" fmla="*/ 349 w 590"/>
                <a:gd name="T75" fmla="*/ 447 h 1008"/>
                <a:gd name="T76" fmla="*/ 437 w 590"/>
                <a:gd name="T77" fmla="*/ 519 h 1008"/>
                <a:gd name="T78" fmla="*/ 583 w 590"/>
                <a:gd name="T79" fmla="*/ 352 h 1008"/>
                <a:gd name="T80" fmla="*/ 566 w 590"/>
                <a:gd name="T81" fmla="*/ 300 h 1008"/>
                <a:gd name="T82" fmla="*/ 583 w 590"/>
                <a:gd name="T83" fmla="*/ 228 h 1008"/>
                <a:gd name="T84" fmla="*/ 583 w 590"/>
                <a:gd name="T85" fmla="*/ 176 h 1008"/>
                <a:gd name="T86" fmla="*/ 574 w 590"/>
                <a:gd name="T87" fmla="*/ 145 h 10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0" h="1008">
                  <a:moveTo>
                    <a:pt x="574" y="145"/>
                  </a:moveTo>
                  <a:lnTo>
                    <a:pt x="501" y="176"/>
                  </a:lnTo>
                  <a:lnTo>
                    <a:pt x="444" y="207"/>
                  </a:lnTo>
                  <a:lnTo>
                    <a:pt x="403" y="228"/>
                  </a:lnTo>
                  <a:lnTo>
                    <a:pt x="364" y="269"/>
                  </a:lnTo>
                  <a:lnTo>
                    <a:pt x="332" y="289"/>
                  </a:lnTo>
                  <a:lnTo>
                    <a:pt x="307" y="312"/>
                  </a:lnTo>
                  <a:lnTo>
                    <a:pt x="284" y="280"/>
                  </a:lnTo>
                  <a:lnTo>
                    <a:pt x="299" y="239"/>
                  </a:lnTo>
                  <a:lnTo>
                    <a:pt x="299" y="207"/>
                  </a:lnTo>
                  <a:lnTo>
                    <a:pt x="299" y="187"/>
                  </a:lnTo>
                  <a:lnTo>
                    <a:pt x="299" y="156"/>
                  </a:lnTo>
                  <a:lnTo>
                    <a:pt x="292" y="125"/>
                  </a:lnTo>
                  <a:lnTo>
                    <a:pt x="307" y="93"/>
                  </a:lnTo>
                  <a:lnTo>
                    <a:pt x="324" y="72"/>
                  </a:lnTo>
                  <a:lnTo>
                    <a:pt x="332" y="41"/>
                  </a:lnTo>
                  <a:lnTo>
                    <a:pt x="324" y="20"/>
                  </a:lnTo>
                  <a:lnTo>
                    <a:pt x="316" y="0"/>
                  </a:lnTo>
                  <a:lnTo>
                    <a:pt x="324" y="52"/>
                  </a:lnTo>
                  <a:lnTo>
                    <a:pt x="307" y="83"/>
                  </a:lnTo>
                  <a:lnTo>
                    <a:pt x="292" y="103"/>
                  </a:lnTo>
                  <a:lnTo>
                    <a:pt x="276" y="113"/>
                  </a:lnTo>
                  <a:lnTo>
                    <a:pt x="259" y="135"/>
                  </a:lnTo>
                  <a:lnTo>
                    <a:pt x="259" y="156"/>
                  </a:lnTo>
                  <a:lnTo>
                    <a:pt x="259" y="176"/>
                  </a:lnTo>
                  <a:lnTo>
                    <a:pt x="219" y="207"/>
                  </a:lnTo>
                  <a:lnTo>
                    <a:pt x="155" y="187"/>
                  </a:lnTo>
                  <a:lnTo>
                    <a:pt x="170" y="207"/>
                  </a:lnTo>
                  <a:lnTo>
                    <a:pt x="179" y="228"/>
                  </a:lnTo>
                  <a:lnTo>
                    <a:pt x="170" y="239"/>
                  </a:lnTo>
                  <a:lnTo>
                    <a:pt x="98" y="312"/>
                  </a:lnTo>
                  <a:lnTo>
                    <a:pt x="202" y="249"/>
                  </a:lnTo>
                  <a:lnTo>
                    <a:pt x="211" y="269"/>
                  </a:lnTo>
                  <a:lnTo>
                    <a:pt x="219" y="289"/>
                  </a:lnTo>
                  <a:lnTo>
                    <a:pt x="219" y="312"/>
                  </a:lnTo>
                  <a:lnTo>
                    <a:pt x="211" y="332"/>
                  </a:lnTo>
                  <a:lnTo>
                    <a:pt x="170" y="352"/>
                  </a:lnTo>
                  <a:lnTo>
                    <a:pt x="129" y="363"/>
                  </a:lnTo>
                  <a:lnTo>
                    <a:pt x="107" y="363"/>
                  </a:lnTo>
                  <a:lnTo>
                    <a:pt x="90" y="352"/>
                  </a:lnTo>
                  <a:lnTo>
                    <a:pt x="90" y="332"/>
                  </a:lnTo>
                  <a:lnTo>
                    <a:pt x="57" y="343"/>
                  </a:lnTo>
                  <a:lnTo>
                    <a:pt x="33" y="332"/>
                  </a:lnTo>
                  <a:lnTo>
                    <a:pt x="17" y="312"/>
                  </a:lnTo>
                  <a:lnTo>
                    <a:pt x="9" y="289"/>
                  </a:lnTo>
                  <a:lnTo>
                    <a:pt x="17" y="269"/>
                  </a:lnTo>
                  <a:lnTo>
                    <a:pt x="0" y="300"/>
                  </a:lnTo>
                  <a:lnTo>
                    <a:pt x="9" y="322"/>
                  </a:lnTo>
                  <a:lnTo>
                    <a:pt x="25" y="343"/>
                  </a:lnTo>
                  <a:lnTo>
                    <a:pt x="57" y="352"/>
                  </a:lnTo>
                  <a:lnTo>
                    <a:pt x="42" y="395"/>
                  </a:lnTo>
                  <a:lnTo>
                    <a:pt x="42" y="447"/>
                  </a:lnTo>
                  <a:lnTo>
                    <a:pt x="65" y="529"/>
                  </a:lnTo>
                  <a:lnTo>
                    <a:pt x="90" y="581"/>
                  </a:lnTo>
                  <a:lnTo>
                    <a:pt x="122" y="633"/>
                  </a:lnTo>
                  <a:lnTo>
                    <a:pt x="187" y="664"/>
                  </a:lnTo>
                  <a:lnTo>
                    <a:pt x="219" y="685"/>
                  </a:lnTo>
                  <a:lnTo>
                    <a:pt x="115" y="934"/>
                  </a:lnTo>
                  <a:lnTo>
                    <a:pt x="187" y="976"/>
                  </a:lnTo>
                  <a:lnTo>
                    <a:pt x="259" y="1008"/>
                  </a:lnTo>
                  <a:lnTo>
                    <a:pt x="259" y="852"/>
                  </a:lnTo>
                  <a:lnTo>
                    <a:pt x="364" y="852"/>
                  </a:lnTo>
                  <a:lnTo>
                    <a:pt x="349" y="820"/>
                  </a:lnTo>
                  <a:lnTo>
                    <a:pt x="276" y="789"/>
                  </a:lnTo>
                  <a:lnTo>
                    <a:pt x="332" y="758"/>
                  </a:lnTo>
                  <a:lnTo>
                    <a:pt x="276" y="736"/>
                  </a:lnTo>
                  <a:lnTo>
                    <a:pt x="227" y="685"/>
                  </a:lnTo>
                  <a:lnTo>
                    <a:pt x="316" y="675"/>
                  </a:lnTo>
                  <a:lnTo>
                    <a:pt x="397" y="664"/>
                  </a:lnTo>
                  <a:lnTo>
                    <a:pt x="364" y="633"/>
                  </a:lnTo>
                  <a:lnTo>
                    <a:pt x="341" y="602"/>
                  </a:lnTo>
                  <a:lnTo>
                    <a:pt x="316" y="549"/>
                  </a:lnTo>
                  <a:lnTo>
                    <a:pt x="403" y="572"/>
                  </a:lnTo>
                  <a:lnTo>
                    <a:pt x="381" y="529"/>
                  </a:lnTo>
                  <a:lnTo>
                    <a:pt x="364" y="499"/>
                  </a:lnTo>
                  <a:lnTo>
                    <a:pt x="349" y="447"/>
                  </a:lnTo>
                  <a:lnTo>
                    <a:pt x="421" y="508"/>
                  </a:lnTo>
                  <a:lnTo>
                    <a:pt x="437" y="519"/>
                  </a:lnTo>
                  <a:lnTo>
                    <a:pt x="454" y="519"/>
                  </a:lnTo>
                  <a:lnTo>
                    <a:pt x="583" y="352"/>
                  </a:lnTo>
                  <a:lnTo>
                    <a:pt x="566" y="332"/>
                  </a:lnTo>
                  <a:lnTo>
                    <a:pt x="566" y="300"/>
                  </a:lnTo>
                  <a:lnTo>
                    <a:pt x="574" y="269"/>
                  </a:lnTo>
                  <a:lnTo>
                    <a:pt x="583" y="228"/>
                  </a:lnTo>
                  <a:lnTo>
                    <a:pt x="590" y="196"/>
                  </a:lnTo>
                  <a:lnTo>
                    <a:pt x="583" y="176"/>
                  </a:lnTo>
                  <a:lnTo>
                    <a:pt x="57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1248" y="2450"/>
              <a:ext cx="203" cy="302"/>
            </a:xfrm>
            <a:custGeom>
              <a:avLst/>
              <a:gdLst>
                <a:gd name="T0" fmla="*/ 162 w 203"/>
                <a:gd name="T1" fmla="*/ 0 h 302"/>
                <a:gd name="T2" fmla="*/ 187 w 203"/>
                <a:gd name="T3" fmla="*/ 11 h 302"/>
                <a:gd name="T4" fmla="*/ 195 w 203"/>
                <a:gd name="T5" fmla="*/ 33 h 302"/>
                <a:gd name="T6" fmla="*/ 203 w 203"/>
                <a:gd name="T7" fmla="*/ 53 h 302"/>
                <a:gd name="T8" fmla="*/ 187 w 203"/>
                <a:gd name="T9" fmla="*/ 84 h 302"/>
                <a:gd name="T10" fmla="*/ 18 w 203"/>
                <a:gd name="T11" fmla="*/ 302 h 302"/>
                <a:gd name="T12" fmla="*/ 26 w 203"/>
                <a:gd name="T13" fmla="*/ 271 h 302"/>
                <a:gd name="T14" fmla="*/ 18 w 203"/>
                <a:gd name="T15" fmla="*/ 250 h 302"/>
                <a:gd name="T16" fmla="*/ 0 w 203"/>
                <a:gd name="T17" fmla="*/ 240 h 302"/>
                <a:gd name="T18" fmla="*/ 32 w 203"/>
                <a:gd name="T19" fmla="*/ 197 h 302"/>
                <a:gd name="T20" fmla="*/ 57 w 203"/>
                <a:gd name="T21" fmla="*/ 220 h 302"/>
                <a:gd name="T22" fmla="*/ 162 w 203"/>
                <a:gd name="T23" fmla="*/ 84 h 302"/>
                <a:gd name="T24" fmla="*/ 162 w 203"/>
                <a:gd name="T25" fmla="*/ 53 h 302"/>
                <a:gd name="T26" fmla="*/ 146 w 203"/>
                <a:gd name="T27" fmla="*/ 43 h 302"/>
                <a:gd name="T28" fmla="*/ 162 w 203"/>
                <a:gd name="T29" fmla="*/ 0 h 302"/>
                <a:gd name="T30" fmla="*/ 162 w 203"/>
                <a:gd name="T31" fmla="*/ 0 h 3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302">
                  <a:moveTo>
                    <a:pt x="162" y="0"/>
                  </a:moveTo>
                  <a:lnTo>
                    <a:pt x="187" y="11"/>
                  </a:lnTo>
                  <a:lnTo>
                    <a:pt x="195" y="33"/>
                  </a:lnTo>
                  <a:lnTo>
                    <a:pt x="203" y="53"/>
                  </a:lnTo>
                  <a:lnTo>
                    <a:pt x="187" y="84"/>
                  </a:lnTo>
                  <a:lnTo>
                    <a:pt x="18" y="302"/>
                  </a:lnTo>
                  <a:lnTo>
                    <a:pt x="26" y="271"/>
                  </a:lnTo>
                  <a:lnTo>
                    <a:pt x="18" y="250"/>
                  </a:lnTo>
                  <a:lnTo>
                    <a:pt x="0" y="240"/>
                  </a:lnTo>
                  <a:lnTo>
                    <a:pt x="32" y="197"/>
                  </a:lnTo>
                  <a:lnTo>
                    <a:pt x="57" y="220"/>
                  </a:lnTo>
                  <a:lnTo>
                    <a:pt x="162" y="84"/>
                  </a:lnTo>
                  <a:lnTo>
                    <a:pt x="162" y="53"/>
                  </a:lnTo>
                  <a:lnTo>
                    <a:pt x="146" y="4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467" y="2410"/>
              <a:ext cx="105" cy="280"/>
            </a:xfrm>
            <a:custGeom>
              <a:avLst/>
              <a:gdLst>
                <a:gd name="T0" fmla="*/ 105 w 105"/>
                <a:gd name="T1" fmla="*/ 10 h 280"/>
                <a:gd name="T2" fmla="*/ 105 w 105"/>
                <a:gd name="T3" fmla="*/ 51 h 280"/>
                <a:gd name="T4" fmla="*/ 90 w 105"/>
                <a:gd name="T5" fmla="*/ 93 h 280"/>
                <a:gd name="T6" fmla="*/ 82 w 105"/>
                <a:gd name="T7" fmla="*/ 135 h 280"/>
                <a:gd name="T8" fmla="*/ 73 w 105"/>
                <a:gd name="T9" fmla="*/ 187 h 280"/>
                <a:gd name="T10" fmla="*/ 82 w 105"/>
                <a:gd name="T11" fmla="*/ 228 h 280"/>
                <a:gd name="T12" fmla="*/ 82 w 105"/>
                <a:gd name="T13" fmla="*/ 237 h 280"/>
                <a:gd name="T14" fmla="*/ 90 w 105"/>
                <a:gd name="T15" fmla="*/ 280 h 280"/>
                <a:gd name="T16" fmla="*/ 73 w 105"/>
                <a:gd name="T17" fmla="*/ 280 h 280"/>
                <a:gd name="T18" fmla="*/ 65 w 105"/>
                <a:gd name="T19" fmla="*/ 228 h 280"/>
                <a:gd name="T20" fmla="*/ 65 w 105"/>
                <a:gd name="T21" fmla="*/ 207 h 280"/>
                <a:gd name="T22" fmla="*/ 73 w 105"/>
                <a:gd name="T23" fmla="*/ 176 h 280"/>
                <a:gd name="T24" fmla="*/ 82 w 105"/>
                <a:gd name="T25" fmla="*/ 135 h 280"/>
                <a:gd name="T26" fmla="*/ 82 w 105"/>
                <a:gd name="T27" fmla="*/ 93 h 280"/>
                <a:gd name="T28" fmla="*/ 98 w 105"/>
                <a:gd name="T29" fmla="*/ 31 h 280"/>
                <a:gd name="T30" fmla="*/ 82 w 105"/>
                <a:gd name="T31" fmla="*/ 20 h 280"/>
                <a:gd name="T32" fmla="*/ 41 w 105"/>
                <a:gd name="T33" fmla="*/ 20 h 280"/>
                <a:gd name="T34" fmla="*/ 0 w 105"/>
                <a:gd name="T35" fmla="*/ 61 h 280"/>
                <a:gd name="T36" fmla="*/ 48 w 105"/>
                <a:gd name="T37" fmla="*/ 0 h 280"/>
                <a:gd name="T38" fmla="*/ 105 w 105"/>
                <a:gd name="T39" fmla="*/ 10 h 280"/>
                <a:gd name="T40" fmla="*/ 105 w 105"/>
                <a:gd name="T41" fmla="*/ 10 h 2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5" h="280">
                  <a:moveTo>
                    <a:pt x="105" y="10"/>
                  </a:moveTo>
                  <a:lnTo>
                    <a:pt x="105" y="51"/>
                  </a:lnTo>
                  <a:lnTo>
                    <a:pt x="90" y="93"/>
                  </a:lnTo>
                  <a:lnTo>
                    <a:pt x="82" y="135"/>
                  </a:lnTo>
                  <a:lnTo>
                    <a:pt x="73" y="187"/>
                  </a:lnTo>
                  <a:lnTo>
                    <a:pt x="82" y="228"/>
                  </a:lnTo>
                  <a:lnTo>
                    <a:pt x="82" y="237"/>
                  </a:lnTo>
                  <a:lnTo>
                    <a:pt x="90" y="280"/>
                  </a:lnTo>
                  <a:lnTo>
                    <a:pt x="73" y="280"/>
                  </a:lnTo>
                  <a:lnTo>
                    <a:pt x="65" y="228"/>
                  </a:lnTo>
                  <a:lnTo>
                    <a:pt x="65" y="207"/>
                  </a:lnTo>
                  <a:lnTo>
                    <a:pt x="73" y="176"/>
                  </a:lnTo>
                  <a:lnTo>
                    <a:pt x="82" y="135"/>
                  </a:lnTo>
                  <a:lnTo>
                    <a:pt x="82" y="93"/>
                  </a:lnTo>
                  <a:lnTo>
                    <a:pt x="98" y="31"/>
                  </a:lnTo>
                  <a:lnTo>
                    <a:pt x="82" y="20"/>
                  </a:lnTo>
                  <a:lnTo>
                    <a:pt x="41" y="20"/>
                  </a:lnTo>
                  <a:lnTo>
                    <a:pt x="0" y="61"/>
                  </a:lnTo>
                  <a:lnTo>
                    <a:pt x="48" y="0"/>
                  </a:lnTo>
                  <a:lnTo>
                    <a:pt x="10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1410" y="2357"/>
              <a:ext cx="82" cy="53"/>
            </a:xfrm>
            <a:custGeom>
              <a:avLst/>
              <a:gdLst>
                <a:gd name="T0" fmla="*/ 0 w 82"/>
                <a:gd name="T1" fmla="*/ 53 h 53"/>
                <a:gd name="T2" fmla="*/ 82 w 82"/>
                <a:gd name="T3" fmla="*/ 0 h 53"/>
                <a:gd name="T4" fmla="*/ 82 w 82"/>
                <a:gd name="T5" fmla="*/ 30 h 53"/>
                <a:gd name="T6" fmla="*/ 0 w 82"/>
                <a:gd name="T7" fmla="*/ 53 h 53"/>
                <a:gd name="T8" fmla="*/ 0 w 82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3">
                  <a:moveTo>
                    <a:pt x="0" y="53"/>
                  </a:moveTo>
                  <a:lnTo>
                    <a:pt x="82" y="0"/>
                  </a:lnTo>
                  <a:lnTo>
                    <a:pt x="82" y="3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354" y="2586"/>
              <a:ext cx="711" cy="135"/>
            </a:xfrm>
            <a:custGeom>
              <a:avLst/>
              <a:gdLst>
                <a:gd name="T0" fmla="*/ 0 w 711"/>
                <a:gd name="T1" fmla="*/ 73 h 135"/>
                <a:gd name="T2" fmla="*/ 113 w 711"/>
                <a:gd name="T3" fmla="*/ 93 h 135"/>
                <a:gd name="T4" fmla="*/ 251 w 711"/>
                <a:gd name="T5" fmla="*/ 104 h 135"/>
                <a:gd name="T6" fmla="*/ 412 w 711"/>
                <a:gd name="T7" fmla="*/ 93 h 135"/>
                <a:gd name="T8" fmla="*/ 517 w 711"/>
                <a:gd name="T9" fmla="*/ 73 h 135"/>
                <a:gd name="T10" fmla="*/ 597 w 711"/>
                <a:gd name="T11" fmla="*/ 52 h 135"/>
                <a:gd name="T12" fmla="*/ 654 w 711"/>
                <a:gd name="T13" fmla="*/ 31 h 135"/>
                <a:gd name="T14" fmla="*/ 711 w 711"/>
                <a:gd name="T15" fmla="*/ 0 h 135"/>
                <a:gd name="T16" fmla="*/ 590 w 711"/>
                <a:gd name="T17" fmla="*/ 135 h 135"/>
                <a:gd name="T18" fmla="*/ 646 w 711"/>
                <a:gd name="T19" fmla="*/ 41 h 135"/>
                <a:gd name="T20" fmla="*/ 542 w 711"/>
                <a:gd name="T21" fmla="*/ 84 h 135"/>
                <a:gd name="T22" fmla="*/ 395 w 711"/>
                <a:gd name="T23" fmla="*/ 114 h 135"/>
                <a:gd name="T24" fmla="*/ 251 w 711"/>
                <a:gd name="T25" fmla="*/ 124 h 135"/>
                <a:gd name="T26" fmla="*/ 113 w 711"/>
                <a:gd name="T27" fmla="*/ 104 h 135"/>
                <a:gd name="T28" fmla="*/ 0 w 711"/>
                <a:gd name="T29" fmla="*/ 73 h 135"/>
                <a:gd name="T30" fmla="*/ 0 w 711"/>
                <a:gd name="T31" fmla="*/ 73 h 1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1" h="135">
                  <a:moveTo>
                    <a:pt x="0" y="73"/>
                  </a:moveTo>
                  <a:lnTo>
                    <a:pt x="113" y="93"/>
                  </a:lnTo>
                  <a:lnTo>
                    <a:pt x="251" y="104"/>
                  </a:lnTo>
                  <a:lnTo>
                    <a:pt x="412" y="93"/>
                  </a:lnTo>
                  <a:lnTo>
                    <a:pt x="517" y="73"/>
                  </a:lnTo>
                  <a:lnTo>
                    <a:pt x="597" y="52"/>
                  </a:lnTo>
                  <a:lnTo>
                    <a:pt x="654" y="31"/>
                  </a:lnTo>
                  <a:lnTo>
                    <a:pt x="711" y="0"/>
                  </a:lnTo>
                  <a:lnTo>
                    <a:pt x="590" y="135"/>
                  </a:lnTo>
                  <a:lnTo>
                    <a:pt x="646" y="41"/>
                  </a:lnTo>
                  <a:lnTo>
                    <a:pt x="542" y="84"/>
                  </a:lnTo>
                  <a:lnTo>
                    <a:pt x="395" y="114"/>
                  </a:lnTo>
                  <a:lnTo>
                    <a:pt x="251" y="124"/>
                  </a:lnTo>
                  <a:lnTo>
                    <a:pt x="113" y="10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2105" y="2243"/>
              <a:ext cx="138" cy="155"/>
            </a:xfrm>
            <a:custGeom>
              <a:avLst/>
              <a:gdLst>
                <a:gd name="T0" fmla="*/ 0 w 138"/>
                <a:gd name="T1" fmla="*/ 74 h 155"/>
                <a:gd name="T2" fmla="*/ 33 w 138"/>
                <a:gd name="T3" fmla="*/ 20 h 155"/>
                <a:gd name="T4" fmla="*/ 57 w 138"/>
                <a:gd name="T5" fmla="*/ 0 h 155"/>
                <a:gd name="T6" fmla="*/ 90 w 138"/>
                <a:gd name="T7" fmla="*/ 0 h 155"/>
                <a:gd name="T8" fmla="*/ 106 w 138"/>
                <a:gd name="T9" fmla="*/ 31 h 155"/>
                <a:gd name="T10" fmla="*/ 138 w 138"/>
                <a:gd name="T11" fmla="*/ 62 h 155"/>
                <a:gd name="T12" fmla="*/ 138 w 138"/>
                <a:gd name="T13" fmla="*/ 104 h 155"/>
                <a:gd name="T14" fmla="*/ 113 w 138"/>
                <a:gd name="T15" fmla="*/ 144 h 155"/>
                <a:gd name="T16" fmla="*/ 73 w 138"/>
                <a:gd name="T17" fmla="*/ 155 h 155"/>
                <a:gd name="T18" fmla="*/ 25 w 138"/>
                <a:gd name="T19" fmla="*/ 155 h 155"/>
                <a:gd name="T20" fmla="*/ 17 w 138"/>
                <a:gd name="T21" fmla="*/ 135 h 155"/>
                <a:gd name="T22" fmla="*/ 57 w 138"/>
                <a:gd name="T23" fmla="*/ 124 h 155"/>
                <a:gd name="T24" fmla="*/ 73 w 138"/>
                <a:gd name="T25" fmla="*/ 104 h 155"/>
                <a:gd name="T26" fmla="*/ 90 w 138"/>
                <a:gd name="T27" fmla="*/ 74 h 155"/>
                <a:gd name="T28" fmla="*/ 90 w 138"/>
                <a:gd name="T29" fmla="*/ 42 h 155"/>
                <a:gd name="T30" fmla="*/ 82 w 138"/>
                <a:gd name="T31" fmla="*/ 20 h 155"/>
                <a:gd name="T32" fmla="*/ 65 w 138"/>
                <a:gd name="T33" fmla="*/ 11 h 155"/>
                <a:gd name="T34" fmla="*/ 41 w 138"/>
                <a:gd name="T35" fmla="*/ 42 h 155"/>
                <a:gd name="T36" fmla="*/ 0 w 138"/>
                <a:gd name="T37" fmla="*/ 74 h 155"/>
                <a:gd name="T38" fmla="*/ 0 w 138"/>
                <a:gd name="T39" fmla="*/ 74 h 1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8" h="155">
                  <a:moveTo>
                    <a:pt x="0" y="74"/>
                  </a:moveTo>
                  <a:lnTo>
                    <a:pt x="33" y="20"/>
                  </a:lnTo>
                  <a:lnTo>
                    <a:pt x="57" y="0"/>
                  </a:lnTo>
                  <a:lnTo>
                    <a:pt x="90" y="0"/>
                  </a:lnTo>
                  <a:lnTo>
                    <a:pt x="106" y="31"/>
                  </a:lnTo>
                  <a:lnTo>
                    <a:pt x="138" y="62"/>
                  </a:lnTo>
                  <a:lnTo>
                    <a:pt x="138" y="104"/>
                  </a:lnTo>
                  <a:lnTo>
                    <a:pt x="113" y="144"/>
                  </a:lnTo>
                  <a:lnTo>
                    <a:pt x="73" y="155"/>
                  </a:lnTo>
                  <a:lnTo>
                    <a:pt x="25" y="155"/>
                  </a:lnTo>
                  <a:lnTo>
                    <a:pt x="17" y="135"/>
                  </a:lnTo>
                  <a:lnTo>
                    <a:pt x="57" y="124"/>
                  </a:lnTo>
                  <a:lnTo>
                    <a:pt x="73" y="104"/>
                  </a:lnTo>
                  <a:lnTo>
                    <a:pt x="90" y="74"/>
                  </a:lnTo>
                  <a:lnTo>
                    <a:pt x="90" y="42"/>
                  </a:lnTo>
                  <a:lnTo>
                    <a:pt x="82" y="20"/>
                  </a:lnTo>
                  <a:lnTo>
                    <a:pt x="65" y="11"/>
                  </a:lnTo>
                  <a:lnTo>
                    <a:pt x="41" y="4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2081" y="1881"/>
              <a:ext cx="775" cy="1058"/>
            </a:xfrm>
            <a:custGeom>
              <a:avLst/>
              <a:gdLst>
                <a:gd name="T0" fmla="*/ 106 w 775"/>
                <a:gd name="T1" fmla="*/ 342 h 1058"/>
                <a:gd name="T2" fmla="*/ 146 w 775"/>
                <a:gd name="T3" fmla="*/ 258 h 1058"/>
                <a:gd name="T4" fmla="*/ 162 w 775"/>
                <a:gd name="T5" fmla="*/ 196 h 1058"/>
                <a:gd name="T6" fmla="*/ 170 w 775"/>
                <a:gd name="T7" fmla="*/ 144 h 1058"/>
                <a:gd name="T8" fmla="*/ 323 w 775"/>
                <a:gd name="T9" fmla="*/ 144 h 1058"/>
                <a:gd name="T10" fmla="*/ 510 w 775"/>
                <a:gd name="T11" fmla="*/ 93 h 1058"/>
                <a:gd name="T12" fmla="*/ 622 w 775"/>
                <a:gd name="T13" fmla="*/ 40 h 1058"/>
                <a:gd name="T14" fmla="*/ 687 w 775"/>
                <a:gd name="T15" fmla="*/ 0 h 1058"/>
                <a:gd name="T16" fmla="*/ 670 w 775"/>
                <a:gd name="T17" fmla="*/ 93 h 1058"/>
                <a:gd name="T18" fmla="*/ 760 w 775"/>
                <a:gd name="T19" fmla="*/ 82 h 1058"/>
                <a:gd name="T20" fmla="*/ 678 w 775"/>
                <a:gd name="T21" fmla="*/ 206 h 1058"/>
                <a:gd name="T22" fmla="*/ 775 w 775"/>
                <a:gd name="T23" fmla="*/ 228 h 1058"/>
                <a:gd name="T24" fmla="*/ 654 w 775"/>
                <a:gd name="T25" fmla="*/ 320 h 1058"/>
                <a:gd name="T26" fmla="*/ 565 w 775"/>
                <a:gd name="T27" fmla="*/ 424 h 1058"/>
                <a:gd name="T28" fmla="*/ 500 w 775"/>
                <a:gd name="T29" fmla="*/ 549 h 1058"/>
                <a:gd name="T30" fmla="*/ 445 w 775"/>
                <a:gd name="T31" fmla="*/ 705 h 1058"/>
                <a:gd name="T32" fmla="*/ 413 w 775"/>
                <a:gd name="T33" fmla="*/ 819 h 1058"/>
                <a:gd name="T34" fmla="*/ 380 w 775"/>
                <a:gd name="T35" fmla="*/ 923 h 1058"/>
                <a:gd name="T36" fmla="*/ 428 w 775"/>
                <a:gd name="T37" fmla="*/ 757 h 1058"/>
                <a:gd name="T38" fmla="*/ 461 w 775"/>
                <a:gd name="T39" fmla="*/ 632 h 1058"/>
                <a:gd name="T40" fmla="*/ 510 w 775"/>
                <a:gd name="T41" fmla="*/ 529 h 1058"/>
                <a:gd name="T42" fmla="*/ 396 w 775"/>
                <a:gd name="T43" fmla="*/ 778 h 1058"/>
                <a:gd name="T44" fmla="*/ 356 w 775"/>
                <a:gd name="T45" fmla="*/ 913 h 1058"/>
                <a:gd name="T46" fmla="*/ 348 w 775"/>
                <a:gd name="T47" fmla="*/ 1037 h 1058"/>
                <a:gd name="T48" fmla="*/ 323 w 775"/>
                <a:gd name="T49" fmla="*/ 1016 h 1058"/>
                <a:gd name="T50" fmla="*/ 306 w 775"/>
                <a:gd name="T51" fmla="*/ 1058 h 1058"/>
                <a:gd name="T52" fmla="*/ 202 w 775"/>
                <a:gd name="T53" fmla="*/ 985 h 1058"/>
                <a:gd name="T54" fmla="*/ 16 w 775"/>
                <a:gd name="T55" fmla="*/ 881 h 1058"/>
                <a:gd name="T56" fmla="*/ 291 w 775"/>
                <a:gd name="T57" fmla="*/ 1016 h 1058"/>
                <a:gd name="T58" fmla="*/ 9 w 775"/>
                <a:gd name="T59" fmla="*/ 850 h 1058"/>
                <a:gd name="T60" fmla="*/ 306 w 775"/>
                <a:gd name="T61" fmla="*/ 985 h 1058"/>
                <a:gd name="T62" fmla="*/ 331 w 775"/>
                <a:gd name="T63" fmla="*/ 881 h 1058"/>
                <a:gd name="T64" fmla="*/ 356 w 775"/>
                <a:gd name="T65" fmla="*/ 819 h 1058"/>
                <a:gd name="T66" fmla="*/ 371 w 775"/>
                <a:gd name="T67" fmla="*/ 766 h 1058"/>
                <a:gd name="T68" fmla="*/ 323 w 775"/>
                <a:gd name="T69" fmla="*/ 850 h 1058"/>
                <a:gd name="T70" fmla="*/ 266 w 775"/>
                <a:gd name="T71" fmla="*/ 913 h 1058"/>
                <a:gd name="T72" fmla="*/ 244 w 775"/>
                <a:gd name="T73" fmla="*/ 933 h 1058"/>
                <a:gd name="T74" fmla="*/ 0 w 775"/>
                <a:gd name="T75" fmla="*/ 840 h 1058"/>
                <a:gd name="T76" fmla="*/ 211 w 775"/>
                <a:gd name="T77" fmla="*/ 881 h 1058"/>
                <a:gd name="T78" fmla="*/ 323 w 775"/>
                <a:gd name="T79" fmla="*/ 798 h 1058"/>
                <a:gd name="T80" fmla="*/ 396 w 775"/>
                <a:gd name="T81" fmla="*/ 694 h 1058"/>
                <a:gd name="T82" fmla="*/ 445 w 775"/>
                <a:gd name="T83" fmla="*/ 612 h 1058"/>
                <a:gd name="T84" fmla="*/ 500 w 775"/>
                <a:gd name="T85" fmla="*/ 497 h 1058"/>
                <a:gd name="T86" fmla="*/ 557 w 775"/>
                <a:gd name="T87" fmla="*/ 393 h 1058"/>
                <a:gd name="T88" fmla="*/ 590 w 775"/>
                <a:gd name="T89" fmla="*/ 280 h 1058"/>
                <a:gd name="T90" fmla="*/ 614 w 775"/>
                <a:gd name="T91" fmla="*/ 280 h 1058"/>
                <a:gd name="T92" fmla="*/ 712 w 775"/>
                <a:gd name="T93" fmla="*/ 113 h 1058"/>
                <a:gd name="T94" fmla="*/ 687 w 775"/>
                <a:gd name="T95" fmla="*/ 113 h 1058"/>
                <a:gd name="T96" fmla="*/ 597 w 775"/>
                <a:gd name="T97" fmla="*/ 258 h 1058"/>
                <a:gd name="T98" fmla="*/ 662 w 775"/>
                <a:gd name="T99" fmla="*/ 40 h 1058"/>
                <a:gd name="T100" fmla="*/ 478 w 775"/>
                <a:gd name="T101" fmla="*/ 113 h 1058"/>
                <a:gd name="T102" fmla="*/ 339 w 775"/>
                <a:gd name="T103" fmla="*/ 144 h 1058"/>
                <a:gd name="T104" fmla="*/ 185 w 775"/>
                <a:gd name="T105" fmla="*/ 156 h 1058"/>
                <a:gd name="T106" fmla="*/ 106 w 775"/>
                <a:gd name="T107" fmla="*/ 342 h 1058"/>
                <a:gd name="T108" fmla="*/ 106 w 775"/>
                <a:gd name="T109" fmla="*/ 342 h 10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75" h="1058">
                  <a:moveTo>
                    <a:pt x="106" y="342"/>
                  </a:moveTo>
                  <a:lnTo>
                    <a:pt x="146" y="258"/>
                  </a:lnTo>
                  <a:lnTo>
                    <a:pt x="162" y="196"/>
                  </a:lnTo>
                  <a:lnTo>
                    <a:pt x="170" y="144"/>
                  </a:lnTo>
                  <a:lnTo>
                    <a:pt x="323" y="144"/>
                  </a:lnTo>
                  <a:lnTo>
                    <a:pt x="510" y="93"/>
                  </a:lnTo>
                  <a:lnTo>
                    <a:pt x="622" y="40"/>
                  </a:lnTo>
                  <a:lnTo>
                    <a:pt x="687" y="0"/>
                  </a:lnTo>
                  <a:lnTo>
                    <a:pt x="670" y="93"/>
                  </a:lnTo>
                  <a:lnTo>
                    <a:pt x="760" y="82"/>
                  </a:lnTo>
                  <a:lnTo>
                    <a:pt x="678" y="206"/>
                  </a:lnTo>
                  <a:lnTo>
                    <a:pt x="775" y="228"/>
                  </a:lnTo>
                  <a:lnTo>
                    <a:pt x="654" y="320"/>
                  </a:lnTo>
                  <a:lnTo>
                    <a:pt x="565" y="424"/>
                  </a:lnTo>
                  <a:lnTo>
                    <a:pt x="500" y="549"/>
                  </a:lnTo>
                  <a:lnTo>
                    <a:pt x="445" y="705"/>
                  </a:lnTo>
                  <a:lnTo>
                    <a:pt x="413" y="819"/>
                  </a:lnTo>
                  <a:lnTo>
                    <a:pt x="380" y="923"/>
                  </a:lnTo>
                  <a:lnTo>
                    <a:pt x="428" y="757"/>
                  </a:lnTo>
                  <a:lnTo>
                    <a:pt x="461" y="632"/>
                  </a:lnTo>
                  <a:lnTo>
                    <a:pt x="510" y="529"/>
                  </a:lnTo>
                  <a:lnTo>
                    <a:pt x="396" y="778"/>
                  </a:lnTo>
                  <a:lnTo>
                    <a:pt x="356" y="913"/>
                  </a:lnTo>
                  <a:lnTo>
                    <a:pt x="348" y="1037"/>
                  </a:lnTo>
                  <a:lnTo>
                    <a:pt x="323" y="1016"/>
                  </a:lnTo>
                  <a:lnTo>
                    <a:pt x="306" y="1058"/>
                  </a:lnTo>
                  <a:lnTo>
                    <a:pt x="202" y="985"/>
                  </a:lnTo>
                  <a:lnTo>
                    <a:pt x="16" y="881"/>
                  </a:lnTo>
                  <a:lnTo>
                    <a:pt x="291" y="1016"/>
                  </a:lnTo>
                  <a:lnTo>
                    <a:pt x="9" y="850"/>
                  </a:lnTo>
                  <a:lnTo>
                    <a:pt x="306" y="985"/>
                  </a:lnTo>
                  <a:lnTo>
                    <a:pt x="331" y="881"/>
                  </a:lnTo>
                  <a:lnTo>
                    <a:pt x="356" y="819"/>
                  </a:lnTo>
                  <a:lnTo>
                    <a:pt x="371" y="766"/>
                  </a:lnTo>
                  <a:lnTo>
                    <a:pt x="323" y="850"/>
                  </a:lnTo>
                  <a:lnTo>
                    <a:pt x="266" y="913"/>
                  </a:lnTo>
                  <a:lnTo>
                    <a:pt x="244" y="933"/>
                  </a:lnTo>
                  <a:lnTo>
                    <a:pt x="0" y="840"/>
                  </a:lnTo>
                  <a:lnTo>
                    <a:pt x="211" y="881"/>
                  </a:lnTo>
                  <a:lnTo>
                    <a:pt x="323" y="798"/>
                  </a:lnTo>
                  <a:lnTo>
                    <a:pt x="396" y="694"/>
                  </a:lnTo>
                  <a:lnTo>
                    <a:pt x="445" y="612"/>
                  </a:lnTo>
                  <a:lnTo>
                    <a:pt x="500" y="497"/>
                  </a:lnTo>
                  <a:lnTo>
                    <a:pt x="557" y="393"/>
                  </a:lnTo>
                  <a:lnTo>
                    <a:pt x="590" y="280"/>
                  </a:lnTo>
                  <a:lnTo>
                    <a:pt x="614" y="280"/>
                  </a:lnTo>
                  <a:lnTo>
                    <a:pt x="712" y="113"/>
                  </a:lnTo>
                  <a:lnTo>
                    <a:pt x="687" y="113"/>
                  </a:lnTo>
                  <a:lnTo>
                    <a:pt x="597" y="258"/>
                  </a:lnTo>
                  <a:lnTo>
                    <a:pt x="662" y="40"/>
                  </a:lnTo>
                  <a:lnTo>
                    <a:pt x="478" y="113"/>
                  </a:lnTo>
                  <a:lnTo>
                    <a:pt x="339" y="144"/>
                  </a:lnTo>
                  <a:lnTo>
                    <a:pt x="185" y="156"/>
                  </a:lnTo>
                  <a:lnTo>
                    <a:pt x="106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331" y="2752"/>
              <a:ext cx="815" cy="394"/>
            </a:xfrm>
            <a:custGeom>
              <a:avLst/>
              <a:gdLst>
                <a:gd name="T0" fmla="*/ 774 w 815"/>
                <a:gd name="T1" fmla="*/ 52 h 394"/>
                <a:gd name="T2" fmla="*/ 791 w 815"/>
                <a:gd name="T3" fmla="*/ 155 h 394"/>
                <a:gd name="T4" fmla="*/ 815 w 815"/>
                <a:gd name="T5" fmla="*/ 301 h 394"/>
                <a:gd name="T6" fmla="*/ 677 w 815"/>
                <a:gd name="T7" fmla="*/ 342 h 394"/>
                <a:gd name="T8" fmla="*/ 669 w 815"/>
                <a:gd name="T9" fmla="*/ 394 h 394"/>
                <a:gd name="T10" fmla="*/ 661 w 815"/>
                <a:gd name="T11" fmla="*/ 384 h 394"/>
                <a:gd name="T12" fmla="*/ 661 w 815"/>
                <a:gd name="T13" fmla="*/ 187 h 394"/>
                <a:gd name="T14" fmla="*/ 0 w 815"/>
                <a:gd name="T15" fmla="*/ 187 h 394"/>
                <a:gd name="T16" fmla="*/ 0 w 815"/>
                <a:gd name="T17" fmla="*/ 155 h 394"/>
                <a:gd name="T18" fmla="*/ 669 w 815"/>
                <a:gd name="T19" fmla="*/ 145 h 394"/>
                <a:gd name="T20" fmla="*/ 613 w 815"/>
                <a:gd name="T21" fmla="*/ 125 h 394"/>
                <a:gd name="T22" fmla="*/ 742 w 815"/>
                <a:gd name="T23" fmla="*/ 104 h 394"/>
                <a:gd name="T24" fmla="*/ 653 w 815"/>
                <a:gd name="T25" fmla="*/ 104 h 394"/>
                <a:gd name="T26" fmla="*/ 734 w 815"/>
                <a:gd name="T27" fmla="*/ 62 h 394"/>
                <a:gd name="T28" fmla="*/ 620 w 815"/>
                <a:gd name="T29" fmla="*/ 62 h 394"/>
                <a:gd name="T30" fmla="*/ 701 w 815"/>
                <a:gd name="T31" fmla="*/ 0 h 394"/>
                <a:gd name="T32" fmla="*/ 774 w 815"/>
                <a:gd name="T33" fmla="*/ 52 h 394"/>
                <a:gd name="T34" fmla="*/ 774 w 815"/>
                <a:gd name="T35" fmla="*/ 52 h 3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5" h="394">
                  <a:moveTo>
                    <a:pt x="774" y="52"/>
                  </a:moveTo>
                  <a:lnTo>
                    <a:pt x="791" y="155"/>
                  </a:lnTo>
                  <a:lnTo>
                    <a:pt x="815" y="301"/>
                  </a:lnTo>
                  <a:lnTo>
                    <a:pt x="677" y="342"/>
                  </a:lnTo>
                  <a:lnTo>
                    <a:pt x="669" y="394"/>
                  </a:lnTo>
                  <a:lnTo>
                    <a:pt x="661" y="384"/>
                  </a:lnTo>
                  <a:lnTo>
                    <a:pt x="661" y="187"/>
                  </a:lnTo>
                  <a:lnTo>
                    <a:pt x="0" y="187"/>
                  </a:lnTo>
                  <a:lnTo>
                    <a:pt x="0" y="155"/>
                  </a:lnTo>
                  <a:lnTo>
                    <a:pt x="669" y="145"/>
                  </a:lnTo>
                  <a:lnTo>
                    <a:pt x="613" y="125"/>
                  </a:lnTo>
                  <a:lnTo>
                    <a:pt x="742" y="104"/>
                  </a:lnTo>
                  <a:lnTo>
                    <a:pt x="653" y="104"/>
                  </a:lnTo>
                  <a:lnTo>
                    <a:pt x="734" y="62"/>
                  </a:lnTo>
                  <a:lnTo>
                    <a:pt x="620" y="62"/>
                  </a:lnTo>
                  <a:lnTo>
                    <a:pt x="701" y="0"/>
                  </a:lnTo>
                  <a:lnTo>
                    <a:pt x="774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305" y="2679"/>
              <a:ext cx="785" cy="104"/>
            </a:xfrm>
            <a:custGeom>
              <a:avLst/>
              <a:gdLst>
                <a:gd name="T0" fmla="*/ 40 w 785"/>
                <a:gd name="T1" fmla="*/ 31 h 104"/>
                <a:gd name="T2" fmla="*/ 292 w 785"/>
                <a:gd name="T3" fmla="*/ 52 h 104"/>
                <a:gd name="T4" fmla="*/ 477 w 785"/>
                <a:gd name="T5" fmla="*/ 52 h 104"/>
                <a:gd name="T6" fmla="*/ 607 w 785"/>
                <a:gd name="T7" fmla="*/ 42 h 104"/>
                <a:gd name="T8" fmla="*/ 735 w 785"/>
                <a:gd name="T9" fmla="*/ 11 h 104"/>
                <a:gd name="T10" fmla="*/ 785 w 785"/>
                <a:gd name="T11" fmla="*/ 0 h 104"/>
                <a:gd name="T12" fmla="*/ 735 w 785"/>
                <a:gd name="T13" fmla="*/ 31 h 104"/>
                <a:gd name="T14" fmla="*/ 566 w 785"/>
                <a:gd name="T15" fmla="*/ 62 h 104"/>
                <a:gd name="T16" fmla="*/ 348 w 785"/>
                <a:gd name="T17" fmla="*/ 73 h 104"/>
                <a:gd name="T18" fmla="*/ 703 w 785"/>
                <a:gd name="T19" fmla="*/ 73 h 104"/>
                <a:gd name="T20" fmla="*/ 372 w 785"/>
                <a:gd name="T21" fmla="*/ 94 h 104"/>
                <a:gd name="T22" fmla="*/ 162 w 785"/>
                <a:gd name="T23" fmla="*/ 94 h 104"/>
                <a:gd name="T24" fmla="*/ 0 w 785"/>
                <a:gd name="T25" fmla="*/ 104 h 104"/>
                <a:gd name="T26" fmla="*/ 252 w 785"/>
                <a:gd name="T27" fmla="*/ 73 h 104"/>
                <a:gd name="T28" fmla="*/ 40 w 785"/>
                <a:gd name="T29" fmla="*/ 31 h 104"/>
                <a:gd name="T30" fmla="*/ 40 w 785"/>
                <a:gd name="T31" fmla="*/ 31 h 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5" h="104">
                  <a:moveTo>
                    <a:pt x="40" y="31"/>
                  </a:moveTo>
                  <a:lnTo>
                    <a:pt x="292" y="52"/>
                  </a:lnTo>
                  <a:lnTo>
                    <a:pt x="477" y="52"/>
                  </a:lnTo>
                  <a:lnTo>
                    <a:pt x="607" y="42"/>
                  </a:lnTo>
                  <a:lnTo>
                    <a:pt x="735" y="11"/>
                  </a:lnTo>
                  <a:lnTo>
                    <a:pt x="785" y="0"/>
                  </a:lnTo>
                  <a:lnTo>
                    <a:pt x="735" y="31"/>
                  </a:lnTo>
                  <a:lnTo>
                    <a:pt x="566" y="62"/>
                  </a:lnTo>
                  <a:lnTo>
                    <a:pt x="348" y="73"/>
                  </a:lnTo>
                  <a:lnTo>
                    <a:pt x="703" y="73"/>
                  </a:lnTo>
                  <a:lnTo>
                    <a:pt x="372" y="94"/>
                  </a:lnTo>
                  <a:lnTo>
                    <a:pt x="162" y="94"/>
                  </a:lnTo>
                  <a:lnTo>
                    <a:pt x="0" y="104"/>
                  </a:lnTo>
                  <a:lnTo>
                    <a:pt x="252" y="73"/>
                  </a:lnTo>
                  <a:lnTo>
                    <a:pt x="4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290" y="2690"/>
              <a:ext cx="32" cy="260"/>
            </a:xfrm>
            <a:custGeom>
              <a:avLst/>
              <a:gdLst>
                <a:gd name="T0" fmla="*/ 32 w 32"/>
                <a:gd name="T1" fmla="*/ 0 h 260"/>
                <a:gd name="T2" fmla="*/ 32 w 32"/>
                <a:gd name="T3" fmla="*/ 260 h 260"/>
                <a:gd name="T4" fmla="*/ 0 w 32"/>
                <a:gd name="T5" fmla="*/ 260 h 260"/>
                <a:gd name="T6" fmla="*/ 0 w 32"/>
                <a:gd name="T7" fmla="*/ 62 h 260"/>
                <a:gd name="T8" fmla="*/ 32 w 32"/>
                <a:gd name="T9" fmla="*/ 0 h 260"/>
                <a:gd name="T10" fmla="*/ 32 w 32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60">
                  <a:moveTo>
                    <a:pt x="32" y="0"/>
                  </a:moveTo>
                  <a:lnTo>
                    <a:pt x="32" y="260"/>
                  </a:lnTo>
                  <a:lnTo>
                    <a:pt x="0" y="260"/>
                  </a:lnTo>
                  <a:lnTo>
                    <a:pt x="0" y="6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1055" y="2741"/>
              <a:ext cx="776" cy="1267"/>
            </a:xfrm>
            <a:custGeom>
              <a:avLst/>
              <a:gdLst>
                <a:gd name="T0" fmla="*/ 113 w 776"/>
                <a:gd name="T1" fmla="*/ 93 h 1267"/>
                <a:gd name="T2" fmla="*/ 130 w 776"/>
                <a:gd name="T3" fmla="*/ 198 h 1267"/>
                <a:gd name="T4" fmla="*/ 307 w 776"/>
                <a:gd name="T5" fmla="*/ 291 h 1267"/>
                <a:gd name="T6" fmla="*/ 502 w 776"/>
                <a:gd name="T7" fmla="*/ 374 h 1267"/>
                <a:gd name="T8" fmla="*/ 622 w 776"/>
                <a:gd name="T9" fmla="*/ 529 h 1267"/>
                <a:gd name="T10" fmla="*/ 615 w 776"/>
                <a:gd name="T11" fmla="*/ 706 h 1267"/>
                <a:gd name="T12" fmla="*/ 510 w 776"/>
                <a:gd name="T13" fmla="*/ 873 h 1267"/>
                <a:gd name="T14" fmla="*/ 332 w 776"/>
                <a:gd name="T15" fmla="*/ 987 h 1267"/>
                <a:gd name="T16" fmla="*/ 170 w 776"/>
                <a:gd name="T17" fmla="*/ 1061 h 1267"/>
                <a:gd name="T18" fmla="*/ 56 w 776"/>
                <a:gd name="T19" fmla="*/ 1152 h 1267"/>
                <a:gd name="T20" fmla="*/ 81 w 776"/>
                <a:gd name="T21" fmla="*/ 1215 h 1267"/>
                <a:gd name="T22" fmla="*/ 170 w 776"/>
                <a:gd name="T23" fmla="*/ 1185 h 1267"/>
                <a:gd name="T24" fmla="*/ 186 w 776"/>
                <a:gd name="T25" fmla="*/ 1101 h 1267"/>
                <a:gd name="T26" fmla="*/ 736 w 776"/>
                <a:gd name="T27" fmla="*/ 1225 h 1267"/>
                <a:gd name="T28" fmla="*/ 759 w 776"/>
                <a:gd name="T29" fmla="*/ 1267 h 1267"/>
                <a:gd name="T30" fmla="*/ 219 w 776"/>
                <a:gd name="T31" fmla="*/ 1235 h 1267"/>
                <a:gd name="T32" fmla="*/ 719 w 776"/>
                <a:gd name="T33" fmla="*/ 1205 h 1267"/>
                <a:gd name="T34" fmla="*/ 152 w 776"/>
                <a:gd name="T35" fmla="*/ 1215 h 1267"/>
                <a:gd name="T36" fmla="*/ 56 w 776"/>
                <a:gd name="T37" fmla="*/ 1247 h 1267"/>
                <a:gd name="T38" fmla="*/ 0 w 776"/>
                <a:gd name="T39" fmla="*/ 1205 h 1267"/>
                <a:gd name="T40" fmla="*/ 33 w 776"/>
                <a:gd name="T41" fmla="*/ 1132 h 1267"/>
                <a:gd name="T42" fmla="*/ 121 w 776"/>
                <a:gd name="T43" fmla="*/ 1081 h 1267"/>
                <a:gd name="T44" fmla="*/ 170 w 776"/>
                <a:gd name="T45" fmla="*/ 1029 h 1267"/>
                <a:gd name="T46" fmla="*/ 186 w 776"/>
                <a:gd name="T47" fmla="*/ 1007 h 1267"/>
                <a:gd name="T48" fmla="*/ 437 w 776"/>
                <a:gd name="T49" fmla="*/ 882 h 1267"/>
                <a:gd name="T50" fmla="*/ 502 w 776"/>
                <a:gd name="T51" fmla="*/ 831 h 1267"/>
                <a:gd name="T52" fmla="*/ 606 w 776"/>
                <a:gd name="T53" fmla="*/ 696 h 1267"/>
                <a:gd name="T54" fmla="*/ 590 w 776"/>
                <a:gd name="T55" fmla="*/ 602 h 1267"/>
                <a:gd name="T56" fmla="*/ 581 w 776"/>
                <a:gd name="T57" fmla="*/ 571 h 1267"/>
                <a:gd name="T58" fmla="*/ 542 w 776"/>
                <a:gd name="T59" fmla="*/ 458 h 1267"/>
                <a:gd name="T60" fmla="*/ 412 w 776"/>
                <a:gd name="T61" fmla="*/ 385 h 1267"/>
                <a:gd name="T62" fmla="*/ 388 w 776"/>
                <a:gd name="T63" fmla="*/ 374 h 1267"/>
                <a:gd name="T64" fmla="*/ 170 w 776"/>
                <a:gd name="T65" fmla="*/ 239 h 1267"/>
                <a:gd name="T66" fmla="*/ 177 w 776"/>
                <a:gd name="T67" fmla="*/ 291 h 1267"/>
                <a:gd name="T68" fmla="*/ 105 w 776"/>
                <a:gd name="T69" fmla="*/ 166 h 1267"/>
                <a:gd name="T70" fmla="*/ 121 w 776"/>
                <a:gd name="T71" fmla="*/ 42 h 1267"/>
                <a:gd name="T72" fmla="*/ 163 w 776"/>
                <a:gd name="T73" fmla="*/ 21 h 12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6" h="1267">
                  <a:moveTo>
                    <a:pt x="163" y="21"/>
                  </a:moveTo>
                  <a:lnTo>
                    <a:pt x="113" y="93"/>
                  </a:lnTo>
                  <a:lnTo>
                    <a:pt x="113" y="146"/>
                  </a:lnTo>
                  <a:lnTo>
                    <a:pt x="130" y="198"/>
                  </a:lnTo>
                  <a:lnTo>
                    <a:pt x="186" y="239"/>
                  </a:lnTo>
                  <a:lnTo>
                    <a:pt x="307" y="291"/>
                  </a:lnTo>
                  <a:lnTo>
                    <a:pt x="412" y="333"/>
                  </a:lnTo>
                  <a:lnTo>
                    <a:pt x="502" y="374"/>
                  </a:lnTo>
                  <a:lnTo>
                    <a:pt x="581" y="446"/>
                  </a:lnTo>
                  <a:lnTo>
                    <a:pt x="622" y="529"/>
                  </a:lnTo>
                  <a:lnTo>
                    <a:pt x="632" y="602"/>
                  </a:lnTo>
                  <a:lnTo>
                    <a:pt x="615" y="706"/>
                  </a:lnTo>
                  <a:lnTo>
                    <a:pt x="559" y="811"/>
                  </a:lnTo>
                  <a:lnTo>
                    <a:pt x="510" y="873"/>
                  </a:lnTo>
                  <a:lnTo>
                    <a:pt x="429" y="935"/>
                  </a:lnTo>
                  <a:lnTo>
                    <a:pt x="332" y="987"/>
                  </a:lnTo>
                  <a:lnTo>
                    <a:pt x="250" y="1029"/>
                  </a:lnTo>
                  <a:lnTo>
                    <a:pt x="170" y="1061"/>
                  </a:lnTo>
                  <a:lnTo>
                    <a:pt x="105" y="1101"/>
                  </a:lnTo>
                  <a:lnTo>
                    <a:pt x="56" y="1152"/>
                  </a:lnTo>
                  <a:lnTo>
                    <a:pt x="48" y="1194"/>
                  </a:lnTo>
                  <a:lnTo>
                    <a:pt x="81" y="1215"/>
                  </a:lnTo>
                  <a:lnTo>
                    <a:pt x="130" y="1205"/>
                  </a:lnTo>
                  <a:lnTo>
                    <a:pt x="170" y="1185"/>
                  </a:lnTo>
                  <a:lnTo>
                    <a:pt x="203" y="1185"/>
                  </a:lnTo>
                  <a:lnTo>
                    <a:pt x="186" y="1101"/>
                  </a:lnTo>
                  <a:lnTo>
                    <a:pt x="736" y="1101"/>
                  </a:lnTo>
                  <a:lnTo>
                    <a:pt x="736" y="1225"/>
                  </a:lnTo>
                  <a:lnTo>
                    <a:pt x="776" y="1247"/>
                  </a:lnTo>
                  <a:lnTo>
                    <a:pt x="759" y="1267"/>
                  </a:lnTo>
                  <a:lnTo>
                    <a:pt x="177" y="1267"/>
                  </a:lnTo>
                  <a:lnTo>
                    <a:pt x="219" y="1235"/>
                  </a:lnTo>
                  <a:lnTo>
                    <a:pt x="719" y="1225"/>
                  </a:lnTo>
                  <a:lnTo>
                    <a:pt x="719" y="1205"/>
                  </a:lnTo>
                  <a:lnTo>
                    <a:pt x="203" y="1205"/>
                  </a:lnTo>
                  <a:lnTo>
                    <a:pt x="152" y="1215"/>
                  </a:lnTo>
                  <a:lnTo>
                    <a:pt x="90" y="1235"/>
                  </a:lnTo>
                  <a:lnTo>
                    <a:pt x="56" y="1247"/>
                  </a:lnTo>
                  <a:lnTo>
                    <a:pt x="16" y="1225"/>
                  </a:lnTo>
                  <a:lnTo>
                    <a:pt x="0" y="1205"/>
                  </a:lnTo>
                  <a:lnTo>
                    <a:pt x="8" y="1162"/>
                  </a:lnTo>
                  <a:lnTo>
                    <a:pt x="33" y="1132"/>
                  </a:lnTo>
                  <a:lnTo>
                    <a:pt x="56" y="1142"/>
                  </a:lnTo>
                  <a:lnTo>
                    <a:pt x="121" y="1081"/>
                  </a:lnTo>
                  <a:lnTo>
                    <a:pt x="177" y="1049"/>
                  </a:lnTo>
                  <a:lnTo>
                    <a:pt x="170" y="1029"/>
                  </a:lnTo>
                  <a:lnTo>
                    <a:pt x="90" y="1069"/>
                  </a:lnTo>
                  <a:lnTo>
                    <a:pt x="186" y="1007"/>
                  </a:lnTo>
                  <a:lnTo>
                    <a:pt x="323" y="955"/>
                  </a:lnTo>
                  <a:lnTo>
                    <a:pt x="437" y="882"/>
                  </a:lnTo>
                  <a:lnTo>
                    <a:pt x="534" y="779"/>
                  </a:lnTo>
                  <a:lnTo>
                    <a:pt x="502" y="831"/>
                  </a:lnTo>
                  <a:lnTo>
                    <a:pt x="525" y="831"/>
                  </a:lnTo>
                  <a:lnTo>
                    <a:pt x="606" y="696"/>
                  </a:lnTo>
                  <a:lnTo>
                    <a:pt x="606" y="613"/>
                  </a:lnTo>
                  <a:lnTo>
                    <a:pt x="590" y="602"/>
                  </a:lnTo>
                  <a:lnTo>
                    <a:pt x="567" y="696"/>
                  </a:lnTo>
                  <a:lnTo>
                    <a:pt x="581" y="571"/>
                  </a:lnTo>
                  <a:lnTo>
                    <a:pt x="567" y="509"/>
                  </a:lnTo>
                  <a:lnTo>
                    <a:pt x="542" y="458"/>
                  </a:lnTo>
                  <a:lnTo>
                    <a:pt x="494" y="416"/>
                  </a:lnTo>
                  <a:lnTo>
                    <a:pt x="412" y="385"/>
                  </a:lnTo>
                  <a:lnTo>
                    <a:pt x="211" y="312"/>
                  </a:lnTo>
                  <a:lnTo>
                    <a:pt x="388" y="374"/>
                  </a:lnTo>
                  <a:lnTo>
                    <a:pt x="364" y="333"/>
                  </a:lnTo>
                  <a:lnTo>
                    <a:pt x="170" y="239"/>
                  </a:lnTo>
                  <a:lnTo>
                    <a:pt x="163" y="271"/>
                  </a:lnTo>
                  <a:lnTo>
                    <a:pt x="177" y="291"/>
                  </a:lnTo>
                  <a:lnTo>
                    <a:pt x="130" y="229"/>
                  </a:lnTo>
                  <a:lnTo>
                    <a:pt x="105" y="166"/>
                  </a:lnTo>
                  <a:lnTo>
                    <a:pt x="98" y="105"/>
                  </a:lnTo>
                  <a:lnTo>
                    <a:pt x="121" y="42"/>
                  </a:lnTo>
                  <a:lnTo>
                    <a:pt x="163" y="0"/>
                  </a:lnTo>
                  <a:lnTo>
                    <a:pt x="16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071" y="3136"/>
              <a:ext cx="543" cy="634"/>
            </a:xfrm>
            <a:custGeom>
              <a:avLst/>
              <a:gdLst>
                <a:gd name="T0" fmla="*/ 0 w 543"/>
                <a:gd name="T1" fmla="*/ 0 h 634"/>
                <a:gd name="T2" fmla="*/ 372 w 543"/>
                <a:gd name="T3" fmla="*/ 0 h 634"/>
                <a:gd name="T4" fmla="*/ 494 w 543"/>
                <a:gd name="T5" fmla="*/ 51 h 634"/>
                <a:gd name="T6" fmla="*/ 543 w 543"/>
                <a:gd name="T7" fmla="*/ 123 h 634"/>
                <a:gd name="T8" fmla="*/ 518 w 543"/>
                <a:gd name="T9" fmla="*/ 134 h 634"/>
                <a:gd name="T10" fmla="*/ 494 w 543"/>
                <a:gd name="T11" fmla="*/ 250 h 634"/>
                <a:gd name="T12" fmla="*/ 486 w 543"/>
                <a:gd name="T13" fmla="*/ 363 h 634"/>
                <a:gd name="T14" fmla="*/ 469 w 543"/>
                <a:gd name="T15" fmla="*/ 456 h 634"/>
                <a:gd name="T16" fmla="*/ 461 w 543"/>
                <a:gd name="T17" fmla="*/ 384 h 634"/>
                <a:gd name="T18" fmla="*/ 469 w 543"/>
                <a:gd name="T19" fmla="*/ 280 h 634"/>
                <a:gd name="T20" fmla="*/ 478 w 543"/>
                <a:gd name="T21" fmla="*/ 197 h 634"/>
                <a:gd name="T22" fmla="*/ 486 w 543"/>
                <a:gd name="T23" fmla="*/ 134 h 634"/>
                <a:gd name="T24" fmla="*/ 486 w 543"/>
                <a:gd name="T25" fmla="*/ 104 h 634"/>
                <a:gd name="T26" fmla="*/ 453 w 543"/>
                <a:gd name="T27" fmla="*/ 83 h 634"/>
                <a:gd name="T28" fmla="*/ 437 w 543"/>
                <a:gd name="T29" fmla="*/ 114 h 634"/>
                <a:gd name="T30" fmla="*/ 421 w 543"/>
                <a:gd name="T31" fmla="*/ 270 h 634"/>
                <a:gd name="T32" fmla="*/ 421 w 543"/>
                <a:gd name="T33" fmla="*/ 478 h 634"/>
                <a:gd name="T34" fmla="*/ 421 w 543"/>
                <a:gd name="T35" fmla="*/ 146 h 634"/>
                <a:gd name="T36" fmla="*/ 291 w 543"/>
                <a:gd name="T37" fmla="*/ 156 h 634"/>
                <a:gd name="T38" fmla="*/ 274 w 543"/>
                <a:gd name="T39" fmla="*/ 218 h 634"/>
                <a:gd name="T40" fmla="*/ 266 w 543"/>
                <a:gd name="T41" fmla="*/ 384 h 634"/>
                <a:gd name="T42" fmla="*/ 260 w 543"/>
                <a:gd name="T43" fmla="*/ 571 h 634"/>
                <a:gd name="T44" fmla="*/ 251 w 543"/>
                <a:gd name="T45" fmla="*/ 270 h 634"/>
                <a:gd name="T46" fmla="*/ 251 w 543"/>
                <a:gd name="T47" fmla="*/ 156 h 634"/>
                <a:gd name="T48" fmla="*/ 260 w 543"/>
                <a:gd name="T49" fmla="*/ 104 h 634"/>
                <a:gd name="T50" fmla="*/ 226 w 543"/>
                <a:gd name="T51" fmla="*/ 83 h 634"/>
                <a:gd name="T52" fmla="*/ 203 w 543"/>
                <a:gd name="T53" fmla="*/ 104 h 634"/>
                <a:gd name="T54" fmla="*/ 203 w 543"/>
                <a:gd name="T55" fmla="*/ 146 h 634"/>
                <a:gd name="T56" fmla="*/ 219 w 543"/>
                <a:gd name="T57" fmla="*/ 540 h 634"/>
                <a:gd name="T58" fmla="*/ 177 w 543"/>
                <a:gd name="T59" fmla="*/ 156 h 634"/>
                <a:gd name="T60" fmla="*/ 136 w 543"/>
                <a:gd name="T61" fmla="*/ 156 h 634"/>
                <a:gd name="T62" fmla="*/ 105 w 543"/>
                <a:gd name="T63" fmla="*/ 167 h 634"/>
                <a:gd name="T64" fmla="*/ 89 w 543"/>
                <a:gd name="T65" fmla="*/ 176 h 634"/>
                <a:gd name="T66" fmla="*/ 82 w 543"/>
                <a:gd name="T67" fmla="*/ 634 h 634"/>
                <a:gd name="T68" fmla="*/ 65 w 543"/>
                <a:gd name="T69" fmla="*/ 634 h 634"/>
                <a:gd name="T70" fmla="*/ 49 w 543"/>
                <a:gd name="T71" fmla="*/ 51 h 634"/>
                <a:gd name="T72" fmla="*/ 0 w 543"/>
                <a:gd name="T73" fmla="*/ 0 h 634"/>
                <a:gd name="T74" fmla="*/ 0 w 543"/>
                <a:gd name="T75" fmla="*/ 0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3" h="634">
                  <a:moveTo>
                    <a:pt x="0" y="0"/>
                  </a:moveTo>
                  <a:lnTo>
                    <a:pt x="372" y="0"/>
                  </a:lnTo>
                  <a:lnTo>
                    <a:pt x="494" y="51"/>
                  </a:lnTo>
                  <a:lnTo>
                    <a:pt x="543" y="123"/>
                  </a:lnTo>
                  <a:lnTo>
                    <a:pt x="518" y="134"/>
                  </a:lnTo>
                  <a:lnTo>
                    <a:pt x="494" y="250"/>
                  </a:lnTo>
                  <a:lnTo>
                    <a:pt x="486" y="363"/>
                  </a:lnTo>
                  <a:lnTo>
                    <a:pt x="469" y="456"/>
                  </a:lnTo>
                  <a:lnTo>
                    <a:pt x="461" y="384"/>
                  </a:lnTo>
                  <a:lnTo>
                    <a:pt x="469" y="280"/>
                  </a:lnTo>
                  <a:lnTo>
                    <a:pt x="478" y="197"/>
                  </a:lnTo>
                  <a:lnTo>
                    <a:pt x="486" y="134"/>
                  </a:lnTo>
                  <a:lnTo>
                    <a:pt x="486" y="104"/>
                  </a:lnTo>
                  <a:lnTo>
                    <a:pt x="453" y="83"/>
                  </a:lnTo>
                  <a:lnTo>
                    <a:pt x="437" y="114"/>
                  </a:lnTo>
                  <a:lnTo>
                    <a:pt x="421" y="270"/>
                  </a:lnTo>
                  <a:lnTo>
                    <a:pt x="421" y="478"/>
                  </a:lnTo>
                  <a:lnTo>
                    <a:pt x="421" y="146"/>
                  </a:lnTo>
                  <a:lnTo>
                    <a:pt x="291" y="156"/>
                  </a:lnTo>
                  <a:lnTo>
                    <a:pt x="274" y="218"/>
                  </a:lnTo>
                  <a:lnTo>
                    <a:pt x="266" y="384"/>
                  </a:lnTo>
                  <a:lnTo>
                    <a:pt x="260" y="571"/>
                  </a:lnTo>
                  <a:lnTo>
                    <a:pt x="251" y="270"/>
                  </a:lnTo>
                  <a:lnTo>
                    <a:pt x="251" y="156"/>
                  </a:lnTo>
                  <a:lnTo>
                    <a:pt x="260" y="104"/>
                  </a:lnTo>
                  <a:lnTo>
                    <a:pt x="226" y="83"/>
                  </a:lnTo>
                  <a:lnTo>
                    <a:pt x="203" y="104"/>
                  </a:lnTo>
                  <a:lnTo>
                    <a:pt x="203" y="146"/>
                  </a:lnTo>
                  <a:lnTo>
                    <a:pt x="219" y="540"/>
                  </a:lnTo>
                  <a:lnTo>
                    <a:pt x="177" y="156"/>
                  </a:lnTo>
                  <a:lnTo>
                    <a:pt x="136" y="156"/>
                  </a:lnTo>
                  <a:lnTo>
                    <a:pt x="105" y="167"/>
                  </a:lnTo>
                  <a:lnTo>
                    <a:pt x="89" y="176"/>
                  </a:lnTo>
                  <a:lnTo>
                    <a:pt x="82" y="634"/>
                  </a:lnTo>
                  <a:lnTo>
                    <a:pt x="65" y="634"/>
                  </a:lnTo>
                  <a:lnTo>
                    <a:pt x="4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589" y="3126"/>
              <a:ext cx="411" cy="664"/>
            </a:xfrm>
            <a:custGeom>
              <a:avLst/>
              <a:gdLst>
                <a:gd name="T0" fmla="*/ 0 w 411"/>
                <a:gd name="T1" fmla="*/ 0 h 664"/>
                <a:gd name="T2" fmla="*/ 411 w 411"/>
                <a:gd name="T3" fmla="*/ 0 h 664"/>
                <a:gd name="T4" fmla="*/ 395 w 411"/>
                <a:gd name="T5" fmla="*/ 41 h 664"/>
                <a:gd name="T6" fmla="*/ 315 w 411"/>
                <a:gd name="T7" fmla="*/ 73 h 664"/>
                <a:gd name="T8" fmla="*/ 290 w 411"/>
                <a:gd name="T9" fmla="*/ 664 h 664"/>
                <a:gd name="T10" fmla="*/ 290 w 411"/>
                <a:gd name="T11" fmla="*/ 177 h 664"/>
                <a:gd name="T12" fmla="*/ 258 w 411"/>
                <a:gd name="T13" fmla="*/ 166 h 664"/>
                <a:gd name="T14" fmla="*/ 209 w 411"/>
                <a:gd name="T15" fmla="*/ 177 h 664"/>
                <a:gd name="T16" fmla="*/ 169 w 411"/>
                <a:gd name="T17" fmla="*/ 446 h 664"/>
                <a:gd name="T18" fmla="*/ 137 w 411"/>
                <a:gd name="T19" fmla="*/ 633 h 664"/>
                <a:gd name="T20" fmla="*/ 177 w 411"/>
                <a:gd name="T21" fmla="*/ 93 h 664"/>
                <a:gd name="T22" fmla="*/ 160 w 411"/>
                <a:gd name="T23" fmla="*/ 73 h 664"/>
                <a:gd name="T24" fmla="*/ 128 w 411"/>
                <a:gd name="T25" fmla="*/ 93 h 664"/>
                <a:gd name="T26" fmla="*/ 104 w 411"/>
                <a:gd name="T27" fmla="*/ 602 h 664"/>
                <a:gd name="T28" fmla="*/ 98 w 411"/>
                <a:gd name="T29" fmla="*/ 144 h 664"/>
                <a:gd name="T30" fmla="*/ 64 w 411"/>
                <a:gd name="T31" fmla="*/ 61 h 664"/>
                <a:gd name="T32" fmla="*/ 16 w 411"/>
                <a:gd name="T33" fmla="*/ 10 h 664"/>
                <a:gd name="T34" fmla="*/ 0 w 411"/>
                <a:gd name="T35" fmla="*/ 0 h 664"/>
                <a:gd name="T36" fmla="*/ 0 w 411"/>
                <a:gd name="T37" fmla="*/ 0 h 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1" h="664">
                  <a:moveTo>
                    <a:pt x="0" y="0"/>
                  </a:moveTo>
                  <a:lnTo>
                    <a:pt x="411" y="0"/>
                  </a:lnTo>
                  <a:lnTo>
                    <a:pt x="395" y="41"/>
                  </a:lnTo>
                  <a:lnTo>
                    <a:pt x="315" y="73"/>
                  </a:lnTo>
                  <a:lnTo>
                    <a:pt x="290" y="664"/>
                  </a:lnTo>
                  <a:lnTo>
                    <a:pt x="290" y="177"/>
                  </a:lnTo>
                  <a:lnTo>
                    <a:pt x="258" y="166"/>
                  </a:lnTo>
                  <a:lnTo>
                    <a:pt x="209" y="177"/>
                  </a:lnTo>
                  <a:lnTo>
                    <a:pt x="169" y="446"/>
                  </a:lnTo>
                  <a:lnTo>
                    <a:pt x="137" y="633"/>
                  </a:lnTo>
                  <a:lnTo>
                    <a:pt x="177" y="93"/>
                  </a:lnTo>
                  <a:lnTo>
                    <a:pt x="160" y="73"/>
                  </a:lnTo>
                  <a:lnTo>
                    <a:pt x="128" y="93"/>
                  </a:lnTo>
                  <a:lnTo>
                    <a:pt x="104" y="602"/>
                  </a:lnTo>
                  <a:lnTo>
                    <a:pt x="98" y="144"/>
                  </a:lnTo>
                  <a:lnTo>
                    <a:pt x="64" y="61"/>
                  </a:lnTo>
                  <a:lnTo>
                    <a:pt x="1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103" y="2990"/>
              <a:ext cx="82" cy="104"/>
            </a:xfrm>
            <a:custGeom>
              <a:avLst/>
              <a:gdLst>
                <a:gd name="T0" fmla="*/ 0 w 82"/>
                <a:gd name="T1" fmla="*/ 104 h 104"/>
                <a:gd name="T2" fmla="*/ 0 w 82"/>
                <a:gd name="T3" fmla="*/ 0 h 104"/>
                <a:gd name="T4" fmla="*/ 82 w 82"/>
                <a:gd name="T5" fmla="*/ 0 h 104"/>
                <a:gd name="T6" fmla="*/ 25 w 82"/>
                <a:gd name="T7" fmla="*/ 22 h 104"/>
                <a:gd name="T8" fmla="*/ 0 w 82"/>
                <a:gd name="T9" fmla="*/ 104 h 104"/>
                <a:gd name="T10" fmla="*/ 0 w 82"/>
                <a:gd name="T11" fmla="*/ 104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04">
                  <a:moveTo>
                    <a:pt x="0" y="104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25" y="2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337" y="2980"/>
              <a:ext cx="598" cy="103"/>
            </a:xfrm>
            <a:custGeom>
              <a:avLst/>
              <a:gdLst>
                <a:gd name="T0" fmla="*/ 0 w 598"/>
                <a:gd name="T1" fmla="*/ 0 h 103"/>
                <a:gd name="T2" fmla="*/ 598 w 598"/>
                <a:gd name="T3" fmla="*/ 0 h 103"/>
                <a:gd name="T4" fmla="*/ 598 w 598"/>
                <a:gd name="T5" fmla="*/ 103 h 103"/>
                <a:gd name="T6" fmla="*/ 583 w 598"/>
                <a:gd name="T7" fmla="*/ 21 h 103"/>
                <a:gd name="T8" fmla="*/ 17 w 598"/>
                <a:gd name="T9" fmla="*/ 21 h 103"/>
                <a:gd name="T10" fmla="*/ 0 w 598"/>
                <a:gd name="T11" fmla="*/ 0 h 103"/>
                <a:gd name="T12" fmla="*/ 0 w 598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103">
                  <a:moveTo>
                    <a:pt x="0" y="0"/>
                  </a:moveTo>
                  <a:lnTo>
                    <a:pt x="598" y="0"/>
                  </a:lnTo>
                  <a:lnTo>
                    <a:pt x="598" y="103"/>
                  </a:lnTo>
                  <a:lnTo>
                    <a:pt x="583" y="21"/>
                  </a:lnTo>
                  <a:lnTo>
                    <a:pt x="1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823" y="3832"/>
              <a:ext cx="56" cy="30"/>
            </a:xfrm>
            <a:custGeom>
              <a:avLst/>
              <a:gdLst>
                <a:gd name="T0" fmla="*/ 8 w 56"/>
                <a:gd name="T1" fmla="*/ 0 h 30"/>
                <a:gd name="T2" fmla="*/ 56 w 56"/>
                <a:gd name="T3" fmla="*/ 0 h 30"/>
                <a:gd name="T4" fmla="*/ 56 w 56"/>
                <a:gd name="T5" fmla="*/ 30 h 30"/>
                <a:gd name="T6" fmla="*/ 0 w 56"/>
                <a:gd name="T7" fmla="*/ 30 h 30"/>
                <a:gd name="T8" fmla="*/ 8 w 56"/>
                <a:gd name="T9" fmla="*/ 0 h 30"/>
                <a:gd name="T10" fmla="*/ 8 w 5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30">
                  <a:moveTo>
                    <a:pt x="8" y="0"/>
                  </a:moveTo>
                  <a:lnTo>
                    <a:pt x="56" y="0"/>
                  </a:lnTo>
                  <a:lnTo>
                    <a:pt x="56" y="30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1871" y="3739"/>
              <a:ext cx="759" cy="227"/>
            </a:xfrm>
            <a:custGeom>
              <a:avLst/>
              <a:gdLst>
                <a:gd name="T0" fmla="*/ 8 w 759"/>
                <a:gd name="T1" fmla="*/ 154 h 227"/>
                <a:gd name="T2" fmla="*/ 129 w 759"/>
                <a:gd name="T3" fmla="*/ 164 h 227"/>
                <a:gd name="T4" fmla="*/ 219 w 759"/>
                <a:gd name="T5" fmla="*/ 144 h 227"/>
                <a:gd name="T6" fmla="*/ 291 w 759"/>
                <a:gd name="T7" fmla="*/ 103 h 227"/>
                <a:gd name="T8" fmla="*/ 332 w 759"/>
                <a:gd name="T9" fmla="*/ 71 h 227"/>
                <a:gd name="T10" fmla="*/ 347 w 759"/>
                <a:gd name="T11" fmla="*/ 51 h 227"/>
                <a:gd name="T12" fmla="*/ 324 w 759"/>
                <a:gd name="T13" fmla="*/ 40 h 227"/>
                <a:gd name="T14" fmla="*/ 347 w 759"/>
                <a:gd name="T15" fmla="*/ 31 h 227"/>
                <a:gd name="T16" fmla="*/ 421 w 759"/>
                <a:gd name="T17" fmla="*/ 40 h 227"/>
                <a:gd name="T18" fmla="*/ 541 w 759"/>
                <a:gd name="T19" fmla="*/ 31 h 227"/>
                <a:gd name="T20" fmla="*/ 646 w 759"/>
                <a:gd name="T21" fmla="*/ 20 h 227"/>
                <a:gd name="T22" fmla="*/ 694 w 759"/>
                <a:gd name="T23" fmla="*/ 9 h 227"/>
                <a:gd name="T24" fmla="*/ 736 w 759"/>
                <a:gd name="T25" fmla="*/ 0 h 227"/>
                <a:gd name="T26" fmla="*/ 759 w 759"/>
                <a:gd name="T27" fmla="*/ 0 h 227"/>
                <a:gd name="T28" fmla="*/ 736 w 759"/>
                <a:gd name="T29" fmla="*/ 51 h 227"/>
                <a:gd name="T30" fmla="*/ 671 w 759"/>
                <a:gd name="T31" fmla="*/ 103 h 227"/>
                <a:gd name="T32" fmla="*/ 623 w 759"/>
                <a:gd name="T33" fmla="*/ 134 h 227"/>
                <a:gd name="T34" fmla="*/ 728 w 759"/>
                <a:gd name="T35" fmla="*/ 154 h 227"/>
                <a:gd name="T36" fmla="*/ 694 w 759"/>
                <a:gd name="T37" fmla="*/ 176 h 227"/>
                <a:gd name="T38" fmla="*/ 638 w 759"/>
                <a:gd name="T39" fmla="*/ 176 h 227"/>
                <a:gd name="T40" fmla="*/ 598 w 759"/>
                <a:gd name="T41" fmla="*/ 196 h 227"/>
                <a:gd name="T42" fmla="*/ 445 w 759"/>
                <a:gd name="T43" fmla="*/ 207 h 227"/>
                <a:gd name="T44" fmla="*/ 267 w 759"/>
                <a:gd name="T45" fmla="*/ 227 h 227"/>
                <a:gd name="T46" fmla="*/ 226 w 759"/>
                <a:gd name="T47" fmla="*/ 227 h 227"/>
                <a:gd name="T48" fmla="*/ 0 w 759"/>
                <a:gd name="T49" fmla="*/ 164 h 227"/>
                <a:gd name="T50" fmla="*/ 242 w 759"/>
                <a:gd name="T51" fmla="*/ 207 h 227"/>
                <a:gd name="T52" fmla="*/ 404 w 759"/>
                <a:gd name="T53" fmla="*/ 176 h 227"/>
                <a:gd name="T54" fmla="*/ 516 w 759"/>
                <a:gd name="T55" fmla="*/ 144 h 227"/>
                <a:gd name="T56" fmla="*/ 606 w 759"/>
                <a:gd name="T57" fmla="*/ 103 h 227"/>
                <a:gd name="T58" fmla="*/ 671 w 759"/>
                <a:gd name="T59" fmla="*/ 63 h 227"/>
                <a:gd name="T60" fmla="*/ 694 w 759"/>
                <a:gd name="T61" fmla="*/ 31 h 227"/>
                <a:gd name="T62" fmla="*/ 590 w 759"/>
                <a:gd name="T63" fmla="*/ 51 h 227"/>
                <a:gd name="T64" fmla="*/ 462 w 759"/>
                <a:gd name="T65" fmla="*/ 63 h 227"/>
                <a:gd name="T66" fmla="*/ 347 w 759"/>
                <a:gd name="T67" fmla="*/ 63 h 227"/>
                <a:gd name="T68" fmla="*/ 291 w 759"/>
                <a:gd name="T69" fmla="*/ 93 h 227"/>
                <a:gd name="T70" fmla="*/ 186 w 759"/>
                <a:gd name="T71" fmla="*/ 154 h 227"/>
                <a:gd name="T72" fmla="*/ 8 w 759"/>
                <a:gd name="T73" fmla="*/ 154 h 227"/>
                <a:gd name="T74" fmla="*/ 8 w 759"/>
                <a:gd name="T75" fmla="*/ 154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59" h="227">
                  <a:moveTo>
                    <a:pt x="8" y="154"/>
                  </a:moveTo>
                  <a:lnTo>
                    <a:pt x="129" y="164"/>
                  </a:lnTo>
                  <a:lnTo>
                    <a:pt x="219" y="144"/>
                  </a:lnTo>
                  <a:lnTo>
                    <a:pt x="291" y="103"/>
                  </a:lnTo>
                  <a:lnTo>
                    <a:pt x="332" y="71"/>
                  </a:lnTo>
                  <a:lnTo>
                    <a:pt x="347" y="51"/>
                  </a:lnTo>
                  <a:lnTo>
                    <a:pt x="324" y="40"/>
                  </a:lnTo>
                  <a:lnTo>
                    <a:pt x="347" y="31"/>
                  </a:lnTo>
                  <a:lnTo>
                    <a:pt x="421" y="40"/>
                  </a:lnTo>
                  <a:lnTo>
                    <a:pt x="541" y="31"/>
                  </a:lnTo>
                  <a:lnTo>
                    <a:pt x="646" y="20"/>
                  </a:lnTo>
                  <a:lnTo>
                    <a:pt x="694" y="9"/>
                  </a:lnTo>
                  <a:lnTo>
                    <a:pt x="736" y="0"/>
                  </a:lnTo>
                  <a:lnTo>
                    <a:pt x="759" y="0"/>
                  </a:lnTo>
                  <a:lnTo>
                    <a:pt x="736" y="51"/>
                  </a:lnTo>
                  <a:lnTo>
                    <a:pt x="671" y="103"/>
                  </a:lnTo>
                  <a:lnTo>
                    <a:pt x="623" y="134"/>
                  </a:lnTo>
                  <a:lnTo>
                    <a:pt x="728" y="154"/>
                  </a:lnTo>
                  <a:lnTo>
                    <a:pt x="694" y="176"/>
                  </a:lnTo>
                  <a:lnTo>
                    <a:pt x="638" y="176"/>
                  </a:lnTo>
                  <a:lnTo>
                    <a:pt x="598" y="196"/>
                  </a:lnTo>
                  <a:lnTo>
                    <a:pt x="445" y="207"/>
                  </a:lnTo>
                  <a:lnTo>
                    <a:pt x="267" y="227"/>
                  </a:lnTo>
                  <a:lnTo>
                    <a:pt x="226" y="227"/>
                  </a:lnTo>
                  <a:lnTo>
                    <a:pt x="0" y="164"/>
                  </a:lnTo>
                  <a:lnTo>
                    <a:pt x="242" y="207"/>
                  </a:lnTo>
                  <a:lnTo>
                    <a:pt x="404" y="176"/>
                  </a:lnTo>
                  <a:lnTo>
                    <a:pt x="516" y="144"/>
                  </a:lnTo>
                  <a:lnTo>
                    <a:pt x="606" y="103"/>
                  </a:lnTo>
                  <a:lnTo>
                    <a:pt x="671" y="63"/>
                  </a:lnTo>
                  <a:lnTo>
                    <a:pt x="694" y="31"/>
                  </a:lnTo>
                  <a:lnTo>
                    <a:pt x="590" y="51"/>
                  </a:lnTo>
                  <a:lnTo>
                    <a:pt x="462" y="63"/>
                  </a:lnTo>
                  <a:lnTo>
                    <a:pt x="347" y="63"/>
                  </a:lnTo>
                  <a:lnTo>
                    <a:pt x="291" y="93"/>
                  </a:lnTo>
                  <a:lnTo>
                    <a:pt x="186" y="154"/>
                  </a:lnTo>
                  <a:lnTo>
                    <a:pt x="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288" y="3770"/>
              <a:ext cx="775" cy="238"/>
            </a:xfrm>
            <a:custGeom>
              <a:avLst/>
              <a:gdLst>
                <a:gd name="T0" fmla="*/ 775 w 775"/>
                <a:gd name="T1" fmla="*/ 20 h 238"/>
                <a:gd name="T2" fmla="*/ 743 w 775"/>
                <a:gd name="T3" fmla="*/ 82 h 238"/>
                <a:gd name="T4" fmla="*/ 750 w 775"/>
                <a:gd name="T5" fmla="*/ 92 h 238"/>
                <a:gd name="T6" fmla="*/ 710 w 775"/>
                <a:gd name="T7" fmla="*/ 165 h 238"/>
                <a:gd name="T8" fmla="*/ 671 w 775"/>
                <a:gd name="T9" fmla="*/ 176 h 238"/>
                <a:gd name="T10" fmla="*/ 663 w 775"/>
                <a:gd name="T11" fmla="*/ 196 h 238"/>
                <a:gd name="T12" fmla="*/ 299 w 775"/>
                <a:gd name="T13" fmla="*/ 228 h 238"/>
                <a:gd name="T14" fmla="*/ 324 w 775"/>
                <a:gd name="T15" fmla="*/ 238 h 238"/>
                <a:gd name="T16" fmla="*/ 202 w 775"/>
                <a:gd name="T17" fmla="*/ 228 h 238"/>
                <a:gd name="T18" fmla="*/ 65 w 775"/>
                <a:gd name="T19" fmla="*/ 238 h 238"/>
                <a:gd name="T20" fmla="*/ 105 w 775"/>
                <a:gd name="T21" fmla="*/ 186 h 238"/>
                <a:gd name="T22" fmla="*/ 0 w 775"/>
                <a:gd name="T23" fmla="*/ 113 h 238"/>
                <a:gd name="T24" fmla="*/ 289 w 775"/>
                <a:gd name="T25" fmla="*/ 0 h 238"/>
                <a:gd name="T26" fmla="*/ 25 w 775"/>
                <a:gd name="T27" fmla="*/ 113 h 238"/>
                <a:gd name="T28" fmla="*/ 145 w 775"/>
                <a:gd name="T29" fmla="*/ 176 h 238"/>
                <a:gd name="T30" fmla="*/ 242 w 775"/>
                <a:gd name="T31" fmla="*/ 186 h 238"/>
                <a:gd name="T32" fmla="*/ 234 w 775"/>
                <a:gd name="T33" fmla="*/ 165 h 238"/>
                <a:gd name="T34" fmla="*/ 299 w 775"/>
                <a:gd name="T35" fmla="*/ 186 h 238"/>
                <a:gd name="T36" fmla="*/ 525 w 775"/>
                <a:gd name="T37" fmla="*/ 176 h 238"/>
                <a:gd name="T38" fmla="*/ 411 w 775"/>
                <a:gd name="T39" fmla="*/ 123 h 238"/>
                <a:gd name="T40" fmla="*/ 590 w 775"/>
                <a:gd name="T41" fmla="*/ 165 h 238"/>
                <a:gd name="T42" fmla="*/ 663 w 775"/>
                <a:gd name="T43" fmla="*/ 156 h 238"/>
                <a:gd name="T44" fmla="*/ 703 w 775"/>
                <a:gd name="T45" fmla="*/ 123 h 238"/>
                <a:gd name="T46" fmla="*/ 743 w 775"/>
                <a:gd name="T47" fmla="*/ 52 h 238"/>
                <a:gd name="T48" fmla="*/ 590 w 775"/>
                <a:gd name="T49" fmla="*/ 92 h 238"/>
                <a:gd name="T50" fmla="*/ 476 w 775"/>
                <a:gd name="T51" fmla="*/ 92 h 238"/>
                <a:gd name="T52" fmla="*/ 411 w 775"/>
                <a:gd name="T53" fmla="*/ 92 h 238"/>
                <a:gd name="T54" fmla="*/ 614 w 775"/>
                <a:gd name="T55" fmla="*/ 72 h 238"/>
                <a:gd name="T56" fmla="*/ 775 w 775"/>
                <a:gd name="T57" fmla="*/ 20 h 238"/>
                <a:gd name="T58" fmla="*/ 775 w 775"/>
                <a:gd name="T59" fmla="*/ 20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5" h="238">
                  <a:moveTo>
                    <a:pt x="775" y="20"/>
                  </a:moveTo>
                  <a:lnTo>
                    <a:pt x="743" y="82"/>
                  </a:lnTo>
                  <a:lnTo>
                    <a:pt x="750" y="92"/>
                  </a:lnTo>
                  <a:lnTo>
                    <a:pt x="710" y="165"/>
                  </a:lnTo>
                  <a:lnTo>
                    <a:pt x="671" y="176"/>
                  </a:lnTo>
                  <a:lnTo>
                    <a:pt x="663" y="196"/>
                  </a:lnTo>
                  <a:lnTo>
                    <a:pt x="299" y="228"/>
                  </a:lnTo>
                  <a:lnTo>
                    <a:pt x="324" y="238"/>
                  </a:lnTo>
                  <a:lnTo>
                    <a:pt x="202" y="228"/>
                  </a:lnTo>
                  <a:lnTo>
                    <a:pt x="65" y="238"/>
                  </a:lnTo>
                  <a:lnTo>
                    <a:pt x="105" y="186"/>
                  </a:lnTo>
                  <a:lnTo>
                    <a:pt x="0" y="113"/>
                  </a:lnTo>
                  <a:lnTo>
                    <a:pt x="289" y="0"/>
                  </a:lnTo>
                  <a:lnTo>
                    <a:pt x="25" y="113"/>
                  </a:lnTo>
                  <a:lnTo>
                    <a:pt x="145" y="176"/>
                  </a:lnTo>
                  <a:lnTo>
                    <a:pt x="242" y="186"/>
                  </a:lnTo>
                  <a:lnTo>
                    <a:pt x="234" y="165"/>
                  </a:lnTo>
                  <a:lnTo>
                    <a:pt x="299" y="186"/>
                  </a:lnTo>
                  <a:lnTo>
                    <a:pt x="525" y="176"/>
                  </a:lnTo>
                  <a:lnTo>
                    <a:pt x="411" y="123"/>
                  </a:lnTo>
                  <a:lnTo>
                    <a:pt x="590" y="165"/>
                  </a:lnTo>
                  <a:lnTo>
                    <a:pt x="663" y="156"/>
                  </a:lnTo>
                  <a:lnTo>
                    <a:pt x="703" y="123"/>
                  </a:lnTo>
                  <a:lnTo>
                    <a:pt x="743" y="52"/>
                  </a:lnTo>
                  <a:lnTo>
                    <a:pt x="590" y="92"/>
                  </a:lnTo>
                  <a:lnTo>
                    <a:pt x="476" y="92"/>
                  </a:lnTo>
                  <a:lnTo>
                    <a:pt x="411" y="92"/>
                  </a:lnTo>
                  <a:lnTo>
                    <a:pt x="614" y="72"/>
                  </a:lnTo>
                  <a:lnTo>
                    <a:pt x="77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38" y="3759"/>
              <a:ext cx="138" cy="114"/>
            </a:xfrm>
            <a:custGeom>
              <a:avLst/>
              <a:gdLst>
                <a:gd name="T0" fmla="*/ 0 w 138"/>
                <a:gd name="T1" fmla="*/ 0 h 114"/>
                <a:gd name="T2" fmla="*/ 138 w 138"/>
                <a:gd name="T3" fmla="*/ 114 h 114"/>
                <a:gd name="T4" fmla="*/ 39 w 138"/>
                <a:gd name="T5" fmla="*/ 11 h 114"/>
                <a:gd name="T6" fmla="*/ 0 w 138"/>
                <a:gd name="T7" fmla="*/ 0 h 114"/>
                <a:gd name="T8" fmla="*/ 0 w 13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14">
                  <a:moveTo>
                    <a:pt x="0" y="0"/>
                  </a:moveTo>
                  <a:lnTo>
                    <a:pt x="138" y="114"/>
                  </a:lnTo>
                  <a:lnTo>
                    <a:pt x="3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911" y="1985"/>
              <a:ext cx="217" cy="185"/>
            </a:xfrm>
            <a:custGeom>
              <a:avLst/>
              <a:gdLst>
                <a:gd name="T0" fmla="*/ 0 w 217"/>
                <a:gd name="T1" fmla="*/ 9 h 185"/>
                <a:gd name="T2" fmla="*/ 63 w 217"/>
                <a:gd name="T3" fmla="*/ 40 h 185"/>
                <a:gd name="T4" fmla="*/ 120 w 217"/>
                <a:gd name="T5" fmla="*/ 40 h 185"/>
                <a:gd name="T6" fmla="*/ 152 w 217"/>
                <a:gd name="T7" fmla="*/ 82 h 185"/>
                <a:gd name="T8" fmla="*/ 160 w 217"/>
                <a:gd name="T9" fmla="*/ 133 h 185"/>
                <a:gd name="T10" fmla="*/ 200 w 217"/>
                <a:gd name="T11" fmla="*/ 185 h 185"/>
                <a:gd name="T12" fmla="*/ 217 w 217"/>
                <a:gd name="T13" fmla="*/ 133 h 185"/>
                <a:gd name="T14" fmla="*/ 200 w 217"/>
                <a:gd name="T15" fmla="*/ 102 h 185"/>
                <a:gd name="T16" fmla="*/ 152 w 217"/>
                <a:gd name="T17" fmla="*/ 72 h 185"/>
                <a:gd name="T18" fmla="*/ 127 w 217"/>
                <a:gd name="T19" fmla="*/ 18 h 185"/>
                <a:gd name="T20" fmla="*/ 112 w 217"/>
                <a:gd name="T21" fmla="*/ 18 h 185"/>
                <a:gd name="T22" fmla="*/ 56 w 217"/>
                <a:gd name="T23" fmla="*/ 29 h 185"/>
                <a:gd name="T24" fmla="*/ 0 w 217"/>
                <a:gd name="T25" fmla="*/ 0 h 185"/>
                <a:gd name="T26" fmla="*/ 0 w 217"/>
                <a:gd name="T27" fmla="*/ 9 h 185"/>
                <a:gd name="T28" fmla="*/ 0 w 217"/>
                <a:gd name="T29" fmla="*/ 9 h 1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185">
                  <a:moveTo>
                    <a:pt x="0" y="9"/>
                  </a:moveTo>
                  <a:lnTo>
                    <a:pt x="63" y="40"/>
                  </a:lnTo>
                  <a:lnTo>
                    <a:pt x="120" y="40"/>
                  </a:lnTo>
                  <a:lnTo>
                    <a:pt x="152" y="82"/>
                  </a:lnTo>
                  <a:lnTo>
                    <a:pt x="160" y="133"/>
                  </a:lnTo>
                  <a:lnTo>
                    <a:pt x="200" y="185"/>
                  </a:lnTo>
                  <a:lnTo>
                    <a:pt x="217" y="133"/>
                  </a:lnTo>
                  <a:lnTo>
                    <a:pt x="200" y="102"/>
                  </a:lnTo>
                  <a:lnTo>
                    <a:pt x="152" y="72"/>
                  </a:lnTo>
                  <a:lnTo>
                    <a:pt x="127" y="18"/>
                  </a:lnTo>
                  <a:lnTo>
                    <a:pt x="112" y="18"/>
                  </a:lnTo>
                  <a:lnTo>
                    <a:pt x="56" y="2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781" y="2025"/>
              <a:ext cx="242" cy="280"/>
            </a:xfrm>
            <a:custGeom>
              <a:avLst/>
              <a:gdLst>
                <a:gd name="T0" fmla="*/ 121 w 242"/>
                <a:gd name="T1" fmla="*/ 62 h 280"/>
                <a:gd name="T2" fmla="*/ 170 w 242"/>
                <a:gd name="T3" fmla="*/ 105 h 280"/>
                <a:gd name="T4" fmla="*/ 225 w 242"/>
                <a:gd name="T5" fmla="*/ 114 h 280"/>
                <a:gd name="T6" fmla="*/ 242 w 242"/>
                <a:gd name="T7" fmla="*/ 114 h 280"/>
                <a:gd name="T8" fmla="*/ 225 w 242"/>
                <a:gd name="T9" fmla="*/ 145 h 280"/>
                <a:gd name="T10" fmla="*/ 225 w 242"/>
                <a:gd name="T11" fmla="*/ 208 h 280"/>
                <a:gd name="T12" fmla="*/ 234 w 242"/>
                <a:gd name="T13" fmla="*/ 238 h 280"/>
                <a:gd name="T14" fmla="*/ 225 w 242"/>
                <a:gd name="T15" fmla="*/ 260 h 280"/>
                <a:gd name="T16" fmla="*/ 210 w 242"/>
                <a:gd name="T17" fmla="*/ 280 h 280"/>
                <a:gd name="T18" fmla="*/ 186 w 242"/>
                <a:gd name="T19" fmla="*/ 260 h 280"/>
                <a:gd name="T20" fmla="*/ 161 w 242"/>
                <a:gd name="T21" fmla="*/ 260 h 280"/>
                <a:gd name="T22" fmla="*/ 170 w 242"/>
                <a:gd name="T23" fmla="*/ 229 h 280"/>
                <a:gd name="T24" fmla="*/ 170 w 242"/>
                <a:gd name="T25" fmla="*/ 198 h 280"/>
                <a:gd name="T26" fmla="*/ 152 w 242"/>
                <a:gd name="T27" fmla="*/ 186 h 280"/>
                <a:gd name="T28" fmla="*/ 138 w 242"/>
                <a:gd name="T29" fmla="*/ 176 h 280"/>
                <a:gd name="T30" fmla="*/ 113 w 242"/>
                <a:gd name="T31" fmla="*/ 186 h 280"/>
                <a:gd name="T32" fmla="*/ 152 w 242"/>
                <a:gd name="T33" fmla="*/ 156 h 280"/>
                <a:gd name="T34" fmla="*/ 145 w 242"/>
                <a:gd name="T35" fmla="*/ 125 h 280"/>
                <a:gd name="T36" fmla="*/ 130 w 242"/>
                <a:gd name="T37" fmla="*/ 105 h 280"/>
                <a:gd name="T38" fmla="*/ 105 w 242"/>
                <a:gd name="T39" fmla="*/ 93 h 280"/>
                <a:gd name="T40" fmla="*/ 80 w 242"/>
                <a:gd name="T41" fmla="*/ 105 h 280"/>
                <a:gd name="T42" fmla="*/ 0 w 242"/>
                <a:gd name="T43" fmla="*/ 156 h 280"/>
                <a:gd name="T44" fmla="*/ 97 w 242"/>
                <a:gd name="T45" fmla="*/ 62 h 280"/>
                <a:gd name="T46" fmla="*/ 97 w 242"/>
                <a:gd name="T47" fmla="*/ 32 h 280"/>
                <a:gd name="T48" fmla="*/ 105 w 242"/>
                <a:gd name="T49" fmla="*/ 0 h 280"/>
                <a:gd name="T50" fmla="*/ 105 w 242"/>
                <a:gd name="T51" fmla="*/ 32 h 280"/>
                <a:gd name="T52" fmla="*/ 121 w 242"/>
                <a:gd name="T53" fmla="*/ 62 h 280"/>
                <a:gd name="T54" fmla="*/ 121 w 242"/>
                <a:gd name="T55" fmla="*/ 62 h 2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2" h="280">
                  <a:moveTo>
                    <a:pt x="121" y="62"/>
                  </a:moveTo>
                  <a:lnTo>
                    <a:pt x="170" y="105"/>
                  </a:lnTo>
                  <a:lnTo>
                    <a:pt x="225" y="114"/>
                  </a:lnTo>
                  <a:lnTo>
                    <a:pt x="242" y="114"/>
                  </a:lnTo>
                  <a:lnTo>
                    <a:pt x="225" y="145"/>
                  </a:lnTo>
                  <a:lnTo>
                    <a:pt x="225" y="208"/>
                  </a:lnTo>
                  <a:lnTo>
                    <a:pt x="234" y="238"/>
                  </a:lnTo>
                  <a:lnTo>
                    <a:pt x="225" y="260"/>
                  </a:lnTo>
                  <a:lnTo>
                    <a:pt x="210" y="280"/>
                  </a:lnTo>
                  <a:lnTo>
                    <a:pt x="186" y="260"/>
                  </a:lnTo>
                  <a:lnTo>
                    <a:pt x="161" y="260"/>
                  </a:lnTo>
                  <a:lnTo>
                    <a:pt x="170" y="229"/>
                  </a:lnTo>
                  <a:lnTo>
                    <a:pt x="170" y="198"/>
                  </a:lnTo>
                  <a:lnTo>
                    <a:pt x="152" y="186"/>
                  </a:lnTo>
                  <a:lnTo>
                    <a:pt x="138" y="176"/>
                  </a:lnTo>
                  <a:lnTo>
                    <a:pt x="113" y="186"/>
                  </a:lnTo>
                  <a:lnTo>
                    <a:pt x="152" y="156"/>
                  </a:lnTo>
                  <a:lnTo>
                    <a:pt x="145" y="125"/>
                  </a:lnTo>
                  <a:lnTo>
                    <a:pt x="130" y="105"/>
                  </a:lnTo>
                  <a:lnTo>
                    <a:pt x="105" y="93"/>
                  </a:lnTo>
                  <a:lnTo>
                    <a:pt x="80" y="105"/>
                  </a:lnTo>
                  <a:lnTo>
                    <a:pt x="0" y="156"/>
                  </a:lnTo>
                  <a:lnTo>
                    <a:pt x="97" y="62"/>
                  </a:lnTo>
                  <a:lnTo>
                    <a:pt x="97" y="32"/>
                  </a:lnTo>
                  <a:lnTo>
                    <a:pt x="105" y="0"/>
                  </a:lnTo>
                  <a:lnTo>
                    <a:pt x="105" y="32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442" y="1371"/>
              <a:ext cx="444" cy="738"/>
            </a:xfrm>
            <a:custGeom>
              <a:avLst/>
              <a:gdLst>
                <a:gd name="T0" fmla="*/ 412 w 444"/>
                <a:gd name="T1" fmla="*/ 738 h 738"/>
                <a:gd name="T2" fmla="*/ 0 w 444"/>
                <a:gd name="T3" fmla="*/ 0 h 738"/>
                <a:gd name="T4" fmla="*/ 419 w 444"/>
                <a:gd name="T5" fmla="*/ 666 h 738"/>
                <a:gd name="T6" fmla="*/ 282 w 444"/>
                <a:gd name="T7" fmla="*/ 467 h 738"/>
                <a:gd name="T8" fmla="*/ 387 w 444"/>
                <a:gd name="T9" fmla="*/ 686 h 738"/>
                <a:gd name="T10" fmla="*/ 419 w 444"/>
                <a:gd name="T11" fmla="*/ 666 h 738"/>
                <a:gd name="T12" fmla="*/ 444 w 444"/>
                <a:gd name="T13" fmla="*/ 716 h 738"/>
                <a:gd name="T14" fmla="*/ 412 w 444"/>
                <a:gd name="T15" fmla="*/ 738 h 738"/>
                <a:gd name="T16" fmla="*/ 412 w 444"/>
                <a:gd name="T17" fmla="*/ 738 h 7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4" h="738">
                  <a:moveTo>
                    <a:pt x="412" y="738"/>
                  </a:moveTo>
                  <a:lnTo>
                    <a:pt x="0" y="0"/>
                  </a:lnTo>
                  <a:lnTo>
                    <a:pt x="419" y="666"/>
                  </a:lnTo>
                  <a:lnTo>
                    <a:pt x="282" y="467"/>
                  </a:lnTo>
                  <a:lnTo>
                    <a:pt x="387" y="686"/>
                  </a:lnTo>
                  <a:lnTo>
                    <a:pt x="419" y="666"/>
                  </a:lnTo>
                  <a:lnTo>
                    <a:pt x="444" y="716"/>
                  </a:lnTo>
                  <a:lnTo>
                    <a:pt x="412" y="7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739" y="2201"/>
              <a:ext cx="98" cy="136"/>
            </a:xfrm>
            <a:custGeom>
              <a:avLst/>
              <a:gdLst>
                <a:gd name="T0" fmla="*/ 17 w 98"/>
                <a:gd name="T1" fmla="*/ 0 h 136"/>
                <a:gd name="T2" fmla="*/ 17 w 98"/>
                <a:gd name="T3" fmla="*/ 32 h 136"/>
                <a:gd name="T4" fmla="*/ 42 w 98"/>
                <a:gd name="T5" fmla="*/ 42 h 136"/>
                <a:gd name="T6" fmla="*/ 74 w 98"/>
                <a:gd name="T7" fmla="*/ 42 h 136"/>
                <a:gd name="T8" fmla="*/ 42 w 98"/>
                <a:gd name="T9" fmla="*/ 84 h 136"/>
                <a:gd name="T10" fmla="*/ 50 w 98"/>
                <a:gd name="T11" fmla="*/ 104 h 136"/>
                <a:gd name="T12" fmla="*/ 65 w 98"/>
                <a:gd name="T13" fmla="*/ 116 h 136"/>
                <a:gd name="T14" fmla="*/ 98 w 98"/>
                <a:gd name="T15" fmla="*/ 125 h 136"/>
                <a:gd name="T16" fmla="*/ 58 w 98"/>
                <a:gd name="T17" fmla="*/ 136 h 136"/>
                <a:gd name="T18" fmla="*/ 25 w 98"/>
                <a:gd name="T19" fmla="*/ 104 h 136"/>
                <a:gd name="T20" fmla="*/ 42 w 98"/>
                <a:gd name="T21" fmla="*/ 62 h 136"/>
                <a:gd name="T22" fmla="*/ 0 w 98"/>
                <a:gd name="T23" fmla="*/ 53 h 136"/>
                <a:gd name="T24" fmla="*/ 0 w 98"/>
                <a:gd name="T25" fmla="*/ 10 h 136"/>
                <a:gd name="T26" fmla="*/ 17 w 98"/>
                <a:gd name="T27" fmla="*/ 0 h 136"/>
                <a:gd name="T28" fmla="*/ 17 w 98"/>
                <a:gd name="T29" fmla="*/ 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8" h="136">
                  <a:moveTo>
                    <a:pt x="17" y="0"/>
                  </a:moveTo>
                  <a:lnTo>
                    <a:pt x="17" y="32"/>
                  </a:lnTo>
                  <a:lnTo>
                    <a:pt x="42" y="42"/>
                  </a:lnTo>
                  <a:lnTo>
                    <a:pt x="74" y="42"/>
                  </a:lnTo>
                  <a:lnTo>
                    <a:pt x="42" y="84"/>
                  </a:lnTo>
                  <a:lnTo>
                    <a:pt x="50" y="104"/>
                  </a:lnTo>
                  <a:lnTo>
                    <a:pt x="65" y="116"/>
                  </a:lnTo>
                  <a:lnTo>
                    <a:pt x="98" y="125"/>
                  </a:lnTo>
                  <a:lnTo>
                    <a:pt x="58" y="136"/>
                  </a:lnTo>
                  <a:lnTo>
                    <a:pt x="25" y="104"/>
                  </a:lnTo>
                  <a:lnTo>
                    <a:pt x="42" y="62"/>
                  </a:lnTo>
                  <a:lnTo>
                    <a:pt x="0" y="53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894" y="2285"/>
              <a:ext cx="65" cy="93"/>
            </a:xfrm>
            <a:custGeom>
              <a:avLst/>
              <a:gdLst>
                <a:gd name="T0" fmla="*/ 0 w 65"/>
                <a:gd name="T1" fmla="*/ 20 h 93"/>
                <a:gd name="T2" fmla="*/ 17 w 65"/>
                <a:gd name="T3" fmla="*/ 41 h 93"/>
                <a:gd name="T4" fmla="*/ 32 w 65"/>
                <a:gd name="T5" fmla="*/ 93 h 93"/>
                <a:gd name="T6" fmla="*/ 65 w 65"/>
                <a:gd name="T7" fmla="*/ 72 h 93"/>
                <a:gd name="T8" fmla="*/ 39 w 65"/>
                <a:gd name="T9" fmla="*/ 0 h 93"/>
                <a:gd name="T10" fmla="*/ 0 w 65"/>
                <a:gd name="T11" fmla="*/ 20 h 93"/>
                <a:gd name="T12" fmla="*/ 0 w 65"/>
                <a:gd name="T13" fmla="*/ 2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93">
                  <a:moveTo>
                    <a:pt x="0" y="20"/>
                  </a:moveTo>
                  <a:lnTo>
                    <a:pt x="17" y="41"/>
                  </a:lnTo>
                  <a:lnTo>
                    <a:pt x="32" y="93"/>
                  </a:lnTo>
                  <a:lnTo>
                    <a:pt x="65" y="72"/>
                  </a:lnTo>
                  <a:lnTo>
                    <a:pt x="3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622" y="1671"/>
              <a:ext cx="71" cy="43"/>
            </a:xfrm>
            <a:custGeom>
              <a:avLst/>
              <a:gdLst>
                <a:gd name="T0" fmla="*/ 0 w 71"/>
                <a:gd name="T1" fmla="*/ 22 h 43"/>
                <a:gd name="T2" fmla="*/ 71 w 71"/>
                <a:gd name="T3" fmla="*/ 43 h 43"/>
                <a:gd name="T4" fmla="*/ 65 w 71"/>
                <a:gd name="T5" fmla="*/ 0 h 43"/>
                <a:gd name="T6" fmla="*/ 6 w 71"/>
                <a:gd name="T7" fmla="*/ 0 h 43"/>
                <a:gd name="T8" fmla="*/ 0 w 71"/>
                <a:gd name="T9" fmla="*/ 22 h 43"/>
                <a:gd name="T10" fmla="*/ 0 w 71"/>
                <a:gd name="T11" fmla="*/ 22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43">
                  <a:moveTo>
                    <a:pt x="0" y="22"/>
                  </a:moveTo>
                  <a:lnTo>
                    <a:pt x="71" y="43"/>
                  </a:lnTo>
                  <a:lnTo>
                    <a:pt x="65" y="0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871" y="1745"/>
              <a:ext cx="56" cy="42"/>
            </a:xfrm>
            <a:custGeom>
              <a:avLst/>
              <a:gdLst>
                <a:gd name="T0" fmla="*/ 0 w 56"/>
                <a:gd name="T1" fmla="*/ 20 h 42"/>
                <a:gd name="T2" fmla="*/ 41 w 56"/>
                <a:gd name="T3" fmla="*/ 42 h 42"/>
                <a:gd name="T4" fmla="*/ 56 w 56"/>
                <a:gd name="T5" fmla="*/ 30 h 42"/>
                <a:gd name="T6" fmla="*/ 8 w 56"/>
                <a:gd name="T7" fmla="*/ 0 h 42"/>
                <a:gd name="T8" fmla="*/ 0 w 56"/>
                <a:gd name="T9" fmla="*/ 20 h 42"/>
                <a:gd name="T10" fmla="*/ 0 w 56"/>
                <a:gd name="T11" fmla="*/ 2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42">
                  <a:moveTo>
                    <a:pt x="0" y="20"/>
                  </a:moveTo>
                  <a:lnTo>
                    <a:pt x="41" y="42"/>
                  </a:lnTo>
                  <a:lnTo>
                    <a:pt x="56" y="30"/>
                  </a:lnTo>
                  <a:lnTo>
                    <a:pt x="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186" y="2800"/>
              <a:ext cx="81" cy="47"/>
            </a:xfrm>
            <a:custGeom>
              <a:avLst/>
              <a:gdLst>
                <a:gd name="T0" fmla="*/ 0 w 81"/>
                <a:gd name="T1" fmla="*/ 47 h 47"/>
                <a:gd name="T2" fmla="*/ 45 w 81"/>
                <a:gd name="T3" fmla="*/ 39 h 47"/>
                <a:gd name="T4" fmla="*/ 81 w 81"/>
                <a:gd name="T5" fmla="*/ 39 h 47"/>
                <a:gd name="T6" fmla="*/ 77 w 81"/>
                <a:gd name="T7" fmla="*/ 0 h 47"/>
                <a:gd name="T8" fmla="*/ 61 w 81"/>
                <a:gd name="T9" fmla="*/ 27 h 47"/>
                <a:gd name="T10" fmla="*/ 0 w 81"/>
                <a:gd name="T11" fmla="*/ 47 h 47"/>
                <a:gd name="T12" fmla="*/ 0 w 81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47">
                  <a:moveTo>
                    <a:pt x="0" y="47"/>
                  </a:moveTo>
                  <a:lnTo>
                    <a:pt x="45" y="39"/>
                  </a:lnTo>
                  <a:lnTo>
                    <a:pt x="81" y="39"/>
                  </a:lnTo>
                  <a:lnTo>
                    <a:pt x="77" y="0"/>
                  </a:lnTo>
                  <a:lnTo>
                    <a:pt x="61" y="2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1326" y="2795"/>
              <a:ext cx="628" cy="32"/>
            </a:xfrm>
            <a:custGeom>
              <a:avLst/>
              <a:gdLst>
                <a:gd name="T0" fmla="*/ 0 w 628"/>
                <a:gd name="T1" fmla="*/ 32 h 32"/>
                <a:gd name="T2" fmla="*/ 205 w 628"/>
                <a:gd name="T3" fmla="*/ 18 h 32"/>
                <a:gd name="T4" fmla="*/ 344 w 628"/>
                <a:gd name="T5" fmla="*/ 22 h 32"/>
                <a:gd name="T6" fmla="*/ 615 w 628"/>
                <a:gd name="T7" fmla="*/ 22 h 32"/>
                <a:gd name="T8" fmla="*/ 628 w 628"/>
                <a:gd name="T9" fmla="*/ 0 h 32"/>
                <a:gd name="T10" fmla="*/ 174 w 628"/>
                <a:gd name="T11" fmla="*/ 9 h 32"/>
                <a:gd name="T12" fmla="*/ 0 w 628"/>
                <a:gd name="T13" fmla="*/ 32 h 32"/>
                <a:gd name="T14" fmla="*/ 0 w 628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8" h="32">
                  <a:moveTo>
                    <a:pt x="0" y="32"/>
                  </a:moveTo>
                  <a:lnTo>
                    <a:pt x="205" y="18"/>
                  </a:lnTo>
                  <a:lnTo>
                    <a:pt x="344" y="22"/>
                  </a:lnTo>
                  <a:lnTo>
                    <a:pt x="615" y="22"/>
                  </a:lnTo>
                  <a:lnTo>
                    <a:pt x="628" y="0"/>
                  </a:lnTo>
                  <a:lnTo>
                    <a:pt x="174" y="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1394" y="2847"/>
              <a:ext cx="569" cy="25"/>
            </a:xfrm>
            <a:custGeom>
              <a:avLst/>
              <a:gdLst>
                <a:gd name="T0" fmla="*/ 0 w 569"/>
                <a:gd name="T1" fmla="*/ 4 h 25"/>
                <a:gd name="T2" fmla="*/ 216 w 569"/>
                <a:gd name="T3" fmla="*/ 12 h 25"/>
                <a:gd name="T4" fmla="*/ 422 w 569"/>
                <a:gd name="T5" fmla="*/ 25 h 25"/>
                <a:gd name="T6" fmla="*/ 569 w 569"/>
                <a:gd name="T7" fmla="*/ 8 h 25"/>
                <a:gd name="T8" fmla="*/ 463 w 569"/>
                <a:gd name="T9" fmla="*/ 4 h 25"/>
                <a:gd name="T10" fmla="*/ 335 w 569"/>
                <a:gd name="T11" fmla="*/ 8 h 25"/>
                <a:gd name="T12" fmla="*/ 87 w 569"/>
                <a:gd name="T13" fmla="*/ 0 h 25"/>
                <a:gd name="T14" fmla="*/ 0 w 569"/>
                <a:gd name="T15" fmla="*/ 4 h 25"/>
                <a:gd name="T16" fmla="*/ 0 w 569"/>
                <a:gd name="T17" fmla="*/ 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9" h="25">
                  <a:moveTo>
                    <a:pt x="0" y="4"/>
                  </a:moveTo>
                  <a:lnTo>
                    <a:pt x="216" y="12"/>
                  </a:lnTo>
                  <a:lnTo>
                    <a:pt x="422" y="25"/>
                  </a:lnTo>
                  <a:lnTo>
                    <a:pt x="569" y="8"/>
                  </a:lnTo>
                  <a:lnTo>
                    <a:pt x="463" y="4"/>
                  </a:lnTo>
                  <a:lnTo>
                    <a:pt x="335" y="8"/>
                  </a:lnTo>
                  <a:lnTo>
                    <a:pt x="8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1184" y="2872"/>
              <a:ext cx="86" cy="18"/>
            </a:xfrm>
            <a:custGeom>
              <a:avLst/>
              <a:gdLst>
                <a:gd name="T0" fmla="*/ 0 w 86"/>
                <a:gd name="T1" fmla="*/ 18 h 18"/>
                <a:gd name="T2" fmla="*/ 86 w 86"/>
                <a:gd name="T3" fmla="*/ 0 h 18"/>
                <a:gd name="T4" fmla="*/ 86 w 86"/>
                <a:gd name="T5" fmla="*/ 14 h 18"/>
                <a:gd name="T6" fmla="*/ 0 w 86"/>
                <a:gd name="T7" fmla="*/ 18 h 18"/>
                <a:gd name="T8" fmla="*/ 0 w 8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8">
                  <a:moveTo>
                    <a:pt x="0" y="18"/>
                  </a:moveTo>
                  <a:lnTo>
                    <a:pt x="86" y="0"/>
                  </a:lnTo>
                  <a:lnTo>
                    <a:pt x="86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036" y="2411"/>
              <a:ext cx="91" cy="72"/>
            </a:xfrm>
            <a:custGeom>
              <a:avLst/>
              <a:gdLst>
                <a:gd name="T0" fmla="*/ 64 w 91"/>
                <a:gd name="T1" fmla="*/ 4 h 72"/>
                <a:gd name="T2" fmla="*/ 0 w 91"/>
                <a:gd name="T3" fmla="*/ 72 h 72"/>
                <a:gd name="T4" fmla="*/ 91 w 91"/>
                <a:gd name="T5" fmla="*/ 0 h 72"/>
                <a:gd name="T6" fmla="*/ 64 w 91"/>
                <a:gd name="T7" fmla="*/ 4 h 72"/>
                <a:gd name="T8" fmla="*/ 64 w 91"/>
                <a:gd name="T9" fmla="*/ 4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2">
                  <a:moveTo>
                    <a:pt x="64" y="4"/>
                  </a:moveTo>
                  <a:lnTo>
                    <a:pt x="0" y="72"/>
                  </a:lnTo>
                  <a:lnTo>
                    <a:pt x="91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461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04800"/>
            <a:ext cx="7772400" cy="1098550"/>
          </a:xfrm>
        </p:spPr>
        <p:txBody>
          <a:bodyPr/>
          <a:lstStyle/>
          <a:p>
            <a:pPr eaLnBrk="1" hangingPunct="1"/>
            <a:r>
              <a:rPr lang="en-US" sz="6600" smtClean="0"/>
              <a:t>Let’s . . .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029200"/>
            <a:ext cx="7391400" cy="923925"/>
          </a:xfrm>
        </p:spPr>
        <p:txBody>
          <a:bodyPr/>
          <a:lstStyle/>
          <a:p>
            <a:pPr eaLnBrk="1" hangingPunct="1"/>
            <a:r>
              <a:rPr lang="el-GR" sz="5400" smtClean="0"/>
              <a:t>ΣΤΗΝ </a:t>
            </a:r>
            <a:r>
              <a:rPr lang="el-GR" sz="5400" b="1" smtClean="0">
                <a:solidFill>
                  <a:srgbClr val="FF0000"/>
                </a:solidFill>
              </a:rPr>
              <a:t>Α</a:t>
            </a:r>
            <a:r>
              <a:rPr lang="el-GR" sz="5400" smtClean="0"/>
              <a:t> ΙΣΟΤΗΤΑ</a:t>
            </a:r>
            <a:endParaRPr lang="en-US" sz="5400" smtClean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 rot="-467592">
            <a:off x="1981200" y="2209800"/>
            <a:ext cx="5181600" cy="1490663"/>
            <a:chOff x="1392" y="1707"/>
            <a:chExt cx="3264" cy="939"/>
          </a:xfrm>
        </p:grpSpPr>
        <p:sp>
          <p:nvSpPr>
            <p:cNvPr id="6155" name="Rectangle 5"/>
            <p:cNvSpPr>
              <a:spLocks noChangeArrowheads="1"/>
            </p:cNvSpPr>
            <p:nvPr/>
          </p:nvSpPr>
          <p:spPr bwMode="auto">
            <a:xfrm>
              <a:off x="4415" y="1867"/>
              <a:ext cx="227" cy="492"/>
            </a:xfrm>
            <a:prstGeom prst="rect">
              <a:avLst/>
            </a:prstGeom>
            <a:solidFill>
              <a:srgbClr val="161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56" name="Freeform 6"/>
            <p:cNvSpPr>
              <a:spLocks/>
            </p:cNvSpPr>
            <p:nvPr/>
          </p:nvSpPr>
          <p:spPr bwMode="auto">
            <a:xfrm>
              <a:off x="4400" y="2406"/>
              <a:ext cx="256" cy="240"/>
            </a:xfrm>
            <a:custGeom>
              <a:avLst/>
              <a:gdLst>
                <a:gd name="T0" fmla="*/ 16 w 511"/>
                <a:gd name="T1" fmla="*/ 8 h 479"/>
                <a:gd name="T2" fmla="*/ 16 w 511"/>
                <a:gd name="T3" fmla="*/ 10 h 479"/>
                <a:gd name="T4" fmla="*/ 16 w 511"/>
                <a:gd name="T5" fmla="*/ 11 h 479"/>
                <a:gd name="T6" fmla="*/ 15 w 511"/>
                <a:gd name="T7" fmla="*/ 12 h 479"/>
                <a:gd name="T8" fmla="*/ 14 w 511"/>
                <a:gd name="T9" fmla="*/ 14 h 479"/>
                <a:gd name="T10" fmla="*/ 13 w 511"/>
                <a:gd name="T11" fmla="*/ 14 h 479"/>
                <a:gd name="T12" fmla="*/ 11 w 511"/>
                <a:gd name="T13" fmla="*/ 15 h 479"/>
                <a:gd name="T14" fmla="*/ 10 w 511"/>
                <a:gd name="T15" fmla="*/ 15 h 479"/>
                <a:gd name="T16" fmla="*/ 8 w 511"/>
                <a:gd name="T17" fmla="*/ 15 h 479"/>
                <a:gd name="T18" fmla="*/ 7 w 511"/>
                <a:gd name="T19" fmla="*/ 15 h 479"/>
                <a:gd name="T20" fmla="*/ 6 w 511"/>
                <a:gd name="T21" fmla="*/ 15 h 479"/>
                <a:gd name="T22" fmla="*/ 4 w 511"/>
                <a:gd name="T23" fmla="*/ 14 h 479"/>
                <a:gd name="T24" fmla="*/ 3 w 511"/>
                <a:gd name="T25" fmla="*/ 14 h 479"/>
                <a:gd name="T26" fmla="*/ 2 w 511"/>
                <a:gd name="T27" fmla="*/ 12 h 479"/>
                <a:gd name="T28" fmla="*/ 1 w 511"/>
                <a:gd name="T29" fmla="*/ 11 h 479"/>
                <a:gd name="T30" fmla="*/ 1 w 511"/>
                <a:gd name="T31" fmla="*/ 10 h 479"/>
                <a:gd name="T32" fmla="*/ 0 w 511"/>
                <a:gd name="T33" fmla="*/ 8 h 479"/>
                <a:gd name="T34" fmla="*/ 1 w 511"/>
                <a:gd name="T35" fmla="*/ 6 h 479"/>
                <a:gd name="T36" fmla="*/ 1 w 511"/>
                <a:gd name="T37" fmla="*/ 5 h 479"/>
                <a:gd name="T38" fmla="*/ 2 w 511"/>
                <a:gd name="T39" fmla="*/ 4 h 479"/>
                <a:gd name="T40" fmla="*/ 3 w 511"/>
                <a:gd name="T41" fmla="*/ 2 h 479"/>
                <a:gd name="T42" fmla="*/ 4 w 511"/>
                <a:gd name="T43" fmla="*/ 2 h 479"/>
                <a:gd name="T44" fmla="*/ 6 w 511"/>
                <a:gd name="T45" fmla="*/ 1 h 479"/>
                <a:gd name="T46" fmla="*/ 7 w 511"/>
                <a:gd name="T47" fmla="*/ 1 h 479"/>
                <a:gd name="T48" fmla="*/ 8 w 511"/>
                <a:gd name="T49" fmla="*/ 0 h 479"/>
                <a:gd name="T50" fmla="*/ 10 w 511"/>
                <a:gd name="T51" fmla="*/ 1 h 479"/>
                <a:gd name="T52" fmla="*/ 11 w 511"/>
                <a:gd name="T53" fmla="*/ 1 h 479"/>
                <a:gd name="T54" fmla="*/ 13 w 511"/>
                <a:gd name="T55" fmla="*/ 2 h 479"/>
                <a:gd name="T56" fmla="*/ 14 w 511"/>
                <a:gd name="T57" fmla="*/ 2 h 479"/>
                <a:gd name="T58" fmla="*/ 15 w 511"/>
                <a:gd name="T59" fmla="*/ 4 h 479"/>
                <a:gd name="T60" fmla="*/ 16 w 511"/>
                <a:gd name="T61" fmla="*/ 5 h 479"/>
                <a:gd name="T62" fmla="*/ 16 w 511"/>
                <a:gd name="T63" fmla="*/ 6 h 479"/>
                <a:gd name="T64" fmla="*/ 16 w 511"/>
                <a:gd name="T65" fmla="*/ 8 h 4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11" h="479">
                  <a:moveTo>
                    <a:pt x="511" y="241"/>
                  </a:moveTo>
                  <a:lnTo>
                    <a:pt x="505" y="294"/>
                  </a:lnTo>
                  <a:lnTo>
                    <a:pt x="488" y="341"/>
                  </a:lnTo>
                  <a:lnTo>
                    <a:pt x="464" y="383"/>
                  </a:lnTo>
                  <a:lnTo>
                    <a:pt x="430" y="417"/>
                  </a:lnTo>
                  <a:lnTo>
                    <a:pt x="390" y="443"/>
                  </a:lnTo>
                  <a:lnTo>
                    <a:pt x="349" y="464"/>
                  </a:lnTo>
                  <a:lnTo>
                    <a:pt x="302" y="475"/>
                  </a:lnTo>
                  <a:lnTo>
                    <a:pt x="254" y="479"/>
                  </a:lnTo>
                  <a:lnTo>
                    <a:pt x="207" y="475"/>
                  </a:lnTo>
                  <a:lnTo>
                    <a:pt x="162" y="464"/>
                  </a:lnTo>
                  <a:lnTo>
                    <a:pt x="119" y="443"/>
                  </a:lnTo>
                  <a:lnTo>
                    <a:pt x="81" y="417"/>
                  </a:lnTo>
                  <a:lnTo>
                    <a:pt x="47" y="383"/>
                  </a:lnTo>
                  <a:lnTo>
                    <a:pt x="22" y="341"/>
                  </a:lnTo>
                  <a:lnTo>
                    <a:pt x="5" y="294"/>
                  </a:lnTo>
                  <a:lnTo>
                    <a:pt x="0" y="241"/>
                  </a:lnTo>
                  <a:lnTo>
                    <a:pt x="5" y="186"/>
                  </a:lnTo>
                  <a:lnTo>
                    <a:pt x="22" y="139"/>
                  </a:lnTo>
                  <a:lnTo>
                    <a:pt x="47" y="98"/>
                  </a:lnTo>
                  <a:lnTo>
                    <a:pt x="81" y="64"/>
                  </a:lnTo>
                  <a:lnTo>
                    <a:pt x="119" y="35"/>
                  </a:lnTo>
                  <a:lnTo>
                    <a:pt x="162" y="17"/>
                  </a:lnTo>
                  <a:lnTo>
                    <a:pt x="207" y="3"/>
                  </a:lnTo>
                  <a:lnTo>
                    <a:pt x="254" y="0"/>
                  </a:lnTo>
                  <a:lnTo>
                    <a:pt x="302" y="3"/>
                  </a:lnTo>
                  <a:lnTo>
                    <a:pt x="349" y="17"/>
                  </a:lnTo>
                  <a:lnTo>
                    <a:pt x="390" y="35"/>
                  </a:lnTo>
                  <a:lnTo>
                    <a:pt x="430" y="64"/>
                  </a:lnTo>
                  <a:lnTo>
                    <a:pt x="464" y="98"/>
                  </a:lnTo>
                  <a:lnTo>
                    <a:pt x="488" y="139"/>
                  </a:lnTo>
                  <a:lnTo>
                    <a:pt x="505" y="186"/>
                  </a:lnTo>
                  <a:lnTo>
                    <a:pt x="511" y="241"/>
                  </a:lnTo>
                  <a:close/>
                </a:path>
              </a:pathLst>
            </a:custGeom>
            <a:solidFill>
              <a:srgbClr val="161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57" name="Freeform 7"/>
            <p:cNvSpPr>
              <a:spLocks/>
            </p:cNvSpPr>
            <p:nvPr/>
          </p:nvSpPr>
          <p:spPr bwMode="auto">
            <a:xfrm>
              <a:off x="3688" y="1914"/>
              <a:ext cx="655" cy="721"/>
            </a:xfrm>
            <a:custGeom>
              <a:avLst/>
              <a:gdLst>
                <a:gd name="T0" fmla="*/ 0 w 1310"/>
                <a:gd name="T1" fmla="*/ 0 h 1442"/>
                <a:gd name="T2" fmla="*/ 15 w 1310"/>
                <a:gd name="T3" fmla="*/ 0 h 1442"/>
                <a:gd name="T4" fmla="*/ 15 w 1310"/>
                <a:gd name="T5" fmla="*/ 20 h 1442"/>
                <a:gd name="T6" fmla="*/ 15 w 1310"/>
                <a:gd name="T7" fmla="*/ 20 h 1442"/>
                <a:gd name="T8" fmla="*/ 15 w 1310"/>
                <a:gd name="T9" fmla="*/ 19 h 1442"/>
                <a:gd name="T10" fmla="*/ 15 w 1310"/>
                <a:gd name="T11" fmla="*/ 19 h 1442"/>
                <a:gd name="T12" fmla="*/ 15 w 1310"/>
                <a:gd name="T13" fmla="*/ 18 h 1442"/>
                <a:gd name="T14" fmla="*/ 16 w 1310"/>
                <a:gd name="T15" fmla="*/ 17 h 1442"/>
                <a:gd name="T16" fmla="*/ 16 w 1310"/>
                <a:gd name="T17" fmla="*/ 17 h 1442"/>
                <a:gd name="T18" fmla="*/ 16 w 1310"/>
                <a:gd name="T19" fmla="*/ 16 h 1442"/>
                <a:gd name="T20" fmla="*/ 17 w 1310"/>
                <a:gd name="T21" fmla="*/ 16 h 1442"/>
                <a:gd name="T22" fmla="*/ 17 w 1310"/>
                <a:gd name="T23" fmla="*/ 15 h 1442"/>
                <a:gd name="T24" fmla="*/ 24 w 1310"/>
                <a:gd name="T25" fmla="*/ 0 h 1442"/>
                <a:gd name="T26" fmla="*/ 40 w 1310"/>
                <a:gd name="T27" fmla="*/ 0 h 1442"/>
                <a:gd name="T28" fmla="*/ 27 w 1310"/>
                <a:gd name="T29" fmla="*/ 22 h 1442"/>
                <a:gd name="T30" fmla="*/ 41 w 1310"/>
                <a:gd name="T31" fmla="*/ 46 h 1442"/>
                <a:gd name="T32" fmla="*/ 24 w 1310"/>
                <a:gd name="T33" fmla="*/ 46 h 1442"/>
                <a:gd name="T34" fmla="*/ 17 w 1310"/>
                <a:gd name="T35" fmla="*/ 32 h 1442"/>
                <a:gd name="T36" fmla="*/ 17 w 1310"/>
                <a:gd name="T37" fmla="*/ 31 h 1442"/>
                <a:gd name="T38" fmla="*/ 17 w 1310"/>
                <a:gd name="T39" fmla="*/ 31 h 1442"/>
                <a:gd name="T40" fmla="*/ 16 w 1310"/>
                <a:gd name="T41" fmla="*/ 30 h 1442"/>
                <a:gd name="T42" fmla="*/ 16 w 1310"/>
                <a:gd name="T43" fmla="*/ 29 h 1442"/>
                <a:gd name="T44" fmla="*/ 16 w 1310"/>
                <a:gd name="T45" fmla="*/ 29 h 1442"/>
                <a:gd name="T46" fmla="*/ 15 w 1310"/>
                <a:gd name="T47" fmla="*/ 28 h 1442"/>
                <a:gd name="T48" fmla="*/ 15 w 1310"/>
                <a:gd name="T49" fmla="*/ 27 h 1442"/>
                <a:gd name="T50" fmla="*/ 15 w 1310"/>
                <a:gd name="T51" fmla="*/ 27 h 1442"/>
                <a:gd name="T52" fmla="*/ 15 w 1310"/>
                <a:gd name="T53" fmla="*/ 27 h 1442"/>
                <a:gd name="T54" fmla="*/ 15 w 1310"/>
                <a:gd name="T55" fmla="*/ 46 h 1442"/>
                <a:gd name="T56" fmla="*/ 0 w 1310"/>
                <a:gd name="T57" fmla="*/ 46 h 1442"/>
                <a:gd name="T58" fmla="*/ 0 w 1310"/>
                <a:gd name="T59" fmla="*/ 0 h 14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10" h="1442">
                  <a:moveTo>
                    <a:pt x="0" y="0"/>
                  </a:moveTo>
                  <a:lnTo>
                    <a:pt x="461" y="0"/>
                  </a:lnTo>
                  <a:lnTo>
                    <a:pt x="449" y="625"/>
                  </a:lnTo>
                  <a:lnTo>
                    <a:pt x="461" y="625"/>
                  </a:lnTo>
                  <a:lnTo>
                    <a:pt x="464" y="604"/>
                  </a:lnTo>
                  <a:lnTo>
                    <a:pt x="472" y="582"/>
                  </a:lnTo>
                  <a:lnTo>
                    <a:pt x="479" y="561"/>
                  </a:lnTo>
                  <a:lnTo>
                    <a:pt x="487" y="540"/>
                  </a:lnTo>
                  <a:lnTo>
                    <a:pt x="496" y="521"/>
                  </a:lnTo>
                  <a:lnTo>
                    <a:pt x="506" y="501"/>
                  </a:lnTo>
                  <a:lnTo>
                    <a:pt x="515" y="482"/>
                  </a:lnTo>
                  <a:lnTo>
                    <a:pt x="525" y="463"/>
                  </a:lnTo>
                  <a:lnTo>
                    <a:pt x="751" y="0"/>
                  </a:lnTo>
                  <a:lnTo>
                    <a:pt x="1266" y="0"/>
                  </a:lnTo>
                  <a:lnTo>
                    <a:pt x="861" y="702"/>
                  </a:lnTo>
                  <a:lnTo>
                    <a:pt x="1310" y="1442"/>
                  </a:lnTo>
                  <a:lnTo>
                    <a:pt x="762" y="1442"/>
                  </a:lnTo>
                  <a:lnTo>
                    <a:pt x="538" y="1006"/>
                  </a:lnTo>
                  <a:lnTo>
                    <a:pt x="527" y="986"/>
                  </a:lnTo>
                  <a:lnTo>
                    <a:pt x="515" y="965"/>
                  </a:lnTo>
                  <a:lnTo>
                    <a:pt x="504" y="944"/>
                  </a:lnTo>
                  <a:lnTo>
                    <a:pt x="493" y="923"/>
                  </a:lnTo>
                  <a:lnTo>
                    <a:pt x="481" y="903"/>
                  </a:lnTo>
                  <a:lnTo>
                    <a:pt x="474" y="882"/>
                  </a:lnTo>
                  <a:lnTo>
                    <a:pt x="466" y="859"/>
                  </a:lnTo>
                  <a:lnTo>
                    <a:pt x="461" y="838"/>
                  </a:lnTo>
                  <a:lnTo>
                    <a:pt x="449" y="838"/>
                  </a:lnTo>
                  <a:lnTo>
                    <a:pt x="461" y="1442"/>
                  </a:lnTo>
                  <a:lnTo>
                    <a:pt x="0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1392" y="1914"/>
              <a:ext cx="433" cy="721"/>
            </a:xfrm>
            <a:custGeom>
              <a:avLst/>
              <a:gdLst>
                <a:gd name="T0" fmla="*/ 0 w 866"/>
                <a:gd name="T1" fmla="*/ 0 h 1442"/>
                <a:gd name="T2" fmla="*/ 15 w 866"/>
                <a:gd name="T3" fmla="*/ 0 h 1442"/>
                <a:gd name="T4" fmla="*/ 15 w 866"/>
                <a:gd name="T5" fmla="*/ 31 h 1442"/>
                <a:gd name="T6" fmla="*/ 28 w 866"/>
                <a:gd name="T7" fmla="*/ 31 h 1442"/>
                <a:gd name="T8" fmla="*/ 28 w 866"/>
                <a:gd name="T9" fmla="*/ 46 h 1442"/>
                <a:gd name="T10" fmla="*/ 0 w 866"/>
                <a:gd name="T11" fmla="*/ 46 h 1442"/>
                <a:gd name="T12" fmla="*/ 0 w 866"/>
                <a:gd name="T13" fmla="*/ 0 h 1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1442">
                  <a:moveTo>
                    <a:pt x="0" y="0"/>
                  </a:moveTo>
                  <a:lnTo>
                    <a:pt x="470" y="0"/>
                  </a:lnTo>
                  <a:lnTo>
                    <a:pt x="470" y="978"/>
                  </a:lnTo>
                  <a:lnTo>
                    <a:pt x="866" y="978"/>
                  </a:lnTo>
                  <a:lnTo>
                    <a:pt x="866" y="1442"/>
                  </a:lnTo>
                  <a:lnTo>
                    <a:pt x="0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59" name="Freeform 9"/>
            <p:cNvSpPr>
              <a:spLocks/>
            </p:cNvSpPr>
            <p:nvPr/>
          </p:nvSpPr>
          <p:spPr bwMode="auto">
            <a:xfrm>
              <a:off x="3506" y="1787"/>
              <a:ext cx="1043" cy="531"/>
            </a:xfrm>
            <a:custGeom>
              <a:avLst/>
              <a:gdLst>
                <a:gd name="T0" fmla="*/ 0 w 2087"/>
                <a:gd name="T1" fmla="*/ 30 h 1061"/>
                <a:gd name="T2" fmla="*/ 1 w 2087"/>
                <a:gd name="T3" fmla="*/ 29 h 1061"/>
                <a:gd name="T4" fmla="*/ 4 w 2087"/>
                <a:gd name="T5" fmla="*/ 27 h 1061"/>
                <a:gd name="T6" fmla="*/ 9 w 2087"/>
                <a:gd name="T7" fmla="*/ 23 h 1061"/>
                <a:gd name="T8" fmla="*/ 15 w 2087"/>
                <a:gd name="T9" fmla="*/ 19 h 1061"/>
                <a:gd name="T10" fmla="*/ 21 w 2087"/>
                <a:gd name="T11" fmla="*/ 15 h 1061"/>
                <a:gd name="T12" fmla="*/ 28 w 2087"/>
                <a:gd name="T13" fmla="*/ 11 h 1061"/>
                <a:gd name="T14" fmla="*/ 33 w 2087"/>
                <a:gd name="T15" fmla="*/ 7 h 1061"/>
                <a:gd name="T16" fmla="*/ 37 w 2087"/>
                <a:gd name="T17" fmla="*/ 4 h 1061"/>
                <a:gd name="T18" fmla="*/ 41 w 2087"/>
                <a:gd name="T19" fmla="*/ 2 h 1061"/>
                <a:gd name="T20" fmla="*/ 44 w 2087"/>
                <a:gd name="T21" fmla="*/ 1 h 1061"/>
                <a:gd name="T22" fmla="*/ 48 w 2087"/>
                <a:gd name="T23" fmla="*/ 0 h 1061"/>
                <a:gd name="T24" fmla="*/ 51 w 2087"/>
                <a:gd name="T25" fmla="*/ 1 h 1061"/>
                <a:gd name="T26" fmla="*/ 54 w 2087"/>
                <a:gd name="T27" fmla="*/ 1 h 1061"/>
                <a:gd name="T28" fmla="*/ 57 w 2087"/>
                <a:gd name="T29" fmla="*/ 3 h 1061"/>
                <a:gd name="T30" fmla="*/ 59 w 2087"/>
                <a:gd name="T31" fmla="*/ 4 h 1061"/>
                <a:gd name="T32" fmla="*/ 62 w 2087"/>
                <a:gd name="T33" fmla="*/ 7 h 1061"/>
                <a:gd name="T34" fmla="*/ 64 w 2087"/>
                <a:gd name="T35" fmla="*/ 10 h 1061"/>
                <a:gd name="T36" fmla="*/ 65 w 2087"/>
                <a:gd name="T37" fmla="*/ 13 h 1061"/>
                <a:gd name="T38" fmla="*/ 65 w 2087"/>
                <a:gd name="T39" fmla="*/ 16 h 1061"/>
                <a:gd name="T40" fmla="*/ 64 w 2087"/>
                <a:gd name="T41" fmla="*/ 17 h 1061"/>
                <a:gd name="T42" fmla="*/ 63 w 2087"/>
                <a:gd name="T43" fmla="*/ 18 h 1061"/>
                <a:gd name="T44" fmla="*/ 62 w 2087"/>
                <a:gd name="T45" fmla="*/ 18 h 1061"/>
                <a:gd name="T46" fmla="*/ 61 w 2087"/>
                <a:gd name="T47" fmla="*/ 17 h 1061"/>
                <a:gd name="T48" fmla="*/ 61 w 2087"/>
                <a:gd name="T49" fmla="*/ 15 h 1061"/>
                <a:gd name="T50" fmla="*/ 61 w 2087"/>
                <a:gd name="T51" fmla="*/ 14 h 1061"/>
                <a:gd name="T52" fmla="*/ 61 w 2087"/>
                <a:gd name="T53" fmla="*/ 12 h 1061"/>
                <a:gd name="T54" fmla="*/ 60 w 2087"/>
                <a:gd name="T55" fmla="*/ 10 h 1061"/>
                <a:gd name="T56" fmla="*/ 57 w 2087"/>
                <a:gd name="T57" fmla="*/ 8 h 1061"/>
                <a:gd name="T58" fmla="*/ 54 w 2087"/>
                <a:gd name="T59" fmla="*/ 6 h 1061"/>
                <a:gd name="T60" fmla="*/ 51 w 2087"/>
                <a:gd name="T61" fmla="*/ 5 h 1061"/>
                <a:gd name="T62" fmla="*/ 48 w 2087"/>
                <a:gd name="T63" fmla="*/ 5 h 1061"/>
                <a:gd name="T64" fmla="*/ 46 w 2087"/>
                <a:gd name="T65" fmla="*/ 6 h 1061"/>
                <a:gd name="T66" fmla="*/ 43 w 2087"/>
                <a:gd name="T67" fmla="*/ 7 h 1061"/>
                <a:gd name="T68" fmla="*/ 40 w 2087"/>
                <a:gd name="T69" fmla="*/ 8 h 1061"/>
                <a:gd name="T70" fmla="*/ 37 w 2087"/>
                <a:gd name="T71" fmla="*/ 10 h 1061"/>
                <a:gd name="T72" fmla="*/ 34 w 2087"/>
                <a:gd name="T73" fmla="*/ 12 h 1061"/>
                <a:gd name="T74" fmla="*/ 29 w 2087"/>
                <a:gd name="T75" fmla="*/ 15 h 1061"/>
                <a:gd name="T76" fmla="*/ 24 w 2087"/>
                <a:gd name="T77" fmla="*/ 19 h 1061"/>
                <a:gd name="T78" fmla="*/ 18 w 2087"/>
                <a:gd name="T79" fmla="*/ 23 h 1061"/>
                <a:gd name="T80" fmla="*/ 13 w 2087"/>
                <a:gd name="T81" fmla="*/ 26 h 1061"/>
                <a:gd name="T82" fmla="*/ 9 w 2087"/>
                <a:gd name="T83" fmla="*/ 29 h 1061"/>
                <a:gd name="T84" fmla="*/ 5 w 2087"/>
                <a:gd name="T85" fmla="*/ 31 h 1061"/>
                <a:gd name="T86" fmla="*/ 3 w 2087"/>
                <a:gd name="T87" fmla="*/ 33 h 1061"/>
                <a:gd name="T88" fmla="*/ 2 w 2087"/>
                <a:gd name="T89" fmla="*/ 34 h 10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87" h="1061">
                  <a:moveTo>
                    <a:pt x="85" y="1061"/>
                  </a:moveTo>
                  <a:lnTo>
                    <a:pt x="0" y="937"/>
                  </a:lnTo>
                  <a:lnTo>
                    <a:pt x="11" y="929"/>
                  </a:lnTo>
                  <a:lnTo>
                    <a:pt x="40" y="910"/>
                  </a:lnTo>
                  <a:lnTo>
                    <a:pt x="87" y="878"/>
                  </a:lnTo>
                  <a:lnTo>
                    <a:pt x="149" y="837"/>
                  </a:lnTo>
                  <a:lnTo>
                    <a:pt x="223" y="786"/>
                  </a:lnTo>
                  <a:lnTo>
                    <a:pt x="308" y="729"/>
                  </a:lnTo>
                  <a:lnTo>
                    <a:pt x="398" y="667"/>
                  </a:lnTo>
                  <a:lnTo>
                    <a:pt x="496" y="601"/>
                  </a:lnTo>
                  <a:lnTo>
                    <a:pt x="598" y="531"/>
                  </a:lnTo>
                  <a:lnTo>
                    <a:pt x="700" y="463"/>
                  </a:lnTo>
                  <a:lnTo>
                    <a:pt x="802" y="393"/>
                  </a:lnTo>
                  <a:lnTo>
                    <a:pt x="900" y="327"/>
                  </a:lnTo>
                  <a:lnTo>
                    <a:pt x="993" y="265"/>
                  </a:lnTo>
                  <a:lnTo>
                    <a:pt x="1076" y="208"/>
                  </a:lnTo>
                  <a:lnTo>
                    <a:pt x="1149" y="159"/>
                  </a:lnTo>
                  <a:lnTo>
                    <a:pt x="1211" y="118"/>
                  </a:lnTo>
                  <a:lnTo>
                    <a:pt x="1266" y="84"/>
                  </a:lnTo>
                  <a:lnTo>
                    <a:pt x="1321" y="57"/>
                  </a:lnTo>
                  <a:lnTo>
                    <a:pt x="1376" y="34"/>
                  </a:lnTo>
                  <a:lnTo>
                    <a:pt x="1428" y="17"/>
                  </a:lnTo>
                  <a:lnTo>
                    <a:pt x="1483" y="8"/>
                  </a:lnTo>
                  <a:lnTo>
                    <a:pt x="1536" y="0"/>
                  </a:lnTo>
                  <a:lnTo>
                    <a:pt x="1587" y="0"/>
                  </a:lnTo>
                  <a:lnTo>
                    <a:pt x="1638" y="4"/>
                  </a:lnTo>
                  <a:lnTo>
                    <a:pt x="1689" y="14"/>
                  </a:lnTo>
                  <a:lnTo>
                    <a:pt x="1736" y="27"/>
                  </a:lnTo>
                  <a:lnTo>
                    <a:pt x="1783" y="46"/>
                  </a:lnTo>
                  <a:lnTo>
                    <a:pt x="1828" y="67"/>
                  </a:lnTo>
                  <a:lnTo>
                    <a:pt x="1872" y="93"/>
                  </a:lnTo>
                  <a:lnTo>
                    <a:pt x="1913" y="123"/>
                  </a:lnTo>
                  <a:lnTo>
                    <a:pt x="1953" y="157"/>
                  </a:lnTo>
                  <a:lnTo>
                    <a:pt x="1989" y="195"/>
                  </a:lnTo>
                  <a:lnTo>
                    <a:pt x="2023" y="240"/>
                  </a:lnTo>
                  <a:lnTo>
                    <a:pt x="2051" y="291"/>
                  </a:lnTo>
                  <a:lnTo>
                    <a:pt x="2070" y="342"/>
                  </a:lnTo>
                  <a:lnTo>
                    <a:pt x="2081" y="393"/>
                  </a:lnTo>
                  <a:lnTo>
                    <a:pt x="2087" y="440"/>
                  </a:lnTo>
                  <a:lnTo>
                    <a:pt x="2087" y="482"/>
                  </a:lnTo>
                  <a:lnTo>
                    <a:pt x="2081" y="514"/>
                  </a:lnTo>
                  <a:lnTo>
                    <a:pt x="2070" y="537"/>
                  </a:lnTo>
                  <a:lnTo>
                    <a:pt x="2049" y="555"/>
                  </a:lnTo>
                  <a:lnTo>
                    <a:pt x="2032" y="565"/>
                  </a:lnTo>
                  <a:lnTo>
                    <a:pt x="2017" y="563"/>
                  </a:lnTo>
                  <a:lnTo>
                    <a:pt x="2002" y="553"/>
                  </a:lnTo>
                  <a:lnTo>
                    <a:pt x="1991" y="538"/>
                  </a:lnTo>
                  <a:lnTo>
                    <a:pt x="1981" y="520"/>
                  </a:lnTo>
                  <a:lnTo>
                    <a:pt x="1974" y="497"/>
                  </a:lnTo>
                  <a:lnTo>
                    <a:pt x="1968" y="472"/>
                  </a:lnTo>
                  <a:lnTo>
                    <a:pt x="1966" y="455"/>
                  </a:lnTo>
                  <a:lnTo>
                    <a:pt x="1966" y="435"/>
                  </a:lnTo>
                  <a:lnTo>
                    <a:pt x="1966" y="410"/>
                  </a:lnTo>
                  <a:lnTo>
                    <a:pt x="1960" y="380"/>
                  </a:lnTo>
                  <a:lnTo>
                    <a:pt x="1945" y="348"/>
                  </a:lnTo>
                  <a:lnTo>
                    <a:pt x="1923" y="310"/>
                  </a:lnTo>
                  <a:lnTo>
                    <a:pt x="1885" y="272"/>
                  </a:lnTo>
                  <a:lnTo>
                    <a:pt x="1832" y="231"/>
                  </a:lnTo>
                  <a:lnTo>
                    <a:pt x="1787" y="202"/>
                  </a:lnTo>
                  <a:lnTo>
                    <a:pt x="1742" y="180"/>
                  </a:lnTo>
                  <a:lnTo>
                    <a:pt x="1696" y="165"/>
                  </a:lnTo>
                  <a:lnTo>
                    <a:pt x="1651" y="155"/>
                  </a:lnTo>
                  <a:lnTo>
                    <a:pt x="1608" y="151"/>
                  </a:lnTo>
                  <a:lnTo>
                    <a:pt x="1562" y="153"/>
                  </a:lnTo>
                  <a:lnTo>
                    <a:pt x="1519" y="159"/>
                  </a:lnTo>
                  <a:lnTo>
                    <a:pt x="1476" y="170"/>
                  </a:lnTo>
                  <a:lnTo>
                    <a:pt x="1430" y="185"/>
                  </a:lnTo>
                  <a:lnTo>
                    <a:pt x="1385" y="204"/>
                  </a:lnTo>
                  <a:lnTo>
                    <a:pt x="1340" y="225"/>
                  </a:lnTo>
                  <a:lnTo>
                    <a:pt x="1294" y="252"/>
                  </a:lnTo>
                  <a:lnTo>
                    <a:pt x="1247" y="278"/>
                  </a:lnTo>
                  <a:lnTo>
                    <a:pt x="1200" y="308"/>
                  </a:lnTo>
                  <a:lnTo>
                    <a:pt x="1151" y="340"/>
                  </a:lnTo>
                  <a:lnTo>
                    <a:pt x="1102" y="372"/>
                  </a:lnTo>
                  <a:lnTo>
                    <a:pt x="1023" y="425"/>
                  </a:lnTo>
                  <a:lnTo>
                    <a:pt x="942" y="480"/>
                  </a:lnTo>
                  <a:lnTo>
                    <a:pt x="857" y="538"/>
                  </a:lnTo>
                  <a:lnTo>
                    <a:pt x="772" y="595"/>
                  </a:lnTo>
                  <a:lnTo>
                    <a:pt x="685" y="654"/>
                  </a:lnTo>
                  <a:lnTo>
                    <a:pt x="602" y="710"/>
                  </a:lnTo>
                  <a:lnTo>
                    <a:pt x="519" y="767"/>
                  </a:lnTo>
                  <a:lnTo>
                    <a:pt x="442" y="820"/>
                  </a:lnTo>
                  <a:lnTo>
                    <a:pt x="366" y="869"/>
                  </a:lnTo>
                  <a:lnTo>
                    <a:pt x="300" y="916"/>
                  </a:lnTo>
                  <a:lnTo>
                    <a:pt x="240" y="957"/>
                  </a:lnTo>
                  <a:lnTo>
                    <a:pt x="187" y="991"/>
                  </a:lnTo>
                  <a:lnTo>
                    <a:pt x="143" y="1022"/>
                  </a:lnTo>
                  <a:lnTo>
                    <a:pt x="111" y="1042"/>
                  </a:lnTo>
                  <a:lnTo>
                    <a:pt x="93" y="1056"/>
                  </a:lnTo>
                  <a:lnTo>
                    <a:pt x="85" y="1061"/>
                  </a:lnTo>
                  <a:close/>
                </a:path>
              </a:pathLst>
            </a:custGeom>
            <a:solidFill>
              <a:srgbClr val="FF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0" name="Freeform 10"/>
            <p:cNvSpPr>
              <a:spLocks/>
            </p:cNvSpPr>
            <p:nvPr/>
          </p:nvSpPr>
          <p:spPr bwMode="auto">
            <a:xfrm>
              <a:off x="3498" y="2251"/>
              <a:ext cx="55" cy="69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0 h 140"/>
                <a:gd name="T4" fmla="*/ 2 w 111"/>
                <a:gd name="T5" fmla="*/ 4 h 140"/>
                <a:gd name="T6" fmla="*/ 3 w 111"/>
                <a:gd name="T7" fmla="*/ 4 h 140"/>
                <a:gd name="T8" fmla="*/ 0 w 111"/>
                <a:gd name="T9" fmla="*/ 0 h 140"/>
                <a:gd name="T10" fmla="*/ 0 w 111"/>
                <a:gd name="T11" fmla="*/ 0 h 140"/>
                <a:gd name="T12" fmla="*/ 0 w 111"/>
                <a:gd name="T13" fmla="*/ 0 h 140"/>
                <a:gd name="T14" fmla="*/ 0 w 111"/>
                <a:gd name="T15" fmla="*/ 0 h 140"/>
                <a:gd name="T16" fmla="*/ 0 w 111"/>
                <a:gd name="T17" fmla="*/ 0 h 140"/>
                <a:gd name="T18" fmla="*/ 0 w 111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140">
                  <a:moveTo>
                    <a:pt x="11" y="0"/>
                  </a:moveTo>
                  <a:lnTo>
                    <a:pt x="8" y="15"/>
                  </a:lnTo>
                  <a:lnTo>
                    <a:pt x="93" y="140"/>
                  </a:lnTo>
                  <a:lnTo>
                    <a:pt x="111" y="129"/>
                  </a:lnTo>
                  <a:lnTo>
                    <a:pt x="27" y="4"/>
                  </a:lnTo>
                  <a:lnTo>
                    <a:pt x="23" y="19"/>
                  </a:lnTo>
                  <a:lnTo>
                    <a:pt x="11" y="0"/>
                  </a:lnTo>
                  <a:lnTo>
                    <a:pt x="0" y="8"/>
                  </a:lnTo>
                  <a:lnTo>
                    <a:pt x="8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1" name="Freeform 11"/>
            <p:cNvSpPr>
              <a:spLocks/>
            </p:cNvSpPr>
            <p:nvPr/>
          </p:nvSpPr>
          <p:spPr bwMode="auto">
            <a:xfrm>
              <a:off x="3503" y="1841"/>
              <a:ext cx="612" cy="419"/>
            </a:xfrm>
            <a:custGeom>
              <a:avLst/>
              <a:gdLst>
                <a:gd name="T0" fmla="*/ 38 w 1223"/>
                <a:gd name="T1" fmla="*/ 0 h 838"/>
                <a:gd name="T2" fmla="*/ 38 w 1223"/>
                <a:gd name="T3" fmla="*/ 0 h 838"/>
                <a:gd name="T4" fmla="*/ 36 w 1223"/>
                <a:gd name="T5" fmla="*/ 2 h 838"/>
                <a:gd name="T6" fmla="*/ 34 w 1223"/>
                <a:gd name="T7" fmla="*/ 3 h 838"/>
                <a:gd name="T8" fmla="*/ 32 w 1223"/>
                <a:gd name="T9" fmla="*/ 5 h 838"/>
                <a:gd name="T10" fmla="*/ 29 w 1223"/>
                <a:gd name="T11" fmla="*/ 7 h 838"/>
                <a:gd name="T12" fmla="*/ 26 w 1223"/>
                <a:gd name="T13" fmla="*/ 9 h 838"/>
                <a:gd name="T14" fmla="*/ 22 w 1223"/>
                <a:gd name="T15" fmla="*/ 11 h 838"/>
                <a:gd name="T16" fmla="*/ 19 w 1223"/>
                <a:gd name="T17" fmla="*/ 13 h 838"/>
                <a:gd name="T18" fmla="*/ 16 w 1223"/>
                <a:gd name="T19" fmla="*/ 16 h 838"/>
                <a:gd name="T20" fmla="*/ 13 w 1223"/>
                <a:gd name="T21" fmla="*/ 18 h 838"/>
                <a:gd name="T22" fmla="*/ 10 w 1223"/>
                <a:gd name="T23" fmla="*/ 20 h 838"/>
                <a:gd name="T24" fmla="*/ 7 w 1223"/>
                <a:gd name="T25" fmla="*/ 21 h 838"/>
                <a:gd name="T26" fmla="*/ 5 w 1223"/>
                <a:gd name="T27" fmla="*/ 23 h 838"/>
                <a:gd name="T28" fmla="*/ 3 w 1223"/>
                <a:gd name="T29" fmla="*/ 24 h 838"/>
                <a:gd name="T30" fmla="*/ 2 w 1223"/>
                <a:gd name="T31" fmla="*/ 25 h 838"/>
                <a:gd name="T32" fmla="*/ 1 w 1223"/>
                <a:gd name="T33" fmla="*/ 26 h 838"/>
                <a:gd name="T34" fmla="*/ 0 w 1223"/>
                <a:gd name="T35" fmla="*/ 26 h 838"/>
                <a:gd name="T36" fmla="*/ 1 w 1223"/>
                <a:gd name="T37" fmla="*/ 27 h 838"/>
                <a:gd name="T38" fmla="*/ 1 w 1223"/>
                <a:gd name="T39" fmla="*/ 26 h 838"/>
                <a:gd name="T40" fmla="*/ 2 w 1223"/>
                <a:gd name="T41" fmla="*/ 26 h 838"/>
                <a:gd name="T42" fmla="*/ 4 w 1223"/>
                <a:gd name="T43" fmla="*/ 25 h 838"/>
                <a:gd name="T44" fmla="*/ 6 w 1223"/>
                <a:gd name="T45" fmla="*/ 24 h 838"/>
                <a:gd name="T46" fmla="*/ 8 w 1223"/>
                <a:gd name="T47" fmla="*/ 22 h 838"/>
                <a:gd name="T48" fmla="*/ 10 w 1223"/>
                <a:gd name="T49" fmla="*/ 20 h 838"/>
                <a:gd name="T50" fmla="*/ 13 w 1223"/>
                <a:gd name="T51" fmla="*/ 18 h 838"/>
                <a:gd name="T52" fmla="*/ 16 w 1223"/>
                <a:gd name="T53" fmla="*/ 16 h 838"/>
                <a:gd name="T54" fmla="*/ 20 w 1223"/>
                <a:gd name="T55" fmla="*/ 14 h 838"/>
                <a:gd name="T56" fmla="*/ 23 w 1223"/>
                <a:gd name="T57" fmla="*/ 12 h 838"/>
                <a:gd name="T58" fmla="*/ 26 w 1223"/>
                <a:gd name="T59" fmla="*/ 10 h 838"/>
                <a:gd name="T60" fmla="*/ 29 w 1223"/>
                <a:gd name="T61" fmla="*/ 8 h 838"/>
                <a:gd name="T62" fmla="*/ 32 w 1223"/>
                <a:gd name="T63" fmla="*/ 6 h 838"/>
                <a:gd name="T64" fmla="*/ 34 w 1223"/>
                <a:gd name="T65" fmla="*/ 4 h 838"/>
                <a:gd name="T66" fmla="*/ 37 w 1223"/>
                <a:gd name="T67" fmla="*/ 2 h 838"/>
                <a:gd name="T68" fmla="*/ 39 w 1223"/>
                <a:gd name="T69" fmla="*/ 1 h 838"/>
                <a:gd name="T70" fmla="*/ 39 w 1223"/>
                <a:gd name="T71" fmla="*/ 1 h 838"/>
                <a:gd name="T72" fmla="*/ 38 w 1223"/>
                <a:gd name="T73" fmla="*/ 0 h 8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23" h="838">
                  <a:moveTo>
                    <a:pt x="1212" y="0"/>
                  </a:moveTo>
                  <a:lnTo>
                    <a:pt x="1212" y="0"/>
                  </a:lnTo>
                  <a:lnTo>
                    <a:pt x="1149" y="42"/>
                  </a:lnTo>
                  <a:lnTo>
                    <a:pt x="1076" y="91"/>
                  </a:lnTo>
                  <a:lnTo>
                    <a:pt x="993" y="147"/>
                  </a:lnTo>
                  <a:lnTo>
                    <a:pt x="900" y="210"/>
                  </a:lnTo>
                  <a:lnTo>
                    <a:pt x="802" y="276"/>
                  </a:lnTo>
                  <a:lnTo>
                    <a:pt x="700" y="345"/>
                  </a:lnTo>
                  <a:lnTo>
                    <a:pt x="599" y="413"/>
                  </a:lnTo>
                  <a:lnTo>
                    <a:pt x="497" y="483"/>
                  </a:lnTo>
                  <a:lnTo>
                    <a:pt x="399" y="549"/>
                  </a:lnTo>
                  <a:lnTo>
                    <a:pt x="308" y="612"/>
                  </a:lnTo>
                  <a:lnTo>
                    <a:pt x="223" y="668"/>
                  </a:lnTo>
                  <a:lnTo>
                    <a:pt x="149" y="719"/>
                  </a:lnTo>
                  <a:lnTo>
                    <a:pt x="87" y="761"/>
                  </a:lnTo>
                  <a:lnTo>
                    <a:pt x="40" y="793"/>
                  </a:lnTo>
                  <a:lnTo>
                    <a:pt x="12" y="812"/>
                  </a:lnTo>
                  <a:lnTo>
                    <a:pt x="0" y="819"/>
                  </a:lnTo>
                  <a:lnTo>
                    <a:pt x="12" y="838"/>
                  </a:lnTo>
                  <a:lnTo>
                    <a:pt x="23" y="831"/>
                  </a:lnTo>
                  <a:lnTo>
                    <a:pt x="51" y="812"/>
                  </a:lnTo>
                  <a:lnTo>
                    <a:pt x="99" y="780"/>
                  </a:lnTo>
                  <a:lnTo>
                    <a:pt x="161" y="738"/>
                  </a:lnTo>
                  <a:lnTo>
                    <a:pt x="234" y="687"/>
                  </a:lnTo>
                  <a:lnTo>
                    <a:pt x="319" y="630"/>
                  </a:lnTo>
                  <a:lnTo>
                    <a:pt x="410" y="568"/>
                  </a:lnTo>
                  <a:lnTo>
                    <a:pt x="508" y="502"/>
                  </a:lnTo>
                  <a:lnTo>
                    <a:pt x="610" y="432"/>
                  </a:lnTo>
                  <a:lnTo>
                    <a:pt x="712" y="364"/>
                  </a:lnTo>
                  <a:lnTo>
                    <a:pt x="814" y="294"/>
                  </a:lnTo>
                  <a:lnTo>
                    <a:pt x="912" y="228"/>
                  </a:lnTo>
                  <a:lnTo>
                    <a:pt x="1004" y="166"/>
                  </a:lnTo>
                  <a:lnTo>
                    <a:pt x="1087" y="110"/>
                  </a:lnTo>
                  <a:lnTo>
                    <a:pt x="1161" y="60"/>
                  </a:lnTo>
                  <a:lnTo>
                    <a:pt x="1223" y="19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2" name="Freeform 12"/>
            <p:cNvSpPr>
              <a:spLocks/>
            </p:cNvSpPr>
            <p:nvPr/>
          </p:nvSpPr>
          <p:spPr bwMode="auto">
            <a:xfrm>
              <a:off x="4109" y="1782"/>
              <a:ext cx="396" cy="106"/>
            </a:xfrm>
            <a:custGeom>
              <a:avLst/>
              <a:gdLst>
                <a:gd name="T0" fmla="*/ 25 w 792"/>
                <a:gd name="T1" fmla="*/ 6 h 213"/>
                <a:gd name="T2" fmla="*/ 25 w 792"/>
                <a:gd name="T3" fmla="*/ 6 h 213"/>
                <a:gd name="T4" fmla="*/ 24 w 792"/>
                <a:gd name="T5" fmla="*/ 4 h 213"/>
                <a:gd name="T6" fmla="*/ 23 w 792"/>
                <a:gd name="T7" fmla="*/ 3 h 213"/>
                <a:gd name="T8" fmla="*/ 21 w 792"/>
                <a:gd name="T9" fmla="*/ 2 h 213"/>
                <a:gd name="T10" fmla="*/ 20 w 792"/>
                <a:gd name="T11" fmla="*/ 2 h 213"/>
                <a:gd name="T12" fmla="*/ 19 w 792"/>
                <a:gd name="T13" fmla="*/ 1 h 213"/>
                <a:gd name="T14" fmla="*/ 17 w 792"/>
                <a:gd name="T15" fmla="*/ 0 h 213"/>
                <a:gd name="T16" fmla="*/ 16 w 792"/>
                <a:gd name="T17" fmla="*/ 0 h 213"/>
                <a:gd name="T18" fmla="*/ 14 w 792"/>
                <a:gd name="T19" fmla="*/ 0 h 213"/>
                <a:gd name="T20" fmla="*/ 12 w 792"/>
                <a:gd name="T21" fmla="*/ 0 h 213"/>
                <a:gd name="T22" fmla="*/ 11 w 792"/>
                <a:gd name="T23" fmla="*/ 0 h 213"/>
                <a:gd name="T24" fmla="*/ 9 w 792"/>
                <a:gd name="T25" fmla="*/ 0 h 213"/>
                <a:gd name="T26" fmla="*/ 7 w 792"/>
                <a:gd name="T27" fmla="*/ 0 h 213"/>
                <a:gd name="T28" fmla="*/ 6 w 792"/>
                <a:gd name="T29" fmla="*/ 1 h 213"/>
                <a:gd name="T30" fmla="*/ 4 w 792"/>
                <a:gd name="T31" fmla="*/ 1 h 213"/>
                <a:gd name="T32" fmla="*/ 2 w 792"/>
                <a:gd name="T33" fmla="*/ 2 h 213"/>
                <a:gd name="T34" fmla="*/ 0 w 792"/>
                <a:gd name="T35" fmla="*/ 3 h 213"/>
                <a:gd name="T36" fmla="*/ 1 w 792"/>
                <a:gd name="T37" fmla="*/ 4 h 213"/>
                <a:gd name="T38" fmla="*/ 3 w 792"/>
                <a:gd name="T39" fmla="*/ 3 h 213"/>
                <a:gd name="T40" fmla="*/ 4 w 792"/>
                <a:gd name="T41" fmla="*/ 2 h 213"/>
                <a:gd name="T42" fmla="*/ 6 w 792"/>
                <a:gd name="T43" fmla="*/ 1 h 213"/>
                <a:gd name="T44" fmla="*/ 7 w 792"/>
                <a:gd name="T45" fmla="*/ 1 h 213"/>
                <a:gd name="T46" fmla="*/ 9 w 792"/>
                <a:gd name="T47" fmla="*/ 0 h 213"/>
                <a:gd name="T48" fmla="*/ 11 w 792"/>
                <a:gd name="T49" fmla="*/ 0 h 213"/>
                <a:gd name="T50" fmla="*/ 12 w 792"/>
                <a:gd name="T51" fmla="*/ 0 h 213"/>
                <a:gd name="T52" fmla="*/ 14 w 792"/>
                <a:gd name="T53" fmla="*/ 0 h 213"/>
                <a:gd name="T54" fmla="*/ 16 w 792"/>
                <a:gd name="T55" fmla="*/ 1 h 213"/>
                <a:gd name="T56" fmla="*/ 17 w 792"/>
                <a:gd name="T57" fmla="*/ 1 h 213"/>
                <a:gd name="T58" fmla="*/ 18 w 792"/>
                <a:gd name="T59" fmla="*/ 2 h 213"/>
                <a:gd name="T60" fmla="*/ 20 w 792"/>
                <a:gd name="T61" fmla="*/ 2 h 213"/>
                <a:gd name="T62" fmla="*/ 21 w 792"/>
                <a:gd name="T63" fmla="*/ 3 h 213"/>
                <a:gd name="T64" fmla="*/ 22 w 792"/>
                <a:gd name="T65" fmla="*/ 4 h 213"/>
                <a:gd name="T66" fmla="*/ 24 w 792"/>
                <a:gd name="T67" fmla="*/ 5 h 213"/>
                <a:gd name="T68" fmla="*/ 25 w 792"/>
                <a:gd name="T69" fmla="*/ 6 h 213"/>
                <a:gd name="T70" fmla="*/ 25 w 792"/>
                <a:gd name="T71" fmla="*/ 6 h 213"/>
                <a:gd name="T72" fmla="*/ 25 w 792"/>
                <a:gd name="T73" fmla="*/ 6 h 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92" h="213">
                  <a:moveTo>
                    <a:pt x="792" y="198"/>
                  </a:moveTo>
                  <a:lnTo>
                    <a:pt x="792" y="198"/>
                  </a:lnTo>
                  <a:lnTo>
                    <a:pt x="754" y="159"/>
                  </a:lnTo>
                  <a:lnTo>
                    <a:pt x="715" y="125"/>
                  </a:lnTo>
                  <a:lnTo>
                    <a:pt x="671" y="95"/>
                  </a:lnTo>
                  <a:lnTo>
                    <a:pt x="628" y="66"/>
                  </a:lnTo>
                  <a:lnTo>
                    <a:pt x="581" y="45"/>
                  </a:lnTo>
                  <a:lnTo>
                    <a:pt x="534" y="27"/>
                  </a:lnTo>
                  <a:lnTo>
                    <a:pt x="485" y="13"/>
                  </a:lnTo>
                  <a:lnTo>
                    <a:pt x="432" y="4"/>
                  </a:lnTo>
                  <a:lnTo>
                    <a:pt x="381" y="0"/>
                  </a:lnTo>
                  <a:lnTo>
                    <a:pt x="330" y="0"/>
                  </a:lnTo>
                  <a:lnTo>
                    <a:pt x="275" y="8"/>
                  </a:lnTo>
                  <a:lnTo>
                    <a:pt x="220" y="17"/>
                  </a:lnTo>
                  <a:lnTo>
                    <a:pt x="166" y="34"/>
                  </a:lnTo>
                  <a:lnTo>
                    <a:pt x="111" y="57"/>
                  </a:lnTo>
                  <a:lnTo>
                    <a:pt x="54" y="83"/>
                  </a:lnTo>
                  <a:lnTo>
                    <a:pt x="0" y="119"/>
                  </a:lnTo>
                  <a:lnTo>
                    <a:pt x="11" y="138"/>
                  </a:lnTo>
                  <a:lnTo>
                    <a:pt x="66" y="106"/>
                  </a:lnTo>
                  <a:lnTo>
                    <a:pt x="119" y="79"/>
                  </a:lnTo>
                  <a:lnTo>
                    <a:pt x="173" y="57"/>
                  </a:lnTo>
                  <a:lnTo>
                    <a:pt x="224" y="40"/>
                  </a:lnTo>
                  <a:lnTo>
                    <a:pt x="279" y="30"/>
                  </a:lnTo>
                  <a:lnTo>
                    <a:pt x="330" y="23"/>
                  </a:lnTo>
                  <a:lnTo>
                    <a:pt x="381" y="23"/>
                  </a:lnTo>
                  <a:lnTo>
                    <a:pt x="432" y="27"/>
                  </a:lnTo>
                  <a:lnTo>
                    <a:pt x="481" y="36"/>
                  </a:lnTo>
                  <a:lnTo>
                    <a:pt x="526" y="49"/>
                  </a:lnTo>
                  <a:lnTo>
                    <a:pt x="573" y="68"/>
                  </a:lnTo>
                  <a:lnTo>
                    <a:pt x="617" y="89"/>
                  </a:lnTo>
                  <a:lnTo>
                    <a:pt x="660" y="113"/>
                  </a:lnTo>
                  <a:lnTo>
                    <a:pt x="700" y="144"/>
                  </a:lnTo>
                  <a:lnTo>
                    <a:pt x="739" y="178"/>
                  </a:lnTo>
                  <a:lnTo>
                    <a:pt x="773" y="213"/>
                  </a:lnTo>
                  <a:lnTo>
                    <a:pt x="792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3" name="Freeform 13"/>
            <p:cNvSpPr>
              <a:spLocks/>
            </p:cNvSpPr>
            <p:nvPr/>
          </p:nvSpPr>
          <p:spPr bwMode="auto">
            <a:xfrm>
              <a:off x="4496" y="1881"/>
              <a:ext cx="59" cy="178"/>
            </a:xfrm>
            <a:custGeom>
              <a:avLst/>
              <a:gdLst>
                <a:gd name="T0" fmla="*/ 3 w 119"/>
                <a:gd name="T1" fmla="*/ 11 h 357"/>
                <a:gd name="T2" fmla="*/ 3 w 119"/>
                <a:gd name="T3" fmla="*/ 11 h 357"/>
                <a:gd name="T4" fmla="*/ 3 w 119"/>
                <a:gd name="T5" fmla="*/ 10 h 357"/>
                <a:gd name="T6" fmla="*/ 3 w 119"/>
                <a:gd name="T7" fmla="*/ 9 h 357"/>
                <a:gd name="T8" fmla="*/ 3 w 119"/>
                <a:gd name="T9" fmla="*/ 7 h 357"/>
                <a:gd name="T10" fmla="*/ 3 w 119"/>
                <a:gd name="T11" fmla="*/ 6 h 357"/>
                <a:gd name="T12" fmla="*/ 3 w 119"/>
                <a:gd name="T13" fmla="*/ 4 h 357"/>
                <a:gd name="T14" fmla="*/ 2 w 119"/>
                <a:gd name="T15" fmla="*/ 3 h 357"/>
                <a:gd name="T16" fmla="*/ 1 w 119"/>
                <a:gd name="T17" fmla="*/ 1 h 357"/>
                <a:gd name="T18" fmla="*/ 0 w 119"/>
                <a:gd name="T19" fmla="*/ 0 h 357"/>
                <a:gd name="T20" fmla="*/ 0 w 119"/>
                <a:gd name="T21" fmla="*/ 0 h 357"/>
                <a:gd name="T22" fmla="*/ 1 w 119"/>
                <a:gd name="T23" fmla="*/ 1 h 357"/>
                <a:gd name="T24" fmla="*/ 1 w 119"/>
                <a:gd name="T25" fmla="*/ 3 h 357"/>
                <a:gd name="T26" fmla="*/ 2 w 119"/>
                <a:gd name="T27" fmla="*/ 4 h 357"/>
                <a:gd name="T28" fmla="*/ 2 w 119"/>
                <a:gd name="T29" fmla="*/ 6 h 357"/>
                <a:gd name="T30" fmla="*/ 3 w 119"/>
                <a:gd name="T31" fmla="*/ 7 h 357"/>
                <a:gd name="T32" fmla="*/ 3 w 119"/>
                <a:gd name="T33" fmla="*/ 9 h 357"/>
                <a:gd name="T34" fmla="*/ 2 w 119"/>
                <a:gd name="T35" fmla="*/ 10 h 357"/>
                <a:gd name="T36" fmla="*/ 2 w 119"/>
                <a:gd name="T37" fmla="*/ 10 h 357"/>
                <a:gd name="T38" fmla="*/ 2 w 119"/>
                <a:gd name="T39" fmla="*/ 10 h 357"/>
                <a:gd name="T40" fmla="*/ 3 w 119"/>
                <a:gd name="T41" fmla="*/ 11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9" h="357">
                  <a:moveTo>
                    <a:pt x="100" y="357"/>
                  </a:moveTo>
                  <a:lnTo>
                    <a:pt x="100" y="357"/>
                  </a:lnTo>
                  <a:lnTo>
                    <a:pt x="113" y="331"/>
                  </a:lnTo>
                  <a:lnTo>
                    <a:pt x="119" y="295"/>
                  </a:lnTo>
                  <a:lnTo>
                    <a:pt x="119" y="253"/>
                  </a:lnTo>
                  <a:lnTo>
                    <a:pt x="113" y="204"/>
                  </a:lnTo>
                  <a:lnTo>
                    <a:pt x="102" y="153"/>
                  </a:lnTo>
                  <a:lnTo>
                    <a:pt x="83" y="100"/>
                  </a:lnTo>
                  <a:lnTo>
                    <a:pt x="53" y="48"/>
                  </a:lnTo>
                  <a:lnTo>
                    <a:pt x="19" y="0"/>
                  </a:lnTo>
                  <a:lnTo>
                    <a:pt x="0" y="15"/>
                  </a:lnTo>
                  <a:lnTo>
                    <a:pt x="34" y="59"/>
                  </a:lnTo>
                  <a:lnTo>
                    <a:pt x="61" y="108"/>
                  </a:lnTo>
                  <a:lnTo>
                    <a:pt x="80" y="157"/>
                  </a:lnTo>
                  <a:lnTo>
                    <a:pt x="91" y="208"/>
                  </a:lnTo>
                  <a:lnTo>
                    <a:pt x="96" y="253"/>
                  </a:lnTo>
                  <a:lnTo>
                    <a:pt x="96" y="295"/>
                  </a:lnTo>
                  <a:lnTo>
                    <a:pt x="91" y="323"/>
                  </a:lnTo>
                  <a:lnTo>
                    <a:pt x="81" y="342"/>
                  </a:lnTo>
                  <a:lnTo>
                    <a:pt x="10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4" name="Freeform 14"/>
            <p:cNvSpPr>
              <a:spLocks/>
            </p:cNvSpPr>
            <p:nvPr/>
          </p:nvSpPr>
          <p:spPr bwMode="auto">
            <a:xfrm>
              <a:off x="4484" y="2022"/>
              <a:ext cx="62" cy="53"/>
            </a:xfrm>
            <a:custGeom>
              <a:avLst/>
              <a:gdLst>
                <a:gd name="T0" fmla="*/ 0 w 122"/>
                <a:gd name="T1" fmla="*/ 1 h 106"/>
                <a:gd name="T2" fmla="*/ 0 w 122"/>
                <a:gd name="T3" fmla="*/ 1 h 106"/>
                <a:gd name="T4" fmla="*/ 1 w 122"/>
                <a:gd name="T5" fmla="*/ 1 h 106"/>
                <a:gd name="T6" fmla="*/ 1 w 122"/>
                <a:gd name="T7" fmla="*/ 2 h 106"/>
                <a:gd name="T8" fmla="*/ 1 w 122"/>
                <a:gd name="T9" fmla="*/ 3 h 106"/>
                <a:gd name="T10" fmla="*/ 2 w 122"/>
                <a:gd name="T11" fmla="*/ 3 h 106"/>
                <a:gd name="T12" fmla="*/ 2 w 122"/>
                <a:gd name="T13" fmla="*/ 4 h 106"/>
                <a:gd name="T14" fmla="*/ 3 w 122"/>
                <a:gd name="T15" fmla="*/ 4 h 106"/>
                <a:gd name="T16" fmla="*/ 4 w 122"/>
                <a:gd name="T17" fmla="*/ 3 h 106"/>
                <a:gd name="T18" fmla="*/ 4 w 122"/>
                <a:gd name="T19" fmla="*/ 3 h 106"/>
                <a:gd name="T20" fmla="*/ 4 w 122"/>
                <a:gd name="T21" fmla="*/ 2 h 106"/>
                <a:gd name="T22" fmla="*/ 3 w 122"/>
                <a:gd name="T23" fmla="*/ 3 h 106"/>
                <a:gd name="T24" fmla="*/ 3 w 122"/>
                <a:gd name="T25" fmla="*/ 3 h 106"/>
                <a:gd name="T26" fmla="*/ 3 w 122"/>
                <a:gd name="T27" fmla="*/ 3 h 106"/>
                <a:gd name="T28" fmla="*/ 2 w 122"/>
                <a:gd name="T29" fmla="*/ 3 h 106"/>
                <a:gd name="T30" fmla="*/ 2 w 122"/>
                <a:gd name="T31" fmla="*/ 2 h 106"/>
                <a:gd name="T32" fmla="*/ 2 w 122"/>
                <a:gd name="T33" fmla="*/ 2 h 106"/>
                <a:gd name="T34" fmla="*/ 1 w 122"/>
                <a:gd name="T35" fmla="*/ 1 h 106"/>
                <a:gd name="T36" fmla="*/ 1 w 122"/>
                <a:gd name="T37" fmla="*/ 0 h 106"/>
                <a:gd name="T38" fmla="*/ 1 w 122"/>
                <a:gd name="T39" fmla="*/ 0 h 106"/>
                <a:gd name="T40" fmla="*/ 0 w 122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106">
                  <a:moveTo>
                    <a:pt x="0" y="4"/>
                  </a:moveTo>
                  <a:lnTo>
                    <a:pt x="0" y="4"/>
                  </a:lnTo>
                  <a:lnTo>
                    <a:pt x="5" y="29"/>
                  </a:lnTo>
                  <a:lnTo>
                    <a:pt x="13" y="53"/>
                  </a:lnTo>
                  <a:lnTo>
                    <a:pt x="24" y="74"/>
                  </a:lnTo>
                  <a:lnTo>
                    <a:pt x="37" y="93"/>
                  </a:lnTo>
                  <a:lnTo>
                    <a:pt x="56" y="104"/>
                  </a:lnTo>
                  <a:lnTo>
                    <a:pt x="77" y="106"/>
                  </a:lnTo>
                  <a:lnTo>
                    <a:pt x="100" y="95"/>
                  </a:lnTo>
                  <a:lnTo>
                    <a:pt x="122" y="74"/>
                  </a:lnTo>
                  <a:lnTo>
                    <a:pt x="103" y="59"/>
                  </a:lnTo>
                  <a:lnTo>
                    <a:pt x="85" y="76"/>
                  </a:lnTo>
                  <a:lnTo>
                    <a:pt x="73" y="83"/>
                  </a:lnTo>
                  <a:lnTo>
                    <a:pt x="64" y="82"/>
                  </a:lnTo>
                  <a:lnTo>
                    <a:pt x="52" y="74"/>
                  </a:lnTo>
                  <a:lnTo>
                    <a:pt x="43" y="63"/>
                  </a:lnTo>
                  <a:lnTo>
                    <a:pt x="35" y="46"/>
                  </a:lnTo>
                  <a:lnTo>
                    <a:pt x="28" y="25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5" name="Freeform 15"/>
            <p:cNvSpPr>
              <a:spLocks/>
            </p:cNvSpPr>
            <p:nvPr/>
          </p:nvSpPr>
          <p:spPr bwMode="auto">
            <a:xfrm>
              <a:off x="4419" y="1898"/>
              <a:ext cx="77" cy="126"/>
            </a:xfrm>
            <a:custGeom>
              <a:avLst/>
              <a:gdLst>
                <a:gd name="T0" fmla="*/ 0 w 153"/>
                <a:gd name="T1" fmla="*/ 0 h 253"/>
                <a:gd name="T2" fmla="*/ 0 w 153"/>
                <a:gd name="T3" fmla="*/ 0 h 253"/>
                <a:gd name="T4" fmla="*/ 2 w 153"/>
                <a:gd name="T5" fmla="*/ 1 h 253"/>
                <a:gd name="T6" fmla="*/ 3 w 153"/>
                <a:gd name="T7" fmla="*/ 3 h 253"/>
                <a:gd name="T8" fmla="*/ 4 w 153"/>
                <a:gd name="T9" fmla="*/ 4 h 253"/>
                <a:gd name="T10" fmla="*/ 4 w 153"/>
                <a:gd name="T11" fmla="*/ 5 h 253"/>
                <a:gd name="T12" fmla="*/ 5 w 153"/>
                <a:gd name="T13" fmla="*/ 5 h 253"/>
                <a:gd name="T14" fmla="*/ 4 w 153"/>
                <a:gd name="T15" fmla="*/ 6 h 253"/>
                <a:gd name="T16" fmla="*/ 4 w 153"/>
                <a:gd name="T17" fmla="*/ 7 h 253"/>
                <a:gd name="T18" fmla="*/ 5 w 153"/>
                <a:gd name="T19" fmla="*/ 7 h 253"/>
                <a:gd name="T20" fmla="*/ 5 w 153"/>
                <a:gd name="T21" fmla="*/ 7 h 253"/>
                <a:gd name="T22" fmla="*/ 5 w 153"/>
                <a:gd name="T23" fmla="*/ 7 h 253"/>
                <a:gd name="T24" fmla="*/ 5 w 153"/>
                <a:gd name="T25" fmla="*/ 6 h 253"/>
                <a:gd name="T26" fmla="*/ 5 w 153"/>
                <a:gd name="T27" fmla="*/ 5 h 253"/>
                <a:gd name="T28" fmla="*/ 5 w 153"/>
                <a:gd name="T29" fmla="*/ 4 h 253"/>
                <a:gd name="T30" fmla="*/ 5 w 153"/>
                <a:gd name="T31" fmla="*/ 3 h 253"/>
                <a:gd name="T32" fmla="*/ 4 w 153"/>
                <a:gd name="T33" fmla="*/ 2 h 253"/>
                <a:gd name="T34" fmla="*/ 3 w 153"/>
                <a:gd name="T35" fmla="*/ 1 h 253"/>
                <a:gd name="T36" fmla="*/ 1 w 153"/>
                <a:gd name="T37" fmla="*/ 0 h 253"/>
                <a:gd name="T38" fmla="*/ 1 w 153"/>
                <a:gd name="T39" fmla="*/ 0 h 253"/>
                <a:gd name="T40" fmla="*/ 0 w 153"/>
                <a:gd name="T41" fmla="*/ 0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3" h="253">
                  <a:moveTo>
                    <a:pt x="0" y="19"/>
                  </a:moveTo>
                  <a:lnTo>
                    <a:pt x="0" y="19"/>
                  </a:lnTo>
                  <a:lnTo>
                    <a:pt x="51" y="61"/>
                  </a:lnTo>
                  <a:lnTo>
                    <a:pt x="87" y="97"/>
                  </a:lnTo>
                  <a:lnTo>
                    <a:pt x="108" y="132"/>
                  </a:lnTo>
                  <a:lnTo>
                    <a:pt x="123" y="163"/>
                  </a:lnTo>
                  <a:lnTo>
                    <a:pt x="129" y="189"/>
                  </a:lnTo>
                  <a:lnTo>
                    <a:pt x="127" y="214"/>
                  </a:lnTo>
                  <a:lnTo>
                    <a:pt x="127" y="234"/>
                  </a:lnTo>
                  <a:lnTo>
                    <a:pt x="131" y="253"/>
                  </a:lnTo>
                  <a:lnTo>
                    <a:pt x="153" y="249"/>
                  </a:lnTo>
                  <a:lnTo>
                    <a:pt x="153" y="234"/>
                  </a:lnTo>
                  <a:lnTo>
                    <a:pt x="153" y="214"/>
                  </a:lnTo>
                  <a:lnTo>
                    <a:pt x="151" y="189"/>
                  </a:lnTo>
                  <a:lnTo>
                    <a:pt x="146" y="155"/>
                  </a:lnTo>
                  <a:lnTo>
                    <a:pt x="131" y="121"/>
                  </a:lnTo>
                  <a:lnTo>
                    <a:pt x="106" y="81"/>
                  </a:lnTo>
                  <a:lnTo>
                    <a:pt x="66" y="42"/>
                  </a:lnTo>
                  <a:lnTo>
                    <a:pt x="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6" name="Freeform 16"/>
            <p:cNvSpPr>
              <a:spLocks/>
            </p:cNvSpPr>
            <p:nvPr/>
          </p:nvSpPr>
          <p:spPr bwMode="auto">
            <a:xfrm>
              <a:off x="4054" y="1856"/>
              <a:ext cx="371" cy="122"/>
            </a:xfrm>
            <a:custGeom>
              <a:avLst/>
              <a:gdLst>
                <a:gd name="T0" fmla="*/ 1 w 742"/>
                <a:gd name="T1" fmla="*/ 8 h 244"/>
                <a:gd name="T2" fmla="*/ 1 w 742"/>
                <a:gd name="T3" fmla="*/ 8 h 244"/>
                <a:gd name="T4" fmla="*/ 2 w 742"/>
                <a:gd name="T5" fmla="*/ 7 h 244"/>
                <a:gd name="T6" fmla="*/ 4 w 742"/>
                <a:gd name="T7" fmla="*/ 6 h 244"/>
                <a:gd name="T8" fmla="*/ 5 w 742"/>
                <a:gd name="T9" fmla="*/ 5 h 244"/>
                <a:gd name="T10" fmla="*/ 7 w 742"/>
                <a:gd name="T11" fmla="*/ 4 h 244"/>
                <a:gd name="T12" fmla="*/ 8 w 742"/>
                <a:gd name="T13" fmla="*/ 4 h 244"/>
                <a:gd name="T14" fmla="*/ 10 w 742"/>
                <a:gd name="T15" fmla="*/ 3 h 244"/>
                <a:gd name="T16" fmla="*/ 11 w 742"/>
                <a:gd name="T17" fmla="*/ 2 h 244"/>
                <a:gd name="T18" fmla="*/ 12 w 742"/>
                <a:gd name="T19" fmla="*/ 2 h 244"/>
                <a:gd name="T20" fmla="*/ 14 w 742"/>
                <a:gd name="T21" fmla="*/ 1 h 244"/>
                <a:gd name="T22" fmla="*/ 15 w 742"/>
                <a:gd name="T23" fmla="*/ 1 h 244"/>
                <a:gd name="T24" fmla="*/ 16 w 742"/>
                <a:gd name="T25" fmla="*/ 1 h 244"/>
                <a:gd name="T26" fmla="*/ 18 w 742"/>
                <a:gd name="T27" fmla="*/ 1 h 244"/>
                <a:gd name="T28" fmla="*/ 19 w 742"/>
                <a:gd name="T29" fmla="*/ 2 h 244"/>
                <a:gd name="T30" fmla="*/ 21 w 742"/>
                <a:gd name="T31" fmla="*/ 2 h 244"/>
                <a:gd name="T32" fmla="*/ 22 w 742"/>
                <a:gd name="T33" fmla="*/ 3 h 244"/>
                <a:gd name="T34" fmla="*/ 23 w 742"/>
                <a:gd name="T35" fmla="*/ 4 h 244"/>
                <a:gd name="T36" fmla="*/ 24 w 742"/>
                <a:gd name="T37" fmla="*/ 3 h 244"/>
                <a:gd name="T38" fmla="*/ 22 w 742"/>
                <a:gd name="T39" fmla="*/ 2 h 244"/>
                <a:gd name="T40" fmla="*/ 21 w 742"/>
                <a:gd name="T41" fmla="*/ 1 h 244"/>
                <a:gd name="T42" fmla="*/ 19 w 742"/>
                <a:gd name="T43" fmla="*/ 1 h 244"/>
                <a:gd name="T44" fmla="*/ 18 w 742"/>
                <a:gd name="T45" fmla="*/ 1 h 244"/>
                <a:gd name="T46" fmla="*/ 16 w 742"/>
                <a:gd name="T47" fmla="*/ 0 h 244"/>
                <a:gd name="T48" fmla="*/ 15 w 742"/>
                <a:gd name="T49" fmla="*/ 1 h 244"/>
                <a:gd name="T50" fmla="*/ 14 w 742"/>
                <a:gd name="T51" fmla="*/ 1 h 244"/>
                <a:gd name="T52" fmla="*/ 12 w 742"/>
                <a:gd name="T53" fmla="*/ 1 h 244"/>
                <a:gd name="T54" fmla="*/ 11 w 742"/>
                <a:gd name="T55" fmla="*/ 2 h 244"/>
                <a:gd name="T56" fmla="*/ 9 w 742"/>
                <a:gd name="T57" fmla="*/ 2 h 244"/>
                <a:gd name="T58" fmla="*/ 8 w 742"/>
                <a:gd name="T59" fmla="*/ 3 h 244"/>
                <a:gd name="T60" fmla="*/ 7 w 742"/>
                <a:gd name="T61" fmla="*/ 4 h 244"/>
                <a:gd name="T62" fmla="*/ 5 w 742"/>
                <a:gd name="T63" fmla="*/ 5 h 244"/>
                <a:gd name="T64" fmla="*/ 4 w 742"/>
                <a:gd name="T65" fmla="*/ 6 h 244"/>
                <a:gd name="T66" fmla="*/ 2 w 742"/>
                <a:gd name="T67" fmla="*/ 7 h 244"/>
                <a:gd name="T68" fmla="*/ 0 w 742"/>
                <a:gd name="T69" fmla="*/ 8 h 244"/>
                <a:gd name="T70" fmla="*/ 0 w 742"/>
                <a:gd name="T71" fmla="*/ 8 h 244"/>
                <a:gd name="T72" fmla="*/ 1 w 742"/>
                <a:gd name="T73" fmla="*/ 8 h 2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2" h="244">
                  <a:moveTo>
                    <a:pt x="12" y="244"/>
                  </a:moveTo>
                  <a:lnTo>
                    <a:pt x="12" y="244"/>
                  </a:lnTo>
                  <a:lnTo>
                    <a:pt x="61" y="212"/>
                  </a:lnTo>
                  <a:lnTo>
                    <a:pt x="110" y="180"/>
                  </a:lnTo>
                  <a:lnTo>
                    <a:pt x="157" y="149"/>
                  </a:lnTo>
                  <a:lnTo>
                    <a:pt x="204" y="125"/>
                  </a:lnTo>
                  <a:lnTo>
                    <a:pt x="249" y="98"/>
                  </a:lnTo>
                  <a:lnTo>
                    <a:pt x="293" y="78"/>
                  </a:lnTo>
                  <a:lnTo>
                    <a:pt x="338" y="59"/>
                  </a:lnTo>
                  <a:lnTo>
                    <a:pt x="381" y="44"/>
                  </a:lnTo>
                  <a:lnTo>
                    <a:pt x="425" y="32"/>
                  </a:lnTo>
                  <a:lnTo>
                    <a:pt x="466" y="27"/>
                  </a:lnTo>
                  <a:lnTo>
                    <a:pt x="512" y="27"/>
                  </a:lnTo>
                  <a:lnTo>
                    <a:pt x="553" y="29"/>
                  </a:lnTo>
                  <a:lnTo>
                    <a:pt x="598" y="38"/>
                  </a:lnTo>
                  <a:lnTo>
                    <a:pt x="642" y="53"/>
                  </a:lnTo>
                  <a:lnTo>
                    <a:pt x="685" y="76"/>
                  </a:lnTo>
                  <a:lnTo>
                    <a:pt x="730" y="102"/>
                  </a:lnTo>
                  <a:lnTo>
                    <a:pt x="742" y="83"/>
                  </a:lnTo>
                  <a:lnTo>
                    <a:pt x="696" y="53"/>
                  </a:lnTo>
                  <a:lnTo>
                    <a:pt x="649" y="30"/>
                  </a:lnTo>
                  <a:lnTo>
                    <a:pt x="602" y="15"/>
                  </a:lnTo>
                  <a:lnTo>
                    <a:pt x="557" y="6"/>
                  </a:lnTo>
                  <a:lnTo>
                    <a:pt x="512" y="0"/>
                  </a:lnTo>
                  <a:lnTo>
                    <a:pt x="466" y="4"/>
                  </a:lnTo>
                  <a:lnTo>
                    <a:pt x="421" y="10"/>
                  </a:lnTo>
                  <a:lnTo>
                    <a:pt x="378" y="21"/>
                  </a:lnTo>
                  <a:lnTo>
                    <a:pt x="330" y="36"/>
                  </a:lnTo>
                  <a:lnTo>
                    <a:pt x="285" y="55"/>
                  </a:lnTo>
                  <a:lnTo>
                    <a:pt x="238" y="76"/>
                  </a:lnTo>
                  <a:lnTo>
                    <a:pt x="193" y="102"/>
                  </a:lnTo>
                  <a:lnTo>
                    <a:pt x="146" y="130"/>
                  </a:lnTo>
                  <a:lnTo>
                    <a:pt x="98" y="161"/>
                  </a:lnTo>
                  <a:lnTo>
                    <a:pt x="49" y="193"/>
                  </a:lnTo>
                  <a:lnTo>
                    <a:pt x="0" y="225"/>
                  </a:lnTo>
                  <a:lnTo>
                    <a:pt x="12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7" name="Freeform 17"/>
            <p:cNvSpPr>
              <a:spLocks/>
            </p:cNvSpPr>
            <p:nvPr/>
          </p:nvSpPr>
          <p:spPr bwMode="auto">
            <a:xfrm>
              <a:off x="3544" y="1968"/>
              <a:ext cx="516" cy="358"/>
            </a:xfrm>
            <a:custGeom>
              <a:avLst/>
              <a:gdLst>
                <a:gd name="T0" fmla="*/ 0 w 1032"/>
                <a:gd name="T1" fmla="*/ 22 h 715"/>
                <a:gd name="T2" fmla="*/ 1 w 1032"/>
                <a:gd name="T3" fmla="*/ 23 h 715"/>
                <a:gd name="T4" fmla="*/ 1 w 1032"/>
                <a:gd name="T5" fmla="*/ 22 h 715"/>
                <a:gd name="T6" fmla="*/ 2 w 1032"/>
                <a:gd name="T7" fmla="*/ 22 h 715"/>
                <a:gd name="T8" fmla="*/ 3 w 1032"/>
                <a:gd name="T9" fmla="*/ 21 h 715"/>
                <a:gd name="T10" fmla="*/ 4 w 1032"/>
                <a:gd name="T11" fmla="*/ 20 h 715"/>
                <a:gd name="T12" fmla="*/ 6 w 1032"/>
                <a:gd name="T13" fmla="*/ 19 h 715"/>
                <a:gd name="T14" fmla="*/ 8 w 1032"/>
                <a:gd name="T15" fmla="*/ 18 h 715"/>
                <a:gd name="T16" fmla="*/ 10 w 1032"/>
                <a:gd name="T17" fmla="*/ 17 h 715"/>
                <a:gd name="T18" fmla="*/ 12 w 1032"/>
                <a:gd name="T19" fmla="*/ 15 h 715"/>
                <a:gd name="T20" fmla="*/ 15 w 1032"/>
                <a:gd name="T21" fmla="*/ 13 h 715"/>
                <a:gd name="T22" fmla="*/ 17 w 1032"/>
                <a:gd name="T23" fmla="*/ 12 h 715"/>
                <a:gd name="T24" fmla="*/ 20 w 1032"/>
                <a:gd name="T25" fmla="*/ 10 h 715"/>
                <a:gd name="T26" fmla="*/ 22 w 1032"/>
                <a:gd name="T27" fmla="*/ 8 h 715"/>
                <a:gd name="T28" fmla="*/ 25 w 1032"/>
                <a:gd name="T29" fmla="*/ 6 h 715"/>
                <a:gd name="T30" fmla="*/ 28 w 1032"/>
                <a:gd name="T31" fmla="*/ 4 h 715"/>
                <a:gd name="T32" fmla="*/ 30 w 1032"/>
                <a:gd name="T33" fmla="*/ 3 h 715"/>
                <a:gd name="T34" fmla="*/ 33 w 1032"/>
                <a:gd name="T35" fmla="*/ 1 h 715"/>
                <a:gd name="T36" fmla="*/ 32 w 1032"/>
                <a:gd name="T37" fmla="*/ 0 h 715"/>
                <a:gd name="T38" fmla="*/ 30 w 1032"/>
                <a:gd name="T39" fmla="*/ 2 h 715"/>
                <a:gd name="T40" fmla="*/ 27 w 1032"/>
                <a:gd name="T41" fmla="*/ 4 h 715"/>
                <a:gd name="T42" fmla="*/ 25 w 1032"/>
                <a:gd name="T43" fmla="*/ 6 h 715"/>
                <a:gd name="T44" fmla="*/ 22 w 1032"/>
                <a:gd name="T45" fmla="*/ 7 h 715"/>
                <a:gd name="T46" fmla="*/ 19 w 1032"/>
                <a:gd name="T47" fmla="*/ 9 h 715"/>
                <a:gd name="T48" fmla="*/ 17 w 1032"/>
                <a:gd name="T49" fmla="*/ 11 h 715"/>
                <a:gd name="T50" fmla="*/ 14 w 1032"/>
                <a:gd name="T51" fmla="*/ 13 h 715"/>
                <a:gd name="T52" fmla="*/ 12 w 1032"/>
                <a:gd name="T53" fmla="*/ 14 h 715"/>
                <a:gd name="T54" fmla="*/ 9 w 1032"/>
                <a:gd name="T55" fmla="*/ 16 h 715"/>
                <a:gd name="T56" fmla="*/ 7 w 1032"/>
                <a:gd name="T57" fmla="*/ 17 h 715"/>
                <a:gd name="T58" fmla="*/ 5 w 1032"/>
                <a:gd name="T59" fmla="*/ 19 h 715"/>
                <a:gd name="T60" fmla="*/ 4 w 1032"/>
                <a:gd name="T61" fmla="*/ 20 h 715"/>
                <a:gd name="T62" fmla="*/ 2 w 1032"/>
                <a:gd name="T63" fmla="*/ 21 h 715"/>
                <a:gd name="T64" fmla="*/ 1 w 1032"/>
                <a:gd name="T65" fmla="*/ 21 h 715"/>
                <a:gd name="T66" fmla="*/ 1 w 1032"/>
                <a:gd name="T67" fmla="*/ 22 h 715"/>
                <a:gd name="T68" fmla="*/ 1 w 1032"/>
                <a:gd name="T69" fmla="*/ 22 h 715"/>
                <a:gd name="T70" fmla="*/ 1 w 1032"/>
                <a:gd name="T71" fmla="*/ 22 h 715"/>
                <a:gd name="T72" fmla="*/ 0 w 1032"/>
                <a:gd name="T73" fmla="*/ 22 h 715"/>
                <a:gd name="T74" fmla="*/ 1 w 1032"/>
                <a:gd name="T75" fmla="*/ 23 h 715"/>
                <a:gd name="T76" fmla="*/ 1 w 1032"/>
                <a:gd name="T77" fmla="*/ 23 h 715"/>
                <a:gd name="T78" fmla="*/ 0 w 1032"/>
                <a:gd name="T79" fmla="*/ 22 h 7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32" h="715">
                  <a:moveTo>
                    <a:pt x="0" y="704"/>
                  </a:moveTo>
                  <a:lnTo>
                    <a:pt x="15" y="708"/>
                  </a:lnTo>
                  <a:lnTo>
                    <a:pt x="24" y="702"/>
                  </a:lnTo>
                  <a:lnTo>
                    <a:pt x="41" y="689"/>
                  </a:lnTo>
                  <a:lnTo>
                    <a:pt x="73" y="668"/>
                  </a:lnTo>
                  <a:lnTo>
                    <a:pt x="117" y="638"/>
                  </a:lnTo>
                  <a:lnTo>
                    <a:pt x="169" y="604"/>
                  </a:lnTo>
                  <a:lnTo>
                    <a:pt x="232" y="562"/>
                  </a:lnTo>
                  <a:lnTo>
                    <a:pt x="296" y="515"/>
                  </a:lnTo>
                  <a:lnTo>
                    <a:pt x="371" y="466"/>
                  </a:lnTo>
                  <a:lnTo>
                    <a:pt x="449" y="413"/>
                  </a:lnTo>
                  <a:lnTo>
                    <a:pt x="532" y="357"/>
                  </a:lnTo>
                  <a:lnTo>
                    <a:pt x="615" y="300"/>
                  </a:lnTo>
                  <a:lnTo>
                    <a:pt x="701" y="241"/>
                  </a:lnTo>
                  <a:lnTo>
                    <a:pt x="786" y="185"/>
                  </a:lnTo>
                  <a:lnTo>
                    <a:pt x="871" y="126"/>
                  </a:lnTo>
                  <a:lnTo>
                    <a:pt x="952" y="72"/>
                  </a:lnTo>
                  <a:lnTo>
                    <a:pt x="1032" y="19"/>
                  </a:lnTo>
                  <a:lnTo>
                    <a:pt x="1020" y="0"/>
                  </a:lnTo>
                  <a:lnTo>
                    <a:pt x="941" y="53"/>
                  </a:lnTo>
                  <a:lnTo>
                    <a:pt x="860" y="107"/>
                  </a:lnTo>
                  <a:lnTo>
                    <a:pt x="775" y="166"/>
                  </a:lnTo>
                  <a:lnTo>
                    <a:pt x="690" y="223"/>
                  </a:lnTo>
                  <a:lnTo>
                    <a:pt x="603" y="281"/>
                  </a:lnTo>
                  <a:lnTo>
                    <a:pt x="520" y="338"/>
                  </a:lnTo>
                  <a:lnTo>
                    <a:pt x="437" y="394"/>
                  </a:lnTo>
                  <a:lnTo>
                    <a:pt x="360" y="447"/>
                  </a:lnTo>
                  <a:lnTo>
                    <a:pt x="284" y="496"/>
                  </a:lnTo>
                  <a:lnTo>
                    <a:pt x="217" y="543"/>
                  </a:lnTo>
                  <a:lnTo>
                    <a:pt x="158" y="585"/>
                  </a:lnTo>
                  <a:lnTo>
                    <a:pt x="105" y="619"/>
                  </a:lnTo>
                  <a:lnTo>
                    <a:pt x="62" y="649"/>
                  </a:lnTo>
                  <a:lnTo>
                    <a:pt x="30" y="670"/>
                  </a:lnTo>
                  <a:lnTo>
                    <a:pt x="9" y="683"/>
                  </a:lnTo>
                  <a:lnTo>
                    <a:pt x="3" y="689"/>
                  </a:lnTo>
                  <a:lnTo>
                    <a:pt x="18" y="693"/>
                  </a:lnTo>
                  <a:lnTo>
                    <a:pt x="0" y="704"/>
                  </a:lnTo>
                  <a:lnTo>
                    <a:pt x="7" y="715"/>
                  </a:lnTo>
                  <a:lnTo>
                    <a:pt x="15" y="708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8" name="Freeform 18"/>
            <p:cNvSpPr>
              <a:spLocks/>
            </p:cNvSpPr>
            <p:nvPr/>
          </p:nvSpPr>
          <p:spPr bwMode="auto">
            <a:xfrm>
              <a:off x="1768" y="1714"/>
              <a:ext cx="1425" cy="538"/>
            </a:xfrm>
            <a:custGeom>
              <a:avLst/>
              <a:gdLst>
                <a:gd name="T0" fmla="*/ 0 w 2849"/>
                <a:gd name="T1" fmla="*/ 29 h 1078"/>
                <a:gd name="T2" fmla="*/ 1 w 2849"/>
                <a:gd name="T3" fmla="*/ 29 h 1078"/>
                <a:gd name="T4" fmla="*/ 3 w 2849"/>
                <a:gd name="T5" fmla="*/ 28 h 1078"/>
                <a:gd name="T6" fmla="*/ 5 w 2849"/>
                <a:gd name="T7" fmla="*/ 27 h 1078"/>
                <a:gd name="T8" fmla="*/ 9 w 2849"/>
                <a:gd name="T9" fmla="*/ 25 h 1078"/>
                <a:gd name="T10" fmla="*/ 13 w 2849"/>
                <a:gd name="T11" fmla="*/ 23 h 1078"/>
                <a:gd name="T12" fmla="*/ 18 w 2849"/>
                <a:gd name="T13" fmla="*/ 21 h 1078"/>
                <a:gd name="T14" fmla="*/ 23 w 2849"/>
                <a:gd name="T15" fmla="*/ 19 h 1078"/>
                <a:gd name="T16" fmla="*/ 29 w 2849"/>
                <a:gd name="T17" fmla="*/ 17 h 1078"/>
                <a:gd name="T18" fmla="*/ 34 w 2849"/>
                <a:gd name="T19" fmla="*/ 15 h 1078"/>
                <a:gd name="T20" fmla="*/ 40 w 2849"/>
                <a:gd name="T21" fmla="*/ 12 h 1078"/>
                <a:gd name="T22" fmla="*/ 45 w 2849"/>
                <a:gd name="T23" fmla="*/ 10 h 1078"/>
                <a:gd name="T24" fmla="*/ 50 w 2849"/>
                <a:gd name="T25" fmla="*/ 8 h 1078"/>
                <a:gd name="T26" fmla="*/ 55 w 2849"/>
                <a:gd name="T27" fmla="*/ 6 h 1078"/>
                <a:gd name="T28" fmla="*/ 59 w 2849"/>
                <a:gd name="T29" fmla="*/ 4 h 1078"/>
                <a:gd name="T30" fmla="*/ 62 w 2849"/>
                <a:gd name="T31" fmla="*/ 3 h 1078"/>
                <a:gd name="T32" fmla="*/ 64 w 2849"/>
                <a:gd name="T33" fmla="*/ 1 h 1078"/>
                <a:gd name="T34" fmla="*/ 68 w 2849"/>
                <a:gd name="T35" fmla="*/ 0 h 1078"/>
                <a:gd name="T36" fmla="*/ 71 w 2849"/>
                <a:gd name="T37" fmla="*/ 0 h 1078"/>
                <a:gd name="T38" fmla="*/ 75 w 2849"/>
                <a:gd name="T39" fmla="*/ 0 h 1078"/>
                <a:gd name="T40" fmla="*/ 78 w 2849"/>
                <a:gd name="T41" fmla="*/ 0 h 1078"/>
                <a:gd name="T42" fmla="*/ 81 w 2849"/>
                <a:gd name="T43" fmla="*/ 2 h 1078"/>
                <a:gd name="T44" fmla="*/ 83 w 2849"/>
                <a:gd name="T45" fmla="*/ 3 h 1078"/>
                <a:gd name="T46" fmla="*/ 86 w 2849"/>
                <a:gd name="T47" fmla="*/ 5 h 1078"/>
                <a:gd name="T48" fmla="*/ 88 w 2849"/>
                <a:gd name="T49" fmla="*/ 8 h 1078"/>
                <a:gd name="T50" fmla="*/ 89 w 2849"/>
                <a:gd name="T51" fmla="*/ 11 h 1078"/>
                <a:gd name="T52" fmla="*/ 90 w 2849"/>
                <a:gd name="T53" fmla="*/ 15 h 1078"/>
                <a:gd name="T54" fmla="*/ 89 w 2849"/>
                <a:gd name="T55" fmla="*/ 17 h 1078"/>
                <a:gd name="T56" fmla="*/ 88 w 2849"/>
                <a:gd name="T57" fmla="*/ 19 h 1078"/>
                <a:gd name="T58" fmla="*/ 87 w 2849"/>
                <a:gd name="T59" fmla="*/ 20 h 1078"/>
                <a:gd name="T60" fmla="*/ 86 w 2849"/>
                <a:gd name="T61" fmla="*/ 19 h 1078"/>
                <a:gd name="T62" fmla="*/ 86 w 2849"/>
                <a:gd name="T63" fmla="*/ 18 h 1078"/>
                <a:gd name="T64" fmla="*/ 86 w 2849"/>
                <a:gd name="T65" fmla="*/ 16 h 1078"/>
                <a:gd name="T66" fmla="*/ 86 w 2849"/>
                <a:gd name="T67" fmla="*/ 15 h 1078"/>
                <a:gd name="T68" fmla="*/ 86 w 2849"/>
                <a:gd name="T69" fmla="*/ 14 h 1078"/>
                <a:gd name="T70" fmla="*/ 85 w 2849"/>
                <a:gd name="T71" fmla="*/ 11 h 1078"/>
                <a:gd name="T72" fmla="*/ 83 w 2849"/>
                <a:gd name="T73" fmla="*/ 8 h 1078"/>
                <a:gd name="T74" fmla="*/ 80 w 2849"/>
                <a:gd name="T75" fmla="*/ 6 h 1078"/>
                <a:gd name="T76" fmla="*/ 78 w 2849"/>
                <a:gd name="T77" fmla="*/ 5 h 1078"/>
                <a:gd name="T78" fmla="*/ 75 w 2849"/>
                <a:gd name="T79" fmla="*/ 4 h 1078"/>
                <a:gd name="T80" fmla="*/ 72 w 2849"/>
                <a:gd name="T81" fmla="*/ 4 h 1078"/>
                <a:gd name="T82" fmla="*/ 69 w 2849"/>
                <a:gd name="T83" fmla="*/ 5 h 1078"/>
                <a:gd name="T84" fmla="*/ 66 w 2849"/>
                <a:gd name="T85" fmla="*/ 6 h 1078"/>
                <a:gd name="T86" fmla="*/ 63 w 2849"/>
                <a:gd name="T87" fmla="*/ 7 h 1078"/>
                <a:gd name="T88" fmla="*/ 59 w 2849"/>
                <a:gd name="T89" fmla="*/ 9 h 1078"/>
                <a:gd name="T90" fmla="*/ 57 w 2849"/>
                <a:gd name="T91" fmla="*/ 10 h 1078"/>
                <a:gd name="T92" fmla="*/ 53 w 2849"/>
                <a:gd name="T93" fmla="*/ 12 h 1078"/>
                <a:gd name="T94" fmla="*/ 49 w 2849"/>
                <a:gd name="T95" fmla="*/ 13 h 1078"/>
                <a:gd name="T96" fmla="*/ 45 w 2849"/>
                <a:gd name="T97" fmla="*/ 15 h 1078"/>
                <a:gd name="T98" fmla="*/ 40 w 2849"/>
                <a:gd name="T99" fmla="*/ 17 h 1078"/>
                <a:gd name="T100" fmla="*/ 35 w 2849"/>
                <a:gd name="T101" fmla="*/ 19 h 1078"/>
                <a:gd name="T102" fmla="*/ 30 w 2849"/>
                <a:gd name="T103" fmla="*/ 21 h 1078"/>
                <a:gd name="T104" fmla="*/ 26 w 2849"/>
                <a:gd name="T105" fmla="*/ 23 h 1078"/>
                <a:gd name="T106" fmla="*/ 21 w 2849"/>
                <a:gd name="T107" fmla="*/ 25 h 1078"/>
                <a:gd name="T108" fmla="*/ 17 w 2849"/>
                <a:gd name="T109" fmla="*/ 27 h 1078"/>
                <a:gd name="T110" fmla="*/ 13 w 2849"/>
                <a:gd name="T111" fmla="*/ 29 h 1078"/>
                <a:gd name="T112" fmla="*/ 9 w 2849"/>
                <a:gd name="T113" fmla="*/ 30 h 1078"/>
                <a:gd name="T114" fmla="*/ 6 w 2849"/>
                <a:gd name="T115" fmla="*/ 31 h 1078"/>
                <a:gd name="T116" fmla="*/ 4 w 2849"/>
                <a:gd name="T117" fmla="*/ 32 h 1078"/>
                <a:gd name="T118" fmla="*/ 3 w 2849"/>
                <a:gd name="T119" fmla="*/ 33 h 1078"/>
                <a:gd name="T120" fmla="*/ 2 w 2849"/>
                <a:gd name="T121" fmla="*/ 33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49" h="1078">
                  <a:moveTo>
                    <a:pt x="62" y="1078"/>
                  </a:moveTo>
                  <a:lnTo>
                    <a:pt x="0" y="942"/>
                  </a:lnTo>
                  <a:lnTo>
                    <a:pt x="5" y="940"/>
                  </a:lnTo>
                  <a:lnTo>
                    <a:pt x="19" y="935"/>
                  </a:lnTo>
                  <a:lnTo>
                    <a:pt x="43" y="923"/>
                  </a:lnTo>
                  <a:lnTo>
                    <a:pt x="75" y="910"/>
                  </a:lnTo>
                  <a:lnTo>
                    <a:pt x="113" y="893"/>
                  </a:lnTo>
                  <a:lnTo>
                    <a:pt x="160" y="872"/>
                  </a:lnTo>
                  <a:lnTo>
                    <a:pt x="215" y="850"/>
                  </a:lnTo>
                  <a:lnTo>
                    <a:pt x="273" y="825"/>
                  </a:lnTo>
                  <a:lnTo>
                    <a:pt x="339" y="797"/>
                  </a:lnTo>
                  <a:lnTo>
                    <a:pt x="409" y="767"/>
                  </a:lnTo>
                  <a:lnTo>
                    <a:pt x="483" y="734"/>
                  </a:lnTo>
                  <a:lnTo>
                    <a:pt x="562" y="700"/>
                  </a:lnTo>
                  <a:lnTo>
                    <a:pt x="643" y="667"/>
                  </a:lnTo>
                  <a:lnTo>
                    <a:pt x="726" y="631"/>
                  </a:lnTo>
                  <a:lnTo>
                    <a:pt x="813" y="593"/>
                  </a:lnTo>
                  <a:lnTo>
                    <a:pt x="900" y="555"/>
                  </a:lnTo>
                  <a:lnTo>
                    <a:pt x="988" y="517"/>
                  </a:lnTo>
                  <a:lnTo>
                    <a:pt x="1077" y="480"/>
                  </a:lnTo>
                  <a:lnTo>
                    <a:pt x="1166" y="440"/>
                  </a:lnTo>
                  <a:lnTo>
                    <a:pt x="1254" y="402"/>
                  </a:lnTo>
                  <a:lnTo>
                    <a:pt x="1341" y="366"/>
                  </a:lnTo>
                  <a:lnTo>
                    <a:pt x="1426" y="329"/>
                  </a:lnTo>
                  <a:lnTo>
                    <a:pt x="1507" y="295"/>
                  </a:lnTo>
                  <a:lnTo>
                    <a:pt x="1587" y="259"/>
                  </a:lnTo>
                  <a:lnTo>
                    <a:pt x="1662" y="227"/>
                  </a:lnTo>
                  <a:lnTo>
                    <a:pt x="1734" y="197"/>
                  </a:lnTo>
                  <a:lnTo>
                    <a:pt x="1800" y="168"/>
                  </a:lnTo>
                  <a:lnTo>
                    <a:pt x="1862" y="142"/>
                  </a:lnTo>
                  <a:lnTo>
                    <a:pt x="1917" y="117"/>
                  </a:lnTo>
                  <a:lnTo>
                    <a:pt x="1966" y="97"/>
                  </a:lnTo>
                  <a:lnTo>
                    <a:pt x="2007" y="78"/>
                  </a:lnTo>
                  <a:lnTo>
                    <a:pt x="2041" y="63"/>
                  </a:lnTo>
                  <a:lnTo>
                    <a:pt x="2100" y="40"/>
                  </a:lnTo>
                  <a:lnTo>
                    <a:pt x="2158" y="21"/>
                  </a:lnTo>
                  <a:lnTo>
                    <a:pt x="2217" y="10"/>
                  </a:lnTo>
                  <a:lnTo>
                    <a:pt x="2271" y="2"/>
                  </a:lnTo>
                  <a:lnTo>
                    <a:pt x="2326" y="0"/>
                  </a:lnTo>
                  <a:lnTo>
                    <a:pt x="2379" y="4"/>
                  </a:lnTo>
                  <a:lnTo>
                    <a:pt x="2432" y="12"/>
                  </a:lnTo>
                  <a:lnTo>
                    <a:pt x="2481" y="25"/>
                  </a:lnTo>
                  <a:lnTo>
                    <a:pt x="2528" y="42"/>
                  </a:lnTo>
                  <a:lnTo>
                    <a:pt x="2573" y="64"/>
                  </a:lnTo>
                  <a:lnTo>
                    <a:pt x="2617" y="89"/>
                  </a:lnTo>
                  <a:lnTo>
                    <a:pt x="2656" y="119"/>
                  </a:lnTo>
                  <a:lnTo>
                    <a:pt x="2694" y="153"/>
                  </a:lnTo>
                  <a:lnTo>
                    <a:pt x="2730" y="189"/>
                  </a:lnTo>
                  <a:lnTo>
                    <a:pt x="2762" y="229"/>
                  </a:lnTo>
                  <a:lnTo>
                    <a:pt x="2792" y="272"/>
                  </a:lnTo>
                  <a:lnTo>
                    <a:pt x="2819" y="323"/>
                  </a:lnTo>
                  <a:lnTo>
                    <a:pt x="2836" y="376"/>
                  </a:lnTo>
                  <a:lnTo>
                    <a:pt x="2845" y="431"/>
                  </a:lnTo>
                  <a:lnTo>
                    <a:pt x="2849" y="483"/>
                  </a:lnTo>
                  <a:lnTo>
                    <a:pt x="2847" y="531"/>
                  </a:lnTo>
                  <a:lnTo>
                    <a:pt x="2839" y="572"/>
                  </a:lnTo>
                  <a:lnTo>
                    <a:pt x="2828" y="602"/>
                  </a:lnTo>
                  <a:lnTo>
                    <a:pt x="2813" y="623"/>
                  </a:lnTo>
                  <a:lnTo>
                    <a:pt x="2788" y="638"/>
                  </a:lnTo>
                  <a:lnTo>
                    <a:pt x="2769" y="644"/>
                  </a:lnTo>
                  <a:lnTo>
                    <a:pt x="2754" y="640"/>
                  </a:lnTo>
                  <a:lnTo>
                    <a:pt x="2743" y="629"/>
                  </a:lnTo>
                  <a:lnTo>
                    <a:pt x="2736" y="612"/>
                  </a:lnTo>
                  <a:lnTo>
                    <a:pt x="2730" y="591"/>
                  </a:lnTo>
                  <a:lnTo>
                    <a:pt x="2726" y="566"/>
                  </a:lnTo>
                  <a:lnTo>
                    <a:pt x="2724" y="542"/>
                  </a:lnTo>
                  <a:lnTo>
                    <a:pt x="2726" y="525"/>
                  </a:lnTo>
                  <a:lnTo>
                    <a:pt x="2730" y="504"/>
                  </a:lnTo>
                  <a:lnTo>
                    <a:pt x="2734" y="480"/>
                  </a:lnTo>
                  <a:lnTo>
                    <a:pt x="2732" y="449"/>
                  </a:lnTo>
                  <a:lnTo>
                    <a:pt x="2724" y="414"/>
                  </a:lnTo>
                  <a:lnTo>
                    <a:pt x="2707" y="374"/>
                  </a:lnTo>
                  <a:lnTo>
                    <a:pt x="2677" y="331"/>
                  </a:lnTo>
                  <a:lnTo>
                    <a:pt x="2632" y="280"/>
                  </a:lnTo>
                  <a:lnTo>
                    <a:pt x="2592" y="244"/>
                  </a:lnTo>
                  <a:lnTo>
                    <a:pt x="2551" y="215"/>
                  </a:lnTo>
                  <a:lnTo>
                    <a:pt x="2509" y="193"/>
                  </a:lnTo>
                  <a:lnTo>
                    <a:pt x="2468" y="176"/>
                  </a:lnTo>
                  <a:lnTo>
                    <a:pt x="2424" y="164"/>
                  </a:lnTo>
                  <a:lnTo>
                    <a:pt x="2381" y="157"/>
                  </a:lnTo>
                  <a:lnTo>
                    <a:pt x="2337" y="157"/>
                  </a:lnTo>
                  <a:lnTo>
                    <a:pt x="2292" y="159"/>
                  </a:lnTo>
                  <a:lnTo>
                    <a:pt x="2245" y="166"/>
                  </a:lnTo>
                  <a:lnTo>
                    <a:pt x="2198" y="176"/>
                  </a:lnTo>
                  <a:lnTo>
                    <a:pt x="2149" y="191"/>
                  </a:lnTo>
                  <a:lnTo>
                    <a:pt x="2100" y="208"/>
                  </a:lnTo>
                  <a:lnTo>
                    <a:pt x="2049" y="227"/>
                  </a:lnTo>
                  <a:lnTo>
                    <a:pt x="1996" y="248"/>
                  </a:lnTo>
                  <a:lnTo>
                    <a:pt x="1943" y="270"/>
                  </a:lnTo>
                  <a:lnTo>
                    <a:pt x="1888" y="295"/>
                  </a:lnTo>
                  <a:lnTo>
                    <a:pt x="1843" y="314"/>
                  </a:lnTo>
                  <a:lnTo>
                    <a:pt x="1794" y="336"/>
                  </a:lnTo>
                  <a:lnTo>
                    <a:pt x="1739" y="361"/>
                  </a:lnTo>
                  <a:lnTo>
                    <a:pt x="1681" y="385"/>
                  </a:lnTo>
                  <a:lnTo>
                    <a:pt x="1619" y="412"/>
                  </a:lnTo>
                  <a:lnTo>
                    <a:pt x="1554" y="440"/>
                  </a:lnTo>
                  <a:lnTo>
                    <a:pt x="1485" y="470"/>
                  </a:lnTo>
                  <a:lnTo>
                    <a:pt x="1415" y="500"/>
                  </a:lnTo>
                  <a:lnTo>
                    <a:pt x="1341" y="533"/>
                  </a:lnTo>
                  <a:lnTo>
                    <a:pt x="1266" y="565"/>
                  </a:lnTo>
                  <a:lnTo>
                    <a:pt x="1190" y="597"/>
                  </a:lnTo>
                  <a:lnTo>
                    <a:pt x="1115" y="629"/>
                  </a:lnTo>
                  <a:lnTo>
                    <a:pt x="1037" y="663"/>
                  </a:lnTo>
                  <a:lnTo>
                    <a:pt x="960" y="695"/>
                  </a:lnTo>
                  <a:lnTo>
                    <a:pt x="883" y="729"/>
                  </a:lnTo>
                  <a:lnTo>
                    <a:pt x="807" y="761"/>
                  </a:lnTo>
                  <a:lnTo>
                    <a:pt x="734" y="793"/>
                  </a:lnTo>
                  <a:lnTo>
                    <a:pt x="660" y="823"/>
                  </a:lnTo>
                  <a:lnTo>
                    <a:pt x="590" y="853"/>
                  </a:lnTo>
                  <a:lnTo>
                    <a:pt x="522" y="882"/>
                  </a:lnTo>
                  <a:lnTo>
                    <a:pt x="456" y="910"/>
                  </a:lnTo>
                  <a:lnTo>
                    <a:pt x="396" y="936"/>
                  </a:lnTo>
                  <a:lnTo>
                    <a:pt x="338" y="961"/>
                  </a:lnTo>
                  <a:lnTo>
                    <a:pt x="285" y="984"/>
                  </a:lnTo>
                  <a:lnTo>
                    <a:pt x="236" y="1004"/>
                  </a:lnTo>
                  <a:lnTo>
                    <a:pt x="192" y="1023"/>
                  </a:lnTo>
                  <a:lnTo>
                    <a:pt x="155" y="1038"/>
                  </a:lnTo>
                  <a:lnTo>
                    <a:pt x="122" y="1052"/>
                  </a:lnTo>
                  <a:lnTo>
                    <a:pt x="96" y="1063"/>
                  </a:lnTo>
                  <a:lnTo>
                    <a:pt x="77" y="1070"/>
                  </a:lnTo>
                  <a:lnTo>
                    <a:pt x="66" y="1076"/>
                  </a:lnTo>
                  <a:lnTo>
                    <a:pt x="62" y="1078"/>
                  </a:lnTo>
                  <a:close/>
                </a:path>
              </a:pathLst>
            </a:custGeom>
            <a:solidFill>
              <a:srgbClr val="FF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69" name="Freeform 19"/>
            <p:cNvSpPr>
              <a:spLocks/>
            </p:cNvSpPr>
            <p:nvPr/>
          </p:nvSpPr>
          <p:spPr bwMode="auto">
            <a:xfrm>
              <a:off x="1760" y="2179"/>
              <a:ext cx="45" cy="75"/>
            </a:xfrm>
            <a:custGeom>
              <a:avLst/>
              <a:gdLst>
                <a:gd name="T0" fmla="*/ 1 w 90"/>
                <a:gd name="T1" fmla="*/ 0 h 151"/>
                <a:gd name="T2" fmla="*/ 1 w 90"/>
                <a:gd name="T3" fmla="*/ 0 h 151"/>
                <a:gd name="T4" fmla="*/ 3 w 90"/>
                <a:gd name="T5" fmla="*/ 4 h 151"/>
                <a:gd name="T6" fmla="*/ 3 w 90"/>
                <a:gd name="T7" fmla="*/ 4 h 151"/>
                <a:gd name="T8" fmla="*/ 1 w 90"/>
                <a:gd name="T9" fmla="*/ 0 h 151"/>
                <a:gd name="T10" fmla="*/ 1 w 90"/>
                <a:gd name="T11" fmla="*/ 0 h 151"/>
                <a:gd name="T12" fmla="*/ 1 w 90"/>
                <a:gd name="T13" fmla="*/ 0 h 151"/>
                <a:gd name="T14" fmla="*/ 0 w 90"/>
                <a:gd name="T15" fmla="*/ 0 h 151"/>
                <a:gd name="T16" fmla="*/ 1 w 90"/>
                <a:gd name="T17" fmla="*/ 0 h 151"/>
                <a:gd name="T18" fmla="*/ 1 w 90"/>
                <a:gd name="T19" fmla="*/ 0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151">
                  <a:moveTo>
                    <a:pt x="13" y="0"/>
                  </a:moveTo>
                  <a:lnTo>
                    <a:pt x="5" y="15"/>
                  </a:lnTo>
                  <a:lnTo>
                    <a:pt x="68" y="151"/>
                  </a:lnTo>
                  <a:lnTo>
                    <a:pt x="90" y="143"/>
                  </a:lnTo>
                  <a:lnTo>
                    <a:pt x="28" y="7"/>
                  </a:lnTo>
                  <a:lnTo>
                    <a:pt x="21" y="22"/>
                  </a:lnTo>
                  <a:lnTo>
                    <a:pt x="13" y="0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0" name="Freeform 20"/>
            <p:cNvSpPr>
              <a:spLocks/>
            </p:cNvSpPr>
            <p:nvPr/>
          </p:nvSpPr>
          <p:spPr bwMode="auto">
            <a:xfrm>
              <a:off x="1767" y="1739"/>
              <a:ext cx="1024" cy="451"/>
            </a:xfrm>
            <a:custGeom>
              <a:avLst/>
              <a:gdLst>
                <a:gd name="T0" fmla="*/ 63 w 2049"/>
                <a:gd name="T1" fmla="*/ 0 h 902"/>
                <a:gd name="T2" fmla="*/ 61 w 2049"/>
                <a:gd name="T3" fmla="*/ 2 h 902"/>
                <a:gd name="T4" fmla="*/ 58 w 2049"/>
                <a:gd name="T5" fmla="*/ 3 h 902"/>
                <a:gd name="T6" fmla="*/ 54 w 2049"/>
                <a:gd name="T7" fmla="*/ 5 h 902"/>
                <a:gd name="T8" fmla="*/ 49 w 2049"/>
                <a:gd name="T9" fmla="*/ 7 h 902"/>
                <a:gd name="T10" fmla="*/ 44 w 2049"/>
                <a:gd name="T11" fmla="*/ 9 h 902"/>
                <a:gd name="T12" fmla="*/ 39 w 2049"/>
                <a:gd name="T13" fmla="*/ 11 h 902"/>
                <a:gd name="T14" fmla="*/ 33 w 2049"/>
                <a:gd name="T15" fmla="*/ 14 h 902"/>
                <a:gd name="T16" fmla="*/ 28 w 2049"/>
                <a:gd name="T17" fmla="*/ 16 h 902"/>
                <a:gd name="T18" fmla="*/ 22 w 2049"/>
                <a:gd name="T19" fmla="*/ 18 h 902"/>
                <a:gd name="T20" fmla="*/ 17 w 2049"/>
                <a:gd name="T21" fmla="*/ 20 h 902"/>
                <a:gd name="T22" fmla="*/ 12 w 2049"/>
                <a:gd name="T23" fmla="*/ 22 h 902"/>
                <a:gd name="T24" fmla="*/ 8 w 2049"/>
                <a:gd name="T25" fmla="*/ 24 h 902"/>
                <a:gd name="T26" fmla="*/ 5 w 2049"/>
                <a:gd name="T27" fmla="*/ 26 h 902"/>
                <a:gd name="T28" fmla="*/ 2 w 2049"/>
                <a:gd name="T29" fmla="*/ 27 h 902"/>
                <a:gd name="T30" fmla="*/ 0 w 2049"/>
                <a:gd name="T31" fmla="*/ 28 h 902"/>
                <a:gd name="T32" fmla="*/ 0 w 2049"/>
                <a:gd name="T33" fmla="*/ 28 h 902"/>
                <a:gd name="T34" fmla="*/ 0 w 2049"/>
                <a:gd name="T35" fmla="*/ 29 h 902"/>
                <a:gd name="T36" fmla="*/ 1 w 2049"/>
                <a:gd name="T37" fmla="*/ 28 h 902"/>
                <a:gd name="T38" fmla="*/ 3 w 2049"/>
                <a:gd name="T39" fmla="*/ 27 h 902"/>
                <a:gd name="T40" fmla="*/ 6 w 2049"/>
                <a:gd name="T41" fmla="*/ 26 h 902"/>
                <a:gd name="T42" fmla="*/ 10 w 2049"/>
                <a:gd name="T43" fmla="*/ 24 h 902"/>
                <a:gd name="T44" fmla="*/ 15 w 2049"/>
                <a:gd name="T45" fmla="*/ 22 h 902"/>
                <a:gd name="T46" fmla="*/ 20 w 2049"/>
                <a:gd name="T47" fmla="*/ 20 h 902"/>
                <a:gd name="T48" fmla="*/ 25 w 2049"/>
                <a:gd name="T49" fmla="*/ 18 h 902"/>
                <a:gd name="T50" fmla="*/ 31 w 2049"/>
                <a:gd name="T51" fmla="*/ 15 h 902"/>
                <a:gd name="T52" fmla="*/ 36 w 2049"/>
                <a:gd name="T53" fmla="*/ 13 h 902"/>
                <a:gd name="T54" fmla="*/ 42 w 2049"/>
                <a:gd name="T55" fmla="*/ 11 h 902"/>
                <a:gd name="T56" fmla="*/ 47 w 2049"/>
                <a:gd name="T57" fmla="*/ 8 h 902"/>
                <a:gd name="T58" fmla="*/ 52 w 2049"/>
                <a:gd name="T59" fmla="*/ 6 h 902"/>
                <a:gd name="T60" fmla="*/ 56 w 2049"/>
                <a:gd name="T61" fmla="*/ 5 h 902"/>
                <a:gd name="T62" fmla="*/ 60 w 2049"/>
                <a:gd name="T63" fmla="*/ 3 h 902"/>
                <a:gd name="T64" fmla="*/ 62 w 2049"/>
                <a:gd name="T65" fmla="*/ 2 h 902"/>
                <a:gd name="T66" fmla="*/ 64 w 2049"/>
                <a:gd name="T67" fmla="*/ 1 h 9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49" h="902">
                  <a:moveTo>
                    <a:pt x="2041" y="0"/>
                  </a:moveTo>
                  <a:lnTo>
                    <a:pt x="2041" y="0"/>
                  </a:lnTo>
                  <a:lnTo>
                    <a:pt x="2007" y="15"/>
                  </a:lnTo>
                  <a:lnTo>
                    <a:pt x="1966" y="34"/>
                  </a:lnTo>
                  <a:lnTo>
                    <a:pt x="1917" y="55"/>
                  </a:lnTo>
                  <a:lnTo>
                    <a:pt x="1862" y="79"/>
                  </a:lnTo>
                  <a:lnTo>
                    <a:pt x="1800" y="106"/>
                  </a:lnTo>
                  <a:lnTo>
                    <a:pt x="1734" y="134"/>
                  </a:lnTo>
                  <a:lnTo>
                    <a:pt x="1662" y="164"/>
                  </a:lnTo>
                  <a:lnTo>
                    <a:pt x="1587" y="197"/>
                  </a:lnTo>
                  <a:lnTo>
                    <a:pt x="1507" y="232"/>
                  </a:lnTo>
                  <a:lnTo>
                    <a:pt x="1426" y="266"/>
                  </a:lnTo>
                  <a:lnTo>
                    <a:pt x="1341" y="304"/>
                  </a:lnTo>
                  <a:lnTo>
                    <a:pt x="1255" y="340"/>
                  </a:lnTo>
                  <a:lnTo>
                    <a:pt x="1166" y="378"/>
                  </a:lnTo>
                  <a:lnTo>
                    <a:pt x="1077" y="417"/>
                  </a:lnTo>
                  <a:lnTo>
                    <a:pt x="989" y="455"/>
                  </a:lnTo>
                  <a:lnTo>
                    <a:pt x="900" y="493"/>
                  </a:lnTo>
                  <a:lnTo>
                    <a:pt x="813" y="531"/>
                  </a:lnTo>
                  <a:lnTo>
                    <a:pt x="726" y="568"/>
                  </a:lnTo>
                  <a:lnTo>
                    <a:pt x="643" y="604"/>
                  </a:lnTo>
                  <a:lnTo>
                    <a:pt x="562" y="638"/>
                  </a:lnTo>
                  <a:lnTo>
                    <a:pt x="483" y="672"/>
                  </a:lnTo>
                  <a:lnTo>
                    <a:pt x="409" y="704"/>
                  </a:lnTo>
                  <a:lnTo>
                    <a:pt x="340" y="734"/>
                  </a:lnTo>
                  <a:lnTo>
                    <a:pt x="274" y="763"/>
                  </a:lnTo>
                  <a:lnTo>
                    <a:pt x="215" y="787"/>
                  </a:lnTo>
                  <a:lnTo>
                    <a:pt x="160" y="810"/>
                  </a:lnTo>
                  <a:lnTo>
                    <a:pt x="113" y="831"/>
                  </a:lnTo>
                  <a:lnTo>
                    <a:pt x="75" y="848"/>
                  </a:lnTo>
                  <a:lnTo>
                    <a:pt x="43" y="861"/>
                  </a:lnTo>
                  <a:lnTo>
                    <a:pt x="19" y="872"/>
                  </a:lnTo>
                  <a:lnTo>
                    <a:pt x="6" y="878"/>
                  </a:lnTo>
                  <a:lnTo>
                    <a:pt x="0" y="880"/>
                  </a:lnTo>
                  <a:lnTo>
                    <a:pt x="8" y="902"/>
                  </a:lnTo>
                  <a:lnTo>
                    <a:pt x="13" y="901"/>
                  </a:lnTo>
                  <a:lnTo>
                    <a:pt x="26" y="895"/>
                  </a:lnTo>
                  <a:lnTo>
                    <a:pt x="51" y="884"/>
                  </a:lnTo>
                  <a:lnTo>
                    <a:pt x="83" y="870"/>
                  </a:lnTo>
                  <a:lnTo>
                    <a:pt x="121" y="853"/>
                  </a:lnTo>
                  <a:lnTo>
                    <a:pt x="168" y="833"/>
                  </a:lnTo>
                  <a:lnTo>
                    <a:pt x="223" y="810"/>
                  </a:lnTo>
                  <a:lnTo>
                    <a:pt x="281" y="785"/>
                  </a:lnTo>
                  <a:lnTo>
                    <a:pt x="347" y="757"/>
                  </a:lnTo>
                  <a:lnTo>
                    <a:pt x="417" y="727"/>
                  </a:lnTo>
                  <a:lnTo>
                    <a:pt x="491" y="695"/>
                  </a:lnTo>
                  <a:lnTo>
                    <a:pt x="570" y="661"/>
                  </a:lnTo>
                  <a:lnTo>
                    <a:pt x="651" y="627"/>
                  </a:lnTo>
                  <a:lnTo>
                    <a:pt x="734" y="591"/>
                  </a:lnTo>
                  <a:lnTo>
                    <a:pt x="821" y="553"/>
                  </a:lnTo>
                  <a:lnTo>
                    <a:pt x="908" y="515"/>
                  </a:lnTo>
                  <a:lnTo>
                    <a:pt x="996" y="478"/>
                  </a:lnTo>
                  <a:lnTo>
                    <a:pt x="1085" y="440"/>
                  </a:lnTo>
                  <a:lnTo>
                    <a:pt x="1174" y="400"/>
                  </a:lnTo>
                  <a:lnTo>
                    <a:pt x="1262" y="363"/>
                  </a:lnTo>
                  <a:lnTo>
                    <a:pt x="1349" y="327"/>
                  </a:lnTo>
                  <a:lnTo>
                    <a:pt x="1434" y="289"/>
                  </a:lnTo>
                  <a:lnTo>
                    <a:pt x="1515" y="255"/>
                  </a:lnTo>
                  <a:lnTo>
                    <a:pt x="1594" y="219"/>
                  </a:lnTo>
                  <a:lnTo>
                    <a:pt x="1670" y="187"/>
                  </a:lnTo>
                  <a:lnTo>
                    <a:pt x="1741" y="157"/>
                  </a:lnTo>
                  <a:lnTo>
                    <a:pt x="1807" y="129"/>
                  </a:lnTo>
                  <a:lnTo>
                    <a:pt x="1870" y="102"/>
                  </a:lnTo>
                  <a:lnTo>
                    <a:pt x="1924" y="78"/>
                  </a:lnTo>
                  <a:lnTo>
                    <a:pt x="1974" y="57"/>
                  </a:lnTo>
                  <a:lnTo>
                    <a:pt x="2015" y="38"/>
                  </a:lnTo>
                  <a:lnTo>
                    <a:pt x="2049" y="23"/>
                  </a:lnTo>
                  <a:lnTo>
                    <a:pt x="20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1" name="Freeform 21"/>
            <p:cNvSpPr>
              <a:spLocks/>
            </p:cNvSpPr>
            <p:nvPr/>
          </p:nvSpPr>
          <p:spPr bwMode="auto">
            <a:xfrm>
              <a:off x="2787" y="1707"/>
              <a:ext cx="382" cy="145"/>
            </a:xfrm>
            <a:custGeom>
              <a:avLst/>
              <a:gdLst>
                <a:gd name="T0" fmla="*/ 23 w 765"/>
                <a:gd name="T1" fmla="*/ 8 h 291"/>
                <a:gd name="T2" fmla="*/ 23 w 765"/>
                <a:gd name="T3" fmla="*/ 8 h 291"/>
                <a:gd name="T4" fmla="*/ 22 w 765"/>
                <a:gd name="T5" fmla="*/ 7 h 291"/>
                <a:gd name="T6" fmla="*/ 21 w 765"/>
                <a:gd name="T7" fmla="*/ 6 h 291"/>
                <a:gd name="T8" fmla="*/ 20 w 765"/>
                <a:gd name="T9" fmla="*/ 4 h 291"/>
                <a:gd name="T10" fmla="*/ 19 w 765"/>
                <a:gd name="T11" fmla="*/ 3 h 291"/>
                <a:gd name="T12" fmla="*/ 18 w 765"/>
                <a:gd name="T13" fmla="*/ 2 h 291"/>
                <a:gd name="T14" fmla="*/ 16 w 765"/>
                <a:gd name="T15" fmla="*/ 2 h 291"/>
                <a:gd name="T16" fmla="*/ 15 w 765"/>
                <a:gd name="T17" fmla="*/ 1 h 291"/>
                <a:gd name="T18" fmla="*/ 14 w 765"/>
                <a:gd name="T19" fmla="*/ 0 h 291"/>
                <a:gd name="T20" fmla="*/ 12 w 765"/>
                <a:gd name="T21" fmla="*/ 0 h 291"/>
                <a:gd name="T22" fmla="*/ 10 w 765"/>
                <a:gd name="T23" fmla="*/ 0 h 291"/>
                <a:gd name="T24" fmla="*/ 9 w 765"/>
                <a:gd name="T25" fmla="*/ 0 h 291"/>
                <a:gd name="T26" fmla="*/ 7 w 765"/>
                <a:gd name="T27" fmla="*/ 0 h 291"/>
                <a:gd name="T28" fmla="*/ 5 w 765"/>
                <a:gd name="T29" fmla="*/ 0 h 291"/>
                <a:gd name="T30" fmla="*/ 3 w 765"/>
                <a:gd name="T31" fmla="*/ 0 h 291"/>
                <a:gd name="T32" fmla="*/ 1 w 765"/>
                <a:gd name="T33" fmla="*/ 1 h 291"/>
                <a:gd name="T34" fmla="*/ 0 w 765"/>
                <a:gd name="T35" fmla="*/ 2 h 291"/>
                <a:gd name="T36" fmla="*/ 0 w 765"/>
                <a:gd name="T37" fmla="*/ 2 h 291"/>
                <a:gd name="T38" fmla="*/ 2 w 765"/>
                <a:gd name="T39" fmla="*/ 2 h 291"/>
                <a:gd name="T40" fmla="*/ 3 w 765"/>
                <a:gd name="T41" fmla="*/ 1 h 291"/>
                <a:gd name="T42" fmla="*/ 5 w 765"/>
                <a:gd name="T43" fmla="*/ 1 h 291"/>
                <a:gd name="T44" fmla="*/ 7 w 765"/>
                <a:gd name="T45" fmla="*/ 0 h 291"/>
                <a:gd name="T46" fmla="*/ 9 w 765"/>
                <a:gd name="T47" fmla="*/ 0 h 291"/>
                <a:gd name="T48" fmla="*/ 10 w 765"/>
                <a:gd name="T49" fmla="*/ 0 h 291"/>
                <a:gd name="T50" fmla="*/ 12 w 765"/>
                <a:gd name="T51" fmla="*/ 1 h 291"/>
                <a:gd name="T52" fmla="*/ 13 w 765"/>
                <a:gd name="T53" fmla="*/ 1 h 291"/>
                <a:gd name="T54" fmla="*/ 15 w 765"/>
                <a:gd name="T55" fmla="*/ 2 h 291"/>
                <a:gd name="T56" fmla="*/ 16 w 765"/>
                <a:gd name="T57" fmla="*/ 2 h 291"/>
                <a:gd name="T58" fmla="*/ 17 w 765"/>
                <a:gd name="T59" fmla="*/ 3 h 291"/>
                <a:gd name="T60" fmla="*/ 19 w 765"/>
                <a:gd name="T61" fmla="*/ 4 h 291"/>
                <a:gd name="T62" fmla="*/ 20 w 765"/>
                <a:gd name="T63" fmla="*/ 5 h 291"/>
                <a:gd name="T64" fmla="*/ 21 w 765"/>
                <a:gd name="T65" fmla="*/ 6 h 291"/>
                <a:gd name="T66" fmla="*/ 22 w 765"/>
                <a:gd name="T67" fmla="*/ 7 h 291"/>
                <a:gd name="T68" fmla="*/ 23 w 765"/>
                <a:gd name="T69" fmla="*/ 9 h 291"/>
                <a:gd name="T70" fmla="*/ 23 w 765"/>
                <a:gd name="T71" fmla="*/ 9 h 291"/>
                <a:gd name="T72" fmla="*/ 23 w 765"/>
                <a:gd name="T73" fmla="*/ 8 h 2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5" h="291">
                  <a:moveTo>
                    <a:pt x="765" y="279"/>
                  </a:moveTo>
                  <a:lnTo>
                    <a:pt x="765" y="279"/>
                  </a:lnTo>
                  <a:lnTo>
                    <a:pt x="734" y="234"/>
                  </a:lnTo>
                  <a:lnTo>
                    <a:pt x="702" y="194"/>
                  </a:lnTo>
                  <a:lnTo>
                    <a:pt x="665" y="157"/>
                  </a:lnTo>
                  <a:lnTo>
                    <a:pt x="627" y="123"/>
                  </a:lnTo>
                  <a:lnTo>
                    <a:pt x="585" y="93"/>
                  </a:lnTo>
                  <a:lnTo>
                    <a:pt x="542" y="66"/>
                  </a:lnTo>
                  <a:lnTo>
                    <a:pt x="495" y="43"/>
                  </a:lnTo>
                  <a:lnTo>
                    <a:pt x="448" y="26"/>
                  </a:lnTo>
                  <a:lnTo>
                    <a:pt x="397" y="13"/>
                  </a:lnTo>
                  <a:lnTo>
                    <a:pt x="342" y="6"/>
                  </a:lnTo>
                  <a:lnTo>
                    <a:pt x="289" y="0"/>
                  </a:lnTo>
                  <a:lnTo>
                    <a:pt x="234" y="4"/>
                  </a:lnTo>
                  <a:lnTo>
                    <a:pt x="178" y="11"/>
                  </a:lnTo>
                  <a:lnTo>
                    <a:pt x="119" y="23"/>
                  </a:lnTo>
                  <a:lnTo>
                    <a:pt x="59" y="42"/>
                  </a:lnTo>
                  <a:lnTo>
                    <a:pt x="0" y="64"/>
                  </a:lnTo>
                  <a:lnTo>
                    <a:pt x="8" y="87"/>
                  </a:lnTo>
                  <a:lnTo>
                    <a:pt x="66" y="64"/>
                  </a:lnTo>
                  <a:lnTo>
                    <a:pt x="123" y="45"/>
                  </a:lnTo>
                  <a:lnTo>
                    <a:pt x="182" y="34"/>
                  </a:lnTo>
                  <a:lnTo>
                    <a:pt x="234" y="26"/>
                  </a:lnTo>
                  <a:lnTo>
                    <a:pt x="289" y="26"/>
                  </a:lnTo>
                  <a:lnTo>
                    <a:pt x="342" y="28"/>
                  </a:lnTo>
                  <a:lnTo>
                    <a:pt x="393" y="36"/>
                  </a:lnTo>
                  <a:lnTo>
                    <a:pt x="440" y="49"/>
                  </a:lnTo>
                  <a:lnTo>
                    <a:pt x="487" y="66"/>
                  </a:lnTo>
                  <a:lnTo>
                    <a:pt x="531" y="89"/>
                  </a:lnTo>
                  <a:lnTo>
                    <a:pt x="574" y="111"/>
                  </a:lnTo>
                  <a:lnTo>
                    <a:pt x="612" y="142"/>
                  </a:lnTo>
                  <a:lnTo>
                    <a:pt x="649" y="176"/>
                  </a:lnTo>
                  <a:lnTo>
                    <a:pt x="683" y="210"/>
                  </a:lnTo>
                  <a:lnTo>
                    <a:pt x="715" y="249"/>
                  </a:lnTo>
                  <a:lnTo>
                    <a:pt x="746" y="291"/>
                  </a:lnTo>
                  <a:lnTo>
                    <a:pt x="765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2" name="Freeform 22"/>
            <p:cNvSpPr>
              <a:spLocks/>
            </p:cNvSpPr>
            <p:nvPr/>
          </p:nvSpPr>
          <p:spPr bwMode="auto">
            <a:xfrm>
              <a:off x="3160" y="1847"/>
              <a:ext cx="39" cy="183"/>
            </a:xfrm>
            <a:custGeom>
              <a:avLst/>
              <a:gdLst>
                <a:gd name="T0" fmla="*/ 1 w 79"/>
                <a:gd name="T1" fmla="*/ 11 h 367"/>
                <a:gd name="T2" fmla="*/ 1 w 79"/>
                <a:gd name="T3" fmla="*/ 11 h 367"/>
                <a:gd name="T4" fmla="*/ 1 w 79"/>
                <a:gd name="T5" fmla="*/ 10 h 367"/>
                <a:gd name="T6" fmla="*/ 2 w 79"/>
                <a:gd name="T7" fmla="*/ 9 h 367"/>
                <a:gd name="T8" fmla="*/ 2 w 79"/>
                <a:gd name="T9" fmla="*/ 8 h 367"/>
                <a:gd name="T10" fmla="*/ 2 w 79"/>
                <a:gd name="T11" fmla="*/ 6 h 367"/>
                <a:gd name="T12" fmla="*/ 2 w 79"/>
                <a:gd name="T13" fmla="*/ 5 h 367"/>
                <a:gd name="T14" fmla="*/ 2 w 79"/>
                <a:gd name="T15" fmla="*/ 3 h 367"/>
                <a:gd name="T16" fmla="*/ 1 w 79"/>
                <a:gd name="T17" fmla="*/ 1 h 367"/>
                <a:gd name="T18" fmla="*/ 0 w 79"/>
                <a:gd name="T19" fmla="*/ 0 h 367"/>
                <a:gd name="T20" fmla="*/ 0 w 79"/>
                <a:gd name="T21" fmla="*/ 0 h 367"/>
                <a:gd name="T22" fmla="*/ 0 w 79"/>
                <a:gd name="T23" fmla="*/ 1 h 367"/>
                <a:gd name="T24" fmla="*/ 1 w 79"/>
                <a:gd name="T25" fmla="*/ 3 h 367"/>
                <a:gd name="T26" fmla="*/ 1 w 79"/>
                <a:gd name="T27" fmla="*/ 5 h 367"/>
                <a:gd name="T28" fmla="*/ 1 w 79"/>
                <a:gd name="T29" fmla="*/ 6 h 367"/>
                <a:gd name="T30" fmla="*/ 1 w 79"/>
                <a:gd name="T31" fmla="*/ 8 h 367"/>
                <a:gd name="T32" fmla="*/ 1 w 79"/>
                <a:gd name="T33" fmla="*/ 9 h 367"/>
                <a:gd name="T34" fmla="*/ 1 w 79"/>
                <a:gd name="T35" fmla="*/ 10 h 367"/>
                <a:gd name="T36" fmla="*/ 0 w 79"/>
                <a:gd name="T37" fmla="*/ 10 h 367"/>
                <a:gd name="T38" fmla="*/ 0 w 79"/>
                <a:gd name="T39" fmla="*/ 10 h 367"/>
                <a:gd name="T40" fmla="*/ 1 w 79"/>
                <a:gd name="T41" fmla="*/ 11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9" h="367">
                  <a:moveTo>
                    <a:pt x="37" y="367"/>
                  </a:moveTo>
                  <a:lnTo>
                    <a:pt x="37" y="367"/>
                  </a:lnTo>
                  <a:lnTo>
                    <a:pt x="56" y="342"/>
                  </a:lnTo>
                  <a:lnTo>
                    <a:pt x="68" y="308"/>
                  </a:lnTo>
                  <a:lnTo>
                    <a:pt x="75" y="265"/>
                  </a:lnTo>
                  <a:lnTo>
                    <a:pt x="79" y="217"/>
                  </a:lnTo>
                  <a:lnTo>
                    <a:pt x="73" y="165"/>
                  </a:lnTo>
                  <a:lnTo>
                    <a:pt x="64" y="108"/>
                  </a:lnTo>
                  <a:lnTo>
                    <a:pt x="47" y="53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24" y="61"/>
                  </a:lnTo>
                  <a:lnTo>
                    <a:pt x="41" y="112"/>
                  </a:lnTo>
                  <a:lnTo>
                    <a:pt x="51" y="165"/>
                  </a:lnTo>
                  <a:lnTo>
                    <a:pt x="53" y="217"/>
                  </a:lnTo>
                  <a:lnTo>
                    <a:pt x="53" y="265"/>
                  </a:lnTo>
                  <a:lnTo>
                    <a:pt x="45" y="304"/>
                  </a:lnTo>
                  <a:lnTo>
                    <a:pt x="34" y="331"/>
                  </a:lnTo>
                  <a:lnTo>
                    <a:pt x="22" y="348"/>
                  </a:lnTo>
                  <a:lnTo>
                    <a:pt x="37" y="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3" name="Freeform 23"/>
            <p:cNvSpPr>
              <a:spLocks/>
            </p:cNvSpPr>
            <p:nvPr/>
          </p:nvSpPr>
          <p:spPr bwMode="auto">
            <a:xfrm>
              <a:off x="3124" y="1984"/>
              <a:ext cx="55" cy="58"/>
            </a:xfrm>
            <a:custGeom>
              <a:avLst/>
              <a:gdLst>
                <a:gd name="T0" fmla="*/ 0 w 109"/>
                <a:gd name="T1" fmla="*/ 0 h 115"/>
                <a:gd name="T2" fmla="*/ 1 w 109"/>
                <a:gd name="T3" fmla="*/ 0 h 115"/>
                <a:gd name="T4" fmla="*/ 1 w 109"/>
                <a:gd name="T5" fmla="*/ 1 h 115"/>
                <a:gd name="T6" fmla="*/ 1 w 109"/>
                <a:gd name="T7" fmla="*/ 2 h 115"/>
                <a:gd name="T8" fmla="*/ 1 w 109"/>
                <a:gd name="T9" fmla="*/ 3 h 115"/>
                <a:gd name="T10" fmla="*/ 1 w 109"/>
                <a:gd name="T11" fmla="*/ 3 h 115"/>
                <a:gd name="T12" fmla="*/ 2 w 109"/>
                <a:gd name="T13" fmla="*/ 4 h 115"/>
                <a:gd name="T14" fmla="*/ 2 w 109"/>
                <a:gd name="T15" fmla="*/ 4 h 115"/>
                <a:gd name="T16" fmla="*/ 3 w 109"/>
                <a:gd name="T17" fmla="*/ 4 h 115"/>
                <a:gd name="T18" fmla="*/ 4 w 109"/>
                <a:gd name="T19" fmla="*/ 3 h 115"/>
                <a:gd name="T20" fmla="*/ 3 w 109"/>
                <a:gd name="T21" fmla="*/ 3 h 115"/>
                <a:gd name="T22" fmla="*/ 3 w 109"/>
                <a:gd name="T23" fmla="*/ 3 h 115"/>
                <a:gd name="T24" fmla="*/ 2 w 109"/>
                <a:gd name="T25" fmla="*/ 3 h 115"/>
                <a:gd name="T26" fmla="*/ 2 w 109"/>
                <a:gd name="T27" fmla="*/ 3 h 115"/>
                <a:gd name="T28" fmla="*/ 2 w 109"/>
                <a:gd name="T29" fmla="*/ 3 h 115"/>
                <a:gd name="T30" fmla="*/ 2 w 109"/>
                <a:gd name="T31" fmla="*/ 3 h 115"/>
                <a:gd name="T32" fmla="*/ 1 w 109"/>
                <a:gd name="T33" fmla="*/ 2 h 115"/>
                <a:gd name="T34" fmla="*/ 1 w 109"/>
                <a:gd name="T35" fmla="*/ 1 h 115"/>
                <a:gd name="T36" fmla="*/ 1 w 109"/>
                <a:gd name="T37" fmla="*/ 0 h 115"/>
                <a:gd name="T38" fmla="*/ 1 w 109"/>
                <a:gd name="T39" fmla="*/ 0 h 115"/>
                <a:gd name="T40" fmla="*/ 0 w 109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9" h="115">
                  <a:moveTo>
                    <a:pt x="0" y="0"/>
                  </a:moveTo>
                  <a:lnTo>
                    <a:pt x="2" y="0"/>
                  </a:lnTo>
                  <a:lnTo>
                    <a:pt x="4" y="24"/>
                  </a:lnTo>
                  <a:lnTo>
                    <a:pt x="8" y="51"/>
                  </a:lnTo>
                  <a:lnTo>
                    <a:pt x="13" y="74"/>
                  </a:lnTo>
                  <a:lnTo>
                    <a:pt x="23" y="92"/>
                  </a:lnTo>
                  <a:lnTo>
                    <a:pt x="38" y="109"/>
                  </a:lnTo>
                  <a:lnTo>
                    <a:pt x="58" y="115"/>
                  </a:lnTo>
                  <a:lnTo>
                    <a:pt x="83" y="108"/>
                  </a:lnTo>
                  <a:lnTo>
                    <a:pt x="109" y="91"/>
                  </a:lnTo>
                  <a:lnTo>
                    <a:pt x="94" y="72"/>
                  </a:lnTo>
                  <a:lnTo>
                    <a:pt x="72" y="85"/>
                  </a:lnTo>
                  <a:lnTo>
                    <a:pt x="58" y="89"/>
                  </a:lnTo>
                  <a:lnTo>
                    <a:pt x="49" y="87"/>
                  </a:lnTo>
                  <a:lnTo>
                    <a:pt x="41" y="81"/>
                  </a:lnTo>
                  <a:lnTo>
                    <a:pt x="36" y="66"/>
                  </a:lnTo>
                  <a:lnTo>
                    <a:pt x="30" y="47"/>
                  </a:lnTo>
                  <a:lnTo>
                    <a:pt x="26" y="24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4" name="Freeform 24"/>
            <p:cNvSpPr>
              <a:spLocks/>
            </p:cNvSpPr>
            <p:nvPr/>
          </p:nvSpPr>
          <p:spPr bwMode="auto">
            <a:xfrm>
              <a:off x="3081" y="1850"/>
              <a:ext cx="61" cy="134"/>
            </a:xfrm>
            <a:custGeom>
              <a:avLst/>
              <a:gdLst>
                <a:gd name="T0" fmla="*/ 0 w 123"/>
                <a:gd name="T1" fmla="*/ 0 h 270"/>
                <a:gd name="T2" fmla="*/ 0 w 123"/>
                <a:gd name="T3" fmla="*/ 0 h 270"/>
                <a:gd name="T4" fmla="*/ 1 w 123"/>
                <a:gd name="T5" fmla="*/ 2 h 270"/>
                <a:gd name="T6" fmla="*/ 2 w 123"/>
                <a:gd name="T7" fmla="*/ 3 h 270"/>
                <a:gd name="T8" fmla="*/ 2 w 123"/>
                <a:gd name="T9" fmla="*/ 4 h 270"/>
                <a:gd name="T10" fmla="*/ 3 w 123"/>
                <a:gd name="T11" fmla="*/ 5 h 270"/>
                <a:gd name="T12" fmla="*/ 3 w 123"/>
                <a:gd name="T13" fmla="*/ 6 h 270"/>
                <a:gd name="T14" fmla="*/ 2 w 123"/>
                <a:gd name="T15" fmla="*/ 7 h 270"/>
                <a:gd name="T16" fmla="*/ 2 w 123"/>
                <a:gd name="T17" fmla="*/ 7 h 270"/>
                <a:gd name="T18" fmla="*/ 2 w 123"/>
                <a:gd name="T19" fmla="*/ 8 h 270"/>
                <a:gd name="T20" fmla="*/ 3 w 123"/>
                <a:gd name="T21" fmla="*/ 8 h 270"/>
                <a:gd name="T22" fmla="*/ 3 w 123"/>
                <a:gd name="T23" fmla="*/ 7 h 270"/>
                <a:gd name="T24" fmla="*/ 3 w 123"/>
                <a:gd name="T25" fmla="*/ 7 h 270"/>
                <a:gd name="T26" fmla="*/ 3 w 123"/>
                <a:gd name="T27" fmla="*/ 6 h 270"/>
                <a:gd name="T28" fmla="*/ 3 w 123"/>
                <a:gd name="T29" fmla="*/ 5 h 270"/>
                <a:gd name="T30" fmla="*/ 3 w 123"/>
                <a:gd name="T31" fmla="*/ 4 h 270"/>
                <a:gd name="T32" fmla="*/ 2 w 123"/>
                <a:gd name="T33" fmla="*/ 3 h 270"/>
                <a:gd name="T34" fmla="*/ 1 w 123"/>
                <a:gd name="T35" fmla="*/ 1 h 270"/>
                <a:gd name="T36" fmla="*/ 0 w 123"/>
                <a:gd name="T37" fmla="*/ 0 h 270"/>
                <a:gd name="T38" fmla="*/ 0 w 123"/>
                <a:gd name="T39" fmla="*/ 0 h 270"/>
                <a:gd name="T40" fmla="*/ 0 w 123"/>
                <a:gd name="T41" fmla="*/ 0 h 2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3" h="270">
                  <a:moveTo>
                    <a:pt x="0" y="15"/>
                  </a:moveTo>
                  <a:lnTo>
                    <a:pt x="0" y="15"/>
                  </a:lnTo>
                  <a:lnTo>
                    <a:pt x="44" y="66"/>
                  </a:lnTo>
                  <a:lnTo>
                    <a:pt x="72" y="108"/>
                  </a:lnTo>
                  <a:lnTo>
                    <a:pt x="89" y="145"/>
                  </a:lnTo>
                  <a:lnTo>
                    <a:pt x="96" y="177"/>
                  </a:lnTo>
                  <a:lnTo>
                    <a:pt x="96" y="208"/>
                  </a:lnTo>
                  <a:lnTo>
                    <a:pt x="95" y="230"/>
                  </a:lnTo>
                  <a:lnTo>
                    <a:pt x="91" y="251"/>
                  </a:lnTo>
                  <a:lnTo>
                    <a:pt x="87" y="270"/>
                  </a:lnTo>
                  <a:lnTo>
                    <a:pt x="113" y="270"/>
                  </a:lnTo>
                  <a:lnTo>
                    <a:pt x="113" y="255"/>
                  </a:lnTo>
                  <a:lnTo>
                    <a:pt x="117" y="234"/>
                  </a:lnTo>
                  <a:lnTo>
                    <a:pt x="123" y="208"/>
                  </a:lnTo>
                  <a:lnTo>
                    <a:pt x="119" y="177"/>
                  </a:lnTo>
                  <a:lnTo>
                    <a:pt x="112" y="138"/>
                  </a:lnTo>
                  <a:lnTo>
                    <a:pt x="95" y="96"/>
                  </a:lnTo>
                  <a:lnTo>
                    <a:pt x="62" y="51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5" name="Freeform 25"/>
            <p:cNvSpPr>
              <a:spLocks/>
            </p:cNvSpPr>
            <p:nvPr/>
          </p:nvSpPr>
          <p:spPr bwMode="auto">
            <a:xfrm>
              <a:off x="2711" y="1785"/>
              <a:ext cx="377" cy="82"/>
            </a:xfrm>
            <a:custGeom>
              <a:avLst/>
              <a:gdLst>
                <a:gd name="T0" fmla="*/ 1 w 754"/>
                <a:gd name="T1" fmla="*/ 6 h 162"/>
                <a:gd name="T2" fmla="*/ 1 w 754"/>
                <a:gd name="T3" fmla="*/ 6 h 162"/>
                <a:gd name="T4" fmla="*/ 2 w 754"/>
                <a:gd name="T5" fmla="*/ 5 h 162"/>
                <a:gd name="T6" fmla="*/ 4 w 754"/>
                <a:gd name="T7" fmla="*/ 4 h 162"/>
                <a:gd name="T8" fmla="*/ 6 w 754"/>
                <a:gd name="T9" fmla="*/ 3 h 162"/>
                <a:gd name="T10" fmla="*/ 7 w 754"/>
                <a:gd name="T11" fmla="*/ 3 h 162"/>
                <a:gd name="T12" fmla="*/ 9 w 754"/>
                <a:gd name="T13" fmla="*/ 2 h 162"/>
                <a:gd name="T14" fmla="*/ 10 w 754"/>
                <a:gd name="T15" fmla="*/ 2 h 162"/>
                <a:gd name="T16" fmla="*/ 12 w 754"/>
                <a:gd name="T17" fmla="*/ 2 h 162"/>
                <a:gd name="T18" fmla="*/ 13 w 754"/>
                <a:gd name="T19" fmla="*/ 1 h 162"/>
                <a:gd name="T20" fmla="*/ 15 w 754"/>
                <a:gd name="T21" fmla="*/ 1 h 162"/>
                <a:gd name="T22" fmla="*/ 16 w 754"/>
                <a:gd name="T23" fmla="*/ 1 h 162"/>
                <a:gd name="T24" fmla="*/ 17 w 754"/>
                <a:gd name="T25" fmla="*/ 1 h 162"/>
                <a:gd name="T26" fmla="*/ 19 w 754"/>
                <a:gd name="T27" fmla="*/ 2 h 162"/>
                <a:gd name="T28" fmla="*/ 20 w 754"/>
                <a:gd name="T29" fmla="*/ 2 h 162"/>
                <a:gd name="T30" fmla="*/ 21 w 754"/>
                <a:gd name="T31" fmla="*/ 3 h 162"/>
                <a:gd name="T32" fmla="*/ 22 w 754"/>
                <a:gd name="T33" fmla="*/ 4 h 162"/>
                <a:gd name="T34" fmla="*/ 24 w 754"/>
                <a:gd name="T35" fmla="*/ 5 h 162"/>
                <a:gd name="T36" fmla="*/ 24 w 754"/>
                <a:gd name="T37" fmla="*/ 5 h 162"/>
                <a:gd name="T38" fmla="*/ 23 w 754"/>
                <a:gd name="T39" fmla="*/ 3 h 162"/>
                <a:gd name="T40" fmla="*/ 21 w 754"/>
                <a:gd name="T41" fmla="*/ 2 h 162"/>
                <a:gd name="T42" fmla="*/ 20 w 754"/>
                <a:gd name="T43" fmla="*/ 2 h 162"/>
                <a:gd name="T44" fmla="*/ 19 w 754"/>
                <a:gd name="T45" fmla="*/ 1 h 162"/>
                <a:gd name="T46" fmla="*/ 17 w 754"/>
                <a:gd name="T47" fmla="*/ 1 h 162"/>
                <a:gd name="T48" fmla="*/ 16 w 754"/>
                <a:gd name="T49" fmla="*/ 1 h 162"/>
                <a:gd name="T50" fmla="*/ 15 w 754"/>
                <a:gd name="T51" fmla="*/ 0 h 162"/>
                <a:gd name="T52" fmla="*/ 13 w 754"/>
                <a:gd name="T53" fmla="*/ 1 h 162"/>
                <a:gd name="T54" fmla="*/ 12 w 754"/>
                <a:gd name="T55" fmla="*/ 1 h 162"/>
                <a:gd name="T56" fmla="*/ 10 w 754"/>
                <a:gd name="T57" fmla="*/ 1 h 162"/>
                <a:gd name="T58" fmla="*/ 9 w 754"/>
                <a:gd name="T59" fmla="*/ 2 h 162"/>
                <a:gd name="T60" fmla="*/ 7 w 754"/>
                <a:gd name="T61" fmla="*/ 2 h 162"/>
                <a:gd name="T62" fmla="*/ 5 w 754"/>
                <a:gd name="T63" fmla="*/ 3 h 162"/>
                <a:gd name="T64" fmla="*/ 4 w 754"/>
                <a:gd name="T65" fmla="*/ 3 h 162"/>
                <a:gd name="T66" fmla="*/ 2 w 754"/>
                <a:gd name="T67" fmla="*/ 4 h 162"/>
                <a:gd name="T68" fmla="*/ 0 w 754"/>
                <a:gd name="T69" fmla="*/ 5 h 162"/>
                <a:gd name="T70" fmla="*/ 0 w 754"/>
                <a:gd name="T71" fmla="*/ 5 h 162"/>
                <a:gd name="T72" fmla="*/ 1 w 754"/>
                <a:gd name="T73" fmla="*/ 6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4" h="162">
                  <a:moveTo>
                    <a:pt x="7" y="162"/>
                  </a:moveTo>
                  <a:lnTo>
                    <a:pt x="7" y="162"/>
                  </a:lnTo>
                  <a:lnTo>
                    <a:pt x="62" y="137"/>
                  </a:lnTo>
                  <a:lnTo>
                    <a:pt x="115" y="115"/>
                  </a:lnTo>
                  <a:lnTo>
                    <a:pt x="168" y="94"/>
                  </a:lnTo>
                  <a:lnTo>
                    <a:pt x="218" y="75"/>
                  </a:lnTo>
                  <a:lnTo>
                    <a:pt x="268" y="58"/>
                  </a:lnTo>
                  <a:lnTo>
                    <a:pt x="315" y="43"/>
                  </a:lnTo>
                  <a:lnTo>
                    <a:pt x="362" y="34"/>
                  </a:lnTo>
                  <a:lnTo>
                    <a:pt x="407" y="26"/>
                  </a:lnTo>
                  <a:lnTo>
                    <a:pt x="452" y="26"/>
                  </a:lnTo>
                  <a:lnTo>
                    <a:pt x="496" y="24"/>
                  </a:lnTo>
                  <a:lnTo>
                    <a:pt x="537" y="32"/>
                  </a:lnTo>
                  <a:lnTo>
                    <a:pt x="579" y="43"/>
                  </a:lnTo>
                  <a:lnTo>
                    <a:pt x="618" y="60"/>
                  </a:lnTo>
                  <a:lnTo>
                    <a:pt x="660" y="81"/>
                  </a:lnTo>
                  <a:lnTo>
                    <a:pt x="700" y="109"/>
                  </a:lnTo>
                  <a:lnTo>
                    <a:pt x="739" y="143"/>
                  </a:lnTo>
                  <a:lnTo>
                    <a:pt x="754" y="128"/>
                  </a:lnTo>
                  <a:lnTo>
                    <a:pt x="715" y="90"/>
                  </a:lnTo>
                  <a:lnTo>
                    <a:pt x="671" y="62"/>
                  </a:lnTo>
                  <a:lnTo>
                    <a:pt x="630" y="37"/>
                  </a:lnTo>
                  <a:lnTo>
                    <a:pt x="586" y="20"/>
                  </a:lnTo>
                  <a:lnTo>
                    <a:pt x="541" y="9"/>
                  </a:lnTo>
                  <a:lnTo>
                    <a:pt x="496" y="2"/>
                  </a:lnTo>
                  <a:lnTo>
                    <a:pt x="452" y="0"/>
                  </a:lnTo>
                  <a:lnTo>
                    <a:pt x="407" y="3"/>
                  </a:lnTo>
                  <a:lnTo>
                    <a:pt x="358" y="11"/>
                  </a:lnTo>
                  <a:lnTo>
                    <a:pt x="311" y="20"/>
                  </a:lnTo>
                  <a:lnTo>
                    <a:pt x="260" y="36"/>
                  </a:lnTo>
                  <a:lnTo>
                    <a:pt x="211" y="53"/>
                  </a:lnTo>
                  <a:lnTo>
                    <a:pt x="160" y="71"/>
                  </a:lnTo>
                  <a:lnTo>
                    <a:pt x="107" y="92"/>
                  </a:lnTo>
                  <a:lnTo>
                    <a:pt x="54" y="115"/>
                  </a:lnTo>
                  <a:lnTo>
                    <a:pt x="0" y="139"/>
                  </a:lnTo>
                  <a:lnTo>
                    <a:pt x="7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6" name="Freeform 26"/>
            <p:cNvSpPr>
              <a:spLocks/>
            </p:cNvSpPr>
            <p:nvPr/>
          </p:nvSpPr>
          <p:spPr bwMode="auto">
            <a:xfrm>
              <a:off x="1794" y="1855"/>
              <a:ext cx="921" cy="406"/>
            </a:xfrm>
            <a:custGeom>
              <a:avLst/>
              <a:gdLst>
                <a:gd name="T0" fmla="*/ 1 w 1841"/>
                <a:gd name="T1" fmla="*/ 26 h 812"/>
                <a:gd name="T2" fmla="*/ 1 w 1841"/>
                <a:gd name="T3" fmla="*/ 25 h 812"/>
                <a:gd name="T4" fmla="*/ 3 w 1841"/>
                <a:gd name="T5" fmla="*/ 25 h 812"/>
                <a:gd name="T6" fmla="*/ 5 w 1841"/>
                <a:gd name="T7" fmla="*/ 24 h 812"/>
                <a:gd name="T8" fmla="*/ 8 w 1841"/>
                <a:gd name="T9" fmla="*/ 23 h 812"/>
                <a:gd name="T10" fmla="*/ 11 w 1841"/>
                <a:gd name="T11" fmla="*/ 21 h 812"/>
                <a:gd name="T12" fmla="*/ 15 w 1841"/>
                <a:gd name="T13" fmla="*/ 20 h 812"/>
                <a:gd name="T14" fmla="*/ 20 w 1841"/>
                <a:gd name="T15" fmla="*/ 18 h 812"/>
                <a:gd name="T16" fmla="*/ 24 w 1841"/>
                <a:gd name="T17" fmla="*/ 16 h 812"/>
                <a:gd name="T18" fmla="*/ 29 w 1841"/>
                <a:gd name="T19" fmla="*/ 14 h 812"/>
                <a:gd name="T20" fmla="*/ 34 w 1841"/>
                <a:gd name="T21" fmla="*/ 12 h 812"/>
                <a:gd name="T22" fmla="*/ 39 w 1841"/>
                <a:gd name="T23" fmla="*/ 10 h 812"/>
                <a:gd name="T24" fmla="*/ 43 w 1841"/>
                <a:gd name="T25" fmla="*/ 8 h 812"/>
                <a:gd name="T26" fmla="*/ 48 w 1841"/>
                <a:gd name="T27" fmla="*/ 6 h 812"/>
                <a:gd name="T28" fmla="*/ 52 w 1841"/>
                <a:gd name="T29" fmla="*/ 4 h 812"/>
                <a:gd name="T30" fmla="*/ 55 w 1841"/>
                <a:gd name="T31" fmla="*/ 3 h 812"/>
                <a:gd name="T32" fmla="*/ 58 w 1841"/>
                <a:gd name="T33" fmla="*/ 1 h 812"/>
                <a:gd name="T34" fmla="*/ 56 w 1841"/>
                <a:gd name="T35" fmla="*/ 1 h 812"/>
                <a:gd name="T36" fmla="*/ 53 w 1841"/>
                <a:gd name="T37" fmla="*/ 3 h 812"/>
                <a:gd name="T38" fmla="*/ 49 w 1841"/>
                <a:gd name="T39" fmla="*/ 4 h 812"/>
                <a:gd name="T40" fmla="*/ 45 w 1841"/>
                <a:gd name="T41" fmla="*/ 6 h 812"/>
                <a:gd name="T42" fmla="*/ 41 w 1841"/>
                <a:gd name="T43" fmla="*/ 8 h 812"/>
                <a:gd name="T44" fmla="*/ 36 w 1841"/>
                <a:gd name="T45" fmla="*/ 10 h 812"/>
                <a:gd name="T46" fmla="*/ 31 w 1841"/>
                <a:gd name="T47" fmla="*/ 12 h 812"/>
                <a:gd name="T48" fmla="*/ 26 w 1841"/>
                <a:gd name="T49" fmla="*/ 14 h 812"/>
                <a:gd name="T50" fmla="*/ 22 w 1841"/>
                <a:gd name="T51" fmla="*/ 16 h 812"/>
                <a:gd name="T52" fmla="*/ 17 w 1841"/>
                <a:gd name="T53" fmla="*/ 18 h 812"/>
                <a:gd name="T54" fmla="*/ 13 w 1841"/>
                <a:gd name="T55" fmla="*/ 20 h 812"/>
                <a:gd name="T56" fmla="*/ 9 w 1841"/>
                <a:gd name="T57" fmla="*/ 21 h 812"/>
                <a:gd name="T58" fmla="*/ 6 w 1841"/>
                <a:gd name="T59" fmla="*/ 23 h 812"/>
                <a:gd name="T60" fmla="*/ 4 w 1841"/>
                <a:gd name="T61" fmla="*/ 24 h 812"/>
                <a:gd name="T62" fmla="*/ 2 w 1841"/>
                <a:gd name="T63" fmla="*/ 25 h 812"/>
                <a:gd name="T64" fmla="*/ 1 w 1841"/>
                <a:gd name="T65" fmla="*/ 25 h 812"/>
                <a:gd name="T66" fmla="*/ 1 w 1841"/>
                <a:gd name="T67" fmla="*/ 25 h 812"/>
                <a:gd name="T68" fmla="*/ 1 w 1841"/>
                <a:gd name="T69" fmla="*/ 26 h 812"/>
                <a:gd name="T70" fmla="*/ 0 w 1841"/>
                <a:gd name="T71" fmla="*/ 25 h 8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41" h="812">
                  <a:moveTo>
                    <a:pt x="0" y="799"/>
                  </a:moveTo>
                  <a:lnTo>
                    <a:pt x="15" y="806"/>
                  </a:lnTo>
                  <a:lnTo>
                    <a:pt x="20" y="804"/>
                  </a:lnTo>
                  <a:lnTo>
                    <a:pt x="30" y="799"/>
                  </a:lnTo>
                  <a:lnTo>
                    <a:pt x="49" y="791"/>
                  </a:lnTo>
                  <a:lnTo>
                    <a:pt x="75" y="780"/>
                  </a:lnTo>
                  <a:lnTo>
                    <a:pt x="107" y="767"/>
                  </a:lnTo>
                  <a:lnTo>
                    <a:pt x="145" y="752"/>
                  </a:lnTo>
                  <a:lnTo>
                    <a:pt x="188" y="733"/>
                  </a:lnTo>
                  <a:lnTo>
                    <a:pt x="237" y="712"/>
                  </a:lnTo>
                  <a:lnTo>
                    <a:pt x="290" y="689"/>
                  </a:lnTo>
                  <a:lnTo>
                    <a:pt x="349" y="665"/>
                  </a:lnTo>
                  <a:lnTo>
                    <a:pt x="409" y="638"/>
                  </a:lnTo>
                  <a:lnTo>
                    <a:pt x="475" y="610"/>
                  </a:lnTo>
                  <a:lnTo>
                    <a:pt x="543" y="582"/>
                  </a:lnTo>
                  <a:lnTo>
                    <a:pt x="613" y="551"/>
                  </a:lnTo>
                  <a:lnTo>
                    <a:pt x="686" y="521"/>
                  </a:lnTo>
                  <a:lnTo>
                    <a:pt x="760" y="489"/>
                  </a:lnTo>
                  <a:lnTo>
                    <a:pt x="836" y="457"/>
                  </a:lnTo>
                  <a:lnTo>
                    <a:pt x="913" y="423"/>
                  </a:lnTo>
                  <a:lnTo>
                    <a:pt x="990" y="391"/>
                  </a:lnTo>
                  <a:lnTo>
                    <a:pt x="1068" y="357"/>
                  </a:lnTo>
                  <a:lnTo>
                    <a:pt x="1143" y="325"/>
                  </a:lnTo>
                  <a:lnTo>
                    <a:pt x="1219" y="293"/>
                  </a:lnTo>
                  <a:lnTo>
                    <a:pt x="1294" y="261"/>
                  </a:lnTo>
                  <a:lnTo>
                    <a:pt x="1368" y="229"/>
                  </a:lnTo>
                  <a:lnTo>
                    <a:pt x="1437" y="199"/>
                  </a:lnTo>
                  <a:lnTo>
                    <a:pt x="1507" y="168"/>
                  </a:lnTo>
                  <a:lnTo>
                    <a:pt x="1571" y="140"/>
                  </a:lnTo>
                  <a:lnTo>
                    <a:pt x="1634" y="114"/>
                  </a:lnTo>
                  <a:lnTo>
                    <a:pt x="1692" y="89"/>
                  </a:lnTo>
                  <a:lnTo>
                    <a:pt x="1747" y="65"/>
                  </a:lnTo>
                  <a:lnTo>
                    <a:pt x="1796" y="42"/>
                  </a:lnTo>
                  <a:lnTo>
                    <a:pt x="1841" y="23"/>
                  </a:lnTo>
                  <a:lnTo>
                    <a:pt x="1834" y="0"/>
                  </a:lnTo>
                  <a:lnTo>
                    <a:pt x="1788" y="19"/>
                  </a:lnTo>
                  <a:lnTo>
                    <a:pt x="1739" y="42"/>
                  </a:lnTo>
                  <a:lnTo>
                    <a:pt x="1685" y="66"/>
                  </a:lnTo>
                  <a:lnTo>
                    <a:pt x="1626" y="91"/>
                  </a:lnTo>
                  <a:lnTo>
                    <a:pt x="1564" y="117"/>
                  </a:lnTo>
                  <a:lnTo>
                    <a:pt x="1500" y="146"/>
                  </a:lnTo>
                  <a:lnTo>
                    <a:pt x="1430" y="176"/>
                  </a:lnTo>
                  <a:lnTo>
                    <a:pt x="1360" y="206"/>
                  </a:lnTo>
                  <a:lnTo>
                    <a:pt x="1286" y="238"/>
                  </a:lnTo>
                  <a:lnTo>
                    <a:pt x="1211" y="270"/>
                  </a:lnTo>
                  <a:lnTo>
                    <a:pt x="1136" y="302"/>
                  </a:lnTo>
                  <a:lnTo>
                    <a:pt x="1060" y="334"/>
                  </a:lnTo>
                  <a:lnTo>
                    <a:pt x="983" y="368"/>
                  </a:lnTo>
                  <a:lnTo>
                    <a:pt x="905" y="401"/>
                  </a:lnTo>
                  <a:lnTo>
                    <a:pt x="828" y="434"/>
                  </a:lnTo>
                  <a:lnTo>
                    <a:pt x="753" y="467"/>
                  </a:lnTo>
                  <a:lnTo>
                    <a:pt x="679" y="499"/>
                  </a:lnTo>
                  <a:lnTo>
                    <a:pt x="605" y="529"/>
                  </a:lnTo>
                  <a:lnTo>
                    <a:pt x="536" y="559"/>
                  </a:lnTo>
                  <a:lnTo>
                    <a:pt x="468" y="587"/>
                  </a:lnTo>
                  <a:lnTo>
                    <a:pt x="402" y="616"/>
                  </a:lnTo>
                  <a:lnTo>
                    <a:pt x="341" y="642"/>
                  </a:lnTo>
                  <a:lnTo>
                    <a:pt x="283" y="667"/>
                  </a:lnTo>
                  <a:lnTo>
                    <a:pt x="230" y="689"/>
                  </a:lnTo>
                  <a:lnTo>
                    <a:pt x="181" y="710"/>
                  </a:lnTo>
                  <a:lnTo>
                    <a:pt x="137" y="729"/>
                  </a:lnTo>
                  <a:lnTo>
                    <a:pt x="100" y="744"/>
                  </a:lnTo>
                  <a:lnTo>
                    <a:pt x="68" y="757"/>
                  </a:lnTo>
                  <a:lnTo>
                    <a:pt x="41" y="769"/>
                  </a:lnTo>
                  <a:lnTo>
                    <a:pt x="22" y="776"/>
                  </a:lnTo>
                  <a:lnTo>
                    <a:pt x="9" y="782"/>
                  </a:lnTo>
                  <a:lnTo>
                    <a:pt x="7" y="784"/>
                  </a:lnTo>
                  <a:lnTo>
                    <a:pt x="22" y="791"/>
                  </a:lnTo>
                  <a:lnTo>
                    <a:pt x="0" y="799"/>
                  </a:lnTo>
                  <a:lnTo>
                    <a:pt x="5" y="812"/>
                  </a:lnTo>
                  <a:lnTo>
                    <a:pt x="15" y="806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7" name="Freeform 27"/>
            <p:cNvSpPr>
              <a:spLocks/>
            </p:cNvSpPr>
            <p:nvPr/>
          </p:nvSpPr>
          <p:spPr bwMode="auto">
            <a:xfrm>
              <a:off x="1776" y="1863"/>
              <a:ext cx="807" cy="738"/>
            </a:xfrm>
            <a:custGeom>
              <a:avLst/>
              <a:gdLst>
                <a:gd name="T0" fmla="*/ 6 w 1613"/>
                <a:gd name="T1" fmla="*/ 16 h 1476"/>
                <a:gd name="T2" fmla="*/ 9 w 1613"/>
                <a:gd name="T3" fmla="*/ 11 h 1476"/>
                <a:gd name="T4" fmla="*/ 13 w 1613"/>
                <a:gd name="T5" fmla="*/ 6 h 1476"/>
                <a:gd name="T6" fmla="*/ 18 w 1613"/>
                <a:gd name="T7" fmla="*/ 3 h 1476"/>
                <a:gd name="T8" fmla="*/ 24 w 1613"/>
                <a:gd name="T9" fmla="*/ 1 h 1476"/>
                <a:gd name="T10" fmla="*/ 31 w 1613"/>
                <a:gd name="T11" fmla="*/ 1 h 1476"/>
                <a:gd name="T12" fmla="*/ 38 w 1613"/>
                <a:gd name="T13" fmla="*/ 3 h 1476"/>
                <a:gd name="T14" fmla="*/ 43 w 1613"/>
                <a:gd name="T15" fmla="*/ 6 h 1476"/>
                <a:gd name="T16" fmla="*/ 47 w 1613"/>
                <a:gd name="T17" fmla="*/ 11 h 1476"/>
                <a:gd name="T18" fmla="*/ 50 w 1613"/>
                <a:gd name="T19" fmla="*/ 17 h 1476"/>
                <a:gd name="T20" fmla="*/ 51 w 1613"/>
                <a:gd name="T21" fmla="*/ 24 h 1476"/>
                <a:gd name="T22" fmla="*/ 50 w 1613"/>
                <a:gd name="T23" fmla="*/ 31 h 1476"/>
                <a:gd name="T24" fmla="*/ 46 w 1613"/>
                <a:gd name="T25" fmla="*/ 37 h 1476"/>
                <a:gd name="T26" fmla="*/ 42 w 1613"/>
                <a:gd name="T27" fmla="*/ 42 h 1476"/>
                <a:gd name="T28" fmla="*/ 36 w 1613"/>
                <a:gd name="T29" fmla="*/ 45 h 1476"/>
                <a:gd name="T30" fmla="*/ 29 w 1613"/>
                <a:gd name="T31" fmla="*/ 47 h 1476"/>
                <a:gd name="T32" fmla="*/ 23 w 1613"/>
                <a:gd name="T33" fmla="*/ 46 h 1476"/>
                <a:gd name="T34" fmla="*/ 17 w 1613"/>
                <a:gd name="T35" fmla="*/ 44 h 1476"/>
                <a:gd name="T36" fmla="*/ 12 w 1613"/>
                <a:gd name="T37" fmla="*/ 40 h 1476"/>
                <a:gd name="T38" fmla="*/ 8 w 1613"/>
                <a:gd name="T39" fmla="*/ 35 h 1476"/>
                <a:gd name="T40" fmla="*/ 6 w 1613"/>
                <a:gd name="T41" fmla="*/ 29 h 1476"/>
                <a:gd name="T42" fmla="*/ 0 w 1613"/>
                <a:gd name="T43" fmla="*/ 25 h 1476"/>
                <a:gd name="T44" fmla="*/ 8 w 1613"/>
                <a:gd name="T45" fmla="*/ 25 h 1476"/>
                <a:gd name="T46" fmla="*/ 9 w 1613"/>
                <a:gd name="T47" fmla="*/ 31 h 1476"/>
                <a:gd name="T48" fmla="*/ 12 w 1613"/>
                <a:gd name="T49" fmla="*/ 36 h 1476"/>
                <a:gd name="T50" fmla="*/ 16 w 1613"/>
                <a:gd name="T51" fmla="*/ 40 h 1476"/>
                <a:gd name="T52" fmla="*/ 21 w 1613"/>
                <a:gd name="T53" fmla="*/ 42 h 1476"/>
                <a:gd name="T54" fmla="*/ 27 w 1613"/>
                <a:gd name="T55" fmla="*/ 44 h 1476"/>
                <a:gd name="T56" fmla="*/ 33 w 1613"/>
                <a:gd name="T57" fmla="*/ 43 h 1476"/>
                <a:gd name="T58" fmla="*/ 38 w 1613"/>
                <a:gd name="T59" fmla="*/ 41 h 1476"/>
                <a:gd name="T60" fmla="*/ 43 w 1613"/>
                <a:gd name="T61" fmla="*/ 37 h 1476"/>
                <a:gd name="T62" fmla="*/ 46 w 1613"/>
                <a:gd name="T63" fmla="*/ 32 h 1476"/>
                <a:gd name="T64" fmla="*/ 48 w 1613"/>
                <a:gd name="T65" fmla="*/ 26 h 1476"/>
                <a:gd name="T66" fmla="*/ 48 w 1613"/>
                <a:gd name="T67" fmla="*/ 20 h 1476"/>
                <a:gd name="T68" fmla="*/ 46 w 1613"/>
                <a:gd name="T69" fmla="*/ 15 h 1476"/>
                <a:gd name="T70" fmla="*/ 43 w 1613"/>
                <a:gd name="T71" fmla="*/ 10 h 1476"/>
                <a:gd name="T72" fmla="*/ 38 w 1613"/>
                <a:gd name="T73" fmla="*/ 6 h 1476"/>
                <a:gd name="T74" fmla="*/ 33 w 1613"/>
                <a:gd name="T75" fmla="*/ 4 h 1476"/>
                <a:gd name="T76" fmla="*/ 26 w 1613"/>
                <a:gd name="T77" fmla="*/ 4 h 1476"/>
                <a:gd name="T78" fmla="*/ 21 w 1613"/>
                <a:gd name="T79" fmla="*/ 5 h 1476"/>
                <a:gd name="T80" fmla="*/ 16 w 1613"/>
                <a:gd name="T81" fmla="*/ 8 h 1476"/>
                <a:gd name="T82" fmla="*/ 12 w 1613"/>
                <a:gd name="T83" fmla="*/ 12 h 1476"/>
                <a:gd name="T84" fmla="*/ 9 w 1613"/>
                <a:gd name="T85" fmla="*/ 17 h 1476"/>
                <a:gd name="T86" fmla="*/ 8 w 1613"/>
                <a:gd name="T87" fmla="*/ 23 h 1476"/>
                <a:gd name="T88" fmla="*/ 5 w 1613"/>
                <a:gd name="T89" fmla="*/ 20 h 1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13" h="1476">
                  <a:moveTo>
                    <a:pt x="145" y="638"/>
                  </a:moveTo>
                  <a:lnTo>
                    <a:pt x="158" y="570"/>
                  </a:lnTo>
                  <a:lnTo>
                    <a:pt x="177" y="504"/>
                  </a:lnTo>
                  <a:lnTo>
                    <a:pt x="202" y="440"/>
                  </a:lnTo>
                  <a:lnTo>
                    <a:pt x="232" y="380"/>
                  </a:lnTo>
                  <a:lnTo>
                    <a:pt x="266" y="323"/>
                  </a:lnTo>
                  <a:lnTo>
                    <a:pt x="306" y="270"/>
                  </a:lnTo>
                  <a:lnTo>
                    <a:pt x="351" y="219"/>
                  </a:lnTo>
                  <a:lnTo>
                    <a:pt x="400" y="174"/>
                  </a:lnTo>
                  <a:lnTo>
                    <a:pt x="453" y="134"/>
                  </a:lnTo>
                  <a:lnTo>
                    <a:pt x="507" y="99"/>
                  </a:lnTo>
                  <a:lnTo>
                    <a:pt x="568" y="68"/>
                  </a:lnTo>
                  <a:lnTo>
                    <a:pt x="630" y="42"/>
                  </a:lnTo>
                  <a:lnTo>
                    <a:pt x="694" y="23"/>
                  </a:lnTo>
                  <a:lnTo>
                    <a:pt x="762" y="8"/>
                  </a:lnTo>
                  <a:lnTo>
                    <a:pt x="832" y="0"/>
                  </a:lnTo>
                  <a:lnTo>
                    <a:pt x="902" y="0"/>
                  </a:lnTo>
                  <a:lnTo>
                    <a:pt x="977" y="6"/>
                  </a:lnTo>
                  <a:lnTo>
                    <a:pt x="1051" y="21"/>
                  </a:lnTo>
                  <a:lnTo>
                    <a:pt x="1121" y="42"/>
                  </a:lnTo>
                  <a:lnTo>
                    <a:pt x="1187" y="68"/>
                  </a:lnTo>
                  <a:lnTo>
                    <a:pt x="1251" y="102"/>
                  </a:lnTo>
                  <a:lnTo>
                    <a:pt x="1309" y="142"/>
                  </a:lnTo>
                  <a:lnTo>
                    <a:pt x="1366" y="185"/>
                  </a:lnTo>
                  <a:lnTo>
                    <a:pt x="1417" y="235"/>
                  </a:lnTo>
                  <a:lnTo>
                    <a:pt x="1462" y="289"/>
                  </a:lnTo>
                  <a:lnTo>
                    <a:pt x="1502" y="348"/>
                  </a:lnTo>
                  <a:lnTo>
                    <a:pt x="1538" y="410"/>
                  </a:lnTo>
                  <a:lnTo>
                    <a:pt x="1566" y="476"/>
                  </a:lnTo>
                  <a:lnTo>
                    <a:pt x="1588" y="544"/>
                  </a:lnTo>
                  <a:lnTo>
                    <a:pt x="1604" y="616"/>
                  </a:lnTo>
                  <a:lnTo>
                    <a:pt x="1611" y="689"/>
                  </a:lnTo>
                  <a:lnTo>
                    <a:pt x="1613" y="765"/>
                  </a:lnTo>
                  <a:lnTo>
                    <a:pt x="1607" y="840"/>
                  </a:lnTo>
                  <a:lnTo>
                    <a:pt x="1592" y="914"/>
                  </a:lnTo>
                  <a:lnTo>
                    <a:pt x="1572" y="984"/>
                  </a:lnTo>
                  <a:lnTo>
                    <a:pt x="1545" y="1050"/>
                  </a:lnTo>
                  <a:lnTo>
                    <a:pt x="1511" y="1114"/>
                  </a:lnTo>
                  <a:lnTo>
                    <a:pt x="1472" y="1173"/>
                  </a:lnTo>
                  <a:lnTo>
                    <a:pt x="1428" y="1227"/>
                  </a:lnTo>
                  <a:lnTo>
                    <a:pt x="1379" y="1278"/>
                  </a:lnTo>
                  <a:lnTo>
                    <a:pt x="1324" y="1324"/>
                  </a:lnTo>
                  <a:lnTo>
                    <a:pt x="1266" y="1365"/>
                  </a:lnTo>
                  <a:lnTo>
                    <a:pt x="1204" y="1399"/>
                  </a:lnTo>
                  <a:lnTo>
                    <a:pt x="1138" y="1427"/>
                  </a:lnTo>
                  <a:lnTo>
                    <a:pt x="1070" y="1450"/>
                  </a:lnTo>
                  <a:lnTo>
                    <a:pt x="998" y="1467"/>
                  </a:lnTo>
                  <a:lnTo>
                    <a:pt x="924" y="1475"/>
                  </a:lnTo>
                  <a:lnTo>
                    <a:pt x="849" y="1476"/>
                  </a:lnTo>
                  <a:lnTo>
                    <a:pt x="779" y="1471"/>
                  </a:lnTo>
                  <a:lnTo>
                    <a:pt x="709" y="1458"/>
                  </a:lnTo>
                  <a:lnTo>
                    <a:pt x="643" y="1439"/>
                  </a:lnTo>
                  <a:lnTo>
                    <a:pt x="581" y="1414"/>
                  </a:lnTo>
                  <a:lnTo>
                    <a:pt x="521" y="1386"/>
                  </a:lnTo>
                  <a:lnTo>
                    <a:pt x="464" y="1350"/>
                  </a:lnTo>
                  <a:lnTo>
                    <a:pt x="409" y="1310"/>
                  </a:lnTo>
                  <a:lnTo>
                    <a:pt x="360" y="1267"/>
                  </a:lnTo>
                  <a:lnTo>
                    <a:pt x="315" y="1218"/>
                  </a:lnTo>
                  <a:lnTo>
                    <a:pt x="273" y="1165"/>
                  </a:lnTo>
                  <a:lnTo>
                    <a:pt x="238" y="1110"/>
                  </a:lnTo>
                  <a:lnTo>
                    <a:pt x="207" y="1050"/>
                  </a:lnTo>
                  <a:lnTo>
                    <a:pt x="181" y="989"/>
                  </a:lnTo>
                  <a:lnTo>
                    <a:pt x="162" y="923"/>
                  </a:lnTo>
                  <a:lnTo>
                    <a:pt x="147" y="857"/>
                  </a:lnTo>
                  <a:lnTo>
                    <a:pt x="140" y="788"/>
                  </a:lnTo>
                  <a:lnTo>
                    <a:pt x="0" y="782"/>
                  </a:lnTo>
                  <a:lnTo>
                    <a:pt x="2" y="710"/>
                  </a:lnTo>
                  <a:lnTo>
                    <a:pt x="234" y="718"/>
                  </a:lnTo>
                  <a:lnTo>
                    <a:pt x="236" y="784"/>
                  </a:lnTo>
                  <a:lnTo>
                    <a:pt x="243" y="848"/>
                  </a:lnTo>
                  <a:lnTo>
                    <a:pt x="256" y="910"/>
                  </a:lnTo>
                  <a:lnTo>
                    <a:pt x="275" y="969"/>
                  </a:lnTo>
                  <a:lnTo>
                    <a:pt x="302" y="1025"/>
                  </a:lnTo>
                  <a:lnTo>
                    <a:pt x="332" y="1080"/>
                  </a:lnTo>
                  <a:lnTo>
                    <a:pt x="368" y="1131"/>
                  </a:lnTo>
                  <a:lnTo>
                    <a:pt x="407" y="1176"/>
                  </a:lnTo>
                  <a:lnTo>
                    <a:pt x="451" y="1220"/>
                  </a:lnTo>
                  <a:lnTo>
                    <a:pt x="498" y="1257"/>
                  </a:lnTo>
                  <a:lnTo>
                    <a:pt x="551" y="1291"/>
                  </a:lnTo>
                  <a:lnTo>
                    <a:pt x="606" y="1322"/>
                  </a:lnTo>
                  <a:lnTo>
                    <a:pt x="664" y="1344"/>
                  </a:lnTo>
                  <a:lnTo>
                    <a:pt x="724" y="1363"/>
                  </a:lnTo>
                  <a:lnTo>
                    <a:pt x="787" y="1374"/>
                  </a:lnTo>
                  <a:lnTo>
                    <a:pt x="853" y="1380"/>
                  </a:lnTo>
                  <a:lnTo>
                    <a:pt x="919" y="1378"/>
                  </a:lnTo>
                  <a:lnTo>
                    <a:pt x="983" y="1371"/>
                  </a:lnTo>
                  <a:lnTo>
                    <a:pt x="1045" y="1358"/>
                  </a:lnTo>
                  <a:lnTo>
                    <a:pt x="1104" y="1339"/>
                  </a:lnTo>
                  <a:lnTo>
                    <a:pt x="1162" y="1312"/>
                  </a:lnTo>
                  <a:lnTo>
                    <a:pt x="1215" y="1282"/>
                  </a:lnTo>
                  <a:lnTo>
                    <a:pt x="1266" y="1248"/>
                  </a:lnTo>
                  <a:lnTo>
                    <a:pt x="1313" y="1208"/>
                  </a:lnTo>
                  <a:lnTo>
                    <a:pt x="1356" y="1163"/>
                  </a:lnTo>
                  <a:lnTo>
                    <a:pt x="1394" y="1116"/>
                  </a:lnTo>
                  <a:lnTo>
                    <a:pt x="1428" y="1065"/>
                  </a:lnTo>
                  <a:lnTo>
                    <a:pt x="1456" y="1008"/>
                  </a:lnTo>
                  <a:lnTo>
                    <a:pt x="1481" y="952"/>
                  </a:lnTo>
                  <a:lnTo>
                    <a:pt x="1500" y="889"/>
                  </a:lnTo>
                  <a:lnTo>
                    <a:pt x="1511" y="827"/>
                  </a:lnTo>
                  <a:lnTo>
                    <a:pt x="1517" y="761"/>
                  </a:lnTo>
                  <a:lnTo>
                    <a:pt x="1517" y="695"/>
                  </a:lnTo>
                  <a:lnTo>
                    <a:pt x="1509" y="631"/>
                  </a:lnTo>
                  <a:lnTo>
                    <a:pt x="1494" y="569"/>
                  </a:lnTo>
                  <a:lnTo>
                    <a:pt x="1475" y="510"/>
                  </a:lnTo>
                  <a:lnTo>
                    <a:pt x="1451" y="452"/>
                  </a:lnTo>
                  <a:lnTo>
                    <a:pt x="1421" y="399"/>
                  </a:lnTo>
                  <a:lnTo>
                    <a:pt x="1385" y="348"/>
                  </a:lnTo>
                  <a:lnTo>
                    <a:pt x="1345" y="301"/>
                  </a:lnTo>
                  <a:lnTo>
                    <a:pt x="1302" y="257"/>
                  </a:lnTo>
                  <a:lnTo>
                    <a:pt x="1253" y="219"/>
                  </a:lnTo>
                  <a:lnTo>
                    <a:pt x="1202" y="185"/>
                  </a:lnTo>
                  <a:lnTo>
                    <a:pt x="1147" y="157"/>
                  </a:lnTo>
                  <a:lnTo>
                    <a:pt x="1089" y="133"/>
                  </a:lnTo>
                  <a:lnTo>
                    <a:pt x="1026" y="114"/>
                  </a:lnTo>
                  <a:lnTo>
                    <a:pt x="964" y="102"/>
                  </a:lnTo>
                  <a:lnTo>
                    <a:pt x="898" y="97"/>
                  </a:lnTo>
                  <a:lnTo>
                    <a:pt x="832" y="99"/>
                  </a:lnTo>
                  <a:lnTo>
                    <a:pt x="768" y="106"/>
                  </a:lnTo>
                  <a:lnTo>
                    <a:pt x="707" y="119"/>
                  </a:lnTo>
                  <a:lnTo>
                    <a:pt x="647" y="138"/>
                  </a:lnTo>
                  <a:lnTo>
                    <a:pt x="590" y="165"/>
                  </a:lnTo>
                  <a:lnTo>
                    <a:pt x="536" y="195"/>
                  </a:lnTo>
                  <a:lnTo>
                    <a:pt x="485" y="231"/>
                  </a:lnTo>
                  <a:lnTo>
                    <a:pt x="439" y="270"/>
                  </a:lnTo>
                  <a:lnTo>
                    <a:pt x="396" y="314"/>
                  </a:lnTo>
                  <a:lnTo>
                    <a:pt x="356" y="363"/>
                  </a:lnTo>
                  <a:lnTo>
                    <a:pt x="323" y="414"/>
                  </a:lnTo>
                  <a:lnTo>
                    <a:pt x="294" y="469"/>
                  </a:lnTo>
                  <a:lnTo>
                    <a:pt x="270" y="527"/>
                  </a:lnTo>
                  <a:lnTo>
                    <a:pt x="251" y="589"/>
                  </a:lnTo>
                  <a:lnTo>
                    <a:pt x="240" y="652"/>
                  </a:lnTo>
                  <a:lnTo>
                    <a:pt x="234" y="718"/>
                  </a:lnTo>
                  <a:lnTo>
                    <a:pt x="2" y="710"/>
                  </a:lnTo>
                  <a:lnTo>
                    <a:pt x="4" y="633"/>
                  </a:lnTo>
                  <a:lnTo>
                    <a:pt x="145" y="638"/>
                  </a:lnTo>
                  <a:close/>
                </a:path>
              </a:pathLst>
            </a:custGeom>
            <a:solidFill>
              <a:srgbClr val="FF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8" name="Freeform 28"/>
            <p:cNvSpPr>
              <a:spLocks/>
            </p:cNvSpPr>
            <p:nvPr/>
          </p:nvSpPr>
          <p:spPr bwMode="auto">
            <a:xfrm>
              <a:off x="1843" y="1857"/>
              <a:ext cx="384" cy="325"/>
            </a:xfrm>
            <a:custGeom>
              <a:avLst/>
              <a:gdLst>
                <a:gd name="T0" fmla="*/ 24 w 768"/>
                <a:gd name="T1" fmla="*/ 0 h 649"/>
                <a:gd name="T2" fmla="*/ 24 w 768"/>
                <a:gd name="T3" fmla="*/ 0 h 649"/>
                <a:gd name="T4" fmla="*/ 22 w 768"/>
                <a:gd name="T5" fmla="*/ 0 h 649"/>
                <a:gd name="T6" fmla="*/ 20 w 768"/>
                <a:gd name="T7" fmla="*/ 1 h 649"/>
                <a:gd name="T8" fmla="*/ 18 w 768"/>
                <a:gd name="T9" fmla="*/ 1 h 649"/>
                <a:gd name="T10" fmla="*/ 16 w 768"/>
                <a:gd name="T11" fmla="*/ 2 h 649"/>
                <a:gd name="T12" fmla="*/ 14 w 768"/>
                <a:gd name="T13" fmla="*/ 3 h 649"/>
                <a:gd name="T14" fmla="*/ 12 w 768"/>
                <a:gd name="T15" fmla="*/ 4 h 649"/>
                <a:gd name="T16" fmla="*/ 10 w 768"/>
                <a:gd name="T17" fmla="*/ 5 h 649"/>
                <a:gd name="T18" fmla="*/ 9 w 768"/>
                <a:gd name="T19" fmla="*/ 6 h 649"/>
                <a:gd name="T20" fmla="*/ 7 w 768"/>
                <a:gd name="T21" fmla="*/ 7 h 649"/>
                <a:gd name="T22" fmla="*/ 6 w 768"/>
                <a:gd name="T23" fmla="*/ 9 h 649"/>
                <a:gd name="T24" fmla="*/ 4 w 768"/>
                <a:gd name="T25" fmla="*/ 11 h 649"/>
                <a:gd name="T26" fmla="*/ 3 w 768"/>
                <a:gd name="T27" fmla="*/ 13 h 649"/>
                <a:gd name="T28" fmla="*/ 2 w 768"/>
                <a:gd name="T29" fmla="*/ 14 h 649"/>
                <a:gd name="T30" fmla="*/ 1 w 768"/>
                <a:gd name="T31" fmla="*/ 16 h 649"/>
                <a:gd name="T32" fmla="*/ 1 w 768"/>
                <a:gd name="T33" fmla="*/ 19 h 649"/>
                <a:gd name="T34" fmla="*/ 0 w 768"/>
                <a:gd name="T35" fmla="*/ 21 h 649"/>
                <a:gd name="T36" fmla="*/ 1 w 768"/>
                <a:gd name="T37" fmla="*/ 21 h 649"/>
                <a:gd name="T38" fmla="*/ 2 w 768"/>
                <a:gd name="T39" fmla="*/ 19 h 649"/>
                <a:gd name="T40" fmla="*/ 2 w 768"/>
                <a:gd name="T41" fmla="*/ 17 h 649"/>
                <a:gd name="T42" fmla="*/ 3 w 768"/>
                <a:gd name="T43" fmla="*/ 15 h 649"/>
                <a:gd name="T44" fmla="*/ 4 w 768"/>
                <a:gd name="T45" fmla="*/ 13 h 649"/>
                <a:gd name="T46" fmla="*/ 5 w 768"/>
                <a:gd name="T47" fmla="*/ 11 h 649"/>
                <a:gd name="T48" fmla="*/ 6 w 768"/>
                <a:gd name="T49" fmla="*/ 10 h 649"/>
                <a:gd name="T50" fmla="*/ 7 w 768"/>
                <a:gd name="T51" fmla="*/ 8 h 649"/>
                <a:gd name="T52" fmla="*/ 9 w 768"/>
                <a:gd name="T53" fmla="*/ 7 h 649"/>
                <a:gd name="T54" fmla="*/ 11 w 768"/>
                <a:gd name="T55" fmla="*/ 5 h 649"/>
                <a:gd name="T56" fmla="*/ 12 w 768"/>
                <a:gd name="T57" fmla="*/ 4 h 649"/>
                <a:gd name="T58" fmla="*/ 14 w 768"/>
                <a:gd name="T59" fmla="*/ 3 h 649"/>
                <a:gd name="T60" fmla="*/ 16 w 768"/>
                <a:gd name="T61" fmla="*/ 2 h 649"/>
                <a:gd name="T62" fmla="*/ 18 w 768"/>
                <a:gd name="T63" fmla="*/ 2 h 649"/>
                <a:gd name="T64" fmla="*/ 20 w 768"/>
                <a:gd name="T65" fmla="*/ 1 h 649"/>
                <a:gd name="T66" fmla="*/ 22 w 768"/>
                <a:gd name="T67" fmla="*/ 1 h 649"/>
                <a:gd name="T68" fmla="*/ 24 w 768"/>
                <a:gd name="T69" fmla="*/ 1 h 649"/>
                <a:gd name="T70" fmla="*/ 24 w 768"/>
                <a:gd name="T71" fmla="*/ 1 h 649"/>
                <a:gd name="T72" fmla="*/ 24 w 768"/>
                <a:gd name="T73" fmla="*/ 0 h 6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8" h="649">
                  <a:moveTo>
                    <a:pt x="768" y="0"/>
                  </a:moveTo>
                  <a:lnTo>
                    <a:pt x="768" y="0"/>
                  </a:lnTo>
                  <a:lnTo>
                    <a:pt x="698" y="0"/>
                  </a:lnTo>
                  <a:lnTo>
                    <a:pt x="626" y="8"/>
                  </a:lnTo>
                  <a:lnTo>
                    <a:pt x="558" y="23"/>
                  </a:lnTo>
                  <a:lnTo>
                    <a:pt x="492" y="42"/>
                  </a:lnTo>
                  <a:lnTo>
                    <a:pt x="430" y="68"/>
                  </a:lnTo>
                  <a:lnTo>
                    <a:pt x="368" y="98"/>
                  </a:lnTo>
                  <a:lnTo>
                    <a:pt x="311" y="136"/>
                  </a:lnTo>
                  <a:lnTo>
                    <a:pt x="258" y="176"/>
                  </a:lnTo>
                  <a:lnTo>
                    <a:pt x="209" y="223"/>
                  </a:lnTo>
                  <a:lnTo>
                    <a:pt x="162" y="274"/>
                  </a:lnTo>
                  <a:lnTo>
                    <a:pt x="122" y="329"/>
                  </a:lnTo>
                  <a:lnTo>
                    <a:pt x="87" y="385"/>
                  </a:lnTo>
                  <a:lnTo>
                    <a:pt x="56" y="447"/>
                  </a:lnTo>
                  <a:lnTo>
                    <a:pt x="32" y="512"/>
                  </a:lnTo>
                  <a:lnTo>
                    <a:pt x="13" y="580"/>
                  </a:lnTo>
                  <a:lnTo>
                    <a:pt x="0" y="649"/>
                  </a:lnTo>
                  <a:lnTo>
                    <a:pt x="22" y="649"/>
                  </a:lnTo>
                  <a:lnTo>
                    <a:pt x="36" y="583"/>
                  </a:lnTo>
                  <a:lnTo>
                    <a:pt x="55" y="519"/>
                  </a:lnTo>
                  <a:lnTo>
                    <a:pt x="79" y="455"/>
                  </a:lnTo>
                  <a:lnTo>
                    <a:pt x="109" y="397"/>
                  </a:lnTo>
                  <a:lnTo>
                    <a:pt x="141" y="340"/>
                  </a:lnTo>
                  <a:lnTo>
                    <a:pt x="181" y="289"/>
                  </a:lnTo>
                  <a:lnTo>
                    <a:pt x="224" y="238"/>
                  </a:lnTo>
                  <a:lnTo>
                    <a:pt x="273" y="195"/>
                  </a:lnTo>
                  <a:lnTo>
                    <a:pt x="326" y="155"/>
                  </a:lnTo>
                  <a:lnTo>
                    <a:pt x="379" y="121"/>
                  </a:lnTo>
                  <a:lnTo>
                    <a:pt x="438" y="91"/>
                  </a:lnTo>
                  <a:lnTo>
                    <a:pt x="500" y="64"/>
                  </a:lnTo>
                  <a:lnTo>
                    <a:pt x="562" y="45"/>
                  </a:lnTo>
                  <a:lnTo>
                    <a:pt x="630" y="30"/>
                  </a:lnTo>
                  <a:lnTo>
                    <a:pt x="698" y="23"/>
                  </a:lnTo>
                  <a:lnTo>
                    <a:pt x="768" y="23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79" name="Freeform 29"/>
            <p:cNvSpPr>
              <a:spLocks/>
            </p:cNvSpPr>
            <p:nvPr/>
          </p:nvSpPr>
          <p:spPr bwMode="auto">
            <a:xfrm>
              <a:off x="2227" y="1857"/>
              <a:ext cx="361" cy="388"/>
            </a:xfrm>
            <a:custGeom>
              <a:avLst/>
              <a:gdLst>
                <a:gd name="T0" fmla="*/ 23 w 722"/>
                <a:gd name="T1" fmla="*/ 25 h 776"/>
                <a:gd name="T2" fmla="*/ 23 w 722"/>
                <a:gd name="T3" fmla="*/ 25 h 776"/>
                <a:gd name="T4" fmla="*/ 23 w 722"/>
                <a:gd name="T5" fmla="*/ 22 h 776"/>
                <a:gd name="T6" fmla="*/ 23 w 722"/>
                <a:gd name="T7" fmla="*/ 20 h 776"/>
                <a:gd name="T8" fmla="*/ 22 w 722"/>
                <a:gd name="T9" fmla="*/ 18 h 776"/>
                <a:gd name="T10" fmla="*/ 22 w 722"/>
                <a:gd name="T11" fmla="*/ 16 h 776"/>
                <a:gd name="T12" fmla="*/ 21 w 722"/>
                <a:gd name="T13" fmla="*/ 13 h 776"/>
                <a:gd name="T14" fmla="*/ 20 w 722"/>
                <a:gd name="T15" fmla="*/ 12 h 776"/>
                <a:gd name="T16" fmla="*/ 18 w 722"/>
                <a:gd name="T17" fmla="*/ 10 h 776"/>
                <a:gd name="T18" fmla="*/ 17 w 722"/>
                <a:gd name="T19" fmla="*/ 8 h 776"/>
                <a:gd name="T20" fmla="*/ 15 w 722"/>
                <a:gd name="T21" fmla="*/ 6 h 776"/>
                <a:gd name="T22" fmla="*/ 13 w 722"/>
                <a:gd name="T23" fmla="*/ 5 h 776"/>
                <a:gd name="T24" fmla="*/ 12 w 722"/>
                <a:gd name="T25" fmla="*/ 4 h 776"/>
                <a:gd name="T26" fmla="*/ 9 w 722"/>
                <a:gd name="T27" fmla="*/ 3 h 776"/>
                <a:gd name="T28" fmla="*/ 7 w 722"/>
                <a:gd name="T29" fmla="*/ 2 h 776"/>
                <a:gd name="T30" fmla="*/ 5 w 722"/>
                <a:gd name="T31" fmla="*/ 1 h 776"/>
                <a:gd name="T32" fmla="*/ 3 w 722"/>
                <a:gd name="T33" fmla="*/ 1 h 776"/>
                <a:gd name="T34" fmla="*/ 0 w 722"/>
                <a:gd name="T35" fmla="*/ 0 h 776"/>
                <a:gd name="T36" fmla="*/ 0 w 722"/>
                <a:gd name="T37" fmla="*/ 1 h 776"/>
                <a:gd name="T38" fmla="*/ 3 w 722"/>
                <a:gd name="T39" fmla="*/ 1 h 776"/>
                <a:gd name="T40" fmla="*/ 5 w 722"/>
                <a:gd name="T41" fmla="*/ 2 h 776"/>
                <a:gd name="T42" fmla="*/ 7 w 722"/>
                <a:gd name="T43" fmla="*/ 2 h 776"/>
                <a:gd name="T44" fmla="*/ 9 w 722"/>
                <a:gd name="T45" fmla="*/ 3 h 776"/>
                <a:gd name="T46" fmla="*/ 11 w 722"/>
                <a:gd name="T47" fmla="*/ 4 h 776"/>
                <a:gd name="T48" fmla="*/ 13 w 722"/>
                <a:gd name="T49" fmla="*/ 6 h 776"/>
                <a:gd name="T50" fmla="*/ 15 w 722"/>
                <a:gd name="T51" fmla="*/ 7 h 776"/>
                <a:gd name="T52" fmla="*/ 16 w 722"/>
                <a:gd name="T53" fmla="*/ 8 h 776"/>
                <a:gd name="T54" fmla="*/ 18 w 722"/>
                <a:gd name="T55" fmla="*/ 10 h 776"/>
                <a:gd name="T56" fmla="*/ 19 w 722"/>
                <a:gd name="T57" fmla="*/ 12 h 776"/>
                <a:gd name="T58" fmla="*/ 20 w 722"/>
                <a:gd name="T59" fmla="*/ 14 h 776"/>
                <a:gd name="T60" fmla="*/ 21 w 722"/>
                <a:gd name="T61" fmla="*/ 16 h 776"/>
                <a:gd name="T62" fmla="*/ 22 w 722"/>
                <a:gd name="T63" fmla="*/ 18 h 776"/>
                <a:gd name="T64" fmla="*/ 22 w 722"/>
                <a:gd name="T65" fmla="*/ 20 h 776"/>
                <a:gd name="T66" fmla="*/ 22 w 722"/>
                <a:gd name="T67" fmla="*/ 22 h 776"/>
                <a:gd name="T68" fmla="*/ 22 w 722"/>
                <a:gd name="T69" fmla="*/ 25 h 776"/>
                <a:gd name="T70" fmla="*/ 22 w 722"/>
                <a:gd name="T71" fmla="*/ 25 h 776"/>
                <a:gd name="T72" fmla="*/ 23 w 722"/>
                <a:gd name="T73" fmla="*/ 25 h 7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2" h="776">
                  <a:moveTo>
                    <a:pt x="722" y="776"/>
                  </a:moveTo>
                  <a:lnTo>
                    <a:pt x="722" y="776"/>
                  </a:lnTo>
                  <a:lnTo>
                    <a:pt x="720" y="700"/>
                  </a:lnTo>
                  <a:lnTo>
                    <a:pt x="713" y="625"/>
                  </a:lnTo>
                  <a:lnTo>
                    <a:pt x="698" y="553"/>
                  </a:lnTo>
                  <a:lnTo>
                    <a:pt x="675" y="483"/>
                  </a:lnTo>
                  <a:lnTo>
                    <a:pt x="647" y="415"/>
                  </a:lnTo>
                  <a:lnTo>
                    <a:pt x="609" y="353"/>
                  </a:lnTo>
                  <a:lnTo>
                    <a:pt x="570" y="293"/>
                  </a:lnTo>
                  <a:lnTo>
                    <a:pt x="524" y="238"/>
                  </a:lnTo>
                  <a:lnTo>
                    <a:pt x="471" y="187"/>
                  </a:lnTo>
                  <a:lnTo>
                    <a:pt x="415" y="144"/>
                  </a:lnTo>
                  <a:lnTo>
                    <a:pt x="354" y="104"/>
                  </a:lnTo>
                  <a:lnTo>
                    <a:pt x="288" y="68"/>
                  </a:lnTo>
                  <a:lnTo>
                    <a:pt x="222" y="42"/>
                  </a:lnTo>
                  <a:lnTo>
                    <a:pt x="151" y="21"/>
                  </a:lnTo>
                  <a:lnTo>
                    <a:pt x="75" y="6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5" y="28"/>
                  </a:lnTo>
                  <a:lnTo>
                    <a:pt x="147" y="44"/>
                  </a:lnTo>
                  <a:lnTo>
                    <a:pt x="215" y="64"/>
                  </a:lnTo>
                  <a:lnTo>
                    <a:pt x="281" y="91"/>
                  </a:lnTo>
                  <a:lnTo>
                    <a:pt x="343" y="123"/>
                  </a:lnTo>
                  <a:lnTo>
                    <a:pt x="400" y="162"/>
                  </a:lnTo>
                  <a:lnTo>
                    <a:pt x="456" y="206"/>
                  </a:lnTo>
                  <a:lnTo>
                    <a:pt x="505" y="253"/>
                  </a:lnTo>
                  <a:lnTo>
                    <a:pt x="551" y="308"/>
                  </a:lnTo>
                  <a:lnTo>
                    <a:pt x="590" y="364"/>
                  </a:lnTo>
                  <a:lnTo>
                    <a:pt x="624" y="427"/>
                  </a:lnTo>
                  <a:lnTo>
                    <a:pt x="653" y="491"/>
                  </a:lnTo>
                  <a:lnTo>
                    <a:pt x="675" y="557"/>
                  </a:lnTo>
                  <a:lnTo>
                    <a:pt x="690" y="629"/>
                  </a:lnTo>
                  <a:lnTo>
                    <a:pt x="698" y="700"/>
                  </a:lnTo>
                  <a:lnTo>
                    <a:pt x="700" y="776"/>
                  </a:lnTo>
                  <a:lnTo>
                    <a:pt x="722" y="7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0" name="Freeform 30"/>
            <p:cNvSpPr>
              <a:spLocks/>
            </p:cNvSpPr>
            <p:nvPr/>
          </p:nvSpPr>
          <p:spPr bwMode="auto">
            <a:xfrm>
              <a:off x="2200" y="2245"/>
              <a:ext cx="388" cy="361"/>
            </a:xfrm>
            <a:custGeom>
              <a:avLst/>
              <a:gdLst>
                <a:gd name="T0" fmla="*/ 0 w 775"/>
                <a:gd name="T1" fmla="*/ 22 h 723"/>
                <a:gd name="T2" fmla="*/ 0 w 775"/>
                <a:gd name="T3" fmla="*/ 22 h 723"/>
                <a:gd name="T4" fmla="*/ 3 w 775"/>
                <a:gd name="T5" fmla="*/ 22 h 723"/>
                <a:gd name="T6" fmla="*/ 5 w 775"/>
                <a:gd name="T7" fmla="*/ 22 h 723"/>
                <a:gd name="T8" fmla="*/ 7 w 775"/>
                <a:gd name="T9" fmla="*/ 21 h 723"/>
                <a:gd name="T10" fmla="*/ 10 w 775"/>
                <a:gd name="T11" fmla="*/ 21 h 723"/>
                <a:gd name="T12" fmla="*/ 12 w 775"/>
                <a:gd name="T13" fmla="*/ 20 h 723"/>
                <a:gd name="T14" fmla="*/ 14 w 775"/>
                <a:gd name="T15" fmla="*/ 19 h 723"/>
                <a:gd name="T16" fmla="*/ 16 w 775"/>
                <a:gd name="T17" fmla="*/ 17 h 723"/>
                <a:gd name="T18" fmla="*/ 17 w 775"/>
                <a:gd name="T19" fmla="*/ 16 h 723"/>
                <a:gd name="T20" fmla="*/ 19 w 775"/>
                <a:gd name="T21" fmla="*/ 14 h 723"/>
                <a:gd name="T22" fmla="*/ 20 w 775"/>
                <a:gd name="T23" fmla="*/ 12 h 723"/>
                <a:gd name="T24" fmla="*/ 21 w 775"/>
                <a:gd name="T25" fmla="*/ 11 h 723"/>
                <a:gd name="T26" fmla="*/ 23 w 775"/>
                <a:gd name="T27" fmla="*/ 9 h 723"/>
                <a:gd name="T28" fmla="*/ 23 w 775"/>
                <a:gd name="T29" fmla="*/ 6 h 723"/>
                <a:gd name="T30" fmla="*/ 24 w 775"/>
                <a:gd name="T31" fmla="*/ 4 h 723"/>
                <a:gd name="T32" fmla="*/ 25 w 775"/>
                <a:gd name="T33" fmla="*/ 2 h 723"/>
                <a:gd name="T34" fmla="*/ 25 w 775"/>
                <a:gd name="T35" fmla="*/ 0 h 723"/>
                <a:gd name="T36" fmla="*/ 24 w 775"/>
                <a:gd name="T37" fmla="*/ 0 h 723"/>
                <a:gd name="T38" fmla="*/ 24 w 775"/>
                <a:gd name="T39" fmla="*/ 2 h 723"/>
                <a:gd name="T40" fmla="*/ 23 w 775"/>
                <a:gd name="T41" fmla="*/ 4 h 723"/>
                <a:gd name="T42" fmla="*/ 23 w 775"/>
                <a:gd name="T43" fmla="*/ 6 h 723"/>
                <a:gd name="T44" fmla="*/ 22 w 775"/>
                <a:gd name="T45" fmla="*/ 8 h 723"/>
                <a:gd name="T46" fmla="*/ 21 w 775"/>
                <a:gd name="T47" fmla="*/ 10 h 723"/>
                <a:gd name="T48" fmla="*/ 20 w 775"/>
                <a:gd name="T49" fmla="*/ 12 h 723"/>
                <a:gd name="T50" fmla="*/ 18 w 775"/>
                <a:gd name="T51" fmla="*/ 14 h 723"/>
                <a:gd name="T52" fmla="*/ 17 w 775"/>
                <a:gd name="T53" fmla="*/ 15 h 723"/>
                <a:gd name="T54" fmla="*/ 15 w 775"/>
                <a:gd name="T55" fmla="*/ 17 h 723"/>
                <a:gd name="T56" fmla="*/ 13 w 775"/>
                <a:gd name="T57" fmla="*/ 18 h 723"/>
                <a:gd name="T58" fmla="*/ 11 w 775"/>
                <a:gd name="T59" fmla="*/ 19 h 723"/>
                <a:gd name="T60" fmla="*/ 9 w 775"/>
                <a:gd name="T61" fmla="*/ 20 h 723"/>
                <a:gd name="T62" fmla="*/ 7 w 775"/>
                <a:gd name="T63" fmla="*/ 21 h 723"/>
                <a:gd name="T64" fmla="*/ 5 w 775"/>
                <a:gd name="T65" fmla="*/ 21 h 723"/>
                <a:gd name="T66" fmla="*/ 3 w 775"/>
                <a:gd name="T67" fmla="*/ 21 h 723"/>
                <a:gd name="T68" fmla="*/ 0 w 775"/>
                <a:gd name="T69" fmla="*/ 21 h 723"/>
                <a:gd name="T70" fmla="*/ 0 w 775"/>
                <a:gd name="T71" fmla="*/ 21 h 723"/>
                <a:gd name="T72" fmla="*/ 0 w 775"/>
                <a:gd name="T73" fmla="*/ 22 h 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5" h="723">
                  <a:moveTo>
                    <a:pt x="0" y="723"/>
                  </a:moveTo>
                  <a:lnTo>
                    <a:pt x="0" y="723"/>
                  </a:lnTo>
                  <a:lnTo>
                    <a:pt x="75" y="721"/>
                  </a:lnTo>
                  <a:lnTo>
                    <a:pt x="151" y="713"/>
                  </a:lnTo>
                  <a:lnTo>
                    <a:pt x="223" y="696"/>
                  </a:lnTo>
                  <a:lnTo>
                    <a:pt x="292" y="674"/>
                  </a:lnTo>
                  <a:lnTo>
                    <a:pt x="360" y="645"/>
                  </a:lnTo>
                  <a:lnTo>
                    <a:pt x="423" y="609"/>
                  </a:lnTo>
                  <a:lnTo>
                    <a:pt x="483" y="568"/>
                  </a:lnTo>
                  <a:lnTo>
                    <a:pt x="538" y="523"/>
                  </a:lnTo>
                  <a:lnTo>
                    <a:pt x="589" y="470"/>
                  </a:lnTo>
                  <a:lnTo>
                    <a:pt x="632" y="415"/>
                  </a:lnTo>
                  <a:lnTo>
                    <a:pt x="672" y="355"/>
                  </a:lnTo>
                  <a:lnTo>
                    <a:pt x="707" y="289"/>
                  </a:lnTo>
                  <a:lnTo>
                    <a:pt x="734" y="223"/>
                  </a:lnTo>
                  <a:lnTo>
                    <a:pt x="755" y="151"/>
                  </a:lnTo>
                  <a:lnTo>
                    <a:pt x="770" y="75"/>
                  </a:lnTo>
                  <a:lnTo>
                    <a:pt x="775" y="0"/>
                  </a:lnTo>
                  <a:lnTo>
                    <a:pt x="753" y="0"/>
                  </a:lnTo>
                  <a:lnTo>
                    <a:pt x="747" y="75"/>
                  </a:lnTo>
                  <a:lnTo>
                    <a:pt x="732" y="147"/>
                  </a:lnTo>
                  <a:lnTo>
                    <a:pt x="711" y="215"/>
                  </a:lnTo>
                  <a:lnTo>
                    <a:pt x="685" y="281"/>
                  </a:lnTo>
                  <a:lnTo>
                    <a:pt x="653" y="343"/>
                  </a:lnTo>
                  <a:lnTo>
                    <a:pt x="613" y="400"/>
                  </a:lnTo>
                  <a:lnTo>
                    <a:pt x="570" y="455"/>
                  </a:lnTo>
                  <a:lnTo>
                    <a:pt x="523" y="504"/>
                  </a:lnTo>
                  <a:lnTo>
                    <a:pt x="468" y="549"/>
                  </a:lnTo>
                  <a:lnTo>
                    <a:pt x="411" y="591"/>
                  </a:lnTo>
                  <a:lnTo>
                    <a:pt x="349" y="623"/>
                  </a:lnTo>
                  <a:lnTo>
                    <a:pt x="285" y="651"/>
                  </a:lnTo>
                  <a:lnTo>
                    <a:pt x="219" y="674"/>
                  </a:lnTo>
                  <a:lnTo>
                    <a:pt x="147" y="691"/>
                  </a:lnTo>
                  <a:lnTo>
                    <a:pt x="75" y="698"/>
                  </a:lnTo>
                  <a:lnTo>
                    <a:pt x="0" y="700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1" name="Freeform 31"/>
            <p:cNvSpPr>
              <a:spLocks/>
            </p:cNvSpPr>
            <p:nvPr/>
          </p:nvSpPr>
          <p:spPr bwMode="auto">
            <a:xfrm>
              <a:off x="1840" y="2251"/>
              <a:ext cx="360" cy="355"/>
            </a:xfrm>
            <a:custGeom>
              <a:avLst/>
              <a:gdLst>
                <a:gd name="T0" fmla="*/ 0 w 721"/>
                <a:gd name="T1" fmla="*/ 0 h 712"/>
                <a:gd name="T2" fmla="*/ 0 w 721"/>
                <a:gd name="T3" fmla="*/ 0 h 712"/>
                <a:gd name="T4" fmla="*/ 0 w 721"/>
                <a:gd name="T5" fmla="*/ 2 h 712"/>
                <a:gd name="T6" fmla="*/ 0 w 721"/>
                <a:gd name="T7" fmla="*/ 4 h 712"/>
                <a:gd name="T8" fmla="*/ 1 w 721"/>
                <a:gd name="T9" fmla="*/ 6 h 712"/>
                <a:gd name="T10" fmla="*/ 2 w 721"/>
                <a:gd name="T11" fmla="*/ 8 h 712"/>
                <a:gd name="T12" fmla="*/ 3 w 721"/>
                <a:gd name="T13" fmla="*/ 10 h 712"/>
                <a:gd name="T14" fmla="*/ 4 w 721"/>
                <a:gd name="T15" fmla="*/ 12 h 712"/>
                <a:gd name="T16" fmla="*/ 5 w 721"/>
                <a:gd name="T17" fmla="*/ 14 h 712"/>
                <a:gd name="T18" fmla="*/ 7 w 721"/>
                <a:gd name="T19" fmla="*/ 15 h 712"/>
                <a:gd name="T20" fmla="*/ 8 w 721"/>
                <a:gd name="T21" fmla="*/ 16 h 712"/>
                <a:gd name="T22" fmla="*/ 10 w 721"/>
                <a:gd name="T23" fmla="*/ 18 h 712"/>
                <a:gd name="T24" fmla="*/ 12 w 721"/>
                <a:gd name="T25" fmla="*/ 19 h 712"/>
                <a:gd name="T26" fmla="*/ 14 w 721"/>
                <a:gd name="T27" fmla="*/ 20 h 712"/>
                <a:gd name="T28" fmla="*/ 15 w 721"/>
                <a:gd name="T29" fmla="*/ 21 h 712"/>
                <a:gd name="T30" fmla="*/ 18 w 721"/>
                <a:gd name="T31" fmla="*/ 21 h 712"/>
                <a:gd name="T32" fmla="*/ 20 w 721"/>
                <a:gd name="T33" fmla="*/ 22 h 712"/>
                <a:gd name="T34" fmla="*/ 22 w 721"/>
                <a:gd name="T35" fmla="*/ 22 h 712"/>
                <a:gd name="T36" fmla="*/ 22 w 721"/>
                <a:gd name="T37" fmla="*/ 21 h 712"/>
                <a:gd name="T38" fmla="*/ 20 w 721"/>
                <a:gd name="T39" fmla="*/ 21 h 712"/>
                <a:gd name="T40" fmla="*/ 18 w 721"/>
                <a:gd name="T41" fmla="*/ 20 h 712"/>
                <a:gd name="T42" fmla="*/ 16 w 721"/>
                <a:gd name="T43" fmla="*/ 20 h 712"/>
                <a:gd name="T44" fmla="*/ 14 w 721"/>
                <a:gd name="T45" fmla="*/ 19 h 712"/>
                <a:gd name="T46" fmla="*/ 12 w 721"/>
                <a:gd name="T47" fmla="*/ 18 h 712"/>
                <a:gd name="T48" fmla="*/ 10 w 721"/>
                <a:gd name="T49" fmla="*/ 17 h 712"/>
                <a:gd name="T50" fmla="*/ 9 w 721"/>
                <a:gd name="T51" fmla="*/ 16 h 712"/>
                <a:gd name="T52" fmla="*/ 7 w 721"/>
                <a:gd name="T53" fmla="*/ 15 h 712"/>
                <a:gd name="T54" fmla="*/ 6 w 721"/>
                <a:gd name="T55" fmla="*/ 13 h 712"/>
                <a:gd name="T56" fmla="*/ 4 w 721"/>
                <a:gd name="T57" fmla="*/ 11 h 712"/>
                <a:gd name="T58" fmla="*/ 3 w 721"/>
                <a:gd name="T59" fmla="*/ 10 h 712"/>
                <a:gd name="T60" fmla="*/ 2 w 721"/>
                <a:gd name="T61" fmla="*/ 8 h 712"/>
                <a:gd name="T62" fmla="*/ 2 w 721"/>
                <a:gd name="T63" fmla="*/ 6 h 712"/>
                <a:gd name="T64" fmla="*/ 1 w 721"/>
                <a:gd name="T65" fmla="*/ 4 h 712"/>
                <a:gd name="T66" fmla="*/ 0 w 721"/>
                <a:gd name="T67" fmla="*/ 2 h 712"/>
                <a:gd name="T68" fmla="*/ 0 w 721"/>
                <a:gd name="T69" fmla="*/ 0 h 712"/>
                <a:gd name="T70" fmla="*/ 0 w 721"/>
                <a:gd name="T71" fmla="*/ 0 h 712"/>
                <a:gd name="T72" fmla="*/ 0 w 721"/>
                <a:gd name="T73" fmla="*/ 0 h 7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1" h="712">
                  <a:moveTo>
                    <a:pt x="12" y="23"/>
                  </a:moveTo>
                  <a:lnTo>
                    <a:pt x="0" y="12"/>
                  </a:lnTo>
                  <a:lnTo>
                    <a:pt x="8" y="83"/>
                  </a:lnTo>
                  <a:lnTo>
                    <a:pt x="23" y="149"/>
                  </a:lnTo>
                  <a:lnTo>
                    <a:pt x="42" y="217"/>
                  </a:lnTo>
                  <a:lnTo>
                    <a:pt x="68" y="278"/>
                  </a:lnTo>
                  <a:lnTo>
                    <a:pt x="98" y="340"/>
                  </a:lnTo>
                  <a:lnTo>
                    <a:pt x="136" y="397"/>
                  </a:lnTo>
                  <a:lnTo>
                    <a:pt x="178" y="449"/>
                  </a:lnTo>
                  <a:lnTo>
                    <a:pt x="225" y="498"/>
                  </a:lnTo>
                  <a:lnTo>
                    <a:pt x="274" y="544"/>
                  </a:lnTo>
                  <a:lnTo>
                    <a:pt x="330" y="583"/>
                  </a:lnTo>
                  <a:lnTo>
                    <a:pt x="387" y="621"/>
                  </a:lnTo>
                  <a:lnTo>
                    <a:pt x="449" y="649"/>
                  </a:lnTo>
                  <a:lnTo>
                    <a:pt x="511" y="674"/>
                  </a:lnTo>
                  <a:lnTo>
                    <a:pt x="579" y="693"/>
                  </a:lnTo>
                  <a:lnTo>
                    <a:pt x="651" y="706"/>
                  </a:lnTo>
                  <a:lnTo>
                    <a:pt x="721" y="712"/>
                  </a:lnTo>
                  <a:lnTo>
                    <a:pt x="721" y="689"/>
                  </a:lnTo>
                  <a:lnTo>
                    <a:pt x="651" y="683"/>
                  </a:lnTo>
                  <a:lnTo>
                    <a:pt x="583" y="670"/>
                  </a:lnTo>
                  <a:lnTo>
                    <a:pt x="519" y="651"/>
                  </a:lnTo>
                  <a:lnTo>
                    <a:pt x="457" y="627"/>
                  </a:lnTo>
                  <a:lnTo>
                    <a:pt x="398" y="598"/>
                  </a:lnTo>
                  <a:lnTo>
                    <a:pt x="342" y="565"/>
                  </a:lnTo>
                  <a:lnTo>
                    <a:pt x="289" y="525"/>
                  </a:lnTo>
                  <a:lnTo>
                    <a:pt x="240" y="483"/>
                  </a:lnTo>
                  <a:lnTo>
                    <a:pt x="196" y="434"/>
                  </a:lnTo>
                  <a:lnTo>
                    <a:pt x="155" y="381"/>
                  </a:lnTo>
                  <a:lnTo>
                    <a:pt x="121" y="329"/>
                  </a:lnTo>
                  <a:lnTo>
                    <a:pt x="91" y="270"/>
                  </a:lnTo>
                  <a:lnTo>
                    <a:pt x="64" y="210"/>
                  </a:lnTo>
                  <a:lnTo>
                    <a:pt x="45" y="146"/>
                  </a:lnTo>
                  <a:lnTo>
                    <a:pt x="30" y="79"/>
                  </a:lnTo>
                  <a:lnTo>
                    <a:pt x="23" y="12"/>
                  </a:lnTo>
                  <a:lnTo>
                    <a:pt x="12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2" name="Freeform 32"/>
            <p:cNvSpPr>
              <a:spLocks/>
            </p:cNvSpPr>
            <p:nvPr/>
          </p:nvSpPr>
          <p:spPr bwMode="auto">
            <a:xfrm>
              <a:off x="1769" y="2248"/>
              <a:ext cx="77" cy="14"/>
            </a:xfrm>
            <a:custGeom>
              <a:avLst/>
              <a:gdLst>
                <a:gd name="T0" fmla="*/ 1 w 153"/>
                <a:gd name="T1" fmla="*/ 1 h 28"/>
                <a:gd name="T2" fmla="*/ 1 w 153"/>
                <a:gd name="T3" fmla="*/ 1 h 28"/>
                <a:gd name="T4" fmla="*/ 5 w 153"/>
                <a:gd name="T5" fmla="*/ 1 h 28"/>
                <a:gd name="T6" fmla="*/ 5 w 153"/>
                <a:gd name="T7" fmla="*/ 1 h 28"/>
                <a:gd name="T8" fmla="*/ 1 w 153"/>
                <a:gd name="T9" fmla="*/ 0 h 28"/>
                <a:gd name="T10" fmla="*/ 1 w 153"/>
                <a:gd name="T11" fmla="*/ 1 h 28"/>
                <a:gd name="T12" fmla="*/ 0 w 153"/>
                <a:gd name="T13" fmla="*/ 1 h 28"/>
                <a:gd name="T14" fmla="*/ 0 w 153"/>
                <a:gd name="T15" fmla="*/ 1 h 28"/>
                <a:gd name="T16" fmla="*/ 1 w 153"/>
                <a:gd name="T17" fmla="*/ 1 h 28"/>
                <a:gd name="T18" fmla="*/ 1 w 153"/>
                <a:gd name="T19" fmla="*/ 1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28">
                  <a:moveTo>
                    <a:pt x="2" y="11"/>
                  </a:moveTo>
                  <a:lnTo>
                    <a:pt x="13" y="22"/>
                  </a:lnTo>
                  <a:lnTo>
                    <a:pt x="153" y="28"/>
                  </a:lnTo>
                  <a:lnTo>
                    <a:pt x="153" y="5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3" name="Freeform 33"/>
            <p:cNvSpPr>
              <a:spLocks/>
            </p:cNvSpPr>
            <p:nvPr/>
          </p:nvSpPr>
          <p:spPr bwMode="auto">
            <a:xfrm>
              <a:off x="1770" y="2211"/>
              <a:ext cx="13" cy="42"/>
            </a:xfrm>
            <a:custGeom>
              <a:avLst/>
              <a:gdLst>
                <a:gd name="T0" fmla="*/ 1 w 24"/>
                <a:gd name="T1" fmla="*/ 0 h 85"/>
                <a:gd name="T2" fmla="*/ 1 w 24"/>
                <a:gd name="T3" fmla="*/ 0 h 85"/>
                <a:gd name="T4" fmla="*/ 0 w 24"/>
                <a:gd name="T5" fmla="*/ 2 h 85"/>
                <a:gd name="T6" fmla="*/ 1 w 24"/>
                <a:gd name="T7" fmla="*/ 2 h 85"/>
                <a:gd name="T8" fmla="*/ 1 w 24"/>
                <a:gd name="T9" fmla="*/ 0 h 85"/>
                <a:gd name="T10" fmla="*/ 1 w 24"/>
                <a:gd name="T11" fmla="*/ 0 h 85"/>
                <a:gd name="T12" fmla="*/ 1 w 24"/>
                <a:gd name="T13" fmla="*/ 0 h 85"/>
                <a:gd name="T14" fmla="*/ 1 w 24"/>
                <a:gd name="T15" fmla="*/ 0 h 85"/>
                <a:gd name="T16" fmla="*/ 0 w 24"/>
                <a:gd name="T17" fmla="*/ 0 h 85"/>
                <a:gd name="T18" fmla="*/ 1 w 24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85">
                  <a:moveTo>
                    <a:pt x="13" y="2"/>
                  </a:moveTo>
                  <a:lnTo>
                    <a:pt x="1" y="13"/>
                  </a:lnTo>
                  <a:lnTo>
                    <a:pt x="0" y="85"/>
                  </a:lnTo>
                  <a:lnTo>
                    <a:pt x="22" y="8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2"/>
                  </a:lnTo>
                  <a:lnTo>
                    <a:pt x="1" y="0"/>
                  </a:lnTo>
                  <a:lnTo>
                    <a:pt x="0" y="13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4" name="Freeform 34"/>
            <p:cNvSpPr>
              <a:spLocks/>
            </p:cNvSpPr>
            <p:nvPr/>
          </p:nvSpPr>
          <p:spPr bwMode="auto">
            <a:xfrm>
              <a:off x="1777" y="2212"/>
              <a:ext cx="123" cy="15"/>
            </a:xfrm>
            <a:custGeom>
              <a:avLst/>
              <a:gdLst>
                <a:gd name="T0" fmla="*/ 8 w 245"/>
                <a:gd name="T1" fmla="*/ 1 h 30"/>
                <a:gd name="T2" fmla="*/ 8 w 245"/>
                <a:gd name="T3" fmla="*/ 1 h 30"/>
                <a:gd name="T4" fmla="*/ 0 w 245"/>
                <a:gd name="T5" fmla="*/ 0 h 30"/>
                <a:gd name="T6" fmla="*/ 0 w 245"/>
                <a:gd name="T7" fmla="*/ 1 h 30"/>
                <a:gd name="T8" fmla="*/ 8 w 245"/>
                <a:gd name="T9" fmla="*/ 1 h 30"/>
                <a:gd name="T10" fmla="*/ 7 w 245"/>
                <a:gd name="T11" fmla="*/ 1 h 30"/>
                <a:gd name="T12" fmla="*/ 8 w 245"/>
                <a:gd name="T13" fmla="*/ 1 h 30"/>
                <a:gd name="T14" fmla="*/ 8 w 245"/>
                <a:gd name="T15" fmla="*/ 1 h 30"/>
                <a:gd name="T16" fmla="*/ 8 w 245"/>
                <a:gd name="T17" fmla="*/ 1 h 30"/>
                <a:gd name="T18" fmla="*/ 8 w 245"/>
                <a:gd name="T19" fmla="*/ 1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5" h="30">
                  <a:moveTo>
                    <a:pt x="243" y="19"/>
                  </a:moveTo>
                  <a:lnTo>
                    <a:pt x="232" y="7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32" y="30"/>
                  </a:lnTo>
                  <a:lnTo>
                    <a:pt x="221" y="19"/>
                  </a:lnTo>
                  <a:lnTo>
                    <a:pt x="243" y="19"/>
                  </a:lnTo>
                  <a:lnTo>
                    <a:pt x="245" y="7"/>
                  </a:lnTo>
                  <a:lnTo>
                    <a:pt x="232" y="7"/>
                  </a:lnTo>
                  <a:lnTo>
                    <a:pt x="24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5" name="Freeform 35"/>
            <p:cNvSpPr>
              <a:spLocks/>
            </p:cNvSpPr>
            <p:nvPr/>
          </p:nvSpPr>
          <p:spPr bwMode="auto">
            <a:xfrm>
              <a:off x="1887" y="2221"/>
              <a:ext cx="315" cy="337"/>
            </a:xfrm>
            <a:custGeom>
              <a:avLst/>
              <a:gdLst>
                <a:gd name="T0" fmla="*/ 20 w 630"/>
                <a:gd name="T1" fmla="*/ 21 h 673"/>
                <a:gd name="T2" fmla="*/ 20 w 630"/>
                <a:gd name="T3" fmla="*/ 21 h 673"/>
                <a:gd name="T4" fmla="*/ 18 w 630"/>
                <a:gd name="T5" fmla="*/ 21 h 673"/>
                <a:gd name="T6" fmla="*/ 16 w 630"/>
                <a:gd name="T7" fmla="*/ 20 h 673"/>
                <a:gd name="T8" fmla="*/ 14 w 630"/>
                <a:gd name="T9" fmla="*/ 20 h 673"/>
                <a:gd name="T10" fmla="*/ 13 w 630"/>
                <a:gd name="T11" fmla="*/ 19 h 673"/>
                <a:gd name="T12" fmla="*/ 11 w 630"/>
                <a:gd name="T13" fmla="*/ 18 h 673"/>
                <a:gd name="T14" fmla="*/ 9 w 630"/>
                <a:gd name="T15" fmla="*/ 17 h 673"/>
                <a:gd name="T16" fmla="*/ 8 w 630"/>
                <a:gd name="T17" fmla="*/ 16 h 673"/>
                <a:gd name="T18" fmla="*/ 7 w 630"/>
                <a:gd name="T19" fmla="*/ 15 h 673"/>
                <a:gd name="T20" fmla="*/ 5 w 630"/>
                <a:gd name="T21" fmla="*/ 13 h 673"/>
                <a:gd name="T22" fmla="*/ 4 w 630"/>
                <a:gd name="T23" fmla="*/ 12 h 673"/>
                <a:gd name="T24" fmla="*/ 3 w 630"/>
                <a:gd name="T25" fmla="*/ 10 h 673"/>
                <a:gd name="T26" fmla="*/ 2 w 630"/>
                <a:gd name="T27" fmla="*/ 8 h 673"/>
                <a:gd name="T28" fmla="*/ 2 w 630"/>
                <a:gd name="T29" fmla="*/ 6 h 673"/>
                <a:gd name="T30" fmla="*/ 1 w 630"/>
                <a:gd name="T31" fmla="*/ 4 h 673"/>
                <a:gd name="T32" fmla="*/ 1 w 630"/>
                <a:gd name="T33" fmla="*/ 3 h 673"/>
                <a:gd name="T34" fmla="*/ 1 w 630"/>
                <a:gd name="T35" fmla="*/ 0 h 673"/>
                <a:gd name="T36" fmla="*/ 0 w 630"/>
                <a:gd name="T37" fmla="*/ 0 h 673"/>
                <a:gd name="T38" fmla="*/ 1 w 630"/>
                <a:gd name="T39" fmla="*/ 3 h 673"/>
                <a:gd name="T40" fmla="*/ 1 w 630"/>
                <a:gd name="T41" fmla="*/ 5 h 673"/>
                <a:gd name="T42" fmla="*/ 1 w 630"/>
                <a:gd name="T43" fmla="*/ 7 h 673"/>
                <a:gd name="T44" fmla="*/ 2 w 630"/>
                <a:gd name="T45" fmla="*/ 8 h 673"/>
                <a:gd name="T46" fmla="*/ 3 w 630"/>
                <a:gd name="T47" fmla="*/ 10 h 673"/>
                <a:gd name="T48" fmla="*/ 4 w 630"/>
                <a:gd name="T49" fmla="*/ 12 h 673"/>
                <a:gd name="T50" fmla="*/ 5 w 630"/>
                <a:gd name="T51" fmla="*/ 14 h 673"/>
                <a:gd name="T52" fmla="*/ 6 w 630"/>
                <a:gd name="T53" fmla="*/ 15 h 673"/>
                <a:gd name="T54" fmla="*/ 7 w 630"/>
                <a:gd name="T55" fmla="*/ 16 h 673"/>
                <a:gd name="T56" fmla="*/ 9 w 630"/>
                <a:gd name="T57" fmla="*/ 18 h 673"/>
                <a:gd name="T58" fmla="*/ 11 w 630"/>
                <a:gd name="T59" fmla="*/ 19 h 673"/>
                <a:gd name="T60" fmla="*/ 12 w 630"/>
                <a:gd name="T61" fmla="*/ 20 h 673"/>
                <a:gd name="T62" fmla="*/ 14 w 630"/>
                <a:gd name="T63" fmla="*/ 20 h 673"/>
                <a:gd name="T64" fmla="*/ 16 w 630"/>
                <a:gd name="T65" fmla="*/ 21 h 673"/>
                <a:gd name="T66" fmla="*/ 18 w 630"/>
                <a:gd name="T67" fmla="*/ 21 h 673"/>
                <a:gd name="T68" fmla="*/ 20 w 630"/>
                <a:gd name="T69" fmla="*/ 22 h 673"/>
                <a:gd name="T70" fmla="*/ 20 w 630"/>
                <a:gd name="T71" fmla="*/ 22 h 673"/>
                <a:gd name="T72" fmla="*/ 20 w 630"/>
                <a:gd name="T73" fmla="*/ 21 h 6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0" h="673">
                  <a:moveTo>
                    <a:pt x="630" y="651"/>
                  </a:moveTo>
                  <a:lnTo>
                    <a:pt x="630" y="651"/>
                  </a:lnTo>
                  <a:lnTo>
                    <a:pt x="564" y="645"/>
                  </a:lnTo>
                  <a:lnTo>
                    <a:pt x="503" y="634"/>
                  </a:lnTo>
                  <a:lnTo>
                    <a:pt x="445" y="615"/>
                  </a:lnTo>
                  <a:lnTo>
                    <a:pt x="386" y="592"/>
                  </a:lnTo>
                  <a:lnTo>
                    <a:pt x="333" y="564"/>
                  </a:lnTo>
                  <a:lnTo>
                    <a:pt x="283" y="530"/>
                  </a:lnTo>
                  <a:lnTo>
                    <a:pt x="235" y="492"/>
                  </a:lnTo>
                  <a:lnTo>
                    <a:pt x="194" y="451"/>
                  </a:lnTo>
                  <a:lnTo>
                    <a:pt x="154" y="405"/>
                  </a:lnTo>
                  <a:lnTo>
                    <a:pt x="118" y="356"/>
                  </a:lnTo>
                  <a:lnTo>
                    <a:pt x="90" y="302"/>
                  </a:lnTo>
                  <a:lnTo>
                    <a:pt x="64" y="247"/>
                  </a:lnTo>
                  <a:lnTo>
                    <a:pt x="45" y="190"/>
                  </a:lnTo>
                  <a:lnTo>
                    <a:pt x="32" y="128"/>
                  </a:lnTo>
                  <a:lnTo>
                    <a:pt x="24" y="6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" y="66"/>
                  </a:lnTo>
                  <a:lnTo>
                    <a:pt x="9" y="132"/>
                  </a:lnTo>
                  <a:lnTo>
                    <a:pt x="22" y="194"/>
                  </a:lnTo>
                  <a:lnTo>
                    <a:pt x="41" y="254"/>
                  </a:lnTo>
                  <a:lnTo>
                    <a:pt x="67" y="313"/>
                  </a:lnTo>
                  <a:lnTo>
                    <a:pt x="100" y="368"/>
                  </a:lnTo>
                  <a:lnTo>
                    <a:pt x="135" y="421"/>
                  </a:lnTo>
                  <a:lnTo>
                    <a:pt x="175" y="466"/>
                  </a:lnTo>
                  <a:lnTo>
                    <a:pt x="220" y="511"/>
                  </a:lnTo>
                  <a:lnTo>
                    <a:pt x="267" y="549"/>
                  </a:lnTo>
                  <a:lnTo>
                    <a:pt x="322" y="583"/>
                  </a:lnTo>
                  <a:lnTo>
                    <a:pt x="379" y="615"/>
                  </a:lnTo>
                  <a:lnTo>
                    <a:pt x="437" y="638"/>
                  </a:lnTo>
                  <a:lnTo>
                    <a:pt x="499" y="656"/>
                  </a:lnTo>
                  <a:lnTo>
                    <a:pt x="564" y="668"/>
                  </a:lnTo>
                  <a:lnTo>
                    <a:pt x="630" y="673"/>
                  </a:lnTo>
                  <a:lnTo>
                    <a:pt x="630" y="6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6" name="Freeform 36"/>
            <p:cNvSpPr>
              <a:spLocks/>
            </p:cNvSpPr>
            <p:nvPr/>
          </p:nvSpPr>
          <p:spPr bwMode="auto">
            <a:xfrm>
              <a:off x="2202" y="2243"/>
              <a:ext cx="338" cy="315"/>
            </a:xfrm>
            <a:custGeom>
              <a:avLst/>
              <a:gdLst>
                <a:gd name="T0" fmla="*/ 21 w 675"/>
                <a:gd name="T1" fmla="*/ 0 h 630"/>
                <a:gd name="T2" fmla="*/ 21 w 675"/>
                <a:gd name="T3" fmla="*/ 0 h 630"/>
                <a:gd name="T4" fmla="*/ 21 w 675"/>
                <a:gd name="T5" fmla="*/ 3 h 630"/>
                <a:gd name="T6" fmla="*/ 20 w 675"/>
                <a:gd name="T7" fmla="*/ 4 h 630"/>
                <a:gd name="T8" fmla="*/ 20 w 675"/>
                <a:gd name="T9" fmla="*/ 6 h 630"/>
                <a:gd name="T10" fmla="*/ 19 w 675"/>
                <a:gd name="T11" fmla="*/ 8 h 630"/>
                <a:gd name="T12" fmla="*/ 18 w 675"/>
                <a:gd name="T13" fmla="*/ 10 h 630"/>
                <a:gd name="T14" fmla="*/ 17 w 675"/>
                <a:gd name="T15" fmla="*/ 11 h 630"/>
                <a:gd name="T16" fmla="*/ 16 w 675"/>
                <a:gd name="T17" fmla="*/ 13 h 630"/>
                <a:gd name="T18" fmla="*/ 15 w 675"/>
                <a:gd name="T19" fmla="*/ 14 h 630"/>
                <a:gd name="T20" fmla="*/ 13 w 675"/>
                <a:gd name="T21" fmla="*/ 15 h 630"/>
                <a:gd name="T22" fmla="*/ 12 w 675"/>
                <a:gd name="T23" fmla="*/ 16 h 630"/>
                <a:gd name="T24" fmla="*/ 10 w 675"/>
                <a:gd name="T25" fmla="*/ 17 h 630"/>
                <a:gd name="T26" fmla="*/ 8 w 675"/>
                <a:gd name="T27" fmla="*/ 18 h 630"/>
                <a:gd name="T28" fmla="*/ 6 w 675"/>
                <a:gd name="T29" fmla="*/ 19 h 630"/>
                <a:gd name="T30" fmla="*/ 4 w 675"/>
                <a:gd name="T31" fmla="*/ 19 h 630"/>
                <a:gd name="T32" fmla="*/ 3 w 675"/>
                <a:gd name="T33" fmla="*/ 19 h 630"/>
                <a:gd name="T34" fmla="*/ 0 w 675"/>
                <a:gd name="T35" fmla="*/ 19 h 630"/>
                <a:gd name="T36" fmla="*/ 0 w 675"/>
                <a:gd name="T37" fmla="*/ 20 h 630"/>
                <a:gd name="T38" fmla="*/ 3 w 675"/>
                <a:gd name="T39" fmla="*/ 20 h 630"/>
                <a:gd name="T40" fmla="*/ 5 w 675"/>
                <a:gd name="T41" fmla="*/ 20 h 630"/>
                <a:gd name="T42" fmla="*/ 7 w 675"/>
                <a:gd name="T43" fmla="*/ 19 h 630"/>
                <a:gd name="T44" fmla="*/ 8 w 675"/>
                <a:gd name="T45" fmla="*/ 19 h 630"/>
                <a:gd name="T46" fmla="*/ 10 w 675"/>
                <a:gd name="T47" fmla="*/ 18 h 630"/>
                <a:gd name="T48" fmla="*/ 12 w 675"/>
                <a:gd name="T49" fmla="*/ 17 h 630"/>
                <a:gd name="T50" fmla="*/ 14 w 675"/>
                <a:gd name="T51" fmla="*/ 16 h 630"/>
                <a:gd name="T52" fmla="*/ 15 w 675"/>
                <a:gd name="T53" fmla="*/ 15 h 630"/>
                <a:gd name="T54" fmla="*/ 17 w 675"/>
                <a:gd name="T55" fmla="*/ 13 h 630"/>
                <a:gd name="T56" fmla="*/ 18 w 675"/>
                <a:gd name="T57" fmla="*/ 12 h 630"/>
                <a:gd name="T58" fmla="*/ 19 w 675"/>
                <a:gd name="T59" fmla="*/ 10 h 630"/>
                <a:gd name="T60" fmla="*/ 20 w 675"/>
                <a:gd name="T61" fmla="*/ 8 h 630"/>
                <a:gd name="T62" fmla="*/ 20 w 675"/>
                <a:gd name="T63" fmla="*/ 7 h 630"/>
                <a:gd name="T64" fmla="*/ 21 w 675"/>
                <a:gd name="T65" fmla="*/ 5 h 630"/>
                <a:gd name="T66" fmla="*/ 21 w 675"/>
                <a:gd name="T67" fmla="*/ 3 h 630"/>
                <a:gd name="T68" fmla="*/ 22 w 675"/>
                <a:gd name="T69" fmla="*/ 0 h 630"/>
                <a:gd name="T70" fmla="*/ 22 w 675"/>
                <a:gd name="T71" fmla="*/ 0 h 630"/>
                <a:gd name="T72" fmla="*/ 21 w 675"/>
                <a:gd name="T73" fmla="*/ 0 h 6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5" h="630">
                  <a:moveTo>
                    <a:pt x="652" y="0"/>
                  </a:moveTo>
                  <a:lnTo>
                    <a:pt x="652" y="0"/>
                  </a:lnTo>
                  <a:lnTo>
                    <a:pt x="647" y="66"/>
                  </a:lnTo>
                  <a:lnTo>
                    <a:pt x="635" y="127"/>
                  </a:lnTo>
                  <a:lnTo>
                    <a:pt x="617" y="187"/>
                  </a:lnTo>
                  <a:lnTo>
                    <a:pt x="592" y="244"/>
                  </a:lnTo>
                  <a:lnTo>
                    <a:pt x="564" y="298"/>
                  </a:lnTo>
                  <a:lnTo>
                    <a:pt x="532" y="347"/>
                  </a:lnTo>
                  <a:lnTo>
                    <a:pt x="494" y="395"/>
                  </a:lnTo>
                  <a:lnTo>
                    <a:pt x="452" y="438"/>
                  </a:lnTo>
                  <a:lnTo>
                    <a:pt x="405" y="478"/>
                  </a:lnTo>
                  <a:lnTo>
                    <a:pt x="356" y="512"/>
                  </a:lnTo>
                  <a:lnTo>
                    <a:pt x="303" y="540"/>
                  </a:lnTo>
                  <a:lnTo>
                    <a:pt x="247" y="566"/>
                  </a:lnTo>
                  <a:lnTo>
                    <a:pt x="190" y="585"/>
                  </a:lnTo>
                  <a:lnTo>
                    <a:pt x="128" y="598"/>
                  </a:lnTo>
                  <a:lnTo>
                    <a:pt x="66" y="606"/>
                  </a:lnTo>
                  <a:lnTo>
                    <a:pt x="0" y="608"/>
                  </a:lnTo>
                  <a:lnTo>
                    <a:pt x="0" y="630"/>
                  </a:lnTo>
                  <a:lnTo>
                    <a:pt x="66" y="629"/>
                  </a:lnTo>
                  <a:lnTo>
                    <a:pt x="132" y="621"/>
                  </a:lnTo>
                  <a:lnTo>
                    <a:pt x="194" y="608"/>
                  </a:lnTo>
                  <a:lnTo>
                    <a:pt x="254" y="589"/>
                  </a:lnTo>
                  <a:lnTo>
                    <a:pt x="315" y="563"/>
                  </a:lnTo>
                  <a:lnTo>
                    <a:pt x="368" y="530"/>
                  </a:lnTo>
                  <a:lnTo>
                    <a:pt x="420" y="496"/>
                  </a:lnTo>
                  <a:lnTo>
                    <a:pt x="468" y="457"/>
                  </a:lnTo>
                  <a:lnTo>
                    <a:pt x="513" y="410"/>
                  </a:lnTo>
                  <a:lnTo>
                    <a:pt x="551" y="362"/>
                  </a:lnTo>
                  <a:lnTo>
                    <a:pt x="586" y="310"/>
                  </a:lnTo>
                  <a:lnTo>
                    <a:pt x="615" y="251"/>
                  </a:lnTo>
                  <a:lnTo>
                    <a:pt x="639" y="194"/>
                  </a:lnTo>
                  <a:lnTo>
                    <a:pt x="658" y="130"/>
                  </a:lnTo>
                  <a:lnTo>
                    <a:pt x="669" y="66"/>
                  </a:lnTo>
                  <a:lnTo>
                    <a:pt x="675" y="0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7" name="Freeform 37"/>
            <p:cNvSpPr>
              <a:spLocks/>
            </p:cNvSpPr>
            <p:nvPr/>
          </p:nvSpPr>
          <p:spPr bwMode="auto">
            <a:xfrm>
              <a:off x="2225" y="1905"/>
              <a:ext cx="315" cy="338"/>
            </a:xfrm>
            <a:custGeom>
              <a:avLst/>
              <a:gdLst>
                <a:gd name="T0" fmla="*/ 0 w 630"/>
                <a:gd name="T1" fmla="*/ 1 h 676"/>
                <a:gd name="T2" fmla="*/ 0 w 630"/>
                <a:gd name="T3" fmla="*/ 1 h 676"/>
                <a:gd name="T4" fmla="*/ 3 w 630"/>
                <a:gd name="T5" fmla="*/ 1 h 676"/>
                <a:gd name="T6" fmla="*/ 4 w 630"/>
                <a:gd name="T7" fmla="*/ 2 h 676"/>
                <a:gd name="T8" fmla="*/ 6 w 630"/>
                <a:gd name="T9" fmla="*/ 2 h 676"/>
                <a:gd name="T10" fmla="*/ 8 w 630"/>
                <a:gd name="T11" fmla="*/ 3 h 676"/>
                <a:gd name="T12" fmla="*/ 10 w 630"/>
                <a:gd name="T13" fmla="*/ 4 h 676"/>
                <a:gd name="T14" fmla="*/ 11 w 630"/>
                <a:gd name="T15" fmla="*/ 5 h 676"/>
                <a:gd name="T16" fmla="*/ 13 w 630"/>
                <a:gd name="T17" fmla="*/ 6 h 676"/>
                <a:gd name="T18" fmla="*/ 14 w 630"/>
                <a:gd name="T19" fmla="*/ 7 h 676"/>
                <a:gd name="T20" fmla="*/ 15 w 630"/>
                <a:gd name="T21" fmla="*/ 9 h 676"/>
                <a:gd name="T22" fmla="*/ 17 w 630"/>
                <a:gd name="T23" fmla="*/ 10 h 676"/>
                <a:gd name="T24" fmla="*/ 17 w 630"/>
                <a:gd name="T25" fmla="*/ 12 h 676"/>
                <a:gd name="T26" fmla="*/ 18 w 630"/>
                <a:gd name="T27" fmla="*/ 14 h 676"/>
                <a:gd name="T28" fmla="*/ 19 w 630"/>
                <a:gd name="T29" fmla="*/ 16 h 676"/>
                <a:gd name="T30" fmla="*/ 19 w 630"/>
                <a:gd name="T31" fmla="*/ 18 h 676"/>
                <a:gd name="T32" fmla="*/ 19 w 630"/>
                <a:gd name="T33" fmla="*/ 20 h 676"/>
                <a:gd name="T34" fmla="*/ 19 w 630"/>
                <a:gd name="T35" fmla="*/ 22 h 676"/>
                <a:gd name="T36" fmla="*/ 20 w 630"/>
                <a:gd name="T37" fmla="*/ 22 h 676"/>
                <a:gd name="T38" fmla="*/ 20 w 630"/>
                <a:gd name="T39" fmla="*/ 20 h 676"/>
                <a:gd name="T40" fmla="*/ 20 w 630"/>
                <a:gd name="T41" fmla="*/ 17 h 676"/>
                <a:gd name="T42" fmla="*/ 19 w 630"/>
                <a:gd name="T43" fmla="*/ 16 h 676"/>
                <a:gd name="T44" fmla="*/ 19 w 630"/>
                <a:gd name="T45" fmla="*/ 14 h 676"/>
                <a:gd name="T46" fmla="*/ 18 w 630"/>
                <a:gd name="T47" fmla="*/ 12 h 676"/>
                <a:gd name="T48" fmla="*/ 17 w 630"/>
                <a:gd name="T49" fmla="*/ 10 h 676"/>
                <a:gd name="T50" fmla="*/ 16 w 630"/>
                <a:gd name="T51" fmla="*/ 8 h 676"/>
                <a:gd name="T52" fmla="*/ 15 w 630"/>
                <a:gd name="T53" fmla="*/ 7 h 676"/>
                <a:gd name="T54" fmla="*/ 13 w 630"/>
                <a:gd name="T55" fmla="*/ 6 h 676"/>
                <a:gd name="T56" fmla="*/ 12 w 630"/>
                <a:gd name="T57" fmla="*/ 4 h 676"/>
                <a:gd name="T58" fmla="*/ 10 w 630"/>
                <a:gd name="T59" fmla="*/ 3 h 676"/>
                <a:gd name="T60" fmla="*/ 8 w 630"/>
                <a:gd name="T61" fmla="*/ 2 h 676"/>
                <a:gd name="T62" fmla="*/ 7 w 630"/>
                <a:gd name="T63" fmla="*/ 2 h 676"/>
                <a:gd name="T64" fmla="*/ 5 w 630"/>
                <a:gd name="T65" fmla="*/ 1 h 676"/>
                <a:gd name="T66" fmla="*/ 3 w 630"/>
                <a:gd name="T67" fmla="*/ 1 h 676"/>
                <a:gd name="T68" fmla="*/ 0 w 630"/>
                <a:gd name="T69" fmla="*/ 0 h 676"/>
                <a:gd name="T70" fmla="*/ 0 w 630"/>
                <a:gd name="T71" fmla="*/ 0 h 676"/>
                <a:gd name="T72" fmla="*/ 0 w 630"/>
                <a:gd name="T73" fmla="*/ 1 h 6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0" h="676">
                  <a:moveTo>
                    <a:pt x="0" y="23"/>
                  </a:moveTo>
                  <a:lnTo>
                    <a:pt x="0" y="23"/>
                  </a:lnTo>
                  <a:lnTo>
                    <a:pt x="66" y="29"/>
                  </a:lnTo>
                  <a:lnTo>
                    <a:pt x="126" y="40"/>
                  </a:lnTo>
                  <a:lnTo>
                    <a:pt x="187" y="59"/>
                  </a:lnTo>
                  <a:lnTo>
                    <a:pt x="245" y="83"/>
                  </a:lnTo>
                  <a:lnTo>
                    <a:pt x="298" y="112"/>
                  </a:lnTo>
                  <a:lnTo>
                    <a:pt x="347" y="144"/>
                  </a:lnTo>
                  <a:lnTo>
                    <a:pt x="396" y="182"/>
                  </a:lnTo>
                  <a:lnTo>
                    <a:pt x="438" y="223"/>
                  </a:lnTo>
                  <a:lnTo>
                    <a:pt x="477" y="270"/>
                  </a:lnTo>
                  <a:lnTo>
                    <a:pt x="513" y="319"/>
                  </a:lnTo>
                  <a:lnTo>
                    <a:pt x="541" y="372"/>
                  </a:lnTo>
                  <a:lnTo>
                    <a:pt x="566" y="429"/>
                  </a:lnTo>
                  <a:lnTo>
                    <a:pt x="585" y="485"/>
                  </a:lnTo>
                  <a:lnTo>
                    <a:pt x="600" y="548"/>
                  </a:lnTo>
                  <a:lnTo>
                    <a:pt x="607" y="610"/>
                  </a:lnTo>
                  <a:lnTo>
                    <a:pt x="607" y="676"/>
                  </a:lnTo>
                  <a:lnTo>
                    <a:pt x="630" y="676"/>
                  </a:lnTo>
                  <a:lnTo>
                    <a:pt x="630" y="610"/>
                  </a:lnTo>
                  <a:lnTo>
                    <a:pt x="623" y="544"/>
                  </a:lnTo>
                  <a:lnTo>
                    <a:pt x="607" y="482"/>
                  </a:lnTo>
                  <a:lnTo>
                    <a:pt x="589" y="421"/>
                  </a:lnTo>
                  <a:lnTo>
                    <a:pt x="564" y="361"/>
                  </a:lnTo>
                  <a:lnTo>
                    <a:pt x="532" y="308"/>
                  </a:lnTo>
                  <a:lnTo>
                    <a:pt x="496" y="255"/>
                  </a:lnTo>
                  <a:lnTo>
                    <a:pt x="457" y="208"/>
                  </a:lnTo>
                  <a:lnTo>
                    <a:pt x="411" y="163"/>
                  </a:lnTo>
                  <a:lnTo>
                    <a:pt x="362" y="125"/>
                  </a:lnTo>
                  <a:lnTo>
                    <a:pt x="309" y="89"/>
                  </a:lnTo>
                  <a:lnTo>
                    <a:pt x="253" y="61"/>
                  </a:lnTo>
                  <a:lnTo>
                    <a:pt x="194" y="36"/>
                  </a:lnTo>
                  <a:lnTo>
                    <a:pt x="130" y="17"/>
                  </a:lnTo>
                  <a:lnTo>
                    <a:pt x="66" y="6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8" name="Freeform 38"/>
            <p:cNvSpPr>
              <a:spLocks/>
            </p:cNvSpPr>
            <p:nvPr/>
          </p:nvSpPr>
          <p:spPr bwMode="auto">
            <a:xfrm>
              <a:off x="1887" y="1905"/>
              <a:ext cx="338" cy="322"/>
            </a:xfrm>
            <a:custGeom>
              <a:avLst/>
              <a:gdLst>
                <a:gd name="T0" fmla="*/ 1 w 675"/>
                <a:gd name="T1" fmla="*/ 21 h 644"/>
                <a:gd name="T2" fmla="*/ 1 w 675"/>
                <a:gd name="T3" fmla="*/ 20 h 644"/>
                <a:gd name="T4" fmla="*/ 1 w 675"/>
                <a:gd name="T5" fmla="*/ 18 h 644"/>
                <a:gd name="T6" fmla="*/ 2 w 675"/>
                <a:gd name="T7" fmla="*/ 16 h 644"/>
                <a:gd name="T8" fmla="*/ 2 w 675"/>
                <a:gd name="T9" fmla="*/ 14 h 644"/>
                <a:gd name="T10" fmla="*/ 3 w 675"/>
                <a:gd name="T11" fmla="*/ 13 h 644"/>
                <a:gd name="T12" fmla="*/ 4 w 675"/>
                <a:gd name="T13" fmla="*/ 11 h 644"/>
                <a:gd name="T14" fmla="*/ 5 w 675"/>
                <a:gd name="T15" fmla="*/ 9 h 644"/>
                <a:gd name="T16" fmla="*/ 6 w 675"/>
                <a:gd name="T17" fmla="*/ 8 h 644"/>
                <a:gd name="T18" fmla="*/ 7 w 675"/>
                <a:gd name="T19" fmla="*/ 7 h 644"/>
                <a:gd name="T20" fmla="*/ 9 w 675"/>
                <a:gd name="T21" fmla="*/ 5 h 644"/>
                <a:gd name="T22" fmla="*/ 10 w 675"/>
                <a:gd name="T23" fmla="*/ 4 h 644"/>
                <a:gd name="T24" fmla="*/ 12 w 675"/>
                <a:gd name="T25" fmla="*/ 3 h 644"/>
                <a:gd name="T26" fmla="*/ 14 w 675"/>
                <a:gd name="T27" fmla="*/ 3 h 644"/>
                <a:gd name="T28" fmla="*/ 16 w 675"/>
                <a:gd name="T29" fmla="*/ 2 h 644"/>
                <a:gd name="T30" fmla="*/ 18 w 675"/>
                <a:gd name="T31" fmla="*/ 1 h 644"/>
                <a:gd name="T32" fmla="*/ 20 w 675"/>
                <a:gd name="T33" fmla="*/ 1 h 644"/>
                <a:gd name="T34" fmla="*/ 22 w 675"/>
                <a:gd name="T35" fmla="*/ 1 h 644"/>
                <a:gd name="T36" fmla="*/ 22 w 675"/>
                <a:gd name="T37" fmla="*/ 0 h 644"/>
                <a:gd name="T38" fmla="*/ 20 w 675"/>
                <a:gd name="T39" fmla="*/ 1 h 644"/>
                <a:gd name="T40" fmla="*/ 17 w 675"/>
                <a:gd name="T41" fmla="*/ 1 h 644"/>
                <a:gd name="T42" fmla="*/ 16 w 675"/>
                <a:gd name="T43" fmla="*/ 1 h 644"/>
                <a:gd name="T44" fmla="*/ 14 w 675"/>
                <a:gd name="T45" fmla="*/ 2 h 644"/>
                <a:gd name="T46" fmla="*/ 12 w 675"/>
                <a:gd name="T47" fmla="*/ 3 h 644"/>
                <a:gd name="T48" fmla="*/ 10 w 675"/>
                <a:gd name="T49" fmla="*/ 4 h 644"/>
                <a:gd name="T50" fmla="*/ 8 w 675"/>
                <a:gd name="T51" fmla="*/ 5 h 644"/>
                <a:gd name="T52" fmla="*/ 7 w 675"/>
                <a:gd name="T53" fmla="*/ 6 h 644"/>
                <a:gd name="T54" fmla="*/ 6 w 675"/>
                <a:gd name="T55" fmla="*/ 7 h 644"/>
                <a:gd name="T56" fmla="*/ 4 w 675"/>
                <a:gd name="T57" fmla="*/ 9 h 644"/>
                <a:gd name="T58" fmla="*/ 3 w 675"/>
                <a:gd name="T59" fmla="*/ 11 h 644"/>
                <a:gd name="T60" fmla="*/ 2 w 675"/>
                <a:gd name="T61" fmla="*/ 12 h 644"/>
                <a:gd name="T62" fmla="*/ 2 w 675"/>
                <a:gd name="T63" fmla="*/ 14 h 644"/>
                <a:gd name="T64" fmla="*/ 1 w 675"/>
                <a:gd name="T65" fmla="*/ 16 h 644"/>
                <a:gd name="T66" fmla="*/ 1 w 675"/>
                <a:gd name="T67" fmla="*/ 18 h 644"/>
                <a:gd name="T68" fmla="*/ 0 w 675"/>
                <a:gd name="T69" fmla="*/ 20 h 644"/>
                <a:gd name="T70" fmla="*/ 1 w 675"/>
                <a:gd name="T71" fmla="*/ 20 h 644"/>
                <a:gd name="T72" fmla="*/ 1 w 675"/>
                <a:gd name="T73" fmla="*/ 21 h 6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5" h="644">
                  <a:moveTo>
                    <a:pt x="11" y="644"/>
                  </a:moveTo>
                  <a:lnTo>
                    <a:pt x="22" y="633"/>
                  </a:lnTo>
                  <a:lnTo>
                    <a:pt x="28" y="567"/>
                  </a:lnTo>
                  <a:lnTo>
                    <a:pt x="39" y="506"/>
                  </a:lnTo>
                  <a:lnTo>
                    <a:pt x="58" y="446"/>
                  </a:lnTo>
                  <a:lnTo>
                    <a:pt x="83" y="387"/>
                  </a:lnTo>
                  <a:lnTo>
                    <a:pt x="111" y="334"/>
                  </a:lnTo>
                  <a:lnTo>
                    <a:pt x="143" y="285"/>
                  </a:lnTo>
                  <a:lnTo>
                    <a:pt x="183" y="236"/>
                  </a:lnTo>
                  <a:lnTo>
                    <a:pt x="224" y="195"/>
                  </a:lnTo>
                  <a:lnTo>
                    <a:pt x="269" y="155"/>
                  </a:lnTo>
                  <a:lnTo>
                    <a:pt x="318" y="119"/>
                  </a:lnTo>
                  <a:lnTo>
                    <a:pt x="373" y="91"/>
                  </a:lnTo>
                  <a:lnTo>
                    <a:pt x="428" y="65"/>
                  </a:lnTo>
                  <a:lnTo>
                    <a:pt x="486" y="46"/>
                  </a:lnTo>
                  <a:lnTo>
                    <a:pt x="547" y="32"/>
                  </a:lnTo>
                  <a:lnTo>
                    <a:pt x="609" y="25"/>
                  </a:lnTo>
                  <a:lnTo>
                    <a:pt x="675" y="23"/>
                  </a:lnTo>
                  <a:lnTo>
                    <a:pt x="675" y="0"/>
                  </a:lnTo>
                  <a:lnTo>
                    <a:pt x="609" y="2"/>
                  </a:lnTo>
                  <a:lnTo>
                    <a:pt x="543" y="10"/>
                  </a:lnTo>
                  <a:lnTo>
                    <a:pt x="483" y="23"/>
                  </a:lnTo>
                  <a:lnTo>
                    <a:pt x="420" y="42"/>
                  </a:lnTo>
                  <a:lnTo>
                    <a:pt x="362" y="68"/>
                  </a:lnTo>
                  <a:lnTo>
                    <a:pt x="307" y="100"/>
                  </a:lnTo>
                  <a:lnTo>
                    <a:pt x="254" y="136"/>
                  </a:lnTo>
                  <a:lnTo>
                    <a:pt x="209" y="176"/>
                  </a:lnTo>
                  <a:lnTo>
                    <a:pt x="164" y="221"/>
                  </a:lnTo>
                  <a:lnTo>
                    <a:pt x="124" y="270"/>
                  </a:lnTo>
                  <a:lnTo>
                    <a:pt x="88" y="323"/>
                  </a:lnTo>
                  <a:lnTo>
                    <a:pt x="60" y="380"/>
                  </a:lnTo>
                  <a:lnTo>
                    <a:pt x="35" y="438"/>
                  </a:lnTo>
                  <a:lnTo>
                    <a:pt x="17" y="502"/>
                  </a:lnTo>
                  <a:lnTo>
                    <a:pt x="5" y="567"/>
                  </a:lnTo>
                  <a:lnTo>
                    <a:pt x="0" y="633"/>
                  </a:lnTo>
                  <a:lnTo>
                    <a:pt x="11" y="621"/>
                  </a:lnTo>
                  <a:lnTo>
                    <a:pt x="11" y="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89" name="Freeform 39"/>
            <p:cNvSpPr>
              <a:spLocks/>
            </p:cNvSpPr>
            <p:nvPr/>
          </p:nvSpPr>
          <p:spPr bwMode="auto">
            <a:xfrm>
              <a:off x="1770" y="2212"/>
              <a:ext cx="123" cy="15"/>
            </a:xfrm>
            <a:custGeom>
              <a:avLst/>
              <a:gdLst>
                <a:gd name="T0" fmla="*/ 1 w 245"/>
                <a:gd name="T1" fmla="*/ 1 h 30"/>
                <a:gd name="T2" fmla="*/ 1 w 245"/>
                <a:gd name="T3" fmla="*/ 1 h 30"/>
                <a:gd name="T4" fmla="*/ 8 w 245"/>
                <a:gd name="T5" fmla="*/ 1 h 30"/>
                <a:gd name="T6" fmla="*/ 8 w 245"/>
                <a:gd name="T7" fmla="*/ 1 h 30"/>
                <a:gd name="T8" fmla="*/ 1 w 245"/>
                <a:gd name="T9" fmla="*/ 0 h 30"/>
                <a:gd name="T10" fmla="*/ 1 w 245"/>
                <a:gd name="T11" fmla="*/ 1 h 30"/>
                <a:gd name="T12" fmla="*/ 0 w 245"/>
                <a:gd name="T13" fmla="*/ 1 h 30"/>
                <a:gd name="T14" fmla="*/ 0 w 245"/>
                <a:gd name="T15" fmla="*/ 1 h 30"/>
                <a:gd name="T16" fmla="*/ 1 w 245"/>
                <a:gd name="T17" fmla="*/ 1 h 30"/>
                <a:gd name="T18" fmla="*/ 1 w 245"/>
                <a:gd name="T19" fmla="*/ 1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5" h="30">
                  <a:moveTo>
                    <a:pt x="1" y="11"/>
                  </a:moveTo>
                  <a:lnTo>
                    <a:pt x="13" y="22"/>
                  </a:lnTo>
                  <a:lnTo>
                    <a:pt x="245" y="30"/>
                  </a:lnTo>
                  <a:lnTo>
                    <a:pt x="245" y="7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0" name="Freeform 40"/>
            <p:cNvSpPr>
              <a:spLocks/>
            </p:cNvSpPr>
            <p:nvPr/>
          </p:nvSpPr>
          <p:spPr bwMode="auto">
            <a:xfrm>
              <a:off x="1771" y="2172"/>
              <a:ext cx="12" cy="46"/>
            </a:xfrm>
            <a:custGeom>
              <a:avLst/>
              <a:gdLst>
                <a:gd name="T0" fmla="*/ 0 w 25"/>
                <a:gd name="T1" fmla="*/ 1 h 90"/>
                <a:gd name="T2" fmla="*/ 0 w 25"/>
                <a:gd name="T3" fmla="*/ 1 h 90"/>
                <a:gd name="T4" fmla="*/ 0 w 25"/>
                <a:gd name="T5" fmla="*/ 3 h 90"/>
                <a:gd name="T6" fmla="*/ 0 w 25"/>
                <a:gd name="T7" fmla="*/ 3 h 90"/>
                <a:gd name="T8" fmla="*/ 0 w 25"/>
                <a:gd name="T9" fmla="*/ 1 h 90"/>
                <a:gd name="T10" fmla="*/ 0 w 25"/>
                <a:gd name="T11" fmla="*/ 1 h 90"/>
                <a:gd name="T12" fmla="*/ 0 w 25"/>
                <a:gd name="T13" fmla="*/ 1 h 90"/>
                <a:gd name="T14" fmla="*/ 0 w 25"/>
                <a:gd name="T15" fmla="*/ 0 h 90"/>
                <a:gd name="T16" fmla="*/ 0 w 25"/>
                <a:gd name="T17" fmla="*/ 1 h 90"/>
                <a:gd name="T18" fmla="*/ 0 w 25"/>
                <a:gd name="T19" fmla="*/ 1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90">
                  <a:moveTo>
                    <a:pt x="14" y="1"/>
                  </a:moveTo>
                  <a:lnTo>
                    <a:pt x="2" y="13"/>
                  </a:lnTo>
                  <a:lnTo>
                    <a:pt x="0" y="90"/>
                  </a:lnTo>
                  <a:lnTo>
                    <a:pt x="23" y="90"/>
                  </a:lnTo>
                  <a:lnTo>
                    <a:pt x="25" y="13"/>
                  </a:lnTo>
                  <a:lnTo>
                    <a:pt x="14" y="24"/>
                  </a:lnTo>
                  <a:lnTo>
                    <a:pt x="14" y="1"/>
                  </a:lnTo>
                  <a:lnTo>
                    <a:pt x="2" y="0"/>
                  </a:lnTo>
                  <a:lnTo>
                    <a:pt x="0" y="1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1" name="Freeform 41"/>
            <p:cNvSpPr>
              <a:spLocks/>
            </p:cNvSpPr>
            <p:nvPr/>
          </p:nvSpPr>
          <p:spPr bwMode="auto">
            <a:xfrm>
              <a:off x="1778" y="2173"/>
              <a:ext cx="76" cy="15"/>
            </a:xfrm>
            <a:custGeom>
              <a:avLst/>
              <a:gdLst>
                <a:gd name="T0" fmla="*/ 5 w 152"/>
                <a:gd name="T1" fmla="*/ 0 h 31"/>
                <a:gd name="T2" fmla="*/ 5 w 152"/>
                <a:gd name="T3" fmla="*/ 0 h 31"/>
                <a:gd name="T4" fmla="*/ 0 w 152"/>
                <a:gd name="T5" fmla="*/ 0 h 31"/>
                <a:gd name="T6" fmla="*/ 0 w 152"/>
                <a:gd name="T7" fmla="*/ 0 h 31"/>
                <a:gd name="T8" fmla="*/ 5 w 152"/>
                <a:gd name="T9" fmla="*/ 0 h 31"/>
                <a:gd name="T10" fmla="*/ 5 w 152"/>
                <a:gd name="T11" fmla="*/ 0 h 31"/>
                <a:gd name="T12" fmla="*/ 5 w 152"/>
                <a:gd name="T13" fmla="*/ 0 h 31"/>
                <a:gd name="T14" fmla="*/ 5 w 152"/>
                <a:gd name="T15" fmla="*/ 0 h 31"/>
                <a:gd name="T16" fmla="*/ 5 w 152"/>
                <a:gd name="T17" fmla="*/ 0 h 31"/>
                <a:gd name="T18" fmla="*/ 5 w 152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" h="31">
                  <a:moveTo>
                    <a:pt x="130" y="17"/>
                  </a:moveTo>
                  <a:lnTo>
                    <a:pt x="141" y="6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41" y="29"/>
                  </a:lnTo>
                  <a:lnTo>
                    <a:pt x="152" y="17"/>
                  </a:lnTo>
                  <a:lnTo>
                    <a:pt x="141" y="29"/>
                  </a:lnTo>
                  <a:lnTo>
                    <a:pt x="152" y="31"/>
                  </a:lnTo>
                  <a:lnTo>
                    <a:pt x="152" y="17"/>
                  </a:lnTo>
                  <a:lnTo>
                    <a:pt x="13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2" name="Freeform 42"/>
            <p:cNvSpPr>
              <a:spLocks/>
            </p:cNvSpPr>
            <p:nvPr/>
          </p:nvSpPr>
          <p:spPr bwMode="auto">
            <a:xfrm>
              <a:off x="2834" y="1899"/>
              <a:ext cx="806" cy="737"/>
            </a:xfrm>
            <a:custGeom>
              <a:avLst/>
              <a:gdLst>
                <a:gd name="T0" fmla="*/ 46 w 1611"/>
                <a:gd name="T1" fmla="*/ 18 h 1474"/>
                <a:gd name="T2" fmla="*/ 43 w 1611"/>
                <a:gd name="T3" fmla="*/ 12 h 1474"/>
                <a:gd name="T4" fmla="*/ 40 w 1611"/>
                <a:gd name="T5" fmla="*/ 7 h 1474"/>
                <a:gd name="T6" fmla="*/ 35 w 1611"/>
                <a:gd name="T7" fmla="*/ 3 h 1474"/>
                <a:gd name="T8" fmla="*/ 29 w 1611"/>
                <a:gd name="T9" fmla="*/ 1 h 1474"/>
                <a:gd name="T10" fmla="*/ 22 w 1611"/>
                <a:gd name="T11" fmla="*/ 1 h 1474"/>
                <a:gd name="T12" fmla="*/ 15 w 1611"/>
                <a:gd name="T13" fmla="*/ 2 h 1474"/>
                <a:gd name="T14" fmla="*/ 9 w 1611"/>
                <a:gd name="T15" fmla="*/ 5 h 1474"/>
                <a:gd name="T16" fmla="*/ 5 w 1611"/>
                <a:gd name="T17" fmla="*/ 10 h 1474"/>
                <a:gd name="T18" fmla="*/ 2 w 1611"/>
                <a:gd name="T19" fmla="*/ 16 h 1474"/>
                <a:gd name="T20" fmla="*/ 0 w 1611"/>
                <a:gd name="T21" fmla="*/ 23 h 1474"/>
                <a:gd name="T22" fmla="*/ 1 w 1611"/>
                <a:gd name="T23" fmla="*/ 30 h 1474"/>
                <a:gd name="T24" fmla="*/ 4 w 1611"/>
                <a:gd name="T25" fmla="*/ 36 h 1474"/>
                <a:gd name="T26" fmla="*/ 8 w 1611"/>
                <a:gd name="T27" fmla="*/ 41 h 1474"/>
                <a:gd name="T28" fmla="*/ 14 w 1611"/>
                <a:gd name="T29" fmla="*/ 44 h 1474"/>
                <a:gd name="T30" fmla="*/ 20 w 1611"/>
                <a:gd name="T31" fmla="*/ 46 h 1474"/>
                <a:gd name="T32" fmla="*/ 27 w 1611"/>
                <a:gd name="T33" fmla="*/ 46 h 1474"/>
                <a:gd name="T34" fmla="*/ 33 w 1611"/>
                <a:gd name="T35" fmla="*/ 44 h 1474"/>
                <a:gd name="T36" fmla="*/ 38 w 1611"/>
                <a:gd name="T37" fmla="*/ 41 h 1474"/>
                <a:gd name="T38" fmla="*/ 43 w 1611"/>
                <a:gd name="T39" fmla="*/ 36 h 1474"/>
                <a:gd name="T40" fmla="*/ 45 w 1611"/>
                <a:gd name="T41" fmla="*/ 31 h 1474"/>
                <a:gd name="T42" fmla="*/ 51 w 1611"/>
                <a:gd name="T43" fmla="*/ 27 h 1474"/>
                <a:gd name="T44" fmla="*/ 43 w 1611"/>
                <a:gd name="T45" fmla="*/ 26 h 1474"/>
                <a:gd name="T46" fmla="*/ 42 w 1611"/>
                <a:gd name="T47" fmla="*/ 32 h 1474"/>
                <a:gd name="T48" fmla="*/ 38 w 1611"/>
                <a:gd name="T49" fmla="*/ 37 h 1474"/>
                <a:gd name="T50" fmla="*/ 34 w 1611"/>
                <a:gd name="T51" fmla="*/ 41 h 1474"/>
                <a:gd name="T52" fmla="*/ 29 w 1611"/>
                <a:gd name="T53" fmla="*/ 43 h 1474"/>
                <a:gd name="T54" fmla="*/ 23 w 1611"/>
                <a:gd name="T55" fmla="*/ 44 h 1474"/>
                <a:gd name="T56" fmla="*/ 17 w 1611"/>
                <a:gd name="T57" fmla="*/ 42 h 1474"/>
                <a:gd name="T58" fmla="*/ 12 w 1611"/>
                <a:gd name="T59" fmla="*/ 40 h 1474"/>
                <a:gd name="T60" fmla="*/ 8 w 1611"/>
                <a:gd name="T61" fmla="*/ 36 h 1474"/>
                <a:gd name="T62" fmla="*/ 5 w 1611"/>
                <a:gd name="T63" fmla="*/ 31 h 1474"/>
                <a:gd name="T64" fmla="*/ 3 w 1611"/>
                <a:gd name="T65" fmla="*/ 25 h 1474"/>
                <a:gd name="T66" fmla="*/ 4 w 1611"/>
                <a:gd name="T67" fmla="*/ 19 h 1474"/>
                <a:gd name="T68" fmla="*/ 6 w 1611"/>
                <a:gd name="T69" fmla="*/ 13 h 1474"/>
                <a:gd name="T70" fmla="*/ 10 w 1611"/>
                <a:gd name="T71" fmla="*/ 9 h 1474"/>
                <a:gd name="T72" fmla="*/ 15 w 1611"/>
                <a:gd name="T73" fmla="*/ 6 h 1474"/>
                <a:gd name="T74" fmla="*/ 20 w 1611"/>
                <a:gd name="T75" fmla="*/ 4 h 1474"/>
                <a:gd name="T76" fmla="*/ 26 w 1611"/>
                <a:gd name="T77" fmla="*/ 4 h 1474"/>
                <a:gd name="T78" fmla="*/ 32 w 1611"/>
                <a:gd name="T79" fmla="*/ 5 h 1474"/>
                <a:gd name="T80" fmla="*/ 37 w 1611"/>
                <a:gd name="T81" fmla="*/ 9 h 1474"/>
                <a:gd name="T82" fmla="*/ 40 w 1611"/>
                <a:gd name="T83" fmla="*/ 13 h 1474"/>
                <a:gd name="T84" fmla="*/ 43 w 1611"/>
                <a:gd name="T85" fmla="*/ 18 h 1474"/>
                <a:gd name="T86" fmla="*/ 43 w 1611"/>
                <a:gd name="T87" fmla="*/ 24 h 1474"/>
                <a:gd name="T88" fmla="*/ 46 w 1611"/>
                <a:gd name="T89" fmla="*/ 22 h 1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11" h="1474">
                  <a:moveTo>
                    <a:pt x="1471" y="689"/>
                  </a:moveTo>
                  <a:lnTo>
                    <a:pt x="1464" y="619"/>
                  </a:lnTo>
                  <a:lnTo>
                    <a:pt x="1449" y="553"/>
                  </a:lnTo>
                  <a:lnTo>
                    <a:pt x="1430" y="487"/>
                  </a:lnTo>
                  <a:lnTo>
                    <a:pt x="1403" y="425"/>
                  </a:lnTo>
                  <a:lnTo>
                    <a:pt x="1373" y="366"/>
                  </a:lnTo>
                  <a:lnTo>
                    <a:pt x="1337" y="310"/>
                  </a:lnTo>
                  <a:lnTo>
                    <a:pt x="1296" y="259"/>
                  </a:lnTo>
                  <a:lnTo>
                    <a:pt x="1251" y="210"/>
                  </a:lnTo>
                  <a:lnTo>
                    <a:pt x="1200" y="164"/>
                  </a:lnTo>
                  <a:lnTo>
                    <a:pt x="1147" y="125"/>
                  </a:lnTo>
                  <a:lnTo>
                    <a:pt x="1090" y="91"/>
                  </a:lnTo>
                  <a:lnTo>
                    <a:pt x="1030" y="61"/>
                  </a:lnTo>
                  <a:lnTo>
                    <a:pt x="966" y="36"/>
                  </a:lnTo>
                  <a:lnTo>
                    <a:pt x="900" y="19"/>
                  </a:lnTo>
                  <a:lnTo>
                    <a:pt x="832" y="6"/>
                  </a:lnTo>
                  <a:lnTo>
                    <a:pt x="760" y="0"/>
                  </a:lnTo>
                  <a:lnTo>
                    <a:pt x="685" y="2"/>
                  </a:lnTo>
                  <a:lnTo>
                    <a:pt x="613" y="10"/>
                  </a:lnTo>
                  <a:lnTo>
                    <a:pt x="541" y="25"/>
                  </a:lnTo>
                  <a:lnTo>
                    <a:pt x="473" y="47"/>
                  </a:lnTo>
                  <a:lnTo>
                    <a:pt x="407" y="76"/>
                  </a:lnTo>
                  <a:lnTo>
                    <a:pt x="347" y="112"/>
                  </a:lnTo>
                  <a:lnTo>
                    <a:pt x="288" y="151"/>
                  </a:lnTo>
                  <a:lnTo>
                    <a:pt x="234" y="196"/>
                  </a:lnTo>
                  <a:lnTo>
                    <a:pt x="185" y="247"/>
                  </a:lnTo>
                  <a:lnTo>
                    <a:pt x="141" y="302"/>
                  </a:lnTo>
                  <a:lnTo>
                    <a:pt x="102" y="363"/>
                  </a:lnTo>
                  <a:lnTo>
                    <a:pt x="68" y="425"/>
                  </a:lnTo>
                  <a:lnTo>
                    <a:pt x="41" y="493"/>
                  </a:lnTo>
                  <a:lnTo>
                    <a:pt x="21" y="563"/>
                  </a:lnTo>
                  <a:lnTo>
                    <a:pt x="5" y="634"/>
                  </a:lnTo>
                  <a:lnTo>
                    <a:pt x="0" y="710"/>
                  </a:lnTo>
                  <a:lnTo>
                    <a:pt x="2" y="785"/>
                  </a:lnTo>
                  <a:lnTo>
                    <a:pt x="9" y="859"/>
                  </a:lnTo>
                  <a:lnTo>
                    <a:pt x="24" y="931"/>
                  </a:lnTo>
                  <a:lnTo>
                    <a:pt x="47" y="999"/>
                  </a:lnTo>
                  <a:lnTo>
                    <a:pt x="75" y="1065"/>
                  </a:lnTo>
                  <a:lnTo>
                    <a:pt x="111" y="1127"/>
                  </a:lnTo>
                  <a:lnTo>
                    <a:pt x="151" y="1185"/>
                  </a:lnTo>
                  <a:lnTo>
                    <a:pt x="196" y="1238"/>
                  </a:lnTo>
                  <a:lnTo>
                    <a:pt x="247" y="1289"/>
                  </a:lnTo>
                  <a:lnTo>
                    <a:pt x="302" y="1333"/>
                  </a:lnTo>
                  <a:lnTo>
                    <a:pt x="362" y="1372"/>
                  </a:lnTo>
                  <a:lnTo>
                    <a:pt x="424" y="1406"/>
                  </a:lnTo>
                  <a:lnTo>
                    <a:pt x="492" y="1433"/>
                  </a:lnTo>
                  <a:lnTo>
                    <a:pt x="562" y="1453"/>
                  </a:lnTo>
                  <a:lnTo>
                    <a:pt x="634" y="1469"/>
                  </a:lnTo>
                  <a:lnTo>
                    <a:pt x="709" y="1474"/>
                  </a:lnTo>
                  <a:lnTo>
                    <a:pt x="779" y="1474"/>
                  </a:lnTo>
                  <a:lnTo>
                    <a:pt x="849" y="1467"/>
                  </a:lnTo>
                  <a:lnTo>
                    <a:pt x="917" y="1452"/>
                  </a:lnTo>
                  <a:lnTo>
                    <a:pt x="981" y="1433"/>
                  </a:lnTo>
                  <a:lnTo>
                    <a:pt x="1043" y="1406"/>
                  </a:lnTo>
                  <a:lnTo>
                    <a:pt x="1103" y="1376"/>
                  </a:lnTo>
                  <a:lnTo>
                    <a:pt x="1158" y="1340"/>
                  </a:lnTo>
                  <a:lnTo>
                    <a:pt x="1211" y="1301"/>
                  </a:lnTo>
                  <a:lnTo>
                    <a:pt x="1260" y="1255"/>
                  </a:lnTo>
                  <a:lnTo>
                    <a:pt x="1305" y="1206"/>
                  </a:lnTo>
                  <a:lnTo>
                    <a:pt x="1345" y="1151"/>
                  </a:lnTo>
                  <a:lnTo>
                    <a:pt x="1379" y="1095"/>
                  </a:lnTo>
                  <a:lnTo>
                    <a:pt x="1409" y="1034"/>
                  </a:lnTo>
                  <a:lnTo>
                    <a:pt x="1434" y="972"/>
                  </a:lnTo>
                  <a:lnTo>
                    <a:pt x="1453" y="906"/>
                  </a:lnTo>
                  <a:lnTo>
                    <a:pt x="1466" y="838"/>
                  </a:lnTo>
                  <a:lnTo>
                    <a:pt x="1605" y="844"/>
                  </a:lnTo>
                  <a:lnTo>
                    <a:pt x="1609" y="770"/>
                  </a:lnTo>
                  <a:lnTo>
                    <a:pt x="1375" y="763"/>
                  </a:lnTo>
                  <a:lnTo>
                    <a:pt x="1370" y="829"/>
                  </a:lnTo>
                  <a:lnTo>
                    <a:pt x="1358" y="891"/>
                  </a:lnTo>
                  <a:lnTo>
                    <a:pt x="1339" y="951"/>
                  </a:lnTo>
                  <a:lnTo>
                    <a:pt x="1317" y="1010"/>
                  </a:lnTo>
                  <a:lnTo>
                    <a:pt x="1288" y="1065"/>
                  </a:lnTo>
                  <a:lnTo>
                    <a:pt x="1254" y="1116"/>
                  </a:lnTo>
                  <a:lnTo>
                    <a:pt x="1215" y="1165"/>
                  </a:lnTo>
                  <a:lnTo>
                    <a:pt x="1171" y="1208"/>
                  </a:lnTo>
                  <a:lnTo>
                    <a:pt x="1124" y="1248"/>
                  </a:lnTo>
                  <a:lnTo>
                    <a:pt x="1073" y="1282"/>
                  </a:lnTo>
                  <a:lnTo>
                    <a:pt x="1020" y="1312"/>
                  </a:lnTo>
                  <a:lnTo>
                    <a:pt x="962" y="1336"/>
                  </a:lnTo>
                  <a:lnTo>
                    <a:pt x="904" y="1357"/>
                  </a:lnTo>
                  <a:lnTo>
                    <a:pt x="841" y="1370"/>
                  </a:lnTo>
                  <a:lnTo>
                    <a:pt x="777" y="1378"/>
                  </a:lnTo>
                  <a:lnTo>
                    <a:pt x="711" y="1378"/>
                  </a:lnTo>
                  <a:lnTo>
                    <a:pt x="647" y="1372"/>
                  </a:lnTo>
                  <a:lnTo>
                    <a:pt x="583" y="1361"/>
                  </a:lnTo>
                  <a:lnTo>
                    <a:pt x="522" y="1342"/>
                  </a:lnTo>
                  <a:lnTo>
                    <a:pt x="466" y="1318"/>
                  </a:lnTo>
                  <a:lnTo>
                    <a:pt x="411" y="1289"/>
                  </a:lnTo>
                  <a:lnTo>
                    <a:pt x="358" y="1255"/>
                  </a:lnTo>
                  <a:lnTo>
                    <a:pt x="311" y="1218"/>
                  </a:lnTo>
                  <a:lnTo>
                    <a:pt x="268" y="1174"/>
                  </a:lnTo>
                  <a:lnTo>
                    <a:pt x="228" y="1127"/>
                  </a:lnTo>
                  <a:lnTo>
                    <a:pt x="192" y="1076"/>
                  </a:lnTo>
                  <a:lnTo>
                    <a:pt x="162" y="1023"/>
                  </a:lnTo>
                  <a:lnTo>
                    <a:pt x="138" y="965"/>
                  </a:lnTo>
                  <a:lnTo>
                    <a:pt x="119" y="906"/>
                  </a:lnTo>
                  <a:lnTo>
                    <a:pt x="104" y="844"/>
                  </a:lnTo>
                  <a:lnTo>
                    <a:pt x="96" y="780"/>
                  </a:lnTo>
                  <a:lnTo>
                    <a:pt x="96" y="714"/>
                  </a:lnTo>
                  <a:lnTo>
                    <a:pt x="102" y="648"/>
                  </a:lnTo>
                  <a:lnTo>
                    <a:pt x="113" y="585"/>
                  </a:lnTo>
                  <a:lnTo>
                    <a:pt x="132" y="525"/>
                  </a:lnTo>
                  <a:lnTo>
                    <a:pt x="156" y="466"/>
                  </a:lnTo>
                  <a:lnTo>
                    <a:pt x="185" y="412"/>
                  </a:lnTo>
                  <a:lnTo>
                    <a:pt x="219" y="361"/>
                  </a:lnTo>
                  <a:lnTo>
                    <a:pt x="256" y="312"/>
                  </a:lnTo>
                  <a:lnTo>
                    <a:pt x="300" y="268"/>
                  </a:lnTo>
                  <a:lnTo>
                    <a:pt x="347" y="229"/>
                  </a:lnTo>
                  <a:lnTo>
                    <a:pt x="398" y="193"/>
                  </a:lnTo>
                  <a:lnTo>
                    <a:pt x="451" y="163"/>
                  </a:lnTo>
                  <a:lnTo>
                    <a:pt x="507" y="138"/>
                  </a:lnTo>
                  <a:lnTo>
                    <a:pt x="568" y="119"/>
                  </a:lnTo>
                  <a:lnTo>
                    <a:pt x="630" y="104"/>
                  </a:lnTo>
                  <a:lnTo>
                    <a:pt x="692" y="96"/>
                  </a:lnTo>
                  <a:lnTo>
                    <a:pt x="758" y="96"/>
                  </a:lnTo>
                  <a:lnTo>
                    <a:pt x="824" y="102"/>
                  </a:lnTo>
                  <a:lnTo>
                    <a:pt x="887" y="113"/>
                  </a:lnTo>
                  <a:lnTo>
                    <a:pt x="947" y="132"/>
                  </a:lnTo>
                  <a:lnTo>
                    <a:pt x="1005" y="155"/>
                  </a:lnTo>
                  <a:lnTo>
                    <a:pt x="1060" y="185"/>
                  </a:lnTo>
                  <a:lnTo>
                    <a:pt x="1111" y="219"/>
                  </a:lnTo>
                  <a:lnTo>
                    <a:pt x="1160" y="257"/>
                  </a:lnTo>
                  <a:lnTo>
                    <a:pt x="1203" y="300"/>
                  </a:lnTo>
                  <a:lnTo>
                    <a:pt x="1243" y="347"/>
                  </a:lnTo>
                  <a:lnTo>
                    <a:pt x="1279" y="398"/>
                  </a:lnTo>
                  <a:lnTo>
                    <a:pt x="1309" y="453"/>
                  </a:lnTo>
                  <a:lnTo>
                    <a:pt x="1334" y="510"/>
                  </a:lnTo>
                  <a:lnTo>
                    <a:pt x="1353" y="570"/>
                  </a:lnTo>
                  <a:lnTo>
                    <a:pt x="1368" y="632"/>
                  </a:lnTo>
                  <a:lnTo>
                    <a:pt x="1375" y="697"/>
                  </a:lnTo>
                  <a:lnTo>
                    <a:pt x="1375" y="763"/>
                  </a:lnTo>
                  <a:lnTo>
                    <a:pt x="1609" y="770"/>
                  </a:lnTo>
                  <a:lnTo>
                    <a:pt x="1611" y="693"/>
                  </a:lnTo>
                  <a:lnTo>
                    <a:pt x="1471" y="689"/>
                  </a:lnTo>
                  <a:close/>
                </a:path>
              </a:pathLst>
            </a:custGeom>
            <a:solidFill>
              <a:srgbClr val="FF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3" name="Freeform 43"/>
            <p:cNvSpPr>
              <a:spLocks/>
            </p:cNvSpPr>
            <p:nvPr/>
          </p:nvSpPr>
          <p:spPr bwMode="auto">
            <a:xfrm>
              <a:off x="3215" y="1893"/>
              <a:ext cx="361" cy="350"/>
            </a:xfrm>
            <a:custGeom>
              <a:avLst/>
              <a:gdLst>
                <a:gd name="T0" fmla="*/ 0 w 723"/>
                <a:gd name="T1" fmla="*/ 1 h 700"/>
                <a:gd name="T2" fmla="*/ 0 w 723"/>
                <a:gd name="T3" fmla="*/ 1 h 700"/>
                <a:gd name="T4" fmla="*/ 2 w 723"/>
                <a:gd name="T5" fmla="*/ 1 h 700"/>
                <a:gd name="T6" fmla="*/ 4 w 723"/>
                <a:gd name="T7" fmla="*/ 2 h 700"/>
                <a:gd name="T8" fmla="*/ 6 w 723"/>
                <a:gd name="T9" fmla="*/ 2 h 700"/>
                <a:gd name="T10" fmla="*/ 8 w 723"/>
                <a:gd name="T11" fmla="*/ 3 h 700"/>
                <a:gd name="T12" fmla="*/ 10 w 723"/>
                <a:gd name="T13" fmla="*/ 4 h 700"/>
                <a:gd name="T14" fmla="*/ 11 w 723"/>
                <a:gd name="T15" fmla="*/ 5 h 700"/>
                <a:gd name="T16" fmla="*/ 13 w 723"/>
                <a:gd name="T17" fmla="*/ 6 h 700"/>
                <a:gd name="T18" fmla="*/ 15 w 723"/>
                <a:gd name="T19" fmla="*/ 8 h 700"/>
                <a:gd name="T20" fmla="*/ 16 w 723"/>
                <a:gd name="T21" fmla="*/ 9 h 700"/>
                <a:gd name="T22" fmla="*/ 17 w 723"/>
                <a:gd name="T23" fmla="*/ 11 h 700"/>
                <a:gd name="T24" fmla="*/ 18 w 723"/>
                <a:gd name="T25" fmla="*/ 12 h 700"/>
                <a:gd name="T26" fmla="*/ 19 w 723"/>
                <a:gd name="T27" fmla="*/ 14 h 700"/>
                <a:gd name="T28" fmla="*/ 20 w 723"/>
                <a:gd name="T29" fmla="*/ 16 h 700"/>
                <a:gd name="T30" fmla="*/ 21 w 723"/>
                <a:gd name="T31" fmla="*/ 18 h 700"/>
                <a:gd name="T32" fmla="*/ 21 w 723"/>
                <a:gd name="T33" fmla="*/ 20 h 700"/>
                <a:gd name="T34" fmla="*/ 21 w 723"/>
                <a:gd name="T35" fmla="*/ 22 h 700"/>
                <a:gd name="T36" fmla="*/ 22 w 723"/>
                <a:gd name="T37" fmla="*/ 22 h 700"/>
                <a:gd name="T38" fmla="*/ 22 w 723"/>
                <a:gd name="T39" fmla="*/ 20 h 700"/>
                <a:gd name="T40" fmla="*/ 21 w 723"/>
                <a:gd name="T41" fmla="*/ 18 h 700"/>
                <a:gd name="T42" fmla="*/ 21 w 723"/>
                <a:gd name="T43" fmla="*/ 16 h 700"/>
                <a:gd name="T44" fmla="*/ 20 w 723"/>
                <a:gd name="T45" fmla="*/ 14 h 700"/>
                <a:gd name="T46" fmla="*/ 19 w 723"/>
                <a:gd name="T47" fmla="*/ 12 h 700"/>
                <a:gd name="T48" fmla="*/ 18 w 723"/>
                <a:gd name="T49" fmla="*/ 10 h 700"/>
                <a:gd name="T50" fmla="*/ 17 w 723"/>
                <a:gd name="T51" fmla="*/ 9 h 700"/>
                <a:gd name="T52" fmla="*/ 15 w 723"/>
                <a:gd name="T53" fmla="*/ 7 h 700"/>
                <a:gd name="T54" fmla="*/ 13 w 723"/>
                <a:gd name="T55" fmla="*/ 6 h 700"/>
                <a:gd name="T56" fmla="*/ 12 w 723"/>
                <a:gd name="T57" fmla="*/ 4 h 700"/>
                <a:gd name="T58" fmla="*/ 10 w 723"/>
                <a:gd name="T59" fmla="*/ 3 h 700"/>
                <a:gd name="T60" fmla="*/ 8 w 723"/>
                <a:gd name="T61" fmla="*/ 2 h 700"/>
                <a:gd name="T62" fmla="*/ 6 w 723"/>
                <a:gd name="T63" fmla="*/ 2 h 700"/>
                <a:gd name="T64" fmla="*/ 4 w 723"/>
                <a:gd name="T65" fmla="*/ 1 h 700"/>
                <a:gd name="T66" fmla="*/ 2 w 723"/>
                <a:gd name="T67" fmla="*/ 1 h 700"/>
                <a:gd name="T68" fmla="*/ 0 w 723"/>
                <a:gd name="T69" fmla="*/ 0 h 700"/>
                <a:gd name="T70" fmla="*/ 0 w 723"/>
                <a:gd name="T71" fmla="*/ 0 h 700"/>
                <a:gd name="T72" fmla="*/ 0 w 723"/>
                <a:gd name="T73" fmla="*/ 1 h 7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3" h="700">
                  <a:moveTo>
                    <a:pt x="0" y="23"/>
                  </a:moveTo>
                  <a:lnTo>
                    <a:pt x="0" y="23"/>
                  </a:lnTo>
                  <a:lnTo>
                    <a:pt x="72" y="28"/>
                  </a:lnTo>
                  <a:lnTo>
                    <a:pt x="138" y="41"/>
                  </a:lnTo>
                  <a:lnTo>
                    <a:pt x="202" y="58"/>
                  </a:lnTo>
                  <a:lnTo>
                    <a:pt x="266" y="83"/>
                  </a:lnTo>
                  <a:lnTo>
                    <a:pt x="325" y="113"/>
                  </a:lnTo>
                  <a:lnTo>
                    <a:pt x="381" y="145"/>
                  </a:lnTo>
                  <a:lnTo>
                    <a:pt x="432" y="185"/>
                  </a:lnTo>
                  <a:lnTo>
                    <a:pt x="483" y="228"/>
                  </a:lnTo>
                  <a:lnTo>
                    <a:pt x="527" y="277"/>
                  </a:lnTo>
                  <a:lnTo>
                    <a:pt x="568" y="328"/>
                  </a:lnTo>
                  <a:lnTo>
                    <a:pt x="602" y="383"/>
                  </a:lnTo>
                  <a:lnTo>
                    <a:pt x="632" y="440"/>
                  </a:lnTo>
                  <a:lnTo>
                    <a:pt x="659" y="502"/>
                  </a:lnTo>
                  <a:lnTo>
                    <a:pt x="677" y="566"/>
                  </a:lnTo>
                  <a:lnTo>
                    <a:pt x="693" y="632"/>
                  </a:lnTo>
                  <a:lnTo>
                    <a:pt x="700" y="700"/>
                  </a:lnTo>
                  <a:lnTo>
                    <a:pt x="723" y="700"/>
                  </a:lnTo>
                  <a:lnTo>
                    <a:pt x="715" y="628"/>
                  </a:lnTo>
                  <a:lnTo>
                    <a:pt x="700" y="562"/>
                  </a:lnTo>
                  <a:lnTo>
                    <a:pt x="681" y="494"/>
                  </a:lnTo>
                  <a:lnTo>
                    <a:pt x="655" y="432"/>
                  </a:lnTo>
                  <a:lnTo>
                    <a:pt x="625" y="372"/>
                  </a:lnTo>
                  <a:lnTo>
                    <a:pt x="587" y="313"/>
                  </a:lnTo>
                  <a:lnTo>
                    <a:pt x="545" y="262"/>
                  </a:lnTo>
                  <a:lnTo>
                    <a:pt x="498" y="213"/>
                  </a:lnTo>
                  <a:lnTo>
                    <a:pt x="447" y="166"/>
                  </a:lnTo>
                  <a:lnTo>
                    <a:pt x="393" y="126"/>
                  </a:lnTo>
                  <a:lnTo>
                    <a:pt x="336" y="90"/>
                  </a:lnTo>
                  <a:lnTo>
                    <a:pt x="274" y="60"/>
                  </a:lnTo>
                  <a:lnTo>
                    <a:pt x="210" y="36"/>
                  </a:lnTo>
                  <a:lnTo>
                    <a:pt x="142" y="19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4" name="Freeform 44"/>
            <p:cNvSpPr>
              <a:spLocks/>
            </p:cNvSpPr>
            <p:nvPr/>
          </p:nvSpPr>
          <p:spPr bwMode="auto">
            <a:xfrm>
              <a:off x="2829" y="1893"/>
              <a:ext cx="386" cy="360"/>
            </a:xfrm>
            <a:custGeom>
              <a:avLst/>
              <a:gdLst>
                <a:gd name="T0" fmla="*/ 1 w 772"/>
                <a:gd name="T1" fmla="*/ 22 h 721"/>
                <a:gd name="T2" fmla="*/ 1 w 772"/>
                <a:gd name="T3" fmla="*/ 22 h 721"/>
                <a:gd name="T4" fmla="*/ 1 w 772"/>
                <a:gd name="T5" fmla="*/ 20 h 721"/>
                <a:gd name="T6" fmla="*/ 2 w 772"/>
                <a:gd name="T7" fmla="*/ 18 h 721"/>
                <a:gd name="T8" fmla="*/ 3 w 772"/>
                <a:gd name="T9" fmla="*/ 15 h 721"/>
                <a:gd name="T10" fmla="*/ 3 w 772"/>
                <a:gd name="T11" fmla="*/ 13 h 721"/>
                <a:gd name="T12" fmla="*/ 4 w 772"/>
                <a:gd name="T13" fmla="*/ 11 h 721"/>
                <a:gd name="T14" fmla="*/ 6 w 772"/>
                <a:gd name="T15" fmla="*/ 10 h 721"/>
                <a:gd name="T16" fmla="*/ 7 w 772"/>
                <a:gd name="T17" fmla="*/ 8 h 721"/>
                <a:gd name="T18" fmla="*/ 8 w 772"/>
                <a:gd name="T19" fmla="*/ 6 h 721"/>
                <a:gd name="T20" fmla="*/ 10 w 772"/>
                <a:gd name="T21" fmla="*/ 5 h 721"/>
                <a:gd name="T22" fmla="*/ 12 w 772"/>
                <a:gd name="T23" fmla="*/ 4 h 721"/>
                <a:gd name="T24" fmla="*/ 14 w 772"/>
                <a:gd name="T25" fmla="*/ 3 h 721"/>
                <a:gd name="T26" fmla="*/ 16 w 772"/>
                <a:gd name="T27" fmla="*/ 2 h 721"/>
                <a:gd name="T28" fmla="*/ 18 w 772"/>
                <a:gd name="T29" fmla="*/ 1 h 721"/>
                <a:gd name="T30" fmla="*/ 20 w 772"/>
                <a:gd name="T31" fmla="*/ 1 h 721"/>
                <a:gd name="T32" fmla="*/ 22 w 772"/>
                <a:gd name="T33" fmla="*/ 0 h 721"/>
                <a:gd name="T34" fmla="*/ 25 w 772"/>
                <a:gd name="T35" fmla="*/ 0 h 721"/>
                <a:gd name="T36" fmla="*/ 25 w 772"/>
                <a:gd name="T37" fmla="*/ 0 h 721"/>
                <a:gd name="T38" fmla="*/ 22 w 772"/>
                <a:gd name="T39" fmla="*/ 0 h 721"/>
                <a:gd name="T40" fmla="*/ 20 w 772"/>
                <a:gd name="T41" fmla="*/ 0 h 721"/>
                <a:gd name="T42" fmla="*/ 18 w 772"/>
                <a:gd name="T43" fmla="*/ 0 h 721"/>
                <a:gd name="T44" fmla="*/ 16 w 772"/>
                <a:gd name="T45" fmla="*/ 1 h 721"/>
                <a:gd name="T46" fmla="*/ 13 w 772"/>
                <a:gd name="T47" fmla="*/ 2 h 721"/>
                <a:gd name="T48" fmla="*/ 12 w 772"/>
                <a:gd name="T49" fmla="*/ 3 h 721"/>
                <a:gd name="T50" fmla="*/ 10 w 772"/>
                <a:gd name="T51" fmla="*/ 4 h 721"/>
                <a:gd name="T52" fmla="*/ 8 w 772"/>
                <a:gd name="T53" fmla="*/ 6 h 721"/>
                <a:gd name="T54" fmla="*/ 6 w 772"/>
                <a:gd name="T55" fmla="*/ 7 h 721"/>
                <a:gd name="T56" fmla="*/ 5 w 772"/>
                <a:gd name="T57" fmla="*/ 9 h 721"/>
                <a:gd name="T58" fmla="*/ 4 w 772"/>
                <a:gd name="T59" fmla="*/ 11 h 721"/>
                <a:gd name="T60" fmla="*/ 3 w 772"/>
                <a:gd name="T61" fmla="*/ 13 h 721"/>
                <a:gd name="T62" fmla="*/ 2 w 772"/>
                <a:gd name="T63" fmla="*/ 15 h 721"/>
                <a:gd name="T64" fmla="*/ 1 w 772"/>
                <a:gd name="T65" fmla="*/ 17 h 721"/>
                <a:gd name="T66" fmla="*/ 1 w 772"/>
                <a:gd name="T67" fmla="*/ 20 h 721"/>
                <a:gd name="T68" fmla="*/ 0 w 772"/>
                <a:gd name="T69" fmla="*/ 22 h 721"/>
                <a:gd name="T70" fmla="*/ 0 w 772"/>
                <a:gd name="T71" fmla="*/ 22 h 721"/>
                <a:gd name="T72" fmla="*/ 1 w 772"/>
                <a:gd name="T73" fmla="*/ 22 h 7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2" h="721">
                  <a:moveTo>
                    <a:pt x="23" y="721"/>
                  </a:moveTo>
                  <a:lnTo>
                    <a:pt x="23" y="721"/>
                  </a:lnTo>
                  <a:lnTo>
                    <a:pt x="29" y="645"/>
                  </a:lnTo>
                  <a:lnTo>
                    <a:pt x="44" y="576"/>
                  </a:lnTo>
                  <a:lnTo>
                    <a:pt x="65" y="508"/>
                  </a:lnTo>
                  <a:lnTo>
                    <a:pt x="91" y="440"/>
                  </a:lnTo>
                  <a:lnTo>
                    <a:pt x="123" y="379"/>
                  </a:lnTo>
                  <a:lnTo>
                    <a:pt x="163" y="321"/>
                  </a:lnTo>
                  <a:lnTo>
                    <a:pt x="206" y="266"/>
                  </a:lnTo>
                  <a:lnTo>
                    <a:pt x="253" y="217"/>
                  </a:lnTo>
                  <a:lnTo>
                    <a:pt x="308" y="172"/>
                  </a:lnTo>
                  <a:lnTo>
                    <a:pt x="365" y="132"/>
                  </a:lnTo>
                  <a:lnTo>
                    <a:pt x="425" y="98"/>
                  </a:lnTo>
                  <a:lnTo>
                    <a:pt x="489" y="70"/>
                  </a:lnTo>
                  <a:lnTo>
                    <a:pt x="555" y="47"/>
                  </a:lnTo>
                  <a:lnTo>
                    <a:pt x="627" y="32"/>
                  </a:lnTo>
                  <a:lnTo>
                    <a:pt x="697" y="24"/>
                  </a:lnTo>
                  <a:lnTo>
                    <a:pt x="772" y="23"/>
                  </a:lnTo>
                  <a:lnTo>
                    <a:pt x="772" y="0"/>
                  </a:lnTo>
                  <a:lnTo>
                    <a:pt x="697" y="2"/>
                  </a:lnTo>
                  <a:lnTo>
                    <a:pt x="623" y="9"/>
                  </a:lnTo>
                  <a:lnTo>
                    <a:pt x="551" y="24"/>
                  </a:lnTo>
                  <a:lnTo>
                    <a:pt x="482" y="47"/>
                  </a:lnTo>
                  <a:lnTo>
                    <a:pt x="414" y="75"/>
                  </a:lnTo>
                  <a:lnTo>
                    <a:pt x="353" y="113"/>
                  </a:lnTo>
                  <a:lnTo>
                    <a:pt x="293" y="153"/>
                  </a:lnTo>
                  <a:lnTo>
                    <a:pt x="238" y="198"/>
                  </a:lnTo>
                  <a:lnTo>
                    <a:pt x="187" y="251"/>
                  </a:lnTo>
                  <a:lnTo>
                    <a:pt x="144" y="306"/>
                  </a:lnTo>
                  <a:lnTo>
                    <a:pt x="104" y="368"/>
                  </a:lnTo>
                  <a:lnTo>
                    <a:pt x="68" y="432"/>
                  </a:lnTo>
                  <a:lnTo>
                    <a:pt x="42" y="500"/>
                  </a:lnTo>
                  <a:lnTo>
                    <a:pt x="21" y="572"/>
                  </a:lnTo>
                  <a:lnTo>
                    <a:pt x="6" y="645"/>
                  </a:lnTo>
                  <a:lnTo>
                    <a:pt x="0" y="721"/>
                  </a:lnTo>
                  <a:lnTo>
                    <a:pt x="23" y="7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5" name="Freeform 45"/>
            <p:cNvSpPr>
              <a:spLocks/>
            </p:cNvSpPr>
            <p:nvPr/>
          </p:nvSpPr>
          <p:spPr bwMode="auto">
            <a:xfrm>
              <a:off x="2829" y="2253"/>
              <a:ext cx="360" cy="388"/>
            </a:xfrm>
            <a:custGeom>
              <a:avLst/>
              <a:gdLst>
                <a:gd name="T0" fmla="*/ 22 w 721"/>
                <a:gd name="T1" fmla="*/ 24 h 776"/>
                <a:gd name="T2" fmla="*/ 22 w 721"/>
                <a:gd name="T3" fmla="*/ 24 h 776"/>
                <a:gd name="T4" fmla="*/ 20 w 721"/>
                <a:gd name="T5" fmla="*/ 24 h 776"/>
                <a:gd name="T6" fmla="*/ 18 w 721"/>
                <a:gd name="T7" fmla="*/ 23 h 776"/>
                <a:gd name="T8" fmla="*/ 15 w 721"/>
                <a:gd name="T9" fmla="*/ 23 h 776"/>
                <a:gd name="T10" fmla="*/ 13 w 721"/>
                <a:gd name="T11" fmla="*/ 22 h 776"/>
                <a:gd name="T12" fmla="*/ 11 w 721"/>
                <a:gd name="T13" fmla="*/ 21 h 776"/>
                <a:gd name="T14" fmla="*/ 10 w 721"/>
                <a:gd name="T15" fmla="*/ 20 h 776"/>
                <a:gd name="T16" fmla="*/ 8 w 721"/>
                <a:gd name="T17" fmla="*/ 18 h 776"/>
                <a:gd name="T18" fmla="*/ 6 w 721"/>
                <a:gd name="T19" fmla="*/ 17 h 776"/>
                <a:gd name="T20" fmla="*/ 5 w 721"/>
                <a:gd name="T21" fmla="*/ 15 h 776"/>
                <a:gd name="T22" fmla="*/ 4 w 721"/>
                <a:gd name="T23" fmla="*/ 13 h 776"/>
                <a:gd name="T24" fmla="*/ 3 w 721"/>
                <a:gd name="T25" fmla="*/ 11 h 776"/>
                <a:gd name="T26" fmla="*/ 2 w 721"/>
                <a:gd name="T27" fmla="*/ 9 h 776"/>
                <a:gd name="T28" fmla="*/ 1 w 721"/>
                <a:gd name="T29" fmla="*/ 7 h 776"/>
                <a:gd name="T30" fmla="*/ 1 w 721"/>
                <a:gd name="T31" fmla="*/ 5 h 776"/>
                <a:gd name="T32" fmla="*/ 0 w 721"/>
                <a:gd name="T33" fmla="*/ 3 h 776"/>
                <a:gd name="T34" fmla="*/ 0 w 721"/>
                <a:gd name="T35" fmla="*/ 0 h 776"/>
                <a:gd name="T36" fmla="*/ 0 w 721"/>
                <a:gd name="T37" fmla="*/ 0 h 776"/>
                <a:gd name="T38" fmla="*/ 0 w 721"/>
                <a:gd name="T39" fmla="*/ 3 h 776"/>
                <a:gd name="T40" fmla="*/ 0 w 721"/>
                <a:gd name="T41" fmla="*/ 5 h 776"/>
                <a:gd name="T42" fmla="*/ 0 w 721"/>
                <a:gd name="T43" fmla="*/ 7 h 776"/>
                <a:gd name="T44" fmla="*/ 1 w 721"/>
                <a:gd name="T45" fmla="*/ 10 h 776"/>
                <a:gd name="T46" fmla="*/ 2 w 721"/>
                <a:gd name="T47" fmla="*/ 12 h 776"/>
                <a:gd name="T48" fmla="*/ 3 w 721"/>
                <a:gd name="T49" fmla="*/ 14 h 776"/>
                <a:gd name="T50" fmla="*/ 4 w 721"/>
                <a:gd name="T51" fmla="*/ 16 h 776"/>
                <a:gd name="T52" fmla="*/ 6 w 721"/>
                <a:gd name="T53" fmla="*/ 17 h 776"/>
                <a:gd name="T54" fmla="*/ 7 w 721"/>
                <a:gd name="T55" fmla="*/ 19 h 776"/>
                <a:gd name="T56" fmla="*/ 9 w 721"/>
                <a:gd name="T57" fmla="*/ 20 h 776"/>
                <a:gd name="T58" fmla="*/ 11 w 721"/>
                <a:gd name="T59" fmla="*/ 21 h 776"/>
                <a:gd name="T60" fmla="*/ 13 w 721"/>
                <a:gd name="T61" fmla="*/ 23 h 776"/>
                <a:gd name="T62" fmla="*/ 15 w 721"/>
                <a:gd name="T63" fmla="*/ 23 h 776"/>
                <a:gd name="T64" fmla="*/ 17 w 721"/>
                <a:gd name="T65" fmla="*/ 24 h 776"/>
                <a:gd name="T66" fmla="*/ 20 w 721"/>
                <a:gd name="T67" fmla="*/ 25 h 776"/>
                <a:gd name="T68" fmla="*/ 22 w 721"/>
                <a:gd name="T69" fmla="*/ 25 h 776"/>
                <a:gd name="T70" fmla="*/ 22 w 721"/>
                <a:gd name="T71" fmla="*/ 25 h 776"/>
                <a:gd name="T72" fmla="*/ 22 w 721"/>
                <a:gd name="T73" fmla="*/ 24 h 7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1" h="776">
                  <a:moveTo>
                    <a:pt x="721" y="753"/>
                  </a:moveTo>
                  <a:lnTo>
                    <a:pt x="721" y="753"/>
                  </a:lnTo>
                  <a:lnTo>
                    <a:pt x="646" y="747"/>
                  </a:lnTo>
                  <a:lnTo>
                    <a:pt x="576" y="732"/>
                  </a:lnTo>
                  <a:lnTo>
                    <a:pt x="508" y="711"/>
                  </a:lnTo>
                  <a:lnTo>
                    <a:pt x="440" y="685"/>
                  </a:lnTo>
                  <a:lnTo>
                    <a:pt x="380" y="653"/>
                  </a:lnTo>
                  <a:lnTo>
                    <a:pt x="321" y="613"/>
                  </a:lnTo>
                  <a:lnTo>
                    <a:pt x="266" y="570"/>
                  </a:lnTo>
                  <a:lnTo>
                    <a:pt x="217" y="521"/>
                  </a:lnTo>
                  <a:lnTo>
                    <a:pt x="172" y="468"/>
                  </a:lnTo>
                  <a:lnTo>
                    <a:pt x="133" y="411"/>
                  </a:lnTo>
                  <a:lnTo>
                    <a:pt x="99" y="349"/>
                  </a:lnTo>
                  <a:lnTo>
                    <a:pt x="70" y="285"/>
                  </a:lnTo>
                  <a:lnTo>
                    <a:pt x="48" y="219"/>
                  </a:lnTo>
                  <a:lnTo>
                    <a:pt x="33" y="147"/>
                  </a:lnTo>
                  <a:lnTo>
                    <a:pt x="25" y="7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75"/>
                  </a:lnTo>
                  <a:lnTo>
                    <a:pt x="10" y="151"/>
                  </a:lnTo>
                  <a:lnTo>
                    <a:pt x="25" y="223"/>
                  </a:lnTo>
                  <a:lnTo>
                    <a:pt x="48" y="292"/>
                  </a:lnTo>
                  <a:lnTo>
                    <a:pt x="76" y="360"/>
                  </a:lnTo>
                  <a:lnTo>
                    <a:pt x="114" y="423"/>
                  </a:lnTo>
                  <a:lnTo>
                    <a:pt x="153" y="483"/>
                  </a:lnTo>
                  <a:lnTo>
                    <a:pt x="199" y="536"/>
                  </a:lnTo>
                  <a:lnTo>
                    <a:pt x="251" y="589"/>
                  </a:lnTo>
                  <a:lnTo>
                    <a:pt x="306" y="632"/>
                  </a:lnTo>
                  <a:lnTo>
                    <a:pt x="368" y="672"/>
                  </a:lnTo>
                  <a:lnTo>
                    <a:pt x="433" y="708"/>
                  </a:lnTo>
                  <a:lnTo>
                    <a:pt x="500" y="734"/>
                  </a:lnTo>
                  <a:lnTo>
                    <a:pt x="572" y="755"/>
                  </a:lnTo>
                  <a:lnTo>
                    <a:pt x="646" y="770"/>
                  </a:lnTo>
                  <a:lnTo>
                    <a:pt x="721" y="776"/>
                  </a:lnTo>
                  <a:lnTo>
                    <a:pt x="721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6" name="Freeform 46"/>
            <p:cNvSpPr>
              <a:spLocks/>
            </p:cNvSpPr>
            <p:nvPr/>
          </p:nvSpPr>
          <p:spPr bwMode="auto">
            <a:xfrm>
              <a:off x="3189" y="2312"/>
              <a:ext cx="384" cy="329"/>
            </a:xfrm>
            <a:custGeom>
              <a:avLst/>
              <a:gdLst>
                <a:gd name="T0" fmla="*/ 24 w 768"/>
                <a:gd name="T1" fmla="*/ 0 h 659"/>
                <a:gd name="T2" fmla="*/ 24 w 768"/>
                <a:gd name="T3" fmla="*/ 0 h 659"/>
                <a:gd name="T4" fmla="*/ 23 w 768"/>
                <a:gd name="T5" fmla="*/ 2 h 659"/>
                <a:gd name="T6" fmla="*/ 23 w 768"/>
                <a:gd name="T7" fmla="*/ 4 h 659"/>
                <a:gd name="T8" fmla="*/ 22 w 768"/>
                <a:gd name="T9" fmla="*/ 6 h 659"/>
                <a:gd name="T10" fmla="*/ 21 w 768"/>
                <a:gd name="T11" fmla="*/ 8 h 659"/>
                <a:gd name="T12" fmla="*/ 20 w 768"/>
                <a:gd name="T13" fmla="*/ 9 h 659"/>
                <a:gd name="T14" fmla="*/ 19 w 768"/>
                <a:gd name="T15" fmla="*/ 11 h 659"/>
                <a:gd name="T16" fmla="*/ 17 w 768"/>
                <a:gd name="T17" fmla="*/ 13 h 659"/>
                <a:gd name="T18" fmla="*/ 16 w 768"/>
                <a:gd name="T19" fmla="*/ 14 h 659"/>
                <a:gd name="T20" fmla="*/ 14 w 768"/>
                <a:gd name="T21" fmla="*/ 15 h 659"/>
                <a:gd name="T22" fmla="*/ 13 w 768"/>
                <a:gd name="T23" fmla="*/ 16 h 659"/>
                <a:gd name="T24" fmla="*/ 11 w 768"/>
                <a:gd name="T25" fmla="*/ 17 h 659"/>
                <a:gd name="T26" fmla="*/ 9 w 768"/>
                <a:gd name="T27" fmla="*/ 18 h 659"/>
                <a:gd name="T28" fmla="*/ 7 w 768"/>
                <a:gd name="T29" fmla="*/ 19 h 659"/>
                <a:gd name="T30" fmla="*/ 5 w 768"/>
                <a:gd name="T31" fmla="*/ 19 h 659"/>
                <a:gd name="T32" fmla="*/ 3 w 768"/>
                <a:gd name="T33" fmla="*/ 19 h 659"/>
                <a:gd name="T34" fmla="*/ 0 w 768"/>
                <a:gd name="T35" fmla="*/ 19 h 659"/>
                <a:gd name="T36" fmla="*/ 0 w 768"/>
                <a:gd name="T37" fmla="*/ 20 h 659"/>
                <a:gd name="T38" fmla="*/ 3 w 768"/>
                <a:gd name="T39" fmla="*/ 20 h 659"/>
                <a:gd name="T40" fmla="*/ 5 w 768"/>
                <a:gd name="T41" fmla="*/ 20 h 659"/>
                <a:gd name="T42" fmla="*/ 7 w 768"/>
                <a:gd name="T43" fmla="*/ 19 h 659"/>
                <a:gd name="T44" fmla="*/ 9 w 768"/>
                <a:gd name="T45" fmla="*/ 19 h 659"/>
                <a:gd name="T46" fmla="*/ 11 w 768"/>
                <a:gd name="T47" fmla="*/ 18 h 659"/>
                <a:gd name="T48" fmla="*/ 13 w 768"/>
                <a:gd name="T49" fmla="*/ 17 h 659"/>
                <a:gd name="T50" fmla="*/ 15 w 768"/>
                <a:gd name="T51" fmla="*/ 16 h 659"/>
                <a:gd name="T52" fmla="*/ 16 w 768"/>
                <a:gd name="T53" fmla="*/ 15 h 659"/>
                <a:gd name="T54" fmla="*/ 18 w 768"/>
                <a:gd name="T55" fmla="*/ 13 h 659"/>
                <a:gd name="T56" fmla="*/ 19 w 768"/>
                <a:gd name="T57" fmla="*/ 12 h 659"/>
                <a:gd name="T58" fmla="*/ 21 w 768"/>
                <a:gd name="T59" fmla="*/ 10 h 659"/>
                <a:gd name="T60" fmla="*/ 22 w 768"/>
                <a:gd name="T61" fmla="*/ 8 h 659"/>
                <a:gd name="T62" fmla="*/ 23 w 768"/>
                <a:gd name="T63" fmla="*/ 6 h 659"/>
                <a:gd name="T64" fmla="*/ 23 w 768"/>
                <a:gd name="T65" fmla="*/ 4 h 659"/>
                <a:gd name="T66" fmla="*/ 24 w 768"/>
                <a:gd name="T67" fmla="*/ 2 h 659"/>
                <a:gd name="T68" fmla="*/ 24 w 768"/>
                <a:gd name="T69" fmla="*/ 0 h 659"/>
                <a:gd name="T70" fmla="*/ 24 w 768"/>
                <a:gd name="T71" fmla="*/ 0 h 659"/>
                <a:gd name="T72" fmla="*/ 24 w 768"/>
                <a:gd name="T73" fmla="*/ 0 h 6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8" h="659">
                  <a:moveTo>
                    <a:pt x="757" y="0"/>
                  </a:moveTo>
                  <a:lnTo>
                    <a:pt x="745" y="11"/>
                  </a:lnTo>
                  <a:lnTo>
                    <a:pt x="732" y="77"/>
                  </a:lnTo>
                  <a:lnTo>
                    <a:pt x="713" y="141"/>
                  </a:lnTo>
                  <a:lnTo>
                    <a:pt x="689" y="204"/>
                  </a:lnTo>
                  <a:lnTo>
                    <a:pt x="659" y="262"/>
                  </a:lnTo>
                  <a:lnTo>
                    <a:pt x="627" y="319"/>
                  </a:lnTo>
                  <a:lnTo>
                    <a:pt x="587" y="372"/>
                  </a:lnTo>
                  <a:lnTo>
                    <a:pt x="544" y="421"/>
                  </a:lnTo>
                  <a:lnTo>
                    <a:pt x="494" y="464"/>
                  </a:lnTo>
                  <a:lnTo>
                    <a:pt x="442" y="504"/>
                  </a:lnTo>
                  <a:lnTo>
                    <a:pt x="389" y="538"/>
                  </a:lnTo>
                  <a:lnTo>
                    <a:pt x="330" y="568"/>
                  </a:lnTo>
                  <a:lnTo>
                    <a:pt x="268" y="594"/>
                  </a:lnTo>
                  <a:lnTo>
                    <a:pt x="206" y="613"/>
                  </a:lnTo>
                  <a:lnTo>
                    <a:pt x="138" y="628"/>
                  </a:lnTo>
                  <a:lnTo>
                    <a:pt x="70" y="636"/>
                  </a:lnTo>
                  <a:lnTo>
                    <a:pt x="0" y="636"/>
                  </a:lnTo>
                  <a:lnTo>
                    <a:pt x="0" y="659"/>
                  </a:lnTo>
                  <a:lnTo>
                    <a:pt x="70" y="659"/>
                  </a:lnTo>
                  <a:lnTo>
                    <a:pt x="142" y="651"/>
                  </a:lnTo>
                  <a:lnTo>
                    <a:pt x="210" y="636"/>
                  </a:lnTo>
                  <a:lnTo>
                    <a:pt x="276" y="617"/>
                  </a:lnTo>
                  <a:lnTo>
                    <a:pt x="338" y="591"/>
                  </a:lnTo>
                  <a:lnTo>
                    <a:pt x="400" y="560"/>
                  </a:lnTo>
                  <a:lnTo>
                    <a:pt x="457" y="523"/>
                  </a:lnTo>
                  <a:lnTo>
                    <a:pt x="510" y="483"/>
                  </a:lnTo>
                  <a:lnTo>
                    <a:pt x="559" y="436"/>
                  </a:lnTo>
                  <a:lnTo>
                    <a:pt x="606" y="387"/>
                  </a:lnTo>
                  <a:lnTo>
                    <a:pt x="645" y="330"/>
                  </a:lnTo>
                  <a:lnTo>
                    <a:pt x="681" y="274"/>
                  </a:lnTo>
                  <a:lnTo>
                    <a:pt x="711" y="211"/>
                  </a:lnTo>
                  <a:lnTo>
                    <a:pt x="736" y="149"/>
                  </a:lnTo>
                  <a:lnTo>
                    <a:pt x="755" y="81"/>
                  </a:lnTo>
                  <a:lnTo>
                    <a:pt x="768" y="11"/>
                  </a:lnTo>
                  <a:lnTo>
                    <a:pt x="757" y="2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7" name="Freeform 47"/>
            <p:cNvSpPr>
              <a:spLocks/>
            </p:cNvSpPr>
            <p:nvPr/>
          </p:nvSpPr>
          <p:spPr bwMode="auto">
            <a:xfrm>
              <a:off x="3567" y="2312"/>
              <a:ext cx="76" cy="15"/>
            </a:xfrm>
            <a:custGeom>
              <a:avLst/>
              <a:gdLst>
                <a:gd name="T0" fmla="*/ 4 w 151"/>
                <a:gd name="T1" fmla="*/ 1 h 30"/>
                <a:gd name="T2" fmla="*/ 5 w 151"/>
                <a:gd name="T3" fmla="*/ 1 h 30"/>
                <a:gd name="T4" fmla="*/ 0 w 151"/>
                <a:gd name="T5" fmla="*/ 0 h 30"/>
                <a:gd name="T6" fmla="*/ 0 w 151"/>
                <a:gd name="T7" fmla="*/ 1 h 30"/>
                <a:gd name="T8" fmla="*/ 5 w 151"/>
                <a:gd name="T9" fmla="*/ 1 h 30"/>
                <a:gd name="T10" fmla="*/ 5 w 151"/>
                <a:gd name="T11" fmla="*/ 1 h 30"/>
                <a:gd name="T12" fmla="*/ 5 w 151"/>
                <a:gd name="T13" fmla="*/ 1 h 30"/>
                <a:gd name="T14" fmla="*/ 5 w 151"/>
                <a:gd name="T15" fmla="*/ 1 h 30"/>
                <a:gd name="T16" fmla="*/ 5 w 151"/>
                <a:gd name="T17" fmla="*/ 1 h 30"/>
                <a:gd name="T18" fmla="*/ 4 w 151"/>
                <a:gd name="T19" fmla="*/ 1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1" h="30">
                  <a:moveTo>
                    <a:pt x="128" y="17"/>
                  </a:moveTo>
                  <a:lnTo>
                    <a:pt x="139" y="6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39" y="28"/>
                  </a:lnTo>
                  <a:lnTo>
                    <a:pt x="151" y="17"/>
                  </a:lnTo>
                  <a:lnTo>
                    <a:pt x="139" y="28"/>
                  </a:lnTo>
                  <a:lnTo>
                    <a:pt x="151" y="30"/>
                  </a:lnTo>
                  <a:lnTo>
                    <a:pt x="151" y="17"/>
                  </a:lnTo>
                  <a:lnTo>
                    <a:pt x="12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8" name="Freeform 48"/>
            <p:cNvSpPr>
              <a:spLocks/>
            </p:cNvSpPr>
            <p:nvPr/>
          </p:nvSpPr>
          <p:spPr bwMode="auto">
            <a:xfrm>
              <a:off x="3632" y="2278"/>
              <a:ext cx="14" cy="42"/>
            </a:xfrm>
            <a:custGeom>
              <a:avLst/>
              <a:gdLst>
                <a:gd name="T0" fmla="*/ 1 w 28"/>
                <a:gd name="T1" fmla="*/ 0 h 85"/>
                <a:gd name="T2" fmla="*/ 1 w 28"/>
                <a:gd name="T3" fmla="*/ 0 h 85"/>
                <a:gd name="T4" fmla="*/ 0 w 28"/>
                <a:gd name="T5" fmla="*/ 2 h 85"/>
                <a:gd name="T6" fmla="*/ 1 w 28"/>
                <a:gd name="T7" fmla="*/ 2 h 85"/>
                <a:gd name="T8" fmla="*/ 1 w 28"/>
                <a:gd name="T9" fmla="*/ 0 h 85"/>
                <a:gd name="T10" fmla="*/ 1 w 28"/>
                <a:gd name="T11" fmla="*/ 0 h 85"/>
                <a:gd name="T12" fmla="*/ 1 w 28"/>
                <a:gd name="T13" fmla="*/ 0 h 85"/>
                <a:gd name="T14" fmla="*/ 1 w 28"/>
                <a:gd name="T15" fmla="*/ 0 h 85"/>
                <a:gd name="T16" fmla="*/ 1 w 28"/>
                <a:gd name="T17" fmla="*/ 0 h 85"/>
                <a:gd name="T18" fmla="*/ 1 w 28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85">
                  <a:moveTo>
                    <a:pt x="15" y="23"/>
                  </a:moveTo>
                  <a:lnTo>
                    <a:pt x="4" y="11"/>
                  </a:lnTo>
                  <a:lnTo>
                    <a:pt x="0" y="85"/>
                  </a:lnTo>
                  <a:lnTo>
                    <a:pt x="23" y="85"/>
                  </a:lnTo>
                  <a:lnTo>
                    <a:pt x="26" y="11"/>
                  </a:lnTo>
                  <a:lnTo>
                    <a:pt x="15" y="0"/>
                  </a:lnTo>
                  <a:lnTo>
                    <a:pt x="26" y="11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199" name="Freeform 49"/>
            <p:cNvSpPr>
              <a:spLocks/>
            </p:cNvSpPr>
            <p:nvPr/>
          </p:nvSpPr>
          <p:spPr bwMode="auto">
            <a:xfrm>
              <a:off x="3516" y="2273"/>
              <a:ext cx="123" cy="16"/>
            </a:xfrm>
            <a:custGeom>
              <a:avLst/>
              <a:gdLst>
                <a:gd name="T0" fmla="*/ 1 w 245"/>
                <a:gd name="T1" fmla="*/ 0 h 33"/>
                <a:gd name="T2" fmla="*/ 1 w 245"/>
                <a:gd name="T3" fmla="*/ 0 h 33"/>
                <a:gd name="T4" fmla="*/ 8 w 245"/>
                <a:gd name="T5" fmla="*/ 1 h 33"/>
                <a:gd name="T6" fmla="*/ 8 w 245"/>
                <a:gd name="T7" fmla="*/ 0 h 33"/>
                <a:gd name="T8" fmla="*/ 1 w 245"/>
                <a:gd name="T9" fmla="*/ 0 h 33"/>
                <a:gd name="T10" fmla="*/ 0 w 245"/>
                <a:gd name="T11" fmla="*/ 0 h 33"/>
                <a:gd name="T12" fmla="*/ 1 w 245"/>
                <a:gd name="T13" fmla="*/ 0 h 33"/>
                <a:gd name="T14" fmla="*/ 0 w 245"/>
                <a:gd name="T15" fmla="*/ 0 h 33"/>
                <a:gd name="T16" fmla="*/ 0 w 245"/>
                <a:gd name="T17" fmla="*/ 0 h 33"/>
                <a:gd name="T18" fmla="*/ 1 w 245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5" h="33">
                  <a:moveTo>
                    <a:pt x="23" y="14"/>
                  </a:moveTo>
                  <a:lnTo>
                    <a:pt x="11" y="25"/>
                  </a:lnTo>
                  <a:lnTo>
                    <a:pt x="245" y="33"/>
                  </a:lnTo>
                  <a:lnTo>
                    <a:pt x="245" y="10"/>
                  </a:lnTo>
                  <a:lnTo>
                    <a:pt x="11" y="2"/>
                  </a:lnTo>
                  <a:lnTo>
                    <a:pt x="0" y="14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0" name="Freeform 50"/>
            <p:cNvSpPr>
              <a:spLocks/>
            </p:cNvSpPr>
            <p:nvPr/>
          </p:nvSpPr>
          <p:spPr bwMode="auto">
            <a:xfrm>
              <a:off x="3190" y="2280"/>
              <a:ext cx="338" cy="313"/>
            </a:xfrm>
            <a:custGeom>
              <a:avLst/>
              <a:gdLst>
                <a:gd name="T0" fmla="*/ 0 w 676"/>
                <a:gd name="T1" fmla="*/ 20 h 626"/>
                <a:gd name="T2" fmla="*/ 0 w 676"/>
                <a:gd name="T3" fmla="*/ 20 h 626"/>
                <a:gd name="T4" fmla="*/ 3 w 676"/>
                <a:gd name="T5" fmla="*/ 20 h 626"/>
                <a:gd name="T6" fmla="*/ 5 w 676"/>
                <a:gd name="T7" fmla="*/ 20 h 626"/>
                <a:gd name="T8" fmla="*/ 7 w 676"/>
                <a:gd name="T9" fmla="*/ 19 h 626"/>
                <a:gd name="T10" fmla="*/ 8 w 676"/>
                <a:gd name="T11" fmla="*/ 19 h 626"/>
                <a:gd name="T12" fmla="*/ 10 w 676"/>
                <a:gd name="T13" fmla="*/ 18 h 626"/>
                <a:gd name="T14" fmla="*/ 12 w 676"/>
                <a:gd name="T15" fmla="*/ 17 h 626"/>
                <a:gd name="T16" fmla="*/ 14 w 676"/>
                <a:gd name="T17" fmla="*/ 16 h 626"/>
                <a:gd name="T18" fmla="*/ 15 w 676"/>
                <a:gd name="T19" fmla="*/ 15 h 626"/>
                <a:gd name="T20" fmla="*/ 17 w 676"/>
                <a:gd name="T21" fmla="*/ 13 h 626"/>
                <a:gd name="T22" fmla="*/ 18 w 676"/>
                <a:gd name="T23" fmla="*/ 12 h 626"/>
                <a:gd name="T24" fmla="*/ 19 w 676"/>
                <a:gd name="T25" fmla="*/ 10 h 626"/>
                <a:gd name="T26" fmla="*/ 20 w 676"/>
                <a:gd name="T27" fmla="*/ 8 h 626"/>
                <a:gd name="T28" fmla="*/ 20 w 676"/>
                <a:gd name="T29" fmla="*/ 6 h 626"/>
                <a:gd name="T30" fmla="*/ 21 w 676"/>
                <a:gd name="T31" fmla="*/ 5 h 626"/>
                <a:gd name="T32" fmla="*/ 21 w 676"/>
                <a:gd name="T33" fmla="*/ 3 h 626"/>
                <a:gd name="T34" fmla="*/ 22 w 676"/>
                <a:gd name="T35" fmla="*/ 0 h 626"/>
                <a:gd name="T36" fmla="*/ 21 w 676"/>
                <a:gd name="T37" fmla="*/ 0 h 626"/>
                <a:gd name="T38" fmla="*/ 21 w 676"/>
                <a:gd name="T39" fmla="*/ 3 h 626"/>
                <a:gd name="T40" fmla="*/ 20 w 676"/>
                <a:gd name="T41" fmla="*/ 4 h 626"/>
                <a:gd name="T42" fmla="*/ 20 w 676"/>
                <a:gd name="T43" fmla="*/ 6 h 626"/>
                <a:gd name="T44" fmla="*/ 19 w 676"/>
                <a:gd name="T45" fmla="*/ 8 h 626"/>
                <a:gd name="T46" fmla="*/ 18 w 676"/>
                <a:gd name="T47" fmla="*/ 10 h 626"/>
                <a:gd name="T48" fmla="*/ 17 w 676"/>
                <a:gd name="T49" fmla="*/ 11 h 626"/>
                <a:gd name="T50" fmla="*/ 16 w 676"/>
                <a:gd name="T51" fmla="*/ 13 h 626"/>
                <a:gd name="T52" fmla="*/ 15 w 676"/>
                <a:gd name="T53" fmla="*/ 14 h 626"/>
                <a:gd name="T54" fmla="*/ 13 w 676"/>
                <a:gd name="T55" fmla="*/ 15 h 626"/>
                <a:gd name="T56" fmla="*/ 12 w 676"/>
                <a:gd name="T57" fmla="*/ 16 h 626"/>
                <a:gd name="T58" fmla="*/ 10 w 676"/>
                <a:gd name="T59" fmla="*/ 17 h 626"/>
                <a:gd name="T60" fmla="*/ 8 w 676"/>
                <a:gd name="T61" fmla="*/ 18 h 626"/>
                <a:gd name="T62" fmla="*/ 6 w 676"/>
                <a:gd name="T63" fmla="*/ 19 h 626"/>
                <a:gd name="T64" fmla="*/ 4 w 676"/>
                <a:gd name="T65" fmla="*/ 19 h 626"/>
                <a:gd name="T66" fmla="*/ 3 w 676"/>
                <a:gd name="T67" fmla="*/ 19 h 626"/>
                <a:gd name="T68" fmla="*/ 0 w 676"/>
                <a:gd name="T69" fmla="*/ 19 h 626"/>
                <a:gd name="T70" fmla="*/ 0 w 676"/>
                <a:gd name="T71" fmla="*/ 19 h 626"/>
                <a:gd name="T72" fmla="*/ 0 w 676"/>
                <a:gd name="T73" fmla="*/ 20 h 6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6" h="626">
                  <a:moveTo>
                    <a:pt x="0" y="626"/>
                  </a:moveTo>
                  <a:lnTo>
                    <a:pt x="0" y="626"/>
                  </a:lnTo>
                  <a:lnTo>
                    <a:pt x="66" y="626"/>
                  </a:lnTo>
                  <a:lnTo>
                    <a:pt x="132" y="619"/>
                  </a:lnTo>
                  <a:lnTo>
                    <a:pt x="194" y="606"/>
                  </a:lnTo>
                  <a:lnTo>
                    <a:pt x="255" y="585"/>
                  </a:lnTo>
                  <a:lnTo>
                    <a:pt x="315" y="560"/>
                  </a:lnTo>
                  <a:lnTo>
                    <a:pt x="368" y="528"/>
                  </a:lnTo>
                  <a:lnTo>
                    <a:pt x="421" y="494"/>
                  </a:lnTo>
                  <a:lnTo>
                    <a:pt x="468" y="455"/>
                  </a:lnTo>
                  <a:lnTo>
                    <a:pt x="513" y="409"/>
                  </a:lnTo>
                  <a:lnTo>
                    <a:pt x="553" y="360"/>
                  </a:lnTo>
                  <a:lnTo>
                    <a:pt x="589" y="307"/>
                  </a:lnTo>
                  <a:lnTo>
                    <a:pt x="617" y="251"/>
                  </a:lnTo>
                  <a:lnTo>
                    <a:pt x="640" y="192"/>
                  </a:lnTo>
                  <a:lnTo>
                    <a:pt x="659" y="130"/>
                  </a:lnTo>
                  <a:lnTo>
                    <a:pt x="670" y="66"/>
                  </a:lnTo>
                  <a:lnTo>
                    <a:pt x="676" y="0"/>
                  </a:lnTo>
                  <a:lnTo>
                    <a:pt x="653" y="0"/>
                  </a:lnTo>
                  <a:lnTo>
                    <a:pt x="647" y="66"/>
                  </a:lnTo>
                  <a:lnTo>
                    <a:pt x="636" y="126"/>
                  </a:lnTo>
                  <a:lnTo>
                    <a:pt x="617" y="185"/>
                  </a:lnTo>
                  <a:lnTo>
                    <a:pt x="594" y="243"/>
                  </a:lnTo>
                  <a:lnTo>
                    <a:pt x="566" y="296"/>
                  </a:lnTo>
                  <a:lnTo>
                    <a:pt x="534" y="345"/>
                  </a:lnTo>
                  <a:lnTo>
                    <a:pt x="494" y="394"/>
                  </a:lnTo>
                  <a:lnTo>
                    <a:pt x="453" y="436"/>
                  </a:lnTo>
                  <a:lnTo>
                    <a:pt x="406" y="475"/>
                  </a:lnTo>
                  <a:lnTo>
                    <a:pt x="357" y="509"/>
                  </a:lnTo>
                  <a:lnTo>
                    <a:pt x="304" y="538"/>
                  </a:lnTo>
                  <a:lnTo>
                    <a:pt x="247" y="562"/>
                  </a:lnTo>
                  <a:lnTo>
                    <a:pt x="191" y="583"/>
                  </a:lnTo>
                  <a:lnTo>
                    <a:pt x="128" y="596"/>
                  </a:lnTo>
                  <a:lnTo>
                    <a:pt x="66" y="604"/>
                  </a:lnTo>
                  <a:lnTo>
                    <a:pt x="0" y="604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1" name="Freeform 51"/>
            <p:cNvSpPr>
              <a:spLocks/>
            </p:cNvSpPr>
            <p:nvPr/>
          </p:nvSpPr>
          <p:spPr bwMode="auto">
            <a:xfrm>
              <a:off x="2877" y="2255"/>
              <a:ext cx="313" cy="338"/>
            </a:xfrm>
            <a:custGeom>
              <a:avLst/>
              <a:gdLst>
                <a:gd name="T0" fmla="*/ 0 w 626"/>
                <a:gd name="T1" fmla="*/ 0 h 675"/>
                <a:gd name="T2" fmla="*/ 0 w 626"/>
                <a:gd name="T3" fmla="*/ 0 h 675"/>
                <a:gd name="T4" fmla="*/ 0 w 626"/>
                <a:gd name="T5" fmla="*/ 3 h 675"/>
                <a:gd name="T6" fmla="*/ 1 w 626"/>
                <a:gd name="T7" fmla="*/ 5 h 675"/>
                <a:gd name="T8" fmla="*/ 1 w 626"/>
                <a:gd name="T9" fmla="*/ 7 h 675"/>
                <a:gd name="T10" fmla="*/ 2 w 626"/>
                <a:gd name="T11" fmla="*/ 8 h 675"/>
                <a:gd name="T12" fmla="*/ 3 w 626"/>
                <a:gd name="T13" fmla="*/ 10 h 675"/>
                <a:gd name="T14" fmla="*/ 4 w 626"/>
                <a:gd name="T15" fmla="*/ 12 h 675"/>
                <a:gd name="T16" fmla="*/ 5 w 626"/>
                <a:gd name="T17" fmla="*/ 14 h 675"/>
                <a:gd name="T18" fmla="*/ 6 w 626"/>
                <a:gd name="T19" fmla="*/ 15 h 675"/>
                <a:gd name="T20" fmla="*/ 7 w 626"/>
                <a:gd name="T21" fmla="*/ 17 h 675"/>
                <a:gd name="T22" fmla="*/ 9 w 626"/>
                <a:gd name="T23" fmla="*/ 18 h 675"/>
                <a:gd name="T24" fmla="*/ 10 w 626"/>
                <a:gd name="T25" fmla="*/ 19 h 675"/>
                <a:gd name="T26" fmla="*/ 12 w 626"/>
                <a:gd name="T27" fmla="*/ 20 h 675"/>
                <a:gd name="T28" fmla="*/ 14 w 626"/>
                <a:gd name="T29" fmla="*/ 20 h 675"/>
                <a:gd name="T30" fmla="*/ 16 w 626"/>
                <a:gd name="T31" fmla="*/ 21 h 675"/>
                <a:gd name="T32" fmla="*/ 18 w 626"/>
                <a:gd name="T33" fmla="*/ 21 h 675"/>
                <a:gd name="T34" fmla="*/ 20 w 626"/>
                <a:gd name="T35" fmla="*/ 22 h 675"/>
                <a:gd name="T36" fmla="*/ 20 w 626"/>
                <a:gd name="T37" fmla="*/ 21 h 675"/>
                <a:gd name="T38" fmla="*/ 18 w 626"/>
                <a:gd name="T39" fmla="*/ 21 h 675"/>
                <a:gd name="T40" fmla="*/ 16 w 626"/>
                <a:gd name="T41" fmla="*/ 20 h 675"/>
                <a:gd name="T42" fmla="*/ 14 w 626"/>
                <a:gd name="T43" fmla="*/ 20 h 675"/>
                <a:gd name="T44" fmla="*/ 13 w 626"/>
                <a:gd name="T45" fmla="*/ 19 h 675"/>
                <a:gd name="T46" fmla="*/ 11 w 626"/>
                <a:gd name="T47" fmla="*/ 18 h 675"/>
                <a:gd name="T48" fmla="*/ 9 w 626"/>
                <a:gd name="T49" fmla="*/ 17 h 675"/>
                <a:gd name="T50" fmla="*/ 8 w 626"/>
                <a:gd name="T51" fmla="*/ 16 h 675"/>
                <a:gd name="T52" fmla="*/ 6 w 626"/>
                <a:gd name="T53" fmla="*/ 15 h 675"/>
                <a:gd name="T54" fmla="*/ 5 w 626"/>
                <a:gd name="T55" fmla="*/ 13 h 675"/>
                <a:gd name="T56" fmla="*/ 4 w 626"/>
                <a:gd name="T57" fmla="*/ 12 h 675"/>
                <a:gd name="T58" fmla="*/ 3 w 626"/>
                <a:gd name="T59" fmla="*/ 10 h 675"/>
                <a:gd name="T60" fmla="*/ 2 w 626"/>
                <a:gd name="T61" fmla="*/ 8 h 675"/>
                <a:gd name="T62" fmla="*/ 2 w 626"/>
                <a:gd name="T63" fmla="*/ 6 h 675"/>
                <a:gd name="T64" fmla="*/ 1 w 626"/>
                <a:gd name="T65" fmla="*/ 4 h 675"/>
                <a:gd name="T66" fmla="*/ 1 w 626"/>
                <a:gd name="T67" fmla="*/ 3 h 675"/>
                <a:gd name="T68" fmla="*/ 1 w 626"/>
                <a:gd name="T69" fmla="*/ 0 h 675"/>
                <a:gd name="T70" fmla="*/ 1 w 626"/>
                <a:gd name="T71" fmla="*/ 0 h 675"/>
                <a:gd name="T72" fmla="*/ 0 w 626"/>
                <a:gd name="T73" fmla="*/ 0 h 6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26" h="675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7" y="132"/>
                  </a:lnTo>
                  <a:lnTo>
                    <a:pt x="22" y="194"/>
                  </a:lnTo>
                  <a:lnTo>
                    <a:pt x="41" y="254"/>
                  </a:lnTo>
                  <a:lnTo>
                    <a:pt x="66" y="315"/>
                  </a:lnTo>
                  <a:lnTo>
                    <a:pt x="98" y="368"/>
                  </a:lnTo>
                  <a:lnTo>
                    <a:pt x="134" y="421"/>
                  </a:lnTo>
                  <a:lnTo>
                    <a:pt x="173" y="468"/>
                  </a:lnTo>
                  <a:lnTo>
                    <a:pt x="219" y="513"/>
                  </a:lnTo>
                  <a:lnTo>
                    <a:pt x="266" y="551"/>
                  </a:lnTo>
                  <a:lnTo>
                    <a:pt x="320" y="587"/>
                  </a:lnTo>
                  <a:lnTo>
                    <a:pt x="377" y="615"/>
                  </a:lnTo>
                  <a:lnTo>
                    <a:pt x="434" y="639"/>
                  </a:lnTo>
                  <a:lnTo>
                    <a:pt x="496" y="658"/>
                  </a:lnTo>
                  <a:lnTo>
                    <a:pt x="562" y="670"/>
                  </a:lnTo>
                  <a:lnTo>
                    <a:pt x="626" y="675"/>
                  </a:lnTo>
                  <a:lnTo>
                    <a:pt x="626" y="653"/>
                  </a:lnTo>
                  <a:lnTo>
                    <a:pt x="562" y="647"/>
                  </a:lnTo>
                  <a:lnTo>
                    <a:pt x="500" y="636"/>
                  </a:lnTo>
                  <a:lnTo>
                    <a:pt x="441" y="617"/>
                  </a:lnTo>
                  <a:lnTo>
                    <a:pt x="385" y="592"/>
                  </a:lnTo>
                  <a:lnTo>
                    <a:pt x="332" y="564"/>
                  </a:lnTo>
                  <a:lnTo>
                    <a:pt x="281" y="532"/>
                  </a:lnTo>
                  <a:lnTo>
                    <a:pt x="234" y="494"/>
                  </a:lnTo>
                  <a:lnTo>
                    <a:pt x="192" y="453"/>
                  </a:lnTo>
                  <a:lnTo>
                    <a:pt x="152" y="405"/>
                  </a:lnTo>
                  <a:lnTo>
                    <a:pt x="117" y="356"/>
                  </a:lnTo>
                  <a:lnTo>
                    <a:pt x="88" y="303"/>
                  </a:lnTo>
                  <a:lnTo>
                    <a:pt x="64" y="247"/>
                  </a:lnTo>
                  <a:lnTo>
                    <a:pt x="45" y="190"/>
                  </a:lnTo>
                  <a:lnTo>
                    <a:pt x="30" y="128"/>
                  </a:lnTo>
                  <a:lnTo>
                    <a:pt x="22" y="66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2" name="Freeform 52"/>
            <p:cNvSpPr>
              <a:spLocks/>
            </p:cNvSpPr>
            <p:nvPr/>
          </p:nvSpPr>
          <p:spPr bwMode="auto">
            <a:xfrm>
              <a:off x="2877" y="1941"/>
              <a:ext cx="337" cy="314"/>
            </a:xfrm>
            <a:custGeom>
              <a:avLst/>
              <a:gdLst>
                <a:gd name="T0" fmla="*/ 22 w 673"/>
                <a:gd name="T1" fmla="*/ 0 h 629"/>
                <a:gd name="T2" fmla="*/ 22 w 673"/>
                <a:gd name="T3" fmla="*/ 0 h 629"/>
                <a:gd name="T4" fmla="*/ 19 w 673"/>
                <a:gd name="T5" fmla="*/ 0 h 629"/>
                <a:gd name="T6" fmla="*/ 17 w 673"/>
                <a:gd name="T7" fmla="*/ 0 h 629"/>
                <a:gd name="T8" fmla="*/ 16 w 673"/>
                <a:gd name="T9" fmla="*/ 0 h 629"/>
                <a:gd name="T10" fmla="*/ 14 w 673"/>
                <a:gd name="T11" fmla="*/ 1 h 629"/>
                <a:gd name="T12" fmla="*/ 12 w 673"/>
                <a:gd name="T13" fmla="*/ 2 h 629"/>
                <a:gd name="T14" fmla="*/ 10 w 673"/>
                <a:gd name="T15" fmla="*/ 3 h 629"/>
                <a:gd name="T16" fmla="*/ 8 w 673"/>
                <a:gd name="T17" fmla="*/ 4 h 629"/>
                <a:gd name="T18" fmla="*/ 7 w 673"/>
                <a:gd name="T19" fmla="*/ 5 h 629"/>
                <a:gd name="T20" fmla="*/ 6 w 673"/>
                <a:gd name="T21" fmla="*/ 6 h 629"/>
                <a:gd name="T22" fmla="*/ 4 w 673"/>
                <a:gd name="T23" fmla="*/ 8 h 629"/>
                <a:gd name="T24" fmla="*/ 3 w 673"/>
                <a:gd name="T25" fmla="*/ 10 h 629"/>
                <a:gd name="T26" fmla="*/ 2 w 673"/>
                <a:gd name="T27" fmla="*/ 11 h 629"/>
                <a:gd name="T28" fmla="*/ 2 w 673"/>
                <a:gd name="T29" fmla="*/ 13 h 629"/>
                <a:gd name="T30" fmla="*/ 1 w 673"/>
                <a:gd name="T31" fmla="*/ 15 h 629"/>
                <a:gd name="T32" fmla="*/ 1 w 673"/>
                <a:gd name="T33" fmla="*/ 17 h 629"/>
                <a:gd name="T34" fmla="*/ 0 w 673"/>
                <a:gd name="T35" fmla="*/ 19 h 629"/>
                <a:gd name="T36" fmla="*/ 1 w 673"/>
                <a:gd name="T37" fmla="*/ 19 h 629"/>
                <a:gd name="T38" fmla="*/ 1 w 673"/>
                <a:gd name="T39" fmla="*/ 17 h 629"/>
                <a:gd name="T40" fmla="*/ 2 w 673"/>
                <a:gd name="T41" fmla="*/ 15 h 629"/>
                <a:gd name="T42" fmla="*/ 2 w 673"/>
                <a:gd name="T43" fmla="*/ 13 h 629"/>
                <a:gd name="T44" fmla="*/ 3 w 673"/>
                <a:gd name="T45" fmla="*/ 12 h 629"/>
                <a:gd name="T46" fmla="*/ 4 w 673"/>
                <a:gd name="T47" fmla="*/ 10 h 629"/>
                <a:gd name="T48" fmla="*/ 5 w 673"/>
                <a:gd name="T49" fmla="*/ 8 h 629"/>
                <a:gd name="T50" fmla="*/ 6 w 673"/>
                <a:gd name="T51" fmla="*/ 7 h 629"/>
                <a:gd name="T52" fmla="*/ 7 w 673"/>
                <a:gd name="T53" fmla="*/ 6 h 629"/>
                <a:gd name="T54" fmla="*/ 9 w 673"/>
                <a:gd name="T55" fmla="*/ 4 h 629"/>
                <a:gd name="T56" fmla="*/ 10 w 673"/>
                <a:gd name="T57" fmla="*/ 3 h 629"/>
                <a:gd name="T58" fmla="*/ 12 w 673"/>
                <a:gd name="T59" fmla="*/ 2 h 629"/>
                <a:gd name="T60" fmla="*/ 14 w 673"/>
                <a:gd name="T61" fmla="*/ 2 h 629"/>
                <a:gd name="T62" fmla="*/ 16 w 673"/>
                <a:gd name="T63" fmla="*/ 1 h 629"/>
                <a:gd name="T64" fmla="*/ 18 w 673"/>
                <a:gd name="T65" fmla="*/ 0 h 629"/>
                <a:gd name="T66" fmla="*/ 19 w 673"/>
                <a:gd name="T67" fmla="*/ 0 h 629"/>
                <a:gd name="T68" fmla="*/ 22 w 673"/>
                <a:gd name="T69" fmla="*/ 0 h 629"/>
                <a:gd name="T70" fmla="*/ 22 w 673"/>
                <a:gd name="T71" fmla="*/ 0 h 629"/>
                <a:gd name="T72" fmla="*/ 22 w 673"/>
                <a:gd name="T73" fmla="*/ 0 h 6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3" h="629">
                  <a:moveTo>
                    <a:pt x="673" y="0"/>
                  </a:moveTo>
                  <a:lnTo>
                    <a:pt x="673" y="0"/>
                  </a:lnTo>
                  <a:lnTo>
                    <a:pt x="607" y="0"/>
                  </a:lnTo>
                  <a:lnTo>
                    <a:pt x="543" y="8"/>
                  </a:lnTo>
                  <a:lnTo>
                    <a:pt x="481" y="23"/>
                  </a:lnTo>
                  <a:lnTo>
                    <a:pt x="419" y="42"/>
                  </a:lnTo>
                  <a:lnTo>
                    <a:pt x="360" y="66"/>
                  </a:lnTo>
                  <a:lnTo>
                    <a:pt x="307" y="98"/>
                  </a:lnTo>
                  <a:lnTo>
                    <a:pt x="254" y="134"/>
                  </a:lnTo>
                  <a:lnTo>
                    <a:pt x="207" y="174"/>
                  </a:lnTo>
                  <a:lnTo>
                    <a:pt x="162" y="219"/>
                  </a:lnTo>
                  <a:lnTo>
                    <a:pt x="124" y="268"/>
                  </a:lnTo>
                  <a:lnTo>
                    <a:pt x="88" y="321"/>
                  </a:lnTo>
                  <a:lnTo>
                    <a:pt x="60" y="378"/>
                  </a:lnTo>
                  <a:lnTo>
                    <a:pt x="36" y="436"/>
                  </a:lnTo>
                  <a:lnTo>
                    <a:pt x="17" y="498"/>
                  </a:lnTo>
                  <a:lnTo>
                    <a:pt x="5" y="563"/>
                  </a:lnTo>
                  <a:lnTo>
                    <a:pt x="0" y="629"/>
                  </a:lnTo>
                  <a:lnTo>
                    <a:pt x="22" y="629"/>
                  </a:lnTo>
                  <a:lnTo>
                    <a:pt x="28" y="563"/>
                  </a:lnTo>
                  <a:lnTo>
                    <a:pt x="39" y="502"/>
                  </a:lnTo>
                  <a:lnTo>
                    <a:pt x="58" y="444"/>
                  </a:lnTo>
                  <a:lnTo>
                    <a:pt x="83" y="385"/>
                  </a:lnTo>
                  <a:lnTo>
                    <a:pt x="111" y="332"/>
                  </a:lnTo>
                  <a:lnTo>
                    <a:pt x="143" y="283"/>
                  </a:lnTo>
                  <a:lnTo>
                    <a:pt x="181" y="234"/>
                  </a:lnTo>
                  <a:lnTo>
                    <a:pt x="222" y="193"/>
                  </a:lnTo>
                  <a:lnTo>
                    <a:pt x="269" y="153"/>
                  </a:lnTo>
                  <a:lnTo>
                    <a:pt x="319" y="117"/>
                  </a:lnTo>
                  <a:lnTo>
                    <a:pt x="371" y="89"/>
                  </a:lnTo>
                  <a:lnTo>
                    <a:pt x="426" y="64"/>
                  </a:lnTo>
                  <a:lnTo>
                    <a:pt x="485" y="45"/>
                  </a:lnTo>
                  <a:lnTo>
                    <a:pt x="547" y="30"/>
                  </a:lnTo>
                  <a:lnTo>
                    <a:pt x="607" y="23"/>
                  </a:lnTo>
                  <a:lnTo>
                    <a:pt x="673" y="2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3" name="Freeform 53"/>
            <p:cNvSpPr>
              <a:spLocks/>
            </p:cNvSpPr>
            <p:nvPr/>
          </p:nvSpPr>
          <p:spPr bwMode="auto">
            <a:xfrm>
              <a:off x="3214" y="1941"/>
              <a:ext cx="314" cy="345"/>
            </a:xfrm>
            <a:custGeom>
              <a:avLst/>
              <a:gdLst>
                <a:gd name="T0" fmla="*/ 19 w 629"/>
                <a:gd name="T1" fmla="*/ 21 h 689"/>
                <a:gd name="T2" fmla="*/ 19 w 629"/>
                <a:gd name="T3" fmla="*/ 22 h 689"/>
                <a:gd name="T4" fmla="*/ 19 w 629"/>
                <a:gd name="T5" fmla="*/ 20 h 689"/>
                <a:gd name="T6" fmla="*/ 19 w 629"/>
                <a:gd name="T7" fmla="*/ 18 h 689"/>
                <a:gd name="T8" fmla="*/ 18 w 629"/>
                <a:gd name="T9" fmla="*/ 16 h 689"/>
                <a:gd name="T10" fmla="*/ 18 w 629"/>
                <a:gd name="T11" fmla="*/ 14 h 689"/>
                <a:gd name="T12" fmla="*/ 17 w 629"/>
                <a:gd name="T13" fmla="*/ 12 h 689"/>
                <a:gd name="T14" fmla="*/ 16 w 629"/>
                <a:gd name="T15" fmla="*/ 10 h 689"/>
                <a:gd name="T16" fmla="*/ 15 w 629"/>
                <a:gd name="T17" fmla="*/ 8 h 689"/>
                <a:gd name="T18" fmla="*/ 14 w 629"/>
                <a:gd name="T19" fmla="*/ 7 h 689"/>
                <a:gd name="T20" fmla="*/ 12 w 629"/>
                <a:gd name="T21" fmla="*/ 6 h 689"/>
                <a:gd name="T22" fmla="*/ 11 w 629"/>
                <a:gd name="T23" fmla="*/ 4 h 689"/>
                <a:gd name="T24" fmla="*/ 9 w 629"/>
                <a:gd name="T25" fmla="*/ 3 h 689"/>
                <a:gd name="T26" fmla="*/ 7 w 629"/>
                <a:gd name="T27" fmla="*/ 2 h 689"/>
                <a:gd name="T28" fmla="*/ 6 w 629"/>
                <a:gd name="T29" fmla="*/ 2 h 689"/>
                <a:gd name="T30" fmla="*/ 4 w 629"/>
                <a:gd name="T31" fmla="*/ 1 h 689"/>
                <a:gd name="T32" fmla="*/ 2 w 629"/>
                <a:gd name="T33" fmla="*/ 1 h 689"/>
                <a:gd name="T34" fmla="*/ 0 w 629"/>
                <a:gd name="T35" fmla="*/ 0 h 689"/>
                <a:gd name="T36" fmla="*/ 0 w 629"/>
                <a:gd name="T37" fmla="*/ 1 h 689"/>
                <a:gd name="T38" fmla="*/ 2 w 629"/>
                <a:gd name="T39" fmla="*/ 1 h 689"/>
                <a:gd name="T40" fmla="*/ 3 w 629"/>
                <a:gd name="T41" fmla="*/ 2 h 689"/>
                <a:gd name="T42" fmla="*/ 5 w 629"/>
                <a:gd name="T43" fmla="*/ 2 h 689"/>
                <a:gd name="T44" fmla="*/ 7 w 629"/>
                <a:gd name="T45" fmla="*/ 3 h 689"/>
                <a:gd name="T46" fmla="*/ 9 w 629"/>
                <a:gd name="T47" fmla="*/ 4 h 689"/>
                <a:gd name="T48" fmla="*/ 10 w 629"/>
                <a:gd name="T49" fmla="*/ 5 h 689"/>
                <a:gd name="T50" fmla="*/ 12 w 629"/>
                <a:gd name="T51" fmla="*/ 6 h 689"/>
                <a:gd name="T52" fmla="*/ 13 w 629"/>
                <a:gd name="T53" fmla="*/ 7 h 689"/>
                <a:gd name="T54" fmla="*/ 14 w 629"/>
                <a:gd name="T55" fmla="*/ 9 h 689"/>
                <a:gd name="T56" fmla="*/ 16 w 629"/>
                <a:gd name="T57" fmla="*/ 10 h 689"/>
                <a:gd name="T58" fmla="*/ 16 w 629"/>
                <a:gd name="T59" fmla="*/ 12 h 689"/>
                <a:gd name="T60" fmla="*/ 17 w 629"/>
                <a:gd name="T61" fmla="*/ 14 h 689"/>
                <a:gd name="T62" fmla="*/ 18 w 629"/>
                <a:gd name="T63" fmla="*/ 16 h 689"/>
                <a:gd name="T64" fmla="*/ 18 w 629"/>
                <a:gd name="T65" fmla="*/ 18 h 689"/>
                <a:gd name="T66" fmla="*/ 18 w 629"/>
                <a:gd name="T67" fmla="*/ 20 h 689"/>
                <a:gd name="T68" fmla="*/ 18 w 629"/>
                <a:gd name="T69" fmla="*/ 22 h 689"/>
                <a:gd name="T70" fmla="*/ 19 w 629"/>
                <a:gd name="T71" fmla="*/ 22 h 689"/>
                <a:gd name="T72" fmla="*/ 19 w 629"/>
                <a:gd name="T73" fmla="*/ 21 h 6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29" h="689">
                  <a:moveTo>
                    <a:pt x="617" y="666"/>
                  </a:moveTo>
                  <a:lnTo>
                    <a:pt x="629" y="678"/>
                  </a:lnTo>
                  <a:lnTo>
                    <a:pt x="629" y="612"/>
                  </a:lnTo>
                  <a:lnTo>
                    <a:pt x="621" y="546"/>
                  </a:lnTo>
                  <a:lnTo>
                    <a:pt x="606" y="483"/>
                  </a:lnTo>
                  <a:lnTo>
                    <a:pt x="587" y="421"/>
                  </a:lnTo>
                  <a:lnTo>
                    <a:pt x="562" y="363"/>
                  </a:lnTo>
                  <a:lnTo>
                    <a:pt x="530" y="308"/>
                  </a:lnTo>
                  <a:lnTo>
                    <a:pt x="495" y="255"/>
                  </a:lnTo>
                  <a:lnTo>
                    <a:pt x="455" y="208"/>
                  </a:lnTo>
                  <a:lnTo>
                    <a:pt x="410" y="162"/>
                  </a:lnTo>
                  <a:lnTo>
                    <a:pt x="361" y="125"/>
                  </a:lnTo>
                  <a:lnTo>
                    <a:pt x="308" y="91"/>
                  </a:lnTo>
                  <a:lnTo>
                    <a:pt x="251" y="59"/>
                  </a:lnTo>
                  <a:lnTo>
                    <a:pt x="193" y="36"/>
                  </a:lnTo>
                  <a:lnTo>
                    <a:pt x="130" y="17"/>
                  </a:lnTo>
                  <a:lnTo>
                    <a:pt x="66" y="6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6" y="28"/>
                  </a:lnTo>
                  <a:lnTo>
                    <a:pt x="127" y="40"/>
                  </a:lnTo>
                  <a:lnTo>
                    <a:pt x="185" y="59"/>
                  </a:lnTo>
                  <a:lnTo>
                    <a:pt x="244" y="81"/>
                  </a:lnTo>
                  <a:lnTo>
                    <a:pt x="296" y="110"/>
                  </a:lnTo>
                  <a:lnTo>
                    <a:pt x="345" y="144"/>
                  </a:lnTo>
                  <a:lnTo>
                    <a:pt x="395" y="181"/>
                  </a:lnTo>
                  <a:lnTo>
                    <a:pt x="436" y="223"/>
                  </a:lnTo>
                  <a:lnTo>
                    <a:pt x="476" y="270"/>
                  </a:lnTo>
                  <a:lnTo>
                    <a:pt x="512" y="319"/>
                  </a:lnTo>
                  <a:lnTo>
                    <a:pt x="540" y="374"/>
                  </a:lnTo>
                  <a:lnTo>
                    <a:pt x="564" y="429"/>
                  </a:lnTo>
                  <a:lnTo>
                    <a:pt x="583" y="487"/>
                  </a:lnTo>
                  <a:lnTo>
                    <a:pt x="598" y="549"/>
                  </a:lnTo>
                  <a:lnTo>
                    <a:pt x="606" y="612"/>
                  </a:lnTo>
                  <a:lnTo>
                    <a:pt x="606" y="678"/>
                  </a:lnTo>
                  <a:lnTo>
                    <a:pt x="617" y="689"/>
                  </a:lnTo>
                  <a:lnTo>
                    <a:pt x="617" y="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4" name="Freeform 54"/>
            <p:cNvSpPr>
              <a:spLocks/>
            </p:cNvSpPr>
            <p:nvPr/>
          </p:nvSpPr>
          <p:spPr bwMode="auto">
            <a:xfrm>
              <a:off x="3522" y="2274"/>
              <a:ext cx="124" cy="16"/>
            </a:xfrm>
            <a:custGeom>
              <a:avLst/>
              <a:gdLst>
                <a:gd name="T0" fmla="*/ 7 w 247"/>
                <a:gd name="T1" fmla="*/ 1 h 32"/>
                <a:gd name="T2" fmla="*/ 8 w 247"/>
                <a:gd name="T3" fmla="*/ 1 h 32"/>
                <a:gd name="T4" fmla="*/ 0 w 247"/>
                <a:gd name="T5" fmla="*/ 0 h 32"/>
                <a:gd name="T6" fmla="*/ 0 w 247"/>
                <a:gd name="T7" fmla="*/ 1 h 32"/>
                <a:gd name="T8" fmla="*/ 8 w 247"/>
                <a:gd name="T9" fmla="*/ 1 h 32"/>
                <a:gd name="T10" fmla="*/ 8 w 247"/>
                <a:gd name="T11" fmla="*/ 1 h 32"/>
                <a:gd name="T12" fmla="*/ 8 w 247"/>
                <a:gd name="T13" fmla="*/ 1 h 32"/>
                <a:gd name="T14" fmla="*/ 8 w 247"/>
                <a:gd name="T15" fmla="*/ 1 h 32"/>
                <a:gd name="T16" fmla="*/ 8 w 247"/>
                <a:gd name="T17" fmla="*/ 1 h 32"/>
                <a:gd name="T18" fmla="*/ 7 w 247"/>
                <a:gd name="T19" fmla="*/ 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7" h="32">
                  <a:moveTo>
                    <a:pt x="223" y="19"/>
                  </a:moveTo>
                  <a:lnTo>
                    <a:pt x="234" y="8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34" y="31"/>
                  </a:lnTo>
                  <a:lnTo>
                    <a:pt x="245" y="19"/>
                  </a:lnTo>
                  <a:lnTo>
                    <a:pt x="234" y="31"/>
                  </a:lnTo>
                  <a:lnTo>
                    <a:pt x="245" y="32"/>
                  </a:lnTo>
                  <a:lnTo>
                    <a:pt x="247" y="19"/>
                  </a:lnTo>
                  <a:lnTo>
                    <a:pt x="2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5" name="Freeform 55"/>
            <p:cNvSpPr>
              <a:spLocks/>
            </p:cNvSpPr>
            <p:nvPr/>
          </p:nvSpPr>
          <p:spPr bwMode="auto">
            <a:xfrm>
              <a:off x="3633" y="2238"/>
              <a:ext cx="14" cy="46"/>
            </a:xfrm>
            <a:custGeom>
              <a:avLst/>
              <a:gdLst>
                <a:gd name="T0" fmla="*/ 1 w 26"/>
                <a:gd name="T1" fmla="*/ 1 h 90"/>
                <a:gd name="T2" fmla="*/ 1 w 26"/>
                <a:gd name="T3" fmla="*/ 1 h 90"/>
                <a:gd name="T4" fmla="*/ 0 w 26"/>
                <a:gd name="T5" fmla="*/ 3 h 90"/>
                <a:gd name="T6" fmla="*/ 1 w 26"/>
                <a:gd name="T7" fmla="*/ 3 h 90"/>
                <a:gd name="T8" fmla="*/ 1 w 26"/>
                <a:gd name="T9" fmla="*/ 1 h 90"/>
                <a:gd name="T10" fmla="*/ 1 w 26"/>
                <a:gd name="T11" fmla="*/ 1 h 90"/>
                <a:gd name="T12" fmla="*/ 1 w 26"/>
                <a:gd name="T13" fmla="*/ 1 h 90"/>
                <a:gd name="T14" fmla="*/ 1 w 26"/>
                <a:gd name="T15" fmla="*/ 1 h 90"/>
                <a:gd name="T16" fmla="*/ 1 w 26"/>
                <a:gd name="T17" fmla="*/ 0 h 90"/>
                <a:gd name="T18" fmla="*/ 1 w 26"/>
                <a:gd name="T19" fmla="*/ 1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0">
                  <a:moveTo>
                    <a:pt x="13" y="24"/>
                  </a:moveTo>
                  <a:lnTo>
                    <a:pt x="2" y="13"/>
                  </a:lnTo>
                  <a:lnTo>
                    <a:pt x="0" y="90"/>
                  </a:lnTo>
                  <a:lnTo>
                    <a:pt x="22" y="90"/>
                  </a:lnTo>
                  <a:lnTo>
                    <a:pt x="24" y="13"/>
                  </a:lnTo>
                  <a:lnTo>
                    <a:pt x="13" y="2"/>
                  </a:lnTo>
                  <a:lnTo>
                    <a:pt x="26" y="13"/>
                  </a:lnTo>
                  <a:lnTo>
                    <a:pt x="26" y="2"/>
                  </a:lnTo>
                  <a:lnTo>
                    <a:pt x="13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6" name="Freeform 56"/>
            <p:cNvSpPr>
              <a:spLocks/>
            </p:cNvSpPr>
            <p:nvPr/>
          </p:nvSpPr>
          <p:spPr bwMode="auto">
            <a:xfrm>
              <a:off x="3565" y="2237"/>
              <a:ext cx="75" cy="14"/>
            </a:xfrm>
            <a:custGeom>
              <a:avLst/>
              <a:gdLst>
                <a:gd name="T0" fmla="*/ 0 w 151"/>
                <a:gd name="T1" fmla="*/ 1 h 26"/>
                <a:gd name="T2" fmla="*/ 0 w 151"/>
                <a:gd name="T3" fmla="*/ 1 h 26"/>
                <a:gd name="T4" fmla="*/ 4 w 151"/>
                <a:gd name="T5" fmla="*/ 1 h 26"/>
                <a:gd name="T6" fmla="*/ 4 w 151"/>
                <a:gd name="T7" fmla="*/ 1 h 26"/>
                <a:gd name="T8" fmla="*/ 0 w 151"/>
                <a:gd name="T9" fmla="*/ 0 h 26"/>
                <a:gd name="T10" fmla="*/ 0 w 151"/>
                <a:gd name="T11" fmla="*/ 1 h 26"/>
                <a:gd name="T12" fmla="*/ 0 w 151"/>
                <a:gd name="T13" fmla="*/ 1 h 26"/>
                <a:gd name="T14" fmla="*/ 0 w 151"/>
                <a:gd name="T15" fmla="*/ 1 h 26"/>
                <a:gd name="T16" fmla="*/ 0 w 151"/>
                <a:gd name="T17" fmla="*/ 1 h 26"/>
                <a:gd name="T18" fmla="*/ 0 w 151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1" h="26">
                  <a:moveTo>
                    <a:pt x="0" y="11"/>
                  </a:moveTo>
                  <a:lnTo>
                    <a:pt x="11" y="22"/>
                  </a:lnTo>
                  <a:lnTo>
                    <a:pt x="151" y="26"/>
                  </a:lnTo>
                  <a:lnTo>
                    <a:pt x="151" y="4"/>
                  </a:lnTo>
                  <a:lnTo>
                    <a:pt x="11" y="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7" name="Freeform 57"/>
            <p:cNvSpPr>
              <a:spLocks/>
            </p:cNvSpPr>
            <p:nvPr/>
          </p:nvSpPr>
          <p:spPr bwMode="auto">
            <a:xfrm>
              <a:off x="2545" y="2075"/>
              <a:ext cx="315" cy="342"/>
            </a:xfrm>
            <a:custGeom>
              <a:avLst/>
              <a:gdLst>
                <a:gd name="T0" fmla="*/ 14 w 630"/>
                <a:gd name="T1" fmla="*/ 1 h 683"/>
                <a:gd name="T2" fmla="*/ 17 w 630"/>
                <a:gd name="T3" fmla="*/ 2 h 683"/>
                <a:gd name="T4" fmla="*/ 19 w 630"/>
                <a:gd name="T5" fmla="*/ 3 h 683"/>
                <a:gd name="T6" fmla="*/ 20 w 630"/>
                <a:gd name="T7" fmla="*/ 4 h 683"/>
                <a:gd name="T8" fmla="*/ 20 w 630"/>
                <a:gd name="T9" fmla="*/ 4 h 683"/>
                <a:gd name="T10" fmla="*/ 19 w 630"/>
                <a:gd name="T11" fmla="*/ 8 h 683"/>
                <a:gd name="T12" fmla="*/ 18 w 630"/>
                <a:gd name="T13" fmla="*/ 14 h 683"/>
                <a:gd name="T14" fmla="*/ 19 w 630"/>
                <a:gd name="T15" fmla="*/ 17 h 683"/>
                <a:gd name="T16" fmla="*/ 20 w 630"/>
                <a:gd name="T17" fmla="*/ 20 h 683"/>
                <a:gd name="T18" fmla="*/ 20 w 630"/>
                <a:gd name="T19" fmla="*/ 22 h 683"/>
                <a:gd name="T20" fmla="*/ 20 w 630"/>
                <a:gd name="T21" fmla="*/ 22 h 683"/>
                <a:gd name="T22" fmla="*/ 19 w 630"/>
                <a:gd name="T23" fmla="*/ 21 h 683"/>
                <a:gd name="T24" fmla="*/ 17 w 630"/>
                <a:gd name="T25" fmla="*/ 19 h 683"/>
                <a:gd name="T26" fmla="*/ 17 w 630"/>
                <a:gd name="T27" fmla="*/ 16 h 683"/>
                <a:gd name="T28" fmla="*/ 17 w 630"/>
                <a:gd name="T29" fmla="*/ 12 h 683"/>
                <a:gd name="T30" fmla="*/ 17 w 630"/>
                <a:gd name="T31" fmla="*/ 10 h 683"/>
                <a:gd name="T32" fmla="*/ 17 w 630"/>
                <a:gd name="T33" fmla="*/ 9 h 683"/>
                <a:gd name="T34" fmla="*/ 18 w 630"/>
                <a:gd name="T35" fmla="*/ 8 h 683"/>
                <a:gd name="T36" fmla="*/ 19 w 630"/>
                <a:gd name="T37" fmla="*/ 8 h 683"/>
                <a:gd name="T38" fmla="*/ 19 w 630"/>
                <a:gd name="T39" fmla="*/ 7 h 683"/>
                <a:gd name="T40" fmla="*/ 17 w 630"/>
                <a:gd name="T41" fmla="*/ 5 h 683"/>
                <a:gd name="T42" fmla="*/ 15 w 630"/>
                <a:gd name="T43" fmla="*/ 4 h 683"/>
                <a:gd name="T44" fmla="*/ 12 w 630"/>
                <a:gd name="T45" fmla="*/ 4 h 683"/>
                <a:gd name="T46" fmla="*/ 11 w 630"/>
                <a:gd name="T47" fmla="*/ 4 h 683"/>
                <a:gd name="T48" fmla="*/ 10 w 630"/>
                <a:gd name="T49" fmla="*/ 4 h 683"/>
                <a:gd name="T50" fmla="*/ 9 w 630"/>
                <a:gd name="T51" fmla="*/ 4 h 683"/>
                <a:gd name="T52" fmla="*/ 7 w 630"/>
                <a:gd name="T53" fmla="*/ 4 h 683"/>
                <a:gd name="T54" fmla="*/ 4 w 630"/>
                <a:gd name="T55" fmla="*/ 5 h 683"/>
                <a:gd name="T56" fmla="*/ 3 w 630"/>
                <a:gd name="T57" fmla="*/ 6 h 683"/>
                <a:gd name="T58" fmla="*/ 3 w 630"/>
                <a:gd name="T59" fmla="*/ 7 h 683"/>
                <a:gd name="T60" fmla="*/ 4 w 630"/>
                <a:gd name="T61" fmla="*/ 7 h 683"/>
                <a:gd name="T62" fmla="*/ 4 w 630"/>
                <a:gd name="T63" fmla="*/ 8 h 683"/>
                <a:gd name="T64" fmla="*/ 5 w 630"/>
                <a:gd name="T65" fmla="*/ 9 h 683"/>
                <a:gd name="T66" fmla="*/ 5 w 630"/>
                <a:gd name="T67" fmla="*/ 12 h 683"/>
                <a:gd name="T68" fmla="*/ 5 w 630"/>
                <a:gd name="T69" fmla="*/ 16 h 683"/>
                <a:gd name="T70" fmla="*/ 3 w 630"/>
                <a:gd name="T71" fmla="*/ 19 h 683"/>
                <a:gd name="T72" fmla="*/ 2 w 630"/>
                <a:gd name="T73" fmla="*/ 20 h 683"/>
                <a:gd name="T74" fmla="*/ 1 w 630"/>
                <a:gd name="T75" fmla="*/ 21 h 683"/>
                <a:gd name="T76" fmla="*/ 1 w 630"/>
                <a:gd name="T77" fmla="*/ 21 h 683"/>
                <a:gd name="T78" fmla="*/ 1 w 630"/>
                <a:gd name="T79" fmla="*/ 19 h 683"/>
                <a:gd name="T80" fmla="*/ 2 w 630"/>
                <a:gd name="T81" fmla="*/ 17 h 683"/>
                <a:gd name="T82" fmla="*/ 3 w 630"/>
                <a:gd name="T83" fmla="*/ 13 h 683"/>
                <a:gd name="T84" fmla="*/ 3 w 630"/>
                <a:gd name="T85" fmla="*/ 8 h 683"/>
                <a:gd name="T86" fmla="*/ 2 w 630"/>
                <a:gd name="T87" fmla="*/ 4 h 683"/>
                <a:gd name="T88" fmla="*/ 2 w 630"/>
                <a:gd name="T89" fmla="*/ 3 h 683"/>
                <a:gd name="T90" fmla="*/ 3 w 630"/>
                <a:gd name="T91" fmla="*/ 2 h 683"/>
                <a:gd name="T92" fmla="*/ 5 w 630"/>
                <a:gd name="T93" fmla="*/ 1 h 683"/>
                <a:gd name="T94" fmla="*/ 8 w 630"/>
                <a:gd name="T95" fmla="*/ 1 h 683"/>
                <a:gd name="T96" fmla="*/ 10 w 630"/>
                <a:gd name="T97" fmla="*/ 0 h 683"/>
                <a:gd name="T98" fmla="*/ 11 w 630"/>
                <a:gd name="T99" fmla="*/ 1 h 683"/>
                <a:gd name="T100" fmla="*/ 12 w 630"/>
                <a:gd name="T101" fmla="*/ 1 h 683"/>
                <a:gd name="T102" fmla="*/ 12 w 630"/>
                <a:gd name="T103" fmla="*/ 1 h 6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0" h="683">
                  <a:moveTo>
                    <a:pt x="400" y="4"/>
                  </a:moveTo>
                  <a:lnTo>
                    <a:pt x="439" y="10"/>
                  </a:lnTo>
                  <a:lnTo>
                    <a:pt x="479" y="21"/>
                  </a:lnTo>
                  <a:lnTo>
                    <a:pt x="518" y="38"/>
                  </a:lnTo>
                  <a:lnTo>
                    <a:pt x="552" y="55"/>
                  </a:lnTo>
                  <a:lnTo>
                    <a:pt x="583" y="74"/>
                  </a:lnTo>
                  <a:lnTo>
                    <a:pt x="605" y="89"/>
                  </a:lnTo>
                  <a:lnTo>
                    <a:pt x="620" y="100"/>
                  </a:lnTo>
                  <a:lnTo>
                    <a:pt x="626" y="104"/>
                  </a:lnTo>
                  <a:lnTo>
                    <a:pt x="618" y="121"/>
                  </a:lnTo>
                  <a:lnTo>
                    <a:pt x="601" y="168"/>
                  </a:lnTo>
                  <a:lnTo>
                    <a:pt x="584" y="249"/>
                  </a:lnTo>
                  <a:lnTo>
                    <a:pt x="571" y="363"/>
                  </a:lnTo>
                  <a:lnTo>
                    <a:pt x="571" y="425"/>
                  </a:lnTo>
                  <a:lnTo>
                    <a:pt x="577" y="485"/>
                  </a:lnTo>
                  <a:lnTo>
                    <a:pt x="586" y="540"/>
                  </a:lnTo>
                  <a:lnTo>
                    <a:pt x="598" y="587"/>
                  </a:lnTo>
                  <a:lnTo>
                    <a:pt x="609" y="627"/>
                  </a:lnTo>
                  <a:lnTo>
                    <a:pt x="618" y="657"/>
                  </a:lnTo>
                  <a:lnTo>
                    <a:pt x="626" y="676"/>
                  </a:lnTo>
                  <a:lnTo>
                    <a:pt x="630" y="683"/>
                  </a:lnTo>
                  <a:lnTo>
                    <a:pt x="620" y="683"/>
                  </a:lnTo>
                  <a:lnTo>
                    <a:pt x="605" y="674"/>
                  </a:lnTo>
                  <a:lnTo>
                    <a:pt x="586" y="657"/>
                  </a:lnTo>
                  <a:lnTo>
                    <a:pt x="564" y="631"/>
                  </a:lnTo>
                  <a:lnTo>
                    <a:pt x="543" y="595"/>
                  </a:lnTo>
                  <a:lnTo>
                    <a:pt x="526" y="551"/>
                  </a:lnTo>
                  <a:lnTo>
                    <a:pt x="515" y="500"/>
                  </a:lnTo>
                  <a:lnTo>
                    <a:pt x="511" y="440"/>
                  </a:lnTo>
                  <a:lnTo>
                    <a:pt x="515" y="381"/>
                  </a:lnTo>
                  <a:lnTo>
                    <a:pt x="518" y="336"/>
                  </a:lnTo>
                  <a:lnTo>
                    <a:pt x="526" y="302"/>
                  </a:lnTo>
                  <a:lnTo>
                    <a:pt x="533" y="276"/>
                  </a:lnTo>
                  <a:lnTo>
                    <a:pt x="543" y="259"/>
                  </a:lnTo>
                  <a:lnTo>
                    <a:pt x="552" y="247"/>
                  </a:lnTo>
                  <a:lnTo>
                    <a:pt x="564" y="240"/>
                  </a:lnTo>
                  <a:lnTo>
                    <a:pt x="575" y="238"/>
                  </a:lnTo>
                  <a:lnTo>
                    <a:pt x="584" y="230"/>
                  </a:lnTo>
                  <a:lnTo>
                    <a:pt x="586" y="217"/>
                  </a:lnTo>
                  <a:lnTo>
                    <a:pt x="581" y="196"/>
                  </a:lnTo>
                  <a:lnTo>
                    <a:pt x="567" y="174"/>
                  </a:lnTo>
                  <a:lnTo>
                    <a:pt x="543" y="151"/>
                  </a:lnTo>
                  <a:lnTo>
                    <a:pt x="509" y="130"/>
                  </a:lnTo>
                  <a:lnTo>
                    <a:pt x="464" y="115"/>
                  </a:lnTo>
                  <a:lnTo>
                    <a:pt x="405" y="108"/>
                  </a:lnTo>
                  <a:lnTo>
                    <a:pt x="383" y="108"/>
                  </a:lnTo>
                  <a:lnTo>
                    <a:pt x="362" y="106"/>
                  </a:lnTo>
                  <a:lnTo>
                    <a:pt x="343" y="106"/>
                  </a:lnTo>
                  <a:lnTo>
                    <a:pt x="324" y="106"/>
                  </a:lnTo>
                  <a:lnTo>
                    <a:pt x="305" y="104"/>
                  </a:lnTo>
                  <a:lnTo>
                    <a:pt x="290" y="104"/>
                  </a:lnTo>
                  <a:lnTo>
                    <a:pt x="277" y="104"/>
                  </a:lnTo>
                  <a:lnTo>
                    <a:pt x="266" y="104"/>
                  </a:lnTo>
                  <a:lnTo>
                    <a:pt x="207" y="106"/>
                  </a:lnTo>
                  <a:lnTo>
                    <a:pt x="162" y="117"/>
                  </a:lnTo>
                  <a:lnTo>
                    <a:pt x="126" y="134"/>
                  </a:lnTo>
                  <a:lnTo>
                    <a:pt x="100" y="155"/>
                  </a:lnTo>
                  <a:lnTo>
                    <a:pt x="84" y="178"/>
                  </a:lnTo>
                  <a:lnTo>
                    <a:pt x="77" y="196"/>
                  </a:lnTo>
                  <a:lnTo>
                    <a:pt x="79" y="212"/>
                  </a:lnTo>
                  <a:lnTo>
                    <a:pt x="86" y="219"/>
                  </a:lnTo>
                  <a:lnTo>
                    <a:pt x="98" y="223"/>
                  </a:lnTo>
                  <a:lnTo>
                    <a:pt x="107" y="230"/>
                  </a:lnTo>
                  <a:lnTo>
                    <a:pt x="117" y="244"/>
                  </a:lnTo>
                  <a:lnTo>
                    <a:pt x="126" y="261"/>
                  </a:lnTo>
                  <a:lnTo>
                    <a:pt x="132" y="287"/>
                  </a:lnTo>
                  <a:lnTo>
                    <a:pt x="135" y="323"/>
                  </a:lnTo>
                  <a:lnTo>
                    <a:pt x="137" y="368"/>
                  </a:lnTo>
                  <a:lnTo>
                    <a:pt x="137" y="427"/>
                  </a:lnTo>
                  <a:lnTo>
                    <a:pt x="130" y="487"/>
                  </a:lnTo>
                  <a:lnTo>
                    <a:pt x="115" y="538"/>
                  </a:lnTo>
                  <a:lnTo>
                    <a:pt x="94" y="580"/>
                  </a:lnTo>
                  <a:lnTo>
                    <a:pt x="71" y="614"/>
                  </a:lnTo>
                  <a:lnTo>
                    <a:pt x="47" y="638"/>
                  </a:lnTo>
                  <a:lnTo>
                    <a:pt x="26" y="653"/>
                  </a:lnTo>
                  <a:lnTo>
                    <a:pt x="9" y="661"/>
                  </a:lnTo>
                  <a:lnTo>
                    <a:pt x="0" y="661"/>
                  </a:lnTo>
                  <a:lnTo>
                    <a:pt x="3" y="655"/>
                  </a:lnTo>
                  <a:lnTo>
                    <a:pt x="13" y="636"/>
                  </a:lnTo>
                  <a:lnTo>
                    <a:pt x="24" y="606"/>
                  </a:lnTo>
                  <a:lnTo>
                    <a:pt x="39" y="568"/>
                  </a:lnTo>
                  <a:lnTo>
                    <a:pt x="54" y="521"/>
                  </a:lnTo>
                  <a:lnTo>
                    <a:pt x="67" y="466"/>
                  </a:lnTo>
                  <a:lnTo>
                    <a:pt x="77" y="408"/>
                  </a:lnTo>
                  <a:lnTo>
                    <a:pt x="81" y="346"/>
                  </a:lnTo>
                  <a:lnTo>
                    <a:pt x="77" y="232"/>
                  </a:lnTo>
                  <a:lnTo>
                    <a:pt x="64" y="149"/>
                  </a:lnTo>
                  <a:lnTo>
                    <a:pt x="50" y="100"/>
                  </a:lnTo>
                  <a:lnTo>
                    <a:pt x="45" y="83"/>
                  </a:lnTo>
                  <a:lnTo>
                    <a:pt x="50" y="79"/>
                  </a:lnTo>
                  <a:lnTo>
                    <a:pt x="66" y="70"/>
                  </a:lnTo>
                  <a:lnTo>
                    <a:pt x="90" y="57"/>
                  </a:lnTo>
                  <a:lnTo>
                    <a:pt x="122" y="40"/>
                  </a:lnTo>
                  <a:lnTo>
                    <a:pt x="158" y="25"/>
                  </a:lnTo>
                  <a:lnTo>
                    <a:pt x="198" y="11"/>
                  </a:lnTo>
                  <a:lnTo>
                    <a:pt x="237" y="2"/>
                  </a:lnTo>
                  <a:lnTo>
                    <a:pt x="277" y="0"/>
                  </a:lnTo>
                  <a:lnTo>
                    <a:pt x="294" y="0"/>
                  </a:lnTo>
                  <a:lnTo>
                    <a:pt x="311" y="2"/>
                  </a:lnTo>
                  <a:lnTo>
                    <a:pt x="326" y="2"/>
                  </a:lnTo>
                  <a:lnTo>
                    <a:pt x="341" y="2"/>
                  </a:lnTo>
                  <a:lnTo>
                    <a:pt x="354" y="2"/>
                  </a:lnTo>
                  <a:lnTo>
                    <a:pt x="369" y="2"/>
                  </a:lnTo>
                  <a:lnTo>
                    <a:pt x="384" y="4"/>
                  </a:lnTo>
                  <a:lnTo>
                    <a:pt x="400" y="4"/>
                  </a:lnTo>
                  <a:close/>
                </a:path>
              </a:pathLst>
            </a:custGeom>
            <a:solidFill>
              <a:srgbClr val="FF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8" name="Freeform 58"/>
            <p:cNvSpPr>
              <a:spLocks/>
            </p:cNvSpPr>
            <p:nvPr/>
          </p:nvSpPr>
          <p:spPr bwMode="auto">
            <a:xfrm>
              <a:off x="2745" y="2071"/>
              <a:ext cx="121" cy="61"/>
            </a:xfrm>
            <a:custGeom>
              <a:avLst/>
              <a:gdLst>
                <a:gd name="T0" fmla="*/ 8 w 241"/>
                <a:gd name="T1" fmla="*/ 4 h 120"/>
                <a:gd name="T2" fmla="*/ 8 w 241"/>
                <a:gd name="T3" fmla="*/ 4 h 120"/>
                <a:gd name="T4" fmla="*/ 8 w 241"/>
                <a:gd name="T5" fmla="*/ 4 h 120"/>
                <a:gd name="T6" fmla="*/ 7 w 241"/>
                <a:gd name="T7" fmla="*/ 3 h 120"/>
                <a:gd name="T8" fmla="*/ 6 w 241"/>
                <a:gd name="T9" fmla="*/ 3 h 120"/>
                <a:gd name="T10" fmla="*/ 5 w 241"/>
                <a:gd name="T11" fmla="*/ 2 h 120"/>
                <a:gd name="T12" fmla="*/ 4 w 241"/>
                <a:gd name="T13" fmla="*/ 2 h 120"/>
                <a:gd name="T14" fmla="*/ 3 w 241"/>
                <a:gd name="T15" fmla="*/ 1 h 120"/>
                <a:gd name="T16" fmla="*/ 2 w 241"/>
                <a:gd name="T17" fmla="*/ 1 h 120"/>
                <a:gd name="T18" fmla="*/ 0 w 241"/>
                <a:gd name="T19" fmla="*/ 0 h 120"/>
                <a:gd name="T20" fmla="*/ 0 w 241"/>
                <a:gd name="T21" fmla="*/ 1 h 120"/>
                <a:gd name="T22" fmla="*/ 2 w 241"/>
                <a:gd name="T23" fmla="*/ 1 h 120"/>
                <a:gd name="T24" fmla="*/ 3 w 241"/>
                <a:gd name="T25" fmla="*/ 2 h 120"/>
                <a:gd name="T26" fmla="*/ 4 w 241"/>
                <a:gd name="T27" fmla="*/ 2 h 120"/>
                <a:gd name="T28" fmla="*/ 5 w 241"/>
                <a:gd name="T29" fmla="*/ 3 h 120"/>
                <a:gd name="T30" fmla="*/ 6 w 241"/>
                <a:gd name="T31" fmla="*/ 3 h 120"/>
                <a:gd name="T32" fmla="*/ 7 w 241"/>
                <a:gd name="T33" fmla="*/ 4 h 120"/>
                <a:gd name="T34" fmla="*/ 7 w 241"/>
                <a:gd name="T35" fmla="*/ 4 h 120"/>
                <a:gd name="T36" fmla="*/ 7 w 241"/>
                <a:gd name="T37" fmla="*/ 4 h 120"/>
                <a:gd name="T38" fmla="*/ 7 w 241"/>
                <a:gd name="T39" fmla="*/ 4 h 120"/>
                <a:gd name="T40" fmla="*/ 8 w 241"/>
                <a:gd name="T41" fmla="*/ 4 h 120"/>
                <a:gd name="T42" fmla="*/ 8 w 241"/>
                <a:gd name="T43" fmla="*/ 4 h 120"/>
                <a:gd name="T44" fmla="*/ 8 w 241"/>
                <a:gd name="T45" fmla="*/ 4 h 120"/>
                <a:gd name="T46" fmla="*/ 8 w 241"/>
                <a:gd name="T47" fmla="*/ 4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1" h="120">
                  <a:moveTo>
                    <a:pt x="237" y="117"/>
                  </a:moveTo>
                  <a:lnTo>
                    <a:pt x="233" y="102"/>
                  </a:lnTo>
                  <a:lnTo>
                    <a:pt x="228" y="98"/>
                  </a:lnTo>
                  <a:lnTo>
                    <a:pt x="211" y="86"/>
                  </a:lnTo>
                  <a:lnTo>
                    <a:pt x="188" y="71"/>
                  </a:lnTo>
                  <a:lnTo>
                    <a:pt x="158" y="51"/>
                  </a:lnTo>
                  <a:lnTo>
                    <a:pt x="122" y="34"/>
                  </a:lnTo>
                  <a:lnTo>
                    <a:pt x="83" y="17"/>
                  </a:lnTo>
                  <a:lnTo>
                    <a:pt x="41" y="5"/>
                  </a:lnTo>
                  <a:lnTo>
                    <a:pt x="0" y="0"/>
                  </a:lnTo>
                  <a:lnTo>
                    <a:pt x="0" y="22"/>
                  </a:lnTo>
                  <a:lnTo>
                    <a:pt x="37" y="28"/>
                  </a:lnTo>
                  <a:lnTo>
                    <a:pt x="75" y="39"/>
                  </a:lnTo>
                  <a:lnTo>
                    <a:pt x="115" y="56"/>
                  </a:lnTo>
                  <a:lnTo>
                    <a:pt x="147" y="73"/>
                  </a:lnTo>
                  <a:lnTo>
                    <a:pt x="177" y="90"/>
                  </a:lnTo>
                  <a:lnTo>
                    <a:pt x="200" y="105"/>
                  </a:lnTo>
                  <a:lnTo>
                    <a:pt x="213" y="117"/>
                  </a:lnTo>
                  <a:lnTo>
                    <a:pt x="218" y="120"/>
                  </a:lnTo>
                  <a:lnTo>
                    <a:pt x="215" y="105"/>
                  </a:lnTo>
                  <a:lnTo>
                    <a:pt x="237" y="117"/>
                  </a:lnTo>
                  <a:lnTo>
                    <a:pt x="241" y="109"/>
                  </a:lnTo>
                  <a:lnTo>
                    <a:pt x="233" y="102"/>
                  </a:lnTo>
                  <a:lnTo>
                    <a:pt x="237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09" name="Freeform 59"/>
            <p:cNvSpPr>
              <a:spLocks/>
            </p:cNvSpPr>
            <p:nvPr/>
          </p:nvSpPr>
          <p:spPr bwMode="auto">
            <a:xfrm>
              <a:off x="2825" y="2124"/>
              <a:ext cx="39" cy="132"/>
            </a:xfrm>
            <a:custGeom>
              <a:avLst/>
              <a:gdLst>
                <a:gd name="T0" fmla="*/ 1 w 77"/>
                <a:gd name="T1" fmla="*/ 8 h 265"/>
                <a:gd name="T2" fmla="*/ 1 w 77"/>
                <a:gd name="T3" fmla="*/ 8 h 265"/>
                <a:gd name="T4" fmla="*/ 2 w 77"/>
                <a:gd name="T5" fmla="*/ 4 h 265"/>
                <a:gd name="T6" fmla="*/ 2 w 77"/>
                <a:gd name="T7" fmla="*/ 2 h 265"/>
                <a:gd name="T8" fmla="*/ 3 w 77"/>
                <a:gd name="T9" fmla="*/ 0 h 265"/>
                <a:gd name="T10" fmla="*/ 3 w 77"/>
                <a:gd name="T11" fmla="*/ 0 h 265"/>
                <a:gd name="T12" fmla="*/ 2 w 77"/>
                <a:gd name="T13" fmla="*/ 0 h 265"/>
                <a:gd name="T14" fmla="*/ 2 w 77"/>
                <a:gd name="T15" fmla="*/ 0 h 265"/>
                <a:gd name="T16" fmla="*/ 1 w 77"/>
                <a:gd name="T17" fmla="*/ 2 h 265"/>
                <a:gd name="T18" fmla="*/ 1 w 77"/>
                <a:gd name="T19" fmla="*/ 4 h 265"/>
                <a:gd name="T20" fmla="*/ 0 w 77"/>
                <a:gd name="T21" fmla="*/ 8 h 265"/>
                <a:gd name="T22" fmla="*/ 0 w 77"/>
                <a:gd name="T23" fmla="*/ 8 h 265"/>
                <a:gd name="T24" fmla="*/ 1 w 77"/>
                <a:gd name="T25" fmla="*/ 8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265">
                  <a:moveTo>
                    <a:pt x="23" y="265"/>
                  </a:moveTo>
                  <a:lnTo>
                    <a:pt x="23" y="265"/>
                  </a:lnTo>
                  <a:lnTo>
                    <a:pt x="36" y="153"/>
                  </a:lnTo>
                  <a:lnTo>
                    <a:pt x="53" y="72"/>
                  </a:lnTo>
                  <a:lnTo>
                    <a:pt x="70" y="27"/>
                  </a:lnTo>
                  <a:lnTo>
                    <a:pt x="77" y="12"/>
                  </a:lnTo>
                  <a:lnTo>
                    <a:pt x="55" y="0"/>
                  </a:lnTo>
                  <a:lnTo>
                    <a:pt x="47" y="19"/>
                  </a:lnTo>
                  <a:lnTo>
                    <a:pt x="30" y="68"/>
                  </a:lnTo>
                  <a:lnTo>
                    <a:pt x="13" y="149"/>
                  </a:lnTo>
                  <a:lnTo>
                    <a:pt x="0" y="265"/>
                  </a:lnTo>
                  <a:lnTo>
                    <a:pt x="23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0" name="Freeform 60"/>
            <p:cNvSpPr>
              <a:spLocks/>
            </p:cNvSpPr>
            <p:nvPr/>
          </p:nvSpPr>
          <p:spPr bwMode="auto">
            <a:xfrm>
              <a:off x="2825" y="2256"/>
              <a:ext cx="42" cy="164"/>
            </a:xfrm>
            <a:custGeom>
              <a:avLst/>
              <a:gdLst>
                <a:gd name="T0" fmla="*/ 2 w 85"/>
                <a:gd name="T1" fmla="*/ 11 h 328"/>
                <a:gd name="T2" fmla="*/ 2 w 85"/>
                <a:gd name="T3" fmla="*/ 10 h 328"/>
                <a:gd name="T4" fmla="*/ 2 w 85"/>
                <a:gd name="T5" fmla="*/ 10 h 328"/>
                <a:gd name="T6" fmla="*/ 2 w 85"/>
                <a:gd name="T7" fmla="*/ 10 h 328"/>
                <a:gd name="T8" fmla="*/ 1 w 85"/>
                <a:gd name="T9" fmla="*/ 9 h 328"/>
                <a:gd name="T10" fmla="*/ 1 w 85"/>
                <a:gd name="T11" fmla="*/ 7 h 328"/>
                <a:gd name="T12" fmla="*/ 1 w 85"/>
                <a:gd name="T13" fmla="*/ 6 h 328"/>
                <a:gd name="T14" fmla="*/ 0 w 85"/>
                <a:gd name="T15" fmla="*/ 4 h 328"/>
                <a:gd name="T16" fmla="*/ 0 w 85"/>
                <a:gd name="T17" fmla="*/ 2 h 328"/>
                <a:gd name="T18" fmla="*/ 0 w 85"/>
                <a:gd name="T19" fmla="*/ 0 h 328"/>
                <a:gd name="T20" fmla="*/ 0 w 85"/>
                <a:gd name="T21" fmla="*/ 0 h 328"/>
                <a:gd name="T22" fmla="*/ 0 w 85"/>
                <a:gd name="T23" fmla="*/ 2 h 328"/>
                <a:gd name="T24" fmla="*/ 0 w 85"/>
                <a:gd name="T25" fmla="*/ 4 h 328"/>
                <a:gd name="T26" fmla="*/ 0 w 85"/>
                <a:gd name="T27" fmla="*/ 6 h 328"/>
                <a:gd name="T28" fmla="*/ 0 w 85"/>
                <a:gd name="T29" fmla="*/ 8 h 328"/>
                <a:gd name="T30" fmla="*/ 1 w 85"/>
                <a:gd name="T31" fmla="*/ 9 h 328"/>
                <a:gd name="T32" fmla="*/ 1 w 85"/>
                <a:gd name="T33" fmla="*/ 10 h 328"/>
                <a:gd name="T34" fmla="*/ 1 w 85"/>
                <a:gd name="T35" fmla="*/ 10 h 328"/>
                <a:gd name="T36" fmla="*/ 1 w 85"/>
                <a:gd name="T37" fmla="*/ 11 h 328"/>
                <a:gd name="T38" fmla="*/ 1 w 85"/>
                <a:gd name="T39" fmla="*/ 10 h 328"/>
                <a:gd name="T40" fmla="*/ 2 w 85"/>
                <a:gd name="T41" fmla="*/ 11 h 328"/>
                <a:gd name="T42" fmla="*/ 2 w 85"/>
                <a:gd name="T43" fmla="*/ 11 h 328"/>
                <a:gd name="T44" fmla="*/ 2 w 85"/>
                <a:gd name="T45" fmla="*/ 10 h 328"/>
                <a:gd name="T46" fmla="*/ 2 w 85"/>
                <a:gd name="T47" fmla="*/ 11 h 3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5" h="328">
                  <a:moveTo>
                    <a:pt x="77" y="328"/>
                  </a:moveTo>
                  <a:lnTo>
                    <a:pt x="81" y="317"/>
                  </a:lnTo>
                  <a:lnTo>
                    <a:pt x="77" y="309"/>
                  </a:lnTo>
                  <a:lnTo>
                    <a:pt x="70" y="290"/>
                  </a:lnTo>
                  <a:lnTo>
                    <a:pt x="60" y="262"/>
                  </a:lnTo>
                  <a:lnTo>
                    <a:pt x="49" y="222"/>
                  </a:lnTo>
                  <a:lnTo>
                    <a:pt x="38" y="175"/>
                  </a:lnTo>
                  <a:lnTo>
                    <a:pt x="28" y="122"/>
                  </a:lnTo>
                  <a:lnTo>
                    <a:pt x="23" y="6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6" y="122"/>
                  </a:lnTo>
                  <a:lnTo>
                    <a:pt x="15" y="179"/>
                  </a:lnTo>
                  <a:lnTo>
                    <a:pt x="26" y="226"/>
                  </a:lnTo>
                  <a:lnTo>
                    <a:pt x="38" y="266"/>
                  </a:lnTo>
                  <a:lnTo>
                    <a:pt x="47" y="298"/>
                  </a:lnTo>
                  <a:lnTo>
                    <a:pt x="55" y="317"/>
                  </a:lnTo>
                  <a:lnTo>
                    <a:pt x="58" y="324"/>
                  </a:lnTo>
                  <a:lnTo>
                    <a:pt x="62" y="313"/>
                  </a:lnTo>
                  <a:lnTo>
                    <a:pt x="77" y="328"/>
                  </a:lnTo>
                  <a:lnTo>
                    <a:pt x="85" y="322"/>
                  </a:lnTo>
                  <a:lnTo>
                    <a:pt x="81" y="317"/>
                  </a:lnTo>
                  <a:lnTo>
                    <a:pt x="7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1" name="Freeform 61"/>
            <p:cNvSpPr>
              <a:spLocks/>
            </p:cNvSpPr>
            <p:nvPr/>
          </p:nvSpPr>
          <p:spPr bwMode="auto">
            <a:xfrm>
              <a:off x="2795" y="2295"/>
              <a:ext cx="69" cy="127"/>
            </a:xfrm>
            <a:custGeom>
              <a:avLst/>
              <a:gdLst>
                <a:gd name="T0" fmla="*/ 0 w 137"/>
                <a:gd name="T1" fmla="*/ 0 h 255"/>
                <a:gd name="T2" fmla="*/ 0 w 137"/>
                <a:gd name="T3" fmla="*/ 0 h 255"/>
                <a:gd name="T4" fmla="*/ 1 w 137"/>
                <a:gd name="T5" fmla="*/ 1 h 255"/>
                <a:gd name="T6" fmla="*/ 1 w 137"/>
                <a:gd name="T7" fmla="*/ 3 h 255"/>
                <a:gd name="T8" fmla="*/ 1 w 137"/>
                <a:gd name="T9" fmla="*/ 5 h 255"/>
                <a:gd name="T10" fmla="*/ 2 w 137"/>
                <a:gd name="T11" fmla="*/ 6 h 255"/>
                <a:gd name="T12" fmla="*/ 3 w 137"/>
                <a:gd name="T13" fmla="*/ 7 h 255"/>
                <a:gd name="T14" fmla="*/ 4 w 137"/>
                <a:gd name="T15" fmla="*/ 7 h 255"/>
                <a:gd name="T16" fmla="*/ 4 w 137"/>
                <a:gd name="T17" fmla="*/ 7 h 255"/>
                <a:gd name="T18" fmla="*/ 5 w 137"/>
                <a:gd name="T19" fmla="*/ 7 h 255"/>
                <a:gd name="T20" fmla="*/ 4 w 137"/>
                <a:gd name="T21" fmla="*/ 7 h 255"/>
                <a:gd name="T22" fmla="*/ 4 w 137"/>
                <a:gd name="T23" fmla="*/ 7 h 255"/>
                <a:gd name="T24" fmla="*/ 4 w 137"/>
                <a:gd name="T25" fmla="*/ 7 h 255"/>
                <a:gd name="T26" fmla="*/ 3 w 137"/>
                <a:gd name="T27" fmla="*/ 6 h 255"/>
                <a:gd name="T28" fmla="*/ 3 w 137"/>
                <a:gd name="T29" fmla="*/ 5 h 255"/>
                <a:gd name="T30" fmla="*/ 2 w 137"/>
                <a:gd name="T31" fmla="*/ 4 h 255"/>
                <a:gd name="T32" fmla="*/ 2 w 137"/>
                <a:gd name="T33" fmla="*/ 3 h 255"/>
                <a:gd name="T34" fmla="*/ 1 w 137"/>
                <a:gd name="T35" fmla="*/ 1 h 255"/>
                <a:gd name="T36" fmla="*/ 1 w 137"/>
                <a:gd name="T37" fmla="*/ 0 h 255"/>
                <a:gd name="T38" fmla="*/ 1 w 137"/>
                <a:gd name="T39" fmla="*/ 0 h 255"/>
                <a:gd name="T40" fmla="*/ 0 w 137"/>
                <a:gd name="T41" fmla="*/ 0 h 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7" h="255">
                  <a:moveTo>
                    <a:pt x="0" y="0"/>
                  </a:moveTo>
                  <a:lnTo>
                    <a:pt x="0" y="0"/>
                  </a:lnTo>
                  <a:lnTo>
                    <a:pt x="3" y="60"/>
                  </a:lnTo>
                  <a:lnTo>
                    <a:pt x="15" y="113"/>
                  </a:lnTo>
                  <a:lnTo>
                    <a:pt x="32" y="160"/>
                  </a:lnTo>
                  <a:lnTo>
                    <a:pt x="54" y="196"/>
                  </a:lnTo>
                  <a:lnTo>
                    <a:pt x="77" y="224"/>
                  </a:lnTo>
                  <a:lnTo>
                    <a:pt x="98" y="243"/>
                  </a:lnTo>
                  <a:lnTo>
                    <a:pt x="117" y="255"/>
                  </a:lnTo>
                  <a:lnTo>
                    <a:pt x="137" y="251"/>
                  </a:lnTo>
                  <a:lnTo>
                    <a:pt x="122" y="236"/>
                  </a:lnTo>
                  <a:lnTo>
                    <a:pt x="124" y="232"/>
                  </a:lnTo>
                  <a:lnTo>
                    <a:pt x="113" y="224"/>
                  </a:lnTo>
                  <a:lnTo>
                    <a:pt x="96" y="209"/>
                  </a:lnTo>
                  <a:lnTo>
                    <a:pt x="73" y="185"/>
                  </a:lnTo>
                  <a:lnTo>
                    <a:pt x="54" y="149"/>
                  </a:lnTo>
                  <a:lnTo>
                    <a:pt x="37" y="109"/>
                  </a:lnTo>
                  <a:lnTo>
                    <a:pt x="26" y="60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2" name="Freeform 62"/>
            <p:cNvSpPr>
              <a:spLocks/>
            </p:cNvSpPr>
            <p:nvPr/>
          </p:nvSpPr>
          <p:spPr bwMode="auto">
            <a:xfrm>
              <a:off x="2795" y="2188"/>
              <a:ext cx="38" cy="107"/>
            </a:xfrm>
            <a:custGeom>
              <a:avLst/>
              <a:gdLst>
                <a:gd name="T0" fmla="*/ 2 w 77"/>
                <a:gd name="T1" fmla="*/ 0 h 213"/>
                <a:gd name="T2" fmla="*/ 2 w 77"/>
                <a:gd name="T3" fmla="*/ 0 h 213"/>
                <a:gd name="T4" fmla="*/ 1 w 77"/>
                <a:gd name="T5" fmla="*/ 1 h 213"/>
                <a:gd name="T6" fmla="*/ 1 w 77"/>
                <a:gd name="T7" fmla="*/ 1 h 213"/>
                <a:gd name="T8" fmla="*/ 1 w 77"/>
                <a:gd name="T9" fmla="*/ 1 h 213"/>
                <a:gd name="T10" fmla="*/ 0 w 77"/>
                <a:gd name="T11" fmla="*/ 2 h 213"/>
                <a:gd name="T12" fmla="*/ 0 w 77"/>
                <a:gd name="T13" fmla="*/ 3 h 213"/>
                <a:gd name="T14" fmla="*/ 0 w 77"/>
                <a:gd name="T15" fmla="*/ 4 h 213"/>
                <a:gd name="T16" fmla="*/ 0 w 77"/>
                <a:gd name="T17" fmla="*/ 5 h 213"/>
                <a:gd name="T18" fmla="*/ 0 w 77"/>
                <a:gd name="T19" fmla="*/ 7 h 213"/>
                <a:gd name="T20" fmla="*/ 0 w 77"/>
                <a:gd name="T21" fmla="*/ 7 h 213"/>
                <a:gd name="T22" fmla="*/ 0 w 77"/>
                <a:gd name="T23" fmla="*/ 5 h 213"/>
                <a:gd name="T24" fmla="*/ 0 w 77"/>
                <a:gd name="T25" fmla="*/ 4 h 213"/>
                <a:gd name="T26" fmla="*/ 1 w 77"/>
                <a:gd name="T27" fmla="*/ 3 h 213"/>
                <a:gd name="T28" fmla="*/ 1 w 77"/>
                <a:gd name="T29" fmla="*/ 2 h 213"/>
                <a:gd name="T30" fmla="*/ 1 w 77"/>
                <a:gd name="T31" fmla="*/ 2 h 213"/>
                <a:gd name="T32" fmla="*/ 1 w 77"/>
                <a:gd name="T33" fmla="*/ 1 h 213"/>
                <a:gd name="T34" fmla="*/ 2 w 77"/>
                <a:gd name="T35" fmla="*/ 1 h 213"/>
                <a:gd name="T36" fmla="*/ 2 w 77"/>
                <a:gd name="T37" fmla="*/ 1 h 213"/>
                <a:gd name="T38" fmla="*/ 2 w 77"/>
                <a:gd name="T39" fmla="*/ 1 h 213"/>
                <a:gd name="T40" fmla="*/ 2 w 77"/>
                <a:gd name="T41" fmla="*/ 0 h 2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7" h="213">
                  <a:moveTo>
                    <a:pt x="73" y="0"/>
                  </a:moveTo>
                  <a:lnTo>
                    <a:pt x="75" y="0"/>
                  </a:lnTo>
                  <a:lnTo>
                    <a:pt x="60" y="2"/>
                  </a:lnTo>
                  <a:lnTo>
                    <a:pt x="45" y="11"/>
                  </a:lnTo>
                  <a:lnTo>
                    <a:pt x="33" y="26"/>
                  </a:lnTo>
                  <a:lnTo>
                    <a:pt x="22" y="45"/>
                  </a:lnTo>
                  <a:lnTo>
                    <a:pt x="15" y="73"/>
                  </a:lnTo>
                  <a:lnTo>
                    <a:pt x="7" y="109"/>
                  </a:lnTo>
                  <a:lnTo>
                    <a:pt x="3" y="154"/>
                  </a:lnTo>
                  <a:lnTo>
                    <a:pt x="0" y="213"/>
                  </a:lnTo>
                  <a:lnTo>
                    <a:pt x="22" y="213"/>
                  </a:lnTo>
                  <a:lnTo>
                    <a:pt x="26" y="154"/>
                  </a:lnTo>
                  <a:lnTo>
                    <a:pt x="30" y="109"/>
                  </a:lnTo>
                  <a:lnTo>
                    <a:pt x="37" y="77"/>
                  </a:lnTo>
                  <a:lnTo>
                    <a:pt x="45" y="52"/>
                  </a:lnTo>
                  <a:lnTo>
                    <a:pt x="52" y="37"/>
                  </a:lnTo>
                  <a:lnTo>
                    <a:pt x="60" y="30"/>
                  </a:lnTo>
                  <a:lnTo>
                    <a:pt x="67" y="24"/>
                  </a:lnTo>
                  <a:lnTo>
                    <a:pt x="75" y="22"/>
                  </a:lnTo>
                  <a:lnTo>
                    <a:pt x="77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3" name="Freeform 63"/>
            <p:cNvSpPr>
              <a:spLocks/>
            </p:cNvSpPr>
            <p:nvPr/>
          </p:nvSpPr>
          <p:spPr bwMode="auto">
            <a:xfrm>
              <a:off x="2748" y="2123"/>
              <a:ext cx="96" cy="77"/>
            </a:xfrm>
            <a:custGeom>
              <a:avLst/>
              <a:gdLst>
                <a:gd name="T0" fmla="*/ 0 w 193"/>
                <a:gd name="T1" fmla="*/ 1 h 153"/>
                <a:gd name="T2" fmla="*/ 0 w 193"/>
                <a:gd name="T3" fmla="*/ 1 h 153"/>
                <a:gd name="T4" fmla="*/ 1 w 193"/>
                <a:gd name="T5" fmla="*/ 1 h 153"/>
                <a:gd name="T6" fmla="*/ 3 w 193"/>
                <a:gd name="T7" fmla="*/ 2 h 153"/>
                <a:gd name="T8" fmla="*/ 4 w 193"/>
                <a:gd name="T9" fmla="*/ 3 h 153"/>
                <a:gd name="T10" fmla="*/ 4 w 193"/>
                <a:gd name="T11" fmla="*/ 3 h 153"/>
                <a:gd name="T12" fmla="*/ 5 w 193"/>
                <a:gd name="T13" fmla="*/ 4 h 153"/>
                <a:gd name="T14" fmla="*/ 5 w 193"/>
                <a:gd name="T15" fmla="*/ 4 h 153"/>
                <a:gd name="T16" fmla="*/ 5 w 193"/>
                <a:gd name="T17" fmla="*/ 5 h 153"/>
                <a:gd name="T18" fmla="*/ 5 w 193"/>
                <a:gd name="T19" fmla="*/ 5 h 153"/>
                <a:gd name="T20" fmla="*/ 5 w 193"/>
                <a:gd name="T21" fmla="*/ 5 h 153"/>
                <a:gd name="T22" fmla="*/ 5 w 193"/>
                <a:gd name="T23" fmla="*/ 5 h 153"/>
                <a:gd name="T24" fmla="*/ 6 w 193"/>
                <a:gd name="T25" fmla="*/ 4 h 153"/>
                <a:gd name="T26" fmla="*/ 5 w 193"/>
                <a:gd name="T27" fmla="*/ 4 h 153"/>
                <a:gd name="T28" fmla="*/ 5 w 193"/>
                <a:gd name="T29" fmla="*/ 3 h 153"/>
                <a:gd name="T30" fmla="*/ 4 w 193"/>
                <a:gd name="T31" fmla="*/ 2 h 153"/>
                <a:gd name="T32" fmla="*/ 3 w 193"/>
                <a:gd name="T33" fmla="*/ 1 h 153"/>
                <a:gd name="T34" fmla="*/ 1 w 193"/>
                <a:gd name="T35" fmla="*/ 1 h 153"/>
                <a:gd name="T36" fmla="*/ 0 w 193"/>
                <a:gd name="T37" fmla="*/ 0 h 153"/>
                <a:gd name="T38" fmla="*/ 0 w 193"/>
                <a:gd name="T39" fmla="*/ 0 h 153"/>
                <a:gd name="T40" fmla="*/ 0 w 193"/>
                <a:gd name="T41" fmla="*/ 1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3" h="153">
                  <a:moveTo>
                    <a:pt x="0" y="23"/>
                  </a:moveTo>
                  <a:lnTo>
                    <a:pt x="0" y="23"/>
                  </a:lnTo>
                  <a:lnTo>
                    <a:pt x="57" y="31"/>
                  </a:lnTo>
                  <a:lnTo>
                    <a:pt x="100" y="46"/>
                  </a:lnTo>
                  <a:lnTo>
                    <a:pt x="130" y="65"/>
                  </a:lnTo>
                  <a:lnTo>
                    <a:pt x="153" y="85"/>
                  </a:lnTo>
                  <a:lnTo>
                    <a:pt x="164" y="104"/>
                  </a:lnTo>
                  <a:lnTo>
                    <a:pt x="170" y="121"/>
                  </a:lnTo>
                  <a:lnTo>
                    <a:pt x="168" y="129"/>
                  </a:lnTo>
                  <a:lnTo>
                    <a:pt x="168" y="131"/>
                  </a:lnTo>
                  <a:lnTo>
                    <a:pt x="172" y="153"/>
                  </a:lnTo>
                  <a:lnTo>
                    <a:pt x="191" y="140"/>
                  </a:lnTo>
                  <a:lnTo>
                    <a:pt x="193" y="121"/>
                  </a:lnTo>
                  <a:lnTo>
                    <a:pt x="187" y="97"/>
                  </a:lnTo>
                  <a:lnTo>
                    <a:pt x="172" y="70"/>
                  </a:lnTo>
                  <a:lnTo>
                    <a:pt x="145" y="46"/>
                  </a:lnTo>
                  <a:lnTo>
                    <a:pt x="108" y="23"/>
                  </a:lnTo>
                  <a:lnTo>
                    <a:pt x="61" y="8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4" name="Freeform 64"/>
            <p:cNvSpPr>
              <a:spLocks/>
            </p:cNvSpPr>
            <p:nvPr/>
          </p:nvSpPr>
          <p:spPr bwMode="auto">
            <a:xfrm>
              <a:off x="2678" y="2120"/>
              <a:ext cx="70" cy="15"/>
            </a:xfrm>
            <a:custGeom>
              <a:avLst/>
              <a:gdLst>
                <a:gd name="T0" fmla="*/ 0 w 139"/>
                <a:gd name="T1" fmla="*/ 1 h 30"/>
                <a:gd name="T2" fmla="*/ 0 w 139"/>
                <a:gd name="T3" fmla="*/ 1 h 30"/>
                <a:gd name="T4" fmla="*/ 1 w 139"/>
                <a:gd name="T5" fmla="*/ 1 h 30"/>
                <a:gd name="T6" fmla="*/ 1 w 139"/>
                <a:gd name="T7" fmla="*/ 1 h 30"/>
                <a:gd name="T8" fmla="*/ 2 w 139"/>
                <a:gd name="T9" fmla="*/ 1 h 30"/>
                <a:gd name="T10" fmla="*/ 2 w 139"/>
                <a:gd name="T11" fmla="*/ 1 h 30"/>
                <a:gd name="T12" fmla="*/ 3 w 139"/>
                <a:gd name="T13" fmla="*/ 1 h 30"/>
                <a:gd name="T14" fmla="*/ 3 w 139"/>
                <a:gd name="T15" fmla="*/ 1 h 30"/>
                <a:gd name="T16" fmla="*/ 4 w 139"/>
                <a:gd name="T17" fmla="*/ 1 h 30"/>
                <a:gd name="T18" fmla="*/ 5 w 139"/>
                <a:gd name="T19" fmla="*/ 1 h 30"/>
                <a:gd name="T20" fmla="*/ 5 w 139"/>
                <a:gd name="T21" fmla="*/ 1 h 30"/>
                <a:gd name="T22" fmla="*/ 4 w 139"/>
                <a:gd name="T23" fmla="*/ 1 h 30"/>
                <a:gd name="T24" fmla="*/ 3 w 139"/>
                <a:gd name="T25" fmla="*/ 1 h 30"/>
                <a:gd name="T26" fmla="*/ 3 w 139"/>
                <a:gd name="T27" fmla="*/ 1 h 30"/>
                <a:gd name="T28" fmla="*/ 2 w 139"/>
                <a:gd name="T29" fmla="*/ 1 h 30"/>
                <a:gd name="T30" fmla="*/ 2 w 139"/>
                <a:gd name="T31" fmla="*/ 0 h 30"/>
                <a:gd name="T32" fmla="*/ 1 w 139"/>
                <a:gd name="T33" fmla="*/ 0 h 30"/>
                <a:gd name="T34" fmla="*/ 1 w 139"/>
                <a:gd name="T35" fmla="*/ 0 h 30"/>
                <a:gd name="T36" fmla="*/ 0 w 139"/>
                <a:gd name="T37" fmla="*/ 0 h 30"/>
                <a:gd name="T38" fmla="*/ 0 w 139"/>
                <a:gd name="T39" fmla="*/ 1 h 30"/>
                <a:gd name="T40" fmla="*/ 0 w 139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30">
                  <a:moveTo>
                    <a:pt x="0" y="24"/>
                  </a:moveTo>
                  <a:lnTo>
                    <a:pt x="0" y="26"/>
                  </a:lnTo>
                  <a:lnTo>
                    <a:pt x="11" y="26"/>
                  </a:lnTo>
                  <a:lnTo>
                    <a:pt x="24" y="26"/>
                  </a:lnTo>
                  <a:lnTo>
                    <a:pt x="39" y="26"/>
                  </a:lnTo>
                  <a:lnTo>
                    <a:pt x="58" y="28"/>
                  </a:lnTo>
                  <a:lnTo>
                    <a:pt x="77" y="28"/>
                  </a:lnTo>
                  <a:lnTo>
                    <a:pt x="96" y="28"/>
                  </a:lnTo>
                  <a:lnTo>
                    <a:pt x="117" y="30"/>
                  </a:lnTo>
                  <a:lnTo>
                    <a:pt x="139" y="28"/>
                  </a:lnTo>
                  <a:lnTo>
                    <a:pt x="139" y="5"/>
                  </a:lnTo>
                  <a:lnTo>
                    <a:pt x="117" y="4"/>
                  </a:lnTo>
                  <a:lnTo>
                    <a:pt x="96" y="2"/>
                  </a:lnTo>
                  <a:lnTo>
                    <a:pt x="77" y="2"/>
                  </a:lnTo>
                  <a:lnTo>
                    <a:pt x="58" y="2"/>
                  </a:lnTo>
                  <a:lnTo>
                    <a:pt x="39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5" name="Freeform 65"/>
            <p:cNvSpPr>
              <a:spLocks/>
            </p:cNvSpPr>
            <p:nvPr/>
          </p:nvSpPr>
          <p:spPr bwMode="auto">
            <a:xfrm>
              <a:off x="2578" y="2121"/>
              <a:ext cx="100" cy="69"/>
            </a:xfrm>
            <a:custGeom>
              <a:avLst/>
              <a:gdLst>
                <a:gd name="T0" fmla="*/ 1 w 200"/>
                <a:gd name="T1" fmla="*/ 4 h 137"/>
                <a:gd name="T2" fmla="*/ 1 w 200"/>
                <a:gd name="T3" fmla="*/ 4 h 137"/>
                <a:gd name="T4" fmla="*/ 1 w 200"/>
                <a:gd name="T5" fmla="*/ 4 h 137"/>
                <a:gd name="T6" fmla="*/ 1 w 200"/>
                <a:gd name="T7" fmla="*/ 4 h 137"/>
                <a:gd name="T8" fmla="*/ 1 w 200"/>
                <a:gd name="T9" fmla="*/ 3 h 137"/>
                <a:gd name="T10" fmla="*/ 2 w 200"/>
                <a:gd name="T11" fmla="*/ 3 h 137"/>
                <a:gd name="T12" fmla="*/ 3 w 200"/>
                <a:gd name="T13" fmla="*/ 2 h 137"/>
                <a:gd name="T14" fmla="*/ 4 w 200"/>
                <a:gd name="T15" fmla="*/ 2 h 137"/>
                <a:gd name="T16" fmla="*/ 5 w 200"/>
                <a:gd name="T17" fmla="*/ 1 h 137"/>
                <a:gd name="T18" fmla="*/ 7 w 200"/>
                <a:gd name="T19" fmla="*/ 1 h 137"/>
                <a:gd name="T20" fmla="*/ 7 w 200"/>
                <a:gd name="T21" fmla="*/ 0 h 137"/>
                <a:gd name="T22" fmla="*/ 5 w 200"/>
                <a:gd name="T23" fmla="*/ 1 h 137"/>
                <a:gd name="T24" fmla="*/ 3 w 200"/>
                <a:gd name="T25" fmla="*/ 1 h 137"/>
                <a:gd name="T26" fmla="*/ 2 w 200"/>
                <a:gd name="T27" fmla="*/ 1 h 137"/>
                <a:gd name="T28" fmla="*/ 1 w 200"/>
                <a:gd name="T29" fmla="*/ 2 h 137"/>
                <a:gd name="T30" fmla="*/ 1 w 200"/>
                <a:gd name="T31" fmla="*/ 3 h 137"/>
                <a:gd name="T32" fmla="*/ 0 w 200"/>
                <a:gd name="T33" fmla="*/ 4 h 137"/>
                <a:gd name="T34" fmla="*/ 1 w 200"/>
                <a:gd name="T35" fmla="*/ 4 h 137"/>
                <a:gd name="T36" fmla="*/ 1 w 200"/>
                <a:gd name="T37" fmla="*/ 5 h 137"/>
                <a:gd name="T38" fmla="*/ 1 w 200"/>
                <a:gd name="T39" fmla="*/ 5 h 137"/>
                <a:gd name="T40" fmla="*/ 1 w 200"/>
                <a:gd name="T41" fmla="*/ 4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0" h="137">
                  <a:moveTo>
                    <a:pt x="22" y="115"/>
                  </a:moveTo>
                  <a:lnTo>
                    <a:pt x="22" y="115"/>
                  </a:lnTo>
                  <a:lnTo>
                    <a:pt x="24" y="115"/>
                  </a:lnTo>
                  <a:lnTo>
                    <a:pt x="22" y="105"/>
                  </a:lnTo>
                  <a:lnTo>
                    <a:pt x="30" y="90"/>
                  </a:lnTo>
                  <a:lnTo>
                    <a:pt x="43" y="69"/>
                  </a:lnTo>
                  <a:lnTo>
                    <a:pt x="66" y="51"/>
                  </a:lnTo>
                  <a:lnTo>
                    <a:pt x="100" y="35"/>
                  </a:lnTo>
                  <a:lnTo>
                    <a:pt x="141" y="24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141" y="2"/>
                  </a:lnTo>
                  <a:lnTo>
                    <a:pt x="92" y="13"/>
                  </a:lnTo>
                  <a:lnTo>
                    <a:pt x="54" y="32"/>
                  </a:lnTo>
                  <a:lnTo>
                    <a:pt x="24" y="54"/>
                  </a:lnTo>
                  <a:lnTo>
                    <a:pt x="7" y="79"/>
                  </a:lnTo>
                  <a:lnTo>
                    <a:pt x="0" y="102"/>
                  </a:lnTo>
                  <a:lnTo>
                    <a:pt x="1" y="122"/>
                  </a:lnTo>
                  <a:lnTo>
                    <a:pt x="18" y="137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6" name="Freeform 66"/>
            <p:cNvSpPr>
              <a:spLocks/>
            </p:cNvSpPr>
            <p:nvPr/>
          </p:nvSpPr>
          <p:spPr bwMode="auto">
            <a:xfrm>
              <a:off x="2587" y="2179"/>
              <a:ext cx="33" cy="109"/>
            </a:xfrm>
            <a:custGeom>
              <a:avLst/>
              <a:gdLst>
                <a:gd name="T0" fmla="*/ 3 w 66"/>
                <a:gd name="T1" fmla="*/ 6 h 219"/>
                <a:gd name="T2" fmla="*/ 3 w 66"/>
                <a:gd name="T3" fmla="*/ 6 h 219"/>
                <a:gd name="T4" fmla="*/ 3 w 66"/>
                <a:gd name="T5" fmla="*/ 5 h 219"/>
                <a:gd name="T6" fmla="*/ 2 w 66"/>
                <a:gd name="T7" fmla="*/ 3 h 219"/>
                <a:gd name="T8" fmla="*/ 2 w 66"/>
                <a:gd name="T9" fmla="*/ 2 h 219"/>
                <a:gd name="T10" fmla="*/ 2 w 66"/>
                <a:gd name="T11" fmla="*/ 1 h 219"/>
                <a:gd name="T12" fmla="*/ 2 w 66"/>
                <a:gd name="T13" fmla="*/ 0 h 219"/>
                <a:gd name="T14" fmla="*/ 2 w 66"/>
                <a:gd name="T15" fmla="*/ 0 h 219"/>
                <a:gd name="T16" fmla="*/ 1 w 66"/>
                <a:gd name="T17" fmla="*/ 0 h 219"/>
                <a:gd name="T18" fmla="*/ 1 w 66"/>
                <a:gd name="T19" fmla="*/ 0 h 219"/>
                <a:gd name="T20" fmla="*/ 0 w 66"/>
                <a:gd name="T21" fmla="*/ 0 h 219"/>
                <a:gd name="T22" fmla="*/ 1 w 66"/>
                <a:gd name="T23" fmla="*/ 0 h 219"/>
                <a:gd name="T24" fmla="*/ 1 w 66"/>
                <a:gd name="T25" fmla="*/ 0 h 219"/>
                <a:gd name="T26" fmla="*/ 1 w 66"/>
                <a:gd name="T27" fmla="*/ 1 h 219"/>
                <a:gd name="T28" fmla="*/ 1 w 66"/>
                <a:gd name="T29" fmla="*/ 1 h 219"/>
                <a:gd name="T30" fmla="*/ 2 w 66"/>
                <a:gd name="T31" fmla="*/ 2 h 219"/>
                <a:gd name="T32" fmla="*/ 2 w 66"/>
                <a:gd name="T33" fmla="*/ 3 h 219"/>
                <a:gd name="T34" fmla="*/ 2 w 66"/>
                <a:gd name="T35" fmla="*/ 5 h 219"/>
                <a:gd name="T36" fmla="*/ 2 w 66"/>
                <a:gd name="T37" fmla="*/ 6 h 219"/>
                <a:gd name="T38" fmla="*/ 2 w 66"/>
                <a:gd name="T39" fmla="*/ 6 h 219"/>
                <a:gd name="T40" fmla="*/ 3 w 66"/>
                <a:gd name="T41" fmla="*/ 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219">
                  <a:moveTo>
                    <a:pt x="65" y="219"/>
                  </a:moveTo>
                  <a:lnTo>
                    <a:pt x="65" y="219"/>
                  </a:lnTo>
                  <a:lnTo>
                    <a:pt x="66" y="160"/>
                  </a:lnTo>
                  <a:lnTo>
                    <a:pt x="63" y="115"/>
                  </a:lnTo>
                  <a:lnTo>
                    <a:pt x="59" y="77"/>
                  </a:lnTo>
                  <a:lnTo>
                    <a:pt x="53" y="49"/>
                  </a:lnTo>
                  <a:lnTo>
                    <a:pt x="42" y="30"/>
                  </a:lnTo>
                  <a:lnTo>
                    <a:pt x="33" y="15"/>
                  </a:lnTo>
                  <a:lnTo>
                    <a:pt x="19" y="4"/>
                  </a:lnTo>
                  <a:lnTo>
                    <a:pt x="4" y="0"/>
                  </a:lnTo>
                  <a:lnTo>
                    <a:pt x="0" y="22"/>
                  </a:lnTo>
                  <a:lnTo>
                    <a:pt x="8" y="26"/>
                  </a:lnTo>
                  <a:lnTo>
                    <a:pt x="14" y="30"/>
                  </a:lnTo>
                  <a:lnTo>
                    <a:pt x="23" y="41"/>
                  </a:lnTo>
                  <a:lnTo>
                    <a:pt x="31" y="56"/>
                  </a:lnTo>
                  <a:lnTo>
                    <a:pt x="36" y="81"/>
                  </a:lnTo>
                  <a:lnTo>
                    <a:pt x="40" y="115"/>
                  </a:lnTo>
                  <a:lnTo>
                    <a:pt x="40" y="160"/>
                  </a:lnTo>
                  <a:lnTo>
                    <a:pt x="42" y="219"/>
                  </a:lnTo>
                  <a:lnTo>
                    <a:pt x="65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7" name="Freeform 67"/>
            <p:cNvSpPr>
              <a:spLocks/>
            </p:cNvSpPr>
            <p:nvPr/>
          </p:nvSpPr>
          <p:spPr bwMode="auto">
            <a:xfrm>
              <a:off x="2539" y="2288"/>
              <a:ext cx="80" cy="123"/>
            </a:xfrm>
            <a:custGeom>
              <a:avLst/>
              <a:gdLst>
                <a:gd name="T0" fmla="*/ 0 w 161"/>
                <a:gd name="T1" fmla="*/ 8 h 245"/>
                <a:gd name="T2" fmla="*/ 0 w 161"/>
                <a:gd name="T3" fmla="*/ 8 h 245"/>
                <a:gd name="T4" fmla="*/ 0 w 161"/>
                <a:gd name="T5" fmla="*/ 8 h 245"/>
                <a:gd name="T6" fmla="*/ 1 w 161"/>
                <a:gd name="T7" fmla="*/ 8 h 245"/>
                <a:gd name="T8" fmla="*/ 2 w 161"/>
                <a:gd name="T9" fmla="*/ 7 h 245"/>
                <a:gd name="T10" fmla="*/ 2 w 161"/>
                <a:gd name="T11" fmla="*/ 7 h 245"/>
                <a:gd name="T12" fmla="*/ 3 w 161"/>
                <a:gd name="T13" fmla="*/ 5 h 245"/>
                <a:gd name="T14" fmla="*/ 4 w 161"/>
                <a:gd name="T15" fmla="*/ 4 h 245"/>
                <a:gd name="T16" fmla="*/ 4 w 161"/>
                <a:gd name="T17" fmla="*/ 2 h 245"/>
                <a:gd name="T18" fmla="*/ 5 w 161"/>
                <a:gd name="T19" fmla="*/ 0 h 245"/>
                <a:gd name="T20" fmla="*/ 4 w 161"/>
                <a:gd name="T21" fmla="*/ 0 h 245"/>
                <a:gd name="T22" fmla="*/ 4 w 161"/>
                <a:gd name="T23" fmla="*/ 2 h 245"/>
                <a:gd name="T24" fmla="*/ 3 w 161"/>
                <a:gd name="T25" fmla="*/ 4 h 245"/>
                <a:gd name="T26" fmla="*/ 2 w 161"/>
                <a:gd name="T27" fmla="*/ 5 h 245"/>
                <a:gd name="T28" fmla="*/ 2 w 161"/>
                <a:gd name="T29" fmla="*/ 6 h 245"/>
                <a:gd name="T30" fmla="*/ 1 w 161"/>
                <a:gd name="T31" fmla="*/ 7 h 245"/>
                <a:gd name="T32" fmla="*/ 1 w 161"/>
                <a:gd name="T33" fmla="*/ 7 h 245"/>
                <a:gd name="T34" fmla="*/ 0 w 161"/>
                <a:gd name="T35" fmla="*/ 7 h 245"/>
                <a:gd name="T36" fmla="*/ 0 w 161"/>
                <a:gd name="T37" fmla="*/ 8 h 245"/>
                <a:gd name="T38" fmla="*/ 0 w 161"/>
                <a:gd name="T39" fmla="*/ 8 h 245"/>
                <a:gd name="T40" fmla="*/ 0 w 161"/>
                <a:gd name="T41" fmla="*/ 8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1" h="245">
                  <a:moveTo>
                    <a:pt x="0" y="228"/>
                  </a:moveTo>
                  <a:lnTo>
                    <a:pt x="2" y="241"/>
                  </a:lnTo>
                  <a:lnTo>
                    <a:pt x="23" y="245"/>
                  </a:lnTo>
                  <a:lnTo>
                    <a:pt x="44" y="236"/>
                  </a:lnTo>
                  <a:lnTo>
                    <a:pt x="66" y="221"/>
                  </a:lnTo>
                  <a:lnTo>
                    <a:pt x="93" y="194"/>
                  </a:lnTo>
                  <a:lnTo>
                    <a:pt x="117" y="158"/>
                  </a:lnTo>
                  <a:lnTo>
                    <a:pt x="138" y="115"/>
                  </a:lnTo>
                  <a:lnTo>
                    <a:pt x="153" y="62"/>
                  </a:lnTo>
                  <a:lnTo>
                    <a:pt x="161" y="0"/>
                  </a:lnTo>
                  <a:lnTo>
                    <a:pt x="138" y="0"/>
                  </a:lnTo>
                  <a:lnTo>
                    <a:pt x="130" y="58"/>
                  </a:lnTo>
                  <a:lnTo>
                    <a:pt x="115" y="107"/>
                  </a:lnTo>
                  <a:lnTo>
                    <a:pt x="95" y="147"/>
                  </a:lnTo>
                  <a:lnTo>
                    <a:pt x="74" y="179"/>
                  </a:lnTo>
                  <a:lnTo>
                    <a:pt x="51" y="202"/>
                  </a:lnTo>
                  <a:lnTo>
                    <a:pt x="32" y="217"/>
                  </a:lnTo>
                  <a:lnTo>
                    <a:pt x="19" y="222"/>
                  </a:lnTo>
                  <a:lnTo>
                    <a:pt x="21" y="226"/>
                  </a:lnTo>
                  <a:lnTo>
                    <a:pt x="23" y="23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8" name="Freeform 68"/>
            <p:cNvSpPr>
              <a:spLocks/>
            </p:cNvSpPr>
            <p:nvPr/>
          </p:nvSpPr>
          <p:spPr bwMode="auto">
            <a:xfrm>
              <a:off x="2539" y="2248"/>
              <a:ext cx="53" cy="160"/>
            </a:xfrm>
            <a:custGeom>
              <a:avLst/>
              <a:gdLst>
                <a:gd name="T0" fmla="*/ 3 w 106"/>
                <a:gd name="T1" fmla="*/ 0 h 320"/>
                <a:gd name="T2" fmla="*/ 3 w 106"/>
                <a:gd name="T3" fmla="*/ 0 h 320"/>
                <a:gd name="T4" fmla="*/ 3 w 106"/>
                <a:gd name="T5" fmla="*/ 2 h 320"/>
                <a:gd name="T6" fmla="*/ 3 w 106"/>
                <a:gd name="T7" fmla="*/ 4 h 320"/>
                <a:gd name="T8" fmla="*/ 2 w 106"/>
                <a:gd name="T9" fmla="*/ 6 h 320"/>
                <a:gd name="T10" fmla="*/ 2 w 106"/>
                <a:gd name="T11" fmla="*/ 7 h 320"/>
                <a:gd name="T12" fmla="*/ 1 w 106"/>
                <a:gd name="T13" fmla="*/ 8 h 320"/>
                <a:gd name="T14" fmla="*/ 1 w 106"/>
                <a:gd name="T15" fmla="*/ 9 h 320"/>
                <a:gd name="T16" fmla="*/ 1 w 106"/>
                <a:gd name="T17" fmla="*/ 10 h 320"/>
                <a:gd name="T18" fmla="*/ 0 w 106"/>
                <a:gd name="T19" fmla="*/ 10 h 320"/>
                <a:gd name="T20" fmla="*/ 1 w 106"/>
                <a:gd name="T21" fmla="*/ 10 h 320"/>
                <a:gd name="T22" fmla="*/ 1 w 106"/>
                <a:gd name="T23" fmla="*/ 10 h 320"/>
                <a:gd name="T24" fmla="*/ 2 w 106"/>
                <a:gd name="T25" fmla="*/ 10 h 320"/>
                <a:gd name="T26" fmla="*/ 2 w 106"/>
                <a:gd name="T27" fmla="*/ 9 h 320"/>
                <a:gd name="T28" fmla="*/ 2 w 106"/>
                <a:gd name="T29" fmla="*/ 8 h 320"/>
                <a:gd name="T30" fmla="*/ 3 w 106"/>
                <a:gd name="T31" fmla="*/ 6 h 320"/>
                <a:gd name="T32" fmla="*/ 3 w 106"/>
                <a:gd name="T33" fmla="*/ 4 h 320"/>
                <a:gd name="T34" fmla="*/ 4 w 106"/>
                <a:gd name="T35" fmla="*/ 2 h 320"/>
                <a:gd name="T36" fmla="*/ 4 w 106"/>
                <a:gd name="T37" fmla="*/ 0 h 320"/>
                <a:gd name="T38" fmla="*/ 4 w 106"/>
                <a:gd name="T39" fmla="*/ 0 h 320"/>
                <a:gd name="T40" fmla="*/ 3 w 106"/>
                <a:gd name="T41" fmla="*/ 0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320">
                  <a:moveTo>
                    <a:pt x="81" y="0"/>
                  </a:moveTo>
                  <a:lnTo>
                    <a:pt x="79" y="0"/>
                  </a:lnTo>
                  <a:lnTo>
                    <a:pt x="78" y="62"/>
                  </a:lnTo>
                  <a:lnTo>
                    <a:pt x="68" y="118"/>
                  </a:lnTo>
                  <a:lnTo>
                    <a:pt x="55" y="173"/>
                  </a:lnTo>
                  <a:lnTo>
                    <a:pt x="40" y="218"/>
                  </a:lnTo>
                  <a:lnTo>
                    <a:pt x="25" y="256"/>
                  </a:lnTo>
                  <a:lnTo>
                    <a:pt x="13" y="286"/>
                  </a:lnTo>
                  <a:lnTo>
                    <a:pt x="4" y="303"/>
                  </a:lnTo>
                  <a:lnTo>
                    <a:pt x="0" y="309"/>
                  </a:lnTo>
                  <a:lnTo>
                    <a:pt x="23" y="320"/>
                  </a:lnTo>
                  <a:lnTo>
                    <a:pt x="27" y="315"/>
                  </a:lnTo>
                  <a:lnTo>
                    <a:pt x="36" y="294"/>
                  </a:lnTo>
                  <a:lnTo>
                    <a:pt x="47" y="264"/>
                  </a:lnTo>
                  <a:lnTo>
                    <a:pt x="62" y="226"/>
                  </a:lnTo>
                  <a:lnTo>
                    <a:pt x="78" y="177"/>
                  </a:lnTo>
                  <a:lnTo>
                    <a:pt x="91" y="122"/>
                  </a:lnTo>
                  <a:lnTo>
                    <a:pt x="100" y="62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19" name="Freeform 69"/>
            <p:cNvSpPr>
              <a:spLocks/>
            </p:cNvSpPr>
            <p:nvPr/>
          </p:nvSpPr>
          <p:spPr bwMode="auto">
            <a:xfrm>
              <a:off x="2560" y="2112"/>
              <a:ext cx="31" cy="136"/>
            </a:xfrm>
            <a:custGeom>
              <a:avLst/>
              <a:gdLst>
                <a:gd name="T0" fmla="*/ 1 w 62"/>
                <a:gd name="T1" fmla="*/ 0 h 272"/>
                <a:gd name="T2" fmla="*/ 1 w 62"/>
                <a:gd name="T3" fmla="*/ 1 h 272"/>
                <a:gd name="T4" fmla="*/ 1 w 62"/>
                <a:gd name="T5" fmla="*/ 1 h 272"/>
                <a:gd name="T6" fmla="*/ 1 w 62"/>
                <a:gd name="T7" fmla="*/ 3 h 272"/>
                <a:gd name="T8" fmla="*/ 2 w 62"/>
                <a:gd name="T9" fmla="*/ 5 h 272"/>
                <a:gd name="T10" fmla="*/ 2 w 62"/>
                <a:gd name="T11" fmla="*/ 9 h 272"/>
                <a:gd name="T12" fmla="*/ 2 w 62"/>
                <a:gd name="T13" fmla="*/ 9 h 272"/>
                <a:gd name="T14" fmla="*/ 2 w 62"/>
                <a:gd name="T15" fmla="*/ 5 h 272"/>
                <a:gd name="T16" fmla="*/ 2 w 62"/>
                <a:gd name="T17" fmla="*/ 3 h 272"/>
                <a:gd name="T18" fmla="*/ 1 w 62"/>
                <a:gd name="T19" fmla="*/ 1 h 272"/>
                <a:gd name="T20" fmla="*/ 1 w 62"/>
                <a:gd name="T21" fmla="*/ 1 h 272"/>
                <a:gd name="T22" fmla="*/ 1 w 62"/>
                <a:gd name="T23" fmla="*/ 1 h 272"/>
                <a:gd name="T24" fmla="*/ 1 w 62"/>
                <a:gd name="T25" fmla="*/ 0 h 272"/>
                <a:gd name="T26" fmla="*/ 0 w 62"/>
                <a:gd name="T27" fmla="*/ 1 h 272"/>
                <a:gd name="T28" fmla="*/ 1 w 62"/>
                <a:gd name="T29" fmla="*/ 1 h 272"/>
                <a:gd name="T30" fmla="*/ 1 w 62"/>
                <a:gd name="T31" fmla="*/ 0 h 2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272">
                  <a:moveTo>
                    <a:pt x="9" y="0"/>
                  </a:moveTo>
                  <a:lnTo>
                    <a:pt x="4" y="13"/>
                  </a:lnTo>
                  <a:lnTo>
                    <a:pt x="9" y="28"/>
                  </a:lnTo>
                  <a:lnTo>
                    <a:pt x="22" y="77"/>
                  </a:lnTo>
                  <a:lnTo>
                    <a:pt x="36" y="158"/>
                  </a:lnTo>
                  <a:lnTo>
                    <a:pt x="39" y="272"/>
                  </a:lnTo>
                  <a:lnTo>
                    <a:pt x="62" y="272"/>
                  </a:lnTo>
                  <a:lnTo>
                    <a:pt x="58" y="158"/>
                  </a:lnTo>
                  <a:lnTo>
                    <a:pt x="45" y="73"/>
                  </a:lnTo>
                  <a:lnTo>
                    <a:pt x="32" y="24"/>
                  </a:lnTo>
                  <a:lnTo>
                    <a:pt x="26" y="5"/>
                  </a:lnTo>
                  <a:lnTo>
                    <a:pt x="20" y="19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0" name="Freeform 70"/>
            <p:cNvSpPr>
              <a:spLocks/>
            </p:cNvSpPr>
            <p:nvPr/>
          </p:nvSpPr>
          <p:spPr bwMode="auto">
            <a:xfrm>
              <a:off x="2565" y="2069"/>
              <a:ext cx="118" cy="52"/>
            </a:xfrm>
            <a:custGeom>
              <a:avLst/>
              <a:gdLst>
                <a:gd name="T0" fmla="*/ 7 w 238"/>
                <a:gd name="T1" fmla="*/ 0 h 104"/>
                <a:gd name="T2" fmla="*/ 7 w 238"/>
                <a:gd name="T3" fmla="*/ 0 h 104"/>
                <a:gd name="T4" fmla="*/ 6 w 238"/>
                <a:gd name="T5" fmla="*/ 1 h 104"/>
                <a:gd name="T6" fmla="*/ 4 w 238"/>
                <a:gd name="T7" fmla="*/ 1 h 104"/>
                <a:gd name="T8" fmla="*/ 3 w 238"/>
                <a:gd name="T9" fmla="*/ 1 h 104"/>
                <a:gd name="T10" fmla="*/ 2 w 238"/>
                <a:gd name="T11" fmla="*/ 2 h 104"/>
                <a:gd name="T12" fmla="*/ 1 w 238"/>
                <a:gd name="T13" fmla="*/ 2 h 104"/>
                <a:gd name="T14" fmla="*/ 0 w 238"/>
                <a:gd name="T15" fmla="*/ 3 h 104"/>
                <a:gd name="T16" fmla="*/ 0 w 238"/>
                <a:gd name="T17" fmla="*/ 3 h 104"/>
                <a:gd name="T18" fmla="*/ 0 w 238"/>
                <a:gd name="T19" fmla="*/ 3 h 104"/>
                <a:gd name="T20" fmla="*/ 0 w 238"/>
                <a:gd name="T21" fmla="*/ 4 h 104"/>
                <a:gd name="T22" fmla="*/ 0 w 238"/>
                <a:gd name="T23" fmla="*/ 4 h 104"/>
                <a:gd name="T24" fmla="*/ 1 w 238"/>
                <a:gd name="T25" fmla="*/ 3 h 104"/>
                <a:gd name="T26" fmla="*/ 1 w 238"/>
                <a:gd name="T27" fmla="*/ 3 h 104"/>
                <a:gd name="T28" fmla="*/ 2 w 238"/>
                <a:gd name="T29" fmla="*/ 2 h 104"/>
                <a:gd name="T30" fmla="*/ 3 w 238"/>
                <a:gd name="T31" fmla="*/ 2 h 104"/>
                <a:gd name="T32" fmla="*/ 5 w 238"/>
                <a:gd name="T33" fmla="*/ 2 h 104"/>
                <a:gd name="T34" fmla="*/ 6 w 238"/>
                <a:gd name="T35" fmla="*/ 1 h 104"/>
                <a:gd name="T36" fmla="*/ 7 w 238"/>
                <a:gd name="T37" fmla="*/ 1 h 104"/>
                <a:gd name="T38" fmla="*/ 7 w 238"/>
                <a:gd name="T39" fmla="*/ 1 h 104"/>
                <a:gd name="T40" fmla="*/ 7 w 238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8" h="104">
                  <a:moveTo>
                    <a:pt x="238" y="0"/>
                  </a:moveTo>
                  <a:lnTo>
                    <a:pt x="238" y="0"/>
                  </a:lnTo>
                  <a:lnTo>
                    <a:pt x="198" y="2"/>
                  </a:lnTo>
                  <a:lnTo>
                    <a:pt x="157" y="11"/>
                  </a:lnTo>
                  <a:lnTo>
                    <a:pt x="115" y="24"/>
                  </a:lnTo>
                  <a:lnTo>
                    <a:pt x="79" y="39"/>
                  </a:lnTo>
                  <a:lnTo>
                    <a:pt x="45" y="56"/>
                  </a:lnTo>
                  <a:lnTo>
                    <a:pt x="21" y="70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1" y="104"/>
                  </a:lnTo>
                  <a:lnTo>
                    <a:pt x="17" y="100"/>
                  </a:lnTo>
                  <a:lnTo>
                    <a:pt x="32" y="92"/>
                  </a:lnTo>
                  <a:lnTo>
                    <a:pt x="57" y="79"/>
                  </a:lnTo>
                  <a:lnTo>
                    <a:pt x="87" y="62"/>
                  </a:lnTo>
                  <a:lnTo>
                    <a:pt x="123" y="47"/>
                  </a:lnTo>
                  <a:lnTo>
                    <a:pt x="161" y="34"/>
                  </a:lnTo>
                  <a:lnTo>
                    <a:pt x="198" y="24"/>
                  </a:lnTo>
                  <a:lnTo>
                    <a:pt x="238" y="2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1" name="Freeform 71"/>
            <p:cNvSpPr>
              <a:spLocks/>
            </p:cNvSpPr>
            <p:nvPr/>
          </p:nvSpPr>
          <p:spPr bwMode="auto">
            <a:xfrm>
              <a:off x="2683" y="2068"/>
              <a:ext cx="62" cy="15"/>
            </a:xfrm>
            <a:custGeom>
              <a:avLst/>
              <a:gdLst>
                <a:gd name="T0" fmla="*/ 4 w 123"/>
                <a:gd name="T1" fmla="*/ 1 h 28"/>
                <a:gd name="T2" fmla="*/ 4 w 123"/>
                <a:gd name="T3" fmla="*/ 1 h 28"/>
                <a:gd name="T4" fmla="*/ 4 w 123"/>
                <a:gd name="T5" fmla="*/ 1 h 28"/>
                <a:gd name="T6" fmla="*/ 3 w 123"/>
                <a:gd name="T7" fmla="*/ 1 h 28"/>
                <a:gd name="T8" fmla="*/ 3 w 123"/>
                <a:gd name="T9" fmla="*/ 1 h 28"/>
                <a:gd name="T10" fmla="*/ 2 w 123"/>
                <a:gd name="T11" fmla="*/ 1 h 28"/>
                <a:gd name="T12" fmla="*/ 2 w 123"/>
                <a:gd name="T13" fmla="*/ 1 h 28"/>
                <a:gd name="T14" fmla="*/ 2 w 123"/>
                <a:gd name="T15" fmla="*/ 1 h 28"/>
                <a:gd name="T16" fmla="*/ 1 w 123"/>
                <a:gd name="T17" fmla="*/ 0 h 28"/>
                <a:gd name="T18" fmla="*/ 0 w 123"/>
                <a:gd name="T19" fmla="*/ 1 h 28"/>
                <a:gd name="T20" fmla="*/ 0 w 123"/>
                <a:gd name="T21" fmla="*/ 1 h 28"/>
                <a:gd name="T22" fmla="*/ 1 w 123"/>
                <a:gd name="T23" fmla="*/ 1 h 28"/>
                <a:gd name="T24" fmla="*/ 2 w 123"/>
                <a:gd name="T25" fmla="*/ 1 h 28"/>
                <a:gd name="T26" fmla="*/ 2 w 123"/>
                <a:gd name="T27" fmla="*/ 1 h 28"/>
                <a:gd name="T28" fmla="*/ 2 w 123"/>
                <a:gd name="T29" fmla="*/ 1 h 28"/>
                <a:gd name="T30" fmla="*/ 3 w 123"/>
                <a:gd name="T31" fmla="*/ 1 h 28"/>
                <a:gd name="T32" fmla="*/ 3 w 123"/>
                <a:gd name="T33" fmla="*/ 1 h 28"/>
                <a:gd name="T34" fmla="*/ 4 w 123"/>
                <a:gd name="T35" fmla="*/ 1 h 28"/>
                <a:gd name="T36" fmla="*/ 4 w 123"/>
                <a:gd name="T37" fmla="*/ 1 h 28"/>
                <a:gd name="T38" fmla="*/ 4 w 123"/>
                <a:gd name="T39" fmla="*/ 1 h 28"/>
                <a:gd name="T40" fmla="*/ 4 w 123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3" h="28">
                  <a:moveTo>
                    <a:pt x="123" y="6"/>
                  </a:moveTo>
                  <a:lnTo>
                    <a:pt x="123" y="6"/>
                  </a:lnTo>
                  <a:lnTo>
                    <a:pt x="107" y="6"/>
                  </a:lnTo>
                  <a:lnTo>
                    <a:pt x="92" y="4"/>
                  </a:lnTo>
                  <a:lnTo>
                    <a:pt x="77" y="2"/>
                  </a:lnTo>
                  <a:lnTo>
                    <a:pt x="64" y="2"/>
                  </a:lnTo>
                  <a:lnTo>
                    <a:pt x="49" y="2"/>
                  </a:lnTo>
                  <a:lnTo>
                    <a:pt x="34" y="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4"/>
                  </a:lnTo>
                  <a:lnTo>
                    <a:pt x="17" y="26"/>
                  </a:lnTo>
                  <a:lnTo>
                    <a:pt x="34" y="28"/>
                  </a:lnTo>
                  <a:lnTo>
                    <a:pt x="49" y="28"/>
                  </a:lnTo>
                  <a:lnTo>
                    <a:pt x="64" y="28"/>
                  </a:lnTo>
                  <a:lnTo>
                    <a:pt x="77" y="28"/>
                  </a:lnTo>
                  <a:lnTo>
                    <a:pt x="92" y="26"/>
                  </a:lnTo>
                  <a:lnTo>
                    <a:pt x="107" y="28"/>
                  </a:lnTo>
                  <a:lnTo>
                    <a:pt x="123" y="28"/>
                  </a:lnTo>
                  <a:lnTo>
                    <a:pt x="12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2" name="Freeform 72"/>
            <p:cNvSpPr>
              <a:spLocks/>
            </p:cNvSpPr>
            <p:nvPr/>
          </p:nvSpPr>
          <p:spPr bwMode="auto">
            <a:xfrm>
              <a:off x="1893" y="1911"/>
              <a:ext cx="641" cy="642"/>
            </a:xfrm>
            <a:custGeom>
              <a:avLst/>
              <a:gdLst>
                <a:gd name="T0" fmla="*/ 0 w 1283"/>
                <a:gd name="T1" fmla="*/ 22 h 1283"/>
                <a:gd name="T2" fmla="*/ 0 w 1283"/>
                <a:gd name="T3" fmla="*/ 26 h 1283"/>
                <a:gd name="T4" fmla="*/ 2 w 1283"/>
                <a:gd name="T5" fmla="*/ 29 h 1283"/>
                <a:gd name="T6" fmla="*/ 4 w 1283"/>
                <a:gd name="T7" fmla="*/ 33 h 1283"/>
                <a:gd name="T8" fmla="*/ 6 w 1283"/>
                <a:gd name="T9" fmla="*/ 36 h 1283"/>
                <a:gd name="T10" fmla="*/ 9 w 1283"/>
                <a:gd name="T11" fmla="*/ 38 h 1283"/>
                <a:gd name="T12" fmla="*/ 13 w 1283"/>
                <a:gd name="T13" fmla="*/ 39 h 1283"/>
                <a:gd name="T14" fmla="*/ 17 w 1283"/>
                <a:gd name="T15" fmla="*/ 40 h 1283"/>
                <a:gd name="T16" fmla="*/ 21 w 1283"/>
                <a:gd name="T17" fmla="*/ 41 h 1283"/>
                <a:gd name="T18" fmla="*/ 25 w 1283"/>
                <a:gd name="T19" fmla="*/ 40 h 1283"/>
                <a:gd name="T20" fmla="*/ 29 w 1283"/>
                <a:gd name="T21" fmla="*/ 38 h 1283"/>
                <a:gd name="T22" fmla="*/ 32 w 1283"/>
                <a:gd name="T23" fmla="*/ 36 h 1283"/>
                <a:gd name="T24" fmla="*/ 35 w 1283"/>
                <a:gd name="T25" fmla="*/ 34 h 1283"/>
                <a:gd name="T26" fmla="*/ 37 w 1283"/>
                <a:gd name="T27" fmla="*/ 31 h 1283"/>
                <a:gd name="T28" fmla="*/ 38 w 1283"/>
                <a:gd name="T29" fmla="*/ 27 h 1283"/>
                <a:gd name="T30" fmla="*/ 39 w 1283"/>
                <a:gd name="T31" fmla="*/ 23 h 1283"/>
                <a:gd name="T32" fmla="*/ 40 w 1283"/>
                <a:gd name="T33" fmla="*/ 19 h 1283"/>
                <a:gd name="T34" fmla="*/ 39 w 1283"/>
                <a:gd name="T35" fmla="*/ 15 h 1283"/>
                <a:gd name="T36" fmla="*/ 38 w 1283"/>
                <a:gd name="T37" fmla="*/ 12 h 1283"/>
                <a:gd name="T38" fmla="*/ 35 w 1283"/>
                <a:gd name="T39" fmla="*/ 8 h 1283"/>
                <a:gd name="T40" fmla="*/ 33 w 1283"/>
                <a:gd name="T41" fmla="*/ 5 h 1283"/>
                <a:gd name="T42" fmla="*/ 30 w 1283"/>
                <a:gd name="T43" fmla="*/ 3 h 1283"/>
                <a:gd name="T44" fmla="*/ 26 w 1283"/>
                <a:gd name="T45" fmla="*/ 2 h 1283"/>
                <a:gd name="T46" fmla="*/ 22 w 1283"/>
                <a:gd name="T47" fmla="*/ 1 h 1283"/>
                <a:gd name="T48" fmla="*/ 18 w 1283"/>
                <a:gd name="T49" fmla="*/ 1 h 1283"/>
                <a:gd name="T50" fmla="*/ 14 w 1283"/>
                <a:gd name="T51" fmla="*/ 1 h 1283"/>
                <a:gd name="T52" fmla="*/ 11 w 1283"/>
                <a:gd name="T53" fmla="*/ 3 h 1283"/>
                <a:gd name="T54" fmla="*/ 7 w 1283"/>
                <a:gd name="T55" fmla="*/ 5 h 1283"/>
                <a:gd name="T56" fmla="*/ 5 w 1283"/>
                <a:gd name="T57" fmla="*/ 7 h 1283"/>
                <a:gd name="T58" fmla="*/ 2 w 1283"/>
                <a:gd name="T59" fmla="*/ 10 h 1283"/>
                <a:gd name="T60" fmla="*/ 1 w 1283"/>
                <a:gd name="T61" fmla="*/ 14 h 1283"/>
                <a:gd name="T62" fmla="*/ 0 w 1283"/>
                <a:gd name="T63" fmla="*/ 18 h 12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83" h="1283">
                  <a:moveTo>
                    <a:pt x="0" y="621"/>
                  </a:moveTo>
                  <a:lnTo>
                    <a:pt x="2" y="687"/>
                  </a:lnTo>
                  <a:lnTo>
                    <a:pt x="9" y="751"/>
                  </a:lnTo>
                  <a:lnTo>
                    <a:pt x="22" y="813"/>
                  </a:lnTo>
                  <a:lnTo>
                    <a:pt x="41" y="872"/>
                  </a:lnTo>
                  <a:lnTo>
                    <a:pt x="68" y="928"/>
                  </a:lnTo>
                  <a:lnTo>
                    <a:pt x="98" y="983"/>
                  </a:lnTo>
                  <a:lnTo>
                    <a:pt x="134" y="1034"/>
                  </a:lnTo>
                  <a:lnTo>
                    <a:pt x="173" y="1079"/>
                  </a:lnTo>
                  <a:lnTo>
                    <a:pt x="217" y="1123"/>
                  </a:lnTo>
                  <a:lnTo>
                    <a:pt x="264" y="1160"/>
                  </a:lnTo>
                  <a:lnTo>
                    <a:pt x="317" y="1194"/>
                  </a:lnTo>
                  <a:lnTo>
                    <a:pt x="372" y="1225"/>
                  </a:lnTo>
                  <a:lnTo>
                    <a:pt x="430" y="1247"/>
                  </a:lnTo>
                  <a:lnTo>
                    <a:pt x="490" y="1266"/>
                  </a:lnTo>
                  <a:lnTo>
                    <a:pt x="553" y="1277"/>
                  </a:lnTo>
                  <a:lnTo>
                    <a:pt x="619" y="1283"/>
                  </a:lnTo>
                  <a:lnTo>
                    <a:pt x="685" y="1281"/>
                  </a:lnTo>
                  <a:lnTo>
                    <a:pt x="749" y="1274"/>
                  </a:lnTo>
                  <a:lnTo>
                    <a:pt x="811" y="1261"/>
                  </a:lnTo>
                  <a:lnTo>
                    <a:pt x="870" y="1242"/>
                  </a:lnTo>
                  <a:lnTo>
                    <a:pt x="928" y="1215"/>
                  </a:lnTo>
                  <a:lnTo>
                    <a:pt x="981" y="1185"/>
                  </a:lnTo>
                  <a:lnTo>
                    <a:pt x="1032" y="1151"/>
                  </a:lnTo>
                  <a:lnTo>
                    <a:pt x="1079" y="1111"/>
                  </a:lnTo>
                  <a:lnTo>
                    <a:pt x="1122" y="1066"/>
                  </a:lnTo>
                  <a:lnTo>
                    <a:pt x="1160" y="1019"/>
                  </a:lnTo>
                  <a:lnTo>
                    <a:pt x="1194" y="968"/>
                  </a:lnTo>
                  <a:lnTo>
                    <a:pt x="1222" y="911"/>
                  </a:lnTo>
                  <a:lnTo>
                    <a:pt x="1247" y="855"/>
                  </a:lnTo>
                  <a:lnTo>
                    <a:pt x="1266" y="792"/>
                  </a:lnTo>
                  <a:lnTo>
                    <a:pt x="1277" y="730"/>
                  </a:lnTo>
                  <a:lnTo>
                    <a:pt x="1283" y="664"/>
                  </a:lnTo>
                  <a:lnTo>
                    <a:pt x="1283" y="598"/>
                  </a:lnTo>
                  <a:lnTo>
                    <a:pt x="1275" y="534"/>
                  </a:lnTo>
                  <a:lnTo>
                    <a:pt x="1260" y="472"/>
                  </a:lnTo>
                  <a:lnTo>
                    <a:pt x="1241" y="413"/>
                  </a:lnTo>
                  <a:lnTo>
                    <a:pt x="1217" y="355"/>
                  </a:lnTo>
                  <a:lnTo>
                    <a:pt x="1187" y="302"/>
                  </a:lnTo>
                  <a:lnTo>
                    <a:pt x="1151" y="251"/>
                  </a:lnTo>
                  <a:lnTo>
                    <a:pt x="1111" y="204"/>
                  </a:lnTo>
                  <a:lnTo>
                    <a:pt x="1068" y="160"/>
                  </a:lnTo>
                  <a:lnTo>
                    <a:pt x="1019" y="122"/>
                  </a:lnTo>
                  <a:lnTo>
                    <a:pt x="968" y="88"/>
                  </a:lnTo>
                  <a:lnTo>
                    <a:pt x="913" y="60"/>
                  </a:lnTo>
                  <a:lnTo>
                    <a:pt x="855" y="36"/>
                  </a:lnTo>
                  <a:lnTo>
                    <a:pt x="792" y="17"/>
                  </a:lnTo>
                  <a:lnTo>
                    <a:pt x="730" y="5"/>
                  </a:lnTo>
                  <a:lnTo>
                    <a:pt x="664" y="0"/>
                  </a:lnTo>
                  <a:lnTo>
                    <a:pt x="598" y="2"/>
                  </a:lnTo>
                  <a:lnTo>
                    <a:pt x="534" y="9"/>
                  </a:lnTo>
                  <a:lnTo>
                    <a:pt x="473" y="22"/>
                  </a:lnTo>
                  <a:lnTo>
                    <a:pt x="413" y="41"/>
                  </a:lnTo>
                  <a:lnTo>
                    <a:pt x="356" y="68"/>
                  </a:lnTo>
                  <a:lnTo>
                    <a:pt x="302" y="98"/>
                  </a:lnTo>
                  <a:lnTo>
                    <a:pt x="251" y="134"/>
                  </a:lnTo>
                  <a:lnTo>
                    <a:pt x="205" y="173"/>
                  </a:lnTo>
                  <a:lnTo>
                    <a:pt x="162" y="217"/>
                  </a:lnTo>
                  <a:lnTo>
                    <a:pt x="122" y="266"/>
                  </a:lnTo>
                  <a:lnTo>
                    <a:pt x="89" y="317"/>
                  </a:lnTo>
                  <a:lnTo>
                    <a:pt x="60" y="372"/>
                  </a:lnTo>
                  <a:lnTo>
                    <a:pt x="36" y="430"/>
                  </a:lnTo>
                  <a:lnTo>
                    <a:pt x="17" y="492"/>
                  </a:lnTo>
                  <a:lnTo>
                    <a:pt x="6" y="555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3" name="Freeform 73"/>
            <p:cNvSpPr>
              <a:spLocks/>
            </p:cNvSpPr>
            <p:nvPr/>
          </p:nvSpPr>
          <p:spPr bwMode="auto">
            <a:xfrm>
              <a:off x="1886" y="2221"/>
              <a:ext cx="316" cy="338"/>
            </a:xfrm>
            <a:custGeom>
              <a:avLst/>
              <a:gdLst>
                <a:gd name="T0" fmla="*/ 20 w 632"/>
                <a:gd name="T1" fmla="*/ 21 h 675"/>
                <a:gd name="T2" fmla="*/ 20 w 632"/>
                <a:gd name="T3" fmla="*/ 21 h 675"/>
                <a:gd name="T4" fmla="*/ 18 w 632"/>
                <a:gd name="T5" fmla="*/ 21 h 675"/>
                <a:gd name="T6" fmla="*/ 16 w 632"/>
                <a:gd name="T7" fmla="*/ 20 h 675"/>
                <a:gd name="T8" fmla="*/ 14 w 632"/>
                <a:gd name="T9" fmla="*/ 20 h 675"/>
                <a:gd name="T10" fmla="*/ 13 w 632"/>
                <a:gd name="T11" fmla="*/ 19 h 675"/>
                <a:gd name="T12" fmla="*/ 11 w 632"/>
                <a:gd name="T13" fmla="*/ 18 h 675"/>
                <a:gd name="T14" fmla="*/ 9 w 632"/>
                <a:gd name="T15" fmla="*/ 17 h 675"/>
                <a:gd name="T16" fmla="*/ 8 w 632"/>
                <a:gd name="T17" fmla="*/ 16 h 675"/>
                <a:gd name="T18" fmla="*/ 7 w 632"/>
                <a:gd name="T19" fmla="*/ 15 h 675"/>
                <a:gd name="T20" fmla="*/ 5 w 632"/>
                <a:gd name="T21" fmla="*/ 13 h 675"/>
                <a:gd name="T22" fmla="*/ 4 w 632"/>
                <a:gd name="T23" fmla="*/ 12 h 675"/>
                <a:gd name="T24" fmla="*/ 3 w 632"/>
                <a:gd name="T25" fmla="*/ 10 h 675"/>
                <a:gd name="T26" fmla="*/ 3 w 632"/>
                <a:gd name="T27" fmla="*/ 8 h 675"/>
                <a:gd name="T28" fmla="*/ 2 w 632"/>
                <a:gd name="T29" fmla="*/ 6 h 675"/>
                <a:gd name="T30" fmla="*/ 2 w 632"/>
                <a:gd name="T31" fmla="*/ 4 h 675"/>
                <a:gd name="T32" fmla="*/ 1 w 632"/>
                <a:gd name="T33" fmla="*/ 3 h 675"/>
                <a:gd name="T34" fmla="*/ 1 w 632"/>
                <a:gd name="T35" fmla="*/ 0 h 675"/>
                <a:gd name="T36" fmla="*/ 0 w 632"/>
                <a:gd name="T37" fmla="*/ 0 h 675"/>
                <a:gd name="T38" fmla="*/ 1 w 632"/>
                <a:gd name="T39" fmla="*/ 3 h 675"/>
                <a:gd name="T40" fmla="*/ 1 w 632"/>
                <a:gd name="T41" fmla="*/ 5 h 675"/>
                <a:gd name="T42" fmla="*/ 1 w 632"/>
                <a:gd name="T43" fmla="*/ 7 h 675"/>
                <a:gd name="T44" fmla="*/ 2 w 632"/>
                <a:gd name="T45" fmla="*/ 8 h 675"/>
                <a:gd name="T46" fmla="*/ 3 w 632"/>
                <a:gd name="T47" fmla="*/ 10 h 675"/>
                <a:gd name="T48" fmla="*/ 4 w 632"/>
                <a:gd name="T49" fmla="*/ 12 h 675"/>
                <a:gd name="T50" fmla="*/ 5 w 632"/>
                <a:gd name="T51" fmla="*/ 14 h 675"/>
                <a:gd name="T52" fmla="*/ 6 w 632"/>
                <a:gd name="T53" fmla="*/ 15 h 675"/>
                <a:gd name="T54" fmla="*/ 7 w 632"/>
                <a:gd name="T55" fmla="*/ 16 h 675"/>
                <a:gd name="T56" fmla="*/ 9 w 632"/>
                <a:gd name="T57" fmla="*/ 18 h 675"/>
                <a:gd name="T58" fmla="*/ 11 w 632"/>
                <a:gd name="T59" fmla="*/ 19 h 675"/>
                <a:gd name="T60" fmla="*/ 12 w 632"/>
                <a:gd name="T61" fmla="*/ 20 h 675"/>
                <a:gd name="T62" fmla="*/ 14 w 632"/>
                <a:gd name="T63" fmla="*/ 20 h 675"/>
                <a:gd name="T64" fmla="*/ 16 w 632"/>
                <a:gd name="T65" fmla="*/ 21 h 675"/>
                <a:gd name="T66" fmla="*/ 18 w 632"/>
                <a:gd name="T67" fmla="*/ 21 h 675"/>
                <a:gd name="T68" fmla="*/ 20 w 632"/>
                <a:gd name="T69" fmla="*/ 22 h 675"/>
                <a:gd name="T70" fmla="*/ 20 w 632"/>
                <a:gd name="T71" fmla="*/ 22 h 675"/>
                <a:gd name="T72" fmla="*/ 20 w 632"/>
                <a:gd name="T73" fmla="*/ 21 h 6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2" h="675">
                  <a:moveTo>
                    <a:pt x="632" y="649"/>
                  </a:moveTo>
                  <a:lnTo>
                    <a:pt x="632" y="649"/>
                  </a:lnTo>
                  <a:lnTo>
                    <a:pt x="568" y="643"/>
                  </a:lnTo>
                  <a:lnTo>
                    <a:pt x="505" y="632"/>
                  </a:lnTo>
                  <a:lnTo>
                    <a:pt x="447" y="613"/>
                  </a:lnTo>
                  <a:lnTo>
                    <a:pt x="390" y="590"/>
                  </a:lnTo>
                  <a:lnTo>
                    <a:pt x="337" y="562"/>
                  </a:lnTo>
                  <a:lnTo>
                    <a:pt x="285" y="528"/>
                  </a:lnTo>
                  <a:lnTo>
                    <a:pt x="239" y="492"/>
                  </a:lnTo>
                  <a:lnTo>
                    <a:pt x="196" y="449"/>
                  </a:lnTo>
                  <a:lnTo>
                    <a:pt x="158" y="405"/>
                  </a:lnTo>
                  <a:lnTo>
                    <a:pt x="122" y="355"/>
                  </a:lnTo>
                  <a:lnTo>
                    <a:pt x="94" y="302"/>
                  </a:lnTo>
                  <a:lnTo>
                    <a:pt x="68" y="247"/>
                  </a:lnTo>
                  <a:lnTo>
                    <a:pt x="49" y="188"/>
                  </a:lnTo>
                  <a:lnTo>
                    <a:pt x="35" y="128"/>
                  </a:lnTo>
                  <a:lnTo>
                    <a:pt x="28" y="66"/>
                  </a:lnTo>
                  <a:lnTo>
                    <a:pt x="26" y="0"/>
                  </a:lnTo>
                  <a:lnTo>
                    <a:pt x="0" y="0"/>
                  </a:lnTo>
                  <a:lnTo>
                    <a:pt x="2" y="66"/>
                  </a:lnTo>
                  <a:lnTo>
                    <a:pt x="9" y="132"/>
                  </a:lnTo>
                  <a:lnTo>
                    <a:pt x="22" y="196"/>
                  </a:lnTo>
                  <a:lnTo>
                    <a:pt x="41" y="254"/>
                  </a:lnTo>
                  <a:lnTo>
                    <a:pt x="68" y="313"/>
                  </a:lnTo>
                  <a:lnTo>
                    <a:pt x="100" y="370"/>
                  </a:lnTo>
                  <a:lnTo>
                    <a:pt x="135" y="421"/>
                  </a:lnTo>
                  <a:lnTo>
                    <a:pt x="177" y="468"/>
                  </a:lnTo>
                  <a:lnTo>
                    <a:pt x="220" y="511"/>
                  </a:lnTo>
                  <a:lnTo>
                    <a:pt x="269" y="551"/>
                  </a:lnTo>
                  <a:lnTo>
                    <a:pt x="322" y="585"/>
                  </a:lnTo>
                  <a:lnTo>
                    <a:pt x="379" y="617"/>
                  </a:lnTo>
                  <a:lnTo>
                    <a:pt x="439" y="640"/>
                  </a:lnTo>
                  <a:lnTo>
                    <a:pt x="501" y="658"/>
                  </a:lnTo>
                  <a:lnTo>
                    <a:pt x="564" y="670"/>
                  </a:lnTo>
                  <a:lnTo>
                    <a:pt x="632" y="675"/>
                  </a:lnTo>
                  <a:lnTo>
                    <a:pt x="632" y="6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4" name="Freeform 74"/>
            <p:cNvSpPr>
              <a:spLocks/>
            </p:cNvSpPr>
            <p:nvPr/>
          </p:nvSpPr>
          <p:spPr bwMode="auto">
            <a:xfrm>
              <a:off x="2202" y="2243"/>
              <a:ext cx="339" cy="316"/>
            </a:xfrm>
            <a:custGeom>
              <a:avLst/>
              <a:gdLst>
                <a:gd name="T0" fmla="*/ 21 w 677"/>
                <a:gd name="T1" fmla="*/ 0 h 632"/>
                <a:gd name="T2" fmla="*/ 21 w 677"/>
                <a:gd name="T3" fmla="*/ 0 h 632"/>
                <a:gd name="T4" fmla="*/ 21 w 677"/>
                <a:gd name="T5" fmla="*/ 2 h 632"/>
                <a:gd name="T6" fmla="*/ 20 w 677"/>
                <a:gd name="T7" fmla="*/ 4 h 632"/>
                <a:gd name="T8" fmla="*/ 20 w 677"/>
                <a:gd name="T9" fmla="*/ 6 h 632"/>
                <a:gd name="T10" fmla="*/ 19 w 677"/>
                <a:gd name="T11" fmla="*/ 8 h 632"/>
                <a:gd name="T12" fmla="*/ 18 w 677"/>
                <a:gd name="T13" fmla="*/ 10 h 632"/>
                <a:gd name="T14" fmla="*/ 17 w 677"/>
                <a:gd name="T15" fmla="*/ 11 h 632"/>
                <a:gd name="T16" fmla="*/ 16 w 677"/>
                <a:gd name="T17" fmla="*/ 13 h 632"/>
                <a:gd name="T18" fmla="*/ 15 w 677"/>
                <a:gd name="T19" fmla="*/ 14 h 632"/>
                <a:gd name="T20" fmla="*/ 13 w 677"/>
                <a:gd name="T21" fmla="*/ 15 h 632"/>
                <a:gd name="T22" fmla="*/ 12 w 677"/>
                <a:gd name="T23" fmla="*/ 16 h 632"/>
                <a:gd name="T24" fmla="*/ 10 w 677"/>
                <a:gd name="T25" fmla="*/ 17 h 632"/>
                <a:gd name="T26" fmla="*/ 8 w 677"/>
                <a:gd name="T27" fmla="*/ 18 h 632"/>
                <a:gd name="T28" fmla="*/ 6 w 677"/>
                <a:gd name="T29" fmla="*/ 19 h 632"/>
                <a:gd name="T30" fmla="*/ 4 w 677"/>
                <a:gd name="T31" fmla="*/ 19 h 632"/>
                <a:gd name="T32" fmla="*/ 3 w 677"/>
                <a:gd name="T33" fmla="*/ 19 h 632"/>
                <a:gd name="T34" fmla="*/ 0 w 677"/>
                <a:gd name="T35" fmla="*/ 19 h 632"/>
                <a:gd name="T36" fmla="*/ 0 w 677"/>
                <a:gd name="T37" fmla="*/ 20 h 632"/>
                <a:gd name="T38" fmla="*/ 3 w 677"/>
                <a:gd name="T39" fmla="*/ 20 h 632"/>
                <a:gd name="T40" fmla="*/ 5 w 677"/>
                <a:gd name="T41" fmla="*/ 20 h 632"/>
                <a:gd name="T42" fmla="*/ 7 w 677"/>
                <a:gd name="T43" fmla="*/ 20 h 632"/>
                <a:gd name="T44" fmla="*/ 8 w 677"/>
                <a:gd name="T45" fmla="*/ 19 h 632"/>
                <a:gd name="T46" fmla="*/ 10 w 677"/>
                <a:gd name="T47" fmla="*/ 18 h 632"/>
                <a:gd name="T48" fmla="*/ 12 w 677"/>
                <a:gd name="T49" fmla="*/ 17 h 632"/>
                <a:gd name="T50" fmla="*/ 14 w 677"/>
                <a:gd name="T51" fmla="*/ 16 h 632"/>
                <a:gd name="T52" fmla="*/ 15 w 677"/>
                <a:gd name="T53" fmla="*/ 15 h 632"/>
                <a:gd name="T54" fmla="*/ 17 w 677"/>
                <a:gd name="T55" fmla="*/ 13 h 632"/>
                <a:gd name="T56" fmla="*/ 18 w 677"/>
                <a:gd name="T57" fmla="*/ 12 h 632"/>
                <a:gd name="T58" fmla="*/ 19 w 677"/>
                <a:gd name="T59" fmla="*/ 10 h 632"/>
                <a:gd name="T60" fmla="*/ 20 w 677"/>
                <a:gd name="T61" fmla="*/ 8 h 632"/>
                <a:gd name="T62" fmla="*/ 21 w 677"/>
                <a:gd name="T63" fmla="*/ 7 h 632"/>
                <a:gd name="T64" fmla="*/ 21 w 677"/>
                <a:gd name="T65" fmla="*/ 5 h 632"/>
                <a:gd name="T66" fmla="*/ 21 w 677"/>
                <a:gd name="T67" fmla="*/ 3 h 632"/>
                <a:gd name="T68" fmla="*/ 22 w 677"/>
                <a:gd name="T69" fmla="*/ 0 h 632"/>
                <a:gd name="T70" fmla="*/ 22 w 677"/>
                <a:gd name="T71" fmla="*/ 0 h 632"/>
                <a:gd name="T72" fmla="*/ 21 w 677"/>
                <a:gd name="T73" fmla="*/ 0 h 6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7" h="632">
                  <a:moveTo>
                    <a:pt x="651" y="0"/>
                  </a:moveTo>
                  <a:lnTo>
                    <a:pt x="651" y="0"/>
                  </a:lnTo>
                  <a:lnTo>
                    <a:pt x="645" y="64"/>
                  </a:lnTo>
                  <a:lnTo>
                    <a:pt x="634" y="127"/>
                  </a:lnTo>
                  <a:lnTo>
                    <a:pt x="615" y="187"/>
                  </a:lnTo>
                  <a:lnTo>
                    <a:pt x="590" y="242"/>
                  </a:lnTo>
                  <a:lnTo>
                    <a:pt x="564" y="296"/>
                  </a:lnTo>
                  <a:lnTo>
                    <a:pt x="530" y="347"/>
                  </a:lnTo>
                  <a:lnTo>
                    <a:pt x="492" y="393"/>
                  </a:lnTo>
                  <a:lnTo>
                    <a:pt x="451" y="438"/>
                  </a:lnTo>
                  <a:lnTo>
                    <a:pt x="405" y="476"/>
                  </a:lnTo>
                  <a:lnTo>
                    <a:pt x="354" y="510"/>
                  </a:lnTo>
                  <a:lnTo>
                    <a:pt x="303" y="538"/>
                  </a:lnTo>
                  <a:lnTo>
                    <a:pt x="247" y="564"/>
                  </a:lnTo>
                  <a:lnTo>
                    <a:pt x="188" y="583"/>
                  </a:lnTo>
                  <a:lnTo>
                    <a:pt x="128" y="597"/>
                  </a:lnTo>
                  <a:lnTo>
                    <a:pt x="66" y="604"/>
                  </a:lnTo>
                  <a:lnTo>
                    <a:pt x="0" y="606"/>
                  </a:lnTo>
                  <a:lnTo>
                    <a:pt x="0" y="632"/>
                  </a:lnTo>
                  <a:lnTo>
                    <a:pt x="66" y="630"/>
                  </a:lnTo>
                  <a:lnTo>
                    <a:pt x="132" y="623"/>
                  </a:lnTo>
                  <a:lnTo>
                    <a:pt x="196" y="610"/>
                  </a:lnTo>
                  <a:lnTo>
                    <a:pt x="254" y="591"/>
                  </a:lnTo>
                  <a:lnTo>
                    <a:pt x="315" y="564"/>
                  </a:lnTo>
                  <a:lnTo>
                    <a:pt x="369" y="532"/>
                  </a:lnTo>
                  <a:lnTo>
                    <a:pt x="420" y="498"/>
                  </a:lnTo>
                  <a:lnTo>
                    <a:pt x="469" y="457"/>
                  </a:lnTo>
                  <a:lnTo>
                    <a:pt x="515" y="412"/>
                  </a:lnTo>
                  <a:lnTo>
                    <a:pt x="552" y="362"/>
                  </a:lnTo>
                  <a:lnTo>
                    <a:pt x="586" y="312"/>
                  </a:lnTo>
                  <a:lnTo>
                    <a:pt x="617" y="253"/>
                  </a:lnTo>
                  <a:lnTo>
                    <a:pt x="641" y="194"/>
                  </a:lnTo>
                  <a:lnTo>
                    <a:pt x="660" y="130"/>
                  </a:lnTo>
                  <a:lnTo>
                    <a:pt x="671" y="68"/>
                  </a:lnTo>
                  <a:lnTo>
                    <a:pt x="677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5" name="Freeform 75"/>
            <p:cNvSpPr>
              <a:spLocks/>
            </p:cNvSpPr>
            <p:nvPr/>
          </p:nvSpPr>
          <p:spPr bwMode="auto">
            <a:xfrm>
              <a:off x="2225" y="1904"/>
              <a:ext cx="316" cy="339"/>
            </a:xfrm>
            <a:custGeom>
              <a:avLst/>
              <a:gdLst>
                <a:gd name="T0" fmla="*/ 0 w 632"/>
                <a:gd name="T1" fmla="*/ 1 h 677"/>
                <a:gd name="T2" fmla="*/ 0 w 632"/>
                <a:gd name="T3" fmla="*/ 1 h 677"/>
                <a:gd name="T4" fmla="*/ 2 w 632"/>
                <a:gd name="T5" fmla="*/ 1 h 677"/>
                <a:gd name="T6" fmla="*/ 4 w 632"/>
                <a:gd name="T7" fmla="*/ 2 h 677"/>
                <a:gd name="T8" fmla="*/ 6 w 632"/>
                <a:gd name="T9" fmla="*/ 2 h 677"/>
                <a:gd name="T10" fmla="*/ 8 w 632"/>
                <a:gd name="T11" fmla="*/ 3 h 677"/>
                <a:gd name="T12" fmla="*/ 10 w 632"/>
                <a:gd name="T13" fmla="*/ 4 h 677"/>
                <a:gd name="T14" fmla="*/ 11 w 632"/>
                <a:gd name="T15" fmla="*/ 5 h 677"/>
                <a:gd name="T16" fmla="*/ 13 w 632"/>
                <a:gd name="T17" fmla="*/ 6 h 677"/>
                <a:gd name="T18" fmla="*/ 14 w 632"/>
                <a:gd name="T19" fmla="*/ 8 h 677"/>
                <a:gd name="T20" fmla="*/ 15 w 632"/>
                <a:gd name="T21" fmla="*/ 9 h 677"/>
                <a:gd name="T22" fmla="*/ 16 w 632"/>
                <a:gd name="T23" fmla="*/ 11 h 677"/>
                <a:gd name="T24" fmla="*/ 17 w 632"/>
                <a:gd name="T25" fmla="*/ 12 h 677"/>
                <a:gd name="T26" fmla="*/ 18 w 632"/>
                <a:gd name="T27" fmla="*/ 14 h 677"/>
                <a:gd name="T28" fmla="*/ 19 w 632"/>
                <a:gd name="T29" fmla="*/ 16 h 677"/>
                <a:gd name="T30" fmla="*/ 19 w 632"/>
                <a:gd name="T31" fmla="*/ 18 h 677"/>
                <a:gd name="T32" fmla="*/ 19 w 632"/>
                <a:gd name="T33" fmla="*/ 20 h 677"/>
                <a:gd name="T34" fmla="*/ 19 w 632"/>
                <a:gd name="T35" fmla="*/ 22 h 677"/>
                <a:gd name="T36" fmla="*/ 20 w 632"/>
                <a:gd name="T37" fmla="*/ 22 h 677"/>
                <a:gd name="T38" fmla="*/ 20 w 632"/>
                <a:gd name="T39" fmla="*/ 20 h 677"/>
                <a:gd name="T40" fmla="*/ 20 w 632"/>
                <a:gd name="T41" fmla="*/ 18 h 677"/>
                <a:gd name="T42" fmla="*/ 20 w 632"/>
                <a:gd name="T43" fmla="*/ 16 h 677"/>
                <a:gd name="T44" fmla="*/ 19 w 632"/>
                <a:gd name="T45" fmla="*/ 14 h 677"/>
                <a:gd name="T46" fmla="*/ 18 w 632"/>
                <a:gd name="T47" fmla="*/ 12 h 677"/>
                <a:gd name="T48" fmla="*/ 17 w 632"/>
                <a:gd name="T49" fmla="*/ 10 h 677"/>
                <a:gd name="T50" fmla="*/ 16 w 632"/>
                <a:gd name="T51" fmla="*/ 8 h 677"/>
                <a:gd name="T52" fmla="*/ 15 w 632"/>
                <a:gd name="T53" fmla="*/ 7 h 677"/>
                <a:gd name="T54" fmla="*/ 13 w 632"/>
                <a:gd name="T55" fmla="*/ 6 h 677"/>
                <a:gd name="T56" fmla="*/ 12 w 632"/>
                <a:gd name="T57" fmla="*/ 4 h 677"/>
                <a:gd name="T58" fmla="*/ 10 w 632"/>
                <a:gd name="T59" fmla="*/ 3 h 677"/>
                <a:gd name="T60" fmla="*/ 8 w 632"/>
                <a:gd name="T61" fmla="*/ 2 h 677"/>
                <a:gd name="T62" fmla="*/ 7 w 632"/>
                <a:gd name="T63" fmla="*/ 2 h 677"/>
                <a:gd name="T64" fmla="*/ 5 w 632"/>
                <a:gd name="T65" fmla="*/ 1 h 677"/>
                <a:gd name="T66" fmla="*/ 3 w 632"/>
                <a:gd name="T67" fmla="*/ 1 h 677"/>
                <a:gd name="T68" fmla="*/ 0 w 632"/>
                <a:gd name="T69" fmla="*/ 0 h 677"/>
                <a:gd name="T70" fmla="*/ 0 w 632"/>
                <a:gd name="T71" fmla="*/ 0 h 677"/>
                <a:gd name="T72" fmla="*/ 0 w 632"/>
                <a:gd name="T73" fmla="*/ 1 h 6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2" h="677">
                  <a:moveTo>
                    <a:pt x="0" y="26"/>
                  </a:moveTo>
                  <a:lnTo>
                    <a:pt x="0" y="26"/>
                  </a:lnTo>
                  <a:lnTo>
                    <a:pt x="64" y="32"/>
                  </a:lnTo>
                  <a:lnTo>
                    <a:pt x="126" y="43"/>
                  </a:lnTo>
                  <a:lnTo>
                    <a:pt x="187" y="62"/>
                  </a:lnTo>
                  <a:lnTo>
                    <a:pt x="243" y="86"/>
                  </a:lnTo>
                  <a:lnTo>
                    <a:pt x="296" y="113"/>
                  </a:lnTo>
                  <a:lnTo>
                    <a:pt x="347" y="147"/>
                  </a:lnTo>
                  <a:lnTo>
                    <a:pt x="394" y="184"/>
                  </a:lnTo>
                  <a:lnTo>
                    <a:pt x="438" y="226"/>
                  </a:lnTo>
                  <a:lnTo>
                    <a:pt x="475" y="271"/>
                  </a:lnTo>
                  <a:lnTo>
                    <a:pt x="511" y="322"/>
                  </a:lnTo>
                  <a:lnTo>
                    <a:pt x="540" y="373"/>
                  </a:lnTo>
                  <a:lnTo>
                    <a:pt x="564" y="430"/>
                  </a:lnTo>
                  <a:lnTo>
                    <a:pt x="583" y="488"/>
                  </a:lnTo>
                  <a:lnTo>
                    <a:pt x="598" y="549"/>
                  </a:lnTo>
                  <a:lnTo>
                    <a:pt x="606" y="611"/>
                  </a:lnTo>
                  <a:lnTo>
                    <a:pt x="606" y="677"/>
                  </a:lnTo>
                  <a:lnTo>
                    <a:pt x="632" y="677"/>
                  </a:lnTo>
                  <a:lnTo>
                    <a:pt x="632" y="611"/>
                  </a:lnTo>
                  <a:lnTo>
                    <a:pt x="624" y="545"/>
                  </a:lnTo>
                  <a:lnTo>
                    <a:pt x="609" y="481"/>
                  </a:lnTo>
                  <a:lnTo>
                    <a:pt x="590" y="422"/>
                  </a:lnTo>
                  <a:lnTo>
                    <a:pt x="566" y="362"/>
                  </a:lnTo>
                  <a:lnTo>
                    <a:pt x="534" y="307"/>
                  </a:lnTo>
                  <a:lnTo>
                    <a:pt x="498" y="256"/>
                  </a:lnTo>
                  <a:lnTo>
                    <a:pt x="457" y="207"/>
                  </a:lnTo>
                  <a:lnTo>
                    <a:pt x="413" y="162"/>
                  </a:lnTo>
                  <a:lnTo>
                    <a:pt x="362" y="124"/>
                  </a:lnTo>
                  <a:lnTo>
                    <a:pt x="311" y="90"/>
                  </a:lnTo>
                  <a:lnTo>
                    <a:pt x="255" y="60"/>
                  </a:lnTo>
                  <a:lnTo>
                    <a:pt x="194" y="35"/>
                  </a:lnTo>
                  <a:lnTo>
                    <a:pt x="130" y="17"/>
                  </a:lnTo>
                  <a:lnTo>
                    <a:pt x="68" y="5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6" name="Freeform 76"/>
            <p:cNvSpPr>
              <a:spLocks/>
            </p:cNvSpPr>
            <p:nvPr/>
          </p:nvSpPr>
          <p:spPr bwMode="auto">
            <a:xfrm>
              <a:off x="1886" y="1904"/>
              <a:ext cx="339" cy="317"/>
            </a:xfrm>
            <a:custGeom>
              <a:avLst/>
              <a:gdLst>
                <a:gd name="T0" fmla="*/ 1 w 677"/>
                <a:gd name="T1" fmla="*/ 20 h 634"/>
                <a:gd name="T2" fmla="*/ 1 w 677"/>
                <a:gd name="T3" fmla="*/ 20 h 634"/>
                <a:gd name="T4" fmla="*/ 1 w 677"/>
                <a:gd name="T5" fmla="*/ 18 h 634"/>
                <a:gd name="T6" fmla="*/ 2 w 677"/>
                <a:gd name="T7" fmla="*/ 16 h 634"/>
                <a:gd name="T8" fmla="*/ 2 w 677"/>
                <a:gd name="T9" fmla="*/ 14 h 634"/>
                <a:gd name="T10" fmla="*/ 3 w 677"/>
                <a:gd name="T11" fmla="*/ 13 h 634"/>
                <a:gd name="T12" fmla="*/ 4 w 677"/>
                <a:gd name="T13" fmla="*/ 11 h 634"/>
                <a:gd name="T14" fmla="*/ 5 w 677"/>
                <a:gd name="T15" fmla="*/ 9 h 634"/>
                <a:gd name="T16" fmla="*/ 6 w 677"/>
                <a:gd name="T17" fmla="*/ 8 h 634"/>
                <a:gd name="T18" fmla="*/ 8 w 677"/>
                <a:gd name="T19" fmla="*/ 7 h 634"/>
                <a:gd name="T20" fmla="*/ 9 w 677"/>
                <a:gd name="T21" fmla="*/ 5 h 634"/>
                <a:gd name="T22" fmla="*/ 11 w 677"/>
                <a:gd name="T23" fmla="*/ 4 h 634"/>
                <a:gd name="T24" fmla="*/ 12 w 677"/>
                <a:gd name="T25" fmla="*/ 3 h 634"/>
                <a:gd name="T26" fmla="*/ 14 w 677"/>
                <a:gd name="T27" fmla="*/ 3 h 634"/>
                <a:gd name="T28" fmla="*/ 16 w 677"/>
                <a:gd name="T29" fmla="*/ 2 h 634"/>
                <a:gd name="T30" fmla="*/ 18 w 677"/>
                <a:gd name="T31" fmla="*/ 2 h 634"/>
                <a:gd name="T32" fmla="*/ 20 w 677"/>
                <a:gd name="T33" fmla="*/ 1 h 634"/>
                <a:gd name="T34" fmla="*/ 22 w 677"/>
                <a:gd name="T35" fmla="*/ 1 h 634"/>
                <a:gd name="T36" fmla="*/ 22 w 677"/>
                <a:gd name="T37" fmla="*/ 0 h 634"/>
                <a:gd name="T38" fmla="*/ 20 w 677"/>
                <a:gd name="T39" fmla="*/ 1 h 634"/>
                <a:gd name="T40" fmla="*/ 18 w 677"/>
                <a:gd name="T41" fmla="*/ 1 h 634"/>
                <a:gd name="T42" fmla="*/ 16 w 677"/>
                <a:gd name="T43" fmla="*/ 1 h 634"/>
                <a:gd name="T44" fmla="*/ 14 w 677"/>
                <a:gd name="T45" fmla="*/ 2 h 634"/>
                <a:gd name="T46" fmla="*/ 12 w 677"/>
                <a:gd name="T47" fmla="*/ 3 h 634"/>
                <a:gd name="T48" fmla="*/ 10 w 677"/>
                <a:gd name="T49" fmla="*/ 4 h 634"/>
                <a:gd name="T50" fmla="*/ 8 w 677"/>
                <a:gd name="T51" fmla="*/ 5 h 634"/>
                <a:gd name="T52" fmla="*/ 7 w 677"/>
                <a:gd name="T53" fmla="*/ 6 h 634"/>
                <a:gd name="T54" fmla="*/ 6 w 677"/>
                <a:gd name="T55" fmla="*/ 7 h 634"/>
                <a:gd name="T56" fmla="*/ 4 w 677"/>
                <a:gd name="T57" fmla="*/ 9 h 634"/>
                <a:gd name="T58" fmla="*/ 3 w 677"/>
                <a:gd name="T59" fmla="*/ 11 h 634"/>
                <a:gd name="T60" fmla="*/ 2 w 677"/>
                <a:gd name="T61" fmla="*/ 12 h 634"/>
                <a:gd name="T62" fmla="*/ 2 w 677"/>
                <a:gd name="T63" fmla="*/ 14 h 634"/>
                <a:gd name="T64" fmla="*/ 1 w 677"/>
                <a:gd name="T65" fmla="*/ 16 h 634"/>
                <a:gd name="T66" fmla="*/ 1 w 677"/>
                <a:gd name="T67" fmla="*/ 18 h 634"/>
                <a:gd name="T68" fmla="*/ 0 w 677"/>
                <a:gd name="T69" fmla="*/ 20 h 634"/>
                <a:gd name="T70" fmla="*/ 0 w 677"/>
                <a:gd name="T71" fmla="*/ 20 h 634"/>
                <a:gd name="T72" fmla="*/ 1 w 677"/>
                <a:gd name="T73" fmla="*/ 20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7" h="634">
                  <a:moveTo>
                    <a:pt x="26" y="634"/>
                  </a:moveTo>
                  <a:lnTo>
                    <a:pt x="26" y="634"/>
                  </a:lnTo>
                  <a:lnTo>
                    <a:pt x="32" y="570"/>
                  </a:lnTo>
                  <a:lnTo>
                    <a:pt x="43" y="507"/>
                  </a:lnTo>
                  <a:lnTo>
                    <a:pt x="62" y="447"/>
                  </a:lnTo>
                  <a:lnTo>
                    <a:pt x="86" y="390"/>
                  </a:lnTo>
                  <a:lnTo>
                    <a:pt x="113" y="337"/>
                  </a:lnTo>
                  <a:lnTo>
                    <a:pt x="147" y="286"/>
                  </a:lnTo>
                  <a:lnTo>
                    <a:pt x="185" y="239"/>
                  </a:lnTo>
                  <a:lnTo>
                    <a:pt x="228" y="196"/>
                  </a:lnTo>
                  <a:lnTo>
                    <a:pt x="271" y="158"/>
                  </a:lnTo>
                  <a:lnTo>
                    <a:pt x="322" y="122"/>
                  </a:lnTo>
                  <a:lnTo>
                    <a:pt x="375" y="94"/>
                  </a:lnTo>
                  <a:lnTo>
                    <a:pt x="430" y="67"/>
                  </a:lnTo>
                  <a:lnTo>
                    <a:pt x="490" y="49"/>
                  </a:lnTo>
                  <a:lnTo>
                    <a:pt x="549" y="35"/>
                  </a:lnTo>
                  <a:lnTo>
                    <a:pt x="611" y="28"/>
                  </a:lnTo>
                  <a:lnTo>
                    <a:pt x="677" y="26"/>
                  </a:lnTo>
                  <a:lnTo>
                    <a:pt x="677" y="0"/>
                  </a:lnTo>
                  <a:lnTo>
                    <a:pt x="611" y="1"/>
                  </a:lnTo>
                  <a:lnTo>
                    <a:pt x="545" y="9"/>
                  </a:lnTo>
                  <a:lnTo>
                    <a:pt x="483" y="22"/>
                  </a:lnTo>
                  <a:lnTo>
                    <a:pt x="422" y="41"/>
                  </a:lnTo>
                  <a:lnTo>
                    <a:pt x="364" y="67"/>
                  </a:lnTo>
                  <a:lnTo>
                    <a:pt x="307" y="100"/>
                  </a:lnTo>
                  <a:lnTo>
                    <a:pt x="256" y="135"/>
                  </a:lnTo>
                  <a:lnTo>
                    <a:pt x="209" y="177"/>
                  </a:lnTo>
                  <a:lnTo>
                    <a:pt x="166" y="220"/>
                  </a:lnTo>
                  <a:lnTo>
                    <a:pt x="124" y="271"/>
                  </a:lnTo>
                  <a:lnTo>
                    <a:pt x="90" y="322"/>
                  </a:lnTo>
                  <a:lnTo>
                    <a:pt x="60" y="379"/>
                  </a:lnTo>
                  <a:lnTo>
                    <a:pt x="35" y="439"/>
                  </a:lnTo>
                  <a:lnTo>
                    <a:pt x="17" y="503"/>
                  </a:lnTo>
                  <a:lnTo>
                    <a:pt x="5" y="566"/>
                  </a:lnTo>
                  <a:lnTo>
                    <a:pt x="0" y="634"/>
                  </a:lnTo>
                  <a:lnTo>
                    <a:pt x="26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7" name="Freeform 77"/>
            <p:cNvSpPr>
              <a:spLocks/>
            </p:cNvSpPr>
            <p:nvPr/>
          </p:nvSpPr>
          <p:spPr bwMode="auto">
            <a:xfrm>
              <a:off x="2882" y="1947"/>
              <a:ext cx="640" cy="640"/>
            </a:xfrm>
            <a:custGeom>
              <a:avLst/>
              <a:gdLst>
                <a:gd name="T0" fmla="*/ 40 w 1279"/>
                <a:gd name="T1" fmla="*/ 22 h 1282"/>
                <a:gd name="T2" fmla="*/ 39 w 1279"/>
                <a:gd name="T3" fmla="*/ 26 h 1282"/>
                <a:gd name="T4" fmla="*/ 38 w 1279"/>
                <a:gd name="T5" fmla="*/ 30 h 1282"/>
                <a:gd name="T6" fmla="*/ 35 w 1279"/>
                <a:gd name="T7" fmla="*/ 33 h 1282"/>
                <a:gd name="T8" fmla="*/ 33 w 1279"/>
                <a:gd name="T9" fmla="*/ 35 h 1282"/>
                <a:gd name="T10" fmla="*/ 29 w 1279"/>
                <a:gd name="T11" fmla="*/ 37 h 1282"/>
                <a:gd name="T12" fmla="*/ 26 w 1279"/>
                <a:gd name="T13" fmla="*/ 39 h 1282"/>
                <a:gd name="T14" fmla="*/ 22 w 1279"/>
                <a:gd name="T15" fmla="*/ 40 h 1282"/>
                <a:gd name="T16" fmla="*/ 18 w 1279"/>
                <a:gd name="T17" fmla="*/ 39 h 1282"/>
                <a:gd name="T18" fmla="*/ 14 w 1279"/>
                <a:gd name="T19" fmla="*/ 38 h 1282"/>
                <a:gd name="T20" fmla="*/ 10 w 1279"/>
                <a:gd name="T21" fmla="*/ 37 h 1282"/>
                <a:gd name="T22" fmla="*/ 7 w 1279"/>
                <a:gd name="T23" fmla="*/ 35 h 1282"/>
                <a:gd name="T24" fmla="*/ 5 w 1279"/>
                <a:gd name="T25" fmla="*/ 32 h 1282"/>
                <a:gd name="T26" fmla="*/ 3 w 1279"/>
                <a:gd name="T27" fmla="*/ 28 h 1282"/>
                <a:gd name="T28" fmla="*/ 1 w 1279"/>
                <a:gd name="T29" fmla="*/ 25 h 1282"/>
                <a:gd name="T30" fmla="*/ 0 w 1279"/>
                <a:gd name="T31" fmla="*/ 21 h 1282"/>
                <a:gd name="T32" fmla="*/ 1 w 1279"/>
                <a:gd name="T33" fmla="*/ 17 h 1282"/>
                <a:gd name="T34" fmla="*/ 2 w 1279"/>
                <a:gd name="T35" fmla="*/ 13 h 1282"/>
                <a:gd name="T36" fmla="*/ 3 w 1279"/>
                <a:gd name="T37" fmla="*/ 9 h 1282"/>
                <a:gd name="T38" fmla="*/ 5 w 1279"/>
                <a:gd name="T39" fmla="*/ 6 h 1282"/>
                <a:gd name="T40" fmla="*/ 8 w 1279"/>
                <a:gd name="T41" fmla="*/ 4 h 1282"/>
                <a:gd name="T42" fmla="*/ 12 w 1279"/>
                <a:gd name="T43" fmla="*/ 2 h 1282"/>
                <a:gd name="T44" fmla="*/ 15 w 1279"/>
                <a:gd name="T45" fmla="*/ 0 h 1282"/>
                <a:gd name="T46" fmla="*/ 19 w 1279"/>
                <a:gd name="T47" fmla="*/ 0 h 1282"/>
                <a:gd name="T48" fmla="*/ 23 w 1279"/>
                <a:gd name="T49" fmla="*/ 0 h 1282"/>
                <a:gd name="T50" fmla="*/ 27 w 1279"/>
                <a:gd name="T51" fmla="*/ 1 h 1282"/>
                <a:gd name="T52" fmla="*/ 31 w 1279"/>
                <a:gd name="T53" fmla="*/ 2 h 1282"/>
                <a:gd name="T54" fmla="*/ 34 w 1279"/>
                <a:gd name="T55" fmla="*/ 5 h 1282"/>
                <a:gd name="T56" fmla="*/ 36 w 1279"/>
                <a:gd name="T57" fmla="*/ 7 h 1282"/>
                <a:gd name="T58" fmla="*/ 38 w 1279"/>
                <a:gd name="T59" fmla="*/ 11 h 1282"/>
                <a:gd name="T60" fmla="*/ 40 w 1279"/>
                <a:gd name="T61" fmla="*/ 14 h 1282"/>
                <a:gd name="T62" fmla="*/ 40 w 1279"/>
                <a:gd name="T63" fmla="*/ 18 h 12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79" h="1282">
                  <a:moveTo>
                    <a:pt x="1279" y="667"/>
                  </a:moveTo>
                  <a:lnTo>
                    <a:pt x="1274" y="733"/>
                  </a:lnTo>
                  <a:lnTo>
                    <a:pt x="1262" y="795"/>
                  </a:lnTo>
                  <a:lnTo>
                    <a:pt x="1243" y="855"/>
                  </a:lnTo>
                  <a:lnTo>
                    <a:pt x="1221" y="914"/>
                  </a:lnTo>
                  <a:lnTo>
                    <a:pt x="1192" y="969"/>
                  </a:lnTo>
                  <a:lnTo>
                    <a:pt x="1158" y="1020"/>
                  </a:lnTo>
                  <a:lnTo>
                    <a:pt x="1119" y="1069"/>
                  </a:lnTo>
                  <a:lnTo>
                    <a:pt x="1075" y="1112"/>
                  </a:lnTo>
                  <a:lnTo>
                    <a:pt x="1028" y="1152"/>
                  </a:lnTo>
                  <a:lnTo>
                    <a:pt x="977" y="1186"/>
                  </a:lnTo>
                  <a:lnTo>
                    <a:pt x="924" y="1216"/>
                  </a:lnTo>
                  <a:lnTo>
                    <a:pt x="866" y="1240"/>
                  </a:lnTo>
                  <a:lnTo>
                    <a:pt x="808" y="1261"/>
                  </a:lnTo>
                  <a:lnTo>
                    <a:pt x="745" y="1274"/>
                  </a:lnTo>
                  <a:lnTo>
                    <a:pt x="681" y="1282"/>
                  </a:lnTo>
                  <a:lnTo>
                    <a:pt x="615" y="1282"/>
                  </a:lnTo>
                  <a:lnTo>
                    <a:pt x="551" y="1276"/>
                  </a:lnTo>
                  <a:lnTo>
                    <a:pt x="487" y="1265"/>
                  </a:lnTo>
                  <a:lnTo>
                    <a:pt x="426" y="1246"/>
                  </a:lnTo>
                  <a:lnTo>
                    <a:pt x="370" y="1222"/>
                  </a:lnTo>
                  <a:lnTo>
                    <a:pt x="315" y="1193"/>
                  </a:lnTo>
                  <a:lnTo>
                    <a:pt x="262" y="1159"/>
                  </a:lnTo>
                  <a:lnTo>
                    <a:pt x="215" y="1122"/>
                  </a:lnTo>
                  <a:lnTo>
                    <a:pt x="172" y="1078"/>
                  </a:lnTo>
                  <a:lnTo>
                    <a:pt x="132" y="1031"/>
                  </a:lnTo>
                  <a:lnTo>
                    <a:pt x="96" y="980"/>
                  </a:lnTo>
                  <a:lnTo>
                    <a:pt x="66" y="927"/>
                  </a:lnTo>
                  <a:lnTo>
                    <a:pt x="42" y="869"/>
                  </a:lnTo>
                  <a:lnTo>
                    <a:pt x="23" y="810"/>
                  </a:lnTo>
                  <a:lnTo>
                    <a:pt x="8" y="748"/>
                  </a:lnTo>
                  <a:lnTo>
                    <a:pt x="0" y="684"/>
                  </a:lnTo>
                  <a:lnTo>
                    <a:pt x="0" y="618"/>
                  </a:lnTo>
                  <a:lnTo>
                    <a:pt x="6" y="552"/>
                  </a:lnTo>
                  <a:lnTo>
                    <a:pt x="17" y="489"/>
                  </a:lnTo>
                  <a:lnTo>
                    <a:pt x="36" y="429"/>
                  </a:lnTo>
                  <a:lnTo>
                    <a:pt x="60" y="370"/>
                  </a:lnTo>
                  <a:lnTo>
                    <a:pt x="89" y="316"/>
                  </a:lnTo>
                  <a:lnTo>
                    <a:pt x="123" y="265"/>
                  </a:lnTo>
                  <a:lnTo>
                    <a:pt x="160" y="216"/>
                  </a:lnTo>
                  <a:lnTo>
                    <a:pt x="204" y="172"/>
                  </a:lnTo>
                  <a:lnTo>
                    <a:pt x="251" y="133"/>
                  </a:lnTo>
                  <a:lnTo>
                    <a:pt x="302" y="97"/>
                  </a:lnTo>
                  <a:lnTo>
                    <a:pt x="355" y="67"/>
                  </a:lnTo>
                  <a:lnTo>
                    <a:pt x="411" y="42"/>
                  </a:lnTo>
                  <a:lnTo>
                    <a:pt x="472" y="23"/>
                  </a:lnTo>
                  <a:lnTo>
                    <a:pt x="534" y="8"/>
                  </a:lnTo>
                  <a:lnTo>
                    <a:pt x="596" y="0"/>
                  </a:lnTo>
                  <a:lnTo>
                    <a:pt x="662" y="0"/>
                  </a:lnTo>
                  <a:lnTo>
                    <a:pt x="728" y="6"/>
                  </a:lnTo>
                  <a:lnTo>
                    <a:pt x="791" y="17"/>
                  </a:lnTo>
                  <a:lnTo>
                    <a:pt x="851" y="36"/>
                  </a:lnTo>
                  <a:lnTo>
                    <a:pt x="909" y="59"/>
                  </a:lnTo>
                  <a:lnTo>
                    <a:pt x="964" y="89"/>
                  </a:lnTo>
                  <a:lnTo>
                    <a:pt x="1015" y="123"/>
                  </a:lnTo>
                  <a:lnTo>
                    <a:pt x="1064" y="161"/>
                  </a:lnTo>
                  <a:lnTo>
                    <a:pt x="1107" y="204"/>
                  </a:lnTo>
                  <a:lnTo>
                    <a:pt x="1147" y="251"/>
                  </a:lnTo>
                  <a:lnTo>
                    <a:pt x="1183" y="302"/>
                  </a:lnTo>
                  <a:lnTo>
                    <a:pt x="1213" y="357"/>
                  </a:lnTo>
                  <a:lnTo>
                    <a:pt x="1238" y="414"/>
                  </a:lnTo>
                  <a:lnTo>
                    <a:pt x="1257" y="474"/>
                  </a:lnTo>
                  <a:lnTo>
                    <a:pt x="1272" y="536"/>
                  </a:lnTo>
                  <a:lnTo>
                    <a:pt x="1279" y="601"/>
                  </a:lnTo>
                  <a:lnTo>
                    <a:pt x="1279" y="667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8" name="Freeform 78"/>
            <p:cNvSpPr>
              <a:spLocks/>
            </p:cNvSpPr>
            <p:nvPr/>
          </p:nvSpPr>
          <p:spPr bwMode="auto">
            <a:xfrm>
              <a:off x="3190" y="2280"/>
              <a:ext cx="339" cy="314"/>
            </a:xfrm>
            <a:custGeom>
              <a:avLst/>
              <a:gdLst>
                <a:gd name="T0" fmla="*/ 0 w 677"/>
                <a:gd name="T1" fmla="*/ 20 h 628"/>
                <a:gd name="T2" fmla="*/ 0 w 677"/>
                <a:gd name="T3" fmla="*/ 20 h 628"/>
                <a:gd name="T4" fmla="*/ 3 w 677"/>
                <a:gd name="T5" fmla="*/ 20 h 628"/>
                <a:gd name="T6" fmla="*/ 5 w 677"/>
                <a:gd name="T7" fmla="*/ 20 h 628"/>
                <a:gd name="T8" fmla="*/ 7 w 677"/>
                <a:gd name="T9" fmla="*/ 19 h 628"/>
                <a:gd name="T10" fmla="*/ 8 w 677"/>
                <a:gd name="T11" fmla="*/ 19 h 628"/>
                <a:gd name="T12" fmla="*/ 10 w 677"/>
                <a:gd name="T13" fmla="*/ 18 h 628"/>
                <a:gd name="T14" fmla="*/ 12 w 677"/>
                <a:gd name="T15" fmla="*/ 17 h 628"/>
                <a:gd name="T16" fmla="*/ 14 w 677"/>
                <a:gd name="T17" fmla="*/ 16 h 628"/>
                <a:gd name="T18" fmla="*/ 15 w 677"/>
                <a:gd name="T19" fmla="*/ 15 h 628"/>
                <a:gd name="T20" fmla="*/ 17 w 677"/>
                <a:gd name="T21" fmla="*/ 13 h 628"/>
                <a:gd name="T22" fmla="*/ 18 w 677"/>
                <a:gd name="T23" fmla="*/ 12 h 628"/>
                <a:gd name="T24" fmla="*/ 19 w 677"/>
                <a:gd name="T25" fmla="*/ 10 h 628"/>
                <a:gd name="T26" fmla="*/ 20 w 677"/>
                <a:gd name="T27" fmla="*/ 8 h 628"/>
                <a:gd name="T28" fmla="*/ 21 w 677"/>
                <a:gd name="T29" fmla="*/ 6 h 628"/>
                <a:gd name="T30" fmla="*/ 21 w 677"/>
                <a:gd name="T31" fmla="*/ 5 h 628"/>
                <a:gd name="T32" fmla="*/ 21 w 677"/>
                <a:gd name="T33" fmla="*/ 3 h 628"/>
                <a:gd name="T34" fmla="*/ 22 w 677"/>
                <a:gd name="T35" fmla="*/ 0 h 628"/>
                <a:gd name="T36" fmla="*/ 21 w 677"/>
                <a:gd name="T37" fmla="*/ 0 h 628"/>
                <a:gd name="T38" fmla="*/ 21 w 677"/>
                <a:gd name="T39" fmla="*/ 2 h 628"/>
                <a:gd name="T40" fmla="*/ 20 w 677"/>
                <a:gd name="T41" fmla="*/ 4 h 628"/>
                <a:gd name="T42" fmla="*/ 20 w 677"/>
                <a:gd name="T43" fmla="*/ 6 h 628"/>
                <a:gd name="T44" fmla="*/ 19 w 677"/>
                <a:gd name="T45" fmla="*/ 8 h 628"/>
                <a:gd name="T46" fmla="*/ 18 w 677"/>
                <a:gd name="T47" fmla="*/ 10 h 628"/>
                <a:gd name="T48" fmla="*/ 17 w 677"/>
                <a:gd name="T49" fmla="*/ 11 h 628"/>
                <a:gd name="T50" fmla="*/ 16 w 677"/>
                <a:gd name="T51" fmla="*/ 13 h 628"/>
                <a:gd name="T52" fmla="*/ 15 w 677"/>
                <a:gd name="T53" fmla="*/ 14 h 628"/>
                <a:gd name="T54" fmla="*/ 13 w 677"/>
                <a:gd name="T55" fmla="*/ 15 h 628"/>
                <a:gd name="T56" fmla="*/ 12 w 677"/>
                <a:gd name="T57" fmla="*/ 16 h 628"/>
                <a:gd name="T58" fmla="*/ 10 w 677"/>
                <a:gd name="T59" fmla="*/ 17 h 628"/>
                <a:gd name="T60" fmla="*/ 8 w 677"/>
                <a:gd name="T61" fmla="*/ 18 h 628"/>
                <a:gd name="T62" fmla="*/ 6 w 677"/>
                <a:gd name="T63" fmla="*/ 19 h 628"/>
                <a:gd name="T64" fmla="*/ 4 w 677"/>
                <a:gd name="T65" fmla="*/ 19 h 628"/>
                <a:gd name="T66" fmla="*/ 3 w 677"/>
                <a:gd name="T67" fmla="*/ 19 h 628"/>
                <a:gd name="T68" fmla="*/ 0 w 677"/>
                <a:gd name="T69" fmla="*/ 19 h 628"/>
                <a:gd name="T70" fmla="*/ 0 w 677"/>
                <a:gd name="T71" fmla="*/ 19 h 628"/>
                <a:gd name="T72" fmla="*/ 0 w 677"/>
                <a:gd name="T73" fmla="*/ 20 h 6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7" h="628">
                  <a:moveTo>
                    <a:pt x="0" y="628"/>
                  </a:moveTo>
                  <a:lnTo>
                    <a:pt x="0" y="628"/>
                  </a:lnTo>
                  <a:lnTo>
                    <a:pt x="66" y="628"/>
                  </a:lnTo>
                  <a:lnTo>
                    <a:pt x="132" y="621"/>
                  </a:lnTo>
                  <a:lnTo>
                    <a:pt x="196" y="607"/>
                  </a:lnTo>
                  <a:lnTo>
                    <a:pt x="255" y="587"/>
                  </a:lnTo>
                  <a:lnTo>
                    <a:pt x="315" y="562"/>
                  </a:lnTo>
                  <a:lnTo>
                    <a:pt x="370" y="530"/>
                  </a:lnTo>
                  <a:lnTo>
                    <a:pt x="421" y="496"/>
                  </a:lnTo>
                  <a:lnTo>
                    <a:pt x="470" y="455"/>
                  </a:lnTo>
                  <a:lnTo>
                    <a:pt x="513" y="411"/>
                  </a:lnTo>
                  <a:lnTo>
                    <a:pt x="555" y="360"/>
                  </a:lnTo>
                  <a:lnTo>
                    <a:pt x="589" y="309"/>
                  </a:lnTo>
                  <a:lnTo>
                    <a:pt x="619" y="253"/>
                  </a:lnTo>
                  <a:lnTo>
                    <a:pt x="642" y="192"/>
                  </a:lnTo>
                  <a:lnTo>
                    <a:pt x="660" y="130"/>
                  </a:lnTo>
                  <a:lnTo>
                    <a:pt x="672" y="68"/>
                  </a:lnTo>
                  <a:lnTo>
                    <a:pt x="677" y="0"/>
                  </a:lnTo>
                  <a:lnTo>
                    <a:pt x="651" y="0"/>
                  </a:lnTo>
                  <a:lnTo>
                    <a:pt x="645" y="64"/>
                  </a:lnTo>
                  <a:lnTo>
                    <a:pt x="634" y="126"/>
                  </a:lnTo>
                  <a:lnTo>
                    <a:pt x="615" y="185"/>
                  </a:lnTo>
                  <a:lnTo>
                    <a:pt x="592" y="241"/>
                  </a:lnTo>
                  <a:lnTo>
                    <a:pt x="566" y="294"/>
                  </a:lnTo>
                  <a:lnTo>
                    <a:pt x="532" y="345"/>
                  </a:lnTo>
                  <a:lnTo>
                    <a:pt x="494" y="392"/>
                  </a:lnTo>
                  <a:lnTo>
                    <a:pt x="451" y="436"/>
                  </a:lnTo>
                  <a:lnTo>
                    <a:pt x="406" y="473"/>
                  </a:lnTo>
                  <a:lnTo>
                    <a:pt x="355" y="507"/>
                  </a:lnTo>
                  <a:lnTo>
                    <a:pt x="304" y="536"/>
                  </a:lnTo>
                  <a:lnTo>
                    <a:pt x="247" y="560"/>
                  </a:lnTo>
                  <a:lnTo>
                    <a:pt x="189" y="581"/>
                  </a:lnTo>
                  <a:lnTo>
                    <a:pt x="128" y="594"/>
                  </a:lnTo>
                  <a:lnTo>
                    <a:pt x="66" y="602"/>
                  </a:lnTo>
                  <a:lnTo>
                    <a:pt x="0" y="602"/>
                  </a:lnTo>
                  <a:lnTo>
                    <a:pt x="0" y="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29" name="Freeform 79"/>
            <p:cNvSpPr>
              <a:spLocks/>
            </p:cNvSpPr>
            <p:nvPr/>
          </p:nvSpPr>
          <p:spPr bwMode="auto">
            <a:xfrm>
              <a:off x="2876" y="2255"/>
              <a:ext cx="314" cy="339"/>
            </a:xfrm>
            <a:custGeom>
              <a:avLst/>
              <a:gdLst>
                <a:gd name="T0" fmla="*/ 0 w 628"/>
                <a:gd name="T1" fmla="*/ 0 h 677"/>
                <a:gd name="T2" fmla="*/ 0 w 628"/>
                <a:gd name="T3" fmla="*/ 0 h 677"/>
                <a:gd name="T4" fmla="*/ 0 w 628"/>
                <a:gd name="T5" fmla="*/ 3 h 677"/>
                <a:gd name="T6" fmla="*/ 1 w 628"/>
                <a:gd name="T7" fmla="*/ 5 h 677"/>
                <a:gd name="T8" fmla="*/ 1 w 628"/>
                <a:gd name="T9" fmla="*/ 7 h 677"/>
                <a:gd name="T10" fmla="*/ 2 w 628"/>
                <a:gd name="T11" fmla="*/ 8 h 677"/>
                <a:gd name="T12" fmla="*/ 3 w 628"/>
                <a:gd name="T13" fmla="*/ 10 h 677"/>
                <a:gd name="T14" fmla="*/ 4 w 628"/>
                <a:gd name="T15" fmla="*/ 12 h 677"/>
                <a:gd name="T16" fmla="*/ 5 w 628"/>
                <a:gd name="T17" fmla="*/ 14 h 677"/>
                <a:gd name="T18" fmla="*/ 6 w 628"/>
                <a:gd name="T19" fmla="*/ 15 h 677"/>
                <a:gd name="T20" fmla="*/ 7 w 628"/>
                <a:gd name="T21" fmla="*/ 17 h 677"/>
                <a:gd name="T22" fmla="*/ 9 w 628"/>
                <a:gd name="T23" fmla="*/ 18 h 677"/>
                <a:gd name="T24" fmla="*/ 11 w 628"/>
                <a:gd name="T25" fmla="*/ 19 h 677"/>
                <a:gd name="T26" fmla="*/ 12 w 628"/>
                <a:gd name="T27" fmla="*/ 20 h 677"/>
                <a:gd name="T28" fmla="*/ 14 w 628"/>
                <a:gd name="T29" fmla="*/ 21 h 677"/>
                <a:gd name="T30" fmla="*/ 16 w 628"/>
                <a:gd name="T31" fmla="*/ 21 h 677"/>
                <a:gd name="T32" fmla="*/ 18 w 628"/>
                <a:gd name="T33" fmla="*/ 21 h 677"/>
                <a:gd name="T34" fmla="*/ 20 w 628"/>
                <a:gd name="T35" fmla="*/ 22 h 677"/>
                <a:gd name="T36" fmla="*/ 20 w 628"/>
                <a:gd name="T37" fmla="*/ 21 h 677"/>
                <a:gd name="T38" fmla="*/ 18 w 628"/>
                <a:gd name="T39" fmla="*/ 21 h 677"/>
                <a:gd name="T40" fmla="*/ 16 w 628"/>
                <a:gd name="T41" fmla="*/ 20 h 677"/>
                <a:gd name="T42" fmla="*/ 14 w 628"/>
                <a:gd name="T43" fmla="*/ 20 h 677"/>
                <a:gd name="T44" fmla="*/ 13 w 628"/>
                <a:gd name="T45" fmla="*/ 19 h 677"/>
                <a:gd name="T46" fmla="*/ 11 w 628"/>
                <a:gd name="T47" fmla="*/ 18 h 677"/>
                <a:gd name="T48" fmla="*/ 9 w 628"/>
                <a:gd name="T49" fmla="*/ 17 h 677"/>
                <a:gd name="T50" fmla="*/ 8 w 628"/>
                <a:gd name="T51" fmla="*/ 16 h 677"/>
                <a:gd name="T52" fmla="*/ 7 w 628"/>
                <a:gd name="T53" fmla="*/ 15 h 677"/>
                <a:gd name="T54" fmla="*/ 5 w 628"/>
                <a:gd name="T55" fmla="*/ 13 h 677"/>
                <a:gd name="T56" fmla="*/ 4 w 628"/>
                <a:gd name="T57" fmla="*/ 12 h 677"/>
                <a:gd name="T58" fmla="*/ 3 w 628"/>
                <a:gd name="T59" fmla="*/ 10 h 677"/>
                <a:gd name="T60" fmla="*/ 3 w 628"/>
                <a:gd name="T61" fmla="*/ 8 h 677"/>
                <a:gd name="T62" fmla="*/ 2 w 628"/>
                <a:gd name="T63" fmla="*/ 6 h 677"/>
                <a:gd name="T64" fmla="*/ 2 w 628"/>
                <a:gd name="T65" fmla="*/ 4 h 677"/>
                <a:gd name="T66" fmla="*/ 1 w 628"/>
                <a:gd name="T67" fmla="*/ 3 h 677"/>
                <a:gd name="T68" fmla="*/ 1 w 628"/>
                <a:gd name="T69" fmla="*/ 0 h 677"/>
                <a:gd name="T70" fmla="*/ 1 w 628"/>
                <a:gd name="T71" fmla="*/ 0 h 677"/>
                <a:gd name="T72" fmla="*/ 0 w 628"/>
                <a:gd name="T73" fmla="*/ 0 h 6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28" h="677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7" y="132"/>
                  </a:lnTo>
                  <a:lnTo>
                    <a:pt x="22" y="196"/>
                  </a:lnTo>
                  <a:lnTo>
                    <a:pt x="41" y="254"/>
                  </a:lnTo>
                  <a:lnTo>
                    <a:pt x="66" y="315"/>
                  </a:lnTo>
                  <a:lnTo>
                    <a:pt x="98" y="370"/>
                  </a:lnTo>
                  <a:lnTo>
                    <a:pt x="134" y="421"/>
                  </a:lnTo>
                  <a:lnTo>
                    <a:pt x="175" y="470"/>
                  </a:lnTo>
                  <a:lnTo>
                    <a:pt x="219" y="513"/>
                  </a:lnTo>
                  <a:lnTo>
                    <a:pt x="268" y="553"/>
                  </a:lnTo>
                  <a:lnTo>
                    <a:pt x="321" y="587"/>
                  </a:lnTo>
                  <a:lnTo>
                    <a:pt x="377" y="617"/>
                  </a:lnTo>
                  <a:lnTo>
                    <a:pt x="436" y="641"/>
                  </a:lnTo>
                  <a:lnTo>
                    <a:pt x="498" y="660"/>
                  </a:lnTo>
                  <a:lnTo>
                    <a:pt x="562" y="672"/>
                  </a:lnTo>
                  <a:lnTo>
                    <a:pt x="628" y="677"/>
                  </a:lnTo>
                  <a:lnTo>
                    <a:pt x="628" y="651"/>
                  </a:lnTo>
                  <a:lnTo>
                    <a:pt x="566" y="645"/>
                  </a:lnTo>
                  <a:lnTo>
                    <a:pt x="502" y="634"/>
                  </a:lnTo>
                  <a:lnTo>
                    <a:pt x="443" y="615"/>
                  </a:lnTo>
                  <a:lnTo>
                    <a:pt x="388" y="590"/>
                  </a:lnTo>
                  <a:lnTo>
                    <a:pt x="336" y="564"/>
                  </a:lnTo>
                  <a:lnTo>
                    <a:pt x="283" y="530"/>
                  </a:lnTo>
                  <a:lnTo>
                    <a:pt x="238" y="494"/>
                  </a:lnTo>
                  <a:lnTo>
                    <a:pt x="194" y="451"/>
                  </a:lnTo>
                  <a:lnTo>
                    <a:pt x="156" y="405"/>
                  </a:lnTo>
                  <a:lnTo>
                    <a:pt x="121" y="354"/>
                  </a:lnTo>
                  <a:lnTo>
                    <a:pt x="92" y="303"/>
                  </a:lnTo>
                  <a:lnTo>
                    <a:pt x="68" y="247"/>
                  </a:lnTo>
                  <a:lnTo>
                    <a:pt x="49" y="188"/>
                  </a:lnTo>
                  <a:lnTo>
                    <a:pt x="34" y="128"/>
                  </a:lnTo>
                  <a:lnTo>
                    <a:pt x="26" y="66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30" name="Freeform 80"/>
            <p:cNvSpPr>
              <a:spLocks/>
            </p:cNvSpPr>
            <p:nvPr/>
          </p:nvSpPr>
          <p:spPr bwMode="auto">
            <a:xfrm>
              <a:off x="2876" y="1940"/>
              <a:ext cx="338" cy="315"/>
            </a:xfrm>
            <a:custGeom>
              <a:avLst/>
              <a:gdLst>
                <a:gd name="T0" fmla="*/ 22 w 675"/>
                <a:gd name="T1" fmla="*/ 0 h 631"/>
                <a:gd name="T2" fmla="*/ 22 w 675"/>
                <a:gd name="T3" fmla="*/ 0 h 631"/>
                <a:gd name="T4" fmla="*/ 20 w 675"/>
                <a:gd name="T5" fmla="*/ 0 h 631"/>
                <a:gd name="T6" fmla="*/ 18 w 675"/>
                <a:gd name="T7" fmla="*/ 0 h 631"/>
                <a:gd name="T8" fmla="*/ 16 w 675"/>
                <a:gd name="T9" fmla="*/ 0 h 631"/>
                <a:gd name="T10" fmla="*/ 14 w 675"/>
                <a:gd name="T11" fmla="*/ 1 h 631"/>
                <a:gd name="T12" fmla="*/ 12 w 675"/>
                <a:gd name="T13" fmla="*/ 2 h 631"/>
                <a:gd name="T14" fmla="*/ 10 w 675"/>
                <a:gd name="T15" fmla="*/ 3 h 631"/>
                <a:gd name="T16" fmla="*/ 8 w 675"/>
                <a:gd name="T17" fmla="*/ 4 h 631"/>
                <a:gd name="T18" fmla="*/ 7 w 675"/>
                <a:gd name="T19" fmla="*/ 5 h 631"/>
                <a:gd name="T20" fmla="*/ 6 w 675"/>
                <a:gd name="T21" fmla="*/ 6 h 631"/>
                <a:gd name="T22" fmla="*/ 4 w 675"/>
                <a:gd name="T23" fmla="*/ 8 h 631"/>
                <a:gd name="T24" fmla="*/ 3 w 675"/>
                <a:gd name="T25" fmla="*/ 10 h 631"/>
                <a:gd name="T26" fmla="*/ 2 w 675"/>
                <a:gd name="T27" fmla="*/ 11 h 631"/>
                <a:gd name="T28" fmla="*/ 2 w 675"/>
                <a:gd name="T29" fmla="*/ 13 h 631"/>
                <a:gd name="T30" fmla="*/ 1 w 675"/>
                <a:gd name="T31" fmla="*/ 15 h 631"/>
                <a:gd name="T32" fmla="*/ 1 w 675"/>
                <a:gd name="T33" fmla="*/ 17 h 631"/>
                <a:gd name="T34" fmla="*/ 0 w 675"/>
                <a:gd name="T35" fmla="*/ 19 h 631"/>
                <a:gd name="T36" fmla="*/ 1 w 675"/>
                <a:gd name="T37" fmla="*/ 19 h 631"/>
                <a:gd name="T38" fmla="*/ 1 w 675"/>
                <a:gd name="T39" fmla="*/ 17 h 631"/>
                <a:gd name="T40" fmla="*/ 2 w 675"/>
                <a:gd name="T41" fmla="*/ 15 h 631"/>
                <a:gd name="T42" fmla="*/ 2 w 675"/>
                <a:gd name="T43" fmla="*/ 13 h 631"/>
                <a:gd name="T44" fmla="*/ 3 w 675"/>
                <a:gd name="T45" fmla="*/ 12 h 631"/>
                <a:gd name="T46" fmla="*/ 4 w 675"/>
                <a:gd name="T47" fmla="*/ 10 h 631"/>
                <a:gd name="T48" fmla="*/ 5 w 675"/>
                <a:gd name="T49" fmla="*/ 8 h 631"/>
                <a:gd name="T50" fmla="*/ 6 w 675"/>
                <a:gd name="T51" fmla="*/ 7 h 631"/>
                <a:gd name="T52" fmla="*/ 8 w 675"/>
                <a:gd name="T53" fmla="*/ 6 h 631"/>
                <a:gd name="T54" fmla="*/ 9 w 675"/>
                <a:gd name="T55" fmla="*/ 4 h 631"/>
                <a:gd name="T56" fmla="*/ 11 w 675"/>
                <a:gd name="T57" fmla="*/ 3 h 631"/>
                <a:gd name="T58" fmla="*/ 12 w 675"/>
                <a:gd name="T59" fmla="*/ 2 h 631"/>
                <a:gd name="T60" fmla="*/ 14 w 675"/>
                <a:gd name="T61" fmla="*/ 2 h 631"/>
                <a:gd name="T62" fmla="*/ 16 w 675"/>
                <a:gd name="T63" fmla="*/ 1 h 631"/>
                <a:gd name="T64" fmla="*/ 18 w 675"/>
                <a:gd name="T65" fmla="*/ 1 h 631"/>
                <a:gd name="T66" fmla="*/ 20 w 675"/>
                <a:gd name="T67" fmla="*/ 0 h 631"/>
                <a:gd name="T68" fmla="*/ 22 w 675"/>
                <a:gd name="T69" fmla="*/ 0 h 631"/>
                <a:gd name="T70" fmla="*/ 22 w 675"/>
                <a:gd name="T71" fmla="*/ 0 h 631"/>
                <a:gd name="T72" fmla="*/ 22 w 675"/>
                <a:gd name="T73" fmla="*/ 0 h 6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5" h="631">
                  <a:moveTo>
                    <a:pt x="675" y="0"/>
                  </a:moveTo>
                  <a:lnTo>
                    <a:pt x="675" y="0"/>
                  </a:lnTo>
                  <a:lnTo>
                    <a:pt x="609" y="0"/>
                  </a:lnTo>
                  <a:lnTo>
                    <a:pt x="545" y="8"/>
                  </a:lnTo>
                  <a:lnTo>
                    <a:pt x="481" y="23"/>
                  </a:lnTo>
                  <a:lnTo>
                    <a:pt x="421" y="42"/>
                  </a:lnTo>
                  <a:lnTo>
                    <a:pt x="362" y="66"/>
                  </a:lnTo>
                  <a:lnTo>
                    <a:pt x="307" y="98"/>
                  </a:lnTo>
                  <a:lnTo>
                    <a:pt x="256" y="134"/>
                  </a:lnTo>
                  <a:lnTo>
                    <a:pt x="207" y="176"/>
                  </a:lnTo>
                  <a:lnTo>
                    <a:pt x="162" y="219"/>
                  </a:lnTo>
                  <a:lnTo>
                    <a:pt x="124" y="270"/>
                  </a:lnTo>
                  <a:lnTo>
                    <a:pt x="90" y="321"/>
                  </a:lnTo>
                  <a:lnTo>
                    <a:pt x="60" y="378"/>
                  </a:lnTo>
                  <a:lnTo>
                    <a:pt x="36" y="438"/>
                  </a:lnTo>
                  <a:lnTo>
                    <a:pt x="17" y="500"/>
                  </a:lnTo>
                  <a:lnTo>
                    <a:pt x="5" y="563"/>
                  </a:lnTo>
                  <a:lnTo>
                    <a:pt x="0" y="631"/>
                  </a:lnTo>
                  <a:lnTo>
                    <a:pt x="26" y="631"/>
                  </a:lnTo>
                  <a:lnTo>
                    <a:pt x="32" y="566"/>
                  </a:lnTo>
                  <a:lnTo>
                    <a:pt x="43" y="504"/>
                  </a:lnTo>
                  <a:lnTo>
                    <a:pt x="62" y="446"/>
                  </a:lnTo>
                  <a:lnTo>
                    <a:pt x="87" y="389"/>
                  </a:lnTo>
                  <a:lnTo>
                    <a:pt x="113" y="336"/>
                  </a:lnTo>
                  <a:lnTo>
                    <a:pt x="147" y="285"/>
                  </a:lnTo>
                  <a:lnTo>
                    <a:pt x="185" y="238"/>
                  </a:lnTo>
                  <a:lnTo>
                    <a:pt x="226" y="195"/>
                  </a:lnTo>
                  <a:lnTo>
                    <a:pt x="271" y="157"/>
                  </a:lnTo>
                  <a:lnTo>
                    <a:pt x="322" y="121"/>
                  </a:lnTo>
                  <a:lnTo>
                    <a:pt x="373" y="93"/>
                  </a:lnTo>
                  <a:lnTo>
                    <a:pt x="428" y="68"/>
                  </a:lnTo>
                  <a:lnTo>
                    <a:pt x="488" y="49"/>
                  </a:lnTo>
                  <a:lnTo>
                    <a:pt x="549" y="34"/>
                  </a:lnTo>
                  <a:lnTo>
                    <a:pt x="609" y="27"/>
                  </a:lnTo>
                  <a:lnTo>
                    <a:pt x="675" y="27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31" name="Freeform 81"/>
            <p:cNvSpPr>
              <a:spLocks/>
            </p:cNvSpPr>
            <p:nvPr/>
          </p:nvSpPr>
          <p:spPr bwMode="auto">
            <a:xfrm>
              <a:off x="3214" y="1940"/>
              <a:ext cx="315" cy="340"/>
            </a:xfrm>
            <a:custGeom>
              <a:avLst/>
              <a:gdLst>
                <a:gd name="T0" fmla="*/ 20 w 630"/>
                <a:gd name="T1" fmla="*/ 22 h 680"/>
                <a:gd name="T2" fmla="*/ 20 w 630"/>
                <a:gd name="T3" fmla="*/ 22 h 680"/>
                <a:gd name="T4" fmla="*/ 20 w 630"/>
                <a:gd name="T5" fmla="*/ 20 h 680"/>
                <a:gd name="T6" fmla="*/ 20 w 630"/>
                <a:gd name="T7" fmla="*/ 18 h 680"/>
                <a:gd name="T8" fmla="*/ 19 w 630"/>
                <a:gd name="T9" fmla="*/ 16 h 680"/>
                <a:gd name="T10" fmla="*/ 19 w 630"/>
                <a:gd name="T11" fmla="*/ 14 h 680"/>
                <a:gd name="T12" fmla="*/ 18 w 630"/>
                <a:gd name="T13" fmla="*/ 12 h 680"/>
                <a:gd name="T14" fmla="*/ 17 w 630"/>
                <a:gd name="T15" fmla="*/ 10 h 680"/>
                <a:gd name="T16" fmla="*/ 16 w 630"/>
                <a:gd name="T17" fmla="*/ 9 h 680"/>
                <a:gd name="T18" fmla="*/ 15 w 630"/>
                <a:gd name="T19" fmla="*/ 7 h 680"/>
                <a:gd name="T20" fmla="*/ 13 w 630"/>
                <a:gd name="T21" fmla="*/ 6 h 680"/>
                <a:gd name="T22" fmla="*/ 12 w 630"/>
                <a:gd name="T23" fmla="*/ 4 h 680"/>
                <a:gd name="T24" fmla="*/ 10 w 630"/>
                <a:gd name="T25" fmla="*/ 3 h 680"/>
                <a:gd name="T26" fmla="*/ 8 w 630"/>
                <a:gd name="T27" fmla="*/ 2 h 680"/>
                <a:gd name="T28" fmla="*/ 7 w 630"/>
                <a:gd name="T29" fmla="*/ 2 h 680"/>
                <a:gd name="T30" fmla="*/ 5 w 630"/>
                <a:gd name="T31" fmla="*/ 1 h 680"/>
                <a:gd name="T32" fmla="*/ 3 w 630"/>
                <a:gd name="T33" fmla="*/ 1 h 680"/>
                <a:gd name="T34" fmla="*/ 0 w 630"/>
                <a:gd name="T35" fmla="*/ 0 h 680"/>
                <a:gd name="T36" fmla="*/ 0 w 630"/>
                <a:gd name="T37" fmla="*/ 1 h 680"/>
                <a:gd name="T38" fmla="*/ 2 w 630"/>
                <a:gd name="T39" fmla="*/ 1 h 680"/>
                <a:gd name="T40" fmla="*/ 4 w 630"/>
                <a:gd name="T41" fmla="*/ 2 h 680"/>
                <a:gd name="T42" fmla="*/ 6 w 630"/>
                <a:gd name="T43" fmla="*/ 2 h 680"/>
                <a:gd name="T44" fmla="*/ 8 w 630"/>
                <a:gd name="T45" fmla="*/ 3 h 680"/>
                <a:gd name="T46" fmla="*/ 10 w 630"/>
                <a:gd name="T47" fmla="*/ 4 h 680"/>
                <a:gd name="T48" fmla="*/ 11 w 630"/>
                <a:gd name="T49" fmla="*/ 5 h 680"/>
                <a:gd name="T50" fmla="*/ 13 w 630"/>
                <a:gd name="T51" fmla="*/ 6 h 680"/>
                <a:gd name="T52" fmla="*/ 14 w 630"/>
                <a:gd name="T53" fmla="*/ 8 h 680"/>
                <a:gd name="T54" fmla="*/ 15 w 630"/>
                <a:gd name="T55" fmla="*/ 9 h 680"/>
                <a:gd name="T56" fmla="*/ 16 w 630"/>
                <a:gd name="T57" fmla="*/ 11 h 680"/>
                <a:gd name="T58" fmla="*/ 17 w 630"/>
                <a:gd name="T59" fmla="*/ 12 h 680"/>
                <a:gd name="T60" fmla="*/ 18 w 630"/>
                <a:gd name="T61" fmla="*/ 14 h 680"/>
                <a:gd name="T62" fmla="*/ 19 w 630"/>
                <a:gd name="T63" fmla="*/ 16 h 680"/>
                <a:gd name="T64" fmla="*/ 19 w 630"/>
                <a:gd name="T65" fmla="*/ 18 h 680"/>
                <a:gd name="T66" fmla="*/ 19 w 630"/>
                <a:gd name="T67" fmla="*/ 20 h 680"/>
                <a:gd name="T68" fmla="*/ 19 w 630"/>
                <a:gd name="T69" fmla="*/ 22 h 680"/>
                <a:gd name="T70" fmla="*/ 19 w 630"/>
                <a:gd name="T71" fmla="*/ 22 h 680"/>
                <a:gd name="T72" fmla="*/ 20 w 630"/>
                <a:gd name="T73" fmla="*/ 22 h 6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0" h="680">
                  <a:moveTo>
                    <a:pt x="630" y="680"/>
                  </a:moveTo>
                  <a:lnTo>
                    <a:pt x="630" y="680"/>
                  </a:lnTo>
                  <a:lnTo>
                    <a:pt x="630" y="614"/>
                  </a:lnTo>
                  <a:lnTo>
                    <a:pt x="623" y="548"/>
                  </a:lnTo>
                  <a:lnTo>
                    <a:pt x="608" y="483"/>
                  </a:lnTo>
                  <a:lnTo>
                    <a:pt x="589" y="423"/>
                  </a:lnTo>
                  <a:lnTo>
                    <a:pt x="564" y="365"/>
                  </a:lnTo>
                  <a:lnTo>
                    <a:pt x="532" y="308"/>
                  </a:lnTo>
                  <a:lnTo>
                    <a:pt x="496" y="257"/>
                  </a:lnTo>
                  <a:lnTo>
                    <a:pt x="455" y="208"/>
                  </a:lnTo>
                  <a:lnTo>
                    <a:pt x="412" y="163"/>
                  </a:lnTo>
                  <a:lnTo>
                    <a:pt x="361" y="125"/>
                  </a:lnTo>
                  <a:lnTo>
                    <a:pt x="310" y="91"/>
                  </a:lnTo>
                  <a:lnTo>
                    <a:pt x="253" y="59"/>
                  </a:lnTo>
                  <a:lnTo>
                    <a:pt x="193" y="36"/>
                  </a:lnTo>
                  <a:lnTo>
                    <a:pt x="130" y="17"/>
                  </a:lnTo>
                  <a:lnTo>
                    <a:pt x="68" y="6"/>
                  </a:lnTo>
                  <a:lnTo>
                    <a:pt x="0" y="0"/>
                  </a:lnTo>
                  <a:lnTo>
                    <a:pt x="0" y="27"/>
                  </a:lnTo>
                  <a:lnTo>
                    <a:pt x="64" y="32"/>
                  </a:lnTo>
                  <a:lnTo>
                    <a:pt x="127" y="44"/>
                  </a:lnTo>
                  <a:lnTo>
                    <a:pt x="185" y="63"/>
                  </a:lnTo>
                  <a:lnTo>
                    <a:pt x="242" y="85"/>
                  </a:lnTo>
                  <a:lnTo>
                    <a:pt x="295" y="113"/>
                  </a:lnTo>
                  <a:lnTo>
                    <a:pt x="345" y="147"/>
                  </a:lnTo>
                  <a:lnTo>
                    <a:pt x="393" y="185"/>
                  </a:lnTo>
                  <a:lnTo>
                    <a:pt x="436" y="227"/>
                  </a:lnTo>
                  <a:lnTo>
                    <a:pt x="474" y="272"/>
                  </a:lnTo>
                  <a:lnTo>
                    <a:pt x="510" y="323"/>
                  </a:lnTo>
                  <a:lnTo>
                    <a:pt x="538" y="376"/>
                  </a:lnTo>
                  <a:lnTo>
                    <a:pt x="562" y="431"/>
                  </a:lnTo>
                  <a:lnTo>
                    <a:pt x="581" y="491"/>
                  </a:lnTo>
                  <a:lnTo>
                    <a:pt x="596" y="551"/>
                  </a:lnTo>
                  <a:lnTo>
                    <a:pt x="604" y="614"/>
                  </a:lnTo>
                  <a:lnTo>
                    <a:pt x="604" y="680"/>
                  </a:lnTo>
                  <a:lnTo>
                    <a:pt x="630" y="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32" name="Freeform 82"/>
            <p:cNvSpPr>
              <a:spLocks/>
            </p:cNvSpPr>
            <p:nvPr/>
          </p:nvSpPr>
          <p:spPr bwMode="auto">
            <a:xfrm>
              <a:off x="2200" y="2113"/>
              <a:ext cx="243" cy="279"/>
            </a:xfrm>
            <a:custGeom>
              <a:avLst/>
              <a:gdLst>
                <a:gd name="T0" fmla="*/ 0 w 485"/>
                <a:gd name="T1" fmla="*/ 9 h 558"/>
                <a:gd name="T2" fmla="*/ 1 w 485"/>
                <a:gd name="T3" fmla="*/ 11 h 558"/>
                <a:gd name="T4" fmla="*/ 1 w 485"/>
                <a:gd name="T5" fmla="*/ 13 h 558"/>
                <a:gd name="T6" fmla="*/ 2 w 485"/>
                <a:gd name="T7" fmla="*/ 14 h 558"/>
                <a:gd name="T8" fmla="*/ 3 w 485"/>
                <a:gd name="T9" fmla="*/ 16 h 558"/>
                <a:gd name="T10" fmla="*/ 4 w 485"/>
                <a:gd name="T11" fmla="*/ 17 h 558"/>
                <a:gd name="T12" fmla="*/ 5 w 485"/>
                <a:gd name="T13" fmla="*/ 17 h 558"/>
                <a:gd name="T14" fmla="*/ 6 w 485"/>
                <a:gd name="T15" fmla="*/ 18 h 558"/>
                <a:gd name="T16" fmla="*/ 8 w 485"/>
                <a:gd name="T17" fmla="*/ 18 h 558"/>
                <a:gd name="T18" fmla="*/ 10 w 485"/>
                <a:gd name="T19" fmla="*/ 18 h 558"/>
                <a:gd name="T20" fmla="*/ 11 w 485"/>
                <a:gd name="T21" fmla="*/ 17 h 558"/>
                <a:gd name="T22" fmla="*/ 12 w 485"/>
                <a:gd name="T23" fmla="*/ 17 h 558"/>
                <a:gd name="T24" fmla="*/ 14 w 485"/>
                <a:gd name="T25" fmla="*/ 16 h 558"/>
                <a:gd name="T26" fmla="*/ 14 w 485"/>
                <a:gd name="T27" fmla="*/ 14 h 558"/>
                <a:gd name="T28" fmla="*/ 15 w 485"/>
                <a:gd name="T29" fmla="*/ 13 h 558"/>
                <a:gd name="T30" fmla="*/ 16 w 485"/>
                <a:gd name="T31" fmla="*/ 11 h 558"/>
                <a:gd name="T32" fmla="*/ 16 w 485"/>
                <a:gd name="T33" fmla="*/ 9 h 558"/>
                <a:gd name="T34" fmla="*/ 16 w 485"/>
                <a:gd name="T35" fmla="*/ 7 h 558"/>
                <a:gd name="T36" fmla="*/ 15 w 485"/>
                <a:gd name="T37" fmla="*/ 6 h 558"/>
                <a:gd name="T38" fmla="*/ 14 w 485"/>
                <a:gd name="T39" fmla="*/ 4 h 558"/>
                <a:gd name="T40" fmla="*/ 14 w 485"/>
                <a:gd name="T41" fmla="*/ 3 h 558"/>
                <a:gd name="T42" fmla="*/ 13 w 485"/>
                <a:gd name="T43" fmla="*/ 2 h 558"/>
                <a:gd name="T44" fmla="*/ 11 w 485"/>
                <a:gd name="T45" fmla="*/ 1 h 558"/>
                <a:gd name="T46" fmla="*/ 10 w 485"/>
                <a:gd name="T47" fmla="*/ 1 h 558"/>
                <a:gd name="T48" fmla="*/ 8 w 485"/>
                <a:gd name="T49" fmla="*/ 0 h 558"/>
                <a:gd name="T50" fmla="*/ 6 w 485"/>
                <a:gd name="T51" fmla="*/ 1 h 558"/>
                <a:gd name="T52" fmla="*/ 5 w 485"/>
                <a:gd name="T53" fmla="*/ 1 h 558"/>
                <a:gd name="T54" fmla="*/ 4 w 485"/>
                <a:gd name="T55" fmla="*/ 2 h 558"/>
                <a:gd name="T56" fmla="*/ 3 w 485"/>
                <a:gd name="T57" fmla="*/ 3 h 558"/>
                <a:gd name="T58" fmla="*/ 2 w 485"/>
                <a:gd name="T59" fmla="*/ 4 h 558"/>
                <a:gd name="T60" fmla="*/ 1 w 485"/>
                <a:gd name="T61" fmla="*/ 6 h 558"/>
                <a:gd name="T62" fmla="*/ 1 w 485"/>
                <a:gd name="T63" fmla="*/ 7 h 558"/>
                <a:gd name="T64" fmla="*/ 0 w 485"/>
                <a:gd name="T65" fmla="*/ 9 h 5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5" h="558">
                  <a:moveTo>
                    <a:pt x="0" y="281"/>
                  </a:moveTo>
                  <a:lnTo>
                    <a:pt x="4" y="339"/>
                  </a:lnTo>
                  <a:lnTo>
                    <a:pt x="17" y="394"/>
                  </a:lnTo>
                  <a:lnTo>
                    <a:pt x="40" y="441"/>
                  </a:lnTo>
                  <a:lnTo>
                    <a:pt x="68" y="481"/>
                  </a:lnTo>
                  <a:lnTo>
                    <a:pt x="104" y="513"/>
                  </a:lnTo>
                  <a:lnTo>
                    <a:pt x="145" y="538"/>
                  </a:lnTo>
                  <a:lnTo>
                    <a:pt x="192" y="553"/>
                  </a:lnTo>
                  <a:lnTo>
                    <a:pt x="243" y="558"/>
                  </a:lnTo>
                  <a:lnTo>
                    <a:pt x="294" y="553"/>
                  </a:lnTo>
                  <a:lnTo>
                    <a:pt x="341" y="538"/>
                  </a:lnTo>
                  <a:lnTo>
                    <a:pt x="381" y="513"/>
                  </a:lnTo>
                  <a:lnTo>
                    <a:pt x="417" y="481"/>
                  </a:lnTo>
                  <a:lnTo>
                    <a:pt x="445" y="441"/>
                  </a:lnTo>
                  <a:lnTo>
                    <a:pt x="468" y="394"/>
                  </a:lnTo>
                  <a:lnTo>
                    <a:pt x="481" y="339"/>
                  </a:lnTo>
                  <a:lnTo>
                    <a:pt x="485" y="281"/>
                  </a:lnTo>
                  <a:lnTo>
                    <a:pt x="481" y="224"/>
                  </a:lnTo>
                  <a:lnTo>
                    <a:pt x="468" y="173"/>
                  </a:lnTo>
                  <a:lnTo>
                    <a:pt x="447" y="124"/>
                  </a:lnTo>
                  <a:lnTo>
                    <a:pt x="421" y="83"/>
                  </a:lnTo>
                  <a:lnTo>
                    <a:pt x="385" y="49"/>
                  </a:lnTo>
                  <a:lnTo>
                    <a:pt x="343" y="22"/>
                  </a:lnTo>
                  <a:lnTo>
                    <a:pt x="296" y="5"/>
                  </a:lnTo>
                  <a:lnTo>
                    <a:pt x="243" y="0"/>
                  </a:lnTo>
                  <a:lnTo>
                    <a:pt x="189" y="5"/>
                  </a:lnTo>
                  <a:lnTo>
                    <a:pt x="141" y="22"/>
                  </a:lnTo>
                  <a:lnTo>
                    <a:pt x="100" y="49"/>
                  </a:lnTo>
                  <a:lnTo>
                    <a:pt x="66" y="83"/>
                  </a:lnTo>
                  <a:lnTo>
                    <a:pt x="38" y="124"/>
                  </a:lnTo>
                  <a:lnTo>
                    <a:pt x="17" y="173"/>
                  </a:lnTo>
                  <a:lnTo>
                    <a:pt x="4" y="224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161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6233" name="Freeform 83"/>
            <p:cNvSpPr>
              <a:spLocks/>
            </p:cNvSpPr>
            <p:nvPr/>
          </p:nvSpPr>
          <p:spPr bwMode="auto">
            <a:xfrm>
              <a:off x="2980" y="2113"/>
              <a:ext cx="241" cy="279"/>
            </a:xfrm>
            <a:custGeom>
              <a:avLst/>
              <a:gdLst>
                <a:gd name="T0" fmla="*/ 0 w 483"/>
                <a:gd name="T1" fmla="*/ 9 h 558"/>
                <a:gd name="T2" fmla="*/ 0 w 483"/>
                <a:gd name="T3" fmla="*/ 11 h 558"/>
                <a:gd name="T4" fmla="*/ 0 w 483"/>
                <a:gd name="T5" fmla="*/ 13 h 558"/>
                <a:gd name="T6" fmla="*/ 1 w 483"/>
                <a:gd name="T7" fmla="*/ 14 h 558"/>
                <a:gd name="T8" fmla="*/ 2 w 483"/>
                <a:gd name="T9" fmla="*/ 16 h 558"/>
                <a:gd name="T10" fmla="*/ 3 w 483"/>
                <a:gd name="T11" fmla="*/ 17 h 558"/>
                <a:gd name="T12" fmla="*/ 4 w 483"/>
                <a:gd name="T13" fmla="*/ 17 h 558"/>
                <a:gd name="T14" fmla="*/ 5 w 483"/>
                <a:gd name="T15" fmla="*/ 18 h 558"/>
                <a:gd name="T16" fmla="*/ 7 w 483"/>
                <a:gd name="T17" fmla="*/ 18 h 558"/>
                <a:gd name="T18" fmla="*/ 9 w 483"/>
                <a:gd name="T19" fmla="*/ 18 h 558"/>
                <a:gd name="T20" fmla="*/ 10 w 483"/>
                <a:gd name="T21" fmla="*/ 17 h 558"/>
                <a:gd name="T22" fmla="*/ 11 w 483"/>
                <a:gd name="T23" fmla="*/ 17 h 558"/>
                <a:gd name="T24" fmla="*/ 12 w 483"/>
                <a:gd name="T25" fmla="*/ 16 h 558"/>
                <a:gd name="T26" fmla="*/ 13 w 483"/>
                <a:gd name="T27" fmla="*/ 14 h 558"/>
                <a:gd name="T28" fmla="*/ 14 w 483"/>
                <a:gd name="T29" fmla="*/ 13 h 558"/>
                <a:gd name="T30" fmla="*/ 15 w 483"/>
                <a:gd name="T31" fmla="*/ 11 h 558"/>
                <a:gd name="T32" fmla="*/ 15 w 483"/>
                <a:gd name="T33" fmla="*/ 9 h 558"/>
                <a:gd name="T34" fmla="*/ 15 w 483"/>
                <a:gd name="T35" fmla="*/ 7 h 558"/>
                <a:gd name="T36" fmla="*/ 14 w 483"/>
                <a:gd name="T37" fmla="*/ 6 h 558"/>
                <a:gd name="T38" fmla="*/ 13 w 483"/>
                <a:gd name="T39" fmla="*/ 4 h 558"/>
                <a:gd name="T40" fmla="*/ 13 w 483"/>
                <a:gd name="T41" fmla="*/ 3 h 558"/>
                <a:gd name="T42" fmla="*/ 11 w 483"/>
                <a:gd name="T43" fmla="*/ 2 h 558"/>
                <a:gd name="T44" fmla="*/ 10 w 483"/>
                <a:gd name="T45" fmla="*/ 1 h 558"/>
                <a:gd name="T46" fmla="*/ 9 w 483"/>
                <a:gd name="T47" fmla="*/ 1 h 558"/>
                <a:gd name="T48" fmla="*/ 7 w 483"/>
                <a:gd name="T49" fmla="*/ 0 h 558"/>
                <a:gd name="T50" fmla="*/ 5 w 483"/>
                <a:gd name="T51" fmla="*/ 1 h 558"/>
                <a:gd name="T52" fmla="*/ 4 w 483"/>
                <a:gd name="T53" fmla="*/ 1 h 558"/>
                <a:gd name="T54" fmla="*/ 3 w 483"/>
                <a:gd name="T55" fmla="*/ 2 h 558"/>
                <a:gd name="T56" fmla="*/ 2 w 483"/>
                <a:gd name="T57" fmla="*/ 3 h 558"/>
                <a:gd name="T58" fmla="*/ 1 w 483"/>
                <a:gd name="T59" fmla="*/ 4 h 558"/>
                <a:gd name="T60" fmla="*/ 0 w 483"/>
                <a:gd name="T61" fmla="*/ 6 h 558"/>
                <a:gd name="T62" fmla="*/ 0 w 483"/>
                <a:gd name="T63" fmla="*/ 7 h 558"/>
                <a:gd name="T64" fmla="*/ 0 w 483"/>
                <a:gd name="T65" fmla="*/ 9 h 5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3" h="558">
                  <a:moveTo>
                    <a:pt x="0" y="281"/>
                  </a:moveTo>
                  <a:lnTo>
                    <a:pt x="4" y="339"/>
                  </a:lnTo>
                  <a:lnTo>
                    <a:pt x="17" y="394"/>
                  </a:lnTo>
                  <a:lnTo>
                    <a:pt x="40" y="441"/>
                  </a:lnTo>
                  <a:lnTo>
                    <a:pt x="68" y="481"/>
                  </a:lnTo>
                  <a:lnTo>
                    <a:pt x="104" y="513"/>
                  </a:lnTo>
                  <a:lnTo>
                    <a:pt x="144" y="538"/>
                  </a:lnTo>
                  <a:lnTo>
                    <a:pt x="191" y="553"/>
                  </a:lnTo>
                  <a:lnTo>
                    <a:pt x="242" y="558"/>
                  </a:lnTo>
                  <a:lnTo>
                    <a:pt x="293" y="553"/>
                  </a:lnTo>
                  <a:lnTo>
                    <a:pt x="340" y="538"/>
                  </a:lnTo>
                  <a:lnTo>
                    <a:pt x="380" y="513"/>
                  </a:lnTo>
                  <a:lnTo>
                    <a:pt x="415" y="481"/>
                  </a:lnTo>
                  <a:lnTo>
                    <a:pt x="444" y="441"/>
                  </a:lnTo>
                  <a:lnTo>
                    <a:pt x="466" y="394"/>
                  </a:lnTo>
                  <a:lnTo>
                    <a:pt x="480" y="339"/>
                  </a:lnTo>
                  <a:lnTo>
                    <a:pt x="483" y="281"/>
                  </a:lnTo>
                  <a:lnTo>
                    <a:pt x="480" y="224"/>
                  </a:lnTo>
                  <a:lnTo>
                    <a:pt x="466" y="173"/>
                  </a:lnTo>
                  <a:lnTo>
                    <a:pt x="446" y="124"/>
                  </a:lnTo>
                  <a:lnTo>
                    <a:pt x="419" y="83"/>
                  </a:lnTo>
                  <a:lnTo>
                    <a:pt x="383" y="49"/>
                  </a:lnTo>
                  <a:lnTo>
                    <a:pt x="342" y="22"/>
                  </a:lnTo>
                  <a:lnTo>
                    <a:pt x="295" y="5"/>
                  </a:lnTo>
                  <a:lnTo>
                    <a:pt x="242" y="0"/>
                  </a:lnTo>
                  <a:lnTo>
                    <a:pt x="189" y="5"/>
                  </a:lnTo>
                  <a:lnTo>
                    <a:pt x="142" y="22"/>
                  </a:lnTo>
                  <a:lnTo>
                    <a:pt x="100" y="49"/>
                  </a:lnTo>
                  <a:lnTo>
                    <a:pt x="64" y="83"/>
                  </a:lnTo>
                  <a:lnTo>
                    <a:pt x="38" y="124"/>
                  </a:lnTo>
                  <a:lnTo>
                    <a:pt x="17" y="173"/>
                  </a:lnTo>
                  <a:lnTo>
                    <a:pt x="4" y="224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161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95972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utoUpdateAnimBg="0"/>
      <p:bldP spid="294915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1219200" y="1905000"/>
            <a:ext cx="2590800" cy="1143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200" b="1">
                <a:solidFill>
                  <a:srgbClr val="000000"/>
                </a:solidFill>
              </a:rPr>
              <a:t>ΕΝΕΡΓΗΤΙΚΟ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429000" y="3352800"/>
            <a:ext cx="2590800" cy="11430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200" b="1">
                <a:solidFill>
                  <a:srgbClr val="000000"/>
                </a:solidFill>
              </a:rPr>
              <a:t>ΠΑΘΗΤΙΚΟ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5334000" y="4876800"/>
            <a:ext cx="2590800" cy="11430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l-GR" sz="2800" b="1">
                <a:solidFill>
                  <a:srgbClr val="000000"/>
                </a:solidFill>
              </a:rPr>
              <a:t>ΚΑΘΑΡΑ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l-GR" sz="2800" b="1">
                <a:solidFill>
                  <a:srgbClr val="000000"/>
                </a:solidFill>
              </a:rPr>
              <a:t>ΠΕΡΙΟΥΣΙΑ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81605" name="WordArt 5"/>
          <p:cNvSpPr>
            <a:spLocks noChangeArrowheads="1" noChangeShapeType="1" noTextEdit="1"/>
          </p:cNvSpPr>
          <p:nvPr/>
        </p:nvSpPr>
        <p:spPr bwMode="auto">
          <a:xfrm rot="5400000">
            <a:off x="2305050" y="3486150"/>
            <a:ext cx="304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=</a:t>
            </a:r>
          </a:p>
        </p:txBody>
      </p:sp>
      <p:sp>
        <p:nvSpPr>
          <p:cNvPr id="281606" name="WordArt 6"/>
          <p:cNvSpPr>
            <a:spLocks noChangeArrowheads="1" noChangeShapeType="1" noTextEdit="1"/>
          </p:cNvSpPr>
          <p:nvPr/>
        </p:nvSpPr>
        <p:spPr bwMode="auto">
          <a:xfrm rot="5400000">
            <a:off x="4324350" y="5124450"/>
            <a:ext cx="609600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9768680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 autoUpdateAnimBg="0"/>
      <p:bldP spid="281603" grpId="0" animBg="1" autoUpdateAnimBg="0"/>
      <p:bldP spid="281604" grpId="0" animBg="1" autoUpdateAnimBg="0"/>
      <p:bldP spid="281605" grpId="0" animBg="1"/>
      <p:bldP spid="2816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24000" y="1514475"/>
            <a:ext cx="6553200" cy="3282950"/>
            <a:chOff x="1728" y="2448"/>
            <a:chExt cx="2304" cy="1392"/>
          </a:xfrm>
        </p:grpSpPr>
        <p:sp>
          <p:nvSpPr>
            <p:cNvPr id="8205" name="Rectangle 3"/>
            <p:cNvSpPr>
              <a:spLocks noChangeArrowheads="1"/>
            </p:cNvSpPr>
            <p:nvPr/>
          </p:nvSpPr>
          <p:spPr bwMode="auto">
            <a:xfrm>
              <a:off x="2832" y="2544"/>
              <a:ext cx="96" cy="12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 rot="-5400000">
              <a:off x="2832" y="1344"/>
              <a:ext cx="96" cy="230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101850" y="609600"/>
            <a:ext cx="53975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4400" b="1">
                <a:solidFill>
                  <a:srgbClr val="000000"/>
                </a:solidFill>
              </a:rPr>
              <a:t>ΛΟΓΑΡΙΑΣΜΟΣ</a:t>
            </a:r>
            <a:endParaRPr lang="en-US" sz="4400" b="1">
              <a:solidFill>
                <a:srgbClr val="000000"/>
              </a:solidFill>
            </a:endParaRP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1447800" y="1524000"/>
            <a:ext cx="3048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5400">
                <a:solidFill>
                  <a:srgbClr val="FF0000"/>
                </a:solidFill>
                <a:latin typeface="Chlorinar" pitchFamily="34" charset="0"/>
              </a:rPr>
              <a:t>ΧΡΕΩΣΗ</a:t>
            </a:r>
            <a:endParaRPr lang="en-US" sz="5400">
              <a:solidFill>
                <a:srgbClr val="FF0000"/>
              </a:solidFill>
              <a:latin typeface="Chlorinar" pitchFamily="34" charset="0"/>
            </a:endParaRP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5029200" y="1524000"/>
            <a:ext cx="3581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5400">
                <a:solidFill>
                  <a:srgbClr val="FF0000"/>
                </a:solidFill>
                <a:latin typeface="Chlorinar" pitchFamily="34" charset="0"/>
              </a:rPr>
              <a:t>ΠΙΣΤΩΣΗ</a:t>
            </a:r>
            <a:endParaRPr lang="en-US" sz="5400">
              <a:solidFill>
                <a:srgbClr val="FF0000"/>
              </a:solidFill>
              <a:latin typeface="Chlorinar" pitchFamily="34" charset="0"/>
            </a:endParaRPr>
          </a:p>
        </p:txBody>
      </p:sp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2057400" y="4343400"/>
            <a:ext cx="54102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8000">
                <a:solidFill>
                  <a:srgbClr val="008000"/>
                </a:solidFill>
                <a:latin typeface="Chlorinar" pitchFamily="34" charset="0"/>
              </a:rPr>
              <a:t>ΠΑΝΤΑ ΙΣΟΙ</a:t>
            </a:r>
            <a:endParaRPr lang="en-US" sz="8000">
              <a:solidFill>
                <a:srgbClr val="008000"/>
              </a:solidFill>
              <a:latin typeface="Chlorin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6064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7" grpId="0" autoUpdateAnimBg="0"/>
      <p:bldP spid="283658" grpId="0" autoUpdateAnimBg="0"/>
      <p:bldP spid="28365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724275" y="1600200"/>
            <a:ext cx="1685925" cy="1906588"/>
            <a:chOff x="2646" y="1008"/>
            <a:chExt cx="1062" cy="1201"/>
          </a:xfrm>
        </p:grpSpPr>
        <p:graphicFrame>
          <p:nvGraphicFramePr>
            <p:cNvPr id="4121" name="Object 3"/>
            <p:cNvGraphicFramePr>
              <a:graphicFrameLocks/>
            </p:cNvGraphicFramePr>
            <p:nvPr/>
          </p:nvGraphicFramePr>
          <p:xfrm>
            <a:off x="2732" y="1008"/>
            <a:ext cx="89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" name="Clip" r:id="rId4" imgW="4582562" imgH="3468986" progId="MS_ClipArt_Gallery.2">
                    <p:embed/>
                  </p:oleObj>
                </mc:Choice>
                <mc:Fallback>
                  <p:oleObj name="Clip" r:id="rId4" imgW="4582562" imgH="3468986" progId="MS_ClipArt_Gallery.2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2" y="1008"/>
                          <a:ext cx="89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2" name="Rectangle 4"/>
            <p:cNvSpPr>
              <a:spLocks noChangeArrowheads="1"/>
            </p:cNvSpPr>
            <p:nvPr/>
          </p:nvSpPr>
          <p:spPr bwMode="auto">
            <a:xfrm>
              <a:off x="2646" y="1629"/>
              <a:ext cx="1062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l-GR" sz="1800" b="1">
                  <a:latin typeface="Arial" pitchFamily="34" charset="0"/>
                </a:rPr>
                <a:t>ΔΙΚΑΙΟΛΟΓΗΤΙΚΑ</a:t>
              </a:r>
              <a:r>
                <a:rPr lang="en-US" sz="1800" b="1">
                  <a:latin typeface="Arial" pitchFamily="34" charset="0"/>
                </a:rPr>
                <a:t> </a:t>
              </a:r>
              <a:r>
                <a:rPr lang="el-GR" sz="1800" b="1">
                  <a:latin typeface="Arial" pitchFamily="34" charset="0"/>
                </a:rPr>
                <a:t>ΕΓΓΡΑΦΑ</a:t>
              </a:r>
              <a:endParaRPr lang="en-US" sz="1800" b="1">
                <a:latin typeface="Arial" pitchFamily="34" charset="0"/>
              </a:endParaRPr>
            </a:p>
          </p:txBody>
        </p:sp>
      </p:grp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6605588" y="4329113"/>
            <a:ext cx="1990725" cy="1778000"/>
            <a:chOff x="4461" y="2727"/>
            <a:chExt cx="1254" cy="1120"/>
          </a:xfrm>
        </p:grpSpPr>
        <p:graphicFrame>
          <p:nvGraphicFramePr>
            <p:cNvPr id="4119" name="Object 6"/>
            <p:cNvGraphicFramePr>
              <a:graphicFrameLocks/>
            </p:cNvGraphicFramePr>
            <p:nvPr/>
          </p:nvGraphicFramePr>
          <p:xfrm>
            <a:off x="4654" y="2727"/>
            <a:ext cx="869" cy="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" name="Clip" r:id="rId6" imgW="3265283" imgH="3435790" progId="MS_ClipArt_Gallery.2">
                    <p:embed/>
                  </p:oleObj>
                </mc:Choice>
                <mc:Fallback>
                  <p:oleObj name="Clip" r:id="rId6" imgW="3265283" imgH="3435790" progId="MS_ClipArt_Gallery.2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4" y="2727"/>
                          <a:ext cx="869" cy="9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0" name="Rectangle 7"/>
            <p:cNvSpPr>
              <a:spLocks noChangeArrowheads="1"/>
            </p:cNvSpPr>
            <p:nvPr/>
          </p:nvSpPr>
          <p:spPr bwMode="auto">
            <a:xfrm>
              <a:off x="4461" y="3597"/>
              <a:ext cx="1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l-GR" sz="2000" b="1">
                  <a:latin typeface="Arial" pitchFamily="34" charset="0"/>
                </a:rPr>
                <a:t>ΚΑΤΑΧΩΡΗΣΗ</a:t>
              </a:r>
              <a:endParaRPr lang="en-US" sz="2000" b="1">
                <a:latin typeface="Arial" pitchFamily="34" charset="0"/>
              </a:endParaRPr>
            </a:p>
          </p:txBody>
        </p:sp>
      </p:grp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3657600" y="4191000"/>
            <a:ext cx="2754313" cy="1916113"/>
            <a:chOff x="1485" y="2640"/>
            <a:chExt cx="1735" cy="1207"/>
          </a:xfrm>
        </p:grpSpPr>
        <p:graphicFrame>
          <p:nvGraphicFramePr>
            <p:cNvPr id="4117" name="Object 9"/>
            <p:cNvGraphicFramePr>
              <a:graphicFrameLocks/>
            </p:cNvGraphicFramePr>
            <p:nvPr/>
          </p:nvGraphicFramePr>
          <p:xfrm>
            <a:off x="1928" y="2640"/>
            <a:ext cx="849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" name="Clip" r:id="rId8" imgW="3226051" imgH="3468986" progId="MS_ClipArt_Gallery.2">
                    <p:embed/>
                  </p:oleObj>
                </mc:Choice>
                <mc:Fallback>
                  <p:oleObj name="Clip" r:id="rId8" imgW="3226051" imgH="3468986" progId="MS_ClipArt_Gallery.2">
                    <p:embed/>
                    <p:pic>
                      <p:nvPicPr>
                        <p:cNvPr id="0" name="Object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640"/>
                          <a:ext cx="849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8" name="Rectangle 10"/>
            <p:cNvSpPr>
              <a:spLocks noChangeArrowheads="1"/>
            </p:cNvSpPr>
            <p:nvPr/>
          </p:nvSpPr>
          <p:spPr bwMode="auto">
            <a:xfrm>
              <a:off x="1485" y="3597"/>
              <a:ext cx="17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l-GR" sz="2000" b="1">
                  <a:latin typeface="Arial" pitchFamily="34" charset="0"/>
                </a:rPr>
                <a:t>ΙΣΟΖΥΓΙΟ</a:t>
              </a:r>
              <a:endParaRPr lang="en-US" sz="2000" b="1">
                <a:latin typeface="Arial" pitchFamily="34" charset="0"/>
              </a:endParaRPr>
            </a:p>
          </p:txBody>
        </p:sp>
      </p:grp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2578100" y="22542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2" name="AutoShape 12"/>
          <p:cNvSpPr>
            <a:spLocks noChangeArrowheads="1"/>
          </p:cNvSpPr>
          <p:nvPr/>
        </p:nvSpPr>
        <p:spPr bwMode="auto">
          <a:xfrm>
            <a:off x="5499100" y="22542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3" name="AutoShape 13"/>
          <p:cNvSpPr>
            <a:spLocks noChangeArrowheads="1"/>
          </p:cNvSpPr>
          <p:nvPr/>
        </p:nvSpPr>
        <p:spPr bwMode="auto">
          <a:xfrm rot="16200000" flipH="1">
            <a:off x="6945313" y="37782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914400" y="4435475"/>
            <a:ext cx="2600325" cy="1366838"/>
            <a:chOff x="-3" y="2794"/>
            <a:chExt cx="1638" cy="861"/>
          </a:xfrm>
        </p:grpSpPr>
        <p:graphicFrame>
          <p:nvGraphicFramePr>
            <p:cNvPr id="4115" name="Object 15"/>
            <p:cNvGraphicFramePr>
              <a:graphicFrameLocks/>
            </p:cNvGraphicFramePr>
            <p:nvPr/>
          </p:nvGraphicFramePr>
          <p:xfrm>
            <a:off x="393" y="2794"/>
            <a:ext cx="846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4" name="Clip" r:id="rId10" imgW="4716463" imgH="3162300" progId="MS_ClipArt_Gallery.2">
                    <p:embed/>
                  </p:oleObj>
                </mc:Choice>
                <mc:Fallback>
                  <p:oleObj name="Clip" r:id="rId10" imgW="4716463" imgH="3162300" progId="MS_ClipArt_Gallery.2">
                    <p:embed/>
                    <p:pic>
                      <p:nvPicPr>
                        <p:cNvPr id="0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" y="2794"/>
                          <a:ext cx="846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6" name="Rectangle 16"/>
            <p:cNvSpPr>
              <a:spLocks noChangeArrowheads="1"/>
            </p:cNvSpPr>
            <p:nvPr/>
          </p:nvSpPr>
          <p:spPr bwMode="auto">
            <a:xfrm>
              <a:off x="-3" y="3405"/>
              <a:ext cx="16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l-GR" sz="2000" b="1">
                  <a:latin typeface="Arial" pitchFamily="34" charset="0"/>
                </a:rPr>
                <a:t>ΑΝΑΦΟΡΕΣ</a:t>
              </a:r>
              <a:endParaRPr lang="en-US" sz="2000" b="1">
                <a:latin typeface="Arial" pitchFamily="34" charset="0"/>
              </a:endParaRPr>
            </a:p>
          </p:txBody>
        </p:sp>
      </p:grpSp>
      <p:sp>
        <p:nvSpPr>
          <p:cNvPr id="4105" name="AutoShape 17"/>
          <p:cNvSpPr>
            <a:spLocks noChangeArrowheads="1"/>
          </p:cNvSpPr>
          <p:nvPr/>
        </p:nvSpPr>
        <p:spPr bwMode="auto">
          <a:xfrm flipH="1">
            <a:off x="3124200" y="50355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6" name="AutoShape 18"/>
          <p:cNvSpPr>
            <a:spLocks noChangeArrowheads="1"/>
          </p:cNvSpPr>
          <p:nvPr/>
        </p:nvSpPr>
        <p:spPr bwMode="auto">
          <a:xfrm flipH="1">
            <a:off x="5943600" y="50355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07" name="Group 19"/>
          <p:cNvGrpSpPr>
            <a:grpSpLocks/>
          </p:cNvGrpSpPr>
          <p:nvPr/>
        </p:nvGrpSpPr>
        <p:grpSpPr bwMode="auto">
          <a:xfrm>
            <a:off x="685800" y="1600200"/>
            <a:ext cx="1685925" cy="1965325"/>
            <a:chOff x="732" y="1008"/>
            <a:chExt cx="1062" cy="1238"/>
          </a:xfrm>
        </p:grpSpPr>
        <p:graphicFrame>
          <p:nvGraphicFramePr>
            <p:cNvPr id="4113" name="Object 20"/>
            <p:cNvGraphicFramePr>
              <a:graphicFrameLocks/>
            </p:cNvGraphicFramePr>
            <p:nvPr/>
          </p:nvGraphicFramePr>
          <p:xfrm>
            <a:off x="740" y="1008"/>
            <a:ext cx="104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" name="Clip" r:id="rId12" imgW="4472412" imgH="3434281" progId="MS_ClipArt_Gallery.2">
                    <p:embed/>
                  </p:oleObj>
                </mc:Choice>
                <mc:Fallback>
                  <p:oleObj name="Clip" r:id="rId12" imgW="4472412" imgH="3434281" progId="MS_ClipArt_Gallery.2">
                    <p:embed/>
                    <p:pic>
                      <p:nvPicPr>
                        <p:cNvPr id="0" name="Object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1008"/>
                          <a:ext cx="104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4" name="Rectangle 21"/>
            <p:cNvSpPr>
              <a:spLocks noChangeArrowheads="1"/>
            </p:cNvSpPr>
            <p:nvPr/>
          </p:nvSpPr>
          <p:spPr bwMode="auto">
            <a:xfrm>
              <a:off x="732" y="1821"/>
              <a:ext cx="1062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l-GR" sz="1800" b="1">
                  <a:latin typeface="Arial" pitchFamily="34" charset="0"/>
                </a:rPr>
                <a:t>ΣΥΝΑΛΛΑΓΗ</a:t>
              </a:r>
              <a:r>
                <a:rPr lang="en-US" sz="1800" b="1">
                  <a:latin typeface="Arial" pitchFamily="34" charset="0"/>
                </a:rPr>
                <a:t> </a:t>
              </a:r>
              <a:r>
                <a:rPr lang="el-GR" sz="2000" b="1">
                  <a:latin typeface="Arial" pitchFamily="34" charset="0"/>
                </a:rPr>
                <a:t>ή ΓΕΓΟΝΟΣ</a:t>
              </a:r>
              <a:endParaRPr lang="en-US" sz="2000" b="1">
                <a:latin typeface="Arial" pitchFamily="34" charset="0"/>
              </a:endParaRPr>
            </a:p>
          </p:txBody>
        </p:sp>
      </p:grpSp>
      <p:grpSp>
        <p:nvGrpSpPr>
          <p:cNvPr id="4108" name="Group 22"/>
          <p:cNvGrpSpPr>
            <a:grpSpLocks/>
          </p:cNvGrpSpPr>
          <p:nvPr/>
        </p:nvGrpSpPr>
        <p:grpSpPr bwMode="auto">
          <a:xfrm>
            <a:off x="6561138" y="1524000"/>
            <a:ext cx="1592262" cy="1839913"/>
            <a:chOff x="4323" y="960"/>
            <a:chExt cx="1003" cy="1159"/>
          </a:xfrm>
        </p:grpSpPr>
        <p:graphicFrame>
          <p:nvGraphicFramePr>
            <p:cNvPr id="4111" name="Object 23"/>
            <p:cNvGraphicFramePr>
              <a:graphicFrameLocks/>
            </p:cNvGraphicFramePr>
            <p:nvPr/>
          </p:nvGraphicFramePr>
          <p:xfrm>
            <a:off x="4323" y="960"/>
            <a:ext cx="955" cy="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6" name="Clip" r:id="rId14" imgW="1877215" imgH="1672594" progId="MS_ClipArt_Gallery.2">
                    <p:embed/>
                  </p:oleObj>
                </mc:Choice>
                <mc:Fallback>
                  <p:oleObj name="Clip" r:id="rId14" imgW="1877215" imgH="1672594" progId="MS_ClipArt_Gallery.2">
                    <p:embed/>
                    <p:pic>
                      <p:nvPicPr>
                        <p:cNvPr id="0" name="Objec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3" y="960"/>
                          <a:ext cx="955" cy="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2" name="Rectangle 24"/>
            <p:cNvSpPr>
              <a:spLocks noChangeArrowheads="1"/>
            </p:cNvSpPr>
            <p:nvPr/>
          </p:nvSpPr>
          <p:spPr bwMode="auto">
            <a:xfrm>
              <a:off x="4365" y="1869"/>
              <a:ext cx="9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l-GR" sz="2000" b="1">
                  <a:latin typeface="Arial" pitchFamily="34" charset="0"/>
                </a:rPr>
                <a:t>ΑΝΑΛΥΣΗ</a:t>
              </a:r>
              <a:endParaRPr lang="en-US" sz="2000" b="1">
                <a:latin typeface="Arial" pitchFamily="34" charset="0"/>
              </a:endParaRPr>
            </a:p>
          </p:txBody>
        </p:sp>
      </p:grpSp>
      <p:sp>
        <p:nvSpPr>
          <p:cNvPr id="4109" name="Rectangle 25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047038" cy="754063"/>
          </a:xfrm>
          <a:solidFill>
            <a:schemeClr val="folHlink">
              <a:alpha val="50195"/>
            </a:schemeClr>
          </a:solidFill>
        </p:spPr>
        <p:txBody>
          <a:bodyPr/>
          <a:lstStyle/>
          <a:p>
            <a:pPr algn="ctr" eaLnBrk="1" hangingPunct="1"/>
            <a:r>
              <a:rPr lang="el-GR" smtClean="0"/>
              <a:t>ΤΟ ΛΟΓΙΣΤΙΚΟ ΚΥΚΛΩΜΑ</a:t>
            </a:r>
            <a:endParaRPr lang="en-US" smtClean="0"/>
          </a:p>
        </p:txBody>
      </p:sp>
      <p:sp>
        <p:nvSpPr>
          <p:cNvPr id="4110" name="Rectangle 26"/>
          <p:cNvSpPr>
            <a:spLocks noChangeArrowheads="1"/>
          </p:cNvSpPr>
          <p:nvPr/>
        </p:nvSpPr>
        <p:spPr bwMode="auto">
          <a:xfrm>
            <a:off x="8545513" y="52388"/>
            <a:ext cx="48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i="1">
                <a:solidFill>
                  <a:schemeClr val="bg1"/>
                </a:solidFill>
                <a:latin typeface="Arial" pitchFamily="34" charset="0"/>
              </a:rPr>
              <a:t>Exh.</a:t>
            </a:r>
          </a:p>
          <a:p>
            <a:pPr algn="ctr" eaLnBrk="0" hangingPunct="0"/>
            <a:r>
              <a:rPr lang="en-US" sz="1200" i="1">
                <a:solidFill>
                  <a:schemeClr val="bg1"/>
                </a:solidFill>
                <a:latin typeface="Arial" pitchFamily="34" charset="0"/>
              </a:rPr>
              <a:t>2.2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 rot="5400000">
            <a:off x="419100" y="1104900"/>
            <a:ext cx="2209800" cy="2743200"/>
          </a:xfrm>
          <a:prstGeom prst="rect">
            <a:avLst/>
          </a:prstGeom>
          <a:solidFill>
            <a:srgbClr val="FC585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FC585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 eaLnBrk="0" hangingPunct="0"/>
            <a:endParaRPr 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5699" name="Group 3"/>
          <p:cNvGrpSpPr>
            <a:grpSpLocks/>
          </p:cNvGrpSpPr>
          <p:nvPr/>
        </p:nvGrpSpPr>
        <p:grpSpPr bwMode="auto">
          <a:xfrm>
            <a:off x="457200" y="1876425"/>
            <a:ext cx="2209800" cy="1552575"/>
            <a:chOff x="1728" y="2448"/>
            <a:chExt cx="2304" cy="1392"/>
          </a:xfrm>
        </p:grpSpPr>
        <p:sp>
          <p:nvSpPr>
            <p:cNvPr id="9245" name="AutoShape 4"/>
            <p:cNvSpPr>
              <a:spLocks noChangeArrowheads="1"/>
            </p:cNvSpPr>
            <p:nvPr/>
          </p:nvSpPr>
          <p:spPr bwMode="auto">
            <a:xfrm>
              <a:off x="2832" y="2544"/>
              <a:ext cx="96" cy="1296"/>
            </a:xfrm>
            <a:prstGeom prst="bevel">
              <a:avLst>
                <a:gd name="adj" fmla="val 125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246" name="AutoShape 5"/>
            <p:cNvSpPr>
              <a:spLocks noChangeArrowheads="1"/>
            </p:cNvSpPr>
            <p:nvPr/>
          </p:nvSpPr>
          <p:spPr bwMode="auto">
            <a:xfrm rot="-5400000">
              <a:off x="2832" y="1344"/>
              <a:ext cx="96" cy="2304"/>
            </a:xfrm>
            <a:prstGeom prst="bevel">
              <a:avLst>
                <a:gd name="adj" fmla="val 125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285702" name="AutoShape 6"/>
          <p:cNvSpPr>
            <a:spLocks noChangeArrowheads="1"/>
          </p:cNvSpPr>
          <p:nvPr/>
        </p:nvSpPr>
        <p:spPr bwMode="auto">
          <a:xfrm>
            <a:off x="404813" y="1365250"/>
            <a:ext cx="969962" cy="490538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MT Black" pitchFamily="2" charset="0"/>
              </a:rPr>
              <a:t>ΧΡ</a:t>
            </a:r>
            <a:endParaRPr lang="en-US" sz="1800" b="1">
              <a:solidFill>
                <a:srgbClr val="000000"/>
              </a:solidFill>
              <a:latin typeface="Arial MT Black" pitchFamily="2" charset="0"/>
            </a:endParaRPr>
          </a:p>
        </p:txBody>
      </p:sp>
      <p:sp>
        <p:nvSpPr>
          <p:cNvPr id="285703" name="AutoShape 7"/>
          <p:cNvSpPr>
            <a:spLocks noChangeArrowheads="1"/>
          </p:cNvSpPr>
          <p:nvPr/>
        </p:nvSpPr>
        <p:spPr bwMode="auto">
          <a:xfrm>
            <a:off x="1543050" y="1365250"/>
            <a:ext cx="969963" cy="490538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MT Black" pitchFamily="2" charset="0"/>
              </a:rPr>
              <a:t>ΠΙ</a:t>
            </a:r>
            <a:endParaRPr lang="en-US" sz="1800" b="1">
              <a:solidFill>
                <a:srgbClr val="000000"/>
              </a:solidFill>
              <a:latin typeface="Arial MT Black" pitchFamily="2" charset="0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-76200" y="242888"/>
            <a:ext cx="3429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4800" b="1">
                <a:solidFill>
                  <a:srgbClr val="000000"/>
                </a:solidFill>
              </a:rPr>
              <a:t>ΕΝΕΡΓ.</a:t>
            </a:r>
            <a:endParaRPr lang="en-US" sz="6600" b="1">
              <a:solidFill>
                <a:srgbClr val="000000"/>
              </a:solidFill>
            </a:endParaRP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342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4800" b="1">
                <a:solidFill>
                  <a:srgbClr val="000000"/>
                </a:solidFill>
              </a:rPr>
              <a:t>ΠΑΘΗΤ.</a:t>
            </a:r>
            <a:endParaRPr lang="en-US" sz="4800" b="1">
              <a:solidFill>
                <a:srgbClr val="000000"/>
              </a:solidFill>
            </a:endParaRPr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 rot="5400000">
            <a:off x="3543300" y="2324100"/>
            <a:ext cx="1905000" cy="2743200"/>
          </a:xfrm>
          <a:prstGeom prst="rect">
            <a:avLst/>
          </a:prstGeom>
          <a:solidFill>
            <a:srgbClr val="FC585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FC585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285707" name="Group 11"/>
          <p:cNvGrpSpPr>
            <a:grpSpLocks/>
          </p:cNvGrpSpPr>
          <p:nvPr/>
        </p:nvGrpSpPr>
        <p:grpSpPr bwMode="auto">
          <a:xfrm>
            <a:off x="3429000" y="3254375"/>
            <a:ext cx="2209800" cy="1241425"/>
            <a:chOff x="1728" y="2448"/>
            <a:chExt cx="2304" cy="1392"/>
          </a:xfrm>
        </p:grpSpPr>
        <p:sp>
          <p:nvSpPr>
            <p:cNvPr id="9243" name="AutoShape 12"/>
            <p:cNvSpPr>
              <a:spLocks noChangeArrowheads="1"/>
            </p:cNvSpPr>
            <p:nvPr/>
          </p:nvSpPr>
          <p:spPr bwMode="auto">
            <a:xfrm>
              <a:off x="2832" y="2544"/>
              <a:ext cx="96" cy="1296"/>
            </a:xfrm>
            <a:prstGeom prst="bevel">
              <a:avLst>
                <a:gd name="adj" fmla="val 125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244" name="AutoShape 13"/>
            <p:cNvSpPr>
              <a:spLocks noChangeArrowheads="1"/>
            </p:cNvSpPr>
            <p:nvPr/>
          </p:nvSpPr>
          <p:spPr bwMode="auto">
            <a:xfrm rot="-5400000">
              <a:off x="2832" y="1344"/>
              <a:ext cx="96" cy="2304"/>
            </a:xfrm>
            <a:prstGeom prst="bevel">
              <a:avLst>
                <a:gd name="adj" fmla="val 125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285710" name="AutoShape 14"/>
          <p:cNvSpPr>
            <a:spLocks noChangeArrowheads="1"/>
          </p:cNvSpPr>
          <p:nvPr/>
        </p:nvSpPr>
        <p:spPr bwMode="auto">
          <a:xfrm>
            <a:off x="3381375" y="2709863"/>
            <a:ext cx="1042988" cy="490537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MT Black" pitchFamily="2" charset="0"/>
              </a:rPr>
              <a:t>ΧΡ</a:t>
            </a:r>
            <a:endParaRPr lang="en-US" sz="1800" b="1">
              <a:solidFill>
                <a:srgbClr val="000000"/>
              </a:solidFill>
              <a:latin typeface="Arial MT Black" pitchFamily="2" charset="0"/>
            </a:endParaRPr>
          </a:p>
        </p:txBody>
      </p:sp>
      <p:sp>
        <p:nvSpPr>
          <p:cNvPr id="285711" name="AutoShape 15"/>
          <p:cNvSpPr>
            <a:spLocks noChangeArrowheads="1"/>
          </p:cNvSpPr>
          <p:nvPr/>
        </p:nvSpPr>
        <p:spPr bwMode="auto">
          <a:xfrm>
            <a:off x="4519613" y="2709863"/>
            <a:ext cx="1042987" cy="490537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MT Black" pitchFamily="2" charset="0"/>
              </a:rPr>
              <a:t>ΠΙ</a:t>
            </a:r>
            <a:endParaRPr lang="en-US" sz="1800" b="1">
              <a:solidFill>
                <a:srgbClr val="000000"/>
              </a:solidFill>
              <a:latin typeface="Arial MT Black" pitchFamily="2" charset="0"/>
            </a:endParaRPr>
          </a:p>
        </p:txBody>
      </p:sp>
      <p:sp>
        <p:nvSpPr>
          <p:cNvPr id="285712" name="WordArt 16"/>
          <p:cNvSpPr>
            <a:spLocks noChangeArrowheads="1" noChangeShapeType="1" noTextEdit="1"/>
          </p:cNvSpPr>
          <p:nvPr/>
        </p:nvSpPr>
        <p:spPr bwMode="auto">
          <a:xfrm flipV="1">
            <a:off x="2895600" y="533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Arial Black"/>
              </a:rPr>
              <a:t>=</a:t>
            </a:r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 rot="5400000">
            <a:off x="6438900" y="3619500"/>
            <a:ext cx="2057400" cy="2743200"/>
          </a:xfrm>
          <a:prstGeom prst="rect">
            <a:avLst/>
          </a:prstGeom>
          <a:solidFill>
            <a:srgbClr val="FC585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FC585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285714" name="Group 18"/>
          <p:cNvGrpSpPr>
            <a:grpSpLocks/>
          </p:cNvGrpSpPr>
          <p:nvPr/>
        </p:nvGrpSpPr>
        <p:grpSpPr bwMode="auto">
          <a:xfrm>
            <a:off x="6477000" y="4541838"/>
            <a:ext cx="2209800" cy="1173162"/>
            <a:chOff x="1728" y="2448"/>
            <a:chExt cx="2304" cy="1392"/>
          </a:xfrm>
        </p:grpSpPr>
        <p:sp>
          <p:nvSpPr>
            <p:cNvPr id="9241" name="AutoShape 19"/>
            <p:cNvSpPr>
              <a:spLocks noChangeArrowheads="1"/>
            </p:cNvSpPr>
            <p:nvPr/>
          </p:nvSpPr>
          <p:spPr bwMode="auto">
            <a:xfrm>
              <a:off x="2832" y="2544"/>
              <a:ext cx="96" cy="1296"/>
            </a:xfrm>
            <a:prstGeom prst="bevel">
              <a:avLst>
                <a:gd name="adj" fmla="val 125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242" name="AutoShape 20"/>
            <p:cNvSpPr>
              <a:spLocks noChangeArrowheads="1"/>
            </p:cNvSpPr>
            <p:nvPr/>
          </p:nvSpPr>
          <p:spPr bwMode="auto">
            <a:xfrm rot="-5400000">
              <a:off x="2832" y="1344"/>
              <a:ext cx="96" cy="2304"/>
            </a:xfrm>
            <a:prstGeom prst="bevel">
              <a:avLst>
                <a:gd name="adj" fmla="val 125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285717" name="AutoShape 21"/>
          <p:cNvSpPr>
            <a:spLocks noChangeArrowheads="1"/>
          </p:cNvSpPr>
          <p:nvPr/>
        </p:nvSpPr>
        <p:spPr bwMode="auto">
          <a:xfrm>
            <a:off x="6400800" y="3978275"/>
            <a:ext cx="1042988" cy="490538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MT Black" pitchFamily="2" charset="0"/>
              </a:rPr>
              <a:t>ΧΡ</a:t>
            </a:r>
            <a:endParaRPr lang="en-US" sz="1800" b="1">
              <a:solidFill>
                <a:srgbClr val="000000"/>
              </a:solidFill>
              <a:latin typeface="Arial MT Black" pitchFamily="2" charset="0"/>
            </a:endParaRPr>
          </a:p>
        </p:txBody>
      </p:sp>
      <p:sp>
        <p:nvSpPr>
          <p:cNvPr id="285718" name="AutoShape 22"/>
          <p:cNvSpPr>
            <a:spLocks noChangeArrowheads="1"/>
          </p:cNvSpPr>
          <p:nvPr/>
        </p:nvSpPr>
        <p:spPr bwMode="auto">
          <a:xfrm>
            <a:off x="7539038" y="3978275"/>
            <a:ext cx="1042987" cy="490538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MT Black" pitchFamily="2" charset="0"/>
              </a:rPr>
              <a:t>ΠΙ</a:t>
            </a:r>
            <a:endParaRPr lang="en-US" sz="1800" b="1">
              <a:solidFill>
                <a:srgbClr val="000000"/>
              </a:solidFill>
              <a:latin typeface="Arial MT Black" pitchFamily="2" charset="0"/>
            </a:endParaRPr>
          </a:p>
        </p:txBody>
      </p:sp>
      <p:sp>
        <p:nvSpPr>
          <p:cNvPr id="285719" name="WordArt 23"/>
          <p:cNvSpPr>
            <a:spLocks noChangeArrowheads="1" noChangeShapeType="1" noTextEdit="1"/>
          </p:cNvSpPr>
          <p:nvPr/>
        </p:nvSpPr>
        <p:spPr bwMode="auto">
          <a:xfrm>
            <a:off x="6096000" y="19812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Arial Black"/>
              </a:rPr>
              <a:t>+</a:t>
            </a:r>
          </a:p>
        </p:txBody>
      </p:sp>
      <p:sp>
        <p:nvSpPr>
          <p:cNvPr id="285720" name="Text Box 24"/>
          <p:cNvSpPr txBox="1">
            <a:spLocks noChangeArrowheads="1"/>
          </p:cNvSpPr>
          <p:nvPr/>
        </p:nvSpPr>
        <p:spPr bwMode="auto">
          <a:xfrm>
            <a:off x="6096000" y="2286000"/>
            <a:ext cx="3429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3600" b="1">
                <a:solidFill>
                  <a:srgbClr val="000000"/>
                </a:solidFill>
              </a:rPr>
              <a:t>ΚΑΘΑΡΑ</a:t>
            </a:r>
            <a:r>
              <a:rPr lang="en-US" sz="3600" b="1">
                <a:solidFill>
                  <a:srgbClr val="000000"/>
                </a:solidFill>
              </a:rPr>
              <a:t>      </a:t>
            </a:r>
            <a:r>
              <a:rPr lang="el-GR" sz="3600" b="1">
                <a:solidFill>
                  <a:srgbClr val="000000"/>
                </a:solidFill>
              </a:rPr>
              <a:t>ΠΕΡΙΟΥΣΙΑ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85721" name="WordArt 25"/>
          <p:cNvSpPr>
            <a:spLocks noChangeArrowheads="1" noChangeShapeType="1" noTextEdit="1"/>
          </p:cNvSpPr>
          <p:nvPr/>
        </p:nvSpPr>
        <p:spPr bwMode="auto">
          <a:xfrm>
            <a:off x="571500" y="2247900"/>
            <a:ext cx="762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285722" name="WordArt 26"/>
          <p:cNvSpPr>
            <a:spLocks noChangeArrowheads="1" noChangeShapeType="1" noTextEdit="1"/>
          </p:cNvSpPr>
          <p:nvPr/>
        </p:nvSpPr>
        <p:spPr bwMode="auto">
          <a:xfrm rot="-5400000">
            <a:off x="1914525" y="2276475"/>
            <a:ext cx="304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-</a:t>
            </a:r>
          </a:p>
        </p:txBody>
      </p:sp>
      <p:sp>
        <p:nvSpPr>
          <p:cNvPr id="285723" name="WordArt 27"/>
          <p:cNvSpPr>
            <a:spLocks noChangeArrowheads="1" noChangeShapeType="1" noTextEdit="1"/>
          </p:cNvSpPr>
          <p:nvPr/>
        </p:nvSpPr>
        <p:spPr bwMode="auto">
          <a:xfrm>
            <a:off x="4686300" y="3627438"/>
            <a:ext cx="762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285724" name="WordArt 28"/>
          <p:cNvSpPr>
            <a:spLocks noChangeArrowheads="1" noChangeShapeType="1" noTextEdit="1"/>
          </p:cNvSpPr>
          <p:nvPr/>
        </p:nvSpPr>
        <p:spPr bwMode="auto">
          <a:xfrm>
            <a:off x="7810500" y="4892675"/>
            <a:ext cx="762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+</a:t>
            </a:r>
          </a:p>
        </p:txBody>
      </p:sp>
      <p:sp>
        <p:nvSpPr>
          <p:cNvPr id="285725" name="WordArt 29"/>
          <p:cNvSpPr>
            <a:spLocks noChangeArrowheads="1" noChangeShapeType="1" noTextEdit="1"/>
          </p:cNvSpPr>
          <p:nvPr/>
        </p:nvSpPr>
        <p:spPr bwMode="auto">
          <a:xfrm rot="-5400000">
            <a:off x="6772275" y="4845050"/>
            <a:ext cx="304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-</a:t>
            </a:r>
          </a:p>
        </p:txBody>
      </p:sp>
      <p:sp>
        <p:nvSpPr>
          <p:cNvPr id="285726" name="WordArt 30"/>
          <p:cNvSpPr>
            <a:spLocks noChangeArrowheads="1" noChangeShapeType="1" noTextEdit="1"/>
          </p:cNvSpPr>
          <p:nvPr/>
        </p:nvSpPr>
        <p:spPr bwMode="auto">
          <a:xfrm rot="-5400000">
            <a:off x="3745707" y="3504406"/>
            <a:ext cx="304800" cy="855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6105157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nimBg="1" autoUpdateAnimBg="0"/>
      <p:bldP spid="285702" grpId="0" autoUpdateAnimBg="0"/>
      <p:bldP spid="285703" grpId="0" autoUpdateAnimBg="0"/>
      <p:bldP spid="285704" grpId="0" autoUpdateAnimBg="0"/>
      <p:bldP spid="285705" grpId="0" autoUpdateAnimBg="0"/>
      <p:bldP spid="285706" grpId="0" animBg="1"/>
      <p:bldP spid="285710" grpId="0" autoUpdateAnimBg="0"/>
      <p:bldP spid="285711" grpId="0" autoUpdateAnimBg="0"/>
      <p:bldP spid="285712" grpId="0" animBg="1"/>
      <p:bldP spid="285713" grpId="0" animBg="1"/>
      <p:bldP spid="285717" grpId="0" autoUpdateAnimBg="0"/>
      <p:bldP spid="285718" grpId="0" autoUpdateAnimBg="0"/>
      <p:bldP spid="285719" grpId="0" animBg="1"/>
      <p:bldP spid="285720" grpId="0" autoUpdateAnimBg="0"/>
      <p:bldP spid="285721" grpId="0" animBg="1"/>
      <p:bldP spid="285722" grpId="0" animBg="1"/>
      <p:bldP spid="285723" grpId="0" animBg="1"/>
      <p:bldP spid="285724" grpId="0" animBg="1"/>
      <p:bldP spid="285725" grpId="0" animBg="1"/>
      <p:bldP spid="2857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1219200" y="2057400"/>
            <a:ext cx="2590800" cy="1143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2800" b="1">
                <a:solidFill>
                  <a:srgbClr val="000000"/>
                </a:solidFill>
              </a:rPr>
              <a:t>ΧΡΕΩΣΕΙΣ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5638800" y="2057400"/>
            <a:ext cx="2590800" cy="11430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200" b="1">
                <a:solidFill>
                  <a:srgbClr val="000000"/>
                </a:solidFill>
              </a:rPr>
              <a:t>ΠΙΣΤΩΣΕΙΣ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287748" name="WordArt 4"/>
          <p:cNvSpPr>
            <a:spLocks noChangeArrowheads="1" noChangeShapeType="1" noTextEdit="1"/>
          </p:cNvSpPr>
          <p:nvPr/>
        </p:nvSpPr>
        <p:spPr bwMode="auto">
          <a:xfrm rot="5400000">
            <a:off x="4552950" y="2343150"/>
            <a:ext cx="304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l-G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=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66800" y="403225"/>
            <a:ext cx="7772400" cy="877888"/>
          </a:xfrm>
          <a:solidFill>
            <a:schemeClr val="folHlink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l-GR" sz="5100" smtClean="0"/>
              <a:t>Η </a:t>
            </a:r>
            <a:r>
              <a:rPr lang="el-GR" sz="5100" b="1" smtClean="0">
                <a:solidFill>
                  <a:srgbClr val="FF0000"/>
                </a:solidFill>
              </a:rPr>
              <a:t>Β</a:t>
            </a:r>
            <a:r>
              <a:rPr lang="el-GR" sz="5100" smtClean="0"/>
              <a:t> ΙΣΟΤΗΤΑ</a:t>
            </a:r>
            <a:r>
              <a:rPr lang="en-US" sz="5100" smtClean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72502762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 autoUpdateAnimBg="0"/>
      <p:bldP spid="287747" grpId="0" animBg="1" autoUpdateAnimBg="0"/>
      <p:bldP spid="287748" grpId="0" animBg="1"/>
      <p:bldP spid="28774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794" name="Group 2"/>
          <p:cNvGrpSpPr>
            <a:grpSpLocks/>
          </p:cNvGrpSpPr>
          <p:nvPr/>
        </p:nvGrpSpPr>
        <p:grpSpPr bwMode="auto">
          <a:xfrm>
            <a:off x="533400" y="2628900"/>
            <a:ext cx="3825875" cy="3619500"/>
            <a:chOff x="288" y="1752"/>
            <a:chExt cx="2410" cy="2280"/>
          </a:xfrm>
        </p:grpSpPr>
        <p:sp>
          <p:nvSpPr>
            <p:cNvPr id="11283" name="Rectangle 3"/>
            <p:cNvSpPr>
              <a:spLocks noChangeArrowheads="1"/>
            </p:cNvSpPr>
            <p:nvPr/>
          </p:nvSpPr>
          <p:spPr bwMode="auto">
            <a:xfrm>
              <a:off x="288" y="3576"/>
              <a:ext cx="2410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l-GR" sz="3600" b="1">
                  <a:solidFill>
                    <a:srgbClr val="000000"/>
                  </a:solidFill>
                </a:rPr>
                <a:t>ΕΞΟΔΑ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1284" name="Rectangle 4"/>
            <p:cNvSpPr>
              <a:spLocks noChangeArrowheads="1"/>
            </p:cNvSpPr>
            <p:nvPr/>
          </p:nvSpPr>
          <p:spPr bwMode="auto">
            <a:xfrm>
              <a:off x="288" y="3120"/>
              <a:ext cx="2410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l-GR" sz="3600" b="1">
                  <a:solidFill>
                    <a:srgbClr val="000000"/>
                  </a:solidFill>
                </a:rPr>
                <a:t>ΕΣΟΔΑ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1285" name="Rectangle 5"/>
            <p:cNvSpPr>
              <a:spLocks noChangeArrowheads="1"/>
            </p:cNvSpPr>
            <p:nvPr/>
          </p:nvSpPr>
          <p:spPr bwMode="auto">
            <a:xfrm>
              <a:off x="288" y="2664"/>
              <a:ext cx="2410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l-GR" b="1">
                  <a:solidFill>
                    <a:srgbClr val="000000"/>
                  </a:solidFill>
                </a:rPr>
                <a:t>ΚΑΘΑΡΑΣ ΠΕΡΙΟΥΣΙΑΣ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86" name="Rectangle 6"/>
            <p:cNvSpPr>
              <a:spLocks noChangeArrowheads="1"/>
            </p:cNvSpPr>
            <p:nvPr/>
          </p:nvSpPr>
          <p:spPr bwMode="auto">
            <a:xfrm>
              <a:off x="288" y="2208"/>
              <a:ext cx="2410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l-GR" sz="3600" b="1">
                  <a:solidFill>
                    <a:srgbClr val="000000"/>
                  </a:solidFill>
                </a:rPr>
                <a:t>ΠΑΘΗΤΙΚΟΥ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1287" name="Rectangle 7"/>
            <p:cNvSpPr>
              <a:spLocks noChangeArrowheads="1"/>
            </p:cNvSpPr>
            <p:nvPr/>
          </p:nvSpPr>
          <p:spPr bwMode="auto">
            <a:xfrm>
              <a:off x="288" y="1752"/>
              <a:ext cx="2410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l-GR" sz="3600" b="1">
                  <a:solidFill>
                    <a:srgbClr val="000000"/>
                  </a:solidFill>
                </a:rPr>
                <a:t>ΕΝΕΡΓΗΤΙΚΟΥ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289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65088"/>
            <a:ext cx="7772400" cy="1200150"/>
          </a:xfrm>
        </p:spPr>
        <p:txBody>
          <a:bodyPr/>
          <a:lstStyle/>
          <a:p>
            <a:pPr eaLnBrk="1" hangingPunct="1"/>
            <a:r>
              <a:rPr lang="el-GR" sz="3600" b="1" smtClean="0"/>
              <a:t>ΚΑΝΟΝΕΣ ΧΡΕΩΣΗΣ-ΠΙΣΤΩΣΗΣ</a:t>
            </a:r>
            <a:r>
              <a:rPr lang="en-US" sz="3600" b="1" smtClean="0"/>
              <a:t> . . .</a:t>
            </a:r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4359275" y="5524500"/>
            <a:ext cx="2087563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FF0000"/>
                </a:solidFill>
              </a:rPr>
              <a:t>ΧΡ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6446838" y="5524500"/>
            <a:ext cx="2087562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000000"/>
                </a:solidFill>
              </a:rPr>
              <a:t>ΠΙ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4359275" y="4800600"/>
            <a:ext cx="2087563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000000"/>
                </a:solidFill>
              </a:rPr>
              <a:t>ΠΙ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6446838" y="4800600"/>
            <a:ext cx="2087562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FF0000"/>
                </a:solidFill>
              </a:rPr>
              <a:t>ΧΡ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4359275" y="4076700"/>
            <a:ext cx="2087563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000000"/>
                </a:solidFill>
              </a:rPr>
              <a:t>ΠΙ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6446838" y="4076700"/>
            <a:ext cx="2087562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FF0000"/>
                </a:solidFill>
              </a:rPr>
              <a:t>ΧΡ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89807" name="Rectangle 15"/>
          <p:cNvSpPr>
            <a:spLocks noChangeArrowheads="1"/>
          </p:cNvSpPr>
          <p:nvPr/>
        </p:nvSpPr>
        <p:spPr bwMode="auto">
          <a:xfrm>
            <a:off x="4359275" y="3352800"/>
            <a:ext cx="2087563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000000"/>
                </a:solidFill>
              </a:rPr>
              <a:t>ΠΙ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6446838" y="3352800"/>
            <a:ext cx="2087562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FF0000"/>
                </a:solidFill>
              </a:rPr>
              <a:t>ΧΡ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89809" name="Rectangle 17"/>
          <p:cNvSpPr>
            <a:spLocks noChangeArrowheads="1"/>
          </p:cNvSpPr>
          <p:nvPr/>
        </p:nvSpPr>
        <p:spPr bwMode="auto">
          <a:xfrm>
            <a:off x="4359275" y="2628900"/>
            <a:ext cx="2087563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FF0000"/>
                </a:solidFill>
              </a:rPr>
              <a:t>ΧΡ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89810" name="Rectangle 18"/>
          <p:cNvSpPr>
            <a:spLocks noChangeArrowheads="1"/>
          </p:cNvSpPr>
          <p:nvPr/>
        </p:nvSpPr>
        <p:spPr bwMode="auto">
          <a:xfrm>
            <a:off x="6446838" y="2628900"/>
            <a:ext cx="2087562" cy="723900"/>
          </a:xfrm>
          <a:prstGeom prst="rect">
            <a:avLst/>
          </a:prstGeom>
          <a:solidFill>
            <a:srgbClr val="FFCC00">
              <a:alpha val="50195"/>
            </a:srgb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000000"/>
                </a:solidFill>
              </a:rPr>
              <a:t>ΠΙ</a:t>
            </a:r>
            <a:endParaRPr lang="en-US" sz="3600" b="1">
              <a:solidFill>
                <a:srgbClr val="000000"/>
              </a:solidFill>
            </a:endParaRPr>
          </a:p>
        </p:txBody>
      </p:sp>
      <p:grpSp>
        <p:nvGrpSpPr>
          <p:cNvPr id="289811" name="Group 19"/>
          <p:cNvGrpSpPr>
            <a:grpSpLocks/>
          </p:cNvGrpSpPr>
          <p:nvPr/>
        </p:nvGrpSpPr>
        <p:grpSpPr bwMode="auto">
          <a:xfrm>
            <a:off x="533400" y="1905000"/>
            <a:ext cx="8001000" cy="723900"/>
            <a:chOff x="288" y="1296"/>
            <a:chExt cx="5040" cy="456"/>
          </a:xfrm>
        </p:grpSpPr>
        <p:sp>
          <p:nvSpPr>
            <p:cNvPr id="11280" name="Rectangle 20"/>
            <p:cNvSpPr>
              <a:spLocks noChangeArrowheads="1"/>
            </p:cNvSpPr>
            <p:nvPr/>
          </p:nvSpPr>
          <p:spPr bwMode="auto">
            <a:xfrm>
              <a:off x="288" y="1296"/>
              <a:ext cx="2410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l-GR" sz="3600" b="1">
                  <a:solidFill>
                    <a:srgbClr val="000000"/>
                  </a:solidFill>
                </a:rPr>
                <a:t>ΛΟΓΑΡΙΑΣΜΟΣ</a:t>
              </a:r>
              <a:endParaRPr lang="en-US" sz="4000" b="1">
                <a:solidFill>
                  <a:srgbClr val="000000"/>
                </a:solidFill>
              </a:endParaRPr>
            </a:p>
          </p:txBody>
        </p:sp>
        <p:sp>
          <p:nvSpPr>
            <p:cNvPr id="11281" name="Rectangle 21"/>
            <p:cNvSpPr>
              <a:spLocks noChangeArrowheads="1"/>
            </p:cNvSpPr>
            <p:nvPr/>
          </p:nvSpPr>
          <p:spPr bwMode="auto">
            <a:xfrm>
              <a:off x="2698" y="1296"/>
              <a:ext cx="1315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sz="3600" b="1">
                  <a:solidFill>
                    <a:srgbClr val="000000"/>
                  </a:solidFill>
                </a:rPr>
                <a:t>ΑΥΞΗΣΗ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1282" name="Rectangle 22"/>
            <p:cNvSpPr>
              <a:spLocks noChangeArrowheads="1"/>
            </p:cNvSpPr>
            <p:nvPr/>
          </p:nvSpPr>
          <p:spPr bwMode="auto">
            <a:xfrm>
              <a:off x="4013" y="1296"/>
              <a:ext cx="1315" cy="456"/>
            </a:xfrm>
            <a:prstGeom prst="rect">
              <a:avLst/>
            </a:prstGeom>
            <a:solidFill>
              <a:srgbClr val="008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sz="3600" b="1">
                  <a:solidFill>
                    <a:srgbClr val="000000"/>
                  </a:solidFill>
                </a:rPr>
                <a:t>ΜΕΙΩΣΗ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289815" name="Line 2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1073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0" grpId="0" autoUpdateAnimBg="0"/>
      <p:bldP spid="289801" grpId="0" animBg="1" autoUpdateAnimBg="0"/>
      <p:bldP spid="289802" grpId="0" animBg="1" autoUpdateAnimBg="0"/>
      <p:bldP spid="289803" grpId="0" animBg="1" autoUpdateAnimBg="0"/>
      <p:bldP spid="289804" grpId="0" animBg="1" autoUpdateAnimBg="0"/>
      <p:bldP spid="289805" grpId="0" animBg="1" autoUpdateAnimBg="0"/>
      <p:bldP spid="289806" grpId="0" animBg="1" autoUpdateAnimBg="0"/>
      <p:bldP spid="289807" grpId="0" animBg="1" autoUpdateAnimBg="0"/>
      <p:bldP spid="289808" grpId="0" animBg="1" autoUpdateAnimBg="0"/>
      <p:bldP spid="289809" grpId="0" animBg="1" autoUpdateAnimBg="0"/>
      <p:bldP spid="289810" grpId="0" animBg="1" autoUpdateAnimBg="0"/>
      <p:bldP spid="2898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808038"/>
          </a:xfrm>
        </p:spPr>
        <p:txBody>
          <a:bodyPr/>
          <a:lstStyle/>
          <a:p>
            <a:pPr eaLnBrk="1" hangingPunct="1"/>
            <a:r>
              <a:rPr lang="el-GR" sz="4700" b="1" smtClean="0"/>
              <a:t>ΚΑΝΟΝΕΣ ΧΡ-ΠΙ</a:t>
            </a:r>
            <a:r>
              <a:rPr lang="en-US" sz="4700" b="1" smtClean="0"/>
              <a:t> . . .</a:t>
            </a:r>
            <a:endParaRPr lang="en-US" sz="5800" b="1" smtClean="0"/>
          </a:p>
        </p:txBody>
      </p:sp>
      <p:grpSp>
        <p:nvGrpSpPr>
          <p:cNvPr id="291843" name="Group 3"/>
          <p:cNvGrpSpPr>
            <a:grpSpLocks/>
          </p:cNvGrpSpPr>
          <p:nvPr/>
        </p:nvGrpSpPr>
        <p:grpSpPr bwMode="auto">
          <a:xfrm>
            <a:off x="533400" y="1905000"/>
            <a:ext cx="8001000" cy="796925"/>
            <a:chOff x="144" y="1248"/>
            <a:chExt cx="5424" cy="502"/>
          </a:xfrm>
        </p:grpSpPr>
        <p:sp>
          <p:nvSpPr>
            <p:cNvPr id="12299" name="Rectangle 4"/>
            <p:cNvSpPr>
              <a:spLocks noChangeArrowheads="1"/>
            </p:cNvSpPr>
            <p:nvPr/>
          </p:nvSpPr>
          <p:spPr bwMode="auto">
            <a:xfrm>
              <a:off x="144" y="1248"/>
              <a:ext cx="1296" cy="502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2300" name="Rectangle 5"/>
            <p:cNvSpPr>
              <a:spLocks noChangeArrowheads="1"/>
            </p:cNvSpPr>
            <p:nvPr/>
          </p:nvSpPr>
          <p:spPr bwMode="auto">
            <a:xfrm>
              <a:off x="1440" y="1248"/>
              <a:ext cx="2112" cy="502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sz="3600" b="1">
                  <a:solidFill>
                    <a:srgbClr val="000000"/>
                  </a:solidFill>
                </a:rPr>
                <a:t>ΧΡΕΩΣΗ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2301" name="Rectangle 6"/>
            <p:cNvSpPr>
              <a:spLocks noChangeArrowheads="1"/>
            </p:cNvSpPr>
            <p:nvPr/>
          </p:nvSpPr>
          <p:spPr bwMode="auto">
            <a:xfrm>
              <a:off x="3552" y="1248"/>
              <a:ext cx="2016" cy="502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sz="3600" b="1">
                  <a:solidFill>
                    <a:srgbClr val="000000"/>
                  </a:solidFill>
                </a:rPr>
                <a:t>ΠΙΣΤΩΣΗ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2895600" y="3006725"/>
            <a:ext cx="2714625" cy="139541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l-GR" sz="3600" b="1">
                <a:solidFill>
                  <a:srgbClr val="FF0000"/>
                </a:solidFill>
              </a:rPr>
              <a:t>ΕΝΕΡΓ</a:t>
            </a:r>
            <a:endParaRPr lang="en-US" sz="3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l-GR" sz="3600" b="1">
                <a:solidFill>
                  <a:srgbClr val="FF0000"/>
                </a:solidFill>
              </a:rPr>
              <a:t>ΕΞΟΔΑ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5943600" y="3006725"/>
            <a:ext cx="2590800" cy="139541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l-GR" sz="3200" b="1">
                <a:solidFill>
                  <a:srgbClr val="000000"/>
                </a:solidFill>
              </a:rPr>
              <a:t>ΠΑΘΗΤ</a:t>
            </a:r>
            <a:endParaRPr lang="en-US" sz="32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l-GR" sz="3200" b="1">
                <a:solidFill>
                  <a:srgbClr val="000000"/>
                </a:solidFill>
              </a:rPr>
              <a:t>ΚΑΘ.ΠΕΡ.</a:t>
            </a:r>
            <a:endParaRPr lang="en-US" sz="32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l-GR" sz="3200" b="1">
                <a:solidFill>
                  <a:srgbClr val="000000"/>
                </a:solidFill>
              </a:rPr>
              <a:t>ΕΣΟΔΑ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533400" y="3006725"/>
            <a:ext cx="2057400" cy="1395413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000000"/>
                </a:solidFill>
              </a:rPr>
              <a:t>ΑΥΞΗΣΗ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533400" y="4630738"/>
            <a:ext cx="2057400" cy="1693862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3600" b="1">
                <a:solidFill>
                  <a:srgbClr val="000000"/>
                </a:solidFill>
              </a:rPr>
              <a:t>ΜΕΙΩΣΗ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2895600" y="4630738"/>
            <a:ext cx="2714625" cy="1693862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l-GR" sz="3200" b="1">
                <a:solidFill>
                  <a:srgbClr val="000000"/>
                </a:solidFill>
              </a:rPr>
              <a:t>ΠΑΘΗΤ</a:t>
            </a:r>
            <a:endParaRPr lang="en-US" sz="32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l-GR" sz="3200" b="1">
                <a:solidFill>
                  <a:srgbClr val="000000"/>
                </a:solidFill>
              </a:rPr>
              <a:t>ΚΑΘ.ΠΕΡ. </a:t>
            </a:r>
            <a:endParaRPr lang="en-US" sz="32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l-GR" sz="3200" b="1">
                <a:solidFill>
                  <a:srgbClr val="000000"/>
                </a:solidFill>
              </a:rPr>
              <a:t>ΕΣΟΔΑ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5943600" y="4630738"/>
            <a:ext cx="2590800" cy="1693862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l-GR" sz="3200" b="1">
                <a:solidFill>
                  <a:srgbClr val="FF0000"/>
                </a:solidFill>
              </a:rPr>
              <a:t>ΕΝΕΡΓ</a:t>
            </a:r>
            <a:endParaRPr lang="en-US" sz="3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l-GR" sz="3600" b="1">
                <a:solidFill>
                  <a:srgbClr val="FF0000"/>
                </a:solidFill>
              </a:rPr>
              <a:t>ΕΞΟΔΑ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941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75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75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75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  <p:bldP spid="291847" grpId="0" animBg="1" autoUpdateAnimBg="0"/>
      <p:bldP spid="291848" grpId="0" animBg="1" autoUpdateAnimBg="0"/>
      <p:bldP spid="291849" grpId="0" animBg="1" autoUpdateAnimBg="0"/>
      <p:bldP spid="291850" grpId="0" animBg="1" autoUpdateAnimBg="0"/>
      <p:bldP spid="291851" grpId="0" animBg="1" autoUpdateAnimBg="0"/>
      <p:bldP spid="291852" grpId="0" animBg="1" autoUpdateAnimBg="0"/>
      <p:bldP spid="2918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98625"/>
            <a:ext cx="7772400" cy="892175"/>
          </a:xfrm>
        </p:spPr>
        <p:txBody>
          <a:bodyPr/>
          <a:lstStyle/>
          <a:p>
            <a:pPr algn="r" eaLnBrk="1" hangingPunct="1"/>
            <a:r>
              <a:rPr lang="el-GR" sz="5200" smtClean="0"/>
              <a:t>ΒΑΣΙΚΟΙ ΚΑΝΟΝΕΣ</a:t>
            </a:r>
            <a:endParaRPr lang="en-US" sz="5200" smtClean="0"/>
          </a:p>
        </p:txBody>
      </p:sp>
      <p:grpSp>
        <p:nvGrpSpPr>
          <p:cNvPr id="356355" name="Group 3"/>
          <p:cNvGrpSpPr>
            <a:grpSpLocks/>
          </p:cNvGrpSpPr>
          <p:nvPr/>
        </p:nvGrpSpPr>
        <p:grpSpPr bwMode="auto">
          <a:xfrm>
            <a:off x="5410200" y="3917950"/>
            <a:ext cx="1276350" cy="1174750"/>
            <a:chOff x="2604" y="1906"/>
            <a:chExt cx="804" cy="740"/>
          </a:xfrm>
        </p:grpSpPr>
        <p:sp>
          <p:nvSpPr>
            <p:cNvPr id="13336" name="Freeform 4"/>
            <p:cNvSpPr>
              <a:spLocks/>
            </p:cNvSpPr>
            <p:nvPr/>
          </p:nvSpPr>
          <p:spPr bwMode="auto">
            <a:xfrm>
              <a:off x="2635" y="1924"/>
              <a:ext cx="745" cy="694"/>
            </a:xfrm>
            <a:custGeom>
              <a:avLst/>
              <a:gdLst>
                <a:gd name="T0" fmla="*/ 1 w 1491"/>
                <a:gd name="T1" fmla="*/ 1 h 1388"/>
                <a:gd name="T2" fmla="*/ 3 w 1491"/>
                <a:gd name="T3" fmla="*/ 1 h 1388"/>
                <a:gd name="T4" fmla="*/ 5 w 1491"/>
                <a:gd name="T5" fmla="*/ 1 h 1388"/>
                <a:gd name="T6" fmla="*/ 8 w 1491"/>
                <a:gd name="T7" fmla="*/ 1 h 1388"/>
                <a:gd name="T8" fmla="*/ 11 w 1491"/>
                <a:gd name="T9" fmla="*/ 0 h 1388"/>
                <a:gd name="T10" fmla="*/ 15 w 1491"/>
                <a:gd name="T11" fmla="*/ 1 h 1388"/>
                <a:gd name="T12" fmla="*/ 17 w 1491"/>
                <a:gd name="T13" fmla="*/ 1 h 1388"/>
                <a:gd name="T14" fmla="*/ 21 w 1491"/>
                <a:gd name="T15" fmla="*/ 1 h 1388"/>
                <a:gd name="T16" fmla="*/ 26 w 1491"/>
                <a:gd name="T17" fmla="*/ 1 h 1388"/>
                <a:gd name="T18" fmla="*/ 29 w 1491"/>
                <a:gd name="T19" fmla="*/ 1 h 1388"/>
                <a:gd name="T20" fmla="*/ 32 w 1491"/>
                <a:gd name="T21" fmla="*/ 1 h 1388"/>
                <a:gd name="T22" fmla="*/ 36 w 1491"/>
                <a:gd name="T23" fmla="*/ 1 h 1388"/>
                <a:gd name="T24" fmla="*/ 41 w 1491"/>
                <a:gd name="T25" fmla="*/ 0 h 1388"/>
                <a:gd name="T26" fmla="*/ 45 w 1491"/>
                <a:gd name="T27" fmla="*/ 1 h 1388"/>
                <a:gd name="T28" fmla="*/ 46 w 1491"/>
                <a:gd name="T29" fmla="*/ 5 h 1388"/>
                <a:gd name="T30" fmla="*/ 46 w 1491"/>
                <a:gd name="T31" fmla="*/ 12 h 1388"/>
                <a:gd name="T32" fmla="*/ 46 w 1491"/>
                <a:gd name="T33" fmla="*/ 16 h 1388"/>
                <a:gd name="T34" fmla="*/ 46 w 1491"/>
                <a:gd name="T35" fmla="*/ 20 h 1388"/>
                <a:gd name="T36" fmla="*/ 46 w 1491"/>
                <a:gd name="T37" fmla="*/ 23 h 1388"/>
                <a:gd name="T38" fmla="*/ 46 w 1491"/>
                <a:gd name="T39" fmla="*/ 26 h 1388"/>
                <a:gd name="T40" fmla="*/ 46 w 1491"/>
                <a:gd name="T41" fmla="*/ 30 h 1388"/>
                <a:gd name="T42" fmla="*/ 46 w 1491"/>
                <a:gd name="T43" fmla="*/ 34 h 1388"/>
                <a:gd name="T44" fmla="*/ 45 w 1491"/>
                <a:gd name="T45" fmla="*/ 42 h 1388"/>
                <a:gd name="T46" fmla="*/ 44 w 1491"/>
                <a:gd name="T47" fmla="*/ 44 h 1388"/>
                <a:gd name="T48" fmla="*/ 41 w 1491"/>
                <a:gd name="T49" fmla="*/ 44 h 1388"/>
                <a:gd name="T50" fmla="*/ 39 w 1491"/>
                <a:gd name="T51" fmla="*/ 44 h 1388"/>
                <a:gd name="T52" fmla="*/ 37 w 1491"/>
                <a:gd name="T53" fmla="*/ 44 h 1388"/>
                <a:gd name="T54" fmla="*/ 35 w 1491"/>
                <a:gd name="T55" fmla="*/ 44 h 1388"/>
                <a:gd name="T56" fmla="*/ 33 w 1491"/>
                <a:gd name="T57" fmla="*/ 44 h 1388"/>
                <a:gd name="T58" fmla="*/ 31 w 1491"/>
                <a:gd name="T59" fmla="*/ 44 h 1388"/>
                <a:gd name="T60" fmla="*/ 28 w 1491"/>
                <a:gd name="T61" fmla="*/ 44 h 1388"/>
                <a:gd name="T62" fmla="*/ 25 w 1491"/>
                <a:gd name="T63" fmla="*/ 44 h 1388"/>
                <a:gd name="T64" fmla="*/ 23 w 1491"/>
                <a:gd name="T65" fmla="*/ 43 h 1388"/>
                <a:gd name="T66" fmla="*/ 20 w 1491"/>
                <a:gd name="T67" fmla="*/ 44 h 1388"/>
                <a:gd name="T68" fmla="*/ 17 w 1491"/>
                <a:gd name="T69" fmla="*/ 44 h 1388"/>
                <a:gd name="T70" fmla="*/ 14 w 1491"/>
                <a:gd name="T71" fmla="*/ 44 h 1388"/>
                <a:gd name="T72" fmla="*/ 13 w 1491"/>
                <a:gd name="T73" fmla="*/ 44 h 1388"/>
                <a:gd name="T74" fmla="*/ 10 w 1491"/>
                <a:gd name="T75" fmla="*/ 44 h 1388"/>
                <a:gd name="T76" fmla="*/ 6 w 1491"/>
                <a:gd name="T77" fmla="*/ 44 h 1388"/>
                <a:gd name="T78" fmla="*/ 2 w 1491"/>
                <a:gd name="T79" fmla="*/ 44 h 1388"/>
                <a:gd name="T80" fmla="*/ 0 w 1491"/>
                <a:gd name="T81" fmla="*/ 43 h 1388"/>
                <a:gd name="T82" fmla="*/ 0 w 1491"/>
                <a:gd name="T83" fmla="*/ 38 h 1388"/>
                <a:gd name="T84" fmla="*/ 0 w 1491"/>
                <a:gd name="T85" fmla="*/ 33 h 1388"/>
                <a:gd name="T86" fmla="*/ 0 w 1491"/>
                <a:gd name="T87" fmla="*/ 28 h 1388"/>
                <a:gd name="T88" fmla="*/ 0 w 1491"/>
                <a:gd name="T89" fmla="*/ 23 h 1388"/>
                <a:gd name="T90" fmla="*/ 0 w 1491"/>
                <a:gd name="T91" fmla="*/ 18 h 1388"/>
                <a:gd name="T92" fmla="*/ 0 w 1491"/>
                <a:gd name="T93" fmla="*/ 15 h 1388"/>
                <a:gd name="T94" fmla="*/ 0 w 1491"/>
                <a:gd name="T95" fmla="*/ 11 h 1388"/>
                <a:gd name="T96" fmla="*/ 0 w 1491"/>
                <a:gd name="T97" fmla="*/ 6 h 1388"/>
                <a:gd name="T98" fmla="*/ 0 w 1491"/>
                <a:gd name="T99" fmla="*/ 2 h 13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91" h="1388">
                  <a:moveTo>
                    <a:pt x="7" y="8"/>
                  </a:moveTo>
                  <a:lnTo>
                    <a:pt x="19" y="6"/>
                  </a:lnTo>
                  <a:lnTo>
                    <a:pt x="32" y="3"/>
                  </a:lnTo>
                  <a:lnTo>
                    <a:pt x="47" y="3"/>
                  </a:lnTo>
                  <a:lnTo>
                    <a:pt x="62" y="1"/>
                  </a:lnTo>
                  <a:lnTo>
                    <a:pt x="77" y="1"/>
                  </a:lnTo>
                  <a:lnTo>
                    <a:pt x="92" y="1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5"/>
                  </a:lnTo>
                  <a:lnTo>
                    <a:pt x="155" y="6"/>
                  </a:lnTo>
                  <a:lnTo>
                    <a:pt x="175" y="6"/>
                  </a:lnTo>
                  <a:lnTo>
                    <a:pt x="198" y="6"/>
                  </a:lnTo>
                  <a:lnTo>
                    <a:pt x="223" y="6"/>
                  </a:lnTo>
                  <a:lnTo>
                    <a:pt x="249" y="5"/>
                  </a:lnTo>
                  <a:lnTo>
                    <a:pt x="274" y="5"/>
                  </a:lnTo>
                  <a:lnTo>
                    <a:pt x="299" y="3"/>
                  </a:lnTo>
                  <a:lnTo>
                    <a:pt x="324" y="1"/>
                  </a:lnTo>
                  <a:lnTo>
                    <a:pt x="353" y="0"/>
                  </a:lnTo>
                  <a:lnTo>
                    <a:pt x="381" y="0"/>
                  </a:lnTo>
                  <a:lnTo>
                    <a:pt x="410" y="0"/>
                  </a:lnTo>
                  <a:lnTo>
                    <a:pt x="438" y="1"/>
                  </a:lnTo>
                  <a:lnTo>
                    <a:pt x="463" y="3"/>
                  </a:lnTo>
                  <a:lnTo>
                    <a:pt x="487" y="6"/>
                  </a:lnTo>
                  <a:lnTo>
                    <a:pt x="507" y="10"/>
                  </a:lnTo>
                  <a:lnTo>
                    <a:pt x="525" y="8"/>
                  </a:lnTo>
                  <a:lnTo>
                    <a:pt x="547" y="6"/>
                  </a:lnTo>
                  <a:lnTo>
                    <a:pt x="574" y="6"/>
                  </a:lnTo>
                  <a:lnTo>
                    <a:pt x="603" y="5"/>
                  </a:lnTo>
                  <a:lnTo>
                    <a:pt x="635" y="5"/>
                  </a:lnTo>
                  <a:lnTo>
                    <a:pt x="668" y="5"/>
                  </a:lnTo>
                  <a:lnTo>
                    <a:pt x="702" y="5"/>
                  </a:lnTo>
                  <a:lnTo>
                    <a:pt x="737" y="6"/>
                  </a:lnTo>
                  <a:lnTo>
                    <a:pt x="771" y="6"/>
                  </a:lnTo>
                  <a:lnTo>
                    <a:pt x="804" y="6"/>
                  </a:lnTo>
                  <a:lnTo>
                    <a:pt x="836" y="8"/>
                  </a:lnTo>
                  <a:lnTo>
                    <a:pt x="866" y="10"/>
                  </a:lnTo>
                  <a:lnTo>
                    <a:pt x="891" y="10"/>
                  </a:lnTo>
                  <a:lnTo>
                    <a:pt x="915" y="11"/>
                  </a:lnTo>
                  <a:lnTo>
                    <a:pt x="933" y="11"/>
                  </a:lnTo>
                  <a:lnTo>
                    <a:pt x="947" y="13"/>
                  </a:lnTo>
                  <a:lnTo>
                    <a:pt x="972" y="10"/>
                  </a:lnTo>
                  <a:lnTo>
                    <a:pt x="1000" y="8"/>
                  </a:lnTo>
                  <a:lnTo>
                    <a:pt x="1031" y="6"/>
                  </a:lnTo>
                  <a:lnTo>
                    <a:pt x="1066" y="5"/>
                  </a:lnTo>
                  <a:lnTo>
                    <a:pt x="1101" y="3"/>
                  </a:lnTo>
                  <a:lnTo>
                    <a:pt x="1140" y="1"/>
                  </a:lnTo>
                  <a:lnTo>
                    <a:pt x="1178" y="1"/>
                  </a:lnTo>
                  <a:lnTo>
                    <a:pt x="1219" y="0"/>
                  </a:lnTo>
                  <a:lnTo>
                    <a:pt x="1257" y="0"/>
                  </a:lnTo>
                  <a:lnTo>
                    <a:pt x="1296" y="0"/>
                  </a:lnTo>
                  <a:lnTo>
                    <a:pt x="1335" y="0"/>
                  </a:lnTo>
                  <a:lnTo>
                    <a:pt x="1371" y="0"/>
                  </a:lnTo>
                  <a:lnTo>
                    <a:pt x="1405" y="0"/>
                  </a:lnTo>
                  <a:lnTo>
                    <a:pt x="1437" y="1"/>
                  </a:lnTo>
                  <a:lnTo>
                    <a:pt x="1465" y="1"/>
                  </a:lnTo>
                  <a:lnTo>
                    <a:pt x="1491" y="3"/>
                  </a:lnTo>
                  <a:lnTo>
                    <a:pt x="1484" y="47"/>
                  </a:lnTo>
                  <a:lnTo>
                    <a:pt x="1477" y="102"/>
                  </a:lnTo>
                  <a:lnTo>
                    <a:pt x="1472" y="159"/>
                  </a:lnTo>
                  <a:lnTo>
                    <a:pt x="1470" y="203"/>
                  </a:lnTo>
                  <a:lnTo>
                    <a:pt x="1474" y="248"/>
                  </a:lnTo>
                  <a:lnTo>
                    <a:pt x="1477" y="303"/>
                  </a:lnTo>
                  <a:lnTo>
                    <a:pt x="1479" y="359"/>
                  </a:lnTo>
                  <a:lnTo>
                    <a:pt x="1476" y="399"/>
                  </a:lnTo>
                  <a:lnTo>
                    <a:pt x="1474" y="433"/>
                  </a:lnTo>
                  <a:lnTo>
                    <a:pt x="1474" y="471"/>
                  </a:lnTo>
                  <a:lnTo>
                    <a:pt x="1476" y="508"/>
                  </a:lnTo>
                  <a:lnTo>
                    <a:pt x="1479" y="532"/>
                  </a:lnTo>
                  <a:lnTo>
                    <a:pt x="1482" y="555"/>
                  </a:lnTo>
                  <a:lnTo>
                    <a:pt x="1487" y="590"/>
                  </a:lnTo>
                  <a:lnTo>
                    <a:pt x="1487" y="629"/>
                  </a:lnTo>
                  <a:lnTo>
                    <a:pt x="1484" y="656"/>
                  </a:lnTo>
                  <a:lnTo>
                    <a:pt x="1477" y="676"/>
                  </a:lnTo>
                  <a:lnTo>
                    <a:pt x="1472" y="699"/>
                  </a:lnTo>
                  <a:lnTo>
                    <a:pt x="1472" y="721"/>
                  </a:lnTo>
                  <a:lnTo>
                    <a:pt x="1476" y="745"/>
                  </a:lnTo>
                  <a:lnTo>
                    <a:pt x="1482" y="768"/>
                  </a:lnTo>
                  <a:lnTo>
                    <a:pt x="1486" y="799"/>
                  </a:lnTo>
                  <a:lnTo>
                    <a:pt x="1486" y="827"/>
                  </a:lnTo>
                  <a:lnTo>
                    <a:pt x="1482" y="852"/>
                  </a:lnTo>
                  <a:lnTo>
                    <a:pt x="1479" y="881"/>
                  </a:lnTo>
                  <a:lnTo>
                    <a:pt x="1476" y="914"/>
                  </a:lnTo>
                  <a:lnTo>
                    <a:pt x="1476" y="948"/>
                  </a:lnTo>
                  <a:lnTo>
                    <a:pt x="1479" y="973"/>
                  </a:lnTo>
                  <a:lnTo>
                    <a:pt x="1482" y="1000"/>
                  </a:lnTo>
                  <a:lnTo>
                    <a:pt x="1482" y="1039"/>
                  </a:lnTo>
                  <a:lnTo>
                    <a:pt x="1479" y="1080"/>
                  </a:lnTo>
                  <a:lnTo>
                    <a:pt x="1474" y="1117"/>
                  </a:lnTo>
                  <a:lnTo>
                    <a:pt x="1467" y="1169"/>
                  </a:lnTo>
                  <a:lnTo>
                    <a:pt x="1464" y="1248"/>
                  </a:lnTo>
                  <a:lnTo>
                    <a:pt x="1464" y="1327"/>
                  </a:lnTo>
                  <a:lnTo>
                    <a:pt x="1469" y="1383"/>
                  </a:lnTo>
                  <a:lnTo>
                    <a:pt x="1452" y="1383"/>
                  </a:lnTo>
                  <a:lnTo>
                    <a:pt x="1432" y="1383"/>
                  </a:lnTo>
                  <a:lnTo>
                    <a:pt x="1410" y="1383"/>
                  </a:lnTo>
                  <a:lnTo>
                    <a:pt x="1388" y="1383"/>
                  </a:lnTo>
                  <a:lnTo>
                    <a:pt x="1366" y="1383"/>
                  </a:lnTo>
                  <a:lnTo>
                    <a:pt x="1348" y="1383"/>
                  </a:lnTo>
                  <a:lnTo>
                    <a:pt x="1331" y="1384"/>
                  </a:lnTo>
                  <a:lnTo>
                    <a:pt x="1319" y="1384"/>
                  </a:lnTo>
                  <a:lnTo>
                    <a:pt x="1308" y="1384"/>
                  </a:lnTo>
                  <a:lnTo>
                    <a:pt x="1293" y="1386"/>
                  </a:lnTo>
                  <a:lnTo>
                    <a:pt x="1276" y="1386"/>
                  </a:lnTo>
                  <a:lnTo>
                    <a:pt x="1257" y="1386"/>
                  </a:lnTo>
                  <a:lnTo>
                    <a:pt x="1239" y="1386"/>
                  </a:lnTo>
                  <a:lnTo>
                    <a:pt x="1220" y="1386"/>
                  </a:lnTo>
                  <a:lnTo>
                    <a:pt x="1204" y="1384"/>
                  </a:lnTo>
                  <a:lnTo>
                    <a:pt x="1188" y="1383"/>
                  </a:lnTo>
                  <a:lnTo>
                    <a:pt x="1175" y="1381"/>
                  </a:lnTo>
                  <a:lnTo>
                    <a:pt x="1160" y="1379"/>
                  </a:lnTo>
                  <a:lnTo>
                    <a:pt x="1145" y="1378"/>
                  </a:lnTo>
                  <a:lnTo>
                    <a:pt x="1130" y="1378"/>
                  </a:lnTo>
                  <a:lnTo>
                    <a:pt x="1113" y="1379"/>
                  </a:lnTo>
                  <a:lnTo>
                    <a:pt x="1094" y="1379"/>
                  </a:lnTo>
                  <a:lnTo>
                    <a:pt x="1078" y="1381"/>
                  </a:lnTo>
                  <a:lnTo>
                    <a:pt x="1059" y="1383"/>
                  </a:lnTo>
                  <a:lnTo>
                    <a:pt x="1047" y="1383"/>
                  </a:lnTo>
                  <a:lnTo>
                    <a:pt x="1032" y="1384"/>
                  </a:lnTo>
                  <a:lnTo>
                    <a:pt x="1016" y="1384"/>
                  </a:lnTo>
                  <a:lnTo>
                    <a:pt x="994" y="1386"/>
                  </a:lnTo>
                  <a:lnTo>
                    <a:pt x="970" y="1386"/>
                  </a:lnTo>
                  <a:lnTo>
                    <a:pt x="947" y="1386"/>
                  </a:lnTo>
                  <a:lnTo>
                    <a:pt x="920" y="1388"/>
                  </a:lnTo>
                  <a:lnTo>
                    <a:pt x="895" y="1388"/>
                  </a:lnTo>
                  <a:lnTo>
                    <a:pt x="868" y="1386"/>
                  </a:lnTo>
                  <a:lnTo>
                    <a:pt x="841" y="1386"/>
                  </a:lnTo>
                  <a:lnTo>
                    <a:pt x="818" y="1386"/>
                  </a:lnTo>
                  <a:lnTo>
                    <a:pt x="794" y="1384"/>
                  </a:lnTo>
                  <a:lnTo>
                    <a:pt x="772" y="1383"/>
                  </a:lnTo>
                  <a:lnTo>
                    <a:pt x="755" y="1379"/>
                  </a:lnTo>
                  <a:lnTo>
                    <a:pt x="740" y="1376"/>
                  </a:lnTo>
                  <a:lnTo>
                    <a:pt x="729" y="1373"/>
                  </a:lnTo>
                  <a:lnTo>
                    <a:pt x="702" y="1376"/>
                  </a:lnTo>
                  <a:lnTo>
                    <a:pt x="677" y="1378"/>
                  </a:lnTo>
                  <a:lnTo>
                    <a:pt x="650" y="1379"/>
                  </a:lnTo>
                  <a:lnTo>
                    <a:pt x="625" y="1381"/>
                  </a:lnTo>
                  <a:lnTo>
                    <a:pt x="601" y="1381"/>
                  </a:lnTo>
                  <a:lnTo>
                    <a:pt x="578" y="1383"/>
                  </a:lnTo>
                  <a:lnTo>
                    <a:pt x="554" y="1383"/>
                  </a:lnTo>
                  <a:lnTo>
                    <a:pt x="532" y="1383"/>
                  </a:lnTo>
                  <a:lnTo>
                    <a:pt x="512" y="1383"/>
                  </a:lnTo>
                  <a:lnTo>
                    <a:pt x="494" y="1383"/>
                  </a:lnTo>
                  <a:lnTo>
                    <a:pt x="475" y="1383"/>
                  </a:lnTo>
                  <a:lnTo>
                    <a:pt x="460" y="1381"/>
                  </a:lnTo>
                  <a:lnTo>
                    <a:pt x="445" y="1381"/>
                  </a:lnTo>
                  <a:lnTo>
                    <a:pt x="433" y="1379"/>
                  </a:lnTo>
                  <a:lnTo>
                    <a:pt x="423" y="1379"/>
                  </a:lnTo>
                  <a:lnTo>
                    <a:pt x="415" y="1378"/>
                  </a:lnTo>
                  <a:lnTo>
                    <a:pt x="395" y="1379"/>
                  </a:lnTo>
                  <a:lnTo>
                    <a:pt x="371" y="1381"/>
                  </a:lnTo>
                  <a:lnTo>
                    <a:pt x="343" y="1381"/>
                  </a:lnTo>
                  <a:lnTo>
                    <a:pt x="312" y="1383"/>
                  </a:lnTo>
                  <a:lnTo>
                    <a:pt x="280" y="1383"/>
                  </a:lnTo>
                  <a:lnTo>
                    <a:pt x="249" y="1383"/>
                  </a:lnTo>
                  <a:lnTo>
                    <a:pt x="215" y="1383"/>
                  </a:lnTo>
                  <a:lnTo>
                    <a:pt x="181" y="1383"/>
                  </a:lnTo>
                  <a:lnTo>
                    <a:pt x="149" y="1381"/>
                  </a:lnTo>
                  <a:lnTo>
                    <a:pt x="118" y="1379"/>
                  </a:lnTo>
                  <a:lnTo>
                    <a:pt x="89" y="1378"/>
                  </a:lnTo>
                  <a:lnTo>
                    <a:pt x="64" y="1376"/>
                  </a:lnTo>
                  <a:lnTo>
                    <a:pt x="42" y="1373"/>
                  </a:lnTo>
                  <a:lnTo>
                    <a:pt x="25" y="1371"/>
                  </a:lnTo>
                  <a:lnTo>
                    <a:pt x="14" y="1366"/>
                  </a:lnTo>
                  <a:lnTo>
                    <a:pt x="7" y="1362"/>
                  </a:lnTo>
                  <a:lnTo>
                    <a:pt x="12" y="1319"/>
                  </a:lnTo>
                  <a:lnTo>
                    <a:pt x="15" y="1267"/>
                  </a:lnTo>
                  <a:lnTo>
                    <a:pt x="15" y="1216"/>
                  </a:lnTo>
                  <a:lnTo>
                    <a:pt x="12" y="1183"/>
                  </a:lnTo>
                  <a:lnTo>
                    <a:pt x="10" y="1146"/>
                  </a:lnTo>
                  <a:lnTo>
                    <a:pt x="10" y="1092"/>
                  </a:lnTo>
                  <a:lnTo>
                    <a:pt x="12" y="1040"/>
                  </a:lnTo>
                  <a:lnTo>
                    <a:pt x="17" y="1005"/>
                  </a:lnTo>
                  <a:lnTo>
                    <a:pt x="22" y="975"/>
                  </a:lnTo>
                  <a:lnTo>
                    <a:pt x="22" y="928"/>
                  </a:lnTo>
                  <a:lnTo>
                    <a:pt x="20" y="879"/>
                  </a:lnTo>
                  <a:lnTo>
                    <a:pt x="17" y="842"/>
                  </a:lnTo>
                  <a:lnTo>
                    <a:pt x="14" y="810"/>
                  </a:lnTo>
                  <a:lnTo>
                    <a:pt x="10" y="772"/>
                  </a:lnTo>
                  <a:lnTo>
                    <a:pt x="8" y="733"/>
                  </a:lnTo>
                  <a:lnTo>
                    <a:pt x="12" y="699"/>
                  </a:lnTo>
                  <a:lnTo>
                    <a:pt x="14" y="663"/>
                  </a:lnTo>
                  <a:lnTo>
                    <a:pt x="12" y="617"/>
                  </a:lnTo>
                  <a:lnTo>
                    <a:pt x="10" y="574"/>
                  </a:lnTo>
                  <a:lnTo>
                    <a:pt x="12" y="547"/>
                  </a:lnTo>
                  <a:lnTo>
                    <a:pt x="17" y="527"/>
                  </a:lnTo>
                  <a:lnTo>
                    <a:pt x="20" y="501"/>
                  </a:lnTo>
                  <a:lnTo>
                    <a:pt x="22" y="478"/>
                  </a:lnTo>
                  <a:lnTo>
                    <a:pt x="20" y="463"/>
                  </a:lnTo>
                  <a:lnTo>
                    <a:pt x="15" y="434"/>
                  </a:lnTo>
                  <a:lnTo>
                    <a:pt x="8" y="386"/>
                  </a:lnTo>
                  <a:lnTo>
                    <a:pt x="3" y="334"/>
                  </a:lnTo>
                  <a:lnTo>
                    <a:pt x="3" y="298"/>
                  </a:lnTo>
                  <a:lnTo>
                    <a:pt x="8" y="268"/>
                  </a:lnTo>
                  <a:lnTo>
                    <a:pt x="12" y="230"/>
                  </a:lnTo>
                  <a:lnTo>
                    <a:pt x="12" y="191"/>
                  </a:lnTo>
                  <a:lnTo>
                    <a:pt x="10" y="161"/>
                  </a:lnTo>
                  <a:lnTo>
                    <a:pt x="5" y="129"/>
                  </a:lnTo>
                  <a:lnTo>
                    <a:pt x="2" y="84"/>
                  </a:lnTo>
                  <a:lnTo>
                    <a:pt x="0" y="4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7" name="Freeform 5"/>
            <p:cNvSpPr>
              <a:spLocks/>
            </p:cNvSpPr>
            <p:nvPr/>
          </p:nvSpPr>
          <p:spPr bwMode="auto">
            <a:xfrm>
              <a:off x="3113" y="1906"/>
              <a:ext cx="125" cy="12"/>
            </a:xfrm>
            <a:custGeom>
              <a:avLst/>
              <a:gdLst>
                <a:gd name="T0" fmla="*/ 0 w 250"/>
                <a:gd name="T1" fmla="*/ 1 h 23"/>
                <a:gd name="T2" fmla="*/ 1 w 250"/>
                <a:gd name="T3" fmla="*/ 1 h 23"/>
                <a:gd name="T4" fmla="*/ 1 w 250"/>
                <a:gd name="T5" fmla="*/ 1 h 23"/>
                <a:gd name="T6" fmla="*/ 1 w 250"/>
                <a:gd name="T7" fmla="*/ 1 h 23"/>
                <a:gd name="T8" fmla="*/ 2 w 250"/>
                <a:gd name="T9" fmla="*/ 1 h 23"/>
                <a:gd name="T10" fmla="*/ 2 w 250"/>
                <a:gd name="T11" fmla="*/ 1 h 23"/>
                <a:gd name="T12" fmla="*/ 2 w 250"/>
                <a:gd name="T13" fmla="*/ 1 h 23"/>
                <a:gd name="T14" fmla="*/ 3 w 250"/>
                <a:gd name="T15" fmla="*/ 0 h 23"/>
                <a:gd name="T16" fmla="*/ 3 w 250"/>
                <a:gd name="T17" fmla="*/ 0 h 23"/>
                <a:gd name="T18" fmla="*/ 3 w 250"/>
                <a:gd name="T19" fmla="*/ 0 h 23"/>
                <a:gd name="T20" fmla="*/ 3 w 250"/>
                <a:gd name="T21" fmla="*/ 1 h 23"/>
                <a:gd name="T22" fmla="*/ 3 w 250"/>
                <a:gd name="T23" fmla="*/ 1 h 23"/>
                <a:gd name="T24" fmla="*/ 4 w 250"/>
                <a:gd name="T25" fmla="*/ 1 h 23"/>
                <a:gd name="T26" fmla="*/ 4 w 250"/>
                <a:gd name="T27" fmla="*/ 1 h 23"/>
                <a:gd name="T28" fmla="*/ 5 w 250"/>
                <a:gd name="T29" fmla="*/ 1 h 23"/>
                <a:gd name="T30" fmla="*/ 5 w 250"/>
                <a:gd name="T31" fmla="*/ 1 h 23"/>
                <a:gd name="T32" fmla="*/ 5 w 250"/>
                <a:gd name="T33" fmla="*/ 1 h 23"/>
                <a:gd name="T34" fmla="*/ 5 w 250"/>
                <a:gd name="T35" fmla="*/ 1 h 23"/>
                <a:gd name="T36" fmla="*/ 6 w 250"/>
                <a:gd name="T37" fmla="*/ 1 h 23"/>
                <a:gd name="T38" fmla="*/ 6 w 250"/>
                <a:gd name="T39" fmla="*/ 1 h 23"/>
                <a:gd name="T40" fmla="*/ 7 w 250"/>
                <a:gd name="T41" fmla="*/ 1 h 23"/>
                <a:gd name="T42" fmla="*/ 7 w 250"/>
                <a:gd name="T43" fmla="*/ 1 h 23"/>
                <a:gd name="T44" fmla="*/ 8 w 250"/>
                <a:gd name="T45" fmla="*/ 0 h 23"/>
                <a:gd name="T46" fmla="*/ 8 w 250"/>
                <a:gd name="T47" fmla="*/ 0 h 23"/>
                <a:gd name="T48" fmla="*/ 8 w 250"/>
                <a:gd name="T49" fmla="*/ 0 h 23"/>
                <a:gd name="T50" fmla="*/ 8 w 250"/>
                <a:gd name="T51" fmla="*/ 1 h 23"/>
                <a:gd name="T52" fmla="*/ 8 w 250"/>
                <a:gd name="T53" fmla="*/ 1 h 23"/>
                <a:gd name="T54" fmla="*/ 8 w 250"/>
                <a:gd name="T55" fmla="*/ 1 h 23"/>
                <a:gd name="T56" fmla="*/ 8 w 250"/>
                <a:gd name="T57" fmla="*/ 1 h 23"/>
                <a:gd name="T58" fmla="*/ 7 w 250"/>
                <a:gd name="T59" fmla="*/ 1 h 23"/>
                <a:gd name="T60" fmla="*/ 7 w 250"/>
                <a:gd name="T61" fmla="*/ 1 h 23"/>
                <a:gd name="T62" fmla="*/ 6 w 250"/>
                <a:gd name="T63" fmla="*/ 1 h 23"/>
                <a:gd name="T64" fmla="*/ 5 w 250"/>
                <a:gd name="T65" fmla="*/ 1 h 23"/>
                <a:gd name="T66" fmla="*/ 5 w 250"/>
                <a:gd name="T67" fmla="*/ 1 h 23"/>
                <a:gd name="T68" fmla="*/ 4 w 250"/>
                <a:gd name="T69" fmla="*/ 1 h 23"/>
                <a:gd name="T70" fmla="*/ 3 w 250"/>
                <a:gd name="T71" fmla="*/ 1 h 23"/>
                <a:gd name="T72" fmla="*/ 3 w 250"/>
                <a:gd name="T73" fmla="*/ 1 h 23"/>
                <a:gd name="T74" fmla="*/ 3 w 250"/>
                <a:gd name="T75" fmla="*/ 1 h 23"/>
                <a:gd name="T76" fmla="*/ 2 w 250"/>
                <a:gd name="T77" fmla="*/ 1 h 23"/>
                <a:gd name="T78" fmla="*/ 2 w 250"/>
                <a:gd name="T79" fmla="*/ 1 h 23"/>
                <a:gd name="T80" fmla="*/ 2 w 250"/>
                <a:gd name="T81" fmla="*/ 1 h 23"/>
                <a:gd name="T82" fmla="*/ 1 w 250"/>
                <a:gd name="T83" fmla="*/ 1 h 23"/>
                <a:gd name="T84" fmla="*/ 1 w 250"/>
                <a:gd name="T85" fmla="*/ 1 h 23"/>
                <a:gd name="T86" fmla="*/ 1 w 250"/>
                <a:gd name="T87" fmla="*/ 1 h 23"/>
                <a:gd name="T88" fmla="*/ 1 w 250"/>
                <a:gd name="T89" fmla="*/ 1 h 23"/>
                <a:gd name="T90" fmla="*/ 0 w 250"/>
                <a:gd name="T91" fmla="*/ 1 h 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0" h="23">
                  <a:moveTo>
                    <a:pt x="0" y="16"/>
                  </a:moveTo>
                  <a:lnTo>
                    <a:pt x="7" y="15"/>
                  </a:lnTo>
                  <a:lnTo>
                    <a:pt x="15" y="13"/>
                  </a:lnTo>
                  <a:lnTo>
                    <a:pt x="27" y="10"/>
                  </a:lnTo>
                  <a:lnTo>
                    <a:pt x="38" y="8"/>
                  </a:lnTo>
                  <a:lnTo>
                    <a:pt x="50" y="5"/>
                  </a:lnTo>
                  <a:lnTo>
                    <a:pt x="60" y="1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6" y="1"/>
                  </a:lnTo>
                  <a:lnTo>
                    <a:pt x="109" y="3"/>
                  </a:lnTo>
                  <a:lnTo>
                    <a:pt x="122" y="5"/>
                  </a:lnTo>
                  <a:lnTo>
                    <a:pt x="134" y="5"/>
                  </a:lnTo>
                  <a:lnTo>
                    <a:pt x="144" y="6"/>
                  </a:lnTo>
                  <a:lnTo>
                    <a:pt x="151" y="6"/>
                  </a:lnTo>
                  <a:lnTo>
                    <a:pt x="158" y="6"/>
                  </a:lnTo>
                  <a:lnTo>
                    <a:pt x="169" y="5"/>
                  </a:lnTo>
                  <a:lnTo>
                    <a:pt x="184" y="3"/>
                  </a:lnTo>
                  <a:lnTo>
                    <a:pt x="201" y="3"/>
                  </a:lnTo>
                  <a:lnTo>
                    <a:pt x="216" y="1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0" y="0"/>
                  </a:lnTo>
                  <a:lnTo>
                    <a:pt x="248" y="5"/>
                  </a:lnTo>
                  <a:lnTo>
                    <a:pt x="247" y="11"/>
                  </a:lnTo>
                  <a:lnTo>
                    <a:pt x="242" y="18"/>
                  </a:lnTo>
                  <a:lnTo>
                    <a:pt x="238" y="21"/>
                  </a:lnTo>
                  <a:lnTo>
                    <a:pt x="220" y="20"/>
                  </a:lnTo>
                  <a:lnTo>
                    <a:pt x="200" y="20"/>
                  </a:lnTo>
                  <a:lnTo>
                    <a:pt x="178" y="20"/>
                  </a:lnTo>
                  <a:lnTo>
                    <a:pt x="154" y="18"/>
                  </a:lnTo>
                  <a:lnTo>
                    <a:pt x="132" y="18"/>
                  </a:lnTo>
                  <a:lnTo>
                    <a:pt x="112" y="18"/>
                  </a:lnTo>
                  <a:lnTo>
                    <a:pt x="96" y="20"/>
                  </a:lnTo>
                  <a:lnTo>
                    <a:pt x="82" y="20"/>
                  </a:lnTo>
                  <a:lnTo>
                    <a:pt x="72" y="20"/>
                  </a:lnTo>
                  <a:lnTo>
                    <a:pt x="60" y="21"/>
                  </a:lnTo>
                  <a:lnTo>
                    <a:pt x="49" y="21"/>
                  </a:lnTo>
                  <a:lnTo>
                    <a:pt x="35" y="21"/>
                  </a:lnTo>
                  <a:lnTo>
                    <a:pt x="25" y="23"/>
                  </a:lnTo>
                  <a:lnTo>
                    <a:pt x="15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8" name="Freeform 6"/>
            <p:cNvSpPr>
              <a:spLocks/>
            </p:cNvSpPr>
            <p:nvPr/>
          </p:nvSpPr>
          <p:spPr bwMode="auto">
            <a:xfrm>
              <a:off x="3387" y="1944"/>
              <a:ext cx="20" cy="99"/>
            </a:xfrm>
            <a:custGeom>
              <a:avLst/>
              <a:gdLst>
                <a:gd name="T0" fmla="*/ 1 w 40"/>
                <a:gd name="T1" fmla="*/ 0 h 200"/>
                <a:gd name="T2" fmla="*/ 1 w 40"/>
                <a:gd name="T3" fmla="*/ 0 h 200"/>
                <a:gd name="T4" fmla="*/ 1 w 40"/>
                <a:gd name="T5" fmla="*/ 0 h 200"/>
                <a:gd name="T6" fmla="*/ 2 w 40"/>
                <a:gd name="T7" fmla="*/ 1 h 200"/>
                <a:gd name="T8" fmla="*/ 2 w 40"/>
                <a:gd name="T9" fmla="*/ 1 h 200"/>
                <a:gd name="T10" fmla="*/ 2 w 40"/>
                <a:gd name="T11" fmla="*/ 2 h 200"/>
                <a:gd name="T12" fmla="*/ 1 w 40"/>
                <a:gd name="T13" fmla="*/ 3 h 200"/>
                <a:gd name="T14" fmla="*/ 1 w 40"/>
                <a:gd name="T15" fmla="*/ 4 h 200"/>
                <a:gd name="T16" fmla="*/ 1 w 40"/>
                <a:gd name="T17" fmla="*/ 5 h 200"/>
                <a:gd name="T18" fmla="*/ 1 w 40"/>
                <a:gd name="T19" fmla="*/ 5 h 200"/>
                <a:gd name="T20" fmla="*/ 1 w 40"/>
                <a:gd name="T21" fmla="*/ 5 h 200"/>
                <a:gd name="T22" fmla="*/ 1 w 40"/>
                <a:gd name="T23" fmla="*/ 6 h 200"/>
                <a:gd name="T24" fmla="*/ 1 w 40"/>
                <a:gd name="T25" fmla="*/ 6 h 200"/>
                <a:gd name="T26" fmla="*/ 0 w 40"/>
                <a:gd name="T27" fmla="*/ 6 h 200"/>
                <a:gd name="T28" fmla="*/ 0 w 40"/>
                <a:gd name="T29" fmla="*/ 5 h 200"/>
                <a:gd name="T30" fmla="*/ 0 w 40"/>
                <a:gd name="T31" fmla="*/ 4 h 200"/>
                <a:gd name="T32" fmla="*/ 0 w 40"/>
                <a:gd name="T33" fmla="*/ 3 h 200"/>
                <a:gd name="T34" fmla="*/ 0 w 40"/>
                <a:gd name="T35" fmla="*/ 3 h 200"/>
                <a:gd name="T36" fmla="*/ 0 w 40"/>
                <a:gd name="T37" fmla="*/ 2 h 200"/>
                <a:gd name="T38" fmla="*/ 0 w 40"/>
                <a:gd name="T39" fmla="*/ 1 h 200"/>
                <a:gd name="T40" fmla="*/ 1 w 40"/>
                <a:gd name="T41" fmla="*/ 0 h 200"/>
                <a:gd name="T42" fmla="*/ 1 w 40"/>
                <a:gd name="T43" fmla="*/ 0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200">
                  <a:moveTo>
                    <a:pt x="5" y="0"/>
                  </a:moveTo>
                  <a:lnTo>
                    <a:pt x="13" y="10"/>
                  </a:lnTo>
                  <a:lnTo>
                    <a:pt x="25" y="27"/>
                  </a:lnTo>
                  <a:lnTo>
                    <a:pt x="37" y="42"/>
                  </a:lnTo>
                  <a:lnTo>
                    <a:pt x="40" y="52"/>
                  </a:lnTo>
                  <a:lnTo>
                    <a:pt x="35" y="71"/>
                  </a:lnTo>
                  <a:lnTo>
                    <a:pt x="25" y="108"/>
                  </a:lnTo>
                  <a:lnTo>
                    <a:pt x="17" y="145"/>
                  </a:lnTo>
                  <a:lnTo>
                    <a:pt x="12" y="163"/>
                  </a:lnTo>
                  <a:lnTo>
                    <a:pt x="13" y="171"/>
                  </a:lnTo>
                  <a:lnTo>
                    <a:pt x="15" y="183"/>
                  </a:lnTo>
                  <a:lnTo>
                    <a:pt x="17" y="193"/>
                  </a:lnTo>
                  <a:lnTo>
                    <a:pt x="19" y="200"/>
                  </a:lnTo>
                  <a:lnTo>
                    <a:pt x="0" y="197"/>
                  </a:lnTo>
                  <a:lnTo>
                    <a:pt x="0" y="175"/>
                  </a:lnTo>
                  <a:lnTo>
                    <a:pt x="0" y="148"/>
                  </a:lnTo>
                  <a:lnTo>
                    <a:pt x="0" y="123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0" y="49"/>
                  </a:lnTo>
                  <a:lnTo>
                    <a:pt x="2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9" name="Freeform 7"/>
            <p:cNvSpPr>
              <a:spLocks/>
            </p:cNvSpPr>
            <p:nvPr/>
          </p:nvSpPr>
          <p:spPr bwMode="auto">
            <a:xfrm>
              <a:off x="3382" y="2056"/>
              <a:ext cx="13" cy="39"/>
            </a:xfrm>
            <a:custGeom>
              <a:avLst/>
              <a:gdLst>
                <a:gd name="T0" fmla="*/ 1 w 25"/>
                <a:gd name="T1" fmla="*/ 0 h 77"/>
                <a:gd name="T2" fmla="*/ 1 w 25"/>
                <a:gd name="T3" fmla="*/ 1 h 77"/>
                <a:gd name="T4" fmla="*/ 1 w 25"/>
                <a:gd name="T5" fmla="*/ 2 h 77"/>
                <a:gd name="T6" fmla="*/ 1 w 25"/>
                <a:gd name="T7" fmla="*/ 2 h 77"/>
                <a:gd name="T8" fmla="*/ 1 w 25"/>
                <a:gd name="T9" fmla="*/ 3 h 77"/>
                <a:gd name="T10" fmla="*/ 1 w 25"/>
                <a:gd name="T11" fmla="*/ 3 h 77"/>
                <a:gd name="T12" fmla="*/ 1 w 25"/>
                <a:gd name="T13" fmla="*/ 3 h 77"/>
                <a:gd name="T14" fmla="*/ 1 w 25"/>
                <a:gd name="T15" fmla="*/ 3 h 77"/>
                <a:gd name="T16" fmla="*/ 1 w 25"/>
                <a:gd name="T17" fmla="*/ 3 h 77"/>
                <a:gd name="T18" fmla="*/ 1 w 25"/>
                <a:gd name="T19" fmla="*/ 3 h 77"/>
                <a:gd name="T20" fmla="*/ 0 w 25"/>
                <a:gd name="T21" fmla="*/ 2 h 77"/>
                <a:gd name="T22" fmla="*/ 0 w 25"/>
                <a:gd name="T23" fmla="*/ 1 h 77"/>
                <a:gd name="T24" fmla="*/ 1 w 25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77">
                  <a:moveTo>
                    <a:pt x="2" y="0"/>
                  </a:moveTo>
                  <a:lnTo>
                    <a:pt x="8" y="19"/>
                  </a:lnTo>
                  <a:lnTo>
                    <a:pt x="17" y="40"/>
                  </a:lnTo>
                  <a:lnTo>
                    <a:pt x="23" y="61"/>
                  </a:lnTo>
                  <a:lnTo>
                    <a:pt x="25" y="72"/>
                  </a:lnTo>
                  <a:lnTo>
                    <a:pt x="22" y="74"/>
                  </a:lnTo>
                  <a:lnTo>
                    <a:pt x="15" y="76"/>
                  </a:lnTo>
                  <a:lnTo>
                    <a:pt x="7" y="77"/>
                  </a:lnTo>
                  <a:lnTo>
                    <a:pt x="3" y="77"/>
                  </a:lnTo>
                  <a:lnTo>
                    <a:pt x="2" y="67"/>
                  </a:lnTo>
                  <a:lnTo>
                    <a:pt x="0" y="45"/>
                  </a:lnTo>
                  <a:lnTo>
                    <a:pt x="0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40" name="Freeform 8"/>
            <p:cNvSpPr>
              <a:spLocks/>
            </p:cNvSpPr>
            <p:nvPr/>
          </p:nvSpPr>
          <p:spPr bwMode="auto">
            <a:xfrm>
              <a:off x="3381" y="2498"/>
              <a:ext cx="27" cy="110"/>
            </a:xfrm>
            <a:custGeom>
              <a:avLst/>
              <a:gdLst>
                <a:gd name="T0" fmla="*/ 1 w 54"/>
                <a:gd name="T1" fmla="*/ 0 h 219"/>
                <a:gd name="T2" fmla="*/ 1 w 54"/>
                <a:gd name="T3" fmla="*/ 1 h 219"/>
                <a:gd name="T4" fmla="*/ 1 w 54"/>
                <a:gd name="T5" fmla="*/ 1 h 219"/>
                <a:gd name="T6" fmla="*/ 1 w 54"/>
                <a:gd name="T7" fmla="*/ 2 h 219"/>
                <a:gd name="T8" fmla="*/ 1 w 54"/>
                <a:gd name="T9" fmla="*/ 3 h 219"/>
                <a:gd name="T10" fmla="*/ 2 w 54"/>
                <a:gd name="T11" fmla="*/ 4 h 219"/>
                <a:gd name="T12" fmla="*/ 2 w 54"/>
                <a:gd name="T13" fmla="*/ 5 h 219"/>
                <a:gd name="T14" fmla="*/ 2 w 54"/>
                <a:gd name="T15" fmla="*/ 5 h 219"/>
                <a:gd name="T16" fmla="*/ 2 w 54"/>
                <a:gd name="T17" fmla="*/ 6 h 219"/>
                <a:gd name="T18" fmla="*/ 2 w 54"/>
                <a:gd name="T19" fmla="*/ 6 h 219"/>
                <a:gd name="T20" fmla="*/ 1 w 54"/>
                <a:gd name="T21" fmla="*/ 7 h 219"/>
                <a:gd name="T22" fmla="*/ 1 w 54"/>
                <a:gd name="T23" fmla="*/ 7 h 219"/>
                <a:gd name="T24" fmla="*/ 1 w 54"/>
                <a:gd name="T25" fmla="*/ 7 h 219"/>
                <a:gd name="T26" fmla="*/ 1 w 54"/>
                <a:gd name="T27" fmla="*/ 7 h 219"/>
                <a:gd name="T28" fmla="*/ 0 w 54"/>
                <a:gd name="T29" fmla="*/ 7 h 219"/>
                <a:gd name="T30" fmla="*/ 0 w 54"/>
                <a:gd name="T31" fmla="*/ 7 h 219"/>
                <a:gd name="T32" fmla="*/ 1 w 54"/>
                <a:gd name="T33" fmla="*/ 7 h 219"/>
                <a:gd name="T34" fmla="*/ 1 w 54"/>
                <a:gd name="T35" fmla="*/ 6 h 219"/>
                <a:gd name="T36" fmla="*/ 1 w 54"/>
                <a:gd name="T37" fmla="*/ 6 h 219"/>
                <a:gd name="T38" fmla="*/ 1 w 54"/>
                <a:gd name="T39" fmla="*/ 6 h 219"/>
                <a:gd name="T40" fmla="*/ 1 w 54"/>
                <a:gd name="T41" fmla="*/ 6 h 219"/>
                <a:gd name="T42" fmla="*/ 1 w 54"/>
                <a:gd name="T43" fmla="*/ 5 h 219"/>
                <a:gd name="T44" fmla="*/ 1 w 54"/>
                <a:gd name="T45" fmla="*/ 5 h 219"/>
                <a:gd name="T46" fmla="*/ 1 w 54"/>
                <a:gd name="T47" fmla="*/ 4 h 219"/>
                <a:gd name="T48" fmla="*/ 1 w 54"/>
                <a:gd name="T49" fmla="*/ 3 h 219"/>
                <a:gd name="T50" fmla="*/ 1 w 54"/>
                <a:gd name="T51" fmla="*/ 3 h 219"/>
                <a:gd name="T52" fmla="*/ 1 w 54"/>
                <a:gd name="T53" fmla="*/ 2 h 219"/>
                <a:gd name="T54" fmla="*/ 1 w 54"/>
                <a:gd name="T55" fmla="*/ 1 h 219"/>
                <a:gd name="T56" fmla="*/ 1 w 54"/>
                <a:gd name="T57" fmla="*/ 0 h 2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" h="219">
                  <a:moveTo>
                    <a:pt x="12" y="0"/>
                  </a:moveTo>
                  <a:lnTo>
                    <a:pt x="17" y="10"/>
                  </a:lnTo>
                  <a:lnTo>
                    <a:pt x="24" y="30"/>
                  </a:lnTo>
                  <a:lnTo>
                    <a:pt x="27" y="53"/>
                  </a:lnTo>
                  <a:lnTo>
                    <a:pt x="25" y="75"/>
                  </a:lnTo>
                  <a:lnTo>
                    <a:pt x="34" y="102"/>
                  </a:lnTo>
                  <a:lnTo>
                    <a:pt x="42" y="132"/>
                  </a:lnTo>
                  <a:lnTo>
                    <a:pt x="51" y="157"/>
                  </a:lnTo>
                  <a:lnTo>
                    <a:pt x="54" y="172"/>
                  </a:lnTo>
                  <a:lnTo>
                    <a:pt x="41" y="188"/>
                  </a:lnTo>
                  <a:lnTo>
                    <a:pt x="25" y="203"/>
                  </a:lnTo>
                  <a:lnTo>
                    <a:pt x="14" y="214"/>
                  </a:lnTo>
                  <a:lnTo>
                    <a:pt x="5" y="219"/>
                  </a:lnTo>
                  <a:lnTo>
                    <a:pt x="2" y="216"/>
                  </a:lnTo>
                  <a:lnTo>
                    <a:pt x="0" y="208"/>
                  </a:lnTo>
                  <a:lnTo>
                    <a:pt x="0" y="199"/>
                  </a:lnTo>
                  <a:lnTo>
                    <a:pt x="2" y="194"/>
                  </a:lnTo>
                  <a:lnTo>
                    <a:pt x="7" y="189"/>
                  </a:lnTo>
                  <a:lnTo>
                    <a:pt x="14" y="181"/>
                  </a:lnTo>
                  <a:lnTo>
                    <a:pt x="19" y="171"/>
                  </a:lnTo>
                  <a:lnTo>
                    <a:pt x="19" y="162"/>
                  </a:lnTo>
                  <a:lnTo>
                    <a:pt x="15" y="149"/>
                  </a:lnTo>
                  <a:lnTo>
                    <a:pt x="10" y="129"/>
                  </a:lnTo>
                  <a:lnTo>
                    <a:pt x="5" y="107"/>
                  </a:lnTo>
                  <a:lnTo>
                    <a:pt x="4" y="90"/>
                  </a:lnTo>
                  <a:lnTo>
                    <a:pt x="5" y="70"/>
                  </a:lnTo>
                  <a:lnTo>
                    <a:pt x="5" y="42"/>
                  </a:lnTo>
                  <a:lnTo>
                    <a:pt x="9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41" name="Freeform 9"/>
            <p:cNvSpPr>
              <a:spLocks/>
            </p:cNvSpPr>
            <p:nvPr/>
          </p:nvSpPr>
          <p:spPr bwMode="auto">
            <a:xfrm>
              <a:off x="2645" y="2624"/>
              <a:ext cx="133" cy="22"/>
            </a:xfrm>
            <a:custGeom>
              <a:avLst/>
              <a:gdLst>
                <a:gd name="T0" fmla="*/ 8 w 265"/>
                <a:gd name="T1" fmla="*/ 1 h 44"/>
                <a:gd name="T2" fmla="*/ 8 w 265"/>
                <a:gd name="T3" fmla="*/ 1 h 44"/>
                <a:gd name="T4" fmla="*/ 7 w 265"/>
                <a:gd name="T5" fmla="*/ 1 h 44"/>
                <a:gd name="T6" fmla="*/ 6 w 265"/>
                <a:gd name="T7" fmla="*/ 1 h 44"/>
                <a:gd name="T8" fmla="*/ 5 w 265"/>
                <a:gd name="T9" fmla="*/ 1 h 44"/>
                <a:gd name="T10" fmla="*/ 4 w 265"/>
                <a:gd name="T11" fmla="*/ 2 h 44"/>
                <a:gd name="T12" fmla="*/ 2 w 265"/>
                <a:gd name="T13" fmla="*/ 2 h 44"/>
                <a:gd name="T14" fmla="*/ 2 w 265"/>
                <a:gd name="T15" fmla="*/ 2 h 44"/>
                <a:gd name="T16" fmla="*/ 1 w 265"/>
                <a:gd name="T17" fmla="*/ 2 h 44"/>
                <a:gd name="T18" fmla="*/ 1 w 265"/>
                <a:gd name="T19" fmla="*/ 2 h 44"/>
                <a:gd name="T20" fmla="*/ 1 w 265"/>
                <a:gd name="T21" fmla="*/ 1 h 44"/>
                <a:gd name="T22" fmla="*/ 0 w 265"/>
                <a:gd name="T23" fmla="*/ 1 h 44"/>
                <a:gd name="T24" fmla="*/ 1 w 265"/>
                <a:gd name="T25" fmla="*/ 0 h 44"/>
                <a:gd name="T26" fmla="*/ 1 w 265"/>
                <a:gd name="T27" fmla="*/ 1 h 44"/>
                <a:gd name="T28" fmla="*/ 1 w 265"/>
                <a:gd name="T29" fmla="*/ 1 h 44"/>
                <a:gd name="T30" fmla="*/ 1 w 265"/>
                <a:gd name="T31" fmla="*/ 1 h 44"/>
                <a:gd name="T32" fmla="*/ 1 w 265"/>
                <a:gd name="T33" fmla="*/ 1 h 44"/>
                <a:gd name="T34" fmla="*/ 2 w 265"/>
                <a:gd name="T35" fmla="*/ 1 h 44"/>
                <a:gd name="T36" fmla="*/ 2 w 265"/>
                <a:gd name="T37" fmla="*/ 1 h 44"/>
                <a:gd name="T38" fmla="*/ 2 w 265"/>
                <a:gd name="T39" fmla="*/ 1 h 44"/>
                <a:gd name="T40" fmla="*/ 2 w 265"/>
                <a:gd name="T41" fmla="*/ 1 h 44"/>
                <a:gd name="T42" fmla="*/ 3 w 265"/>
                <a:gd name="T43" fmla="*/ 1 h 44"/>
                <a:gd name="T44" fmla="*/ 3 w 265"/>
                <a:gd name="T45" fmla="*/ 1 h 44"/>
                <a:gd name="T46" fmla="*/ 4 w 265"/>
                <a:gd name="T47" fmla="*/ 1 h 44"/>
                <a:gd name="T48" fmla="*/ 4 w 265"/>
                <a:gd name="T49" fmla="*/ 1 h 44"/>
                <a:gd name="T50" fmla="*/ 5 w 265"/>
                <a:gd name="T51" fmla="*/ 1 h 44"/>
                <a:gd name="T52" fmla="*/ 5 w 265"/>
                <a:gd name="T53" fmla="*/ 1 h 44"/>
                <a:gd name="T54" fmla="*/ 6 w 265"/>
                <a:gd name="T55" fmla="*/ 1 h 44"/>
                <a:gd name="T56" fmla="*/ 6 w 265"/>
                <a:gd name="T57" fmla="*/ 1 h 44"/>
                <a:gd name="T58" fmla="*/ 6 w 265"/>
                <a:gd name="T59" fmla="*/ 1 h 44"/>
                <a:gd name="T60" fmla="*/ 7 w 265"/>
                <a:gd name="T61" fmla="*/ 1 h 44"/>
                <a:gd name="T62" fmla="*/ 7 w 265"/>
                <a:gd name="T63" fmla="*/ 1 h 44"/>
                <a:gd name="T64" fmla="*/ 8 w 265"/>
                <a:gd name="T65" fmla="*/ 1 h 44"/>
                <a:gd name="T66" fmla="*/ 8 w 265"/>
                <a:gd name="T67" fmla="*/ 1 h 44"/>
                <a:gd name="T68" fmla="*/ 8 w 265"/>
                <a:gd name="T69" fmla="*/ 1 h 44"/>
                <a:gd name="T70" fmla="*/ 9 w 265"/>
                <a:gd name="T71" fmla="*/ 1 h 44"/>
                <a:gd name="T72" fmla="*/ 9 w 265"/>
                <a:gd name="T73" fmla="*/ 1 h 44"/>
                <a:gd name="T74" fmla="*/ 8 w 265"/>
                <a:gd name="T75" fmla="*/ 1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5" h="44">
                  <a:moveTo>
                    <a:pt x="254" y="24"/>
                  </a:moveTo>
                  <a:lnTo>
                    <a:pt x="239" y="24"/>
                  </a:lnTo>
                  <a:lnTo>
                    <a:pt x="212" y="26"/>
                  </a:lnTo>
                  <a:lnTo>
                    <a:pt x="176" y="29"/>
                  </a:lnTo>
                  <a:lnTo>
                    <a:pt x="136" y="31"/>
                  </a:lnTo>
                  <a:lnTo>
                    <a:pt x="98" y="34"/>
                  </a:lnTo>
                  <a:lnTo>
                    <a:pt x="62" y="37"/>
                  </a:lnTo>
                  <a:lnTo>
                    <a:pt x="34" y="41"/>
                  </a:lnTo>
                  <a:lnTo>
                    <a:pt x="17" y="44"/>
                  </a:lnTo>
                  <a:lnTo>
                    <a:pt x="7" y="37"/>
                  </a:lnTo>
                  <a:lnTo>
                    <a:pt x="2" y="29"/>
                  </a:lnTo>
                  <a:lnTo>
                    <a:pt x="0" y="17"/>
                  </a:lnTo>
                  <a:lnTo>
                    <a:pt x="9" y="0"/>
                  </a:lnTo>
                  <a:lnTo>
                    <a:pt x="14" y="4"/>
                  </a:lnTo>
                  <a:lnTo>
                    <a:pt x="19" y="5"/>
                  </a:lnTo>
                  <a:lnTo>
                    <a:pt x="25" y="9"/>
                  </a:lnTo>
                  <a:lnTo>
                    <a:pt x="32" y="9"/>
                  </a:lnTo>
                  <a:lnTo>
                    <a:pt x="39" y="10"/>
                  </a:lnTo>
                  <a:lnTo>
                    <a:pt x="46" y="10"/>
                  </a:lnTo>
                  <a:lnTo>
                    <a:pt x="54" y="10"/>
                  </a:lnTo>
                  <a:lnTo>
                    <a:pt x="61" y="10"/>
                  </a:lnTo>
                  <a:lnTo>
                    <a:pt x="71" y="10"/>
                  </a:lnTo>
                  <a:lnTo>
                    <a:pt x="84" y="10"/>
                  </a:lnTo>
                  <a:lnTo>
                    <a:pt x="101" y="12"/>
                  </a:lnTo>
                  <a:lnTo>
                    <a:pt x="119" y="12"/>
                  </a:lnTo>
                  <a:lnTo>
                    <a:pt x="138" y="14"/>
                  </a:lnTo>
                  <a:lnTo>
                    <a:pt x="155" y="15"/>
                  </a:lnTo>
                  <a:lnTo>
                    <a:pt x="170" y="15"/>
                  </a:lnTo>
                  <a:lnTo>
                    <a:pt x="180" y="15"/>
                  </a:lnTo>
                  <a:lnTo>
                    <a:pt x="188" y="15"/>
                  </a:lnTo>
                  <a:lnTo>
                    <a:pt x="200" y="15"/>
                  </a:lnTo>
                  <a:lnTo>
                    <a:pt x="213" y="15"/>
                  </a:lnTo>
                  <a:lnTo>
                    <a:pt x="229" y="14"/>
                  </a:lnTo>
                  <a:lnTo>
                    <a:pt x="240" y="14"/>
                  </a:lnTo>
                  <a:lnTo>
                    <a:pt x="252" y="14"/>
                  </a:lnTo>
                  <a:lnTo>
                    <a:pt x="260" y="14"/>
                  </a:lnTo>
                  <a:lnTo>
                    <a:pt x="265" y="14"/>
                  </a:lnTo>
                  <a:lnTo>
                    <a:pt x="254" y="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42" name="Freeform 10"/>
            <p:cNvSpPr>
              <a:spLocks/>
            </p:cNvSpPr>
            <p:nvPr/>
          </p:nvSpPr>
          <p:spPr bwMode="auto">
            <a:xfrm>
              <a:off x="2604" y="2229"/>
              <a:ext cx="23" cy="131"/>
            </a:xfrm>
            <a:custGeom>
              <a:avLst/>
              <a:gdLst>
                <a:gd name="T0" fmla="*/ 1 w 47"/>
                <a:gd name="T1" fmla="*/ 0 h 262"/>
                <a:gd name="T2" fmla="*/ 1 w 47"/>
                <a:gd name="T3" fmla="*/ 1 h 262"/>
                <a:gd name="T4" fmla="*/ 1 w 47"/>
                <a:gd name="T5" fmla="*/ 1 h 262"/>
                <a:gd name="T6" fmla="*/ 1 w 47"/>
                <a:gd name="T7" fmla="*/ 1 h 262"/>
                <a:gd name="T8" fmla="*/ 1 w 47"/>
                <a:gd name="T9" fmla="*/ 2 h 262"/>
                <a:gd name="T10" fmla="*/ 1 w 47"/>
                <a:gd name="T11" fmla="*/ 2 h 262"/>
                <a:gd name="T12" fmla="*/ 1 w 47"/>
                <a:gd name="T13" fmla="*/ 2 h 262"/>
                <a:gd name="T14" fmla="*/ 1 w 47"/>
                <a:gd name="T15" fmla="*/ 3 h 262"/>
                <a:gd name="T16" fmla="*/ 1 w 47"/>
                <a:gd name="T17" fmla="*/ 3 h 262"/>
                <a:gd name="T18" fmla="*/ 1 w 47"/>
                <a:gd name="T19" fmla="*/ 3 h 262"/>
                <a:gd name="T20" fmla="*/ 1 w 47"/>
                <a:gd name="T21" fmla="*/ 4 h 262"/>
                <a:gd name="T22" fmla="*/ 1 w 47"/>
                <a:gd name="T23" fmla="*/ 4 h 262"/>
                <a:gd name="T24" fmla="*/ 1 w 47"/>
                <a:gd name="T25" fmla="*/ 4 h 262"/>
                <a:gd name="T26" fmla="*/ 0 w 47"/>
                <a:gd name="T27" fmla="*/ 4 h 262"/>
                <a:gd name="T28" fmla="*/ 0 w 47"/>
                <a:gd name="T29" fmla="*/ 5 h 262"/>
                <a:gd name="T30" fmla="*/ 0 w 47"/>
                <a:gd name="T31" fmla="*/ 5 h 262"/>
                <a:gd name="T32" fmla="*/ 1 w 47"/>
                <a:gd name="T33" fmla="*/ 5 h 262"/>
                <a:gd name="T34" fmla="*/ 1 w 47"/>
                <a:gd name="T35" fmla="*/ 6 h 262"/>
                <a:gd name="T36" fmla="*/ 1 w 47"/>
                <a:gd name="T37" fmla="*/ 7 h 262"/>
                <a:gd name="T38" fmla="*/ 1 w 47"/>
                <a:gd name="T39" fmla="*/ 8 h 262"/>
                <a:gd name="T40" fmla="*/ 1 w 47"/>
                <a:gd name="T41" fmla="*/ 9 h 262"/>
                <a:gd name="T42" fmla="*/ 0 w 47"/>
                <a:gd name="T43" fmla="*/ 9 h 262"/>
                <a:gd name="T44" fmla="*/ 0 w 47"/>
                <a:gd name="T45" fmla="*/ 7 h 262"/>
                <a:gd name="T46" fmla="*/ 0 w 47"/>
                <a:gd name="T47" fmla="*/ 6 h 262"/>
                <a:gd name="T48" fmla="*/ 0 w 47"/>
                <a:gd name="T49" fmla="*/ 4 h 262"/>
                <a:gd name="T50" fmla="*/ 0 w 47"/>
                <a:gd name="T51" fmla="*/ 3 h 262"/>
                <a:gd name="T52" fmla="*/ 0 w 47"/>
                <a:gd name="T53" fmla="*/ 2 h 262"/>
                <a:gd name="T54" fmla="*/ 0 w 47"/>
                <a:gd name="T55" fmla="*/ 2 h 262"/>
                <a:gd name="T56" fmla="*/ 1 w 47"/>
                <a:gd name="T57" fmla="*/ 1 h 262"/>
                <a:gd name="T58" fmla="*/ 1 w 47"/>
                <a:gd name="T59" fmla="*/ 0 h 2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262">
                  <a:moveTo>
                    <a:pt x="44" y="0"/>
                  </a:moveTo>
                  <a:lnTo>
                    <a:pt x="47" y="3"/>
                  </a:lnTo>
                  <a:lnTo>
                    <a:pt x="45" y="12"/>
                  </a:lnTo>
                  <a:lnTo>
                    <a:pt x="42" y="22"/>
                  </a:lnTo>
                  <a:lnTo>
                    <a:pt x="39" y="33"/>
                  </a:lnTo>
                  <a:lnTo>
                    <a:pt x="37" y="45"/>
                  </a:lnTo>
                  <a:lnTo>
                    <a:pt x="39" y="59"/>
                  </a:lnTo>
                  <a:lnTo>
                    <a:pt x="40" y="70"/>
                  </a:lnTo>
                  <a:lnTo>
                    <a:pt x="42" y="80"/>
                  </a:lnTo>
                  <a:lnTo>
                    <a:pt x="42" y="89"/>
                  </a:lnTo>
                  <a:lnTo>
                    <a:pt x="42" y="97"/>
                  </a:lnTo>
                  <a:lnTo>
                    <a:pt x="39" y="107"/>
                  </a:lnTo>
                  <a:lnTo>
                    <a:pt x="32" y="116"/>
                  </a:lnTo>
                  <a:lnTo>
                    <a:pt x="27" y="124"/>
                  </a:lnTo>
                  <a:lnTo>
                    <a:pt x="27" y="132"/>
                  </a:lnTo>
                  <a:lnTo>
                    <a:pt x="30" y="141"/>
                  </a:lnTo>
                  <a:lnTo>
                    <a:pt x="32" y="151"/>
                  </a:lnTo>
                  <a:lnTo>
                    <a:pt x="35" y="169"/>
                  </a:lnTo>
                  <a:lnTo>
                    <a:pt x="37" y="198"/>
                  </a:lnTo>
                  <a:lnTo>
                    <a:pt x="37" y="231"/>
                  </a:lnTo>
                  <a:lnTo>
                    <a:pt x="32" y="262"/>
                  </a:lnTo>
                  <a:lnTo>
                    <a:pt x="25" y="260"/>
                  </a:lnTo>
                  <a:lnTo>
                    <a:pt x="20" y="223"/>
                  </a:lnTo>
                  <a:lnTo>
                    <a:pt x="13" y="173"/>
                  </a:lnTo>
                  <a:lnTo>
                    <a:pt x="5" y="122"/>
                  </a:lnTo>
                  <a:lnTo>
                    <a:pt x="0" y="89"/>
                  </a:lnTo>
                  <a:lnTo>
                    <a:pt x="10" y="64"/>
                  </a:lnTo>
                  <a:lnTo>
                    <a:pt x="20" y="33"/>
                  </a:lnTo>
                  <a:lnTo>
                    <a:pt x="32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43" name="Freeform 11"/>
            <p:cNvSpPr>
              <a:spLocks/>
            </p:cNvSpPr>
            <p:nvPr/>
          </p:nvSpPr>
          <p:spPr bwMode="auto">
            <a:xfrm>
              <a:off x="2672" y="1949"/>
              <a:ext cx="668" cy="644"/>
            </a:xfrm>
            <a:custGeom>
              <a:avLst/>
              <a:gdLst>
                <a:gd name="T0" fmla="*/ 9 w 1336"/>
                <a:gd name="T1" fmla="*/ 1 h 1287"/>
                <a:gd name="T2" fmla="*/ 12 w 1336"/>
                <a:gd name="T3" fmla="*/ 1 h 1287"/>
                <a:gd name="T4" fmla="*/ 16 w 1336"/>
                <a:gd name="T5" fmla="*/ 3 h 1287"/>
                <a:gd name="T6" fmla="*/ 19 w 1336"/>
                <a:gd name="T7" fmla="*/ 3 h 1287"/>
                <a:gd name="T8" fmla="*/ 23 w 1336"/>
                <a:gd name="T9" fmla="*/ 2 h 1287"/>
                <a:gd name="T10" fmla="*/ 26 w 1336"/>
                <a:gd name="T11" fmla="*/ 1 h 1287"/>
                <a:gd name="T12" fmla="*/ 30 w 1336"/>
                <a:gd name="T13" fmla="*/ 1 h 1287"/>
                <a:gd name="T14" fmla="*/ 34 w 1336"/>
                <a:gd name="T15" fmla="*/ 3 h 1287"/>
                <a:gd name="T16" fmla="*/ 37 w 1336"/>
                <a:gd name="T17" fmla="*/ 2 h 1287"/>
                <a:gd name="T18" fmla="*/ 38 w 1336"/>
                <a:gd name="T19" fmla="*/ 3 h 1287"/>
                <a:gd name="T20" fmla="*/ 41 w 1336"/>
                <a:gd name="T21" fmla="*/ 3 h 1287"/>
                <a:gd name="T22" fmla="*/ 39 w 1336"/>
                <a:gd name="T23" fmla="*/ 4 h 1287"/>
                <a:gd name="T24" fmla="*/ 40 w 1336"/>
                <a:gd name="T25" fmla="*/ 6 h 1287"/>
                <a:gd name="T26" fmla="*/ 38 w 1336"/>
                <a:gd name="T27" fmla="*/ 8 h 1287"/>
                <a:gd name="T28" fmla="*/ 41 w 1336"/>
                <a:gd name="T29" fmla="*/ 10 h 1287"/>
                <a:gd name="T30" fmla="*/ 42 w 1336"/>
                <a:gd name="T31" fmla="*/ 11 h 1287"/>
                <a:gd name="T32" fmla="*/ 41 w 1336"/>
                <a:gd name="T33" fmla="*/ 13 h 1287"/>
                <a:gd name="T34" fmla="*/ 40 w 1336"/>
                <a:gd name="T35" fmla="*/ 14 h 1287"/>
                <a:gd name="T36" fmla="*/ 38 w 1336"/>
                <a:gd name="T37" fmla="*/ 17 h 1287"/>
                <a:gd name="T38" fmla="*/ 41 w 1336"/>
                <a:gd name="T39" fmla="*/ 18 h 1287"/>
                <a:gd name="T40" fmla="*/ 39 w 1336"/>
                <a:gd name="T41" fmla="*/ 20 h 1287"/>
                <a:gd name="T42" fmla="*/ 42 w 1336"/>
                <a:gd name="T43" fmla="*/ 22 h 1287"/>
                <a:gd name="T44" fmla="*/ 41 w 1336"/>
                <a:gd name="T45" fmla="*/ 24 h 1287"/>
                <a:gd name="T46" fmla="*/ 39 w 1336"/>
                <a:gd name="T47" fmla="*/ 26 h 1287"/>
                <a:gd name="T48" fmla="*/ 39 w 1336"/>
                <a:gd name="T49" fmla="*/ 28 h 1287"/>
                <a:gd name="T50" fmla="*/ 39 w 1336"/>
                <a:gd name="T51" fmla="*/ 30 h 1287"/>
                <a:gd name="T52" fmla="*/ 39 w 1336"/>
                <a:gd name="T53" fmla="*/ 32 h 1287"/>
                <a:gd name="T54" fmla="*/ 40 w 1336"/>
                <a:gd name="T55" fmla="*/ 34 h 1287"/>
                <a:gd name="T56" fmla="*/ 41 w 1336"/>
                <a:gd name="T57" fmla="*/ 36 h 1287"/>
                <a:gd name="T58" fmla="*/ 42 w 1336"/>
                <a:gd name="T59" fmla="*/ 38 h 1287"/>
                <a:gd name="T60" fmla="*/ 38 w 1336"/>
                <a:gd name="T61" fmla="*/ 39 h 1287"/>
                <a:gd name="T62" fmla="*/ 37 w 1336"/>
                <a:gd name="T63" fmla="*/ 38 h 1287"/>
                <a:gd name="T64" fmla="*/ 33 w 1336"/>
                <a:gd name="T65" fmla="*/ 39 h 1287"/>
                <a:gd name="T66" fmla="*/ 29 w 1336"/>
                <a:gd name="T67" fmla="*/ 38 h 1287"/>
                <a:gd name="T68" fmla="*/ 25 w 1336"/>
                <a:gd name="T69" fmla="*/ 40 h 1287"/>
                <a:gd name="T70" fmla="*/ 22 w 1336"/>
                <a:gd name="T71" fmla="*/ 38 h 1287"/>
                <a:gd name="T72" fmla="*/ 18 w 1336"/>
                <a:gd name="T73" fmla="*/ 38 h 1287"/>
                <a:gd name="T74" fmla="*/ 14 w 1336"/>
                <a:gd name="T75" fmla="*/ 40 h 1287"/>
                <a:gd name="T76" fmla="*/ 9 w 1336"/>
                <a:gd name="T77" fmla="*/ 40 h 1287"/>
                <a:gd name="T78" fmla="*/ 6 w 1336"/>
                <a:gd name="T79" fmla="*/ 39 h 1287"/>
                <a:gd name="T80" fmla="*/ 5 w 1336"/>
                <a:gd name="T81" fmla="*/ 38 h 1287"/>
                <a:gd name="T82" fmla="*/ 3 w 1336"/>
                <a:gd name="T83" fmla="*/ 37 h 1287"/>
                <a:gd name="T84" fmla="*/ 2 w 1336"/>
                <a:gd name="T85" fmla="*/ 36 h 1287"/>
                <a:gd name="T86" fmla="*/ 3 w 1336"/>
                <a:gd name="T87" fmla="*/ 34 h 1287"/>
                <a:gd name="T88" fmla="*/ 2 w 1336"/>
                <a:gd name="T89" fmla="*/ 32 h 1287"/>
                <a:gd name="T90" fmla="*/ 1 w 1336"/>
                <a:gd name="T91" fmla="*/ 31 h 1287"/>
                <a:gd name="T92" fmla="*/ 3 w 1336"/>
                <a:gd name="T93" fmla="*/ 29 h 1287"/>
                <a:gd name="T94" fmla="*/ 4 w 1336"/>
                <a:gd name="T95" fmla="*/ 26 h 1287"/>
                <a:gd name="T96" fmla="*/ 5 w 1336"/>
                <a:gd name="T97" fmla="*/ 24 h 1287"/>
                <a:gd name="T98" fmla="*/ 4 w 1336"/>
                <a:gd name="T99" fmla="*/ 22 h 1287"/>
                <a:gd name="T100" fmla="*/ 3 w 1336"/>
                <a:gd name="T101" fmla="*/ 20 h 1287"/>
                <a:gd name="T102" fmla="*/ 2 w 1336"/>
                <a:gd name="T103" fmla="*/ 18 h 1287"/>
                <a:gd name="T104" fmla="*/ 1 w 1336"/>
                <a:gd name="T105" fmla="*/ 16 h 1287"/>
                <a:gd name="T106" fmla="*/ 2 w 1336"/>
                <a:gd name="T107" fmla="*/ 14 h 1287"/>
                <a:gd name="T108" fmla="*/ 2 w 1336"/>
                <a:gd name="T109" fmla="*/ 13 h 1287"/>
                <a:gd name="T110" fmla="*/ 4 w 1336"/>
                <a:gd name="T111" fmla="*/ 11 h 1287"/>
                <a:gd name="T112" fmla="*/ 3 w 1336"/>
                <a:gd name="T113" fmla="*/ 9 h 1287"/>
                <a:gd name="T114" fmla="*/ 4 w 1336"/>
                <a:gd name="T115" fmla="*/ 7 h 1287"/>
                <a:gd name="T116" fmla="*/ 3 w 1336"/>
                <a:gd name="T117" fmla="*/ 4 h 1287"/>
                <a:gd name="T118" fmla="*/ 2 w 1336"/>
                <a:gd name="T119" fmla="*/ 2 h 1287"/>
                <a:gd name="T120" fmla="*/ 5 w 1336"/>
                <a:gd name="T121" fmla="*/ 2 h 12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36" h="1287">
                  <a:moveTo>
                    <a:pt x="186" y="23"/>
                  </a:moveTo>
                  <a:lnTo>
                    <a:pt x="196" y="34"/>
                  </a:lnTo>
                  <a:lnTo>
                    <a:pt x="205" y="55"/>
                  </a:lnTo>
                  <a:lnTo>
                    <a:pt x="210" y="75"/>
                  </a:lnTo>
                  <a:lnTo>
                    <a:pt x="213" y="86"/>
                  </a:lnTo>
                  <a:lnTo>
                    <a:pt x="216" y="82"/>
                  </a:lnTo>
                  <a:lnTo>
                    <a:pt x="222" y="75"/>
                  </a:lnTo>
                  <a:lnTo>
                    <a:pt x="228" y="67"/>
                  </a:lnTo>
                  <a:lnTo>
                    <a:pt x="235" y="55"/>
                  </a:lnTo>
                  <a:lnTo>
                    <a:pt x="243" y="44"/>
                  </a:lnTo>
                  <a:lnTo>
                    <a:pt x="252" y="35"/>
                  </a:lnTo>
                  <a:lnTo>
                    <a:pt x="260" y="28"/>
                  </a:lnTo>
                  <a:lnTo>
                    <a:pt x="269" y="25"/>
                  </a:lnTo>
                  <a:lnTo>
                    <a:pt x="277" y="28"/>
                  </a:lnTo>
                  <a:lnTo>
                    <a:pt x="284" y="37"/>
                  </a:lnTo>
                  <a:lnTo>
                    <a:pt x="292" y="50"/>
                  </a:lnTo>
                  <a:lnTo>
                    <a:pt x="299" y="64"/>
                  </a:lnTo>
                  <a:lnTo>
                    <a:pt x="305" y="79"/>
                  </a:lnTo>
                  <a:lnTo>
                    <a:pt x="310" y="92"/>
                  </a:lnTo>
                  <a:lnTo>
                    <a:pt x="316" y="101"/>
                  </a:lnTo>
                  <a:lnTo>
                    <a:pt x="319" y="104"/>
                  </a:lnTo>
                  <a:lnTo>
                    <a:pt x="322" y="101"/>
                  </a:lnTo>
                  <a:lnTo>
                    <a:pt x="327" y="91"/>
                  </a:lnTo>
                  <a:lnTo>
                    <a:pt x="334" y="77"/>
                  </a:lnTo>
                  <a:lnTo>
                    <a:pt x="341" y="62"/>
                  </a:lnTo>
                  <a:lnTo>
                    <a:pt x="349" y="47"/>
                  </a:lnTo>
                  <a:lnTo>
                    <a:pt x="357" y="34"/>
                  </a:lnTo>
                  <a:lnTo>
                    <a:pt x="366" y="23"/>
                  </a:lnTo>
                  <a:lnTo>
                    <a:pt x="376" y="20"/>
                  </a:lnTo>
                  <a:lnTo>
                    <a:pt x="391" y="27"/>
                  </a:lnTo>
                  <a:lnTo>
                    <a:pt x="398" y="42"/>
                  </a:lnTo>
                  <a:lnTo>
                    <a:pt x="399" y="57"/>
                  </a:lnTo>
                  <a:lnTo>
                    <a:pt x="404" y="64"/>
                  </a:lnTo>
                  <a:lnTo>
                    <a:pt x="411" y="57"/>
                  </a:lnTo>
                  <a:lnTo>
                    <a:pt x="421" y="42"/>
                  </a:lnTo>
                  <a:lnTo>
                    <a:pt x="435" y="27"/>
                  </a:lnTo>
                  <a:lnTo>
                    <a:pt x="451" y="20"/>
                  </a:lnTo>
                  <a:lnTo>
                    <a:pt x="465" y="30"/>
                  </a:lnTo>
                  <a:lnTo>
                    <a:pt x="473" y="54"/>
                  </a:lnTo>
                  <a:lnTo>
                    <a:pt x="480" y="79"/>
                  </a:lnTo>
                  <a:lnTo>
                    <a:pt x="488" y="89"/>
                  </a:lnTo>
                  <a:lnTo>
                    <a:pt x="493" y="87"/>
                  </a:lnTo>
                  <a:lnTo>
                    <a:pt x="498" y="81"/>
                  </a:lnTo>
                  <a:lnTo>
                    <a:pt x="504" y="72"/>
                  </a:lnTo>
                  <a:lnTo>
                    <a:pt x="509" y="62"/>
                  </a:lnTo>
                  <a:lnTo>
                    <a:pt x="515" y="52"/>
                  </a:lnTo>
                  <a:lnTo>
                    <a:pt x="522" y="44"/>
                  </a:lnTo>
                  <a:lnTo>
                    <a:pt x="529" y="37"/>
                  </a:lnTo>
                  <a:lnTo>
                    <a:pt x="539" y="35"/>
                  </a:lnTo>
                  <a:lnTo>
                    <a:pt x="554" y="44"/>
                  </a:lnTo>
                  <a:lnTo>
                    <a:pt x="564" y="64"/>
                  </a:lnTo>
                  <a:lnTo>
                    <a:pt x="572" y="86"/>
                  </a:lnTo>
                  <a:lnTo>
                    <a:pt x="581" y="94"/>
                  </a:lnTo>
                  <a:lnTo>
                    <a:pt x="586" y="91"/>
                  </a:lnTo>
                  <a:lnTo>
                    <a:pt x="591" y="81"/>
                  </a:lnTo>
                  <a:lnTo>
                    <a:pt x="598" y="65"/>
                  </a:lnTo>
                  <a:lnTo>
                    <a:pt x="604" y="49"/>
                  </a:lnTo>
                  <a:lnTo>
                    <a:pt x="613" y="34"/>
                  </a:lnTo>
                  <a:lnTo>
                    <a:pt x="621" y="18"/>
                  </a:lnTo>
                  <a:lnTo>
                    <a:pt x="631" y="8"/>
                  </a:lnTo>
                  <a:lnTo>
                    <a:pt x="641" y="5"/>
                  </a:lnTo>
                  <a:lnTo>
                    <a:pt x="653" y="8"/>
                  </a:lnTo>
                  <a:lnTo>
                    <a:pt x="663" y="15"/>
                  </a:lnTo>
                  <a:lnTo>
                    <a:pt x="671" y="25"/>
                  </a:lnTo>
                  <a:lnTo>
                    <a:pt x="680" y="37"/>
                  </a:lnTo>
                  <a:lnTo>
                    <a:pt x="686" y="50"/>
                  </a:lnTo>
                  <a:lnTo>
                    <a:pt x="693" y="60"/>
                  </a:lnTo>
                  <a:lnTo>
                    <a:pt x="697" y="67"/>
                  </a:lnTo>
                  <a:lnTo>
                    <a:pt x="700" y="70"/>
                  </a:lnTo>
                  <a:lnTo>
                    <a:pt x="707" y="62"/>
                  </a:lnTo>
                  <a:lnTo>
                    <a:pt x="717" y="45"/>
                  </a:lnTo>
                  <a:lnTo>
                    <a:pt x="730" y="30"/>
                  </a:lnTo>
                  <a:lnTo>
                    <a:pt x="745" y="22"/>
                  </a:lnTo>
                  <a:lnTo>
                    <a:pt x="764" y="32"/>
                  </a:lnTo>
                  <a:lnTo>
                    <a:pt x="772" y="55"/>
                  </a:lnTo>
                  <a:lnTo>
                    <a:pt x="775" y="79"/>
                  </a:lnTo>
                  <a:lnTo>
                    <a:pt x="779" y="91"/>
                  </a:lnTo>
                  <a:lnTo>
                    <a:pt x="782" y="87"/>
                  </a:lnTo>
                  <a:lnTo>
                    <a:pt x="787" y="79"/>
                  </a:lnTo>
                  <a:lnTo>
                    <a:pt x="792" y="65"/>
                  </a:lnTo>
                  <a:lnTo>
                    <a:pt x="801" y="50"/>
                  </a:lnTo>
                  <a:lnTo>
                    <a:pt x="807" y="37"/>
                  </a:lnTo>
                  <a:lnTo>
                    <a:pt x="816" y="23"/>
                  </a:lnTo>
                  <a:lnTo>
                    <a:pt x="824" y="15"/>
                  </a:lnTo>
                  <a:lnTo>
                    <a:pt x="831" y="12"/>
                  </a:lnTo>
                  <a:lnTo>
                    <a:pt x="846" y="23"/>
                  </a:lnTo>
                  <a:lnTo>
                    <a:pt x="861" y="50"/>
                  </a:lnTo>
                  <a:lnTo>
                    <a:pt x="871" y="77"/>
                  </a:lnTo>
                  <a:lnTo>
                    <a:pt x="879" y="89"/>
                  </a:lnTo>
                  <a:lnTo>
                    <a:pt x="883" y="86"/>
                  </a:lnTo>
                  <a:lnTo>
                    <a:pt x="890" y="77"/>
                  </a:lnTo>
                  <a:lnTo>
                    <a:pt x="896" y="64"/>
                  </a:lnTo>
                  <a:lnTo>
                    <a:pt x="905" y="49"/>
                  </a:lnTo>
                  <a:lnTo>
                    <a:pt x="915" y="34"/>
                  </a:lnTo>
                  <a:lnTo>
                    <a:pt x="923" y="20"/>
                  </a:lnTo>
                  <a:lnTo>
                    <a:pt x="933" y="10"/>
                  </a:lnTo>
                  <a:lnTo>
                    <a:pt x="942" y="5"/>
                  </a:lnTo>
                  <a:lnTo>
                    <a:pt x="950" y="7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73" y="37"/>
                  </a:lnTo>
                  <a:lnTo>
                    <a:pt x="979" y="50"/>
                  </a:lnTo>
                  <a:lnTo>
                    <a:pt x="985" y="62"/>
                  </a:lnTo>
                  <a:lnTo>
                    <a:pt x="990" y="70"/>
                  </a:lnTo>
                  <a:lnTo>
                    <a:pt x="994" y="74"/>
                  </a:lnTo>
                  <a:lnTo>
                    <a:pt x="1004" y="64"/>
                  </a:lnTo>
                  <a:lnTo>
                    <a:pt x="1017" y="42"/>
                  </a:lnTo>
                  <a:lnTo>
                    <a:pt x="1029" y="22"/>
                  </a:lnTo>
                  <a:lnTo>
                    <a:pt x="1039" y="12"/>
                  </a:lnTo>
                  <a:lnTo>
                    <a:pt x="1049" y="23"/>
                  </a:lnTo>
                  <a:lnTo>
                    <a:pt x="1061" y="47"/>
                  </a:lnTo>
                  <a:lnTo>
                    <a:pt x="1073" y="72"/>
                  </a:lnTo>
                  <a:lnTo>
                    <a:pt x="1081" y="84"/>
                  </a:lnTo>
                  <a:lnTo>
                    <a:pt x="1084" y="81"/>
                  </a:lnTo>
                  <a:lnTo>
                    <a:pt x="1089" y="72"/>
                  </a:lnTo>
                  <a:lnTo>
                    <a:pt x="1094" y="60"/>
                  </a:lnTo>
                  <a:lnTo>
                    <a:pt x="1101" y="47"/>
                  </a:lnTo>
                  <a:lnTo>
                    <a:pt x="1108" y="32"/>
                  </a:lnTo>
                  <a:lnTo>
                    <a:pt x="1114" y="20"/>
                  </a:lnTo>
                  <a:lnTo>
                    <a:pt x="1123" y="10"/>
                  </a:lnTo>
                  <a:lnTo>
                    <a:pt x="1131" y="5"/>
                  </a:lnTo>
                  <a:lnTo>
                    <a:pt x="1151" y="12"/>
                  </a:lnTo>
                  <a:lnTo>
                    <a:pt x="1163" y="30"/>
                  </a:lnTo>
                  <a:lnTo>
                    <a:pt x="1168" y="50"/>
                  </a:lnTo>
                  <a:lnTo>
                    <a:pt x="1172" y="60"/>
                  </a:lnTo>
                  <a:lnTo>
                    <a:pt x="1175" y="57"/>
                  </a:lnTo>
                  <a:lnTo>
                    <a:pt x="1180" y="49"/>
                  </a:lnTo>
                  <a:lnTo>
                    <a:pt x="1190" y="39"/>
                  </a:lnTo>
                  <a:lnTo>
                    <a:pt x="1200" y="25"/>
                  </a:lnTo>
                  <a:lnTo>
                    <a:pt x="1212" y="13"/>
                  </a:lnTo>
                  <a:lnTo>
                    <a:pt x="1225" y="5"/>
                  </a:lnTo>
                  <a:lnTo>
                    <a:pt x="1240" y="0"/>
                  </a:lnTo>
                  <a:lnTo>
                    <a:pt x="1254" y="2"/>
                  </a:lnTo>
                  <a:lnTo>
                    <a:pt x="1259" y="7"/>
                  </a:lnTo>
                  <a:lnTo>
                    <a:pt x="1255" y="17"/>
                  </a:lnTo>
                  <a:lnTo>
                    <a:pt x="1247" y="27"/>
                  </a:lnTo>
                  <a:lnTo>
                    <a:pt x="1234" y="40"/>
                  </a:lnTo>
                  <a:lnTo>
                    <a:pt x="1222" y="52"/>
                  </a:lnTo>
                  <a:lnTo>
                    <a:pt x="1210" y="62"/>
                  </a:lnTo>
                  <a:lnTo>
                    <a:pt x="1203" y="70"/>
                  </a:lnTo>
                  <a:lnTo>
                    <a:pt x="1203" y="74"/>
                  </a:lnTo>
                  <a:lnTo>
                    <a:pt x="1212" y="74"/>
                  </a:lnTo>
                  <a:lnTo>
                    <a:pt x="1224" y="69"/>
                  </a:lnTo>
                  <a:lnTo>
                    <a:pt x="1240" y="62"/>
                  </a:lnTo>
                  <a:lnTo>
                    <a:pt x="1259" y="54"/>
                  </a:lnTo>
                  <a:lnTo>
                    <a:pt x="1277" y="47"/>
                  </a:lnTo>
                  <a:lnTo>
                    <a:pt x="1296" y="40"/>
                  </a:lnTo>
                  <a:lnTo>
                    <a:pt x="1309" y="39"/>
                  </a:lnTo>
                  <a:lnTo>
                    <a:pt x="1319" y="42"/>
                  </a:lnTo>
                  <a:lnTo>
                    <a:pt x="1323" y="49"/>
                  </a:lnTo>
                  <a:lnTo>
                    <a:pt x="1319" y="57"/>
                  </a:lnTo>
                  <a:lnTo>
                    <a:pt x="1311" y="67"/>
                  </a:lnTo>
                  <a:lnTo>
                    <a:pt x="1299" y="77"/>
                  </a:lnTo>
                  <a:lnTo>
                    <a:pt x="1287" y="87"/>
                  </a:lnTo>
                  <a:lnTo>
                    <a:pt x="1274" y="94"/>
                  </a:lnTo>
                  <a:lnTo>
                    <a:pt x="1264" y="101"/>
                  </a:lnTo>
                  <a:lnTo>
                    <a:pt x="1257" y="102"/>
                  </a:lnTo>
                  <a:lnTo>
                    <a:pt x="1250" y="102"/>
                  </a:lnTo>
                  <a:lnTo>
                    <a:pt x="1244" y="104"/>
                  </a:lnTo>
                  <a:lnTo>
                    <a:pt x="1234" y="106"/>
                  </a:lnTo>
                  <a:lnTo>
                    <a:pt x="1224" y="106"/>
                  </a:lnTo>
                  <a:lnTo>
                    <a:pt x="1214" y="107"/>
                  </a:lnTo>
                  <a:lnTo>
                    <a:pt x="1205" y="109"/>
                  </a:lnTo>
                  <a:lnTo>
                    <a:pt x="1200" y="112"/>
                  </a:lnTo>
                  <a:lnTo>
                    <a:pt x="1198" y="114"/>
                  </a:lnTo>
                  <a:lnTo>
                    <a:pt x="1203" y="117"/>
                  </a:lnTo>
                  <a:lnTo>
                    <a:pt x="1217" y="121"/>
                  </a:lnTo>
                  <a:lnTo>
                    <a:pt x="1235" y="124"/>
                  </a:lnTo>
                  <a:lnTo>
                    <a:pt x="1257" y="129"/>
                  </a:lnTo>
                  <a:lnTo>
                    <a:pt x="1277" y="136"/>
                  </a:lnTo>
                  <a:lnTo>
                    <a:pt x="1297" y="143"/>
                  </a:lnTo>
                  <a:lnTo>
                    <a:pt x="1311" y="151"/>
                  </a:lnTo>
                  <a:lnTo>
                    <a:pt x="1316" y="163"/>
                  </a:lnTo>
                  <a:lnTo>
                    <a:pt x="1314" y="173"/>
                  </a:lnTo>
                  <a:lnTo>
                    <a:pt x="1306" y="178"/>
                  </a:lnTo>
                  <a:lnTo>
                    <a:pt x="1296" y="181"/>
                  </a:lnTo>
                  <a:lnTo>
                    <a:pt x="1284" y="183"/>
                  </a:lnTo>
                  <a:lnTo>
                    <a:pt x="1272" y="183"/>
                  </a:lnTo>
                  <a:lnTo>
                    <a:pt x="1261" y="183"/>
                  </a:lnTo>
                  <a:lnTo>
                    <a:pt x="1254" y="185"/>
                  </a:lnTo>
                  <a:lnTo>
                    <a:pt x="1250" y="186"/>
                  </a:lnTo>
                  <a:lnTo>
                    <a:pt x="1254" y="188"/>
                  </a:lnTo>
                  <a:lnTo>
                    <a:pt x="1259" y="190"/>
                  </a:lnTo>
                  <a:lnTo>
                    <a:pt x="1269" y="193"/>
                  </a:lnTo>
                  <a:lnTo>
                    <a:pt x="1281" y="195"/>
                  </a:lnTo>
                  <a:lnTo>
                    <a:pt x="1291" y="198"/>
                  </a:lnTo>
                  <a:lnTo>
                    <a:pt x="1301" y="201"/>
                  </a:lnTo>
                  <a:lnTo>
                    <a:pt x="1306" y="206"/>
                  </a:lnTo>
                  <a:lnTo>
                    <a:pt x="1309" y="213"/>
                  </a:lnTo>
                  <a:lnTo>
                    <a:pt x="1304" y="220"/>
                  </a:lnTo>
                  <a:lnTo>
                    <a:pt x="1294" y="223"/>
                  </a:lnTo>
                  <a:lnTo>
                    <a:pt x="1277" y="227"/>
                  </a:lnTo>
                  <a:lnTo>
                    <a:pt x="1261" y="228"/>
                  </a:lnTo>
                  <a:lnTo>
                    <a:pt x="1242" y="230"/>
                  </a:lnTo>
                  <a:lnTo>
                    <a:pt x="1225" y="230"/>
                  </a:lnTo>
                  <a:lnTo>
                    <a:pt x="1215" y="232"/>
                  </a:lnTo>
                  <a:lnTo>
                    <a:pt x="1210" y="233"/>
                  </a:lnTo>
                  <a:lnTo>
                    <a:pt x="1215" y="237"/>
                  </a:lnTo>
                  <a:lnTo>
                    <a:pt x="1229" y="240"/>
                  </a:lnTo>
                  <a:lnTo>
                    <a:pt x="1247" y="245"/>
                  </a:lnTo>
                  <a:lnTo>
                    <a:pt x="1267" y="250"/>
                  </a:lnTo>
                  <a:lnTo>
                    <a:pt x="1289" y="255"/>
                  </a:lnTo>
                  <a:lnTo>
                    <a:pt x="1309" y="262"/>
                  </a:lnTo>
                  <a:lnTo>
                    <a:pt x="1323" y="267"/>
                  </a:lnTo>
                  <a:lnTo>
                    <a:pt x="1329" y="274"/>
                  </a:lnTo>
                  <a:lnTo>
                    <a:pt x="1331" y="285"/>
                  </a:lnTo>
                  <a:lnTo>
                    <a:pt x="1329" y="292"/>
                  </a:lnTo>
                  <a:lnTo>
                    <a:pt x="1323" y="295"/>
                  </a:lnTo>
                  <a:lnTo>
                    <a:pt x="1311" y="299"/>
                  </a:lnTo>
                  <a:lnTo>
                    <a:pt x="1301" y="300"/>
                  </a:lnTo>
                  <a:lnTo>
                    <a:pt x="1286" y="300"/>
                  </a:lnTo>
                  <a:lnTo>
                    <a:pt x="1269" y="302"/>
                  </a:lnTo>
                  <a:lnTo>
                    <a:pt x="1252" y="304"/>
                  </a:lnTo>
                  <a:lnTo>
                    <a:pt x="1234" y="304"/>
                  </a:lnTo>
                  <a:lnTo>
                    <a:pt x="1220" y="305"/>
                  </a:lnTo>
                  <a:lnTo>
                    <a:pt x="1210" y="307"/>
                  </a:lnTo>
                  <a:lnTo>
                    <a:pt x="1207" y="309"/>
                  </a:lnTo>
                  <a:lnTo>
                    <a:pt x="1212" y="310"/>
                  </a:lnTo>
                  <a:lnTo>
                    <a:pt x="1224" y="314"/>
                  </a:lnTo>
                  <a:lnTo>
                    <a:pt x="1242" y="319"/>
                  </a:lnTo>
                  <a:lnTo>
                    <a:pt x="1264" y="324"/>
                  </a:lnTo>
                  <a:lnTo>
                    <a:pt x="1284" y="329"/>
                  </a:lnTo>
                  <a:lnTo>
                    <a:pt x="1302" y="337"/>
                  </a:lnTo>
                  <a:lnTo>
                    <a:pt x="1316" y="346"/>
                  </a:lnTo>
                  <a:lnTo>
                    <a:pt x="1321" y="356"/>
                  </a:lnTo>
                  <a:lnTo>
                    <a:pt x="1318" y="366"/>
                  </a:lnTo>
                  <a:lnTo>
                    <a:pt x="1309" y="373"/>
                  </a:lnTo>
                  <a:lnTo>
                    <a:pt x="1297" y="378"/>
                  </a:lnTo>
                  <a:lnTo>
                    <a:pt x="1282" y="381"/>
                  </a:lnTo>
                  <a:lnTo>
                    <a:pt x="1267" y="383"/>
                  </a:lnTo>
                  <a:lnTo>
                    <a:pt x="1254" y="383"/>
                  </a:lnTo>
                  <a:lnTo>
                    <a:pt x="1245" y="384"/>
                  </a:lnTo>
                  <a:lnTo>
                    <a:pt x="1242" y="386"/>
                  </a:lnTo>
                  <a:lnTo>
                    <a:pt x="1245" y="388"/>
                  </a:lnTo>
                  <a:lnTo>
                    <a:pt x="1254" y="391"/>
                  </a:lnTo>
                  <a:lnTo>
                    <a:pt x="1266" y="394"/>
                  </a:lnTo>
                  <a:lnTo>
                    <a:pt x="1281" y="398"/>
                  </a:lnTo>
                  <a:lnTo>
                    <a:pt x="1294" y="403"/>
                  </a:lnTo>
                  <a:lnTo>
                    <a:pt x="1306" y="408"/>
                  </a:lnTo>
                  <a:lnTo>
                    <a:pt x="1314" y="413"/>
                  </a:lnTo>
                  <a:lnTo>
                    <a:pt x="1318" y="418"/>
                  </a:lnTo>
                  <a:lnTo>
                    <a:pt x="1314" y="425"/>
                  </a:lnTo>
                  <a:lnTo>
                    <a:pt x="1304" y="430"/>
                  </a:lnTo>
                  <a:lnTo>
                    <a:pt x="1289" y="433"/>
                  </a:lnTo>
                  <a:lnTo>
                    <a:pt x="1272" y="435"/>
                  </a:lnTo>
                  <a:lnTo>
                    <a:pt x="1255" y="436"/>
                  </a:lnTo>
                  <a:lnTo>
                    <a:pt x="1240" y="436"/>
                  </a:lnTo>
                  <a:lnTo>
                    <a:pt x="1230" y="436"/>
                  </a:lnTo>
                  <a:lnTo>
                    <a:pt x="1227" y="438"/>
                  </a:lnTo>
                  <a:lnTo>
                    <a:pt x="1230" y="440"/>
                  </a:lnTo>
                  <a:lnTo>
                    <a:pt x="1240" y="443"/>
                  </a:lnTo>
                  <a:lnTo>
                    <a:pt x="1254" y="448"/>
                  </a:lnTo>
                  <a:lnTo>
                    <a:pt x="1269" y="453"/>
                  </a:lnTo>
                  <a:lnTo>
                    <a:pt x="1286" y="460"/>
                  </a:lnTo>
                  <a:lnTo>
                    <a:pt x="1299" y="467"/>
                  </a:lnTo>
                  <a:lnTo>
                    <a:pt x="1308" y="475"/>
                  </a:lnTo>
                  <a:lnTo>
                    <a:pt x="1311" y="485"/>
                  </a:lnTo>
                  <a:lnTo>
                    <a:pt x="1306" y="493"/>
                  </a:lnTo>
                  <a:lnTo>
                    <a:pt x="1291" y="500"/>
                  </a:lnTo>
                  <a:lnTo>
                    <a:pt x="1271" y="505"/>
                  </a:lnTo>
                  <a:lnTo>
                    <a:pt x="1249" y="507"/>
                  </a:lnTo>
                  <a:lnTo>
                    <a:pt x="1227" y="510"/>
                  </a:lnTo>
                  <a:lnTo>
                    <a:pt x="1207" y="512"/>
                  </a:lnTo>
                  <a:lnTo>
                    <a:pt x="1193" y="514"/>
                  </a:lnTo>
                  <a:lnTo>
                    <a:pt x="1188" y="515"/>
                  </a:lnTo>
                  <a:lnTo>
                    <a:pt x="1193" y="519"/>
                  </a:lnTo>
                  <a:lnTo>
                    <a:pt x="1205" y="520"/>
                  </a:lnTo>
                  <a:lnTo>
                    <a:pt x="1220" y="524"/>
                  </a:lnTo>
                  <a:lnTo>
                    <a:pt x="1239" y="527"/>
                  </a:lnTo>
                  <a:lnTo>
                    <a:pt x="1257" y="532"/>
                  </a:lnTo>
                  <a:lnTo>
                    <a:pt x="1274" y="535"/>
                  </a:lnTo>
                  <a:lnTo>
                    <a:pt x="1286" y="537"/>
                  </a:lnTo>
                  <a:lnTo>
                    <a:pt x="1289" y="540"/>
                  </a:lnTo>
                  <a:lnTo>
                    <a:pt x="1286" y="545"/>
                  </a:lnTo>
                  <a:lnTo>
                    <a:pt x="1277" y="549"/>
                  </a:lnTo>
                  <a:lnTo>
                    <a:pt x="1267" y="550"/>
                  </a:lnTo>
                  <a:lnTo>
                    <a:pt x="1264" y="554"/>
                  </a:lnTo>
                  <a:lnTo>
                    <a:pt x="1266" y="555"/>
                  </a:lnTo>
                  <a:lnTo>
                    <a:pt x="1272" y="559"/>
                  </a:lnTo>
                  <a:lnTo>
                    <a:pt x="1281" y="562"/>
                  </a:lnTo>
                  <a:lnTo>
                    <a:pt x="1291" y="567"/>
                  </a:lnTo>
                  <a:lnTo>
                    <a:pt x="1301" y="571"/>
                  </a:lnTo>
                  <a:lnTo>
                    <a:pt x="1309" y="576"/>
                  </a:lnTo>
                  <a:lnTo>
                    <a:pt x="1316" y="581"/>
                  </a:lnTo>
                  <a:lnTo>
                    <a:pt x="1318" y="584"/>
                  </a:lnTo>
                  <a:lnTo>
                    <a:pt x="1313" y="591"/>
                  </a:lnTo>
                  <a:lnTo>
                    <a:pt x="1302" y="596"/>
                  </a:lnTo>
                  <a:lnTo>
                    <a:pt x="1286" y="601"/>
                  </a:lnTo>
                  <a:lnTo>
                    <a:pt x="1267" y="606"/>
                  </a:lnTo>
                  <a:lnTo>
                    <a:pt x="1249" y="611"/>
                  </a:lnTo>
                  <a:lnTo>
                    <a:pt x="1232" y="614"/>
                  </a:lnTo>
                  <a:lnTo>
                    <a:pt x="1222" y="618"/>
                  </a:lnTo>
                  <a:lnTo>
                    <a:pt x="1217" y="619"/>
                  </a:lnTo>
                  <a:lnTo>
                    <a:pt x="1222" y="623"/>
                  </a:lnTo>
                  <a:lnTo>
                    <a:pt x="1232" y="626"/>
                  </a:lnTo>
                  <a:lnTo>
                    <a:pt x="1249" y="629"/>
                  </a:lnTo>
                  <a:lnTo>
                    <a:pt x="1267" y="634"/>
                  </a:lnTo>
                  <a:lnTo>
                    <a:pt x="1286" y="639"/>
                  </a:lnTo>
                  <a:lnTo>
                    <a:pt x="1302" y="643"/>
                  </a:lnTo>
                  <a:lnTo>
                    <a:pt x="1313" y="648"/>
                  </a:lnTo>
                  <a:lnTo>
                    <a:pt x="1318" y="653"/>
                  </a:lnTo>
                  <a:lnTo>
                    <a:pt x="1313" y="656"/>
                  </a:lnTo>
                  <a:lnTo>
                    <a:pt x="1299" y="660"/>
                  </a:lnTo>
                  <a:lnTo>
                    <a:pt x="1286" y="663"/>
                  </a:lnTo>
                  <a:lnTo>
                    <a:pt x="1281" y="666"/>
                  </a:lnTo>
                  <a:lnTo>
                    <a:pt x="1287" y="671"/>
                  </a:lnTo>
                  <a:lnTo>
                    <a:pt x="1301" y="676"/>
                  </a:lnTo>
                  <a:lnTo>
                    <a:pt x="1314" y="685"/>
                  </a:lnTo>
                  <a:lnTo>
                    <a:pt x="1321" y="691"/>
                  </a:lnTo>
                  <a:lnTo>
                    <a:pt x="1318" y="703"/>
                  </a:lnTo>
                  <a:lnTo>
                    <a:pt x="1309" y="712"/>
                  </a:lnTo>
                  <a:lnTo>
                    <a:pt x="1294" y="717"/>
                  </a:lnTo>
                  <a:lnTo>
                    <a:pt x="1277" y="720"/>
                  </a:lnTo>
                  <a:lnTo>
                    <a:pt x="1261" y="720"/>
                  </a:lnTo>
                  <a:lnTo>
                    <a:pt x="1247" y="722"/>
                  </a:lnTo>
                  <a:lnTo>
                    <a:pt x="1235" y="722"/>
                  </a:lnTo>
                  <a:lnTo>
                    <a:pt x="1232" y="723"/>
                  </a:lnTo>
                  <a:lnTo>
                    <a:pt x="1237" y="727"/>
                  </a:lnTo>
                  <a:lnTo>
                    <a:pt x="1247" y="732"/>
                  </a:lnTo>
                  <a:lnTo>
                    <a:pt x="1264" y="737"/>
                  </a:lnTo>
                  <a:lnTo>
                    <a:pt x="1282" y="743"/>
                  </a:lnTo>
                  <a:lnTo>
                    <a:pt x="1301" y="752"/>
                  </a:lnTo>
                  <a:lnTo>
                    <a:pt x="1318" y="760"/>
                  </a:lnTo>
                  <a:lnTo>
                    <a:pt x="1328" y="769"/>
                  </a:lnTo>
                  <a:lnTo>
                    <a:pt x="1333" y="777"/>
                  </a:lnTo>
                  <a:lnTo>
                    <a:pt x="1328" y="787"/>
                  </a:lnTo>
                  <a:lnTo>
                    <a:pt x="1313" y="794"/>
                  </a:lnTo>
                  <a:lnTo>
                    <a:pt x="1291" y="799"/>
                  </a:lnTo>
                  <a:lnTo>
                    <a:pt x="1267" y="804"/>
                  </a:lnTo>
                  <a:lnTo>
                    <a:pt x="1242" y="806"/>
                  </a:lnTo>
                  <a:lnTo>
                    <a:pt x="1220" y="807"/>
                  </a:lnTo>
                  <a:lnTo>
                    <a:pt x="1205" y="809"/>
                  </a:lnTo>
                  <a:lnTo>
                    <a:pt x="1200" y="811"/>
                  </a:lnTo>
                  <a:lnTo>
                    <a:pt x="1205" y="816"/>
                  </a:lnTo>
                  <a:lnTo>
                    <a:pt x="1219" y="821"/>
                  </a:lnTo>
                  <a:lnTo>
                    <a:pt x="1240" y="826"/>
                  </a:lnTo>
                  <a:lnTo>
                    <a:pt x="1264" y="832"/>
                  </a:lnTo>
                  <a:lnTo>
                    <a:pt x="1287" y="837"/>
                  </a:lnTo>
                  <a:lnTo>
                    <a:pt x="1308" y="844"/>
                  </a:lnTo>
                  <a:lnTo>
                    <a:pt x="1323" y="849"/>
                  </a:lnTo>
                  <a:lnTo>
                    <a:pt x="1328" y="854"/>
                  </a:lnTo>
                  <a:lnTo>
                    <a:pt x="1324" y="866"/>
                  </a:lnTo>
                  <a:lnTo>
                    <a:pt x="1314" y="874"/>
                  </a:lnTo>
                  <a:lnTo>
                    <a:pt x="1301" y="879"/>
                  </a:lnTo>
                  <a:lnTo>
                    <a:pt x="1286" y="881"/>
                  </a:lnTo>
                  <a:lnTo>
                    <a:pt x="1271" y="883"/>
                  </a:lnTo>
                  <a:lnTo>
                    <a:pt x="1257" y="884"/>
                  </a:lnTo>
                  <a:lnTo>
                    <a:pt x="1247" y="886"/>
                  </a:lnTo>
                  <a:lnTo>
                    <a:pt x="1244" y="888"/>
                  </a:lnTo>
                  <a:lnTo>
                    <a:pt x="1247" y="891"/>
                  </a:lnTo>
                  <a:lnTo>
                    <a:pt x="1255" y="895"/>
                  </a:lnTo>
                  <a:lnTo>
                    <a:pt x="1267" y="898"/>
                  </a:lnTo>
                  <a:lnTo>
                    <a:pt x="1282" y="903"/>
                  </a:lnTo>
                  <a:lnTo>
                    <a:pt x="1296" y="908"/>
                  </a:lnTo>
                  <a:lnTo>
                    <a:pt x="1309" y="913"/>
                  </a:lnTo>
                  <a:lnTo>
                    <a:pt x="1318" y="921"/>
                  </a:lnTo>
                  <a:lnTo>
                    <a:pt x="1321" y="930"/>
                  </a:lnTo>
                  <a:lnTo>
                    <a:pt x="1318" y="936"/>
                  </a:lnTo>
                  <a:lnTo>
                    <a:pt x="1309" y="942"/>
                  </a:lnTo>
                  <a:lnTo>
                    <a:pt x="1296" y="943"/>
                  </a:lnTo>
                  <a:lnTo>
                    <a:pt x="1282" y="945"/>
                  </a:lnTo>
                  <a:lnTo>
                    <a:pt x="1269" y="945"/>
                  </a:lnTo>
                  <a:lnTo>
                    <a:pt x="1255" y="947"/>
                  </a:lnTo>
                  <a:lnTo>
                    <a:pt x="1247" y="948"/>
                  </a:lnTo>
                  <a:lnTo>
                    <a:pt x="1244" y="953"/>
                  </a:lnTo>
                  <a:lnTo>
                    <a:pt x="1247" y="958"/>
                  </a:lnTo>
                  <a:lnTo>
                    <a:pt x="1259" y="962"/>
                  </a:lnTo>
                  <a:lnTo>
                    <a:pt x="1272" y="965"/>
                  </a:lnTo>
                  <a:lnTo>
                    <a:pt x="1291" y="967"/>
                  </a:lnTo>
                  <a:lnTo>
                    <a:pt x="1308" y="972"/>
                  </a:lnTo>
                  <a:lnTo>
                    <a:pt x="1321" y="975"/>
                  </a:lnTo>
                  <a:lnTo>
                    <a:pt x="1333" y="980"/>
                  </a:lnTo>
                  <a:lnTo>
                    <a:pt x="1336" y="987"/>
                  </a:lnTo>
                  <a:lnTo>
                    <a:pt x="1329" y="994"/>
                  </a:lnTo>
                  <a:lnTo>
                    <a:pt x="1314" y="997"/>
                  </a:lnTo>
                  <a:lnTo>
                    <a:pt x="1292" y="1000"/>
                  </a:lnTo>
                  <a:lnTo>
                    <a:pt x="1267" y="1004"/>
                  </a:lnTo>
                  <a:lnTo>
                    <a:pt x="1240" y="1005"/>
                  </a:lnTo>
                  <a:lnTo>
                    <a:pt x="1219" y="1007"/>
                  </a:lnTo>
                  <a:lnTo>
                    <a:pt x="1203" y="1010"/>
                  </a:lnTo>
                  <a:lnTo>
                    <a:pt x="1197" y="1015"/>
                  </a:lnTo>
                  <a:lnTo>
                    <a:pt x="1202" y="1020"/>
                  </a:lnTo>
                  <a:lnTo>
                    <a:pt x="1214" y="1024"/>
                  </a:lnTo>
                  <a:lnTo>
                    <a:pt x="1232" y="1027"/>
                  </a:lnTo>
                  <a:lnTo>
                    <a:pt x="1254" y="1032"/>
                  </a:lnTo>
                  <a:lnTo>
                    <a:pt x="1274" y="1036"/>
                  </a:lnTo>
                  <a:lnTo>
                    <a:pt x="1292" y="1039"/>
                  </a:lnTo>
                  <a:lnTo>
                    <a:pt x="1304" y="1044"/>
                  </a:lnTo>
                  <a:lnTo>
                    <a:pt x="1309" y="1049"/>
                  </a:lnTo>
                  <a:lnTo>
                    <a:pt x="1304" y="1057"/>
                  </a:lnTo>
                  <a:lnTo>
                    <a:pt x="1291" y="1062"/>
                  </a:lnTo>
                  <a:lnTo>
                    <a:pt x="1272" y="1066"/>
                  </a:lnTo>
                  <a:lnTo>
                    <a:pt x="1252" y="1069"/>
                  </a:lnTo>
                  <a:lnTo>
                    <a:pt x="1232" y="1071"/>
                  </a:lnTo>
                  <a:lnTo>
                    <a:pt x="1214" y="1072"/>
                  </a:lnTo>
                  <a:lnTo>
                    <a:pt x="1202" y="1074"/>
                  </a:lnTo>
                  <a:lnTo>
                    <a:pt x="1197" y="1079"/>
                  </a:lnTo>
                  <a:lnTo>
                    <a:pt x="1202" y="1083"/>
                  </a:lnTo>
                  <a:lnTo>
                    <a:pt x="1215" y="1086"/>
                  </a:lnTo>
                  <a:lnTo>
                    <a:pt x="1234" y="1089"/>
                  </a:lnTo>
                  <a:lnTo>
                    <a:pt x="1254" y="1093"/>
                  </a:lnTo>
                  <a:lnTo>
                    <a:pt x="1274" y="1098"/>
                  </a:lnTo>
                  <a:lnTo>
                    <a:pt x="1292" y="1103"/>
                  </a:lnTo>
                  <a:lnTo>
                    <a:pt x="1306" y="1111"/>
                  </a:lnTo>
                  <a:lnTo>
                    <a:pt x="1311" y="1123"/>
                  </a:lnTo>
                  <a:lnTo>
                    <a:pt x="1308" y="1129"/>
                  </a:lnTo>
                  <a:lnTo>
                    <a:pt x="1297" y="1135"/>
                  </a:lnTo>
                  <a:lnTo>
                    <a:pt x="1284" y="1136"/>
                  </a:lnTo>
                  <a:lnTo>
                    <a:pt x="1269" y="1138"/>
                  </a:lnTo>
                  <a:lnTo>
                    <a:pt x="1254" y="1140"/>
                  </a:lnTo>
                  <a:lnTo>
                    <a:pt x="1240" y="1140"/>
                  </a:lnTo>
                  <a:lnTo>
                    <a:pt x="1230" y="1143"/>
                  </a:lnTo>
                  <a:lnTo>
                    <a:pt x="1227" y="1146"/>
                  </a:lnTo>
                  <a:lnTo>
                    <a:pt x="1230" y="1151"/>
                  </a:lnTo>
                  <a:lnTo>
                    <a:pt x="1240" y="1156"/>
                  </a:lnTo>
                  <a:lnTo>
                    <a:pt x="1254" y="1161"/>
                  </a:lnTo>
                  <a:lnTo>
                    <a:pt x="1269" y="1168"/>
                  </a:lnTo>
                  <a:lnTo>
                    <a:pt x="1287" y="1176"/>
                  </a:lnTo>
                  <a:lnTo>
                    <a:pt x="1304" y="1188"/>
                  </a:lnTo>
                  <a:lnTo>
                    <a:pt x="1319" y="1203"/>
                  </a:lnTo>
                  <a:lnTo>
                    <a:pt x="1331" y="1223"/>
                  </a:lnTo>
                  <a:lnTo>
                    <a:pt x="1329" y="1230"/>
                  </a:lnTo>
                  <a:lnTo>
                    <a:pt x="1323" y="1237"/>
                  </a:lnTo>
                  <a:lnTo>
                    <a:pt x="1313" y="1240"/>
                  </a:lnTo>
                  <a:lnTo>
                    <a:pt x="1304" y="1240"/>
                  </a:lnTo>
                  <a:lnTo>
                    <a:pt x="1297" y="1239"/>
                  </a:lnTo>
                  <a:lnTo>
                    <a:pt x="1287" y="1234"/>
                  </a:lnTo>
                  <a:lnTo>
                    <a:pt x="1272" y="1229"/>
                  </a:lnTo>
                  <a:lnTo>
                    <a:pt x="1257" y="1223"/>
                  </a:lnTo>
                  <a:lnTo>
                    <a:pt x="1240" y="1218"/>
                  </a:lnTo>
                  <a:lnTo>
                    <a:pt x="1227" y="1213"/>
                  </a:lnTo>
                  <a:lnTo>
                    <a:pt x="1215" y="1210"/>
                  </a:lnTo>
                  <a:lnTo>
                    <a:pt x="1210" y="1210"/>
                  </a:lnTo>
                  <a:lnTo>
                    <a:pt x="1212" y="1218"/>
                  </a:lnTo>
                  <a:lnTo>
                    <a:pt x="1220" y="1234"/>
                  </a:lnTo>
                  <a:lnTo>
                    <a:pt x="1232" y="1250"/>
                  </a:lnTo>
                  <a:lnTo>
                    <a:pt x="1239" y="1262"/>
                  </a:lnTo>
                  <a:lnTo>
                    <a:pt x="1242" y="1270"/>
                  </a:lnTo>
                  <a:lnTo>
                    <a:pt x="1244" y="1279"/>
                  </a:lnTo>
                  <a:lnTo>
                    <a:pt x="1237" y="1286"/>
                  </a:lnTo>
                  <a:lnTo>
                    <a:pt x="1222" y="1287"/>
                  </a:lnTo>
                  <a:lnTo>
                    <a:pt x="1205" y="1286"/>
                  </a:lnTo>
                  <a:lnTo>
                    <a:pt x="1195" y="1279"/>
                  </a:lnTo>
                  <a:lnTo>
                    <a:pt x="1190" y="1270"/>
                  </a:lnTo>
                  <a:lnTo>
                    <a:pt x="1187" y="1262"/>
                  </a:lnTo>
                  <a:lnTo>
                    <a:pt x="1182" y="1249"/>
                  </a:lnTo>
                  <a:lnTo>
                    <a:pt x="1177" y="1232"/>
                  </a:lnTo>
                  <a:lnTo>
                    <a:pt x="1170" y="1215"/>
                  </a:lnTo>
                  <a:lnTo>
                    <a:pt x="1167" y="1208"/>
                  </a:lnTo>
                  <a:lnTo>
                    <a:pt x="1160" y="1220"/>
                  </a:lnTo>
                  <a:lnTo>
                    <a:pt x="1148" y="1245"/>
                  </a:lnTo>
                  <a:lnTo>
                    <a:pt x="1135" y="1272"/>
                  </a:lnTo>
                  <a:lnTo>
                    <a:pt x="1118" y="1284"/>
                  </a:lnTo>
                  <a:lnTo>
                    <a:pt x="1104" y="1274"/>
                  </a:lnTo>
                  <a:lnTo>
                    <a:pt x="1096" y="1249"/>
                  </a:lnTo>
                  <a:lnTo>
                    <a:pt x="1089" y="1225"/>
                  </a:lnTo>
                  <a:lnTo>
                    <a:pt x="1081" y="1215"/>
                  </a:lnTo>
                  <a:lnTo>
                    <a:pt x="1073" y="1222"/>
                  </a:lnTo>
                  <a:lnTo>
                    <a:pt x="1066" y="1239"/>
                  </a:lnTo>
                  <a:lnTo>
                    <a:pt x="1056" y="1255"/>
                  </a:lnTo>
                  <a:lnTo>
                    <a:pt x="1044" y="1262"/>
                  </a:lnTo>
                  <a:lnTo>
                    <a:pt x="1034" y="1245"/>
                  </a:lnTo>
                  <a:lnTo>
                    <a:pt x="1027" y="1208"/>
                  </a:lnTo>
                  <a:lnTo>
                    <a:pt x="1020" y="1173"/>
                  </a:lnTo>
                  <a:lnTo>
                    <a:pt x="1012" y="1156"/>
                  </a:lnTo>
                  <a:lnTo>
                    <a:pt x="1005" y="1160"/>
                  </a:lnTo>
                  <a:lnTo>
                    <a:pt x="1000" y="1173"/>
                  </a:lnTo>
                  <a:lnTo>
                    <a:pt x="994" y="1193"/>
                  </a:lnTo>
                  <a:lnTo>
                    <a:pt x="987" y="1215"/>
                  </a:lnTo>
                  <a:lnTo>
                    <a:pt x="979" y="1237"/>
                  </a:lnTo>
                  <a:lnTo>
                    <a:pt x="970" y="1257"/>
                  </a:lnTo>
                  <a:lnTo>
                    <a:pt x="958" y="1270"/>
                  </a:lnTo>
                  <a:lnTo>
                    <a:pt x="947" y="1276"/>
                  </a:lnTo>
                  <a:lnTo>
                    <a:pt x="930" y="1260"/>
                  </a:lnTo>
                  <a:lnTo>
                    <a:pt x="923" y="1225"/>
                  </a:lnTo>
                  <a:lnTo>
                    <a:pt x="921" y="1190"/>
                  </a:lnTo>
                  <a:lnTo>
                    <a:pt x="913" y="1175"/>
                  </a:lnTo>
                  <a:lnTo>
                    <a:pt x="903" y="1187"/>
                  </a:lnTo>
                  <a:lnTo>
                    <a:pt x="898" y="1210"/>
                  </a:lnTo>
                  <a:lnTo>
                    <a:pt x="888" y="1235"/>
                  </a:lnTo>
                  <a:lnTo>
                    <a:pt x="864" y="1249"/>
                  </a:lnTo>
                  <a:lnTo>
                    <a:pt x="854" y="1244"/>
                  </a:lnTo>
                  <a:lnTo>
                    <a:pt x="848" y="1232"/>
                  </a:lnTo>
                  <a:lnTo>
                    <a:pt x="843" y="1220"/>
                  </a:lnTo>
                  <a:lnTo>
                    <a:pt x="836" y="1213"/>
                  </a:lnTo>
                  <a:lnTo>
                    <a:pt x="826" y="1225"/>
                  </a:lnTo>
                  <a:lnTo>
                    <a:pt x="816" y="1249"/>
                  </a:lnTo>
                  <a:lnTo>
                    <a:pt x="804" y="1272"/>
                  </a:lnTo>
                  <a:lnTo>
                    <a:pt x="787" y="1284"/>
                  </a:lnTo>
                  <a:lnTo>
                    <a:pt x="772" y="1270"/>
                  </a:lnTo>
                  <a:lnTo>
                    <a:pt x="765" y="1244"/>
                  </a:lnTo>
                  <a:lnTo>
                    <a:pt x="759" y="1215"/>
                  </a:lnTo>
                  <a:lnTo>
                    <a:pt x="752" y="1202"/>
                  </a:lnTo>
                  <a:lnTo>
                    <a:pt x="745" y="1205"/>
                  </a:lnTo>
                  <a:lnTo>
                    <a:pt x="740" y="1215"/>
                  </a:lnTo>
                  <a:lnTo>
                    <a:pt x="733" y="1229"/>
                  </a:lnTo>
                  <a:lnTo>
                    <a:pt x="725" y="1244"/>
                  </a:lnTo>
                  <a:lnTo>
                    <a:pt x="717" y="1260"/>
                  </a:lnTo>
                  <a:lnTo>
                    <a:pt x="708" y="1274"/>
                  </a:lnTo>
                  <a:lnTo>
                    <a:pt x="698" y="1284"/>
                  </a:lnTo>
                  <a:lnTo>
                    <a:pt x="688" y="1287"/>
                  </a:lnTo>
                  <a:lnTo>
                    <a:pt x="676" y="1274"/>
                  </a:lnTo>
                  <a:lnTo>
                    <a:pt x="676" y="1244"/>
                  </a:lnTo>
                  <a:lnTo>
                    <a:pt x="676" y="1215"/>
                  </a:lnTo>
                  <a:lnTo>
                    <a:pt x="665" y="1202"/>
                  </a:lnTo>
                  <a:lnTo>
                    <a:pt x="660" y="1205"/>
                  </a:lnTo>
                  <a:lnTo>
                    <a:pt x="655" y="1213"/>
                  </a:lnTo>
                  <a:lnTo>
                    <a:pt x="648" y="1227"/>
                  </a:lnTo>
                  <a:lnTo>
                    <a:pt x="641" y="1242"/>
                  </a:lnTo>
                  <a:lnTo>
                    <a:pt x="633" y="1257"/>
                  </a:lnTo>
                  <a:lnTo>
                    <a:pt x="626" y="1269"/>
                  </a:lnTo>
                  <a:lnTo>
                    <a:pt x="618" y="1279"/>
                  </a:lnTo>
                  <a:lnTo>
                    <a:pt x="611" y="1282"/>
                  </a:lnTo>
                  <a:lnTo>
                    <a:pt x="599" y="1269"/>
                  </a:lnTo>
                  <a:lnTo>
                    <a:pt x="586" y="1240"/>
                  </a:lnTo>
                  <a:lnTo>
                    <a:pt x="576" y="1213"/>
                  </a:lnTo>
                  <a:lnTo>
                    <a:pt x="566" y="1200"/>
                  </a:lnTo>
                  <a:lnTo>
                    <a:pt x="561" y="1203"/>
                  </a:lnTo>
                  <a:lnTo>
                    <a:pt x="554" y="1213"/>
                  </a:lnTo>
                  <a:lnTo>
                    <a:pt x="545" y="1227"/>
                  </a:lnTo>
                  <a:lnTo>
                    <a:pt x="539" y="1244"/>
                  </a:lnTo>
                  <a:lnTo>
                    <a:pt x="530" y="1260"/>
                  </a:lnTo>
                  <a:lnTo>
                    <a:pt x="524" y="1274"/>
                  </a:lnTo>
                  <a:lnTo>
                    <a:pt x="517" y="1284"/>
                  </a:lnTo>
                  <a:lnTo>
                    <a:pt x="510" y="1287"/>
                  </a:lnTo>
                  <a:lnTo>
                    <a:pt x="498" y="1279"/>
                  </a:lnTo>
                  <a:lnTo>
                    <a:pt x="485" y="1260"/>
                  </a:lnTo>
                  <a:lnTo>
                    <a:pt x="472" y="1242"/>
                  </a:lnTo>
                  <a:lnTo>
                    <a:pt x="463" y="1234"/>
                  </a:lnTo>
                  <a:lnTo>
                    <a:pt x="457" y="1240"/>
                  </a:lnTo>
                  <a:lnTo>
                    <a:pt x="446" y="1254"/>
                  </a:lnTo>
                  <a:lnTo>
                    <a:pt x="433" y="1267"/>
                  </a:lnTo>
                  <a:lnTo>
                    <a:pt x="416" y="1274"/>
                  </a:lnTo>
                  <a:lnTo>
                    <a:pt x="401" y="1262"/>
                  </a:lnTo>
                  <a:lnTo>
                    <a:pt x="389" y="1235"/>
                  </a:lnTo>
                  <a:lnTo>
                    <a:pt x="379" y="1208"/>
                  </a:lnTo>
                  <a:lnTo>
                    <a:pt x="371" y="1195"/>
                  </a:lnTo>
                  <a:lnTo>
                    <a:pt x="366" y="1198"/>
                  </a:lnTo>
                  <a:lnTo>
                    <a:pt x="361" y="1207"/>
                  </a:lnTo>
                  <a:lnTo>
                    <a:pt x="354" y="1218"/>
                  </a:lnTo>
                  <a:lnTo>
                    <a:pt x="347" y="1234"/>
                  </a:lnTo>
                  <a:lnTo>
                    <a:pt x="339" y="1247"/>
                  </a:lnTo>
                  <a:lnTo>
                    <a:pt x="331" y="1260"/>
                  </a:lnTo>
                  <a:lnTo>
                    <a:pt x="319" y="1269"/>
                  </a:lnTo>
                  <a:lnTo>
                    <a:pt x="307" y="1272"/>
                  </a:lnTo>
                  <a:lnTo>
                    <a:pt x="287" y="1264"/>
                  </a:lnTo>
                  <a:lnTo>
                    <a:pt x="279" y="1242"/>
                  </a:lnTo>
                  <a:lnTo>
                    <a:pt x="274" y="1222"/>
                  </a:lnTo>
                  <a:lnTo>
                    <a:pt x="270" y="1213"/>
                  </a:lnTo>
                  <a:lnTo>
                    <a:pt x="267" y="1217"/>
                  </a:lnTo>
                  <a:lnTo>
                    <a:pt x="262" y="1225"/>
                  </a:lnTo>
                  <a:lnTo>
                    <a:pt x="255" y="1235"/>
                  </a:lnTo>
                  <a:lnTo>
                    <a:pt x="248" y="1249"/>
                  </a:lnTo>
                  <a:lnTo>
                    <a:pt x="240" y="1262"/>
                  </a:lnTo>
                  <a:lnTo>
                    <a:pt x="230" y="1272"/>
                  </a:lnTo>
                  <a:lnTo>
                    <a:pt x="218" y="1281"/>
                  </a:lnTo>
                  <a:lnTo>
                    <a:pt x="206" y="1284"/>
                  </a:lnTo>
                  <a:lnTo>
                    <a:pt x="193" y="1272"/>
                  </a:lnTo>
                  <a:lnTo>
                    <a:pt x="186" y="1245"/>
                  </a:lnTo>
                  <a:lnTo>
                    <a:pt x="183" y="1218"/>
                  </a:lnTo>
                  <a:lnTo>
                    <a:pt x="175" y="1205"/>
                  </a:lnTo>
                  <a:lnTo>
                    <a:pt x="168" y="1208"/>
                  </a:lnTo>
                  <a:lnTo>
                    <a:pt x="163" y="1217"/>
                  </a:lnTo>
                  <a:lnTo>
                    <a:pt x="154" y="1229"/>
                  </a:lnTo>
                  <a:lnTo>
                    <a:pt x="148" y="1244"/>
                  </a:lnTo>
                  <a:lnTo>
                    <a:pt x="138" y="1257"/>
                  </a:lnTo>
                  <a:lnTo>
                    <a:pt x="129" y="1269"/>
                  </a:lnTo>
                  <a:lnTo>
                    <a:pt x="119" y="1276"/>
                  </a:lnTo>
                  <a:lnTo>
                    <a:pt x="109" y="1277"/>
                  </a:lnTo>
                  <a:lnTo>
                    <a:pt x="102" y="1265"/>
                  </a:lnTo>
                  <a:lnTo>
                    <a:pt x="111" y="1242"/>
                  </a:lnTo>
                  <a:lnTo>
                    <a:pt x="124" y="1218"/>
                  </a:lnTo>
                  <a:lnTo>
                    <a:pt x="134" y="1208"/>
                  </a:lnTo>
                  <a:lnTo>
                    <a:pt x="133" y="1210"/>
                  </a:lnTo>
                  <a:lnTo>
                    <a:pt x="128" y="1213"/>
                  </a:lnTo>
                  <a:lnTo>
                    <a:pt x="117" y="1217"/>
                  </a:lnTo>
                  <a:lnTo>
                    <a:pt x="104" y="1222"/>
                  </a:lnTo>
                  <a:lnTo>
                    <a:pt x="91" y="1225"/>
                  </a:lnTo>
                  <a:lnTo>
                    <a:pt x="75" y="1227"/>
                  </a:lnTo>
                  <a:lnTo>
                    <a:pt x="64" y="1229"/>
                  </a:lnTo>
                  <a:lnTo>
                    <a:pt x="54" y="1225"/>
                  </a:lnTo>
                  <a:lnTo>
                    <a:pt x="40" y="1213"/>
                  </a:lnTo>
                  <a:lnTo>
                    <a:pt x="34" y="1200"/>
                  </a:lnTo>
                  <a:lnTo>
                    <a:pt x="39" y="1188"/>
                  </a:lnTo>
                  <a:lnTo>
                    <a:pt x="54" y="1182"/>
                  </a:lnTo>
                  <a:lnTo>
                    <a:pt x="65" y="1180"/>
                  </a:lnTo>
                  <a:lnTo>
                    <a:pt x="77" y="1176"/>
                  </a:lnTo>
                  <a:lnTo>
                    <a:pt x="91" y="1175"/>
                  </a:lnTo>
                  <a:lnTo>
                    <a:pt x="102" y="1173"/>
                  </a:lnTo>
                  <a:lnTo>
                    <a:pt x="112" y="1170"/>
                  </a:lnTo>
                  <a:lnTo>
                    <a:pt x="121" y="1168"/>
                  </a:lnTo>
                  <a:lnTo>
                    <a:pt x="126" y="1166"/>
                  </a:lnTo>
                  <a:lnTo>
                    <a:pt x="128" y="1165"/>
                  </a:lnTo>
                  <a:lnTo>
                    <a:pt x="124" y="1163"/>
                  </a:lnTo>
                  <a:lnTo>
                    <a:pt x="114" y="1160"/>
                  </a:lnTo>
                  <a:lnTo>
                    <a:pt x="101" y="1156"/>
                  </a:lnTo>
                  <a:lnTo>
                    <a:pt x="86" y="1151"/>
                  </a:lnTo>
                  <a:lnTo>
                    <a:pt x="72" y="1146"/>
                  </a:lnTo>
                  <a:lnTo>
                    <a:pt x="59" y="1141"/>
                  </a:lnTo>
                  <a:lnTo>
                    <a:pt x="50" y="1136"/>
                  </a:lnTo>
                  <a:lnTo>
                    <a:pt x="49" y="1131"/>
                  </a:lnTo>
                  <a:lnTo>
                    <a:pt x="57" y="1124"/>
                  </a:lnTo>
                  <a:lnTo>
                    <a:pt x="72" y="1123"/>
                  </a:lnTo>
                  <a:lnTo>
                    <a:pt x="87" y="1121"/>
                  </a:lnTo>
                  <a:lnTo>
                    <a:pt x="96" y="1118"/>
                  </a:lnTo>
                  <a:lnTo>
                    <a:pt x="94" y="1116"/>
                  </a:lnTo>
                  <a:lnTo>
                    <a:pt x="87" y="1113"/>
                  </a:lnTo>
                  <a:lnTo>
                    <a:pt x="79" y="1111"/>
                  </a:lnTo>
                  <a:lnTo>
                    <a:pt x="67" y="1108"/>
                  </a:lnTo>
                  <a:lnTo>
                    <a:pt x="57" y="1104"/>
                  </a:lnTo>
                  <a:lnTo>
                    <a:pt x="49" y="1099"/>
                  </a:lnTo>
                  <a:lnTo>
                    <a:pt x="44" y="1094"/>
                  </a:lnTo>
                  <a:lnTo>
                    <a:pt x="42" y="1088"/>
                  </a:lnTo>
                  <a:lnTo>
                    <a:pt x="47" y="1081"/>
                  </a:lnTo>
                  <a:lnTo>
                    <a:pt x="60" y="1076"/>
                  </a:lnTo>
                  <a:lnTo>
                    <a:pt x="77" y="1072"/>
                  </a:lnTo>
                  <a:lnTo>
                    <a:pt x="97" y="1069"/>
                  </a:lnTo>
                  <a:lnTo>
                    <a:pt x="116" y="1067"/>
                  </a:lnTo>
                  <a:lnTo>
                    <a:pt x="133" y="1066"/>
                  </a:lnTo>
                  <a:lnTo>
                    <a:pt x="144" y="1064"/>
                  </a:lnTo>
                  <a:lnTo>
                    <a:pt x="149" y="1062"/>
                  </a:lnTo>
                  <a:lnTo>
                    <a:pt x="144" y="1059"/>
                  </a:lnTo>
                  <a:lnTo>
                    <a:pt x="133" y="1057"/>
                  </a:lnTo>
                  <a:lnTo>
                    <a:pt x="116" y="1054"/>
                  </a:lnTo>
                  <a:lnTo>
                    <a:pt x="96" y="1049"/>
                  </a:lnTo>
                  <a:lnTo>
                    <a:pt x="75" y="1046"/>
                  </a:lnTo>
                  <a:lnTo>
                    <a:pt x="59" y="1041"/>
                  </a:lnTo>
                  <a:lnTo>
                    <a:pt x="47" y="1034"/>
                  </a:lnTo>
                  <a:lnTo>
                    <a:pt x="44" y="1027"/>
                  </a:lnTo>
                  <a:lnTo>
                    <a:pt x="47" y="1020"/>
                  </a:lnTo>
                  <a:lnTo>
                    <a:pt x="57" y="1014"/>
                  </a:lnTo>
                  <a:lnTo>
                    <a:pt x="72" y="1009"/>
                  </a:lnTo>
                  <a:lnTo>
                    <a:pt x="87" y="1004"/>
                  </a:lnTo>
                  <a:lnTo>
                    <a:pt x="102" y="1000"/>
                  </a:lnTo>
                  <a:lnTo>
                    <a:pt x="116" y="999"/>
                  </a:lnTo>
                  <a:lnTo>
                    <a:pt x="126" y="997"/>
                  </a:lnTo>
                  <a:lnTo>
                    <a:pt x="129" y="995"/>
                  </a:lnTo>
                  <a:lnTo>
                    <a:pt x="124" y="994"/>
                  </a:lnTo>
                  <a:lnTo>
                    <a:pt x="112" y="990"/>
                  </a:lnTo>
                  <a:lnTo>
                    <a:pt x="97" y="989"/>
                  </a:lnTo>
                  <a:lnTo>
                    <a:pt x="79" y="985"/>
                  </a:lnTo>
                  <a:lnTo>
                    <a:pt x="60" y="980"/>
                  </a:lnTo>
                  <a:lnTo>
                    <a:pt x="44" y="975"/>
                  </a:lnTo>
                  <a:lnTo>
                    <a:pt x="32" y="968"/>
                  </a:lnTo>
                  <a:lnTo>
                    <a:pt x="28" y="960"/>
                  </a:lnTo>
                  <a:lnTo>
                    <a:pt x="35" y="952"/>
                  </a:lnTo>
                  <a:lnTo>
                    <a:pt x="50" y="945"/>
                  </a:lnTo>
                  <a:lnTo>
                    <a:pt x="74" y="942"/>
                  </a:lnTo>
                  <a:lnTo>
                    <a:pt x="99" y="938"/>
                  </a:lnTo>
                  <a:lnTo>
                    <a:pt x="124" y="935"/>
                  </a:lnTo>
                  <a:lnTo>
                    <a:pt x="148" y="933"/>
                  </a:lnTo>
                  <a:lnTo>
                    <a:pt x="163" y="930"/>
                  </a:lnTo>
                  <a:lnTo>
                    <a:pt x="169" y="926"/>
                  </a:lnTo>
                  <a:lnTo>
                    <a:pt x="164" y="923"/>
                  </a:lnTo>
                  <a:lnTo>
                    <a:pt x="149" y="920"/>
                  </a:lnTo>
                  <a:lnTo>
                    <a:pt x="129" y="916"/>
                  </a:lnTo>
                  <a:lnTo>
                    <a:pt x="106" y="911"/>
                  </a:lnTo>
                  <a:lnTo>
                    <a:pt x="81" y="905"/>
                  </a:lnTo>
                  <a:lnTo>
                    <a:pt x="59" y="896"/>
                  </a:lnTo>
                  <a:lnTo>
                    <a:pt x="44" y="884"/>
                  </a:lnTo>
                  <a:lnTo>
                    <a:pt x="37" y="868"/>
                  </a:lnTo>
                  <a:lnTo>
                    <a:pt x="40" y="859"/>
                  </a:lnTo>
                  <a:lnTo>
                    <a:pt x="49" y="853"/>
                  </a:lnTo>
                  <a:lnTo>
                    <a:pt x="62" y="848"/>
                  </a:lnTo>
                  <a:lnTo>
                    <a:pt x="77" y="844"/>
                  </a:lnTo>
                  <a:lnTo>
                    <a:pt x="92" y="841"/>
                  </a:lnTo>
                  <a:lnTo>
                    <a:pt x="106" y="839"/>
                  </a:lnTo>
                  <a:lnTo>
                    <a:pt x="116" y="837"/>
                  </a:lnTo>
                  <a:lnTo>
                    <a:pt x="119" y="836"/>
                  </a:lnTo>
                  <a:lnTo>
                    <a:pt x="116" y="834"/>
                  </a:lnTo>
                  <a:lnTo>
                    <a:pt x="109" y="832"/>
                  </a:lnTo>
                  <a:lnTo>
                    <a:pt x="99" y="829"/>
                  </a:lnTo>
                  <a:lnTo>
                    <a:pt x="87" y="826"/>
                  </a:lnTo>
                  <a:lnTo>
                    <a:pt x="74" y="821"/>
                  </a:lnTo>
                  <a:lnTo>
                    <a:pt x="64" y="816"/>
                  </a:lnTo>
                  <a:lnTo>
                    <a:pt x="55" y="807"/>
                  </a:lnTo>
                  <a:lnTo>
                    <a:pt x="50" y="797"/>
                  </a:lnTo>
                  <a:lnTo>
                    <a:pt x="54" y="790"/>
                  </a:lnTo>
                  <a:lnTo>
                    <a:pt x="64" y="785"/>
                  </a:lnTo>
                  <a:lnTo>
                    <a:pt x="79" y="782"/>
                  </a:lnTo>
                  <a:lnTo>
                    <a:pt x="96" y="779"/>
                  </a:lnTo>
                  <a:lnTo>
                    <a:pt x="112" y="777"/>
                  </a:lnTo>
                  <a:lnTo>
                    <a:pt x="128" y="774"/>
                  </a:lnTo>
                  <a:lnTo>
                    <a:pt x="139" y="770"/>
                  </a:lnTo>
                  <a:lnTo>
                    <a:pt x="143" y="767"/>
                  </a:lnTo>
                  <a:lnTo>
                    <a:pt x="138" y="764"/>
                  </a:lnTo>
                  <a:lnTo>
                    <a:pt x="126" y="760"/>
                  </a:lnTo>
                  <a:lnTo>
                    <a:pt x="109" y="757"/>
                  </a:lnTo>
                  <a:lnTo>
                    <a:pt x="89" y="754"/>
                  </a:lnTo>
                  <a:lnTo>
                    <a:pt x="69" y="749"/>
                  </a:lnTo>
                  <a:lnTo>
                    <a:pt x="52" y="742"/>
                  </a:lnTo>
                  <a:lnTo>
                    <a:pt x="39" y="732"/>
                  </a:lnTo>
                  <a:lnTo>
                    <a:pt x="34" y="720"/>
                  </a:lnTo>
                  <a:lnTo>
                    <a:pt x="35" y="713"/>
                  </a:lnTo>
                  <a:lnTo>
                    <a:pt x="44" y="708"/>
                  </a:lnTo>
                  <a:lnTo>
                    <a:pt x="55" y="703"/>
                  </a:lnTo>
                  <a:lnTo>
                    <a:pt x="69" y="702"/>
                  </a:lnTo>
                  <a:lnTo>
                    <a:pt x="82" y="698"/>
                  </a:lnTo>
                  <a:lnTo>
                    <a:pt x="94" y="696"/>
                  </a:lnTo>
                  <a:lnTo>
                    <a:pt x="102" y="695"/>
                  </a:lnTo>
                  <a:lnTo>
                    <a:pt x="106" y="693"/>
                  </a:lnTo>
                  <a:lnTo>
                    <a:pt x="102" y="691"/>
                  </a:lnTo>
                  <a:lnTo>
                    <a:pt x="91" y="688"/>
                  </a:lnTo>
                  <a:lnTo>
                    <a:pt x="75" y="685"/>
                  </a:lnTo>
                  <a:lnTo>
                    <a:pt x="59" y="680"/>
                  </a:lnTo>
                  <a:lnTo>
                    <a:pt x="42" y="675"/>
                  </a:lnTo>
                  <a:lnTo>
                    <a:pt x="27" y="670"/>
                  </a:lnTo>
                  <a:lnTo>
                    <a:pt x="15" y="663"/>
                  </a:lnTo>
                  <a:lnTo>
                    <a:pt x="12" y="656"/>
                  </a:lnTo>
                  <a:lnTo>
                    <a:pt x="17" y="649"/>
                  </a:lnTo>
                  <a:lnTo>
                    <a:pt x="30" y="643"/>
                  </a:lnTo>
                  <a:lnTo>
                    <a:pt x="50" y="638"/>
                  </a:lnTo>
                  <a:lnTo>
                    <a:pt x="74" y="634"/>
                  </a:lnTo>
                  <a:lnTo>
                    <a:pt x="96" y="631"/>
                  </a:lnTo>
                  <a:lnTo>
                    <a:pt x="116" y="628"/>
                  </a:lnTo>
                  <a:lnTo>
                    <a:pt x="129" y="624"/>
                  </a:lnTo>
                  <a:lnTo>
                    <a:pt x="134" y="623"/>
                  </a:lnTo>
                  <a:lnTo>
                    <a:pt x="129" y="619"/>
                  </a:lnTo>
                  <a:lnTo>
                    <a:pt x="117" y="616"/>
                  </a:lnTo>
                  <a:lnTo>
                    <a:pt x="99" y="613"/>
                  </a:lnTo>
                  <a:lnTo>
                    <a:pt x="79" y="608"/>
                  </a:lnTo>
                  <a:lnTo>
                    <a:pt x="57" y="602"/>
                  </a:lnTo>
                  <a:lnTo>
                    <a:pt x="39" y="594"/>
                  </a:lnTo>
                  <a:lnTo>
                    <a:pt x="23" y="584"/>
                  </a:lnTo>
                  <a:lnTo>
                    <a:pt x="17" y="572"/>
                  </a:lnTo>
                  <a:lnTo>
                    <a:pt x="18" y="566"/>
                  </a:lnTo>
                  <a:lnTo>
                    <a:pt x="28" y="561"/>
                  </a:lnTo>
                  <a:lnTo>
                    <a:pt x="42" y="557"/>
                  </a:lnTo>
                  <a:lnTo>
                    <a:pt x="59" y="555"/>
                  </a:lnTo>
                  <a:lnTo>
                    <a:pt x="75" y="555"/>
                  </a:lnTo>
                  <a:lnTo>
                    <a:pt x="91" y="555"/>
                  </a:lnTo>
                  <a:lnTo>
                    <a:pt x="102" y="554"/>
                  </a:lnTo>
                  <a:lnTo>
                    <a:pt x="106" y="552"/>
                  </a:lnTo>
                  <a:lnTo>
                    <a:pt x="102" y="550"/>
                  </a:lnTo>
                  <a:lnTo>
                    <a:pt x="92" y="547"/>
                  </a:lnTo>
                  <a:lnTo>
                    <a:pt x="79" y="545"/>
                  </a:lnTo>
                  <a:lnTo>
                    <a:pt x="62" y="542"/>
                  </a:lnTo>
                  <a:lnTo>
                    <a:pt x="45" y="537"/>
                  </a:lnTo>
                  <a:lnTo>
                    <a:pt x="32" y="532"/>
                  </a:lnTo>
                  <a:lnTo>
                    <a:pt x="22" y="525"/>
                  </a:lnTo>
                  <a:lnTo>
                    <a:pt x="18" y="517"/>
                  </a:lnTo>
                  <a:lnTo>
                    <a:pt x="25" y="508"/>
                  </a:lnTo>
                  <a:lnTo>
                    <a:pt x="44" y="500"/>
                  </a:lnTo>
                  <a:lnTo>
                    <a:pt x="70" y="495"/>
                  </a:lnTo>
                  <a:lnTo>
                    <a:pt x="102" y="490"/>
                  </a:lnTo>
                  <a:lnTo>
                    <a:pt x="133" y="487"/>
                  </a:lnTo>
                  <a:lnTo>
                    <a:pt x="159" y="485"/>
                  </a:lnTo>
                  <a:lnTo>
                    <a:pt x="178" y="482"/>
                  </a:lnTo>
                  <a:lnTo>
                    <a:pt x="185" y="480"/>
                  </a:lnTo>
                  <a:lnTo>
                    <a:pt x="178" y="478"/>
                  </a:lnTo>
                  <a:lnTo>
                    <a:pt x="163" y="475"/>
                  </a:lnTo>
                  <a:lnTo>
                    <a:pt x="139" y="472"/>
                  </a:lnTo>
                  <a:lnTo>
                    <a:pt x="112" y="468"/>
                  </a:lnTo>
                  <a:lnTo>
                    <a:pt x="86" y="463"/>
                  </a:lnTo>
                  <a:lnTo>
                    <a:pt x="62" y="456"/>
                  </a:lnTo>
                  <a:lnTo>
                    <a:pt x="45" y="448"/>
                  </a:lnTo>
                  <a:lnTo>
                    <a:pt x="39" y="438"/>
                  </a:lnTo>
                  <a:lnTo>
                    <a:pt x="42" y="431"/>
                  </a:lnTo>
                  <a:lnTo>
                    <a:pt x="49" y="426"/>
                  </a:lnTo>
                  <a:lnTo>
                    <a:pt x="60" y="423"/>
                  </a:lnTo>
                  <a:lnTo>
                    <a:pt x="74" y="420"/>
                  </a:lnTo>
                  <a:lnTo>
                    <a:pt x="86" y="418"/>
                  </a:lnTo>
                  <a:lnTo>
                    <a:pt x="97" y="416"/>
                  </a:lnTo>
                  <a:lnTo>
                    <a:pt x="106" y="415"/>
                  </a:lnTo>
                  <a:lnTo>
                    <a:pt x="109" y="413"/>
                  </a:lnTo>
                  <a:lnTo>
                    <a:pt x="106" y="409"/>
                  </a:lnTo>
                  <a:lnTo>
                    <a:pt x="96" y="406"/>
                  </a:lnTo>
                  <a:lnTo>
                    <a:pt x="81" y="404"/>
                  </a:lnTo>
                  <a:lnTo>
                    <a:pt x="64" y="403"/>
                  </a:lnTo>
                  <a:lnTo>
                    <a:pt x="47" y="399"/>
                  </a:lnTo>
                  <a:lnTo>
                    <a:pt x="30" y="396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7" y="374"/>
                  </a:lnTo>
                  <a:lnTo>
                    <a:pt x="32" y="373"/>
                  </a:lnTo>
                  <a:lnTo>
                    <a:pt x="55" y="369"/>
                  </a:lnTo>
                  <a:lnTo>
                    <a:pt x="81" y="368"/>
                  </a:lnTo>
                  <a:lnTo>
                    <a:pt x="107" y="368"/>
                  </a:lnTo>
                  <a:lnTo>
                    <a:pt x="131" y="364"/>
                  </a:lnTo>
                  <a:lnTo>
                    <a:pt x="148" y="362"/>
                  </a:lnTo>
                  <a:lnTo>
                    <a:pt x="154" y="357"/>
                  </a:lnTo>
                  <a:lnTo>
                    <a:pt x="148" y="349"/>
                  </a:lnTo>
                  <a:lnTo>
                    <a:pt x="131" y="344"/>
                  </a:lnTo>
                  <a:lnTo>
                    <a:pt x="107" y="339"/>
                  </a:lnTo>
                  <a:lnTo>
                    <a:pt x="81" y="336"/>
                  </a:lnTo>
                  <a:lnTo>
                    <a:pt x="54" y="332"/>
                  </a:lnTo>
                  <a:lnTo>
                    <a:pt x="30" y="326"/>
                  </a:lnTo>
                  <a:lnTo>
                    <a:pt x="13" y="317"/>
                  </a:lnTo>
                  <a:lnTo>
                    <a:pt x="7" y="304"/>
                  </a:lnTo>
                  <a:lnTo>
                    <a:pt x="10" y="297"/>
                  </a:lnTo>
                  <a:lnTo>
                    <a:pt x="20" y="294"/>
                  </a:lnTo>
                  <a:lnTo>
                    <a:pt x="34" y="290"/>
                  </a:lnTo>
                  <a:lnTo>
                    <a:pt x="50" y="290"/>
                  </a:lnTo>
                  <a:lnTo>
                    <a:pt x="67" y="289"/>
                  </a:lnTo>
                  <a:lnTo>
                    <a:pt x="81" y="289"/>
                  </a:lnTo>
                  <a:lnTo>
                    <a:pt x="91" y="285"/>
                  </a:lnTo>
                  <a:lnTo>
                    <a:pt x="96" y="282"/>
                  </a:lnTo>
                  <a:lnTo>
                    <a:pt x="92" y="277"/>
                  </a:lnTo>
                  <a:lnTo>
                    <a:pt x="82" y="274"/>
                  </a:lnTo>
                  <a:lnTo>
                    <a:pt x="65" y="270"/>
                  </a:lnTo>
                  <a:lnTo>
                    <a:pt x="49" y="265"/>
                  </a:lnTo>
                  <a:lnTo>
                    <a:pt x="30" y="260"/>
                  </a:lnTo>
                  <a:lnTo>
                    <a:pt x="15" y="253"/>
                  </a:lnTo>
                  <a:lnTo>
                    <a:pt x="3" y="245"/>
                  </a:lnTo>
                  <a:lnTo>
                    <a:pt x="0" y="233"/>
                  </a:lnTo>
                  <a:lnTo>
                    <a:pt x="5" y="223"/>
                  </a:lnTo>
                  <a:lnTo>
                    <a:pt x="20" y="215"/>
                  </a:lnTo>
                  <a:lnTo>
                    <a:pt x="42" y="210"/>
                  </a:lnTo>
                  <a:lnTo>
                    <a:pt x="67" y="206"/>
                  </a:lnTo>
                  <a:lnTo>
                    <a:pt x="91" y="203"/>
                  </a:lnTo>
                  <a:lnTo>
                    <a:pt x="112" y="201"/>
                  </a:lnTo>
                  <a:lnTo>
                    <a:pt x="128" y="200"/>
                  </a:lnTo>
                  <a:lnTo>
                    <a:pt x="133" y="198"/>
                  </a:lnTo>
                  <a:lnTo>
                    <a:pt x="129" y="196"/>
                  </a:lnTo>
                  <a:lnTo>
                    <a:pt x="119" y="193"/>
                  </a:lnTo>
                  <a:lnTo>
                    <a:pt x="106" y="191"/>
                  </a:lnTo>
                  <a:lnTo>
                    <a:pt x="89" y="186"/>
                  </a:lnTo>
                  <a:lnTo>
                    <a:pt x="72" y="181"/>
                  </a:lnTo>
                  <a:lnTo>
                    <a:pt x="55" y="175"/>
                  </a:lnTo>
                  <a:lnTo>
                    <a:pt x="44" y="163"/>
                  </a:lnTo>
                  <a:lnTo>
                    <a:pt x="37" y="149"/>
                  </a:lnTo>
                  <a:lnTo>
                    <a:pt x="39" y="141"/>
                  </a:lnTo>
                  <a:lnTo>
                    <a:pt x="47" y="136"/>
                  </a:lnTo>
                  <a:lnTo>
                    <a:pt x="59" y="133"/>
                  </a:lnTo>
                  <a:lnTo>
                    <a:pt x="72" y="129"/>
                  </a:lnTo>
                  <a:lnTo>
                    <a:pt x="87" y="128"/>
                  </a:lnTo>
                  <a:lnTo>
                    <a:pt x="101" y="126"/>
                  </a:lnTo>
                  <a:lnTo>
                    <a:pt x="109" y="122"/>
                  </a:lnTo>
                  <a:lnTo>
                    <a:pt x="114" y="119"/>
                  </a:lnTo>
                  <a:lnTo>
                    <a:pt x="109" y="114"/>
                  </a:lnTo>
                  <a:lnTo>
                    <a:pt x="94" y="107"/>
                  </a:lnTo>
                  <a:lnTo>
                    <a:pt x="74" y="101"/>
                  </a:lnTo>
                  <a:lnTo>
                    <a:pt x="50" y="91"/>
                  </a:lnTo>
                  <a:lnTo>
                    <a:pt x="28" y="81"/>
                  </a:lnTo>
                  <a:lnTo>
                    <a:pt x="10" y="67"/>
                  </a:lnTo>
                  <a:lnTo>
                    <a:pt x="2" y="52"/>
                  </a:lnTo>
                  <a:lnTo>
                    <a:pt x="3" y="34"/>
                  </a:lnTo>
                  <a:lnTo>
                    <a:pt x="12" y="28"/>
                  </a:lnTo>
                  <a:lnTo>
                    <a:pt x="23" y="32"/>
                  </a:lnTo>
                  <a:lnTo>
                    <a:pt x="40" y="39"/>
                  </a:lnTo>
                  <a:lnTo>
                    <a:pt x="57" y="49"/>
                  </a:lnTo>
                  <a:lnTo>
                    <a:pt x="75" y="59"/>
                  </a:lnTo>
                  <a:lnTo>
                    <a:pt x="91" y="69"/>
                  </a:lnTo>
                  <a:lnTo>
                    <a:pt x="102" y="77"/>
                  </a:lnTo>
                  <a:lnTo>
                    <a:pt x="109" y="79"/>
                  </a:lnTo>
                  <a:lnTo>
                    <a:pt x="107" y="70"/>
                  </a:lnTo>
                  <a:lnTo>
                    <a:pt x="99" y="50"/>
                  </a:lnTo>
                  <a:lnTo>
                    <a:pt x="92" y="32"/>
                  </a:lnTo>
                  <a:lnTo>
                    <a:pt x="99" y="22"/>
                  </a:lnTo>
                  <a:lnTo>
                    <a:pt x="121" y="25"/>
                  </a:lnTo>
                  <a:lnTo>
                    <a:pt x="131" y="39"/>
                  </a:lnTo>
                  <a:lnTo>
                    <a:pt x="136" y="55"/>
                  </a:lnTo>
                  <a:lnTo>
                    <a:pt x="141" y="64"/>
                  </a:lnTo>
                  <a:lnTo>
                    <a:pt x="149" y="59"/>
                  </a:lnTo>
                  <a:lnTo>
                    <a:pt x="159" y="44"/>
                  </a:lnTo>
                  <a:lnTo>
                    <a:pt x="171" y="30"/>
                  </a:lnTo>
                  <a:lnTo>
                    <a:pt x="18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44" name="Freeform 12"/>
            <p:cNvSpPr>
              <a:spLocks/>
            </p:cNvSpPr>
            <p:nvPr/>
          </p:nvSpPr>
          <p:spPr bwMode="auto">
            <a:xfrm>
              <a:off x="2860" y="2041"/>
              <a:ext cx="245" cy="463"/>
            </a:xfrm>
            <a:custGeom>
              <a:avLst/>
              <a:gdLst>
                <a:gd name="T0" fmla="*/ 7 w 490"/>
                <a:gd name="T1" fmla="*/ 29 h 926"/>
                <a:gd name="T2" fmla="*/ 7 w 490"/>
                <a:gd name="T3" fmla="*/ 28 h 926"/>
                <a:gd name="T4" fmla="*/ 7 w 490"/>
                <a:gd name="T5" fmla="*/ 25 h 926"/>
                <a:gd name="T6" fmla="*/ 7 w 490"/>
                <a:gd name="T7" fmla="*/ 22 h 926"/>
                <a:gd name="T8" fmla="*/ 7 w 490"/>
                <a:gd name="T9" fmla="*/ 18 h 926"/>
                <a:gd name="T10" fmla="*/ 7 w 490"/>
                <a:gd name="T11" fmla="*/ 10 h 926"/>
                <a:gd name="T12" fmla="*/ 6 w 490"/>
                <a:gd name="T13" fmla="*/ 10 h 926"/>
                <a:gd name="T14" fmla="*/ 6 w 490"/>
                <a:gd name="T15" fmla="*/ 11 h 926"/>
                <a:gd name="T16" fmla="*/ 5 w 490"/>
                <a:gd name="T17" fmla="*/ 11 h 926"/>
                <a:gd name="T18" fmla="*/ 5 w 490"/>
                <a:gd name="T19" fmla="*/ 11 h 926"/>
                <a:gd name="T20" fmla="*/ 4 w 490"/>
                <a:gd name="T21" fmla="*/ 11 h 926"/>
                <a:gd name="T22" fmla="*/ 4 w 490"/>
                <a:gd name="T23" fmla="*/ 12 h 926"/>
                <a:gd name="T24" fmla="*/ 3 w 490"/>
                <a:gd name="T25" fmla="*/ 12 h 926"/>
                <a:gd name="T26" fmla="*/ 3 w 490"/>
                <a:gd name="T27" fmla="*/ 12 h 926"/>
                <a:gd name="T28" fmla="*/ 0 w 490"/>
                <a:gd name="T29" fmla="*/ 7 h 926"/>
                <a:gd name="T30" fmla="*/ 1 w 490"/>
                <a:gd name="T31" fmla="*/ 7 h 926"/>
                <a:gd name="T32" fmla="*/ 1 w 490"/>
                <a:gd name="T33" fmla="*/ 7 h 926"/>
                <a:gd name="T34" fmla="*/ 2 w 490"/>
                <a:gd name="T35" fmla="*/ 7 h 926"/>
                <a:gd name="T36" fmla="*/ 2 w 490"/>
                <a:gd name="T37" fmla="*/ 6 h 926"/>
                <a:gd name="T38" fmla="*/ 3 w 490"/>
                <a:gd name="T39" fmla="*/ 6 h 926"/>
                <a:gd name="T40" fmla="*/ 4 w 490"/>
                <a:gd name="T41" fmla="*/ 5 h 926"/>
                <a:gd name="T42" fmla="*/ 5 w 490"/>
                <a:gd name="T43" fmla="*/ 5 h 926"/>
                <a:gd name="T44" fmla="*/ 6 w 490"/>
                <a:gd name="T45" fmla="*/ 5 h 926"/>
                <a:gd name="T46" fmla="*/ 7 w 490"/>
                <a:gd name="T47" fmla="*/ 4 h 926"/>
                <a:gd name="T48" fmla="*/ 8 w 490"/>
                <a:gd name="T49" fmla="*/ 4 h 926"/>
                <a:gd name="T50" fmla="*/ 9 w 490"/>
                <a:gd name="T51" fmla="*/ 3 h 926"/>
                <a:gd name="T52" fmla="*/ 10 w 490"/>
                <a:gd name="T53" fmla="*/ 3 h 926"/>
                <a:gd name="T54" fmla="*/ 12 w 490"/>
                <a:gd name="T55" fmla="*/ 2 h 926"/>
                <a:gd name="T56" fmla="*/ 13 w 490"/>
                <a:gd name="T57" fmla="*/ 2 h 926"/>
                <a:gd name="T58" fmla="*/ 14 w 490"/>
                <a:gd name="T59" fmla="*/ 1 h 926"/>
                <a:gd name="T60" fmla="*/ 15 w 490"/>
                <a:gd name="T61" fmla="*/ 0 h 926"/>
                <a:gd name="T62" fmla="*/ 16 w 490"/>
                <a:gd name="T63" fmla="*/ 1 h 926"/>
                <a:gd name="T64" fmla="*/ 16 w 490"/>
                <a:gd name="T65" fmla="*/ 3 h 926"/>
                <a:gd name="T66" fmla="*/ 16 w 490"/>
                <a:gd name="T67" fmla="*/ 6 h 926"/>
                <a:gd name="T68" fmla="*/ 16 w 490"/>
                <a:gd name="T69" fmla="*/ 9 h 926"/>
                <a:gd name="T70" fmla="*/ 16 w 490"/>
                <a:gd name="T71" fmla="*/ 13 h 926"/>
                <a:gd name="T72" fmla="*/ 16 w 490"/>
                <a:gd name="T73" fmla="*/ 19 h 926"/>
                <a:gd name="T74" fmla="*/ 16 w 490"/>
                <a:gd name="T75" fmla="*/ 23 h 926"/>
                <a:gd name="T76" fmla="*/ 16 w 490"/>
                <a:gd name="T77" fmla="*/ 26 h 926"/>
                <a:gd name="T78" fmla="*/ 16 w 490"/>
                <a:gd name="T79" fmla="*/ 28 h 926"/>
                <a:gd name="T80" fmla="*/ 16 w 490"/>
                <a:gd name="T81" fmla="*/ 29 h 926"/>
                <a:gd name="T82" fmla="*/ 7 w 490"/>
                <a:gd name="T83" fmla="*/ 29 h 9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90" h="926">
                  <a:moveTo>
                    <a:pt x="200" y="926"/>
                  </a:moveTo>
                  <a:lnTo>
                    <a:pt x="201" y="879"/>
                  </a:lnTo>
                  <a:lnTo>
                    <a:pt x="203" y="797"/>
                  </a:lnTo>
                  <a:lnTo>
                    <a:pt x="205" y="688"/>
                  </a:lnTo>
                  <a:lnTo>
                    <a:pt x="205" y="566"/>
                  </a:lnTo>
                  <a:lnTo>
                    <a:pt x="205" y="310"/>
                  </a:lnTo>
                  <a:lnTo>
                    <a:pt x="190" y="317"/>
                  </a:lnTo>
                  <a:lnTo>
                    <a:pt x="173" y="324"/>
                  </a:lnTo>
                  <a:lnTo>
                    <a:pt x="156" y="332"/>
                  </a:lnTo>
                  <a:lnTo>
                    <a:pt x="138" y="341"/>
                  </a:lnTo>
                  <a:lnTo>
                    <a:pt x="117" y="349"/>
                  </a:lnTo>
                  <a:lnTo>
                    <a:pt x="99" y="357"/>
                  </a:lnTo>
                  <a:lnTo>
                    <a:pt x="82" y="366"/>
                  </a:lnTo>
                  <a:lnTo>
                    <a:pt x="65" y="374"/>
                  </a:lnTo>
                  <a:lnTo>
                    <a:pt x="0" y="211"/>
                  </a:lnTo>
                  <a:lnTo>
                    <a:pt x="10" y="208"/>
                  </a:lnTo>
                  <a:lnTo>
                    <a:pt x="23" y="201"/>
                  </a:lnTo>
                  <a:lnTo>
                    <a:pt x="40" y="193"/>
                  </a:lnTo>
                  <a:lnTo>
                    <a:pt x="62" y="183"/>
                  </a:lnTo>
                  <a:lnTo>
                    <a:pt x="86" y="173"/>
                  </a:lnTo>
                  <a:lnTo>
                    <a:pt x="114" y="159"/>
                  </a:lnTo>
                  <a:lnTo>
                    <a:pt x="144" y="146"/>
                  </a:lnTo>
                  <a:lnTo>
                    <a:pt x="176" y="132"/>
                  </a:lnTo>
                  <a:lnTo>
                    <a:pt x="210" y="117"/>
                  </a:lnTo>
                  <a:lnTo>
                    <a:pt x="245" y="101"/>
                  </a:lnTo>
                  <a:lnTo>
                    <a:pt x="282" y="84"/>
                  </a:lnTo>
                  <a:lnTo>
                    <a:pt x="319" y="67"/>
                  </a:lnTo>
                  <a:lnTo>
                    <a:pt x="356" y="50"/>
                  </a:lnTo>
                  <a:lnTo>
                    <a:pt x="393" y="33"/>
                  </a:lnTo>
                  <a:lnTo>
                    <a:pt x="430" y="17"/>
                  </a:lnTo>
                  <a:lnTo>
                    <a:pt x="465" y="0"/>
                  </a:lnTo>
                  <a:lnTo>
                    <a:pt x="490" y="15"/>
                  </a:lnTo>
                  <a:lnTo>
                    <a:pt x="488" y="77"/>
                  </a:lnTo>
                  <a:lnTo>
                    <a:pt x="487" y="168"/>
                  </a:lnTo>
                  <a:lnTo>
                    <a:pt x="483" y="279"/>
                  </a:lnTo>
                  <a:lnTo>
                    <a:pt x="483" y="401"/>
                  </a:lnTo>
                  <a:lnTo>
                    <a:pt x="483" y="592"/>
                  </a:lnTo>
                  <a:lnTo>
                    <a:pt x="483" y="715"/>
                  </a:lnTo>
                  <a:lnTo>
                    <a:pt x="483" y="812"/>
                  </a:lnTo>
                  <a:lnTo>
                    <a:pt x="485" y="883"/>
                  </a:lnTo>
                  <a:lnTo>
                    <a:pt x="487" y="926"/>
                  </a:lnTo>
                  <a:lnTo>
                    <a:pt x="200" y="9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356365" name="Group 13"/>
          <p:cNvGrpSpPr>
            <a:grpSpLocks/>
          </p:cNvGrpSpPr>
          <p:nvPr/>
        </p:nvGrpSpPr>
        <p:grpSpPr bwMode="auto">
          <a:xfrm rot="-1122697">
            <a:off x="5562600" y="4908550"/>
            <a:ext cx="1371600" cy="1263650"/>
            <a:chOff x="1728" y="1297"/>
            <a:chExt cx="864" cy="796"/>
          </a:xfrm>
        </p:grpSpPr>
        <p:sp>
          <p:nvSpPr>
            <p:cNvPr id="13327" name="Freeform 14"/>
            <p:cNvSpPr>
              <a:spLocks/>
            </p:cNvSpPr>
            <p:nvPr/>
          </p:nvSpPr>
          <p:spPr bwMode="auto">
            <a:xfrm>
              <a:off x="1761" y="1317"/>
              <a:ext cx="801" cy="746"/>
            </a:xfrm>
            <a:custGeom>
              <a:avLst/>
              <a:gdLst>
                <a:gd name="T0" fmla="*/ 2 w 1601"/>
                <a:gd name="T1" fmla="*/ 1 h 1492"/>
                <a:gd name="T2" fmla="*/ 4 w 1601"/>
                <a:gd name="T3" fmla="*/ 1 h 1492"/>
                <a:gd name="T4" fmla="*/ 6 w 1601"/>
                <a:gd name="T5" fmla="*/ 1 h 1492"/>
                <a:gd name="T6" fmla="*/ 10 w 1601"/>
                <a:gd name="T7" fmla="*/ 1 h 1492"/>
                <a:gd name="T8" fmla="*/ 13 w 1601"/>
                <a:gd name="T9" fmla="*/ 0 h 1492"/>
                <a:gd name="T10" fmla="*/ 17 w 1601"/>
                <a:gd name="T11" fmla="*/ 1 h 1492"/>
                <a:gd name="T12" fmla="*/ 20 w 1601"/>
                <a:gd name="T13" fmla="*/ 1 h 1492"/>
                <a:gd name="T14" fmla="*/ 24 w 1601"/>
                <a:gd name="T15" fmla="*/ 1 h 1492"/>
                <a:gd name="T16" fmla="*/ 29 w 1601"/>
                <a:gd name="T17" fmla="*/ 1 h 1492"/>
                <a:gd name="T18" fmla="*/ 32 w 1601"/>
                <a:gd name="T19" fmla="*/ 1 h 1492"/>
                <a:gd name="T20" fmla="*/ 35 w 1601"/>
                <a:gd name="T21" fmla="*/ 1 h 1492"/>
                <a:gd name="T22" fmla="*/ 40 w 1601"/>
                <a:gd name="T23" fmla="*/ 1 h 1492"/>
                <a:gd name="T24" fmla="*/ 45 w 1601"/>
                <a:gd name="T25" fmla="*/ 0 h 1492"/>
                <a:gd name="T26" fmla="*/ 50 w 1601"/>
                <a:gd name="T27" fmla="*/ 1 h 1492"/>
                <a:gd name="T28" fmla="*/ 50 w 1601"/>
                <a:gd name="T29" fmla="*/ 6 h 1492"/>
                <a:gd name="T30" fmla="*/ 50 w 1601"/>
                <a:gd name="T31" fmla="*/ 13 h 1492"/>
                <a:gd name="T32" fmla="*/ 50 w 1601"/>
                <a:gd name="T33" fmla="*/ 18 h 1492"/>
                <a:gd name="T34" fmla="*/ 50 w 1601"/>
                <a:gd name="T35" fmla="*/ 22 h 1492"/>
                <a:gd name="T36" fmla="*/ 50 w 1601"/>
                <a:gd name="T37" fmla="*/ 25 h 1492"/>
                <a:gd name="T38" fmla="*/ 50 w 1601"/>
                <a:gd name="T39" fmla="*/ 28 h 1492"/>
                <a:gd name="T40" fmla="*/ 50 w 1601"/>
                <a:gd name="T41" fmla="*/ 32 h 1492"/>
                <a:gd name="T42" fmla="*/ 50 w 1601"/>
                <a:gd name="T43" fmla="*/ 37 h 1492"/>
                <a:gd name="T44" fmla="*/ 50 w 1601"/>
                <a:gd name="T45" fmla="*/ 45 h 1492"/>
                <a:gd name="T46" fmla="*/ 48 w 1601"/>
                <a:gd name="T47" fmla="*/ 47 h 1492"/>
                <a:gd name="T48" fmla="*/ 45 w 1601"/>
                <a:gd name="T49" fmla="*/ 47 h 1492"/>
                <a:gd name="T50" fmla="*/ 43 w 1601"/>
                <a:gd name="T51" fmla="*/ 47 h 1492"/>
                <a:gd name="T52" fmla="*/ 41 w 1601"/>
                <a:gd name="T53" fmla="*/ 47 h 1492"/>
                <a:gd name="T54" fmla="*/ 39 w 1601"/>
                <a:gd name="T55" fmla="*/ 47 h 1492"/>
                <a:gd name="T56" fmla="*/ 37 w 1601"/>
                <a:gd name="T57" fmla="*/ 47 h 1492"/>
                <a:gd name="T58" fmla="*/ 35 w 1601"/>
                <a:gd name="T59" fmla="*/ 47 h 1492"/>
                <a:gd name="T60" fmla="*/ 31 w 1601"/>
                <a:gd name="T61" fmla="*/ 47 h 1492"/>
                <a:gd name="T62" fmla="*/ 28 w 1601"/>
                <a:gd name="T63" fmla="*/ 47 h 1492"/>
                <a:gd name="T64" fmla="*/ 25 w 1601"/>
                <a:gd name="T65" fmla="*/ 47 h 1492"/>
                <a:gd name="T66" fmla="*/ 22 w 1601"/>
                <a:gd name="T67" fmla="*/ 47 h 1492"/>
                <a:gd name="T68" fmla="*/ 19 w 1601"/>
                <a:gd name="T69" fmla="*/ 47 h 1492"/>
                <a:gd name="T70" fmla="*/ 16 w 1601"/>
                <a:gd name="T71" fmla="*/ 47 h 1492"/>
                <a:gd name="T72" fmla="*/ 15 w 1601"/>
                <a:gd name="T73" fmla="*/ 47 h 1492"/>
                <a:gd name="T74" fmla="*/ 12 w 1601"/>
                <a:gd name="T75" fmla="*/ 47 h 1492"/>
                <a:gd name="T76" fmla="*/ 8 w 1601"/>
                <a:gd name="T77" fmla="*/ 47 h 1492"/>
                <a:gd name="T78" fmla="*/ 3 w 1601"/>
                <a:gd name="T79" fmla="*/ 47 h 1492"/>
                <a:gd name="T80" fmla="*/ 1 w 1601"/>
                <a:gd name="T81" fmla="*/ 46 h 1492"/>
                <a:gd name="T82" fmla="*/ 1 w 1601"/>
                <a:gd name="T83" fmla="*/ 41 h 1492"/>
                <a:gd name="T84" fmla="*/ 1 w 1601"/>
                <a:gd name="T85" fmla="*/ 35 h 1492"/>
                <a:gd name="T86" fmla="*/ 1 w 1601"/>
                <a:gd name="T87" fmla="*/ 30 h 1492"/>
                <a:gd name="T88" fmla="*/ 1 w 1601"/>
                <a:gd name="T89" fmla="*/ 25 h 1492"/>
                <a:gd name="T90" fmla="*/ 1 w 1601"/>
                <a:gd name="T91" fmla="*/ 20 h 1492"/>
                <a:gd name="T92" fmla="*/ 1 w 1601"/>
                <a:gd name="T93" fmla="*/ 17 h 1492"/>
                <a:gd name="T94" fmla="*/ 1 w 1601"/>
                <a:gd name="T95" fmla="*/ 12 h 1492"/>
                <a:gd name="T96" fmla="*/ 1 w 1601"/>
                <a:gd name="T97" fmla="*/ 7 h 1492"/>
                <a:gd name="T98" fmla="*/ 0 w 1601"/>
                <a:gd name="T99" fmla="*/ 2 h 14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01" h="1492">
                  <a:moveTo>
                    <a:pt x="7" y="9"/>
                  </a:moveTo>
                  <a:lnTo>
                    <a:pt x="20" y="7"/>
                  </a:lnTo>
                  <a:lnTo>
                    <a:pt x="34" y="3"/>
                  </a:lnTo>
                  <a:lnTo>
                    <a:pt x="50" y="3"/>
                  </a:lnTo>
                  <a:lnTo>
                    <a:pt x="66" y="1"/>
                  </a:lnTo>
                  <a:lnTo>
                    <a:pt x="83" y="1"/>
                  </a:lnTo>
                  <a:lnTo>
                    <a:pt x="99" y="1"/>
                  </a:lnTo>
                  <a:lnTo>
                    <a:pt x="115" y="1"/>
                  </a:lnTo>
                  <a:lnTo>
                    <a:pt x="130" y="3"/>
                  </a:lnTo>
                  <a:lnTo>
                    <a:pt x="146" y="5"/>
                  </a:lnTo>
                  <a:lnTo>
                    <a:pt x="166" y="7"/>
                  </a:lnTo>
                  <a:lnTo>
                    <a:pt x="187" y="7"/>
                  </a:lnTo>
                  <a:lnTo>
                    <a:pt x="213" y="7"/>
                  </a:lnTo>
                  <a:lnTo>
                    <a:pt x="240" y="7"/>
                  </a:lnTo>
                  <a:lnTo>
                    <a:pt x="267" y="5"/>
                  </a:lnTo>
                  <a:lnTo>
                    <a:pt x="294" y="5"/>
                  </a:lnTo>
                  <a:lnTo>
                    <a:pt x="321" y="3"/>
                  </a:lnTo>
                  <a:lnTo>
                    <a:pt x="348" y="1"/>
                  </a:lnTo>
                  <a:lnTo>
                    <a:pt x="379" y="0"/>
                  </a:lnTo>
                  <a:lnTo>
                    <a:pt x="409" y="0"/>
                  </a:lnTo>
                  <a:lnTo>
                    <a:pt x="440" y="0"/>
                  </a:lnTo>
                  <a:lnTo>
                    <a:pt x="471" y="1"/>
                  </a:lnTo>
                  <a:lnTo>
                    <a:pt x="498" y="3"/>
                  </a:lnTo>
                  <a:lnTo>
                    <a:pt x="523" y="7"/>
                  </a:lnTo>
                  <a:lnTo>
                    <a:pt x="544" y="10"/>
                  </a:lnTo>
                  <a:lnTo>
                    <a:pt x="564" y="9"/>
                  </a:lnTo>
                  <a:lnTo>
                    <a:pt x="588" y="7"/>
                  </a:lnTo>
                  <a:lnTo>
                    <a:pt x="617" y="7"/>
                  </a:lnTo>
                  <a:lnTo>
                    <a:pt x="647" y="5"/>
                  </a:lnTo>
                  <a:lnTo>
                    <a:pt x="682" y="5"/>
                  </a:lnTo>
                  <a:lnTo>
                    <a:pt x="718" y="5"/>
                  </a:lnTo>
                  <a:lnTo>
                    <a:pt x="754" y="5"/>
                  </a:lnTo>
                  <a:lnTo>
                    <a:pt x="792" y="7"/>
                  </a:lnTo>
                  <a:lnTo>
                    <a:pt x="828" y="7"/>
                  </a:lnTo>
                  <a:lnTo>
                    <a:pt x="864" y="7"/>
                  </a:lnTo>
                  <a:lnTo>
                    <a:pt x="898" y="9"/>
                  </a:lnTo>
                  <a:lnTo>
                    <a:pt x="930" y="10"/>
                  </a:lnTo>
                  <a:lnTo>
                    <a:pt x="958" y="10"/>
                  </a:lnTo>
                  <a:lnTo>
                    <a:pt x="983" y="12"/>
                  </a:lnTo>
                  <a:lnTo>
                    <a:pt x="1003" y="12"/>
                  </a:lnTo>
                  <a:lnTo>
                    <a:pt x="1017" y="14"/>
                  </a:lnTo>
                  <a:lnTo>
                    <a:pt x="1044" y="10"/>
                  </a:lnTo>
                  <a:lnTo>
                    <a:pt x="1075" y="9"/>
                  </a:lnTo>
                  <a:lnTo>
                    <a:pt x="1107" y="7"/>
                  </a:lnTo>
                  <a:lnTo>
                    <a:pt x="1145" y="5"/>
                  </a:lnTo>
                  <a:lnTo>
                    <a:pt x="1183" y="3"/>
                  </a:lnTo>
                  <a:lnTo>
                    <a:pt x="1224" y="1"/>
                  </a:lnTo>
                  <a:lnTo>
                    <a:pt x="1266" y="1"/>
                  </a:lnTo>
                  <a:lnTo>
                    <a:pt x="1309" y="0"/>
                  </a:lnTo>
                  <a:lnTo>
                    <a:pt x="1351" y="0"/>
                  </a:lnTo>
                  <a:lnTo>
                    <a:pt x="1392" y="0"/>
                  </a:lnTo>
                  <a:lnTo>
                    <a:pt x="1434" y="0"/>
                  </a:lnTo>
                  <a:lnTo>
                    <a:pt x="1473" y="0"/>
                  </a:lnTo>
                  <a:lnTo>
                    <a:pt x="1509" y="0"/>
                  </a:lnTo>
                  <a:lnTo>
                    <a:pt x="1544" y="1"/>
                  </a:lnTo>
                  <a:lnTo>
                    <a:pt x="1574" y="1"/>
                  </a:lnTo>
                  <a:lnTo>
                    <a:pt x="1601" y="3"/>
                  </a:lnTo>
                  <a:lnTo>
                    <a:pt x="1594" y="50"/>
                  </a:lnTo>
                  <a:lnTo>
                    <a:pt x="1587" y="110"/>
                  </a:lnTo>
                  <a:lnTo>
                    <a:pt x="1582" y="171"/>
                  </a:lnTo>
                  <a:lnTo>
                    <a:pt x="1580" y="218"/>
                  </a:lnTo>
                  <a:lnTo>
                    <a:pt x="1583" y="267"/>
                  </a:lnTo>
                  <a:lnTo>
                    <a:pt x="1587" y="326"/>
                  </a:lnTo>
                  <a:lnTo>
                    <a:pt x="1589" y="386"/>
                  </a:lnTo>
                  <a:lnTo>
                    <a:pt x="1585" y="429"/>
                  </a:lnTo>
                  <a:lnTo>
                    <a:pt x="1583" y="465"/>
                  </a:lnTo>
                  <a:lnTo>
                    <a:pt x="1583" y="507"/>
                  </a:lnTo>
                  <a:lnTo>
                    <a:pt x="1585" y="546"/>
                  </a:lnTo>
                  <a:lnTo>
                    <a:pt x="1589" y="572"/>
                  </a:lnTo>
                  <a:lnTo>
                    <a:pt x="1592" y="597"/>
                  </a:lnTo>
                  <a:lnTo>
                    <a:pt x="1598" y="635"/>
                  </a:lnTo>
                  <a:lnTo>
                    <a:pt x="1598" y="676"/>
                  </a:lnTo>
                  <a:lnTo>
                    <a:pt x="1594" y="705"/>
                  </a:lnTo>
                  <a:lnTo>
                    <a:pt x="1587" y="727"/>
                  </a:lnTo>
                  <a:lnTo>
                    <a:pt x="1582" y="752"/>
                  </a:lnTo>
                  <a:lnTo>
                    <a:pt x="1582" y="776"/>
                  </a:lnTo>
                  <a:lnTo>
                    <a:pt x="1585" y="801"/>
                  </a:lnTo>
                  <a:lnTo>
                    <a:pt x="1592" y="826"/>
                  </a:lnTo>
                  <a:lnTo>
                    <a:pt x="1596" y="859"/>
                  </a:lnTo>
                  <a:lnTo>
                    <a:pt x="1596" y="889"/>
                  </a:lnTo>
                  <a:lnTo>
                    <a:pt x="1592" y="917"/>
                  </a:lnTo>
                  <a:lnTo>
                    <a:pt x="1589" y="947"/>
                  </a:lnTo>
                  <a:lnTo>
                    <a:pt x="1585" y="983"/>
                  </a:lnTo>
                  <a:lnTo>
                    <a:pt x="1585" y="1019"/>
                  </a:lnTo>
                  <a:lnTo>
                    <a:pt x="1589" y="1047"/>
                  </a:lnTo>
                  <a:lnTo>
                    <a:pt x="1592" y="1075"/>
                  </a:lnTo>
                  <a:lnTo>
                    <a:pt x="1592" y="1117"/>
                  </a:lnTo>
                  <a:lnTo>
                    <a:pt x="1589" y="1162"/>
                  </a:lnTo>
                  <a:lnTo>
                    <a:pt x="1583" y="1202"/>
                  </a:lnTo>
                  <a:lnTo>
                    <a:pt x="1576" y="1258"/>
                  </a:lnTo>
                  <a:lnTo>
                    <a:pt x="1573" y="1343"/>
                  </a:lnTo>
                  <a:lnTo>
                    <a:pt x="1573" y="1427"/>
                  </a:lnTo>
                  <a:lnTo>
                    <a:pt x="1578" y="1487"/>
                  </a:lnTo>
                  <a:lnTo>
                    <a:pt x="1560" y="1487"/>
                  </a:lnTo>
                  <a:lnTo>
                    <a:pt x="1538" y="1487"/>
                  </a:lnTo>
                  <a:lnTo>
                    <a:pt x="1515" y="1487"/>
                  </a:lnTo>
                  <a:lnTo>
                    <a:pt x="1491" y="1487"/>
                  </a:lnTo>
                  <a:lnTo>
                    <a:pt x="1468" y="1487"/>
                  </a:lnTo>
                  <a:lnTo>
                    <a:pt x="1448" y="1487"/>
                  </a:lnTo>
                  <a:lnTo>
                    <a:pt x="1430" y="1489"/>
                  </a:lnTo>
                  <a:lnTo>
                    <a:pt x="1417" y="1489"/>
                  </a:lnTo>
                  <a:lnTo>
                    <a:pt x="1405" y="1489"/>
                  </a:lnTo>
                  <a:lnTo>
                    <a:pt x="1389" y="1491"/>
                  </a:lnTo>
                  <a:lnTo>
                    <a:pt x="1371" y="1491"/>
                  </a:lnTo>
                  <a:lnTo>
                    <a:pt x="1351" y="1491"/>
                  </a:lnTo>
                  <a:lnTo>
                    <a:pt x="1331" y="1491"/>
                  </a:lnTo>
                  <a:lnTo>
                    <a:pt x="1311" y="1491"/>
                  </a:lnTo>
                  <a:lnTo>
                    <a:pt x="1293" y="1489"/>
                  </a:lnTo>
                  <a:lnTo>
                    <a:pt x="1277" y="1487"/>
                  </a:lnTo>
                  <a:lnTo>
                    <a:pt x="1262" y="1485"/>
                  </a:lnTo>
                  <a:lnTo>
                    <a:pt x="1246" y="1483"/>
                  </a:lnTo>
                  <a:lnTo>
                    <a:pt x="1230" y="1482"/>
                  </a:lnTo>
                  <a:lnTo>
                    <a:pt x="1214" y="1482"/>
                  </a:lnTo>
                  <a:lnTo>
                    <a:pt x="1196" y="1483"/>
                  </a:lnTo>
                  <a:lnTo>
                    <a:pt x="1176" y="1483"/>
                  </a:lnTo>
                  <a:lnTo>
                    <a:pt x="1158" y="1485"/>
                  </a:lnTo>
                  <a:lnTo>
                    <a:pt x="1138" y="1487"/>
                  </a:lnTo>
                  <a:lnTo>
                    <a:pt x="1125" y="1487"/>
                  </a:lnTo>
                  <a:lnTo>
                    <a:pt x="1109" y="1489"/>
                  </a:lnTo>
                  <a:lnTo>
                    <a:pt x="1091" y="1489"/>
                  </a:lnTo>
                  <a:lnTo>
                    <a:pt x="1068" y="1491"/>
                  </a:lnTo>
                  <a:lnTo>
                    <a:pt x="1042" y="1491"/>
                  </a:lnTo>
                  <a:lnTo>
                    <a:pt x="1017" y="1491"/>
                  </a:lnTo>
                  <a:lnTo>
                    <a:pt x="988" y="1492"/>
                  </a:lnTo>
                  <a:lnTo>
                    <a:pt x="961" y="1492"/>
                  </a:lnTo>
                  <a:lnTo>
                    <a:pt x="932" y="1491"/>
                  </a:lnTo>
                  <a:lnTo>
                    <a:pt x="903" y="1491"/>
                  </a:lnTo>
                  <a:lnTo>
                    <a:pt x="878" y="1491"/>
                  </a:lnTo>
                  <a:lnTo>
                    <a:pt x="853" y="1489"/>
                  </a:lnTo>
                  <a:lnTo>
                    <a:pt x="829" y="1487"/>
                  </a:lnTo>
                  <a:lnTo>
                    <a:pt x="811" y="1483"/>
                  </a:lnTo>
                  <a:lnTo>
                    <a:pt x="795" y="1480"/>
                  </a:lnTo>
                  <a:lnTo>
                    <a:pt x="783" y="1476"/>
                  </a:lnTo>
                  <a:lnTo>
                    <a:pt x="754" y="1480"/>
                  </a:lnTo>
                  <a:lnTo>
                    <a:pt x="727" y="1482"/>
                  </a:lnTo>
                  <a:lnTo>
                    <a:pt x="698" y="1483"/>
                  </a:lnTo>
                  <a:lnTo>
                    <a:pt x="671" y="1485"/>
                  </a:lnTo>
                  <a:lnTo>
                    <a:pt x="645" y="1485"/>
                  </a:lnTo>
                  <a:lnTo>
                    <a:pt x="620" y="1487"/>
                  </a:lnTo>
                  <a:lnTo>
                    <a:pt x="595" y="1487"/>
                  </a:lnTo>
                  <a:lnTo>
                    <a:pt x="572" y="1487"/>
                  </a:lnTo>
                  <a:lnTo>
                    <a:pt x="550" y="1487"/>
                  </a:lnTo>
                  <a:lnTo>
                    <a:pt x="530" y="1487"/>
                  </a:lnTo>
                  <a:lnTo>
                    <a:pt x="510" y="1487"/>
                  </a:lnTo>
                  <a:lnTo>
                    <a:pt x="494" y="1485"/>
                  </a:lnTo>
                  <a:lnTo>
                    <a:pt x="478" y="1485"/>
                  </a:lnTo>
                  <a:lnTo>
                    <a:pt x="465" y="1483"/>
                  </a:lnTo>
                  <a:lnTo>
                    <a:pt x="454" y="1483"/>
                  </a:lnTo>
                  <a:lnTo>
                    <a:pt x="445" y="1482"/>
                  </a:lnTo>
                  <a:lnTo>
                    <a:pt x="424" y="1483"/>
                  </a:lnTo>
                  <a:lnTo>
                    <a:pt x="398" y="1485"/>
                  </a:lnTo>
                  <a:lnTo>
                    <a:pt x="368" y="1485"/>
                  </a:lnTo>
                  <a:lnTo>
                    <a:pt x="335" y="1487"/>
                  </a:lnTo>
                  <a:lnTo>
                    <a:pt x="301" y="1487"/>
                  </a:lnTo>
                  <a:lnTo>
                    <a:pt x="267" y="1487"/>
                  </a:lnTo>
                  <a:lnTo>
                    <a:pt x="231" y="1487"/>
                  </a:lnTo>
                  <a:lnTo>
                    <a:pt x="195" y="1487"/>
                  </a:lnTo>
                  <a:lnTo>
                    <a:pt x="160" y="1485"/>
                  </a:lnTo>
                  <a:lnTo>
                    <a:pt x="126" y="1483"/>
                  </a:lnTo>
                  <a:lnTo>
                    <a:pt x="95" y="1482"/>
                  </a:lnTo>
                  <a:lnTo>
                    <a:pt x="68" y="1480"/>
                  </a:lnTo>
                  <a:lnTo>
                    <a:pt x="45" y="1476"/>
                  </a:lnTo>
                  <a:lnTo>
                    <a:pt x="27" y="1474"/>
                  </a:lnTo>
                  <a:lnTo>
                    <a:pt x="14" y="1469"/>
                  </a:lnTo>
                  <a:lnTo>
                    <a:pt x="7" y="1465"/>
                  </a:lnTo>
                  <a:lnTo>
                    <a:pt x="12" y="1418"/>
                  </a:lnTo>
                  <a:lnTo>
                    <a:pt x="16" y="1362"/>
                  </a:lnTo>
                  <a:lnTo>
                    <a:pt x="16" y="1308"/>
                  </a:lnTo>
                  <a:lnTo>
                    <a:pt x="12" y="1272"/>
                  </a:lnTo>
                  <a:lnTo>
                    <a:pt x="11" y="1232"/>
                  </a:lnTo>
                  <a:lnTo>
                    <a:pt x="11" y="1175"/>
                  </a:lnTo>
                  <a:lnTo>
                    <a:pt x="12" y="1119"/>
                  </a:lnTo>
                  <a:lnTo>
                    <a:pt x="18" y="1081"/>
                  </a:lnTo>
                  <a:lnTo>
                    <a:pt x="23" y="1048"/>
                  </a:lnTo>
                  <a:lnTo>
                    <a:pt x="23" y="998"/>
                  </a:lnTo>
                  <a:lnTo>
                    <a:pt x="21" y="945"/>
                  </a:lnTo>
                  <a:lnTo>
                    <a:pt x="18" y="906"/>
                  </a:lnTo>
                  <a:lnTo>
                    <a:pt x="14" y="871"/>
                  </a:lnTo>
                  <a:lnTo>
                    <a:pt x="11" y="830"/>
                  </a:lnTo>
                  <a:lnTo>
                    <a:pt x="9" y="788"/>
                  </a:lnTo>
                  <a:lnTo>
                    <a:pt x="12" y="752"/>
                  </a:lnTo>
                  <a:lnTo>
                    <a:pt x="14" y="713"/>
                  </a:lnTo>
                  <a:lnTo>
                    <a:pt x="12" y="664"/>
                  </a:lnTo>
                  <a:lnTo>
                    <a:pt x="11" y="617"/>
                  </a:lnTo>
                  <a:lnTo>
                    <a:pt x="12" y="588"/>
                  </a:lnTo>
                  <a:lnTo>
                    <a:pt x="18" y="566"/>
                  </a:lnTo>
                  <a:lnTo>
                    <a:pt x="21" y="539"/>
                  </a:lnTo>
                  <a:lnTo>
                    <a:pt x="23" y="514"/>
                  </a:lnTo>
                  <a:lnTo>
                    <a:pt x="21" y="498"/>
                  </a:lnTo>
                  <a:lnTo>
                    <a:pt x="16" y="467"/>
                  </a:lnTo>
                  <a:lnTo>
                    <a:pt x="9" y="415"/>
                  </a:lnTo>
                  <a:lnTo>
                    <a:pt x="3" y="359"/>
                  </a:lnTo>
                  <a:lnTo>
                    <a:pt x="3" y="321"/>
                  </a:lnTo>
                  <a:lnTo>
                    <a:pt x="9" y="288"/>
                  </a:lnTo>
                  <a:lnTo>
                    <a:pt x="12" y="247"/>
                  </a:lnTo>
                  <a:lnTo>
                    <a:pt x="12" y="205"/>
                  </a:lnTo>
                  <a:lnTo>
                    <a:pt x="11" y="173"/>
                  </a:lnTo>
                  <a:lnTo>
                    <a:pt x="5" y="139"/>
                  </a:lnTo>
                  <a:lnTo>
                    <a:pt x="2" y="90"/>
                  </a:lnTo>
                  <a:lnTo>
                    <a:pt x="0" y="43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8" name="Freeform 15"/>
            <p:cNvSpPr>
              <a:spLocks/>
            </p:cNvSpPr>
            <p:nvPr/>
          </p:nvSpPr>
          <p:spPr bwMode="auto">
            <a:xfrm>
              <a:off x="2275" y="1297"/>
              <a:ext cx="135" cy="13"/>
            </a:xfrm>
            <a:custGeom>
              <a:avLst/>
              <a:gdLst>
                <a:gd name="T0" fmla="*/ 0 w 269"/>
                <a:gd name="T1" fmla="*/ 1 h 25"/>
                <a:gd name="T2" fmla="*/ 1 w 269"/>
                <a:gd name="T3" fmla="*/ 1 h 25"/>
                <a:gd name="T4" fmla="*/ 1 w 269"/>
                <a:gd name="T5" fmla="*/ 1 h 25"/>
                <a:gd name="T6" fmla="*/ 1 w 269"/>
                <a:gd name="T7" fmla="*/ 1 h 25"/>
                <a:gd name="T8" fmla="*/ 2 w 269"/>
                <a:gd name="T9" fmla="*/ 1 h 25"/>
                <a:gd name="T10" fmla="*/ 2 w 269"/>
                <a:gd name="T11" fmla="*/ 1 h 25"/>
                <a:gd name="T12" fmla="*/ 3 w 269"/>
                <a:gd name="T13" fmla="*/ 1 h 25"/>
                <a:gd name="T14" fmla="*/ 3 w 269"/>
                <a:gd name="T15" fmla="*/ 0 h 25"/>
                <a:gd name="T16" fmla="*/ 3 w 269"/>
                <a:gd name="T17" fmla="*/ 0 h 25"/>
                <a:gd name="T18" fmla="*/ 3 w 269"/>
                <a:gd name="T19" fmla="*/ 0 h 25"/>
                <a:gd name="T20" fmla="*/ 3 w 269"/>
                <a:gd name="T21" fmla="*/ 1 h 25"/>
                <a:gd name="T22" fmla="*/ 4 w 269"/>
                <a:gd name="T23" fmla="*/ 1 h 25"/>
                <a:gd name="T24" fmla="*/ 4 w 269"/>
                <a:gd name="T25" fmla="*/ 1 h 25"/>
                <a:gd name="T26" fmla="*/ 5 w 269"/>
                <a:gd name="T27" fmla="*/ 1 h 25"/>
                <a:gd name="T28" fmla="*/ 5 w 269"/>
                <a:gd name="T29" fmla="*/ 1 h 25"/>
                <a:gd name="T30" fmla="*/ 5 w 269"/>
                <a:gd name="T31" fmla="*/ 1 h 25"/>
                <a:gd name="T32" fmla="*/ 6 w 269"/>
                <a:gd name="T33" fmla="*/ 1 h 25"/>
                <a:gd name="T34" fmla="*/ 6 w 269"/>
                <a:gd name="T35" fmla="*/ 1 h 25"/>
                <a:gd name="T36" fmla="*/ 6 w 269"/>
                <a:gd name="T37" fmla="*/ 1 h 25"/>
                <a:gd name="T38" fmla="*/ 7 w 269"/>
                <a:gd name="T39" fmla="*/ 1 h 25"/>
                <a:gd name="T40" fmla="*/ 7 w 269"/>
                <a:gd name="T41" fmla="*/ 1 h 25"/>
                <a:gd name="T42" fmla="*/ 8 w 269"/>
                <a:gd name="T43" fmla="*/ 1 h 25"/>
                <a:gd name="T44" fmla="*/ 8 w 269"/>
                <a:gd name="T45" fmla="*/ 0 h 25"/>
                <a:gd name="T46" fmla="*/ 9 w 269"/>
                <a:gd name="T47" fmla="*/ 0 h 25"/>
                <a:gd name="T48" fmla="*/ 9 w 269"/>
                <a:gd name="T49" fmla="*/ 0 h 25"/>
                <a:gd name="T50" fmla="*/ 9 w 269"/>
                <a:gd name="T51" fmla="*/ 1 h 25"/>
                <a:gd name="T52" fmla="*/ 9 w 269"/>
                <a:gd name="T53" fmla="*/ 1 h 25"/>
                <a:gd name="T54" fmla="*/ 9 w 269"/>
                <a:gd name="T55" fmla="*/ 1 h 25"/>
                <a:gd name="T56" fmla="*/ 8 w 269"/>
                <a:gd name="T57" fmla="*/ 1 h 25"/>
                <a:gd name="T58" fmla="*/ 8 w 269"/>
                <a:gd name="T59" fmla="*/ 1 h 25"/>
                <a:gd name="T60" fmla="*/ 7 w 269"/>
                <a:gd name="T61" fmla="*/ 1 h 25"/>
                <a:gd name="T62" fmla="*/ 6 w 269"/>
                <a:gd name="T63" fmla="*/ 1 h 25"/>
                <a:gd name="T64" fmla="*/ 6 w 269"/>
                <a:gd name="T65" fmla="*/ 1 h 25"/>
                <a:gd name="T66" fmla="*/ 5 w 269"/>
                <a:gd name="T67" fmla="*/ 1 h 25"/>
                <a:gd name="T68" fmla="*/ 4 w 269"/>
                <a:gd name="T69" fmla="*/ 1 h 25"/>
                <a:gd name="T70" fmla="*/ 4 w 269"/>
                <a:gd name="T71" fmla="*/ 1 h 25"/>
                <a:gd name="T72" fmla="*/ 3 w 269"/>
                <a:gd name="T73" fmla="*/ 1 h 25"/>
                <a:gd name="T74" fmla="*/ 3 w 269"/>
                <a:gd name="T75" fmla="*/ 1 h 25"/>
                <a:gd name="T76" fmla="*/ 3 w 269"/>
                <a:gd name="T77" fmla="*/ 1 h 25"/>
                <a:gd name="T78" fmla="*/ 2 w 269"/>
                <a:gd name="T79" fmla="*/ 1 h 25"/>
                <a:gd name="T80" fmla="*/ 2 w 269"/>
                <a:gd name="T81" fmla="*/ 1 h 25"/>
                <a:gd name="T82" fmla="*/ 1 w 269"/>
                <a:gd name="T83" fmla="*/ 1 h 25"/>
                <a:gd name="T84" fmla="*/ 1 w 269"/>
                <a:gd name="T85" fmla="*/ 1 h 25"/>
                <a:gd name="T86" fmla="*/ 1 w 269"/>
                <a:gd name="T87" fmla="*/ 1 h 25"/>
                <a:gd name="T88" fmla="*/ 1 w 269"/>
                <a:gd name="T89" fmla="*/ 1 h 25"/>
                <a:gd name="T90" fmla="*/ 0 w 269"/>
                <a:gd name="T91" fmla="*/ 1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" h="25">
                  <a:moveTo>
                    <a:pt x="0" y="18"/>
                  </a:moveTo>
                  <a:lnTo>
                    <a:pt x="7" y="16"/>
                  </a:lnTo>
                  <a:lnTo>
                    <a:pt x="16" y="14"/>
                  </a:lnTo>
                  <a:lnTo>
                    <a:pt x="29" y="11"/>
                  </a:lnTo>
                  <a:lnTo>
                    <a:pt x="41" y="9"/>
                  </a:lnTo>
                  <a:lnTo>
                    <a:pt x="54" y="5"/>
                  </a:lnTo>
                  <a:lnTo>
                    <a:pt x="65" y="2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103" y="2"/>
                  </a:lnTo>
                  <a:lnTo>
                    <a:pt x="117" y="3"/>
                  </a:lnTo>
                  <a:lnTo>
                    <a:pt x="132" y="5"/>
                  </a:lnTo>
                  <a:lnTo>
                    <a:pt x="144" y="5"/>
                  </a:lnTo>
                  <a:lnTo>
                    <a:pt x="155" y="7"/>
                  </a:lnTo>
                  <a:lnTo>
                    <a:pt x="162" y="7"/>
                  </a:lnTo>
                  <a:lnTo>
                    <a:pt x="169" y="7"/>
                  </a:lnTo>
                  <a:lnTo>
                    <a:pt x="182" y="5"/>
                  </a:lnTo>
                  <a:lnTo>
                    <a:pt x="198" y="3"/>
                  </a:lnTo>
                  <a:lnTo>
                    <a:pt x="216" y="3"/>
                  </a:lnTo>
                  <a:lnTo>
                    <a:pt x="233" y="2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67" y="5"/>
                  </a:lnTo>
                  <a:lnTo>
                    <a:pt x="265" y="12"/>
                  </a:lnTo>
                  <a:lnTo>
                    <a:pt x="260" y="20"/>
                  </a:lnTo>
                  <a:lnTo>
                    <a:pt x="256" y="23"/>
                  </a:lnTo>
                  <a:lnTo>
                    <a:pt x="236" y="21"/>
                  </a:lnTo>
                  <a:lnTo>
                    <a:pt x="215" y="21"/>
                  </a:lnTo>
                  <a:lnTo>
                    <a:pt x="191" y="21"/>
                  </a:lnTo>
                  <a:lnTo>
                    <a:pt x="166" y="20"/>
                  </a:lnTo>
                  <a:lnTo>
                    <a:pt x="142" y="20"/>
                  </a:lnTo>
                  <a:lnTo>
                    <a:pt x="121" y="20"/>
                  </a:lnTo>
                  <a:lnTo>
                    <a:pt x="103" y="21"/>
                  </a:lnTo>
                  <a:lnTo>
                    <a:pt x="88" y="21"/>
                  </a:lnTo>
                  <a:lnTo>
                    <a:pt x="77" y="21"/>
                  </a:lnTo>
                  <a:lnTo>
                    <a:pt x="65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5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3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9" name="Freeform 16"/>
            <p:cNvSpPr>
              <a:spLocks/>
            </p:cNvSpPr>
            <p:nvPr/>
          </p:nvSpPr>
          <p:spPr bwMode="auto">
            <a:xfrm>
              <a:off x="2569" y="1338"/>
              <a:ext cx="22" cy="107"/>
            </a:xfrm>
            <a:custGeom>
              <a:avLst/>
              <a:gdLst>
                <a:gd name="T0" fmla="*/ 1 w 43"/>
                <a:gd name="T1" fmla="*/ 0 h 215"/>
                <a:gd name="T2" fmla="*/ 1 w 43"/>
                <a:gd name="T3" fmla="*/ 0 h 215"/>
                <a:gd name="T4" fmla="*/ 1 w 43"/>
                <a:gd name="T5" fmla="*/ 0 h 215"/>
                <a:gd name="T6" fmla="*/ 2 w 43"/>
                <a:gd name="T7" fmla="*/ 1 h 215"/>
                <a:gd name="T8" fmla="*/ 2 w 43"/>
                <a:gd name="T9" fmla="*/ 1 h 215"/>
                <a:gd name="T10" fmla="*/ 2 w 43"/>
                <a:gd name="T11" fmla="*/ 2 h 215"/>
                <a:gd name="T12" fmla="*/ 1 w 43"/>
                <a:gd name="T13" fmla="*/ 3 h 215"/>
                <a:gd name="T14" fmla="*/ 1 w 43"/>
                <a:gd name="T15" fmla="*/ 4 h 215"/>
                <a:gd name="T16" fmla="*/ 1 w 43"/>
                <a:gd name="T17" fmla="*/ 5 h 215"/>
                <a:gd name="T18" fmla="*/ 1 w 43"/>
                <a:gd name="T19" fmla="*/ 5 h 215"/>
                <a:gd name="T20" fmla="*/ 1 w 43"/>
                <a:gd name="T21" fmla="*/ 6 h 215"/>
                <a:gd name="T22" fmla="*/ 1 w 43"/>
                <a:gd name="T23" fmla="*/ 6 h 215"/>
                <a:gd name="T24" fmla="*/ 1 w 43"/>
                <a:gd name="T25" fmla="*/ 6 h 215"/>
                <a:gd name="T26" fmla="*/ 0 w 43"/>
                <a:gd name="T27" fmla="*/ 6 h 215"/>
                <a:gd name="T28" fmla="*/ 0 w 43"/>
                <a:gd name="T29" fmla="*/ 5 h 215"/>
                <a:gd name="T30" fmla="*/ 0 w 43"/>
                <a:gd name="T31" fmla="*/ 4 h 215"/>
                <a:gd name="T32" fmla="*/ 0 w 43"/>
                <a:gd name="T33" fmla="*/ 4 h 215"/>
                <a:gd name="T34" fmla="*/ 0 w 43"/>
                <a:gd name="T35" fmla="*/ 3 h 215"/>
                <a:gd name="T36" fmla="*/ 0 w 43"/>
                <a:gd name="T37" fmla="*/ 2 h 215"/>
                <a:gd name="T38" fmla="*/ 0 w 43"/>
                <a:gd name="T39" fmla="*/ 1 h 215"/>
                <a:gd name="T40" fmla="*/ 1 w 43"/>
                <a:gd name="T41" fmla="*/ 0 h 215"/>
                <a:gd name="T42" fmla="*/ 1 w 43"/>
                <a:gd name="T43" fmla="*/ 0 h 2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" h="215">
                  <a:moveTo>
                    <a:pt x="5" y="0"/>
                  </a:moveTo>
                  <a:lnTo>
                    <a:pt x="14" y="11"/>
                  </a:lnTo>
                  <a:lnTo>
                    <a:pt x="27" y="29"/>
                  </a:lnTo>
                  <a:lnTo>
                    <a:pt x="40" y="45"/>
                  </a:lnTo>
                  <a:lnTo>
                    <a:pt x="43" y="56"/>
                  </a:lnTo>
                  <a:lnTo>
                    <a:pt x="38" y="76"/>
                  </a:lnTo>
                  <a:lnTo>
                    <a:pt x="27" y="116"/>
                  </a:lnTo>
                  <a:lnTo>
                    <a:pt x="18" y="155"/>
                  </a:lnTo>
                  <a:lnTo>
                    <a:pt x="13" y="175"/>
                  </a:lnTo>
                  <a:lnTo>
                    <a:pt x="14" y="184"/>
                  </a:lnTo>
                  <a:lnTo>
                    <a:pt x="16" y="197"/>
                  </a:lnTo>
                  <a:lnTo>
                    <a:pt x="18" y="208"/>
                  </a:lnTo>
                  <a:lnTo>
                    <a:pt x="20" y="215"/>
                  </a:lnTo>
                  <a:lnTo>
                    <a:pt x="0" y="21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0" y="132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0" y="52"/>
                  </a:lnTo>
                  <a:lnTo>
                    <a:pt x="2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0" name="Freeform 17"/>
            <p:cNvSpPr>
              <a:spLocks/>
            </p:cNvSpPr>
            <p:nvPr/>
          </p:nvSpPr>
          <p:spPr bwMode="auto">
            <a:xfrm>
              <a:off x="2564" y="1458"/>
              <a:ext cx="14" cy="42"/>
            </a:xfrm>
            <a:custGeom>
              <a:avLst/>
              <a:gdLst>
                <a:gd name="T0" fmla="*/ 1 w 27"/>
                <a:gd name="T1" fmla="*/ 0 h 83"/>
                <a:gd name="T2" fmla="*/ 1 w 27"/>
                <a:gd name="T3" fmla="*/ 1 h 83"/>
                <a:gd name="T4" fmla="*/ 1 w 27"/>
                <a:gd name="T5" fmla="*/ 2 h 83"/>
                <a:gd name="T6" fmla="*/ 1 w 27"/>
                <a:gd name="T7" fmla="*/ 3 h 83"/>
                <a:gd name="T8" fmla="*/ 1 w 27"/>
                <a:gd name="T9" fmla="*/ 3 h 83"/>
                <a:gd name="T10" fmla="*/ 1 w 27"/>
                <a:gd name="T11" fmla="*/ 3 h 83"/>
                <a:gd name="T12" fmla="*/ 1 w 27"/>
                <a:gd name="T13" fmla="*/ 3 h 83"/>
                <a:gd name="T14" fmla="*/ 1 w 27"/>
                <a:gd name="T15" fmla="*/ 3 h 83"/>
                <a:gd name="T16" fmla="*/ 1 w 27"/>
                <a:gd name="T17" fmla="*/ 3 h 83"/>
                <a:gd name="T18" fmla="*/ 1 w 27"/>
                <a:gd name="T19" fmla="*/ 3 h 83"/>
                <a:gd name="T20" fmla="*/ 0 w 27"/>
                <a:gd name="T21" fmla="*/ 2 h 83"/>
                <a:gd name="T22" fmla="*/ 0 w 27"/>
                <a:gd name="T23" fmla="*/ 1 h 83"/>
                <a:gd name="T24" fmla="*/ 1 w 27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3">
                  <a:moveTo>
                    <a:pt x="2" y="0"/>
                  </a:moveTo>
                  <a:lnTo>
                    <a:pt x="9" y="20"/>
                  </a:lnTo>
                  <a:lnTo>
                    <a:pt x="18" y="43"/>
                  </a:lnTo>
                  <a:lnTo>
                    <a:pt x="25" y="65"/>
                  </a:lnTo>
                  <a:lnTo>
                    <a:pt x="27" y="78"/>
                  </a:lnTo>
                  <a:lnTo>
                    <a:pt x="24" y="79"/>
                  </a:lnTo>
                  <a:lnTo>
                    <a:pt x="16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49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1" name="Freeform 18"/>
            <p:cNvSpPr>
              <a:spLocks/>
            </p:cNvSpPr>
            <p:nvPr/>
          </p:nvSpPr>
          <p:spPr bwMode="auto">
            <a:xfrm>
              <a:off x="2563" y="1934"/>
              <a:ext cx="29" cy="118"/>
            </a:xfrm>
            <a:custGeom>
              <a:avLst/>
              <a:gdLst>
                <a:gd name="T0" fmla="*/ 1 w 58"/>
                <a:gd name="T1" fmla="*/ 0 h 237"/>
                <a:gd name="T2" fmla="*/ 1 w 58"/>
                <a:gd name="T3" fmla="*/ 0 h 237"/>
                <a:gd name="T4" fmla="*/ 1 w 58"/>
                <a:gd name="T5" fmla="*/ 1 h 237"/>
                <a:gd name="T6" fmla="*/ 1 w 58"/>
                <a:gd name="T7" fmla="*/ 1 h 237"/>
                <a:gd name="T8" fmla="*/ 1 w 58"/>
                <a:gd name="T9" fmla="*/ 2 h 237"/>
                <a:gd name="T10" fmla="*/ 2 w 58"/>
                <a:gd name="T11" fmla="*/ 3 h 237"/>
                <a:gd name="T12" fmla="*/ 2 w 58"/>
                <a:gd name="T13" fmla="*/ 4 h 237"/>
                <a:gd name="T14" fmla="*/ 2 w 58"/>
                <a:gd name="T15" fmla="*/ 5 h 237"/>
                <a:gd name="T16" fmla="*/ 2 w 58"/>
                <a:gd name="T17" fmla="*/ 5 h 237"/>
                <a:gd name="T18" fmla="*/ 2 w 58"/>
                <a:gd name="T19" fmla="*/ 6 h 237"/>
                <a:gd name="T20" fmla="*/ 1 w 58"/>
                <a:gd name="T21" fmla="*/ 6 h 237"/>
                <a:gd name="T22" fmla="*/ 1 w 58"/>
                <a:gd name="T23" fmla="*/ 7 h 237"/>
                <a:gd name="T24" fmla="*/ 1 w 58"/>
                <a:gd name="T25" fmla="*/ 7 h 237"/>
                <a:gd name="T26" fmla="*/ 1 w 58"/>
                <a:gd name="T27" fmla="*/ 7 h 237"/>
                <a:gd name="T28" fmla="*/ 0 w 58"/>
                <a:gd name="T29" fmla="*/ 7 h 237"/>
                <a:gd name="T30" fmla="*/ 0 w 58"/>
                <a:gd name="T31" fmla="*/ 6 h 237"/>
                <a:gd name="T32" fmla="*/ 1 w 58"/>
                <a:gd name="T33" fmla="*/ 6 h 237"/>
                <a:gd name="T34" fmla="*/ 1 w 58"/>
                <a:gd name="T35" fmla="*/ 6 h 237"/>
                <a:gd name="T36" fmla="*/ 1 w 58"/>
                <a:gd name="T37" fmla="*/ 6 h 237"/>
                <a:gd name="T38" fmla="*/ 1 w 58"/>
                <a:gd name="T39" fmla="*/ 5 h 237"/>
                <a:gd name="T40" fmla="*/ 1 w 58"/>
                <a:gd name="T41" fmla="*/ 5 h 237"/>
                <a:gd name="T42" fmla="*/ 1 w 58"/>
                <a:gd name="T43" fmla="*/ 5 h 237"/>
                <a:gd name="T44" fmla="*/ 1 w 58"/>
                <a:gd name="T45" fmla="*/ 4 h 237"/>
                <a:gd name="T46" fmla="*/ 1 w 58"/>
                <a:gd name="T47" fmla="*/ 3 h 237"/>
                <a:gd name="T48" fmla="*/ 1 w 58"/>
                <a:gd name="T49" fmla="*/ 3 h 237"/>
                <a:gd name="T50" fmla="*/ 1 w 58"/>
                <a:gd name="T51" fmla="*/ 2 h 237"/>
                <a:gd name="T52" fmla="*/ 1 w 58"/>
                <a:gd name="T53" fmla="*/ 1 h 237"/>
                <a:gd name="T54" fmla="*/ 1 w 58"/>
                <a:gd name="T55" fmla="*/ 0 h 237"/>
                <a:gd name="T56" fmla="*/ 1 w 58"/>
                <a:gd name="T57" fmla="*/ 0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237">
                  <a:moveTo>
                    <a:pt x="13" y="0"/>
                  </a:moveTo>
                  <a:lnTo>
                    <a:pt x="18" y="11"/>
                  </a:lnTo>
                  <a:lnTo>
                    <a:pt x="26" y="33"/>
                  </a:lnTo>
                  <a:lnTo>
                    <a:pt x="29" y="58"/>
                  </a:lnTo>
                  <a:lnTo>
                    <a:pt x="27" y="82"/>
                  </a:lnTo>
                  <a:lnTo>
                    <a:pt x="36" y="110"/>
                  </a:lnTo>
                  <a:lnTo>
                    <a:pt x="45" y="143"/>
                  </a:lnTo>
                  <a:lnTo>
                    <a:pt x="54" y="170"/>
                  </a:lnTo>
                  <a:lnTo>
                    <a:pt x="58" y="186"/>
                  </a:lnTo>
                  <a:lnTo>
                    <a:pt x="44" y="202"/>
                  </a:lnTo>
                  <a:lnTo>
                    <a:pt x="27" y="219"/>
                  </a:lnTo>
                  <a:lnTo>
                    <a:pt x="15" y="231"/>
                  </a:lnTo>
                  <a:lnTo>
                    <a:pt x="6" y="237"/>
                  </a:lnTo>
                  <a:lnTo>
                    <a:pt x="2" y="233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10"/>
                  </a:lnTo>
                  <a:lnTo>
                    <a:pt x="7" y="204"/>
                  </a:lnTo>
                  <a:lnTo>
                    <a:pt x="15" y="195"/>
                  </a:lnTo>
                  <a:lnTo>
                    <a:pt x="20" y="184"/>
                  </a:lnTo>
                  <a:lnTo>
                    <a:pt x="20" y="175"/>
                  </a:lnTo>
                  <a:lnTo>
                    <a:pt x="17" y="161"/>
                  </a:lnTo>
                  <a:lnTo>
                    <a:pt x="11" y="139"/>
                  </a:lnTo>
                  <a:lnTo>
                    <a:pt x="6" y="116"/>
                  </a:lnTo>
                  <a:lnTo>
                    <a:pt x="4" y="98"/>
                  </a:lnTo>
                  <a:lnTo>
                    <a:pt x="6" y="76"/>
                  </a:lnTo>
                  <a:lnTo>
                    <a:pt x="6" y="45"/>
                  </a:lnTo>
                  <a:lnTo>
                    <a:pt x="9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2" name="Freeform 19"/>
            <p:cNvSpPr>
              <a:spLocks/>
            </p:cNvSpPr>
            <p:nvPr/>
          </p:nvSpPr>
          <p:spPr bwMode="auto">
            <a:xfrm>
              <a:off x="1772" y="2070"/>
              <a:ext cx="143" cy="23"/>
            </a:xfrm>
            <a:custGeom>
              <a:avLst/>
              <a:gdLst>
                <a:gd name="T0" fmla="*/ 9 w 285"/>
                <a:gd name="T1" fmla="*/ 0 h 47"/>
                <a:gd name="T2" fmla="*/ 9 w 285"/>
                <a:gd name="T3" fmla="*/ 0 h 47"/>
                <a:gd name="T4" fmla="*/ 8 w 285"/>
                <a:gd name="T5" fmla="*/ 0 h 47"/>
                <a:gd name="T6" fmla="*/ 6 w 285"/>
                <a:gd name="T7" fmla="*/ 0 h 47"/>
                <a:gd name="T8" fmla="*/ 5 w 285"/>
                <a:gd name="T9" fmla="*/ 1 h 47"/>
                <a:gd name="T10" fmla="*/ 4 w 285"/>
                <a:gd name="T11" fmla="*/ 1 h 47"/>
                <a:gd name="T12" fmla="*/ 3 w 285"/>
                <a:gd name="T13" fmla="*/ 1 h 47"/>
                <a:gd name="T14" fmla="*/ 2 w 285"/>
                <a:gd name="T15" fmla="*/ 1 h 47"/>
                <a:gd name="T16" fmla="*/ 1 w 285"/>
                <a:gd name="T17" fmla="*/ 1 h 47"/>
                <a:gd name="T18" fmla="*/ 1 w 285"/>
                <a:gd name="T19" fmla="*/ 1 h 47"/>
                <a:gd name="T20" fmla="*/ 1 w 285"/>
                <a:gd name="T21" fmla="*/ 0 h 47"/>
                <a:gd name="T22" fmla="*/ 0 w 285"/>
                <a:gd name="T23" fmla="*/ 0 h 47"/>
                <a:gd name="T24" fmla="*/ 1 w 285"/>
                <a:gd name="T25" fmla="*/ 0 h 47"/>
                <a:gd name="T26" fmla="*/ 1 w 285"/>
                <a:gd name="T27" fmla="*/ 0 h 47"/>
                <a:gd name="T28" fmla="*/ 1 w 285"/>
                <a:gd name="T29" fmla="*/ 0 h 47"/>
                <a:gd name="T30" fmla="*/ 1 w 285"/>
                <a:gd name="T31" fmla="*/ 0 h 47"/>
                <a:gd name="T32" fmla="*/ 2 w 285"/>
                <a:gd name="T33" fmla="*/ 0 h 47"/>
                <a:gd name="T34" fmla="*/ 2 w 285"/>
                <a:gd name="T35" fmla="*/ 0 h 47"/>
                <a:gd name="T36" fmla="*/ 2 w 285"/>
                <a:gd name="T37" fmla="*/ 0 h 47"/>
                <a:gd name="T38" fmla="*/ 2 w 285"/>
                <a:gd name="T39" fmla="*/ 0 h 47"/>
                <a:gd name="T40" fmla="*/ 3 w 285"/>
                <a:gd name="T41" fmla="*/ 0 h 47"/>
                <a:gd name="T42" fmla="*/ 3 w 285"/>
                <a:gd name="T43" fmla="*/ 0 h 47"/>
                <a:gd name="T44" fmla="*/ 3 w 285"/>
                <a:gd name="T45" fmla="*/ 0 h 47"/>
                <a:gd name="T46" fmla="*/ 4 w 285"/>
                <a:gd name="T47" fmla="*/ 0 h 47"/>
                <a:gd name="T48" fmla="*/ 4 w 285"/>
                <a:gd name="T49" fmla="*/ 0 h 47"/>
                <a:gd name="T50" fmla="*/ 5 w 285"/>
                <a:gd name="T51" fmla="*/ 0 h 47"/>
                <a:gd name="T52" fmla="*/ 6 w 285"/>
                <a:gd name="T53" fmla="*/ 0 h 47"/>
                <a:gd name="T54" fmla="*/ 6 w 285"/>
                <a:gd name="T55" fmla="*/ 0 h 47"/>
                <a:gd name="T56" fmla="*/ 7 w 285"/>
                <a:gd name="T57" fmla="*/ 0 h 47"/>
                <a:gd name="T58" fmla="*/ 7 w 285"/>
                <a:gd name="T59" fmla="*/ 0 h 47"/>
                <a:gd name="T60" fmla="*/ 7 w 285"/>
                <a:gd name="T61" fmla="*/ 0 h 47"/>
                <a:gd name="T62" fmla="*/ 8 w 285"/>
                <a:gd name="T63" fmla="*/ 0 h 47"/>
                <a:gd name="T64" fmla="*/ 8 w 285"/>
                <a:gd name="T65" fmla="*/ 0 h 47"/>
                <a:gd name="T66" fmla="*/ 9 w 285"/>
                <a:gd name="T67" fmla="*/ 0 h 47"/>
                <a:gd name="T68" fmla="*/ 9 w 285"/>
                <a:gd name="T69" fmla="*/ 0 h 47"/>
                <a:gd name="T70" fmla="*/ 9 w 285"/>
                <a:gd name="T71" fmla="*/ 0 h 47"/>
                <a:gd name="T72" fmla="*/ 9 w 285"/>
                <a:gd name="T73" fmla="*/ 0 h 47"/>
                <a:gd name="T74" fmla="*/ 9 w 285"/>
                <a:gd name="T75" fmla="*/ 0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47">
                  <a:moveTo>
                    <a:pt x="273" y="25"/>
                  </a:moveTo>
                  <a:lnTo>
                    <a:pt x="257" y="25"/>
                  </a:lnTo>
                  <a:lnTo>
                    <a:pt x="228" y="27"/>
                  </a:lnTo>
                  <a:lnTo>
                    <a:pt x="190" y="31"/>
                  </a:lnTo>
                  <a:lnTo>
                    <a:pt x="146" y="33"/>
                  </a:lnTo>
                  <a:lnTo>
                    <a:pt x="105" y="36"/>
                  </a:lnTo>
                  <a:lnTo>
                    <a:pt x="67" y="40"/>
                  </a:lnTo>
                  <a:lnTo>
                    <a:pt x="36" y="43"/>
                  </a:lnTo>
                  <a:lnTo>
                    <a:pt x="18" y="47"/>
                  </a:lnTo>
                  <a:lnTo>
                    <a:pt x="8" y="40"/>
                  </a:lnTo>
                  <a:lnTo>
                    <a:pt x="2" y="31"/>
                  </a:lnTo>
                  <a:lnTo>
                    <a:pt x="0" y="18"/>
                  </a:lnTo>
                  <a:lnTo>
                    <a:pt x="9" y="0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2" y="11"/>
                  </a:lnTo>
                  <a:lnTo>
                    <a:pt x="49" y="11"/>
                  </a:lnTo>
                  <a:lnTo>
                    <a:pt x="58" y="11"/>
                  </a:lnTo>
                  <a:lnTo>
                    <a:pt x="65" y="11"/>
                  </a:lnTo>
                  <a:lnTo>
                    <a:pt x="76" y="11"/>
                  </a:lnTo>
                  <a:lnTo>
                    <a:pt x="91" y="11"/>
                  </a:lnTo>
                  <a:lnTo>
                    <a:pt x="109" y="13"/>
                  </a:lnTo>
                  <a:lnTo>
                    <a:pt x="128" y="13"/>
                  </a:lnTo>
                  <a:lnTo>
                    <a:pt x="148" y="15"/>
                  </a:lnTo>
                  <a:lnTo>
                    <a:pt x="166" y="16"/>
                  </a:lnTo>
                  <a:lnTo>
                    <a:pt x="183" y="16"/>
                  </a:lnTo>
                  <a:lnTo>
                    <a:pt x="193" y="16"/>
                  </a:lnTo>
                  <a:lnTo>
                    <a:pt x="202" y="16"/>
                  </a:lnTo>
                  <a:lnTo>
                    <a:pt x="215" y="16"/>
                  </a:lnTo>
                  <a:lnTo>
                    <a:pt x="229" y="16"/>
                  </a:lnTo>
                  <a:lnTo>
                    <a:pt x="246" y="15"/>
                  </a:lnTo>
                  <a:lnTo>
                    <a:pt x="258" y="15"/>
                  </a:lnTo>
                  <a:lnTo>
                    <a:pt x="271" y="15"/>
                  </a:lnTo>
                  <a:lnTo>
                    <a:pt x="280" y="15"/>
                  </a:lnTo>
                  <a:lnTo>
                    <a:pt x="285" y="15"/>
                  </a:lnTo>
                  <a:lnTo>
                    <a:pt x="273" y="2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3" name="Freeform 20"/>
            <p:cNvSpPr>
              <a:spLocks/>
            </p:cNvSpPr>
            <p:nvPr/>
          </p:nvSpPr>
          <p:spPr bwMode="auto">
            <a:xfrm>
              <a:off x="1728" y="1644"/>
              <a:ext cx="25" cy="141"/>
            </a:xfrm>
            <a:custGeom>
              <a:avLst/>
              <a:gdLst>
                <a:gd name="T0" fmla="*/ 1 w 51"/>
                <a:gd name="T1" fmla="*/ 0 h 281"/>
                <a:gd name="T2" fmla="*/ 1 w 51"/>
                <a:gd name="T3" fmla="*/ 1 h 281"/>
                <a:gd name="T4" fmla="*/ 1 w 51"/>
                <a:gd name="T5" fmla="*/ 1 h 281"/>
                <a:gd name="T6" fmla="*/ 1 w 51"/>
                <a:gd name="T7" fmla="*/ 1 h 281"/>
                <a:gd name="T8" fmla="*/ 1 w 51"/>
                <a:gd name="T9" fmla="*/ 2 h 281"/>
                <a:gd name="T10" fmla="*/ 1 w 51"/>
                <a:gd name="T11" fmla="*/ 2 h 281"/>
                <a:gd name="T12" fmla="*/ 1 w 51"/>
                <a:gd name="T13" fmla="*/ 2 h 281"/>
                <a:gd name="T14" fmla="*/ 1 w 51"/>
                <a:gd name="T15" fmla="*/ 3 h 281"/>
                <a:gd name="T16" fmla="*/ 1 w 51"/>
                <a:gd name="T17" fmla="*/ 3 h 281"/>
                <a:gd name="T18" fmla="*/ 1 w 51"/>
                <a:gd name="T19" fmla="*/ 3 h 281"/>
                <a:gd name="T20" fmla="*/ 1 w 51"/>
                <a:gd name="T21" fmla="*/ 4 h 281"/>
                <a:gd name="T22" fmla="*/ 1 w 51"/>
                <a:gd name="T23" fmla="*/ 4 h 281"/>
                <a:gd name="T24" fmla="*/ 1 w 51"/>
                <a:gd name="T25" fmla="*/ 4 h 281"/>
                <a:gd name="T26" fmla="*/ 0 w 51"/>
                <a:gd name="T27" fmla="*/ 5 h 281"/>
                <a:gd name="T28" fmla="*/ 0 w 51"/>
                <a:gd name="T29" fmla="*/ 5 h 281"/>
                <a:gd name="T30" fmla="*/ 1 w 51"/>
                <a:gd name="T31" fmla="*/ 5 h 281"/>
                <a:gd name="T32" fmla="*/ 1 w 51"/>
                <a:gd name="T33" fmla="*/ 6 h 281"/>
                <a:gd name="T34" fmla="*/ 1 w 51"/>
                <a:gd name="T35" fmla="*/ 6 h 281"/>
                <a:gd name="T36" fmla="*/ 1 w 51"/>
                <a:gd name="T37" fmla="*/ 7 h 281"/>
                <a:gd name="T38" fmla="*/ 1 w 51"/>
                <a:gd name="T39" fmla="*/ 8 h 281"/>
                <a:gd name="T40" fmla="*/ 1 w 51"/>
                <a:gd name="T41" fmla="*/ 9 h 281"/>
                <a:gd name="T42" fmla="*/ 0 w 51"/>
                <a:gd name="T43" fmla="*/ 9 h 281"/>
                <a:gd name="T44" fmla="*/ 0 w 51"/>
                <a:gd name="T45" fmla="*/ 8 h 281"/>
                <a:gd name="T46" fmla="*/ 0 w 51"/>
                <a:gd name="T47" fmla="*/ 6 h 281"/>
                <a:gd name="T48" fmla="*/ 0 w 51"/>
                <a:gd name="T49" fmla="*/ 5 h 281"/>
                <a:gd name="T50" fmla="*/ 0 w 51"/>
                <a:gd name="T51" fmla="*/ 3 h 281"/>
                <a:gd name="T52" fmla="*/ 0 w 51"/>
                <a:gd name="T53" fmla="*/ 3 h 281"/>
                <a:gd name="T54" fmla="*/ 0 w 51"/>
                <a:gd name="T55" fmla="*/ 2 h 281"/>
                <a:gd name="T56" fmla="*/ 1 w 51"/>
                <a:gd name="T57" fmla="*/ 1 h 281"/>
                <a:gd name="T58" fmla="*/ 1 w 51"/>
                <a:gd name="T59" fmla="*/ 0 h 2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281">
                  <a:moveTo>
                    <a:pt x="47" y="0"/>
                  </a:moveTo>
                  <a:lnTo>
                    <a:pt x="51" y="3"/>
                  </a:lnTo>
                  <a:lnTo>
                    <a:pt x="49" y="12"/>
                  </a:lnTo>
                  <a:lnTo>
                    <a:pt x="45" y="23"/>
                  </a:lnTo>
                  <a:lnTo>
                    <a:pt x="41" y="36"/>
                  </a:lnTo>
                  <a:lnTo>
                    <a:pt x="40" y="49"/>
                  </a:lnTo>
                  <a:lnTo>
                    <a:pt x="41" y="63"/>
                  </a:lnTo>
                  <a:lnTo>
                    <a:pt x="43" y="76"/>
                  </a:lnTo>
                  <a:lnTo>
                    <a:pt x="45" y="86"/>
                  </a:lnTo>
                  <a:lnTo>
                    <a:pt x="45" y="95"/>
                  </a:lnTo>
                  <a:lnTo>
                    <a:pt x="45" y="105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9" y="133"/>
                  </a:lnTo>
                  <a:lnTo>
                    <a:pt x="29" y="142"/>
                  </a:lnTo>
                  <a:lnTo>
                    <a:pt x="32" y="151"/>
                  </a:lnTo>
                  <a:lnTo>
                    <a:pt x="34" y="162"/>
                  </a:lnTo>
                  <a:lnTo>
                    <a:pt x="38" y="182"/>
                  </a:lnTo>
                  <a:lnTo>
                    <a:pt x="40" y="213"/>
                  </a:lnTo>
                  <a:lnTo>
                    <a:pt x="40" y="249"/>
                  </a:lnTo>
                  <a:lnTo>
                    <a:pt x="34" y="281"/>
                  </a:lnTo>
                  <a:lnTo>
                    <a:pt x="27" y="280"/>
                  </a:lnTo>
                  <a:lnTo>
                    <a:pt x="22" y="240"/>
                  </a:lnTo>
                  <a:lnTo>
                    <a:pt x="14" y="186"/>
                  </a:lnTo>
                  <a:lnTo>
                    <a:pt x="5" y="132"/>
                  </a:lnTo>
                  <a:lnTo>
                    <a:pt x="0" y="95"/>
                  </a:lnTo>
                  <a:lnTo>
                    <a:pt x="11" y="68"/>
                  </a:lnTo>
                  <a:lnTo>
                    <a:pt x="22" y="36"/>
                  </a:lnTo>
                  <a:lnTo>
                    <a:pt x="34" y="1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4" name="Freeform 21"/>
            <p:cNvSpPr>
              <a:spLocks/>
            </p:cNvSpPr>
            <p:nvPr/>
          </p:nvSpPr>
          <p:spPr bwMode="auto">
            <a:xfrm>
              <a:off x="1801" y="1344"/>
              <a:ext cx="718" cy="692"/>
            </a:xfrm>
            <a:custGeom>
              <a:avLst/>
              <a:gdLst>
                <a:gd name="T0" fmla="*/ 10 w 1436"/>
                <a:gd name="T1" fmla="*/ 1 h 1384"/>
                <a:gd name="T2" fmla="*/ 13 w 1436"/>
                <a:gd name="T3" fmla="*/ 1 h 1384"/>
                <a:gd name="T4" fmla="*/ 17 w 1436"/>
                <a:gd name="T5" fmla="*/ 3 h 1384"/>
                <a:gd name="T6" fmla="*/ 21 w 1436"/>
                <a:gd name="T7" fmla="*/ 3 h 1384"/>
                <a:gd name="T8" fmla="*/ 24 w 1436"/>
                <a:gd name="T9" fmla="*/ 3 h 1384"/>
                <a:gd name="T10" fmla="*/ 28 w 1436"/>
                <a:gd name="T11" fmla="*/ 1 h 1384"/>
                <a:gd name="T12" fmla="*/ 32 w 1436"/>
                <a:gd name="T13" fmla="*/ 1 h 1384"/>
                <a:gd name="T14" fmla="*/ 37 w 1436"/>
                <a:gd name="T15" fmla="*/ 3 h 1384"/>
                <a:gd name="T16" fmla="*/ 40 w 1436"/>
                <a:gd name="T17" fmla="*/ 2 h 1384"/>
                <a:gd name="T18" fmla="*/ 41 w 1436"/>
                <a:gd name="T19" fmla="*/ 3 h 1384"/>
                <a:gd name="T20" fmla="*/ 44 w 1436"/>
                <a:gd name="T21" fmla="*/ 3 h 1384"/>
                <a:gd name="T22" fmla="*/ 42 w 1436"/>
                <a:gd name="T23" fmla="*/ 5 h 1384"/>
                <a:gd name="T24" fmla="*/ 43 w 1436"/>
                <a:gd name="T25" fmla="*/ 7 h 1384"/>
                <a:gd name="T26" fmla="*/ 41 w 1436"/>
                <a:gd name="T27" fmla="*/ 8 h 1384"/>
                <a:gd name="T28" fmla="*/ 44 w 1436"/>
                <a:gd name="T29" fmla="*/ 11 h 1384"/>
                <a:gd name="T30" fmla="*/ 45 w 1436"/>
                <a:gd name="T31" fmla="*/ 12 h 1384"/>
                <a:gd name="T32" fmla="*/ 44 w 1436"/>
                <a:gd name="T33" fmla="*/ 14 h 1384"/>
                <a:gd name="T34" fmla="*/ 43 w 1436"/>
                <a:gd name="T35" fmla="*/ 16 h 1384"/>
                <a:gd name="T36" fmla="*/ 41 w 1436"/>
                <a:gd name="T37" fmla="*/ 18 h 1384"/>
                <a:gd name="T38" fmla="*/ 43 w 1436"/>
                <a:gd name="T39" fmla="*/ 19 h 1384"/>
                <a:gd name="T40" fmla="*/ 42 w 1436"/>
                <a:gd name="T41" fmla="*/ 21 h 1384"/>
                <a:gd name="T42" fmla="*/ 45 w 1436"/>
                <a:gd name="T43" fmla="*/ 23 h 1384"/>
                <a:gd name="T44" fmla="*/ 44 w 1436"/>
                <a:gd name="T45" fmla="*/ 26 h 1384"/>
                <a:gd name="T46" fmla="*/ 42 w 1436"/>
                <a:gd name="T47" fmla="*/ 28 h 1384"/>
                <a:gd name="T48" fmla="*/ 42 w 1436"/>
                <a:gd name="T49" fmla="*/ 30 h 1384"/>
                <a:gd name="T50" fmla="*/ 42 w 1436"/>
                <a:gd name="T51" fmla="*/ 32 h 1384"/>
                <a:gd name="T52" fmla="*/ 42 w 1436"/>
                <a:gd name="T53" fmla="*/ 34 h 1384"/>
                <a:gd name="T54" fmla="*/ 43 w 1436"/>
                <a:gd name="T55" fmla="*/ 36 h 1384"/>
                <a:gd name="T56" fmla="*/ 44 w 1436"/>
                <a:gd name="T57" fmla="*/ 38 h 1384"/>
                <a:gd name="T58" fmla="*/ 45 w 1436"/>
                <a:gd name="T59" fmla="*/ 41 h 1384"/>
                <a:gd name="T60" fmla="*/ 41 w 1436"/>
                <a:gd name="T61" fmla="*/ 41 h 1384"/>
                <a:gd name="T62" fmla="*/ 40 w 1436"/>
                <a:gd name="T63" fmla="*/ 41 h 1384"/>
                <a:gd name="T64" fmla="*/ 35 w 1436"/>
                <a:gd name="T65" fmla="*/ 42 h 1384"/>
                <a:gd name="T66" fmla="*/ 31 w 1436"/>
                <a:gd name="T67" fmla="*/ 40 h 1384"/>
                <a:gd name="T68" fmla="*/ 26 w 1436"/>
                <a:gd name="T69" fmla="*/ 43 h 1384"/>
                <a:gd name="T70" fmla="*/ 23 w 1436"/>
                <a:gd name="T71" fmla="*/ 41 h 1384"/>
                <a:gd name="T72" fmla="*/ 19 w 1436"/>
                <a:gd name="T73" fmla="*/ 41 h 1384"/>
                <a:gd name="T74" fmla="*/ 15 w 1436"/>
                <a:gd name="T75" fmla="*/ 43 h 1384"/>
                <a:gd name="T76" fmla="*/ 10 w 1436"/>
                <a:gd name="T77" fmla="*/ 43 h 1384"/>
                <a:gd name="T78" fmla="*/ 7 w 1436"/>
                <a:gd name="T79" fmla="*/ 41 h 1384"/>
                <a:gd name="T80" fmla="*/ 5 w 1436"/>
                <a:gd name="T81" fmla="*/ 41 h 1384"/>
                <a:gd name="T82" fmla="*/ 4 w 1436"/>
                <a:gd name="T83" fmla="*/ 40 h 1384"/>
                <a:gd name="T84" fmla="*/ 2 w 1436"/>
                <a:gd name="T85" fmla="*/ 38 h 1384"/>
                <a:gd name="T86" fmla="*/ 3 w 1436"/>
                <a:gd name="T87" fmla="*/ 37 h 1384"/>
                <a:gd name="T88" fmla="*/ 2 w 1436"/>
                <a:gd name="T89" fmla="*/ 35 h 1384"/>
                <a:gd name="T90" fmla="*/ 2 w 1436"/>
                <a:gd name="T91" fmla="*/ 33 h 1384"/>
                <a:gd name="T92" fmla="*/ 3 w 1436"/>
                <a:gd name="T93" fmla="*/ 31 h 1384"/>
                <a:gd name="T94" fmla="*/ 4 w 1436"/>
                <a:gd name="T95" fmla="*/ 28 h 1384"/>
                <a:gd name="T96" fmla="*/ 5 w 1436"/>
                <a:gd name="T97" fmla="*/ 26 h 1384"/>
                <a:gd name="T98" fmla="*/ 4 w 1436"/>
                <a:gd name="T99" fmla="*/ 24 h 1384"/>
                <a:gd name="T100" fmla="*/ 4 w 1436"/>
                <a:gd name="T101" fmla="*/ 22 h 1384"/>
                <a:gd name="T102" fmla="*/ 2 w 1436"/>
                <a:gd name="T103" fmla="*/ 19 h 1384"/>
                <a:gd name="T104" fmla="*/ 1 w 1436"/>
                <a:gd name="T105" fmla="*/ 18 h 1384"/>
                <a:gd name="T106" fmla="*/ 2 w 1436"/>
                <a:gd name="T107" fmla="*/ 16 h 1384"/>
                <a:gd name="T108" fmla="*/ 2 w 1436"/>
                <a:gd name="T109" fmla="*/ 14 h 1384"/>
                <a:gd name="T110" fmla="*/ 4 w 1436"/>
                <a:gd name="T111" fmla="*/ 12 h 1384"/>
                <a:gd name="T112" fmla="*/ 4 w 1436"/>
                <a:gd name="T113" fmla="*/ 10 h 1384"/>
                <a:gd name="T114" fmla="*/ 5 w 1436"/>
                <a:gd name="T115" fmla="*/ 7 h 1384"/>
                <a:gd name="T116" fmla="*/ 3 w 1436"/>
                <a:gd name="T117" fmla="*/ 5 h 1384"/>
                <a:gd name="T118" fmla="*/ 2 w 1436"/>
                <a:gd name="T119" fmla="*/ 2 h 1384"/>
                <a:gd name="T120" fmla="*/ 6 w 1436"/>
                <a:gd name="T121" fmla="*/ 2 h 13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36" h="1384">
                  <a:moveTo>
                    <a:pt x="200" y="25"/>
                  </a:moveTo>
                  <a:lnTo>
                    <a:pt x="211" y="36"/>
                  </a:lnTo>
                  <a:lnTo>
                    <a:pt x="220" y="59"/>
                  </a:lnTo>
                  <a:lnTo>
                    <a:pt x="226" y="81"/>
                  </a:lnTo>
                  <a:lnTo>
                    <a:pt x="229" y="92"/>
                  </a:lnTo>
                  <a:lnTo>
                    <a:pt x="233" y="88"/>
                  </a:lnTo>
                  <a:lnTo>
                    <a:pt x="238" y="81"/>
                  </a:lnTo>
                  <a:lnTo>
                    <a:pt x="245" y="72"/>
                  </a:lnTo>
                  <a:lnTo>
                    <a:pt x="253" y="59"/>
                  </a:lnTo>
                  <a:lnTo>
                    <a:pt x="262" y="47"/>
                  </a:lnTo>
                  <a:lnTo>
                    <a:pt x="271" y="38"/>
                  </a:lnTo>
                  <a:lnTo>
                    <a:pt x="280" y="30"/>
                  </a:lnTo>
                  <a:lnTo>
                    <a:pt x="289" y="27"/>
                  </a:lnTo>
                  <a:lnTo>
                    <a:pt x="298" y="30"/>
                  </a:lnTo>
                  <a:lnTo>
                    <a:pt x="305" y="39"/>
                  </a:lnTo>
                  <a:lnTo>
                    <a:pt x="314" y="54"/>
                  </a:lnTo>
                  <a:lnTo>
                    <a:pt x="321" y="68"/>
                  </a:lnTo>
                  <a:lnTo>
                    <a:pt x="328" y="85"/>
                  </a:lnTo>
                  <a:lnTo>
                    <a:pt x="334" y="99"/>
                  </a:lnTo>
                  <a:lnTo>
                    <a:pt x="339" y="108"/>
                  </a:lnTo>
                  <a:lnTo>
                    <a:pt x="343" y="112"/>
                  </a:lnTo>
                  <a:lnTo>
                    <a:pt x="346" y="108"/>
                  </a:lnTo>
                  <a:lnTo>
                    <a:pt x="352" y="97"/>
                  </a:lnTo>
                  <a:lnTo>
                    <a:pt x="359" y="83"/>
                  </a:lnTo>
                  <a:lnTo>
                    <a:pt x="366" y="66"/>
                  </a:lnTo>
                  <a:lnTo>
                    <a:pt x="375" y="50"/>
                  </a:lnTo>
                  <a:lnTo>
                    <a:pt x="384" y="36"/>
                  </a:lnTo>
                  <a:lnTo>
                    <a:pt x="393" y="25"/>
                  </a:lnTo>
                  <a:lnTo>
                    <a:pt x="404" y="21"/>
                  </a:lnTo>
                  <a:lnTo>
                    <a:pt x="420" y="29"/>
                  </a:lnTo>
                  <a:lnTo>
                    <a:pt x="428" y="45"/>
                  </a:lnTo>
                  <a:lnTo>
                    <a:pt x="429" y="61"/>
                  </a:lnTo>
                  <a:lnTo>
                    <a:pt x="435" y="68"/>
                  </a:lnTo>
                  <a:lnTo>
                    <a:pt x="442" y="61"/>
                  </a:lnTo>
                  <a:lnTo>
                    <a:pt x="453" y="45"/>
                  </a:lnTo>
                  <a:lnTo>
                    <a:pt x="467" y="29"/>
                  </a:lnTo>
                  <a:lnTo>
                    <a:pt x="485" y="21"/>
                  </a:lnTo>
                  <a:lnTo>
                    <a:pt x="500" y="32"/>
                  </a:lnTo>
                  <a:lnTo>
                    <a:pt x="509" y="57"/>
                  </a:lnTo>
                  <a:lnTo>
                    <a:pt x="516" y="85"/>
                  </a:lnTo>
                  <a:lnTo>
                    <a:pt x="525" y="95"/>
                  </a:lnTo>
                  <a:lnTo>
                    <a:pt x="530" y="94"/>
                  </a:lnTo>
                  <a:lnTo>
                    <a:pt x="536" y="86"/>
                  </a:lnTo>
                  <a:lnTo>
                    <a:pt x="541" y="77"/>
                  </a:lnTo>
                  <a:lnTo>
                    <a:pt x="547" y="66"/>
                  </a:lnTo>
                  <a:lnTo>
                    <a:pt x="554" y="56"/>
                  </a:lnTo>
                  <a:lnTo>
                    <a:pt x="561" y="47"/>
                  </a:lnTo>
                  <a:lnTo>
                    <a:pt x="568" y="39"/>
                  </a:lnTo>
                  <a:lnTo>
                    <a:pt x="579" y="38"/>
                  </a:lnTo>
                  <a:lnTo>
                    <a:pt x="595" y="47"/>
                  </a:lnTo>
                  <a:lnTo>
                    <a:pt x="606" y="68"/>
                  </a:lnTo>
                  <a:lnTo>
                    <a:pt x="615" y="92"/>
                  </a:lnTo>
                  <a:lnTo>
                    <a:pt x="624" y="101"/>
                  </a:lnTo>
                  <a:lnTo>
                    <a:pt x="630" y="97"/>
                  </a:lnTo>
                  <a:lnTo>
                    <a:pt x="635" y="86"/>
                  </a:lnTo>
                  <a:lnTo>
                    <a:pt x="642" y="70"/>
                  </a:lnTo>
                  <a:lnTo>
                    <a:pt x="649" y="52"/>
                  </a:lnTo>
                  <a:lnTo>
                    <a:pt x="658" y="36"/>
                  </a:lnTo>
                  <a:lnTo>
                    <a:pt x="667" y="20"/>
                  </a:lnTo>
                  <a:lnTo>
                    <a:pt x="678" y="9"/>
                  </a:lnTo>
                  <a:lnTo>
                    <a:pt x="689" y="5"/>
                  </a:lnTo>
                  <a:lnTo>
                    <a:pt x="702" y="9"/>
                  </a:lnTo>
                  <a:lnTo>
                    <a:pt x="713" y="16"/>
                  </a:lnTo>
                  <a:lnTo>
                    <a:pt x="722" y="27"/>
                  </a:lnTo>
                  <a:lnTo>
                    <a:pt x="731" y="39"/>
                  </a:lnTo>
                  <a:lnTo>
                    <a:pt x="738" y="54"/>
                  </a:lnTo>
                  <a:lnTo>
                    <a:pt x="745" y="65"/>
                  </a:lnTo>
                  <a:lnTo>
                    <a:pt x="749" y="72"/>
                  </a:lnTo>
                  <a:lnTo>
                    <a:pt x="752" y="75"/>
                  </a:lnTo>
                  <a:lnTo>
                    <a:pt x="759" y="66"/>
                  </a:lnTo>
                  <a:lnTo>
                    <a:pt x="770" y="48"/>
                  </a:lnTo>
                  <a:lnTo>
                    <a:pt x="785" y="32"/>
                  </a:lnTo>
                  <a:lnTo>
                    <a:pt x="801" y="23"/>
                  </a:lnTo>
                  <a:lnTo>
                    <a:pt x="821" y="34"/>
                  </a:lnTo>
                  <a:lnTo>
                    <a:pt x="830" y="59"/>
                  </a:lnTo>
                  <a:lnTo>
                    <a:pt x="833" y="85"/>
                  </a:lnTo>
                  <a:lnTo>
                    <a:pt x="837" y="97"/>
                  </a:lnTo>
                  <a:lnTo>
                    <a:pt x="841" y="94"/>
                  </a:lnTo>
                  <a:lnTo>
                    <a:pt x="846" y="85"/>
                  </a:lnTo>
                  <a:lnTo>
                    <a:pt x="851" y="70"/>
                  </a:lnTo>
                  <a:lnTo>
                    <a:pt x="860" y="54"/>
                  </a:lnTo>
                  <a:lnTo>
                    <a:pt x="868" y="39"/>
                  </a:lnTo>
                  <a:lnTo>
                    <a:pt x="877" y="25"/>
                  </a:lnTo>
                  <a:lnTo>
                    <a:pt x="886" y="16"/>
                  </a:lnTo>
                  <a:lnTo>
                    <a:pt x="893" y="12"/>
                  </a:lnTo>
                  <a:lnTo>
                    <a:pt x="909" y="25"/>
                  </a:lnTo>
                  <a:lnTo>
                    <a:pt x="925" y="54"/>
                  </a:lnTo>
                  <a:lnTo>
                    <a:pt x="936" y="83"/>
                  </a:lnTo>
                  <a:lnTo>
                    <a:pt x="945" y="95"/>
                  </a:lnTo>
                  <a:lnTo>
                    <a:pt x="949" y="92"/>
                  </a:lnTo>
                  <a:lnTo>
                    <a:pt x="956" y="83"/>
                  </a:lnTo>
                  <a:lnTo>
                    <a:pt x="963" y="68"/>
                  </a:lnTo>
                  <a:lnTo>
                    <a:pt x="972" y="52"/>
                  </a:lnTo>
                  <a:lnTo>
                    <a:pt x="983" y="36"/>
                  </a:lnTo>
                  <a:lnTo>
                    <a:pt x="992" y="21"/>
                  </a:lnTo>
                  <a:lnTo>
                    <a:pt x="1003" y="11"/>
                  </a:lnTo>
                  <a:lnTo>
                    <a:pt x="1012" y="5"/>
                  </a:lnTo>
                  <a:lnTo>
                    <a:pt x="1021" y="7"/>
                  </a:lnTo>
                  <a:lnTo>
                    <a:pt x="1030" y="14"/>
                  </a:lnTo>
                  <a:lnTo>
                    <a:pt x="1037" y="27"/>
                  </a:lnTo>
                  <a:lnTo>
                    <a:pt x="1046" y="39"/>
                  </a:lnTo>
                  <a:lnTo>
                    <a:pt x="1052" y="54"/>
                  </a:lnTo>
                  <a:lnTo>
                    <a:pt x="1059" y="66"/>
                  </a:lnTo>
                  <a:lnTo>
                    <a:pt x="1064" y="75"/>
                  </a:lnTo>
                  <a:lnTo>
                    <a:pt x="1068" y="79"/>
                  </a:lnTo>
                  <a:lnTo>
                    <a:pt x="1079" y="68"/>
                  </a:lnTo>
                  <a:lnTo>
                    <a:pt x="1093" y="45"/>
                  </a:lnTo>
                  <a:lnTo>
                    <a:pt x="1106" y="23"/>
                  </a:lnTo>
                  <a:lnTo>
                    <a:pt x="1117" y="12"/>
                  </a:lnTo>
                  <a:lnTo>
                    <a:pt x="1127" y="25"/>
                  </a:lnTo>
                  <a:lnTo>
                    <a:pt x="1140" y="50"/>
                  </a:lnTo>
                  <a:lnTo>
                    <a:pt x="1153" y="77"/>
                  </a:lnTo>
                  <a:lnTo>
                    <a:pt x="1162" y="90"/>
                  </a:lnTo>
                  <a:lnTo>
                    <a:pt x="1165" y="86"/>
                  </a:lnTo>
                  <a:lnTo>
                    <a:pt x="1171" y="77"/>
                  </a:lnTo>
                  <a:lnTo>
                    <a:pt x="1176" y="65"/>
                  </a:lnTo>
                  <a:lnTo>
                    <a:pt x="1183" y="50"/>
                  </a:lnTo>
                  <a:lnTo>
                    <a:pt x="1191" y="34"/>
                  </a:lnTo>
                  <a:lnTo>
                    <a:pt x="1198" y="21"/>
                  </a:lnTo>
                  <a:lnTo>
                    <a:pt x="1207" y="11"/>
                  </a:lnTo>
                  <a:lnTo>
                    <a:pt x="1216" y="5"/>
                  </a:lnTo>
                  <a:lnTo>
                    <a:pt x="1237" y="12"/>
                  </a:lnTo>
                  <a:lnTo>
                    <a:pt x="1250" y="32"/>
                  </a:lnTo>
                  <a:lnTo>
                    <a:pt x="1256" y="54"/>
                  </a:lnTo>
                  <a:lnTo>
                    <a:pt x="1259" y="65"/>
                  </a:lnTo>
                  <a:lnTo>
                    <a:pt x="1263" y="61"/>
                  </a:lnTo>
                  <a:lnTo>
                    <a:pt x="1268" y="52"/>
                  </a:lnTo>
                  <a:lnTo>
                    <a:pt x="1279" y="41"/>
                  </a:lnTo>
                  <a:lnTo>
                    <a:pt x="1290" y="27"/>
                  </a:lnTo>
                  <a:lnTo>
                    <a:pt x="1302" y="14"/>
                  </a:lnTo>
                  <a:lnTo>
                    <a:pt x="1317" y="5"/>
                  </a:lnTo>
                  <a:lnTo>
                    <a:pt x="1333" y="0"/>
                  </a:lnTo>
                  <a:lnTo>
                    <a:pt x="1348" y="1"/>
                  </a:lnTo>
                  <a:lnTo>
                    <a:pt x="1353" y="7"/>
                  </a:lnTo>
                  <a:lnTo>
                    <a:pt x="1349" y="18"/>
                  </a:lnTo>
                  <a:lnTo>
                    <a:pt x="1340" y="29"/>
                  </a:lnTo>
                  <a:lnTo>
                    <a:pt x="1326" y="43"/>
                  </a:lnTo>
                  <a:lnTo>
                    <a:pt x="1313" y="56"/>
                  </a:lnTo>
                  <a:lnTo>
                    <a:pt x="1301" y="66"/>
                  </a:lnTo>
                  <a:lnTo>
                    <a:pt x="1293" y="75"/>
                  </a:lnTo>
                  <a:lnTo>
                    <a:pt x="1293" y="79"/>
                  </a:lnTo>
                  <a:lnTo>
                    <a:pt x="1302" y="79"/>
                  </a:lnTo>
                  <a:lnTo>
                    <a:pt x="1315" y="74"/>
                  </a:lnTo>
                  <a:lnTo>
                    <a:pt x="1333" y="66"/>
                  </a:lnTo>
                  <a:lnTo>
                    <a:pt x="1353" y="57"/>
                  </a:lnTo>
                  <a:lnTo>
                    <a:pt x="1373" y="50"/>
                  </a:lnTo>
                  <a:lnTo>
                    <a:pt x="1393" y="43"/>
                  </a:lnTo>
                  <a:lnTo>
                    <a:pt x="1407" y="41"/>
                  </a:lnTo>
                  <a:lnTo>
                    <a:pt x="1418" y="45"/>
                  </a:lnTo>
                  <a:lnTo>
                    <a:pt x="1421" y="52"/>
                  </a:lnTo>
                  <a:lnTo>
                    <a:pt x="1418" y="61"/>
                  </a:lnTo>
                  <a:lnTo>
                    <a:pt x="1409" y="72"/>
                  </a:lnTo>
                  <a:lnTo>
                    <a:pt x="1396" y="83"/>
                  </a:lnTo>
                  <a:lnTo>
                    <a:pt x="1384" y="94"/>
                  </a:lnTo>
                  <a:lnTo>
                    <a:pt x="1369" y="101"/>
                  </a:lnTo>
                  <a:lnTo>
                    <a:pt x="1358" y="108"/>
                  </a:lnTo>
                  <a:lnTo>
                    <a:pt x="1351" y="110"/>
                  </a:lnTo>
                  <a:lnTo>
                    <a:pt x="1344" y="110"/>
                  </a:lnTo>
                  <a:lnTo>
                    <a:pt x="1337" y="112"/>
                  </a:lnTo>
                  <a:lnTo>
                    <a:pt x="1326" y="113"/>
                  </a:lnTo>
                  <a:lnTo>
                    <a:pt x="1315" y="113"/>
                  </a:lnTo>
                  <a:lnTo>
                    <a:pt x="1304" y="115"/>
                  </a:lnTo>
                  <a:lnTo>
                    <a:pt x="1295" y="117"/>
                  </a:lnTo>
                  <a:lnTo>
                    <a:pt x="1290" y="121"/>
                  </a:lnTo>
                  <a:lnTo>
                    <a:pt x="1288" y="122"/>
                  </a:lnTo>
                  <a:lnTo>
                    <a:pt x="1293" y="126"/>
                  </a:lnTo>
                  <a:lnTo>
                    <a:pt x="1308" y="130"/>
                  </a:lnTo>
                  <a:lnTo>
                    <a:pt x="1328" y="133"/>
                  </a:lnTo>
                  <a:lnTo>
                    <a:pt x="1351" y="139"/>
                  </a:lnTo>
                  <a:lnTo>
                    <a:pt x="1373" y="146"/>
                  </a:lnTo>
                  <a:lnTo>
                    <a:pt x="1394" y="153"/>
                  </a:lnTo>
                  <a:lnTo>
                    <a:pt x="1409" y="162"/>
                  </a:lnTo>
                  <a:lnTo>
                    <a:pt x="1414" y="175"/>
                  </a:lnTo>
                  <a:lnTo>
                    <a:pt x="1412" y="186"/>
                  </a:lnTo>
                  <a:lnTo>
                    <a:pt x="1403" y="191"/>
                  </a:lnTo>
                  <a:lnTo>
                    <a:pt x="1393" y="195"/>
                  </a:lnTo>
                  <a:lnTo>
                    <a:pt x="1380" y="196"/>
                  </a:lnTo>
                  <a:lnTo>
                    <a:pt x="1367" y="196"/>
                  </a:lnTo>
                  <a:lnTo>
                    <a:pt x="1355" y="196"/>
                  </a:lnTo>
                  <a:lnTo>
                    <a:pt x="1348" y="198"/>
                  </a:lnTo>
                  <a:lnTo>
                    <a:pt x="1344" y="200"/>
                  </a:lnTo>
                  <a:lnTo>
                    <a:pt x="1348" y="202"/>
                  </a:lnTo>
                  <a:lnTo>
                    <a:pt x="1353" y="204"/>
                  </a:lnTo>
                  <a:lnTo>
                    <a:pt x="1364" y="207"/>
                  </a:lnTo>
                  <a:lnTo>
                    <a:pt x="1376" y="209"/>
                  </a:lnTo>
                  <a:lnTo>
                    <a:pt x="1387" y="213"/>
                  </a:lnTo>
                  <a:lnTo>
                    <a:pt x="1398" y="216"/>
                  </a:lnTo>
                  <a:lnTo>
                    <a:pt x="1403" y="222"/>
                  </a:lnTo>
                  <a:lnTo>
                    <a:pt x="1407" y="229"/>
                  </a:lnTo>
                  <a:lnTo>
                    <a:pt x="1402" y="236"/>
                  </a:lnTo>
                  <a:lnTo>
                    <a:pt x="1391" y="240"/>
                  </a:lnTo>
                  <a:lnTo>
                    <a:pt x="1373" y="243"/>
                  </a:lnTo>
                  <a:lnTo>
                    <a:pt x="1355" y="245"/>
                  </a:lnTo>
                  <a:lnTo>
                    <a:pt x="1335" y="247"/>
                  </a:lnTo>
                  <a:lnTo>
                    <a:pt x="1317" y="247"/>
                  </a:lnTo>
                  <a:lnTo>
                    <a:pt x="1306" y="249"/>
                  </a:lnTo>
                  <a:lnTo>
                    <a:pt x="1301" y="251"/>
                  </a:lnTo>
                  <a:lnTo>
                    <a:pt x="1306" y="254"/>
                  </a:lnTo>
                  <a:lnTo>
                    <a:pt x="1320" y="258"/>
                  </a:lnTo>
                  <a:lnTo>
                    <a:pt x="1340" y="263"/>
                  </a:lnTo>
                  <a:lnTo>
                    <a:pt x="1362" y="269"/>
                  </a:lnTo>
                  <a:lnTo>
                    <a:pt x="1385" y="274"/>
                  </a:lnTo>
                  <a:lnTo>
                    <a:pt x="1407" y="281"/>
                  </a:lnTo>
                  <a:lnTo>
                    <a:pt x="1421" y="287"/>
                  </a:lnTo>
                  <a:lnTo>
                    <a:pt x="1429" y="294"/>
                  </a:lnTo>
                  <a:lnTo>
                    <a:pt x="1430" y="307"/>
                  </a:lnTo>
                  <a:lnTo>
                    <a:pt x="1429" y="314"/>
                  </a:lnTo>
                  <a:lnTo>
                    <a:pt x="1421" y="317"/>
                  </a:lnTo>
                  <a:lnTo>
                    <a:pt x="1409" y="321"/>
                  </a:lnTo>
                  <a:lnTo>
                    <a:pt x="1398" y="323"/>
                  </a:lnTo>
                  <a:lnTo>
                    <a:pt x="1382" y="323"/>
                  </a:lnTo>
                  <a:lnTo>
                    <a:pt x="1364" y="325"/>
                  </a:lnTo>
                  <a:lnTo>
                    <a:pt x="1346" y="326"/>
                  </a:lnTo>
                  <a:lnTo>
                    <a:pt x="1326" y="326"/>
                  </a:lnTo>
                  <a:lnTo>
                    <a:pt x="1311" y="328"/>
                  </a:lnTo>
                  <a:lnTo>
                    <a:pt x="1301" y="330"/>
                  </a:lnTo>
                  <a:lnTo>
                    <a:pt x="1297" y="332"/>
                  </a:lnTo>
                  <a:lnTo>
                    <a:pt x="1302" y="334"/>
                  </a:lnTo>
                  <a:lnTo>
                    <a:pt x="1315" y="337"/>
                  </a:lnTo>
                  <a:lnTo>
                    <a:pt x="1335" y="343"/>
                  </a:lnTo>
                  <a:lnTo>
                    <a:pt x="1358" y="348"/>
                  </a:lnTo>
                  <a:lnTo>
                    <a:pt x="1380" y="353"/>
                  </a:lnTo>
                  <a:lnTo>
                    <a:pt x="1400" y="363"/>
                  </a:lnTo>
                  <a:lnTo>
                    <a:pt x="1414" y="372"/>
                  </a:lnTo>
                  <a:lnTo>
                    <a:pt x="1420" y="382"/>
                  </a:lnTo>
                  <a:lnTo>
                    <a:pt x="1416" y="393"/>
                  </a:lnTo>
                  <a:lnTo>
                    <a:pt x="1407" y="400"/>
                  </a:lnTo>
                  <a:lnTo>
                    <a:pt x="1394" y="406"/>
                  </a:lnTo>
                  <a:lnTo>
                    <a:pt x="1378" y="409"/>
                  </a:lnTo>
                  <a:lnTo>
                    <a:pt x="1362" y="411"/>
                  </a:lnTo>
                  <a:lnTo>
                    <a:pt x="1348" y="411"/>
                  </a:lnTo>
                  <a:lnTo>
                    <a:pt x="1338" y="413"/>
                  </a:lnTo>
                  <a:lnTo>
                    <a:pt x="1335" y="415"/>
                  </a:lnTo>
                  <a:lnTo>
                    <a:pt x="1338" y="417"/>
                  </a:lnTo>
                  <a:lnTo>
                    <a:pt x="1348" y="420"/>
                  </a:lnTo>
                  <a:lnTo>
                    <a:pt x="1360" y="424"/>
                  </a:lnTo>
                  <a:lnTo>
                    <a:pt x="1376" y="428"/>
                  </a:lnTo>
                  <a:lnTo>
                    <a:pt x="1391" y="433"/>
                  </a:lnTo>
                  <a:lnTo>
                    <a:pt x="1403" y="438"/>
                  </a:lnTo>
                  <a:lnTo>
                    <a:pt x="1412" y="444"/>
                  </a:lnTo>
                  <a:lnTo>
                    <a:pt x="1416" y="449"/>
                  </a:lnTo>
                  <a:lnTo>
                    <a:pt x="1412" y="456"/>
                  </a:lnTo>
                  <a:lnTo>
                    <a:pt x="1402" y="462"/>
                  </a:lnTo>
                  <a:lnTo>
                    <a:pt x="1385" y="465"/>
                  </a:lnTo>
                  <a:lnTo>
                    <a:pt x="1367" y="467"/>
                  </a:lnTo>
                  <a:lnTo>
                    <a:pt x="1349" y="469"/>
                  </a:lnTo>
                  <a:lnTo>
                    <a:pt x="1333" y="469"/>
                  </a:lnTo>
                  <a:lnTo>
                    <a:pt x="1322" y="469"/>
                  </a:lnTo>
                  <a:lnTo>
                    <a:pt x="1319" y="471"/>
                  </a:lnTo>
                  <a:lnTo>
                    <a:pt x="1322" y="473"/>
                  </a:lnTo>
                  <a:lnTo>
                    <a:pt x="1333" y="476"/>
                  </a:lnTo>
                  <a:lnTo>
                    <a:pt x="1348" y="482"/>
                  </a:lnTo>
                  <a:lnTo>
                    <a:pt x="1364" y="487"/>
                  </a:lnTo>
                  <a:lnTo>
                    <a:pt x="1382" y="494"/>
                  </a:lnTo>
                  <a:lnTo>
                    <a:pt x="1396" y="502"/>
                  </a:lnTo>
                  <a:lnTo>
                    <a:pt x="1405" y="511"/>
                  </a:lnTo>
                  <a:lnTo>
                    <a:pt x="1409" y="521"/>
                  </a:lnTo>
                  <a:lnTo>
                    <a:pt x="1403" y="530"/>
                  </a:lnTo>
                  <a:lnTo>
                    <a:pt x="1387" y="538"/>
                  </a:lnTo>
                  <a:lnTo>
                    <a:pt x="1366" y="543"/>
                  </a:lnTo>
                  <a:lnTo>
                    <a:pt x="1342" y="545"/>
                  </a:lnTo>
                  <a:lnTo>
                    <a:pt x="1319" y="548"/>
                  </a:lnTo>
                  <a:lnTo>
                    <a:pt x="1297" y="550"/>
                  </a:lnTo>
                  <a:lnTo>
                    <a:pt x="1283" y="552"/>
                  </a:lnTo>
                  <a:lnTo>
                    <a:pt x="1277" y="554"/>
                  </a:lnTo>
                  <a:lnTo>
                    <a:pt x="1283" y="557"/>
                  </a:lnTo>
                  <a:lnTo>
                    <a:pt x="1295" y="559"/>
                  </a:lnTo>
                  <a:lnTo>
                    <a:pt x="1311" y="563"/>
                  </a:lnTo>
                  <a:lnTo>
                    <a:pt x="1331" y="567"/>
                  </a:lnTo>
                  <a:lnTo>
                    <a:pt x="1351" y="572"/>
                  </a:lnTo>
                  <a:lnTo>
                    <a:pt x="1369" y="576"/>
                  </a:lnTo>
                  <a:lnTo>
                    <a:pt x="1382" y="577"/>
                  </a:lnTo>
                  <a:lnTo>
                    <a:pt x="1385" y="581"/>
                  </a:lnTo>
                  <a:lnTo>
                    <a:pt x="1382" y="586"/>
                  </a:lnTo>
                  <a:lnTo>
                    <a:pt x="1373" y="590"/>
                  </a:lnTo>
                  <a:lnTo>
                    <a:pt x="1362" y="592"/>
                  </a:lnTo>
                  <a:lnTo>
                    <a:pt x="1358" y="595"/>
                  </a:lnTo>
                  <a:lnTo>
                    <a:pt x="1360" y="597"/>
                  </a:lnTo>
                  <a:lnTo>
                    <a:pt x="1367" y="601"/>
                  </a:lnTo>
                  <a:lnTo>
                    <a:pt x="1376" y="604"/>
                  </a:lnTo>
                  <a:lnTo>
                    <a:pt x="1387" y="610"/>
                  </a:lnTo>
                  <a:lnTo>
                    <a:pt x="1398" y="613"/>
                  </a:lnTo>
                  <a:lnTo>
                    <a:pt x="1407" y="619"/>
                  </a:lnTo>
                  <a:lnTo>
                    <a:pt x="1414" y="624"/>
                  </a:lnTo>
                  <a:lnTo>
                    <a:pt x="1416" y="628"/>
                  </a:lnTo>
                  <a:lnTo>
                    <a:pt x="1411" y="635"/>
                  </a:lnTo>
                  <a:lnTo>
                    <a:pt x="1400" y="641"/>
                  </a:lnTo>
                  <a:lnTo>
                    <a:pt x="1382" y="646"/>
                  </a:lnTo>
                  <a:lnTo>
                    <a:pt x="1362" y="651"/>
                  </a:lnTo>
                  <a:lnTo>
                    <a:pt x="1342" y="657"/>
                  </a:lnTo>
                  <a:lnTo>
                    <a:pt x="1324" y="660"/>
                  </a:lnTo>
                  <a:lnTo>
                    <a:pt x="1313" y="664"/>
                  </a:lnTo>
                  <a:lnTo>
                    <a:pt x="1308" y="666"/>
                  </a:lnTo>
                  <a:lnTo>
                    <a:pt x="1313" y="669"/>
                  </a:lnTo>
                  <a:lnTo>
                    <a:pt x="1324" y="673"/>
                  </a:lnTo>
                  <a:lnTo>
                    <a:pt x="1342" y="677"/>
                  </a:lnTo>
                  <a:lnTo>
                    <a:pt x="1362" y="682"/>
                  </a:lnTo>
                  <a:lnTo>
                    <a:pt x="1382" y="687"/>
                  </a:lnTo>
                  <a:lnTo>
                    <a:pt x="1400" y="691"/>
                  </a:lnTo>
                  <a:lnTo>
                    <a:pt x="1411" y="696"/>
                  </a:lnTo>
                  <a:lnTo>
                    <a:pt x="1416" y="702"/>
                  </a:lnTo>
                  <a:lnTo>
                    <a:pt x="1411" y="706"/>
                  </a:lnTo>
                  <a:lnTo>
                    <a:pt x="1396" y="709"/>
                  </a:lnTo>
                  <a:lnTo>
                    <a:pt x="1382" y="713"/>
                  </a:lnTo>
                  <a:lnTo>
                    <a:pt x="1376" y="716"/>
                  </a:lnTo>
                  <a:lnTo>
                    <a:pt x="1384" y="722"/>
                  </a:lnTo>
                  <a:lnTo>
                    <a:pt x="1398" y="727"/>
                  </a:lnTo>
                  <a:lnTo>
                    <a:pt x="1412" y="736"/>
                  </a:lnTo>
                  <a:lnTo>
                    <a:pt x="1420" y="743"/>
                  </a:lnTo>
                  <a:lnTo>
                    <a:pt x="1416" y="756"/>
                  </a:lnTo>
                  <a:lnTo>
                    <a:pt x="1407" y="765"/>
                  </a:lnTo>
                  <a:lnTo>
                    <a:pt x="1391" y="771"/>
                  </a:lnTo>
                  <a:lnTo>
                    <a:pt x="1373" y="774"/>
                  </a:lnTo>
                  <a:lnTo>
                    <a:pt x="1355" y="774"/>
                  </a:lnTo>
                  <a:lnTo>
                    <a:pt x="1340" y="776"/>
                  </a:lnTo>
                  <a:lnTo>
                    <a:pt x="1328" y="776"/>
                  </a:lnTo>
                  <a:lnTo>
                    <a:pt x="1324" y="778"/>
                  </a:lnTo>
                  <a:lnTo>
                    <a:pt x="1329" y="781"/>
                  </a:lnTo>
                  <a:lnTo>
                    <a:pt x="1340" y="787"/>
                  </a:lnTo>
                  <a:lnTo>
                    <a:pt x="1358" y="792"/>
                  </a:lnTo>
                  <a:lnTo>
                    <a:pt x="1378" y="799"/>
                  </a:lnTo>
                  <a:lnTo>
                    <a:pt x="1398" y="808"/>
                  </a:lnTo>
                  <a:lnTo>
                    <a:pt x="1416" y="817"/>
                  </a:lnTo>
                  <a:lnTo>
                    <a:pt x="1427" y="826"/>
                  </a:lnTo>
                  <a:lnTo>
                    <a:pt x="1432" y="835"/>
                  </a:lnTo>
                  <a:lnTo>
                    <a:pt x="1427" y="846"/>
                  </a:lnTo>
                  <a:lnTo>
                    <a:pt x="1411" y="854"/>
                  </a:lnTo>
                  <a:lnTo>
                    <a:pt x="1387" y="859"/>
                  </a:lnTo>
                  <a:lnTo>
                    <a:pt x="1362" y="864"/>
                  </a:lnTo>
                  <a:lnTo>
                    <a:pt x="1335" y="866"/>
                  </a:lnTo>
                  <a:lnTo>
                    <a:pt x="1311" y="868"/>
                  </a:lnTo>
                  <a:lnTo>
                    <a:pt x="1295" y="870"/>
                  </a:lnTo>
                  <a:lnTo>
                    <a:pt x="1290" y="872"/>
                  </a:lnTo>
                  <a:lnTo>
                    <a:pt x="1295" y="877"/>
                  </a:lnTo>
                  <a:lnTo>
                    <a:pt x="1310" y="882"/>
                  </a:lnTo>
                  <a:lnTo>
                    <a:pt x="1333" y="888"/>
                  </a:lnTo>
                  <a:lnTo>
                    <a:pt x="1358" y="895"/>
                  </a:lnTo>
                  <a:lnTo>
                    <a:pt x="1384" y="900"/>
                  </a:lnTo>
                  <a:lnTo>
                    <a:pt x="1405" y="908"/>
                  </a:lnTo>
                  <a:lnTo>
                    <a:pt x="1421" y="913"/>
                  </a:lnTo>
                  <a:lnTo>
                    <a:pt x="1427" y="919"/>
                  </a:lnTo>
                  <a:lnTo>
                    <a:pt x="1423" y="931"/>
                  </a:lnTo>
                  <a:lnTo>
                    <a:pt x="1412" y="940"/>
                  </a:lnTo>
                  <a:lnTo>
                    <a:pt x="1398" y="946"/>
                  </a:lnTo>
                  <a:lnTo>
                    <a:pt x="1382" y="947"/>
                  </a:lnTo>
                  <a:lnTo>
                    <a:pt x="1366" y="949"/>
                  </a:lnTo>
                  <a:lnTo>
                    <a:pt x="1351" y="951"/>
                  </a:lnTo>
                  <a:lnTo>
                    <a:pt x="1340" y="953"/>
                  </a:lnTo>
                  <a:lnTo>
                    <a:pt x="1337" y="955"/>
                  </a:lnTo>
                  <a:lnTo>
                    <a:pt x="1340" y="958"/>
                  </a:lnTo>
                  <a:lnTo>
                    <a:pt x="1349" y="962"/>
                  </a:lnTo>
                  <a:lnTo>
                    <a:pt x="1362" y="965"/>
                  </a:lnTo>
                  <a:lnTo>
                    <a:pt x="1378" y="971"/>
                  </a:lnTo>
                  <a:lnTo>
                    <a:pt x="1393" y="976"/>
                  </a:lnTo>
                  <a:lnTo>
                    <a:pt x="1407" y="982"/>
                  </a:lnTo>
                  <a:lnTo>
                    <a:pt x="1416" y="991"/>
                  </a:lnTo>
                  <a:lnTo>
                    <a:pt x="1420" y="1000"/>
                  </a:lnTo>
                  <a:lnTo>
                    <a:pt x="1416" y="1007"/>
                  </a:lnTo>
                  <a:lnTo>
                    <a:pt x="1407" y="1012"/>
                  </a:lnTo>
                  <a:lnTo>
                    <a:pt x="1393" y="1014"/>
                  </a:lnTo>
                  <a:lnTo>
                    <a:pt x="1378" y="1016"/>
                  </a:lnTo>
                  <a:lnTo>
                    <a:pt x="1364" y="1016"/>
                  </a:lnTo>
                  <a:lnTo>
                    <a:pt x="1349" y="1018"/>
                  </a:lnTo>
                  <a:lnTo>
                    <a:pt x="1340" y="1020"/>
                  </a:lnTo>
                  <a:lnTo>
                    <a:pt x="1337" y="1025"/>
                  </a:lnTo>
                  <a:lnTo>
                    <a:pt x="1340" y="1030"/>
                  </a:lnTo>
                  <a:lnTo>
                    <a:pt x="1353" y="1034"/>
                  </a:lnTo>
                  <a:lnTo>
                    <a:pt x="1367" y="1038"/>
                  </a:lnTo>
                  <a:lnTo>
                    <a:pt x="1387" y="1039"/>
                  </a:lnTo>
                  <a:lnTo>
                    <a:pt x="1405" y="1045"/>
                  </a:lnTo>
                  <a:lnTo>
                    <a:pt x="1420" y="1049"/>
                  </a:lnTo>
                  <a:lnTo>
                    <a:pt x="1432" y="1054"/>
                  </a:lnTo>
                  <a:lnTo>
                    <a:pt x="1436" y="1061"/>
                  </a:lnTo>
                  <a:lnTo>
                    <a:pt x="1429" y="1068"/>
                  </a:lnTo>
                  <a:lnTo>
                    <a:pt x="1412" y="1072"/>
                  </a:lnTo>
                  <a:lnTo>
                    <a:pt x="1389" y="1076"/>
                  </a:lnTo>
                  <a:lnTo>
                    <a:pt x="1362" y="1079"/>
                  </a:lnTo>
                  <a:lnTo>
                    <a:pt x="1333" y="1081"/>
                  </a:lnTo>
                  <a:lnTo>
                    <a:pt x="1310" y="1083"/>
                  </a:lnTo>
                  <a:lnTo>
                    <a:pt x="1293" y="1086"/>
                  </a:lnTo>
                  <a:lnTo>
                    <a:pt x="1286" y="1092"/>
                  </a:lnTo>
                  <a:lnTo>
                    <a:pt x="1292" y="1097"/>
                  </a:lnTo>
                  <a:lnTo>
                    <a:pt x="1304" y="1101"/>
                  </a:lnTo>
                  <a:lnTo>
                    <a:pt x="1324" y="1104"/>
                  </a:lnTo>
                  <a:lnTo>
                    <a:pt x="1348" y="1110"/>
                  </a:lnTo>
                  <a:lnTo>
                    <a:pt x="1369" y="1113"/>
                  </a:lnTo>
                  <a:lnTo>
                    <a:pt x="1389" y="1117"/>
                  </a:lnTo>
                  <a:lnTo>
                    <a:pt x="1402" y="1123"/>
                  </a:lnTo>
                  <a:lnTo>
                    <a:pt x="1407" y="1128"/>
                  </a:lnTo>
                  <a:lnTo>
                    <a:pt x="1402" y="1137"/>
                  </a:lnTo>
                  <a:lnTo>
                    <a:pt x="1387" y="1142"/>
                  </a:lnTo>
                  <a:lnTo>
                    <a:pt x="1367" y="1146"/>
                  </a:lnTo>
                  <a:lnTo>
                    <a:pt x="1346" y="1150"/>
                  </a:lnTo>
                  <a:lnTo>
                    <a:pt x="1324" y="1151"/>
                  </a:lnTo>
                  <a:lnTo>
                    <a:pt x="1304" y="1153"/>
                  </a:lnTo>
                  <a:lnTo>
                    <a:pt x="1292" y="1155"/>
                  </a:lnTo>
                  <a:lnTo>
                    <a:pt x="1286" y="1160"/>
                  </a:lnTo>
                  <a:lnTo>
                    <a:pt x="1292" y="1164"/>
                  </a:lnTo>
                  <a:lnTo>
                    <a:pt x="1306" y="1168"/>
                  </a:lnTo>
                  <a:lnTo>
                    <a:pt x="1326" y="1171"/>
                  </a:lnTo>
                  <a:lnTo>
                    <a:pt x="1348" y="1175"/>
                  </a:lnTo>
                  <a:lnTo>
                    <a:pt x="1369" y="1180"/>
                  </a:lnTo>
                  <a:lnTo>
                    <a:pt x="1389" y="1186"/>
                  </a:lnTo>
                  <a:lnTo>
                    <a:pt x="1403" y="1195"/>
                  </a:lnTo>
                  <a:lnTo>
                    <a:pt x="1409" y="1207"/>
                  </a:lnTo>
                  <a:lnTo>
                    <a:pt x="1405" y="1215"/>
                  </a:lnTo>
                  <a:lnTo>
                    <a:pt x="1394" y="1220"/>
                  </a:lnTo>
                  <a:lnTo>
                    <a:pt x="1380" y="1222"/>
                  </a:lnTo>
                  <a:lnTo>
                    <a:pt x="1364" y="1224"/>
                  </a:lnTo>
                  <a:lnTo>
                    <a:pt x="1348" y="1225"/>
                  </a:lnTo>
                  <a:lnTo>
                    <a:pt x="1333" y="1225"/>
                  </a:lnTo>
                  <a:lnTo>
                    <a:pt x="1322" y="1229"/>
                  </a:lnTo>
                  <a:lnTo>
                    <a:pt x="1319" y="1233"/>
                  </a:lnTo>
                  <a:lnTo>
                    <a:pt x="1322" y="1238"/>
                  </a:lnTo>
                  <a:lnTo>
                    <a:pt x="1333" y="1243"/>
                  </a:lnTo>
                  <a:lnTo>
                    <a:pt x="1348" y="1249"/>
                  </a:lnTo>
                  <a:lnTo>
                    <a:pt x="1364" y="1256"/>
                  </a:lnTo>
                  <a:lnTo>
                    <a:pt x="1384" y="1265"/>
                  </a:lnTo>
                  <a:lnTo>
                    <a:pt x="1402" y="1278"/>
                  </a:lnTo>
                  <a:lnTo>
                    <a:pt x="1418" y="1294"/>
                  </a:lnTo>
                  <a:lnTo>
                    <a:pt x="1430" y="1316"/>
                  </a:lnTo>
                  <a:lnTo>
                    <a:pt x="1429" y="1323"/>
                  </a:lnTo>
                  <a:lnTo>
                    <a:pt x="1421" y="1330"/>
                  </a:lnTo>
                  <a:lnTo>
                    <a:pt x="1411" y="1334"/>
                  </a:lnTo>
                  <a:lnTo>
                    <a:pt x="1402" y="1334"/>
                  </a:lnTo>
                  <a:lnTo>
                    <a:pt x="1394" y="1332"/>
                  </a:lnTo>
                  <a:lnTo>
                    <a:pt x="1384" y="1327"/>
                  </a:lnTo>
                  <a:lnTo>
                    <a:pt x="1367" y="1321"/>
                  </a:lnTo>
                  <a:lnTo>
                    <a:pt x="1351" y="1316"/>
                  </a:lnTo>
                  <a:lnTo>
                    <a:pt x="1333" y="1310"/>
                  </a:lnTo>
                  <a:lnTo>
                    <a:pt x="1319" y="1305"/>
                  </a:lnTo>
                  <a:lnTo>
                    <a:pt x="1306" y="1301"/>
                  </a:lnTo>
                  <a:lnTo>
                    <a:pt x="1301" y="1301"/>
                  </a:lnTo>
                  <a:lnTo>
                    <a:pt x="1302" y="1310"/>
                  </a:lnTo>
                  <a:lnTo>
                    <a:pt x="1311" y="1327"/>
                  </a:lnTo>
                  <a:lnTo>
                    <a:pt x="1324" y="1345"/>
                  </a:lnTo>
                  <a:lnTo>
                    <a:pt x="1331" y="1357"/>
                  </a:lnTo>
                  <a:lnTo>
                    <a:pt x="1335" y="1366"/>
                  </a:lnTo>
                  <a:lnTo>
                    <a:pt x="1337" y="1375"/>
                  </a:lnTo>
                  <a:lnTo>
                    <a:pt x="1329" y="1382"/>
                  </a:lnTo>
                  <a:lnTo>
                    <a:pt x="1313" y="1384"/>
                  </a:lnTo>
                  <a:lnTo>
                    <a:pt x="1295" y="1382"/>
                  </a:lnTo>
                  <a:lnTo>
                    <a:pt x="1284" y="1375"/>
                  </a:lnTo>
                  <a:lnTo>
                    <a:pt x="1279" y="1366"/>
                  </a:lnTo>
                  <a:lnTo>
                    <a:pt x="1275" y="1357"/>
                  </a:lnTo>
                  <a:lnTo>
                    <a:pt x="1270" y="1343"/>
                  </a:lnTo>
                  <a:lnTo>
                    <a:pt x="1265" y="1325"/>
                  </a:lnTo>
                  <a:lnTo>
                    <a:pt x="1257" y="1307"/>
                  </a:lnTo>
                  <a:lnTo>
                    <a:pt x="1254" y="1299"/>
                  </a:lnTo>
                  <a:lnTo>
                    <a:pt x="1247" y="1312"/>
                  </a:lnTo>
                  <a:lnTo>
                    <a:pt x="1234" y="1339"/>
                  </a:lnTo>
                  <a:lnTo>
                    <a:pt x="1219" y="1368"/>
                  </a:lnTo>
                  <a:lnTo>
                    <a:pt x="1201" y="1381"/>
                  </a:lnTo>
                  <a:lnTo>
                    <a:pt x="1187" y="1370"/>
                  </a:lnTo>
                  <a:lnTo>
                    <a:pt x="1178" y="1343"/>
                  </a:lnTo>
                  <a:lnTo>
                    <a:pt x="1171" y="1317"/>
                  </a:lnTo>
                  <a:lnTo>
                    <a:pt x="1162" y="1307"/>
                  </a:lnTo>
                  <a:lnTo>
                    <a:pt x="1153" y="1314"/>
                  </a:lnTo>
                  <a:lnTo>
                    <a:pt x="1145" y="1332"/>
                  </a:lnTo>
                  <a:lnTo>
                    <a:pt x="1135" y="1350"/>
                  </a:lnTo>
                  <a:lnTo>
                    <a:pt x="1122" y="1357"/>
                  </a:lnTo>
                  <a:lnTo>
                    <a:pt x="1111" y="1339"/>
                  </a:lnTo>
                  <a:lnTo>
                    <a:pt x="1104" y="1299"/>
                  </a:lnTo>
                  <a:lnTo>
                    <a:pt x="1097" y="1262"/>
                  </a:lnTo>
                  <a:lnTo>
                    <a:pt x="1088" y="1243"/>
                  </a:lnTo>
                  <a:lnTo>
                    <a:pt x="1081" y="1247"/>
                  </a:lnTo>
                  <a:lnTo>
                    <a:pt x="1075" y="1262"/>
                  </a:lnTo>
                  <a:lnTo>
                    <a:pt x="1068" y="1283"/>
                  </a:lnTo>
                  <a:lnTo>
                    <a:pt x="1061" y="1307"/>
                  </a:lnTo>
                  <a:lnTo>
                    <a:pt x="1052" y="1330"/>
                  </a:lnTo>
                  <a:lnTo>
                    <a:pt x="1043" y="1352"/>
                  </a:lnTo>
                  <a:lnTo>
                    <a:pt x="1030" y="1366"/>
                  </a:lnTo>
                  <a:lnTo>
                    <a:pt x="1017" y="1372"/>
                  </a:lnTo>
                  <a:lnTo>
                    <a:pt x="999" y="1355"/>
                  </a:lnTo>
                  <a:lnTo>
                    <a:pt x="992" y="1317"/>
                  </a:lnTo>
                  <a:lnTo>
                    <a:pt x="990" y="1280"/>
                  </a:lnTo>
                  <a:lnTo>
                    <a:pt x="981" y="1263"/>
                  </a:lnTo>
                  <a:lnTo>
                    <a:pt x="971" y="1276"/>
                  </a:lnTo>
                  <a:lnTo>
                    <a:pt x="965" y="1301"/>
                  </a:lnTo>
                  <a:lnTo>
                    <a:pt x="954" y="1328"/>
                  </a:lnTo>
                  <a:lnTo>
                    <a:pt x="929" y="1343"/>
                  </a:lnTo>
                  <a:lnTo>
                    <a:pt x="918" y="1337"/>
                  </a:lnTo>
                  <a:lnTo>
                    <a:pt x="911" y="1325"/>
                  </a:lnTo>
                  <a:lnTo>
                    <a:pt x="906" y="1312"/>
                  </a:lnTo>
                  <a:lnTo>
                    <a:pt x="898" y="1305"/>
                  </a:lnTo>
                  <a:lnTo>
                    <a:pt x="888" y="1317"/>
                  </a:lnTo>
                  <a:lnTo>
                    <a:pt x="877" y="1343"/>
                  </a:lnTo>
                  <a:lnTo>
                    <a:pt x="864" y="1368"/>
                  </a:lnTo>
                  <a:lnTo>
                    <a:pt x="846" y="1381"/>
                  </a:lnTo>
                  <a:lnTo>
                    <a:pt x="830" y="1366"/>
                  </a:lnTo>
                  <a:lnTo>
                    <a:pt x="823" y="1337"/>
                  </a:lnTo>
                  <a:lnTo>
                    <a:pt x="815" y="1307"/>
                  </a:lnTo>
                  <a:lnTo>
                    <a:pt x="808" y="1292"/>
                  </a:lnTo>
                  <a:lnTo>
                    <a:pt x="801" y="1296"/>
                  </a:lnTo>
                  <a:lnTo>
                    <a:pt x="796" y="1307"/>
                  </a:lnTo>
                  <a:lnTo>
                    <a:pt x="788" y="1321"/>
                  </a:lnTo>
                  <a:lnTo>
                    <a:pt x="779" y="1337"/>
                  </a:lnTo>
                  <a:lnTo>
                    <a:pt x="770" y="1355"/>
                  </a:lnTo>
                  <a:lnTo>
                    <a:pt x="761" y="1370"/>
                  </a:lnTo>
                  <a:lnTo>
                    <a:pt x="750" y="1381"/>
                  </a:lnTo>
                  <a:lnTo>
                    <a:pt x="740" y="1384"/>
                  </a:lnTo>
                  <a:lnTo>
                    <a:pt x="727" y="1370"/>
                  </a:lnTo>
                  <a:lnTo>
                    <a:pt x="727" y="1337"/>
                  </a:lnTo>
                  <a:lnTo>
                    <a:pt x="727" y="1307"/>
                  </a:lnTo>
                  <a:lnTo>
                    <a:pt x="714" y="1292"/>
                  </a:lnTo>
                  <a:lnTo>
                    <a:pt x="709" y="1296"/>
                  </a:lnTo>
                  <a:lnTo>
                    <a:pt x="704" y="1305"/>
                  </a:lnTo>
                  <a:lnTo>
                    <a:pt x="696" y="1319"/>
                  </a:lnTo>
                  <a:lnTo>
                    <a:pt x="689" y="1336"/>
                  </a:lnTo>
                  <a:lnTo>
                    <a:pt x="680" y="1352"/>
                  </a:lnTo>
                  <a:lnTo>
                    <a:pt x="673" y="1364"/>
                  </a:lnTo>
                  <a:lnTo>
                    <a:pt x="664" y="1375"/>
                  </a:lnTo>
                  <a:lnTo>
                    <a:pt x="657" y="1379"/>
                  </a:lnTo>
                  <a:lnTo>
                    <a:pt x="644" y="1364"/>
                  </a:lnTo>
                  <a:lnTo>
                    <a:pt x="630" y="1334"/>
                  </a:lnTo>
                  <a:lnTo>
                    <a:pt x="619" y="1305"/>
                  </a:lnTo>
                  <a:lnTo>
                    <a:pt x="608" y="1290"/>
                  </a:lnTo>
                  <a:lnTo>
                    <a:pt x="603" y="1294"/>
                  </a:lnTo>
                  <a:lnTo>
                    <a:pt x="595" y="1305"/>
                  </a:lnTo>
                  <a:lnTo>
                    <a:pt x="586" y="1319"/>
                  </a:lnTo>
                  <a:lnTo>
                    <a:pt x="579" y="1337"/>
                  </a:lnTo>
                  <a:lnTo>
                    <a:pt x="570" y="1355"/>
                  </a:lnTo>
                  <a:lnTo>
                    <a:pt x="563" y="1370"/>
                  </a:lnTo>
                  <a:lnTo>
                    <a:pt x="556" y="1381"/>
                  </a:lnTo>
                  <a:lnTo>
                    <a:pt x="548" y="1384"/>
                  </a:lnTo>
                  <a:lnTo>
                    <a:pt x="536" y="1375"/>
                  </a:lnTo>
                  <a:lnTo>
                    <a:pt x="521" y="1355"/>
                  </a:lnTo>
                  <a:lnTo>
                    <a:pt x="507" y="1336"/>
                  </a:lnTo>
                  <a:lnTo>
                    <a:pt x="498" y="1327"/>
                  </a:lnTo>
                  <a:lnTo>
                    <a:pt x="491" y="1334"/>
                  </a:lnTo>
                  <a:lnTo>
                    <a:pt x="480" y="1348"/>
                  </a:lnTo>
                  <a:lnTo>
                    <a:pt x="465" y="1363"/>
                  </a:lnTo>
                  <a:lnTo>
                    <a:pt x="447" y="1370"/>
                  </a:lnTo>
                  <a:lnTo>
                    <a:pt x="431" y="1357"/>
                  </a:lnTo>
                  <a:lnTo>
                    <a:pt x="419" y="1328"/>
                  </a:lnTo>
                  <a:lnTo>
                    <a:pt x="408" y="1299"/>
                  </a:lnTo>
                  <a:lnTo>
                    <a:pt x="399" y="1285"/>
                  </a:lnTo>
                  <a:lnTo>
                    <a:pt x="393" y="1289"/>
                  </a:lnTo>
                  <a:lnTo>
                    <a:pt x="388" y="1298"/>
                  </a:lnTo>
                  <a:lnTo>
                    <a:pt x="381" y="1310"/>
                  </a:lnTo>
                  <a:lnTo>
                    <a:pt x="373" y="1327"/>
                  </a:lnTo>
                  <a:lnTo>
                    <a:pt x="364" y="1341"/>
                  </a:lnTo>
                  <a:lnTo>
                    <a:pt x="355" y="1355"/>
                  </a:lnTo>
                  <a:lnTo>
                    <a:pt x="343" y="1364"/>
                  </a:lnTo>
                  <a:lnTo>
                    <a:pt x="330" y="1368"/>
                  </a:lnTo>
                  <a:lnTo>
                    <a:pt x="309" y="1359"/>
                  </a:lnTo>
                  <a:lnTo>
                    <a:pt x="300" y="1336"/>
                  </a:lnTo>
                  <a:lnTo>
                    <a:pt x="294" y="1314"/>
                  </a:lnTo>
                  <a:lnTo>
                    <a:pt x="291" y="1305"/>
                  </a:lnTo>
                  <a:lnTo>
                    <a:pt x="287" y="1308"/>
                  </a:lnTo>
                  <a:lnTo>
                    <a:pt x="281" y="1317"/>
                  </a:lnTo>
                  <a:lnTo>
                    <a:pt x="274" y="1328"/>
                  </a:lnTo>
                  <a:lnTo>
                    <a:pt x="267" y="1343"/>
                  </a:lnTo>
                  <a:lnTo>
                    <a:pt x="258" y="1357"/>
                  </a:lnTo>
                  <a:lnTo>
                    <a:pt x="247" y="1368"/>
                  </a:lnTo>
                  <a:lnTo>
                    <a:pt x="235" y="1377"/>
                  </a:lnTo>
                  <a:lnTo>
                    <a:pt x="222" y="1381"/>
                  </a:lnTo>
                  <a:lnTo>
                    <a:pt x="208" y="1368"/>
                  </a:lnTo>
                  <a:lnTo>
                    <a:pt x="200" y="1339"/>
                  </a:lnTo>
                  <a:lnTo>
                    <a:pt x="197" y="1310"/>
                  </a:lnTo>
                  <a:lnTo>
                    <a:pt x="188" y="1296"/>
                  </a:lnTo>
                  <a:lnTo>
                    <a:pt x="180" y="1299"/>
                  </a:lnTo>
                  <a:lnTo>
                    <a:pt x="175" y="1308"/>
                  </a:lnTo>
                  <a:lnTo>
                    <a:pt x="166" y="1321"/>
                  </a:lnTo>
                  <a:lnTo>
                    <a:pt x="159" y="1337"/>
                  </a:lnTo>
                  <a:lnTo>
                    <a:pt x="148" y="1352"/>
                  </a:lnTo>
                  <a:lnTo>
                    <a:pt x="139" y="1364"/>
                  </a:lnTo>
                  <a:lnTo>
                    <a:pt x="128" y="1372"/>
                  </a:lnTo>
                  <a:lnTo>
                    <a:pt x="117" y="1373"/>
                  </a:lnTo>
                  <a:lnTo>
                    <a:pt x="110" y="1361"/>
                  </a:lnTo>
                  <a:lnTo>
                    <a:pt x="119" y="1336"/>
                  </a:lnTo>
                  <a:lnTo>
                    <a:pt x="134" y="1310"/>
                  </a:lnTo>
                  <a:lnTo>
                    <a:pt x="144" y="1299"/>
                  </a:lnTo>
                  <a:lnTo>
                    <a:pt x="143" y="1301"/>
                  </a:lnTo>
                  <a:lnTo>
                    <a:pt x="137" y="1305"/>
                  </a:lnTo>
                  <a:lnTo>
                    <a:pt x="126" y="1308"/>
                  </a:lnTo>
                  <a:lnTo>
                    <a:pt x="112" y="1314"/>
                  </a:lnTo>
                  <a:lnTo>
                    <a:pt x="98" y="1317"/>
                  </a:lnTo>
                  <a:lnTo>
                    <a:pt x="81" y="1319"/>
                  </a:lnTo>
                  <a:lnTo>
                    <a:pt x="69" y="1321"/>
                  </a:lnTo>
                  <a:lnTo>
                    <a:pt x="58" y="1317"/>
                  </a:lnTo>
                  <a:lnTo>
                    <a:pt x="43" y="1305"/>
                  </a:lnTo>
                  <a:lnTo>
                    <a:pt x="36" y="1290"/>
                  </a:lnTo>
                  <a:lnTo>
                    <a:pt x="42" y="1278"/>
                  </a:lnTo>
                  <a:lnTo>
                    <a:pt x="58" y="1271"/>
                  </a:lnTo>
                  <a:lnTo>
                    <a:pt x="70" y="1269"/>
                  </a:lnTo>
                  <a:lnTo>
                    <a:pt x="83" y="1265"/>
                  </a:lnTo>
                  <a:lnTo>
                    <a:pt x="98" y="1263"/>
                  </a:lnTo>
                  <a:lnTo>
                    <a:pt x="110" y="1262"/>
                  </a:lnTo>
                  <a:lnTo>
                    <a:pt x="121" y="1258"/>
                  </a:lnTo>
                  <a:lnTo>
                    <a:pt x="130" y="1256"/>
                  </a:lnTo>
                  <a:lnTo>
                    <a:pt x="135" y="1254"/>
                  </a:lnTo>
                  <a:lnTo>
                    <a:pt x="137" y="1252"/>
                  </a:lnTo>
                  <a:lnTo>
                    <a:pt x="134" y="1251"/>
                  </a:lnTo>
                  <a:lnTo>
                    <a:pt x="123" y="1247"/>
                  </a:lnTo>
                  <a:lnTo>
                    <a:pt x="108" y="1243"/>
                  </a:lnTo>
                  <a:lnTo>
                    <a:pt x="92" y="1238"/>
                  </a:lnTo>
                  <a:lnTo>
                    <a:pt x="78" y="1233"/>
                  </a:lnTo>
                  <a:lnTo>
                    <a:pt x="63" y="1227"/>
                  </a:lnTo>
                  <a:lnTo>
                    <a:pt x="54" y="1222"/>
                  </a:lnTo>
                  <a:lnTo>
                    <a:pt x="52" y="1216"/>
                  </a:lnTo>
                  <a:lnTo>
                    <a:pt x="61" y="1209"/>
                  </a:lnTo>
                  <a:lnTo>
                    <a:pt x="78" y="1207"/>
                  </a:lnTo>
                  <a:lnTo>
                    <a:pt x="94" y="1206"/>
                  </a:lnTo>
                  <a:lnTo>
                    <a:pt x="103" y="1202"/>
                  </a:lnTo>
                  <a:lnTo>
                    <a:pt x="101" y="1200"/>
                  </a:lnTo>
                  <a:lnTo>
                    <a:pt x="94" y="1197"/>
                  </a:lnTo>
                  <a:lnTo>
                    <a:pt x="85" y="1195"/>
                  </a:lnTo>
                  <a:lnTo>
                    <a:pt x="72" y="1191"/>
                  </a:lnTo>
                  <a:lnTo>
                    <a:pt x="61" y="1188"/>
                  </a:lnTo>
                  <a:lnTo>
                    <a:pt x="52" y="1182"/>
                  </a:lnTo>
                  <a:lnTo>
                    <a:pt x="47" y="1177"/>
                  </a:lnTo>
                  <a:lnTo>
                    <a:pt x="45" y="1169"/>
                  </a:lnTo>
                  <a:lnTo>
                    <a:pt x="51" y="1162"/>
                  </a:lnTo>
                  <a:lnTo>
                    <a:pt x="65" y="1157"/>
                  </a:lnTo>
                  <a:lnTo>
                    <a:pt x="83" y="1153"/>
                  </a:lnTo>
                  <a:lnTo>
                    <a:pt x="105" y="1150"/>
                  </a:lnTo>
                  <a:lnTo>
                    <a:pt x="125" y="1148"/>
                  </a:lnTo>
                  <a:lnTo>
                    <a:pt x="143" y="1146"/>
                  </a:lnTo>
                  <a:lnTo>
                    <a:pt x="155" y="1144"/>
                  </a:lnTo>
                  <a:lnTo>
                    <a:pt x="161" y="1142"/>
                  </a:lnTo>
                  <a:lnTo>
                    <a:pt x="155" y="1139"/>
                  </a:lnTo>
                  <a:lnTo>
                    <a:pt x="143" y="1137"/>
                  </a:lnTo>
                  <a:lnTo>
                    <a:pt x="125" y="1133"/>
                  </a:lnTo>
                  <a:lnTo>
                    <a:pt x="103" y="1128"/>
                  </a:lnTo>
                  <a:lnTo>
                    <a:pt x="81" y="1124"/>
                  </a:lnTo>
                  <a:lnTo>
                    <a:pt x="63" y="1119"/>
                  </a:lnTo>
                  <a:lnTo>
                    <a:pt x="51" y="1112"/>
                  </a:lnTo>
                  <a:lnTo>
                    <a:pt x="47" y="1104"/>
                  </a:lnTo>
                  <a:lnTo>
                    <a:pt x="51" y="1097"/>
                  </a:lnTo>
                  <a:lnTo>
                    <a:pt x="61" y="1090"/>
                  </a:lnTo>
                  <a:lnTo>
                    <a:pt x="78" y="1085"/>
                  </a:lnTo>
                  <a:lnTo>
                    <a:pt x="94" y="1079"/>
                  </a:lnTo>
                  <a:lnTo>
                    <a:pt x="110" y="1076"/>
                  </a:lnTo>
                  <a:lnTo>
                    <a:pt x="125" y="1074"/>
                  </a:lnTo>
                  <a:lnTo>
                    <a:pt x="135" y="1072"/>
                  </a:lnTo>
                  <a:lnTo>
                    <a:pt x="139" y="1070"/>
                  </a:lnTo>
                  <a:lnTo>
                    <a:pt x="134" y="1068"/>
                  </a:lnTo>
                  <a:lnTo>
                    <a:pt x="121" y="1065"/>
                  </a:lnTo>
                  <a:lnTo>
                    <a:pt x="105" y="1063"/>
                  </a:lnTo>
                  <a:lnTo>
                    <a:pt x="85" y="1059"/>
                  </a:lnTo>
                  <a:lnTo>
                    <a:pt x="65" y="1054"/>
                  </a:lnTo>
                  <a:lnTo>
                    <a:pt x="47" y="1049"/>
                  </a:lnTo>
                  <a:lnTo>
                    <a:pt x="34" y="1041"/>
                  </a:lnTo>
                  <a:lnTo>
                    <a:pt x="31" y="1032"/>
                  </a:lnTo>
                  <a:lnTo>
                    <a:pt x="38" y="1023"/>
                  </a:lnTo>
                  <a:lnTo>
                    <a:pt x="54" y="1016"/>
                  </a:lnTo>
                  <a:lnTo>
                    <a:pt x="79" y="1012"/>
                  </a:lnTo>
                  <a:lnTo>
                    <a:pt x="107" y="1009"/>
                  </a:lnTo>
                  <a:lnTo>
                    <a:pt x="134" y="1005"/>
                  </a:lnTo>
                  <a:lnTo>
                    <a:pt x="159" y="1003"/>
                  </a:lnTo>
                  <a:lnTo>
                    <a:pt x="175" y="1000"/>
                  </a:lnTo>
                  <a:lnTo>
                    <a:pt x="182" y="996"/>
                  </a:lnTo>
                  <a:lnTo>
                    <a:pt x="177" y="993"/>
                  </a:lnTo>
                  <a:lnTo>
                    <a:pt x="161" y="989"/>
                  </a:lnTo>
                  <a:lnTo>
                    <a:pt x="139" y="985"/>
                  </a:lnTo>
                  <a:lnTo>
                    <a:pt x="114" y="980"/>
                  </a:lnTo>
                  <a:lnTo>
                    <a:pt x="87" y="973"/>
                  </a:lnTo>
                  <a:lnTo>
                    <a:pt x="63" y="964"/>
                  </a:lnTo>
                  <a:lnTo>
                    <a:pt x="47" y="951"/>
                  </a:lnTo>
                  <a:lnTo>
                    <a:pt x="40" y="933"/>
                  </a:lnTo>
                  <a:lnTo>
                    <a:pt x="43" y="924"/>
                  </a:lnTo>
                  <a:lnTo>
                    <a:pt x="52" y="917"/>
                  </a:lnTo>
                  <a:lnTo>
                    <a:pt x="67" y="911"/>
                  </a:lnTo>
                  <a:lnTo>
                    <a:pt x="83" y="908"/>
                  </a:lnTo>
                  <a:lnTo>
                    <a:pt x="99" y="904"/>
                  </a:lnTo>
                  <a:lnTo>
                    <a:pt x="114" y="902"/>
                  </a:lnTo>
                  <a:lnTo>
                    <a:pt x="125" y="900"/>
                  </a:lnTo>
                  <a:lnTo>
                    <a:pt x="128" y="899"/>
                  </a:lnTo>
                  <a:lnTo>
                    <a:pt x="125" y="897"/>
                  </a:lnTo>
                  <a:lnTo>
                    <a:pt x="117" y="895"/>
                  </a:lnTo>
                  <a:lnTo>
                    <a:pt x="107" y="891"/>
                  </a:lnTo>
                  <a:lnTo>
                    <a:pt x="94" y="888"/>
                  </a:lnTo>
                  <a:lnTo>
                    <a:pt x="79" y="882"/>
                  </a:lnTo>
                  <a:lnTo>
                    <a:pt x="69" y="877"/>
                  </a:lnTo>
                  <a:lnTo>
                    <a:pt x="60" y="868"/>
                  </a:lnTo>
                  <a:lnTo>
                    <a:pt x="54" y="857"/>
                  </a:lnTo>
                  <a:lnTo>
                    <a:pt x="58" y="850"/>
                  </a:lnTo>
                  <a:lnTo>
                    <a:pt x="69" y="845"/>
                  </a:lnTo>
                  <a:lnTo>
                    <a:pt x="85" y="841"/>
                  </a:lnTo>
                  <a:lnTo>
                    <a:pt x="103" y="837"/>
                  </a:lnTo>
                  <a:lnTo>
                    <a:pt x="121" y="835"/>
                  </a:lnTo>
                  <a:lnTo>
                    <a:pt x="137" y="832"/>
                  </a:lnTo>
                  <a:lnTo>
                    <a:pt x="150" y="828"/>
                  </a:lnTo>
                  <a:lnTo>
                    <a:pt x="153" y="825"/>
                  </a:lnTo>
                  <a:lnTo>
                    <a:pt x="148" y="821"/>
                  </a:lnTo>
                  <a:lnTo>
                    <a:pt x="135" y="817"/>
                  </a:lnTo>
                  <a:lnTo>
                    <a:pt x="117" y="814"/>
                  </a:lnTo>
                  <a:lnTo>
                    <a:pt x="96" y="810"/>
                  </a:lnTo>
                  <a:lnTo>
                    <a:pt x="74" y="805"/>
                  </a:lnTo>
                  <a:lnTo>
                    <a:pt x="56" y="798"/>
                  </a:lnTo>
                  <a:lnTo>
                    <a:pt x="42" y="787"/>
                  </a:lnTo>
                  <a:lnTo>
                    <a:pt x="36" y="774"/>
                  </a:lnTo>
                  <a:lnTo>
                    <a:pt x="38" y="767"/>
                  </a:lnTo>
                  <a:lnTo>
                    <a:pt x="47" y="761"/>
                  </a:lnTo>
                  <a:lnTo>
                    <a:pt x="60" y="756"/>
                  </a:lnTo>
                  <a:lnTo>
                    <a:pt x="74" y="754"/>
                  </a:lnTo>
                  <a:lnTo>
                    <a:pt x="88" y="751"/>
                  </a:lnTo>
                  <a:lnTo>
                    <a:pt x="101" y="749"/>
                  </a:lnTo>
                  <a:lnTo>
                    <a:pt x="110" y="747"/>
                  </a:lnTo>
                  <a:lnTo>
                    <a:pt x="114" y="745"/>
                  </a:lnTo>
                  <a:lnTo>
                    <a:pt x="110" y="743"/>
                  </a:lnTo>
                  <a:lnTo>
                    <a:pt x="98" y="740"/>
                  </a:lnTo>
                  <a:lnTo>
                    <a:pt x="81" y="736"/>
                  </a:lnTo>
                  <a:lnTo>
                    <a:pt x="63" y="731"/>
                  </a:lnTo>
                  <a:lnTo>
                    <a:pt x="45" y="725"/>
                  </a:lnTo>
                  <a:lnTo>
                    <a:pt x="29" y="720"/>
                  </a:lnTo>
                  <a:lnTo>
                    <a:pt x="16" y="713"/>
                  </a:lnTo>
                  <a:lnTo>
                    <a:pt x="13" y="706"/>
                  </a:lnTo>
                  <a:lnTo>
                    <a:pt x="18" y="698"/>
                  </a:lnTo>
                  <a:lnTo>
                    <a:pt x="33" y="691"/>
                  </a:lnTo>
                  <a:lnTo>
                    <a:pt x="54" y="686"/>
                  </a:lnTo>
                  <a:lnTo>
                    <a:pt x="79" y="682"/>
                  </a:lnTo>
                  <a:lnTo>
                    <a:pt x="103" y="678"/>
                  </a:lnTo>
                  <a:lnTo>
                    <a:pt x="125" y="675"/>
                  </a:lnTo>
                  <a:lnTo>
                    <a:pt x="139" y="671"/>
                  </a:lnTo>
                  <a:lnTo>
                    <a:pt x="144" y="669"/>
                  </a:lnTo>
                  <a:lnTo>
                    <a:pt x="139" y="666"/>
                  </a:lnTo>
                  <a:lnTo>
                    <a:pt x="126" y="662"/>
                  </a:lnTo>
                  <a:lnTo>
                    <a:pt x="107" y="659"/>
                  </a:lnTo>
                  <a:lnTo>
                    <a:pt x="85" y="653"/>
                  </a:lnTo>
                  <a:lnTo>
                    <a:pt x="61" y="648"/>
                  </a:lnTo>
                  <a:lnTo>
                    <a:pt x="42" y="639"/>
                  </a:lnTo>
                  <a:lnTo>
                    <a:pt x="25" y="628"/>
                  </a:lnTo>
                  <a:lnTo>
                    <a:pt x="18" y="615"/>
                  </a:lnTo>
                  <a:lnTo>
                    <a:pt x="20" y="608"/>
                  </a:lnTo>
                  <a:lnTo>
                    <a:pt x="31" y="603"/>
                  </a:lnTo>
                  <a:lnTo>
                    <a:pt x="45" y="599"/>
                  </a:lnTo>
                  <a:lnTo>
                    <a:pt x="63" y="597"/>
                  </a:lnTo>
                  <a:lnTo>
                    <a:pt x="81" y="597"/>
                  </a:lnTo>
                  <a:lnTo>
                    <a:pt x="98" y="597"/>
                  </a:lnTo>
                  <a:lnTo>
                    <a:pt x="110" y="595"/>
                  </a:lnTo>
                  <a:lnTo>
                    <a:pt x="114" y="594"/>
                  </a:lnTo>
                  <a:lnTo>
                    <a:pt x="110" y="592"/>
                  </a:lnTo>
                  <a:lnTo>
                    <a:pt x="99" y="588"/>
                  </a:lnTo>
                  <a:lnTo>
                    <a:pt x="85" y="586"/>
                  </a:lnTo>
                  <a:lnTo>
                    <a:pt x="67" y="583"/>
                  </a:lnTo>
                  <a:lnTo>
                    <a:pt x="49" y="577"/>
                  </a:lnTo>
                  <a:lnTo>
                    <a:pt x="34" y="572"/>
                  </a:lnTo>
                  <a:lnTo>
                    <a:pt x="24" y="565"/>
                  </a:lnTo>
                  <a:lnTo>
                    <a:pt x="20" y="556"/>
                  </a:lnTo>
                  <a:lnTo>
                    <a:pt x="27" y="547"/>
                  </a:lnTo>
                  <a:lnTo>
                    <a:pt x="47" y="538"/>
                  </a:lnTo>
                  <a:lnTo>
                    <a:pt x="76" y="532"/>
                  </a:lnTo>
                  <a:lnTo>
                    <a:pt x="110" y="527"/>
                  </a:lnTo>
                  <a:lnTo>
                    <a:pt x="143" y="523"/>
                  </a:lnTo>
                  <a:lnTo>
                    <a:pt x="171" y="521"/>
                  </a:lnTo>
                  <a:lnTo>
                    <a:pt x="191" y="518"/>
                  </a:lnTo>
                  <a:lnTo>
                    <a:pt x="199" y="516"/>
                  </a:lnTo>
                  <a:lnTo>
                    <a:pt x="191" y="514"/>
                  </a:lnTo>
                  <a:lnTo>
                    <a:pt x="175" y="511"/>
                  </a:lnTo>
                  <a:lnTo>
                    <a:pt x="150" y="507"/>
                  </a:lnTo>
                  <a:lnTo>
                    <a:pt x="121" y="503"/>
                  </a:lnTo>
                  <a:lnTo>
                    <a:pt x="92" y="498"/>
                  </a:lnTo>
                  <a:lnTo>
                    <a:pt x="67" y="491"/>
                  </a:lnTo>
                  <a:lnTo>
                    <a:pt x="49" y="482"/>
                  </a:lnTo>
                  <a:lnTo>
                    <a:pt x="42" y="471"/>
                  </a:lnTo>
                  <a:lnTo>
                    <a:pt x="45" y="464"/>
                  </a:lnTo>
                  <a:lnTo>
                    <a:pt x="52" y="458"/>
                  </a:lnTo>
                  <a:lnTo>
                    <a:pt x="65" y="455"/>
                  </a:lnTo>
                  <a:lnTo>
                    <a:pt x="79" y="451"/>
                  </a:lnTo>
                  <a:lnTo>
                    <a:pt x="92" y="449"/>
                  </a:lnTo>
                  <a:lnTo>
                    <a:pt x="105" y="447"/>
                  </a:lnTo>
                  <a:lnTo>
                    <a:pt x="114" y="446"/>
                  </a:lnTo>
                  <a:lnTo>
                    <a:pt x="117" y="444"/>
                  </a:lnTo>
                  <a:lnTo>
                    <a:pt x="114" y="440"/>
                  </a:lnTo>
                  <a:lnTo>
                    <a:pt x="103" y="437"/>
                  </a:lnTo>
                  <a:lnTo>
                    <a:pt x="87" y="435"/>
                  </a:lnTo>
                  <a:lnTo>
                    <a:pt x="69" y="433"/>
                  </a:lnTo>
                  <a:lnTo>
                    <a:pt x="51" y="429"/>
                  </a:lnTo>
                  <a:lnTo>
                    <a:pt x="33" y="426"/>
                  </a:lnTo>
                  <a:lnTo>
                    <a:pt x="20" y="418"/>
                  </a:lnTo>
                  <a:lnTo>
                    <a:pt x="13" y="408"/>
                  </a:lnTo>
                  <a:lnTo>
                    <a:pt x="18" y="402"/>
                  </a:lnTo>
                  <a:lnTo>
                    <a:pt x="34" y="400"/>
                  </a:lnTo>
                  <a:lnTo>
                    <a:pt x="60" y="397"/>
                  </a:lnTo>
                  <a:lnTo>
                    <a:pt x="87" y="395"/>
                  </a:lnTo>
                  <a:lnTo>
                    <a:pt x="116" y="395"/>
                  </a:lnTo>
                  <a:lnTo>
                    <a:pt x="141" y="391"/>
                  </a:lnTo>
                  <a:lnTo>
                    <a:pt x="159" y="390"/>
                  </a:lnTo>
                  <a:lnTo>
                    <a:pt x="166" y="384"/>
                  </a:lnTo>
                  <a:lnTo>
                    <a:pt x="159" y="375"/>
                  </a:lnTo>
                  <a:lnTo>
                    <a:pt x="141" y="370"/>
                  </a:lnTo>
                  <a:lnTo>
                    <a:pt x="116" y="364"/>
                  </a:lnTo>
                  <a:lnTo>
                    <a:pt x="87" y="361"/>
                  </a:lnTo>
                  <a:lnTo>
                    <a:pt x="58" y="357"/>
                  </a:lnTo>
                  <a:lnTo>
                    <a:pt x="33" y="350"/>
                  </a:lnTo>
                  <a:lnTo>
                    <a:pt x="15" y="341"/>
                  </a:lnTo>
                  <a:lnTo>
                    <a:pt x="7" y="326"/>
                  </a:lnTo>
                  <a:lnTo>
                    <a:pt x="11" y="319"/>
                  </a:lnTo>
                  <a:lnTo>
                    <a:pt x="22" y="316"/>
                  </a:lnTo>
                  <a:lnTo>
                    <a:pt x="36" y="312"/>
                  </a:lnTo>
                  <a:lnTo>
                    <a:pt x="54" y="312"/>
                  </a:lnTo>
                  <a:lnTo>
                    <a:pt x="72" y="310"/>
                  </a:lnTo>
                  <a:lnTo>
                    <a:pt x="87" y="310"/>
                  </a:lnTo>
                  <a:lnTo>
                    <a:pt x="98" y="307"/>
                  </a:lnTo>
                  <a:lnTo>
                    <a:pt x="103" y="303"/>
                  </a:lnTo>
                  <a:lnTo>
                    <a:pt x="99" y="298"/>
                  </a:lnTo>
                  <a:lnTo>
                    <a:pt x="88" y="294"/>
                  </a:lnTo>
                  <a:lnTo>
                    <a:pt x="70" y="290"/>
                  </a:lnTo>
                  <a:lnTo>
                    <a:pt x="52" y="285"/>
                  </a:lnTo>
                  <a:lnTo>
                    <a:pt x="33" y="279"/>
                  </a:lnTo>
                  <a:lnTo>
                    <a:pt x="16" y="272"/>
                  </a:lnTo>
                  <a:lnTo>
                    <a:pt x="4" y="263"/>
                  </a:lnTo>
                  <a:lnTo>
                    <a:pt x="0" y="251"/>
                  </a:lnTo>
                  <a:lnTo>
                    <a:pt x="6" y="240"/>
                  </a:lnTo>
                  <a:lnTo>
                    <a:pt x="22" y="231"/>
                  </a:lnTo>
                  <a:lnTo>
                    <a:pt x="45" y="225"/>
                  </a:lnTo>
                  <a:lnTo>
                    <a:pt x="72" y="222"/>
                  </a:lnTo>
                  <a:lnTo>
                    <a:pt x="98" y="218"/>
                  </a:lnTo>
                  <a:lnTo>
                    <a:pt x="121" y="216"/>
                  </a:lnTo>
                  <a:lnTo>
                    <a:pt x="137" y="214"/>
                  </a:lnTo>
                  <a:lnTo>
                    <a:pt x="143" y="213"/>
                  </a:lnTo>
                  <a:lnTo>
                    <a:pt x="139" y="211"/>
                  </a:lnTo>
                  <a:lnTo>
                    <a:pt x="128" y="207"/>
                  </a:lnTo>
                  <a:lnTo>
                    <a:pt x="114" y="205"/>
                  </a:lnTo>
                  <a:lnTo>
                    <a:pt x="96" y="200"/>
                  </a:lnTo>
                  <a:lnTo>
                    <a:pt x="78" y="195"/>
                  </a:lnTo>
                  <a:lnTo>
                    <a:pt x="60" y="187"/>
                  </a:lnTo>
                  <a:lnTo>
                    <a:pt x="47" y="175"/>
                  </a:lnTo>
                  <a:lnTo>
                    <a:pt x="40" y="160"/>
                  </a:lnTo>
                  <a:lnTo>
                    <a:pt x="42" y="151"/>
                  </a:lnTo>
                  <a:lnTo>
                    <a:pt x="51" y="146"/>
                  </a:lnTo>
                  <a:lnTo>
                    <a:pt x="63" y="142"/>
                  </a:lnTo>
                  <a:lnTo>
                    <a:pt x="78" y="139"/>
                  </a:lnTo>
                  <a:lnTo>
                    <a:pt x="94" y="137"/>
                  </a:lnTo>
                  <a:lnTo>
                    <a:pt x="108" y="135"/>
                  </a:lnTo>
                  <a:lnTo>
                    <a:pt x="117" y="131"/>
                  </a:lnTo>
                  <a:lnTo>
                    <a:pt x="123" y="128"/>
                  </a:lnTo>
                  <a:lnTo>
                    <a:pt x="117" y="122"/>
                  </a:lnTo>
                  <a:lnTo>
                    <a:pt x="101" y="115"/>
                  </a:lnTo>
                  <a:lnTo>
                    <a:pt x="79" y="108"/>
                  </a:lnTo>
                  <a:lnTo>
                    <a:pt x="54" y="97"/>
                  </a:lnTo>
                  <a:lnTo>
                    <a:pt x="31" y="86"/>
                  </a:lnTo>
                  <a:lnTo>
                    <a:pt x="11" y="72"/>
                  </a:lnTo>
                  <a:lnTo>
                    <a:pt x="2" y="56"/>
                  </a:lnTo>
                  <a:lnTo>
                    <a:pt x="4" y="36"/>
                  </a:lnTo>
                  <a:lnTo>
                    <a:pt x="13" y="30"/>
                  </a:lnTo>
                  <a:lnTo>
                    <a:pt x="25" y="34"/>
                  </a:lnTo>
                  <a:lnTo>
                    <a:pt x="43" y="41"/>
                  </a:lnTo>
                  <a:lnTo>
                    <a:pt x="61" y="52"/>
                  </a:lnTo>
                  <a:lnTo>
                    <a:pt x="81" y="63"/>
                  </a:lnTo>
                  <a:lnTo>
                    <a:pt x="98" y="74"/>
                  </a:lnTo>
                  <a:lnTo>
                    <a:pt x="110" y="83"/>
                  </a:lnTo>
                  <a:lnTo>
                    <a:pt x="117" y="85"/>
                  </a:lnTo>
                  <a:lnTo>
                    <a:pt x="116" y="75"/>
                  </a:lnTo>
                  <a:lnTo>
                    <a:pt x="107" y="54"/>
                  </a:lnTo>
                  <a:lnTo>
                    <a:pt x="99" y="34"/>
                  </a:lnTo>
                  <a:lnTo>
                    <a:pt x="107" y="23"/>
                  </a:lnTo>
                  <a:lnTo>
                    <a:pt x="130" y="27"/>
                  </a:lnTo>
                  <a:lnTo>
                    <a:pt x="141" y="41"/>
                  </a:lnTo>
                  <a:lnTo>
                    <a:pt x="146" y="59"/>
                  </a:lnTo>
                  <a:lnTo>
                    <a:pt x="152" y="68"/>
                  </a:lnTo>
                  <a:lnTo>
                    <a:pt x="161" y="63"/>
                  </a:lnTo>
                  <a:lnTo>
                    <a:pt x="171" y="47"/>
                  </a:lnTo>
                  <a:lnTo>
                    <a:pt x="184" y="32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35" name="Freeform 22"/>
            <p:cNvSpPr>
              <a:spLocks/>
            </p:cNvSpPr>
            <p:nvPr/>
          </p:nvSpPr>
          <p:spPr bwMode="auto">
            <a:xfrm>
              <a:off x="1980" y="1441"/>
              <a:ext cx="376" cy="498"/>
            </a:xfrm>
            <a:custGeom>
              <a:avLst/>
              <a:gdLst>
                <a:gd name="T0" fmla="*/ 24 w 752"/>
                <a:gd name="T1" fmla="*/ 32 h 994"/>
                <a:gd name="T2" fmla="*/ 22 w 752"/>
                <a:gd name="T3" fmla="*/ 31 h 994"/>
                <a:gd name="T4" fmla="*/ 21 w 752"/>
                <a:gd name="T5" fmla="*/ 31 h 994"/>
                <a:gd name="T6" fmla="*/ 18 w 752"/>
                <a:gd name="T7" fmla="*/ 31 h 994"/>
                <a:gd name="T8" fmla="*/ 15 w 752"/>
                <a:gd name="T9" fmla="*/ 31 h 994"/>
                <a:gd name="T10" fmla="*/ 12 w 752"/>
                <a:gd name="T11" fmla="*/ 31 h 994"/>
                <a:gd name="T12" fmla="*/ 8 w 752"/>
                <a:gd name="T13" fmla="*/ 31 h 994"/>
                <a:gd name="T14" fmla="*/ 4 w 752"/>
                <a:gd name="T15" fmla="*/ 31 h 994"/>
                <a:gd name="T16" fmla="*/ 1 w 752"/>
                <a:gd name="T17" fmla="*/ 31 h 994"/>
                <a:gd name="T18" fmla="*/ 1 w 752"/>
                <a:gd name="T19" fmla="*/ 29 h 994"/>
                <a:gd name="T20" fmla="*/ 3 w 752"/>
                <a:gd name="T21" fmla="*/ 28 h 994"/>
                <a:gd name="T22" fmla="*/ 5 w 752"/>
                <a:gd name="T23" fmla="*/ 26 h 994"/>
                <a:gd name="T24" fmla="*/ 7 w 752"/>
                <a:gd name="T25" fmla="*/ 24 h 994"/>
                <a:gd name="T26" fmla="*/ 9 w 752"/>
                <a:gd name="T27" fmla="*/ 22 h 994"/>
                <a:gd name="T28" fmla="*/ 11 w 752"/>
                <a:gd name="T29" fmla="*/ 20 h 994"/>
                <a:gd name="T30" fmla="*/ 12 w 752"/>
                <a:gd name="T31" fmla="*/ 17 h 994"/>
                <a:gd name="T32" fmla="*/ 13 w 752"/>
                <a:gd name="T33" fmla="*/ 15 h 994"/>
                <a:gd name="T34" fmla="*/ 13 w 752"/>
                <a:gd name="T35" fmla="*/ 13 h 994"/>
                <a:gd name="T36" fmla="*/ 12 w 752"/>
                <a:gd name="T37" fmla="*/ 12 h 994"/>
                <a:gd name="T38" fmla="*/ 11 w 752"/>
                <a:gd name="T39" fmla="*/ 10 h 994"/>
                <a:gd name="T40" fmla="*/ 10 w 752"/>
                <a:gd name="T41" fmla="*/ 9 h 994"/>
                <a:gd name="T42" fmla="*/ 8 w 752"/>
                <a:gd name="T43" fmla="*/ 8 h 994"/>
                <a:gd name="T44" fmla="*/ 7 w 752"/>
                <a:gd name="T45" fmla="*/ 8 h 994"/>
                <a:gd name="T46" fmla="*/ 5 w 752"/>
                <a:gd name="T47" fmla="*/ 8 h 994"/>
                <a:gd name="T48" fmla="*/ 3 w 752"/>
                <a:gd name="T49" fmla="*/ 8 h 994"/>
                <a:gd name="T50" fmla="*/ 4 w 752"/>
                <a:gd name="T51" fmla="*/ 0 h 994"/>
                <a:gd name="T52" fmla="*/ 8 w 752"/>
                <a:gd name="T53" fmla="*/ 1 h 994"/>
                <a:gd name="T54" fmla="*/ 12 w 752"/>
                <a:gd name="T55" fmla="*/ 2 h 994"/>
                <a:gd name="T56" fmla="*/ 16 w 752"/>
                <a:gd name="T57" fmla="*/ 3 h 994"/>
                <a:gd name="T58" fmla="*/ 18 w 752"/>
                <a:gd name="T59" fmla="*/ 5 h 994"/>
                <a:gd name="T60" fmla="*/ 20 w 752"/>
                <a:gd name="T61" fmla="*/ 6 h 994"/>
                <a:gd name="T62" fmla="*/ 22 w 752"/>
                <a:gd name="T63" fmla="*/ 8 h 994"/>
                <a:gd name="T64" fmla="*/ 22 w 752"/>
                <a:gd name="T65" fmla="*/ 10 h 994"/>
                <a:gd name="T66" fmla="*/ 23 w 752"/>
                <a:gd name="T67" fmla="*/ 12 h 994"/>
                <a:gd name="T68" fmla="*/ 22 w 752"/>
                <a:gd name="T69" fmla="*/ 17 h 994"/>
                <a:gd name="T70" fmla="*/ 19 w 752"/>
                <a:gd name="T71" fmla="*/ 20 h 994"/>
                <a:gd name="T72" fmla="*/ 17 w 752"/>
                <a:gd name="T73" fmla="*/ 22 h 994"/>
                <a:gd name="T74" fmla="*/ 15 w 752"/>
                <a:gd name="T75" fmla="*/ 24 h 994"/>
                <a:gd name="T76" fmla="*/ 24 w 752"/>
                <a:gd name="T77" fmla="*/ 24 h 9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2" h="994">
                  <a:moveTo>
                    <a:pt x="752" y="994"/>
                  </a:moveTo>
                  <a:lnTo>
                    <a:pt x="743" y="993"/>
                  </a:lnTo>
                  <a:lnTo>
                    <a:pt x="727" y="993"/>
                  </a:lnTo>
                  <a:lnTo>
                    <a:pt x="704" y="991"/>
                  </a:lnTo>
                  <a:lnTo>
                    <a:pt x="675" y="991"/>
                  </a:lnTo>
                  <a:lnTo>
                    <a:pt x="642" y="989"/>
                  </a:lnTo>
                  <a:lnTo>
                    <a:pt x="603" y="989"/>
                  </a:lnTo>
                  <a:lnTo>
                    <a:pt x="561" y="987"/>
                  </a:lnTo>
                  <a:lnTo>
                    <a:pt x="514" y="987"/>
                  </a:lnTo>
                  <a:lnTo>
                    <a:pt x="466" y="985"/>
                  </a:lnTo>
                  <a:lnTo>
                    <a:pt x="413" y="985"/>
                  </a:lnTo>
                  <a:lnTo>
                    <a:pt x="357" y="985"/>
                  </a:lnTo>
                  <a:lnTo>
                    <a:pt x="301" y="985"/>
                  </a:lnTo>
                  <a:lnTo>
                    <a:pt x="244" y="983"/>
                  </a:lnTo>
                  <a:lnTo>
                    <a:pt x="186" y="983"/>
                  </a:lnTo>
                  <a:lnTo>
                    <a:pt x="128" y="983"/>
                  </a:lnTo>
                  <a:lnTo>
                    <a:pt x="71" y="983"/>
                  </a:lnTo>
                  <a:lnTo>
                    <a:pt x="22" y="983"/>
                  </a:lnTo>
                  <a:lnTo>
                    <a:pt x="0" y="935"/>
                  </a:lnTo>
                  <a:lnTo>
                    <a:pt x="20" y="917"/>
                  </a:lnTo>
                  <a:lnTo>
                    <a:pt x="45" y="897"/>
                  </a:lnTo>
                  <a:lnTo>
                    <a:pt x="72" y="873"/>
                  </a:lnTo>
                  <a:lnTo>
                    <a:pt x="103" y="846"/>
                  </a:lnTo>
                  <a:lnTo>
                    <a:pt x="134" y="819"/>
                  </a:lnTo>
                  <a:lnTo>
                    <a:pt x="168" y="789"/>
                  </a:lnTo>
                  <a:lnTo>
                    <a:pt x="200" y="756"/>
                  </a:lnTo>
                  <a:lnTo>
                    <a:pt x="233" y="722"/>
                  </a:lnTo>
                  <a:lnTo>
                    <a:pt x="265" y="687"/>
                  </a:lnTo>
                  <a:lnTo>
                    <a:pt x="296" y="653"/>
                  </a:lnTo>
                  <a:lnTo>
                    <a:pt x="323" y="617"/>
                  </a:lnTo>
                  <a:lnTo>
                    <a:pt x="347" y="581"/>
                  </a:lnTo>
                  <a:lnTo>
                    <a:pt x="366" y="543"/>
                  </a:lnTo>
                  <a:lnTo>
                    <a:pt x="383" y="509"/>
                  </a:lnTo>
                  <a:lnTo>
                    <a:pt x="392" y="473"/>
                  </a:lnTo>
                  <a:lnTo>
                    <a:pt x="395" y="438"/>
                  </a:lnTo>
                  <a:lnTo>
                    <a:pt x="393" y="406"/>
                  </a:lnTo>
                  <a:lnTo>
                    <a:pt x="386" y="379"/>
                  </a:lnTo>
                  <a:lnTo>
                    <a:pt x="375" y="353"/>
                  </a:lnTo>
                  <a:lnTo>
                    <a:pt x="361" y="330"/>
                  </a:lnTo>
                  <a:lnTo>
                    <a:pt x="343" y="310"/>
                  </a:lnTo>
                  <a:lnTo>
                    <a:pt x="321" y="294"/>
                  </a:lnTo>
                  <a:lnTo>
                    <a:pt x="300" y="279"/>
                  </a:lnTo>
                  <a:lnTo>
                    <a:pt x="274" y="267"/>
                  </a:lnTo>
                  <a:lnTo>
                    <a:pt x="247" y="256"/>
                  </a:lnTo>
                  <a:lnTo>
                    <a:pt x="220" y="247"/>
                  </a:lnTo>
                  <a:lnTo>
                    <a:pt x="193" y="240"/>
                  </a:lnTo>
                  <a:lnTo>
                    <a:pt x="166" y="234"/>
                  </a:lnTo>
                  <a:lnTo>
                    <a:pt x="137" y="231"/>
                  </a:lnTo>
                  <a:lnTo>
                    <a:pt x="110" y="229"/>
                  </a:lnTo>
                  <a:lnTo>
                    <a:pt x="85" y="227"/>
                  </a:lnTo>
                  <a:lnTo>
                    <a:pt x="62" y="225"/>
                  </a:lnTo>
                  <a:lnTo>
                    <a:pt x="105" y="0"/>
                  </a:lnTo>
                  <a:lnTo>
                    <a:pt x="184" y="9"/>
                  </a:lnTo>
                  <a:lnTo>
                    <a:pt x="256" y="19"/>
                  </a:lnTo>
                  <a:lnTo>
                    <a:pt x="323" y="34"/>
                  </a:lnTo>
                  <a:lnTo>
                    <a:pt x="383" y="50"/>
                  </a:lnTo>
                  <a:lnTo>
                    <a:pt x="439" y="68"/>
                  </a:lnTo>
                  <a:lnTo>
                    <a:pt x="489" y="88"/>
                  </a:lnTo>
                  <a:lnTo>
                    <a:pt x="532" y="112"/>
                  </a:lnTo>
                  <a:lnTo>
                    <a:pt x="572" y="135"/>
                  </a:lnTo>
                  <a:lnTo>
                    <a:pt x="606" y="162"/>
                  </a:lnTo>
                  <a:lnTo>
                    <a:pt x="635" y="189"/>
                  </a:lnTo>
                  <a:lnTo>
                    <a:pt x="659" y="218"/>
                  </a:lnTo>
                  <a:lnTo>
                    <a:pt x="678" y="247"/>
                  </a:lnTo>
                  <a:lnTo>
                    <a:pt x="695" y="278"/>
                  </a:lnTo>
                  <a:lnTo>
                    <a:pt x="704" y="308"/>
                  </a:lnTo>
                  <a:lnTo>
                    <a:pt x="711" y="341"/>
                  </a:lnTo>
                  <a:lnTo>
                    <a:pt x="713" y="373"/>
                  </a:lnTo>
                  <a:lnTo>
                    <a:pt x="704" y="447"/>
                  </a:lnTo>
                  <a:lnTo>
                    <a:pt x="680" y="512"/>
                  </a:lnTo>
                  <a:lnTo>
                    <a:pt x="648" y="572"/>
                  </a:lnTo>
                  <a:lnTo>
                    <a:pt x="606" y="622"/>
                  </a:lnTo>
                  <a:lnTo>
                    <a:pt x="563" y="664"/>
                  </a:lnTo>
                  <a:lnTo>
                    <a:pt x="522" y="700"/>
                  </a:lnTo>
                  <a:lnTo>
                    <a:pt x="484" y="727"/>
                  </a:lnTo>
                  <a:lnTo>
                    <a:pt x="457" y="747"/>
                  </a:lnTo>
                  <a:lnTo>
                    <a:pt x="457" y="758"/>
                  </a:lnTo>
                  <a:lnTo>
                    <a:pt x="752" y="742"/>
                  </a:lnTo>
                  <a:lnTo>
                    <a:pt x="752" y="99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356375" name="Group 23"/>
          <p:cNvGrpSpPr>
            <a:grpSpLocks/>
          </p:cNvGrpSpPr>
          <p:nvPr/>
        </p:nvGrpSpPr>
        <p:grpSpPr bwMode="auto">
          <a:xfrm rot="2025152">
            <a:off x="6781800" y="4070350"/>
            <a:ext cx="1371600" cy="1263650"/>
            <a:chOff x="2880" y="769"/>
            <a:chExt cx="864" cy="796"/>
          </a:xfrm>
        </p:grpSpPr>
        <p:sp>
          <p:nvSpPr>
            <p:cNvPr id="13318" name="Freeform 24"/>
            <p:cNvSpPr>
              <a:spLocks/>
            </p:cNvSpPr>
            <p:nvPr/>
          </p:nvSpPr>
          <p:spPr bwMode="auto">
            <a:xfrm>
              <a:off x="2913" y="789"/>
              <a:ext cx="801" cy="746"/>
            </a:xfrm>
            <a:custGeom>
              <a:avLst/>
              <a:gdLst>
                <a:gd name="T0" fmla="*/ 2 w 1601"/>
                <a:gd name="T1" fmla="*/ 1 h 1492"/>
                <a:gd name="T2" fmla="*/ 4 w 1601"/>
                <a:gd name="T3" fmla="*/ 1 h 1492"/>
                <a:gd name="T4" fmla="*/ 6 w 1601"/>
                <a:gd name="T5" fmla="*/ 1 h 1492"/>
                <a:gd name="T6" fmla="*/ 10 w 1601"/>
                <a:gd name="T7" fmla="*/ 1 h 1492"/>
                <a:gd name="T8" fmla="*/ 13 w 1601"/>
                <a:gd name="T9" fmla="*/ 0 h 1492"/>
                <a:gd name="T10" fmla="*/ 17 w 1601"/>
                <a:gd name="T11" fmla="*/ 1 h 1492"/>
                <a:gd name="T12" fmla="*/ 20 w 1601"/>
                <a:gd name="T13" fmla="*/ 1 h 1492"/>
                <a:gd name="T14" fmla="*/ 24 w 1601"/>
                <a:gd name="T15" fmla="*/ 1 h 1492"/>
                <a:gd name="T16" fmla="*/ 29 w 1601"/>
                <a:gd name="T17" fmla="*/ 1 h 1492"/>
                <a:gd name="T18" fmla="*/ 32 w 1601"/>
                <a:gd name="T19" fmla="*/ 1 h 1492"/>
                <a:gd name="T20" fmla="*/ 35 w 1601"/>
                <a:gd name="T21" fmla="*/ 1 h 1492"/>
                <a:gd name="T22" fmla="*/ 40 w 1601"/>
                <a:gd name="T23" fmla="*/ 1 h 1492"/>
                <a:gd name="T24" fmla="*/ 45 w 1601"/>
                <a:gd name="T25" fmla="*/ 0 h 1492"/>
                <a:gd name="T26" fmla="*/ 50 w 1601"/>
                <a:gd name="T27" fmla="*/ 1 h 1492"/>
                <a:gd name="T28" fmla="*/ 50 w 1601"/>
                <a:gd name="T29" fmla="*/ 6 h 1492"/>
                <a:gd name="T30" fmla="*/ 50 w 1601"/>
                <a:gd name="T31" fmla="*/ 13 h 1492"/>
                <a:gd name="T32" fmla="*/ 50 w 1601"/>
                <a:gd name="T33" fmla="*/ 18 h 1492"/>
                <a:gd name="T34" fmla="*/ 50 w 1601"/>
                <a:gd name="T35" fmla="*/ 22 h 1492"/>
                <a:gd name="T36" fmla="*/ 50 w 1601"/>
                <a:gd name="T37" fmla="*/ 25 h 1492"/>
                <a:gd name="T38" fmla="*/ 50 w 1601"/>
                <a:gd name="T39" fmla="*/ 28 h 1492"/>
                <a:gd name="T40" fmla="*/ 50 w 1601"/>
                <a:gd name="T41" fmla="*/ 32 h 1492"/>
                <a:gd name="T42" fmla="*/ 50 w 1601"/>
                <a:gd name="T43" fmla="*/ 37 h 1492"/>
                <a:gd name="T44" fmla="*/ 50 w 1601"/>
                <a:gd name="T45" fmla="*/ 45 h 1492"/>
                <a:gd name="T46" fmla="*/ 48 w 1601"/>
                <a:gd name="T47" fmla="*/ 47 h 1492"/>
                <a:gd name="T48" fmla="*/ 45 w 1601"/>
                <a:gd name="T49" fmla="*/ 47 h 1492"/>
                <a:gd name="T50" fmla="*/ 43 w 1601"/>
                <a:gd name="T51" fmla="*/ 47 h 1492"/>
                <a:gd name="T52" fmla="*/ 41 w 1601"/>
                <a:gd name="T53" fmla="*/ 47 h 1492"/>
                <a:gd name="T54" fmla="*/ 39 w 1601"/>
                <a:gd name="T55" fmla="*/ 47 h 1492"/>
                <a:gd name="T56" fmla="*/ 37 w 1601"/>
                <a:gd name="T57" fmla="*/ 47 h 1492"/>
                <a:gd name="T58" fmla="*/ 35 w 1601"/>
                <a:gd name="T59" fmla="*/ 47 h 1492"/>
                <a:gd name="T60" fmla="*/ 31 w 1601"/>
                <a:gd name="T61" fmla="*/ 47 h 1492"/>
                <a:gd name="T62" fmla="*/ 28 w 1601"/>
                <a:gd name="T63" fmla="*/ 47 h 1492"/>
                <a:gd name="T64" fmla="*/ 25 w 1601"/>
                <a:gd name="T65" fmla="*/ 47 h 1492"/>
                <a:gd name="T66" fmla="*/ 22 w 1601"/>
                <a:gd name="T67" fmla="*/ 47 h 1492"/>
                <a:gd name="T68" fmla="*/ 19 w 1601"/>
                <a:gd name="T69" fmla="*/ 47 h 1492"/>
                <a:gd name="T70" fmla="*/ 16 w 1601"/>
                <a:gd name="T71" fmla="*/ 47 h 1492"/>
                <a:gd name="T72" fmla="*/ 15 w 1601"/>
                <a:gd name="T73" fmla="*/ 47 h 1492"/>
                <a:gd name="T74" fmla="*/ 12 w 1601"/>
                <a:gd name="T75" fmla="*/ 47 h 1492"/>
                <a:gd name="T76" fmla="*/ 8 w 1601"/>
                <a:gd name="T77" fmla="*/ 47 h 1492"/>
                <a:gd name="T78" fmla="*/ 3 w 1601"/>
                <a:gd name="T79" fmla="*/ 47 h 1492"/>
                <a:gd name="T80" fmla="*/ 1 w 1601"/>
                <a:gd name="T81" fmla="*/ 46 h 1492"/>
                <a:gd name="T82" fmla="*/ 1 w 1601"/>
                <a:gd name="T83" fmla="*/ 41 h 1492"/>
                <a:gd name="T84" fmla="*/ 1 w 1601"/>
                <a:gd name="T85" fmla="*/ 35 h 1492"/>
                <a:gd name="T86" fmla="*/ 1 w 1601"/>
                <a:gd name="T87" fmla="*/ 30 h 1492"/>
                <a:gd name="T88" fmla="*/ 1 w 1601"/>
                <a:gd name="T89" fmla="*/ 25 h 1492"/>
                <a:gd name="T90" fmla="*/ 1 w 1601"/>
                <a:gd name="T91" fmla="*/ 20 h 1492"/>
                <a:gd name="T92" fmla="*/ 1 w 1601"/>
                <a:gd name="T93" fmla="*/ 17 h 1492"/>
                <a:gd name="T94" fmla="*/ 1 w 1601"/>
                <a:gd name="T95" fmla="*/ 12 h 1492"/>
                <a:gd name="T96" fmla="*/ 1 w 1601"/>
                <a:gd name="T97" fmla="*/ 7 h 1492"/>
                <a:gd name="T98" fmla="*/ 0 w 1601"/>
                <a:gd name="T99" fmla="*/ 2 h 14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01" h="1492">
                  <a:moveTo>
                    <a:pt x="7" y="9"/>
                  </a:moveTo>
                  <a:lnTo>
                    <a:pt x="20" y="7"/>
                  </a:lnTo>
                  <a:lnTo>
                    <a:pt x="34" y="3"/>
                  </a:lnTo>
                  <a:lnTo>
                    <a:pt x="50" y="3"/>
                  </a:lnTo>
                  <a:lnTo>
                    <a:pt x="66" y="1"/>
                  </a:lnTo>
                  <a:lnTo>
                    <a:pt x="83" y="1"/>
                  </a:lnTo>
                  <a:lnTo>
                    <a:pt x="99" y="1"/>
                  </a:lnTo>
                  <a:lnTo>
                    <a:pt x="115" y="1"/>
                  </a:lnTo>
                  <a:lnTo>
                    <a:pt x="130" y="3"/>
                  </a:lnTo>
                  <a:lnTo>
                    <a:pt x="146" y="5"/>
                  </a:lnTo>
                  <a:lnTo>
                    <a:pt x="166" y="7"/>
                  </a:lnTo>
                  <a:lnTo>
                    <a:pt x="187" y="7"/>
                  </a:lnTo>
                  <a:lnTo>
                    <a:pt x="213" y="7"/>
                  </a:lnTo>
                  <a:lnTo>
                    <a:pt x="240" y="7"/>
                  </a:lnTo>
                  <a:lnTo>
                    <a:pt x="267" y="5"/>
                  </a:lnTo>
                  <a:lnTo>
                    <a:pt x="294" y="5"/>
                  </a:lnTo>
                  <a:lnTo>
                    <a:pt x="321" y="3"/>
                  </a:lnTo>
                  <a:lnTo>
                    <a:pt x="348" y="1"/>
                  </a:lnTo>
                  <a:lnTo>
                    <a:pt x="379" y="0"/>
                  </a:lnTo>
                  <a:lnTo>
                    <a:pt x="409" y="0"/>
                  </a:lnTo>
                  <a:lnTo>
                    <a:pt x="440" y="0"/>
                  </a:lnTo>
                  <a:lnTo>
                    <a:pt x="471" y="1"/>
                  </a:lnTo>
                  <a:lnTo>
                    <a:pt x="498" y="3"/>
                  </a:lnTo>
                  <a:lnTo>
                    <a:pt x="523" y="7"/>
                  </a:lnTo>
                  <a:lnTo>
                    <a:pt x="544" y="10"/>
                  </a:lnTo>
                  <a:lnTo>
                    <a:pt x="564" y="9"/>
                  </a:lnTo>
                  <a:lnTo>
                    <a:pt x="588" y="7"/>
                  </a:lnTo>
                  <a:lnTo>
                    <a:pt x="617" y="7"/>
                  </a:lnTo>
                  <a:lnTo>
                    <a:pt x="647" y="5"/>
                  </a:lnTo>
                  <a:lnTo>
                    <a:pt x="682" y="5"/>
                  </a:lnTo>
                  <a:lnTo>
                    <a:pt x="718" y="5"/>
                  </a:lnTo>
                  <a:lnTo>
                    <a:pt x="754" y="5"/>
                  </a:lnTo>
                  <a:lnTo>
                    <a:pt x="792" y="7"/>
                  </a:lnTo>
                  <a:lnTo>
                    <a:pt x="828" y="7"/>
                  </a:lnTo>
                  <a:lnTo>
                    <a:pt x="864" y="7"/>
                  </a:lnTo>
                  <a:lnTo>
                    <a:pt x="898" y="9"/>
                  </a:lnTo>
                  <a:lnTo>
                    <a:pt x="930" y="10"/>
                  </a:lnTo>
                  <a:lnTo>
                    <a:pt x="958" y="10"/>
                  </a:lnTo>
                  <a:lnTo>
                    <a:pt x="983" y="12"/>
                  </a:lnTo>
                  <a:lnTo>
                    <a:pt x="1003" y="12"/>
                  </a:lnTo>
                  <a:lnTo>
                    <a:pt x="1017" y="14"/>
                  </a:lnTo>
                  <a:lnTo>
                    <a:pt x="1044" y="10"/>
                  </a:lnTo>
                  <a:lnTo>
                    <a:pt x="1075" y="9"/>
                  </a:lnTo>
                  <a:lnTo>
                    <a:pt x="1107" y="7"/>
                  </a:lnTo>
                  <a:lnTo>
                    <a:pt x="1145" y="5"/>
                  </a:lnTo>
                  <a:lnTo>
                    <a:pt x="1183" y="3"/>
                  </a:lnTo>
                  <a:lnTo>
                    <a:pt x="1224" y="1"/>
                  </a:lnTo>
                  <a:lnTo>
                    <a:pt x="1266" y="1"/>
                  </a:lnTo>
                  <a:lnTo>
                    <a:pt x="1309" y="0"/>
                  </a:lnTo>
                  <a:lnTo>
                    <a:pt x="1351" y="0"/>
                  </a:lnTo>
                  <a:lnTo>
                    <a:pt x="1392" y="0"/>
                  </a:lnTo>
                  <a:lnTo>
                    <a:pt x="1434" y="0"/>
                  </a:lnTo>
                  <a:lnTo>
                    <a:pt x="1473" y="0"/>
                  </a:lnTo>
                  <a:lnTo>
                    <a:pt x="1509" y="0"/>
                  </a:lnTo>
                  <a:lnTo>
                    <a:pt x="1544" y="1"/>
                  </a:lnTo>
                  <a:lnTo>
                    <a:pt x="1574" y="1"/>
                  </a:lnTo>
                  <a:lnTo>
                    <a:pt x="1601" y="3"/>
                  </a:lnTo>
                  <a:lnTo>
                    <a:pt x="1594" y="50"/>
                  </a:lnTo>
                  <a:lnTo>
                    <a:pt x="1587" y="110"/>
                  </a:lnTo>
                  <a:lnTo>
                    <a:pt x="1582" y="171"/>
                  </a:lnTo>
                  <a:lnTo>
                    <a:pt x="1580" y="218"/>
                  </a:lnTo>
                  <a:lnTo>
                    <a:pt x="1583" y="267"/>
                  </a:lnTo>
                  <a:lnTo>
                    <a:pt x="1587" y="326"/>
                  </a:lnTo>
                  <a:lnTo>
                    <a:pt x="1589" y="386"/>
                  </a:lnTo>
                  <a:lnTo>
                    <a:pt x="1585" y="429"/>
                  </a:lnTo>
                  <a:lnTo>
                    <a:pt x="1583" y="465"/>
                  </a:lnTo>
                  <a:lnTo>
                    <a:pt x="1583" y="507"/>
                  </a:lnTo>
                  <a:lnTo>
                    <a:pt x="1585" y="546"/>
                  </a:lnTo>
                  <a:lnTo>
                    <a:pt x="1589" y="572"/>
                  </a:lnTo>
                  <a:lnTo>
                    <a:pt x="1592" y="597"/>
                  </a:lnTo>
                  <a:lnTo>
                    <a:pt x="1598" y="635"/>
                  </a:lnTo>
                  <a:lnTo>
                    <a:pt x="1598" y="676"/>
                  </a:lnTo>
                  <a:lnTo>
                    <a:pt x="1594" y="705"/>
                  </a:lnTo>
                  <a:lnTo>
                    <a:pt x="1587" y="727"/>
                  </a:lnTo>
                  <a:lnTo>
                    <a:pt x="1582" y="752"/>
                  </a:lnTo>
                  <a:lnTo>
                    <a:pt x="1582" y="776"/>
                  </a:lnTo>
                  <a:lnTo>
                    <a:pt x="1585" y="801"/>
                  </a:lnTo>
                  <a:lnTo>
                    <a:pt x="1592" y="826"/>
                  </a:lnTo>
                  <a:lnTo>
                    <a:pt x="1596" y="859"/>
                  </a:lnTo>
                  <a:lnTo>
                    <a:pt x="1596" y="889"/>
                  </a:lnTo>
                  <a:lnTo>
                    <a:pt x="1592" y="917"/>
                  </a:lnTo>
                  <a:lnTo>
                    <a:pt x="1589" y="947"/>
                  </a:lnTo>
                  <a:lnTo>
                    <a:pt x="1585" y="983"/>
                  </a:lnTo>
                  <a:lnTo>
                    <a:pt x="1585" y="1019"/>
                  </a:lnTo>
                  <a:lnTo>
                    <a:pt x="1589" y="1047"/>
                  </a:lnTo>
                  <a:lnTo>
                    <a:pt x="1592" y="1075"/>
                  </a:lnTo>
                  <a:lnTo>
                    <a:pt x="1592" y="1117"/>
                  </a:lnTo>
                  <a:lnTo>
                    <a:pt x="1589" y="1162"/>
                  </a:lnTo>
                  <a:lnTo>
                    <a:pt x="1583" y="1202"/>
                  </a:lnTo>
                  <a:lnTo>
                    <a:pt x="1576" y="1258"/>
                  </a:lnTo>
                  <a:lnTo>
                    <a:pt x="1573" y="1343"/>
                  </a:lnTo>
                  <a:lnTo>
                    <a:pt x="1573" y="1427"/>
                  </a:lnTo>
                  <a:lnTo>
                    <a:pt x="1578" y="1487"/>
                  </a:lnTo>
                  <a:lnTo>
                    <a:pt x="1560" y="1487"/>
                  </a:lnTo>
                  <a:lnTo>
                    <a:pt x="1538" y="1487"/>
                  </a:lnTo>
                  <a:lnTo>
                    <a:pt x="1515" y="1487"/>
                  </a:lnTo>
                  <a:lnTo>
                    <a:pt x="1491" y="1487"/>
                  </a:lnTo>
                  <a:lnTo>
                    <a:pt x="1468" y="1487"/>
                  </a:lnTo>
                  <a:lnTo>
                    <a:pt x="1448" y="1487"/>
                  </a:lnTo>
                  <a:lnTo>
                    <a:pt x="1430" y="1489"/>
                  </a:lnTo>
                  <a:lnTo>
                    <a:pt x="1417" y="1489"/>
                  </a:lnTo>
                  <a:lnTo>
                    <a:pt x="1405" y="1489"/>
                  </a:lnTo>
                  <a:lnTo>
                    <a:pt x="1389" y="1491"/>
                  </a:lnTo>
                  <a:lnTo>
                    <a:pt x="1371" y="1491"/>
                  </a:lnTo>
                  <a:lnTo>
                    <a:pt x="1351" y="1491"/>
                  </a:lnTo>
                  <a:lnTo>
                    <a:pt x="1331" y="1491"/>
                  </a:lnTo>
                  <a:lnTo>
                    <a:pt x="1311" y="1491"/>
                  </a:lnTo>
                  <a:lnTo>
                    <a:pt x="1293" y="1489"/>
                  </a:lnTo>
                  <a:lnTo>
                    <a:pt x="1277" y="1487"/>
                  </a:lnTo>
                  <a:lnTo>
                    <a:pt x="1262" y="1485"/>
                  </a:lnTo>
                  <a:lnTo>
                    <a:pt x="1246" y="1483"/>
                  </a:lnTo>
                  <a:lnTo>
                    <a:pt x="1230" y="1482"/>
                  </a:lnTo>
                  <a:lnTo>
                    <a:pt x="1214" y="1482"/>
                  </a:lnTo>
                  <a:lnTo>
                    <a:pt x="1196" y="1483"/>
                  </a:lnTo>
                  <a:lnTo>
                    <a:pt x="1176" y="1483"/>
                  </a:lnTo>
                  <a:lnTo>
                    <a:pt x="1158" y="1485"/>
                  </a:lnTo>
                  <a:lnTo>
                    <a:pt x="1138" y="1487"/>
                  </a:lnTo>
                  <a:lnTo>
                    <a:pt x="1125" y="1487"/>
                  </a:lnTo>
                  <a:lnTo>
                    <a:pt x="1109" y="1489"/>
                  </a:lnTo>
                  <a:lnTo>
                    <a:pt x="1091" y="1489"/>
                  </a:lnTo>
                  <a:lnTo>
                    <a:pt x="1068" y="1491"/>
                  </a:lnTo>
                  <a:lnTo>
                    <a:pt x="1042" y="1491"/>
                  </a:lnTo>
                  <a:lnTo>
                    <a:pt x="1017" y="1491"/>
                  </a:lnTo>
                  <a:lnTo>
                    <a:pt x="988" y="1492"/>
                  </a:lnTo>
                  <a:lnTo>
                    <a:pt x="961" y="1492"/>
                  </a:lnTo>
                  <a:lnTo>
                    <a:pt x="932" y="1491"/>
                  </a:lnTo>
                  <a:lnTo>
                    <a:pt x="903" y="1491"/>
                  </a:lnTo>
                  <a:lnTo>
                    <a:pt x="878" y="1491"/>
                  </a:lnTo>
                  <a:lnTo>
                    <a:pt x="853" y="1489"/>
                  </a:lnTo>
                  <a:lnTo>
                    <a:pt x="829" y="1487"/>
                  </a:lnTo>
                  <a:lnTo>
                    <a:pt x="811" y="1483"/>
                  </a:lnTo>
                  <a:lnTo>
                    <a:pt x="795" y="1480"/>
                  </a:lnTo>
                  <a:lnTo>
                    <a:pt x="783" y="1476"/>
                  </a:lnTo>
                  <a:lnTo>
                    <a:pt x="754" y="1480"/>
                  </a:lnTo>
                  <a:lnTo>
                    <a:pt x="727" y="1482"/>
                  </a:lnTo>
                  <a:lnTo>
                    <a:pt x="698" y="1483"/>
                  </a:lnTo>
                  <a:lnTo>
                    <a:pt x="671" y="1485"/>
                  </a:lnTo>
                  <a:lnTo>
                    <a:pt x="645" y="1485"/>
                  </a:lnTo>
                  <a:lnTo>
                    <a:pt x="620" y="1487"/>
                  </a:lnTo>
                  <a:lnTo>
                    <a:pt x="595" y="1487"/>
                  </a:lnTo>
                  <a:lnTo>
                    <a:pt x="572" y="1487"/>
                  </a:lnTo>
                  <a:lnTo>
                    <a:pt x="550" y="1487"/>
                  </a:lnTo>
                  <a:lnTo>
                    <a:pt x="530" y="1487"/>
                  </a:lnTo>
                  <a:lnTo>
                    <a:pt x="510" y="1487"/>
                  </a:lnTo>
                  <a:lnTo>
                    <a:pt x="494" y="1485"/>
                  </a:lnTo>
                  <a:lnTo>
                    <a:pt x="478" y="1485"/>
                  </a:lnTo>
                  <a:lnTo>
                    <a:pt x="465" y="1483"/>
                  </a:lnTo>
                  <a:lnTo>
                    <a:pt x="454" y="1483"/>
                  </a:lnTo>
                  <a:lnTo>
                    <a:pt x="445" y="1482"/>
                  </a:lnTo>
                  <a:lnTo>
                    <a:pt x="424" y="1483"/>
                  </a:lnTo>
                  <a:lnTo>
                    <a:pt x="398" y="1485"/>
                  </a:lnTo>
                  <a:lnTo>
                    <a:pt x="368" y="1485"/>
                  </a:lnTo>
                  <a:lnTo>
                    <a:pt x="335" y="1487"/>
                  </a:lnTo>
                  <a:lnTo>
                    <a:pt x="301" y="1487"/>
                  </a:lnTo>
                  <a:lnTo>
                    <a:pt x="267" y="1487"/>
                  </a:lnTo>
                  <a:lnTo>
                    <a:pt x="231" y="1487"/>
                  </a:lnTo>
                  <a:lnTo>
                    <a:pt x="195" y="1487"/>
                  </a:lnTo>
                  <a:lnTo>
                    <a:pt x="160" y="1485"/>
                  </a:lnTo>
                  <a:lnTo>
                    <a:pt x="126" y="1483"/>
                  </a:lnTo>
                  <a:lnTo>
                    <a:pt x="95" y="1482"/>
                  </a:lnTo>
                  <a:lnTo>
                    <a:pt x="68" y="1480"/>
                  </a:lnTo>
                  <a:lnTo>
                    <a:pt x="45" y="1476"/>
                  </a:lnTo>
                  <a:lnTo>
                    <a:pt x="27" y="1474"/>
                  </a:lnTo>
                  <a:lnTo>
                    <a:pt x="14" y="1469"/>
                  </a:lnTo>
                  <a:lnTo>
                    <a:pt x="7" y="1465"/>
                  </a:lnTo>
                  <a:lnTo>
                    <a:pt x="12" y="1418"/>
                  </a:lnTo>
                  <a:lnTo>
                    <a:pt x="16" y="1362"/>
                  </a:lnTo>
                  <a:lnTo>
                    <a:pt x="16" y="1308"/>
                  </a:lnTo>
                  <a:lnTo>
                    <a:pt x="12" y="1272"/>
                  </a:lnTo>
                  <a:lnTo>
                    <a:pt x="11" y="1232"/>
                  </a:lnTo>
                  <a:lnTo>
                    <a:pt x="11" y="1175"/>
                  </a:lnTo>
                  <a:lnTo>
                    <a:pt x="12" y="1119"/>
                  </a:lnTo>
                  <a:lnTo>
                    <a:pt x="18" y="1081"/>
                  </a:lnTo>
                  <a:lnTo>
                    <a:pt x="23" y="1048"/>
                  </a:lnTo>
                  <a:lnTo>
                    <a:pt x="23" y="998"/>
                  </a:lnTo>
                  <a:lnTo>
                    <a:pt x="21" y="945"/>
                  </a:lnTo>
                  <a:lnTo>
                    <a:pt x="18" y="906"/>
                  </a:lnTo>
                  <a:lnTo>
                    <a:pt x="14" y="871"/>
                  </a:lnTo>
                  <a:lnTo>
                    <a:pt x="11" y="830"/>
                  </a:lnTo>
                  <a:lnTo>
                    <a:pt x="9" y="788"/>
                  </a:lnTo>
                  <a:lnTo>
                    <a:pt x="12" y="752"/>
                  </a:lnTo>
                  <a:lnTo>
                    <a:pt x="14" y="713"/>
                  </a:lnTo>
                  <a:lnTo>
                    <a:pt x="12" y="664"/>
                  </a:lnTo>
                  <a:lnTo>
                    <a:pt x="11" y="617"/>
                  </a:lnTo>
                  <a:lnTo>
                    <a:pt x="12" y="588"/>
                  </a:lnTo>
                  <a:lnTo>
                    <a:pt x="18" y="566"/>
                  </a:lnTo>
                  <a:lnTo>
                    <a:pt x="21" y="539"/>
                  </a:lnTo>
                  <a:lnTo>
                    <a:pt x="23" y="514"/>
                  </a:lnTo>
                  <a:lnTo>
                    <a:pt x="21" y="498"/>
                  </a:lnTo>
                  <a:lnTo>
                    <a:pt x="16" y="467"/>
                  </a:lnTo>
                  <a:lnTo>
                    <a:pt x="9" y="415"/>
                  </a:lnTo>
                  <a:lnTo>
                    <a:pt x="3" y="359"/>
                  </a:lnTo>
                  <a:lnTo>
                    <a:pt x="3" y="321"/>
                  </a:lnTo>
                  <a:lnTo>
                    <a:pt x="9" y="288"/>
                  </a:lnTo>
                  <a:lnTo>
                    <a:pt x="12" y="247"/>
                  </a:lnTo>
                  <a:lnTo>
                    <a:pt x="12" y="205"/>
                  </a:lnTo>
                  <a:lnTo>
                    <a:pt x="11" y="173"/>
                  </a:lnTo>
                  <a:lnTo>
                    <a:pt x="5" y="139"/>
                  </a:lnTo>
                  <a:lnTo>
                    <a:pt x="2" y="90"/>
                  </a:lnTo>
                  <a:lnTo>
                    <a:pt x="0" y="43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19" name="Freeform 25"/>
            <p:cNvSpPr>
              <a:spLocks/>
            </p:cNvSpPr>
            <p:nvPr/>
          </p:nvSpPr>
          <p:spPr bwMode="auto">
            <a:xfrm>
              <a:off x="3427" y="769"/>
              <a:ext cx="135" cy="13"/>
            </a:xfrm>
            <a:custGeom>
              <a:avLst/>
              <a:gdLst>
                <a:gd name="T0" fmla="*/ 0 w 269"/>
                <a:gd name="T1" fmla="*/ 1 h 25"/>
                <a:gd name="T2" fmla="*/ 1 w 269"/>
                <a:gd name="T3" fmla="*/ 1 h 25"/>
                <a:gd name="T4" fmla="*/ 1 w 269"/>
                <a:gd name="T5" fmla="*/ 1 h 25"/>
                <a:gd name="T6" fmla="*/ 1 w 269"/>
                <a:gd name="T7" fmla="*/ 1 h 25"/>
                <a:gd name="T8" fmla="*/ 2 w 269"/>
                <a:gd name="T9" fmla="*/ 1 h 25"/>
                <a:gd name="T10" fmla="*/ 2 w 269"/>
                <a:gd name="T11" fmla="*/ 1 h 25"/>
                <a:gd name="T12" fmla="*/ 3 w 269"/>
                <a:gd name="T13" fmla="*/ 1 h 25"/>
                <a:gd name="T14" fmla="*/ 3 w 269"/>
                <a:gd name="T15" fmla="*/ 0 h 25"/>
                <a:gd name="T16" fmla="*/ 3 w 269"/>
                <a:gd name="T17" fmla="*/ 0 h 25"/>
                <a:gd name="T18" fmla="*/ 3 w 269"/>
                <a:gd name="T19" fmla="*/ 0 h 25"/>
                <a:gd name="T20" fmla="*/ 3 w 269"/>
                <a:gd name="T21" fmla="*/ 1 h 25"/>
                <a:gd name="T22" fmla="*/ 4 w 269"/>
                <a:gd name="T23" fmla="*/ 1 h 25"/>
                <a:gd name="T24" fmla="*/ 4 w 269"/>
                <a:gd name="T25" fmla="*/ 1 h 25"/>
                <a:gd name="T26" fmla="*/ 5 w 269"/>
                <a:gd name="T27" fmla="*/ 1 h 25"/>
                <a:gd name="T28" fmla="*/ 5 w 269"/>
                <a:gd name="T29" fmla="*/ 1 h 25"/>
                <a:gd name="T30" fmla="*/ 5 w 269"/>
                <a:gd name="T31" fmla="*/ 1 h 25"/>
                <a:gd name="T32" fmla="*/ 6 w 269"/>
                <a:gd name="T33" fmla="*/ 1 h 25"/>
                <a:gd name="T34" fmla="*/ 6 w 269"/>
                <a:gd name="T35" fmla="*/ 1 h 25"/>
                <a:gd name="T36" fmla="*/ 6 w 269"/>
                <a:gd name="T37" fmla="*/ 1 h 25"/>
                <a:gd name="T38" fmla="*/ 7 w 269"/>
                <a:gd name="T39" fmla="*/ 1 h 25"/>
                <a:gd name="T40" fmla="*/ 7 w 269"/>
                <a:gd name="T41" fmla="*/ 1 h 25"/>
                <a:gd name="T42" fmla="*/ 8 w 269"/>
                <a:gd name="T43" fmla="*/ 1 h 25"/>
                <a:gd name="T44" fmla="*/ 8 w 269"/>
                <a:gd name="T45" fmla="*/ 0 h 25"/>
                <a:gd name="T46" fmla="*/ 9 w 269"/>
                <a:gd name="T47" fmla="*/ 0 h 25"/>
                <a:gd name="T48" fmla="*/ 9 w 269"/>
                <a:gd name="T49" fmla="*/ 0 h 25"/>
                <a:gd name="T50" fmla="*/ 9 w 269"/>
                <a:gd name="T51" fmla="*/ 1 h 25"/>
                <a:gd name="T52" fmla="*/ 9 w 269"/>
                <a:gd name="T53" fmla="*/ 1 h 25"/>
                <a:gd name="T54" fmla="*/ 9 w 269"/>
                <a:gd name="T55" fmla="*/ 1 h 25"/>
                <a:gd name="T56" fmla="*/ 8 w 269"/>
                <a:gd name="T57" fmla="*/ 1 h 25"/>
                <a:gd name="T58" fmla="*/ 8 w 269"/>
                <a:gd name="T59" fmla="*/ 1 h 25"/>
                <a:gd name="T60" fmla="*/ 7 w 269"/>
                <a:gd name="T61" fmla="*/ 1 h 25"/>
                <a:gd name="T62" fmla="*/ 6 w 269"/>
                <a:gd name="T63" fmla="*/ 1 h 25"/>
                <a:gd name="T64" fmla="*/ 6 w 269"/>
                <a:gd name="T65" fmla="*/ 1 h 25"/>
                <a:gd name="T66" fmla="*/ 5 w 269"/>
                <a:gd name="T67" fmla="*/ 1 h 25"/>
                <a:gd name="T68" fmla="*/ 4 w 269"/>
                <a:gd name="T69" fmla="*/ 1 h 25"/>
                <a:gd name="T70" fmla="*/ 4 w 269"/>
                <a:gd name="T71" fmla="*/ 1 h 25"/>
                <a:gd name="T72" fmla="*/ 3 w 269"/>
                <a:gd name="T73" fmla="*/ 1 h 25"/>
                <a:gd name="T74" fmla="*/ 3 w 269"/>
                <a:gd name="T75" fmla="*/ 1 h 25"/>
                <a:gd name="T76" fmla="*/ 3 w 269"/>
                <a:gd name="T77" fmla="*/ 1 h 25"/>
                <a:gd name="T78" fmla="*/ 2 w 269"/>
                <a:gd name="T79" fmla="*/ 1 h 25"/>
                <a:gd name="T80" fmla="*/ 2 w 269"/>
                <a:gd name="T81" fmla="*/ 1 h 25"/>
                <a:gd name="T82" fmla="*/ 1 w 269"/>
                <a:gd name="T83" fmla="*/ 1 h 25"/>
                <a:gd name="T84" fmla="*/ 1 w 269"/>
                <a:gd name="T85" fmla="*/ 1 h 25"/>
                <a:gd name="T86" fmla="*/ 1 w 269"/>
                <a:gd name="T87" fmla="*/ 1 h 25"/>
                <a:gd name="T88" fmla="*/ 1 w 269"/>
                <a:gd name="T89" fmla="*/ 1 h 25"/>
                <a:gd name="T90" fmla="*/ 0 w 269"/>
                <a:gd name="T91" fmla="*/ 1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" h="25">
                  <a:moveTo>
                    <a:pt x="0" y="18"/>
                  </a:moveTo>
                  <a:lnTo>
                    <a:pt x="7" y="16"/>
                  </a:lnTo>
                  <a:lnTo>
                    <a:pt x="16" y="14"/>
                  </a:lnTo>
                  <a:lnTo>
                    <a:pt x="29" y="11"/>
                  </a:lnTo>
                  <a:lnTo>
                    <a:pt x="41" y="9"/>
                  </a:lnTo>
                  <a:lnTo>
                    <a:pt x="54" y="5"/>
                  </a:lnTo>
                  <a:lnTo>
                    <a:pt x="65" y="2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103" y="2"/>
                  </a:lnTo>
                  <a:lnTo>
                    <a:pt x="117" y="3"/>
                  </a:lnTo>
                  <a:lnTo>
                    <a:pt x="132" y="5"/>
                  </a:lnTo>
                  <a:lnTo>
                    <a:pt x="144" y="5"/>
                  </a:lnTo>
                  <a:lnTo>
                    <a:pt x="155" y="7"/>
                  </a:lnTo>
                  <a:lnTo>
                    <a:pt x="162" y="7"/>
                  </a:lnTo>
                  <a:lnTo>
                    <a:pt x="169" y="7"/>
                  </a:lnTo>
                  <a:lnTo>
                    <a:pt x="182" y="5"/>
                  </a:lnTo>
                  <a:lnTo>
                    <a:pt x="198" y="3"/>
                  </a:lnTo>
                  <a:lnTo>
                    <a:pt x="216" y="3"/>
                  </a:lnTo>
                  <a:lnTo>
                    <a:pt x="233" y="2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67" y="5"/>
                  </a:lnTo>
                  <a:lnTo>
                    <a:pt x="265" y="12"/>
                  </a:lnTo>
                  <a:lnTo>
                    <a:pt x="260" y="20"/>
                  </a:lnTo>
                  <a:lnTo>
                    <a:pt x="256" y="23"/>
                  </a:lnTo>
                  <a:lnTo>
                    <a:pt x="236" y="21"/>
                  </a:lnTo>
                  <a:lnTo>
                    <a:pt x="215" y="21"/>
                  </a:lnTo>
                  <a:lnTo>
                    <a:pt x="191" y="21"/>
                  </a:lnTo>
                  <a:lnTo>
                    <a:pt x="166" y="20"/>
                  </a:lnTo>
                  <a:lnTo>
                    <a:pt x="142" y="20"/>
                  </a:lnTo>
                  <a:lnTo>
                    <a:pt x="121" y="20"/>
                  </a:lnTo>
                  <a:lnTo>
                    <a:pt x="103" y="21"/>
                  </a:lnTo>
                  <a:lnTo>
                    <a:pt x="88" y="21"/>
                  </a:lnTo>
                  <a:lnTo>
                    <a:pt x="77" y="21"/>
                  </a:lnTo>
                  <a:lnTo>
                    <a:pt x="65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5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3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0" name="Freeform 26"/>
            <p:cNvSpPr>
              <a:spLocks/>
            </p:cNvSpPr>
            <p:nvPr/>
          </p:nvSpPr>
          <p:spPr bwMode="auto">
            <a:xfrm>
              <a:off x="3721" y="810"/>
              <a:ext cx="22" cy="107"/>
            </a:xfrm>
            <a:custGeom>
              <a:avLst/>
              <a:gdLst>
                <a:gd name="T0" fmla="*/ 1 w 43"/>
                <a:gd name="T1" fmla="*/ 0 h 215"/>
                <a:gd name="T2" fmla="*/ 1 w 43"/>
                <a:gd name="T3" fmla="*/ 0 h 215"/>
                <a:gd name="T4" fmla="*/ 1 w 43"/>
                <a:gd name="T5" fmla="*/ 0 h 215"/>
                <a:gd name="T6" fmla="*/ 2 w 43"/>
                <a:gd name="T7" fmla="*/ 1 h 215"/>
                <a:gd name="T8" fmla="*/ 2 w 43"/>
                <a:gd name="T9" fmla="*/ 1 h 215"/>
                <a:gd name="T10" fmla="*/ 2 w 43"/>
                <a:gd name="T11" fmla="*/ 2 h 215"/>
                <a:gd name="T12" fmla="*/ 1 w 43"/>
                <a:gd name="T13" fmla="*/ 3 h 215"/>
                <a:gd name="T14" fmla="*/ 1 w 43"/>
                <a:gd name="T15" fmla="*/ 4 h 215"/>
                <a:gd name="T16" fmla="*/ 1 w 43"/>
                <a:gd name="T17" fmla="*/ 5 h 215"/>
                <a:gd name="T18" fmla="*/ 1 w 43"/>
                <a:gd name="T19" fmla="*/ 5 h 215"/>
                <a:gd name="T20" fmla="*/ 1 w 43"/>
                <a:gd name="T21" fmla="*/ 6 h 215"/>
                <a:gd name="T22" fmla="*/ 1 w 43"/>
                <a:gd name="T23" fmla="*/ 6 h 215"/>
                <a:gd name="T24" fmla="*/ 1 w 43"/>
                <a:gd name="T25" fmla="*/ 6 h 215"/>
                <a:gd name="T26" fmla="*/ 0 w 43"/>
                <a:gd name="T27" fmla="*/ 6 h 215"/>
                <a:gd name="T28" fmla="*/ 0 w 43"/>
                <a:gd name="T29" fmla="*/ 5 h 215"/>
                <a:gd name="T30" fmla="*/ 0 w 43"/>
                <a:gd name="T31" fmla="*/ 4 h 215"/>
                <a:gd name="T32" fmla="*/ 0 w 43"/>
                <a:gd name="T33" fmla="*/ 4 h 215"/>
                <a:gd name="T34" fmla="*/ 0 w 43"/>
                <a:gd name="T35" fmla="*/ 3 h 215"/>
                <a:gd name="T36" fmla="*/ 0 w 43"/>
                <a:gd name="T37" fmla="*/ 2 h 215"/>
                <a:gd name="T38" fmla="*/ 0 w 43"/>
                <a:gd name="T39" fmla="*/ 1 h 215"/>
                <a:gd name="T40" fmla="*/ 1 w 43"/>
                <a:gd name="T41" fmla="*/ 0 h 215"/>
                <a:gd name="T42" fmla="*/ 1 w 43"/>
                <a:gd name="T43" fmla="*/ 0 h 2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" h="215">
                  <a:moveTo>
                    <a:pt x="5" y="0"/>
                  </a:moveTo>
                  <a:lnTo>
                    <a:pt x="14" y="11"/>
                  </a:lnTo>
                  <a:lnTo>
                    <a:pt x="27" y="29"/>
                  </a:lnTo>
                  <a:lnTo>
                    <a:pt x="40" y="45"/>
                  </a:lnTo>
                  <a:lnTo>
                    <a:pt x="43" y="56"/>
                  </a:lnTo>
                  <a:lnTo>
                    <a:pt x="38" y="76"/>
                  </a:lnTo>
                  <a:lnTo>
                    <a:pt x="27" y="116"/>
                  </a:lnTo>
                  <a:lnTo>
                    <a:pt x="18" y="155"/>
                  </a:lnTo>
                  <a:lnTo>
                    <a:pt x="13" y="175"/>
                  </a:lnTo>
                  <a:lnTo>
                    <a:pt x="14" y="184"/>
                  </a:lnTo>
                  <a:lnTo>
                    <a:pt x="16" y="197"/>
                  </a:lnTo>
                  <a:lnTo>
                    <a:pt x="18" y="208"/>
                  </a:lnTo>
                  <a:lnTo>
                    <a:pt x="20" y="215"/>
                  </a:lnTo>
                  <a:lnTo>
                    <a:pt x="0" y="21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0" y="132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0" y="52"/>
                  </a:lnTo>
                  <a:lnTo>
                    <a:pt x="2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1" name="Freeform 27"/>
            <p:cNvSpPr>
              <a:spLocks/>
            </p:cNvSpPr>
            <p:nvPr/>
          </p:nvSpPr>
          <p:spPr bwMode="auto">
            <a:xfrm>
              <a:off x="3716" y="930"/>
              <a:ext cx="14" cy="42"/>
            </a:xfrm>
            <a:custGeom>
              <a:avLst/>
              <a:gdLst>
                <a:gd name="T0" fmla="*/ 1 w 27"/>
                <a:gd name="T1" fmla="*/ 0 h 83"/>
                <a:gd name="T2" fmla="*/ 1 w 27"/>
                <a:gd name="T3" fmla="*/ 1 h 83"/>
                <a:gd name="T4" fmla="*/ 1 w 27"/>
                <a:gd name="T5" fmla="*/ 2 h 83"/>
                <a:gd name="T6" fmla="*/ 1 w 27"/>
                <a:gd name="T7" fmla="*/ 3 h 83"/>
                <a:gd name="T8" fmla="*/ 1 w 27"/>
                <a:gd name="T9" fmla="*/ 3 h 83"/>
                <a:gd name="T10" fmla="*/ 1 w 27"/>
                <a:gd name="T11" fmla="*/ 3 h 83"/>
                <a:gd name="T12" fmla="*/ 1 w 27"/>
                <a:gd name="T13" fmla="*/ 3 h 83"/>
                <a:gd name="T14" fmla="*/ 1 w 27"/>
                <a:gd name="T15" fmla="*/ 3 h 83"/>
                <a:gd name="T16" fmla="*/ 1 w 27"/>
                <a:gd name="T17" fmla="*/ 3 h 83"/>
                <a:gd name="T18" fmla="*/ 1 w 27"/>
                <a:gd name="T19" fmla="*/ 3 h 83"/>
                <a:gd name="T20" fmla="*/ 0 w 27"/>
                <a:gd name="T21" fmla="*/ 2 h 83"/>
                <a:gd name="T22" fmla="*/ 0 w 27"/>
                <a:gd name="T23" fmla="*/ 1 h 83"/>
                <a:gd name="T24" fmla="*/ 1 w 27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3">
                  <a:moveTo>
                    <a:pt x="2" y="0"/>
                  </a:moveTo>
                  <a:lnTo>
                    <a:pt x="9" y="20"/>
                  </a:lnTo>
                  <a:lnTo>
                    <a:pt x="18" y="43"/>
                  </a:lnTo>
                  <a:lnTo>
                    <a:pt x="25" y="65"/>
                  </a:lnTo>
                  <a:lnTo>
                    <a:pt x="27" y="78"/>
                  </a:lnTo>
                  <a:lnTo>
                    <a:pt x="24" y="79"/>
                  </a:lnTo>
                  <a:lnTo>
                    <a:pt x="16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49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2" name="Freeform 28"/>
            <p:cNvSpPr>
              <a:spLocks/>
            </p:cNvSpPr>
            <p:nvPr/>
          </p:nvSpPr>
          <p:spPr bwMode="auto">
            <a:xfrm>
              <a:off x="3715" y="1406"/>
              <a:ext cx="29" cy="118"/>
            </a:xfrm>
            <a:custGeom>
              <a:avLst/>
              <a:gdLst>
                <a:gd name="T0" fmla="*/ 1 w 58"/>
                <a:gd name="T1" fmla="*/ 0 h 237"/>
                <a:gd name="T2" fmla="*/ 1 w 58"/>
                <a:gd name="T3" fmla="*/ 0 h 237"/>
                <a:gd name="T4" fmla="*/ 1 w 58"/>
                <a:gd name="T5" fmla="*/ 1 h 237"/>
                <a:gd name="T6" fmla="*/ 1 w 58"/>
                <a:gd name="T7" fmla="*/ 1 h 237"/>
                <a:gd name="T8" fmla="*/ 1 w 58"/>
                <a:gd name="T9" fmla="*/ 2 h 237"/>
                <a:gd name="T10" fmla="*/ 2 w 58"/>
                <a:gd name="T11" fmla="*/ 3 h 237"/>
                <a:gd name="T12" fmla="*/ 2 w 58"/>
                <a:gd name="T13" fmla="*/ 4 h 237"/>
                <a:gd name="T14" fmla="*/ 2 w 58"/>
                <a:gd name="T15" fmla="*/ 5 h 237"/>
                <a:gd name="T16" fmla="*/ 2 w 58"/>
                <a:gd name="T17" fmla="*/ 5 h 237"/>
                <a:gd name="T18" fmla="*/ 2 w 58"/>
                <a:gd name="T19" fmla="*/ 6 h 237"/>
                <a:gd name="T20" fmla="*/ 1 w 58"/>
                <a:gd name="T21" fmla="*/ 6 h 237"/>
                <a:gd name="T22" fmla="*/ 1 w 58"/>
                <a:gd name="T23" fmla="*/ 7 h 237"/>
                <a:gd name="T24" fmla="*/ 1 w 58"/>
                <a:gd name="T25" fmla="*/ 7 h 237"/>
                <a:gd name="T26" fmla="*/ 1 w 58"/>
                <a:gd name="T27" fmla="*/ 7 h 237"/>
                <a:gd name="T28" fmla="*/ 0 w 58"/>
                <a:gd name="T29" fmla="*/ 7 h 237"/>
                <a:gd name="T30" fmla="*/ 0 w 58"/>
                <a:gd name="T31" fmla="*/ 6 h 237"/>
                <a:gd name="T32" fmla="*/ 1 w 58"/>
                <a:gd name="T33" fmla="*/ 6 h 237"/>
                <a:gd name="T34" fmla="*/ 1 w 58"/>
                <a:gd name="T35" fmla="*/ 6 h 237"/>
                <a:gd name="T36" fmla="*/ 1 w 58"/>
                <a:gd name="T37" fmla="*/ 6 h 237"/>
                <a:gd name="T38" fmla="*/ 1 w 58"/>
                <a:gd name="T39" fmla="*/ 5 h 237"/>
                <a:gd name="T40" fmla="*/ 1 w 58"/>
                <a:gd name="T41" fmla="*/ 5 h 237"/>
                <a:gd name="T42" fmla="*/ 1 w 58"/>
                <a:gd name="T43" fmla="*/ 5 h 237"/>
                <a:gd name="T44" fmla="*/ 1 w 58"/>
                <a:gd name="T45" fmla="*/ 4 h 237"/>
                <a:gd name="T46" fmla="*/ 1 w 58"/>
                <a:gd name="T47" fmla="*/ 3 h 237"/>
                <a:gd name="T48" fmla="*/ 1 w 58"/>
                <a:gd name="T49" fmla="*/ 3 h 237"/>
                <a:gd name="T50" fmla="*/ 1 w 58"/>
                <a:gd name="T51" fmla="*/ 2 h 237"/>
                <a:gd name="T52" fmla="*/ 1 w 58"/>
                <a:gd name="T53" fmla="*/ 1 h 237"/>
                <a:gd name="T54" fmla="*/ 1 w 58"/>
                <a:gd name="T55" fmla="*/ 0 h 237"/>
                <a:gd name="T56" fmla="*/ 1 w 58"/>
                <a:gd name="T57" fmla="*/ 0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237">
                  <a:moveTo>
                    <a:pt x="13" y="0"/>
                  </a:moveTo>
                  <a:lnTo>
                    <a:pt x="18" y="11"/>
                  </a:lnTo>
                  <a:lnTo>
                    <a:pt x="26" y="33"/>
                  </a:lnTo>
                  <a:lnTo>
                    <a:pt x="29" y="58"/>
                  </a:lnTo>
                  <a:lnTo>
                    <a:pt x="27" y="82"/>
                  </a:lnTo>
                  <a:lnTo>
                    <a:pt x="36" y="110"/>
                  </a:lnTo>
                  <a:lnTo>
                    <a:pt x="45" y="143"/>
                  </a:lnTo>
                  <a:lnTo>
                    <a:pt x="54" y="170"/>
                  </a:lnTo>
                  <a:lnTo>
                    <a:pt x="58" y="186"/>
                  </a:lnTo>
                  <a:lnTo>
                    <a:pt x="44" y="202"/>
                  </a:lnTo>
                  <a:lnTo>
                    <a:pt x="27" y="219"/>
                  </a:lnTo>
                  <a:lnTo>
                    <a:pt x="15" y="231"/>
                  </a:lnTo>
                  <a:lnTo>
                    <a:pt x="6" y="237"/>
                  </a:lnTo>
                  <a:lnTo>
                    <a:pt x="2" y="233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10"/>
                  </a:lnTo>
                  <a:lnTo>
                    <a:pt x="7" y="204"/>
                  </a:lnTo>
                  <a:lnTo>
                    <a:pt x="15" y="195"/>
                  </a:lnTo>
                  <a:lnTo>
                    <a:pt x="20" y="184"/>
                  </a:lnTo>
                  <a:lnTo>
                    <a:pt x="20" y="175"/>
                  </a:lnTo>
                  <a:lnTo>
                    <a:pt x="17" y="161"/>
                  </a:lnTo>
                  <a:lnTo>
                    <a:pt x="11" y="139"/>
                  </a:lnTo>
                  <a:lnTo>
                    <a:pt x="6" y="116"/>
                  </a:lnTo>
                  <a:lnTo>
                    <a:pt x="4" y="98"/>
                  </a:lnTo>
                  <a:lnTo>
                    <a:pt x="6" y="76"/>
                  </a:lnTo>
                  <a:lnTo>
                    <a:pt x="6" y="45"/>
                  </a:lnTo>
                  <a:lnTo>
                    <a:pt x="9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3" name="Freeform 29"/>
            <p:cNvSpPr>
              <a:spLocks/>
            </p:cNvSpPr>
            <p:nvPr/>
          </p:nvSpPr>
          <p:spPr bwMode="auto">
            <a:xfrm>
              <a:off x="2924" y="1542"/>
              <a:ext cx="143" cy="23"/>
            </a:xfrm>
            <a:custGeom>
              <a:avLst/>
              <a:gdLst>
                <a:gd name="T0" fmla="*/ 9 w 285"/>
                <a:gd name="T1" fmla="*/ 0 h 47"/>
                <a:gd name="T2" fmla="*/ 9 w 285"/>
                <a:gd name="T3" fmla="*/ 0 h 47"/>
                <a:gd name="T4" fmla="*/ 8 w 285"/>
                <a:gd name="T5" fmla="*/ 0 h 47"/>
                <a:gd name="T6" fmla="*/ 6 w 285"/>
                <a:gd name="T7" fmla="*/ 0 h 47"/>
                <a:gd name="T8" fmla="*/ 5 w 285"/>
                <a:gd name="T9" fmla="*/ 1 h 47"/>
                <a:gd name="T10" fmla="*/ 4 w 285"/>
                <a:gd name="T11" fmla="*/ 1 h 47"/>
                <a:gd name="T12" fmla="*/ 3 w 285"/>
                <a:gd name="T13" fmla="*/ 1 h 47"/>
                <a:gd name="T14" fmla="*/ 2 w 285"/>
                <a:gd name="T15" fmla="*/ 1 h 47"/>
                <a:gd name="T16" fmla="*/ 1 w 285"/>
                <a:gd name="T17" fmla="*/ 1 h 47"/>
                <a:gd name="T18" fmla="*/ 1 w 285"/>
                <a:gd name="T19" fmla="*/ 1 h 47"/>
                <a:gd name="T20" fmla="*/ 1 w 285"/>
                <a:gd name="T21" fmla="*/ 0 h 47"/>
                <a:gd name="T22" fmla="*/ 0 w 285"/>
                <a:gd name="T23" fmla="*/ 0 h 47"/>
                <a:gd name="T24" fmla="*/ 1 w 285"/>
                <a:gd name="T25" fmla="*/ 0 h 47"/>
                <a:gd name="T26" fmla="*/ 1 w 285"/>
                <a:gd name="T27" fmla="*/ 0 h 47"/>
                <a:gd name="T28" fmla="*/ 1 w 285"/>
                <a:gd name="T29" fmla="*/ 0 h 47"/>
                <a:gd name="T30" fmla="*/ 1 w 285"/>
                <a:gd name="T31" fmla="*/ 0 h 47"/>
                <a:gd name="T32" fmla="*/ 2 w 285"/>
                <a:gd name="T33" fmla="*/ 0 h 47"/>
                <a:gd name="T34" fmla="*/ 2 w 285"/>
                <a:gd name="T35" fmla="*/ 0 h 47"/>
                <a:gd name="T36" fmla="*/ 2 w 285"/>
                <a:gd name="T37" fmla="*/ 0 h 47"/>
                <a:gd name="T38" fmla="*/ 2 w 285"/>
                <a:gd name="T39" fmla="*/ 0 h 47"/>
                <a:gd name="T40" fmla="*/ 3 w 285"/>
                <a:gd name="T41" fmla="*/ 0 h 47"/>
                <a:gd name="T42" fmla="*/ 3 w 285"/>
                <a:gd name="T43" fmla="*/ 0 h 47"/>
                <a:gd name="T44" fmla="*/ 3 w 285"/>
                <a:gd name="T45" fmla="*/ 0 h 47"/>
                <a:gd name="T46" fmla="*/ 4 w 285"/>
                <a:gd name="T47" fmla="*/ 0 h 47"/>
                <a:gd name="T48" fmla="*/ 4 w 285"/>
                <a:gd name="T49" fmla="*/ 0 h 47"/>
                <a:gd name="T50" fmla="*/ 5 w 285"/>
                <a:gd name="T51" fmla="*/ 0 h 47"/>
                <a:gd name="T52" fmla="*/ 6 w 285"/>
                <a:gd name="T53" fmla="*/ 0 h 47"/>
                <a:gd name="T54" fmla="*/ 6 w 285"/>
                <a:gd name="T55" fmla="*/ 0 h 47"/>
                <a:gd name="T56" fmla="*/ 7 w 285"/>
                <a:gd name="T57" fmla="*/ 0 h 47"/>
                <a:gd name="T58" fmla="*/ 7 w 285"/>
                <a:gd name="T59" fmla="*/ 0 h 47"/>
                <a:gd name="T60" fmla="*/ 7 w 285"/>
                <a:gd name="T61" fmla="*/ 0 h 47"/>
                <a:gd name="T62" fmla="*/ 8 w 285"/>
                <a:gd name="T63" fmla="*/ 0 h 47"/>
                <a:gd name="T64" fmla="*/ 8 w 285"/>
                <a:gd name="T65" fmla="*/ 0 h 47"/>
                <a:gd name="T66" fmla="*/ 9 w 285"/>
                <a:gd name="T67" fmla="*/ 0 h 47"/>
                <a:gd name="T68" fmla="*/ 9 w 285"/>
                <a:gd name="T69" fmla="*/ 0 h 47"/>
                <a:gd name="T70" fmla="*/ 9 w 285"/>
                <a:gd name="T71" fmla="*/ 0 h 47"/>
                <a:gd name="T72" fmla="*/ 9 w 285"/>
                <a:gd name="T73" fmla="*/ 0 h 47"/>
                <a:gd name="T74" fmla="*/ 9 w 285"/>
                <a:gd name="T75" fmla="*/ 0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47">
                  <a:moveTo>
                    <a:pt x="273" y="25"/>
                  </a:moveTo>
                  <a:lnTo>
                    <a:pt x="257" y="25"/>
                  </a:lnTo>
                  <a:lnTo>
                    <a:pt x="228" y="27"/>
                  </a:lnTo>
                  <a:lnTo>
                    <a:pt x="190" y="31"/>
                  </a:lnTo>
                  <a:lnTo>
                    <a:pt x="146" y="33"/>
                  </a:lnTo>
                  <a:lnTo>
                    <a:pt x="105" y="36"/>
                  </a:lnTo>
                  <a:lnTo>
                    <a:pt x="67" y="40"/>
                  </a:lnTo>
                  <a:lnTo>
                    <a:pt x="36" y="43"/>
                  </a:lnTo>
                  <a:lnTo>
                    <a:pt x="18" y="47"/>
                  </a:lnTo>
                  <a:lnTo>
                    <a:pt x="8" y="40"/>
                  </a:lnTo>
                  <a:lnTo>
                    <a:pt x="2" y="31"/>
                  </a:lnTo>
                  <a:lnTo>
                    <a:pt x="0" y="18"/>
                  </a:lnTo>
                  <a:lnTo>
                    <a:pt x="9" y="0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2" y="11"/>
                  </a:lnTo>
                  <a:lnTo>
                    <a:pt x="49" y="11"/>
                  </a:lnTo>
                  <a:lnTo>
                    <a:pt x="58" y="11"/>
                  </a:lnTo>
                  <a:lnTo>
                    <a:pt x="65" y="11"/>
                  </a:lnTo>
                  <a:lnTo>
                    <a:pt x="76" y="11"/>
                  </a:lnTo>
                  <a:lnTo>
                    <a:pt x="91" y="11"/>
                  </a:lnTo>
                  <a:lnTo>
                    <a:pt x="109" y="13"/>
                  </a:lnTo>
                  <a:lnTo>
                    <a:pt x="128" y="13"/>
                  </a:lnTo>
                  <a:lnTo>
                    <a:pt x="148" y="15"/>
                  </a:lnTo>
                  <a:lnTo>
                    <a:pt x="166" y="16"/>
                  </a:lnTo>
                  <a:lnTo>
                    <a:pt x="183" y="16"/>
                  </a:lnTo>
                  <a:lnTo>
                    <a:pt x="193" y="16"/>
                  </a:lnTo>
                  <a:lnTo>
                    <a:pt x="202" y="16"/>
                  </a:lnTo>
                  <a:lnTo>
                    <a:pt x="215" y="16"/>
                  </a:lnTo>
                  <a:lnTo>
                    <a:pt x="229" y="16"/>
                  </a:lnTo>
                  <a:lnTo>
                    <a:pt x="246" y="15"/>
                  </a:lnTo>
                  <a:lnTo>
                    <a:pt x="258" y="15"/>
                  </a:lnTo>
                  <a:lnTo>
                    <a:pt x="271" y="15"/>
                  </a:lnTo>
                  <a:lnTo>
                    <a:pt x="280" y="15"/>
                  </a:lnTo>
                  <a:lnTo>
                    <a:pt x="285" y="15"/>
                  </a:lnTo>
                  <a:lnTo>
                    <a:pt x="273" y="2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4" name="Freeform 30"/>
            <p:cNvSpPr>
              <a:spLocks/>
            </p:cNvSpPr>
            <p:nvPr/>
          </p:nvSpPr>
          <p:spPr bwMode="auto">
            <a:xfrm>
              <a:off x="2880" y="1116"/>
              <a:ext cx="25" cy="141"/>
            </a:xfrm>
            <a:custGeom>
              <a:avLst/>
              <a:gdLst>
                <a:gd name="T0" fmla="*/ 1 w 51"/>
                <a:gd name="T1" fmla="*/ 0 h 281"/>
                <a:gd name="T2" fmla="*/ 1 w 51"/>
                <a:gd name="T3" fmla="*/ 1 h 281"/>
                <a:gd name="T4" fmla="*/ 1 w 51"/>
                <a:gd name="T5" fmla="*/ 1 h 281"/>
                <a:gd name="T6" fmla="*/ 1 w 51"/>
                <a:gd name="T7" fmla="*/ 1 h 281"/>
                <a:gd name="T8" fmla="*/ 1 w 51"/>
                <a:gd name="T9" fmla="*/ 2 h 281"/>
                <a:gd name="T10" fmla="*/ 1 w 51"/>
                <a:gd name="T11" fmla="*/ 2 h 281"/>
                <a:gd name="T12" fmla="*/ 1 w 51"/>
                <a:gd name="T13" fmla="*/ 2 h 281"/>
                <a:gd name="T14" fmla="*/ 1 w 51"/>
                <a:gd name="T15" fmla="*/ 3 h 281"/>
                <a:gd name="T16" fmla="*/ 1 w 51"/>
                <a:gd name="T17" fmla="*/ 3 h 281"/>
                <a:gd name="T18" fmla="*/ 1 w 51"/>
                <a:gd name="T19" fmla="*/ 3 h 281"/>
                <a:gd name="T20" fmla="*/ 1 w 51"/>
                <a:gd name="T21" fmla="*/ 4 h 281"/>
                <a:gd name="T22" fmla="*/ 1 w 51"/>
                <a:gd name="T23" fmla="*/ 4 h 281"/>
                <a:gd name="T24" fmla="*/ 1 w 51"/>
                <a:gd name="T25" fmla="*/ 4 h 281"/>
                <a:gd name="T26" fmla="*/ 0 w 51"/>
                <a:gd name="T27" fmla="*/ 5 h 281"/>
                <a:gd name="T28" fmla="*/ 0 w 51"/>
                <a:gd name="T29" fmla="*/ 5 h 281"/>
                <a:gd name="T30" fmla="*/ 1 w 51"/>
                <a:gd name="T31" fmla="*/ 5 h 281"/>
                <a:gd name="T32" fmla="*/ 1 w 51"/>
                <a:gd name="T33" fmla="*/ 6 h 281"/>
                <a:gd name="T34" fmla="*/ 1 w 51"/>
                <a:gd name="T35" fmla="*/ 6 h 281"/>
                <a:gd name="T36" fmla="*/ 1 w 51"/>
                <a:gd name="T37" fmla="*/ 7 h 281"/>
                <a:gd name="T38" fmla="*/ 1 w 51"/>
                <a:gd name="T39" fmla="*/ 8 h 281"/>
                <a:gd name="T40" fmla="*/ 1 w 51"/>
                <a:gd name="T41" fmla="*/ 9 h 281"/>
                <a:gd name="T42" fmla="*/ 0 w 51"/>
                <a:gd name="T43" fmla="*/ 9 h 281"/>
                <a:gd name="T44" fmla="*/ 0 w 51"/>
                <a:gd name="T45" fmla="*/ 8 h 281"/>
                <a:gd name="T46" fmla="*/ 0 w 51"/>
                <a:gd name="T47" fmla="*/ 6 h 281"/>
                <a:gd name="T48" fmla="*/ 0 w 51"/>
                <a:gd name="T49" fmla="*/ 5 h 281"/>
                <a:gd name="T50" fmla="*/ 0 w 51"/>
                <a:gd name="T51" fmla="*/ 3 h 281"/>
                <a:gd name="T52" fmla="*/ 0 w 51"/>
                <a:gd name="T53" fmla="*/ 3 h 281"/>
                <a:gd name="T54" fmla="*/ 0 w 51"/>
                <a:gd name="T55" fmla="*/ 2 h 281"/>
                <a:gd name="T56" fmla="*/ 1 w 51"/>
                <a:gd name="T57" fmla="*/ 1 h 281"/>
                <a:gd name="T58" fmla="*/ 1 w 51"/>
                <a:gd name="T59" fmla="*/ 0 h 2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281">
                  <a:moveTo>
                    <a:pt x="47" y="0"/>
                  </a:moveTo>
                  <a:lnTo>
                    <a:pt x="51" y="3"/>
                  </a:lnTo>
                  <a:lnTo>
                    <a:pt x="49" y="12"/>
                  </a:lnTo>
                  <a:lnTo>
                    <a:pt x="45" y="23"/>
                  </a:lnTo>
                  <a:lnTo>
                    <a:pt x="41" y="36"/>
                  </a:lnTo>
                  <a:lnTo>
                    <a:pt x="40" y="49"/>
                  </a:lnTo>
                  <a:lnTo>
                    <a:pt x="41" y="63"/>
                  </a:lnTo>
                  <a:lnTo>
                    <a:pt x="43" y="76"/>
                  </a:lnTo>
                  <a:lnTo>
                    <a:pt x="45" y="86"/>
                  </a:lnTo>
                  <a:lnTo>
                    <a:pt x="45" y="95"/>
                  </a:lnTo>
                  <a:lnTo>
                    <a:pt x="45" y="105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9" y="133"/>
                  </a:lnTo>
                  <a:lnTo>
                    <a:pt x="29" y="142"/>
                  </a:lnTo>
                  <a:lnTo>
                    <a:pt x="32" y="151"/>
                  </a:lnTo>
                  <a:lnTo>
                    <a:pt x="34" y="162"/>
                  </a:lnTo>
                  <a:lnTo>
                    <a:pt x="38" y="182"/>
                  </a:lnTo>
                  <a:lnTo>
                    <a:pt x="40" y="213"/>
                  </a:lnTo>
                  <a:lnTo>
                    <a:pt x="40" y="249"/>
                  </a:lnTo>
                  <a:lnTo>
                    <a:pt x="34" y="281"/>
                  </a:lnTo>
                  <a:lnTo>
                    <a:pt x="27" y="280"/>
                  </a:lnTo>
                  <a:lnTo>
                    <a:pt x="22" y="240"/>
                  </a:lnTo>
                  <a:lnTo>
                    <a:pt x="14" y="186"/>
                  </a:lnTo>
                  <a:lnTo>
                    <a:pt x="5" y="132"/>
                  </a:lnTo>
                  <a:lnTo>
                    <a:pt x="0" y="95"/>
                  </a:lnTo>
                  <a:lnTo>
                    <a:pt x="11" y="68"/>
                  </a:lnTo>
                  <a:lnTo>
                    <a:pt x="22" y="36"/>
                  </a:lnTo>
                  <a:lnTo>
                    <a:pt x="34" y="1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5" name="Freeform 31"/>
            <p:cNvSpPr>
              <a:spLocks/>
            </p:cNvSpPr>
            <p:nvPr/>
          </p:nvSpPr>
          <p:spPr bwMode="auto">
            <a:xfrm>
              <a:off x="2953" y="816"/>
              <a:ext cx="718" cy="692"/>
            </a:xfrm>
            <a:custGeom>
              <a:avLst/>
              <a:gdLst>
                <a:gd name="T0" fmla="*/ 10 w 1436"/>
                <a:gd name="T1" fmla="*/ 1 h 1384"/>
                <a:gd name="T2" fmla="*/ 13 w 1436"/>
                <a:gd name="T3" fmla="*/ 1 h 1384"/>
                <a:gd name="T4" fmla="*/ 17 w 1436"/>
                <a:gd name="T5" fmla="*/ 3 h 1384"/>
                <a:gd name="T6" fmla="*/ 21 w 1436"/>
                <a:gd name="T7" fmla="*/ 3 h 1384"/>
                <a:gd name="T8" fmla="*/ 24 w 1436"/>
                <a:gd name="T9" fmla="*/ 3 h 1384"/>
                <a:gd name="T10" fmla="*/ 28 w 1436"/>
                <a:gd name="T11" fmla="*/ 1 h 1384"/>
                <a:gd name="T12" fmla="*/ 32 w 1436"/>
                <a:gd name="T13" fmla="*/ 1 h 1384"/>
                <a:gd name="T14" fmla="*/ 37 w 1436"/>
                <a:gd name="T15" fmla="*/ 3 h 1384"/>
                <a:gd name="T16" fmla="*/ 40 w 1436"/>
                <a:gd name="T17" fmla="*/ 2 h 1384"/>
                <a:gd name="T18" fmla="*/ 41 w 1436"/>
                <a:gd name="T19" fmla="*/ 3 h 1384"/>
                <a:gd name="T20" fmla="*/ 44 w 1436"/>
                <a:gd name="T21" fmla="*/ 3 h 1384"/>
                <a:gd name="T22" fmla="*/ 42 w 1436"/>
                <a:gd name="T23" fmla="*/ 5 h 1384"/>
                <a:gd name="T24" fmla="*/ 43 w 1436"/>
                <a:gd name="T25" fmla="*/ 7 h 1384"/>
                <a:gd name="T26" fmla="*/ 41 w 1436"/>
                <a:gd name="T27" fmla="*/ 8 h 1384"/>
                <a:gd name="T28" fmla="*/ 44 w 1436"/>
                <a:gd name="T29" fmla="*/ 11 h 1384"/>
                <a:gd name="T30" fmla="*/ 45 w 1436"/>
                <a:gd name="T31" fmla="*/ 12 h 1384"/>
                <a:gd name="T32" fmla="*/ 44 w 1436"/>
                <a:gd name="T33" fmla="*/ 14 h 1384"/>
                <a:gd name="T34" fmla="*/ 43 w 1436"/>
                <a:gd name="T35" fmla="*/ 16 h 1384"/>
                <a:gd name="T36" fmla="*/ 41 w 1436"/>
                <a:gd name="T37" fmla="*/ 18 h 1384"/>
                <a:gd name="T38" fmla="*/ 43 w 1436"/>
                <a:gd name="T39" fmla="*/ 19 h 1384"/>
                <a:gd name="T40" fmla="*/ 42 w 1436"/>
                <a:gd name="T41" fmla="*/ 21 h 1384"/>
                <a:gd name="T42" fmla="*/ 45 w 1436"/>
                <a:gd name="T43" fmla="*/ 23 h 1384"/>
                <a:gd name="T44" fmla="*/ 44 w 1436"/>
                <a:gd name="T45" fmla="*/ 26 h 1384"/>
                <a:gd name="T46" fmla="*/ 42 w 1436"/>
                <a:gd name="T47" fmla="*/ 28 h 1384"/>
                <a:gd name="T48" fmla="*/ 42 w 1436"/>
                <a:gd name="T49" fmla="*/ 30 h 1384"/>
                <a:gd name="T50" fmla="*/ 42 w 1436"/>
                <a:gd name="T51" fmla="*/ 32 h 1384"/>
                <a:gd name="T52" fmla="*/ 42 w 1436"/>
                <a:gd name="T53" fmla="*/ 34 h 1384"/>
                <a:gd name="T54" fmla="*/ 43 w 1436"/>
                <a:gd name="T55" fmla="*/ 36 h 1384"/>
                <a:gd name="T56" fmla="*/ 44 w 1436"/>
                <a:gd name="T57" fmla="*/ 38 h 1384"/>
                <a:gd name="T58" fmla="*/ 45 w 1436"/>
                <a:gd name="T59" fmla="*/ 41 h 1384"/>
                <a:gd name="T60" fmla="*/ 41 w 1436"/>
                <a:gd name="T61" fmla="*/ 41 h 1384"/>
                <a:gd name="T62" fmla="*/ 40 w 1436"/>
                <a:gd name="T63" fmla="*/ 41 h 1384"/>
                <a:gd name="T64" fmla="*/ 35 w 1436"/>
                <a:gd name="T65" fmla="*/ 42 h 1384"/>
                <a:gd name="T66" fmla="*/ 31 w 1436"/>
                <a:gd name="T67" fmla="*/ 40 h 1384"/>
                <a:gd name="T68" fmla="*/ 26 w 1436"/>
                <a:gd name="T69" fmla="*/ 43 h 1384"/>
                <a:gd name="T70" fmla="*/ 23 w 1436"/>
                <a:gd name="T71" fmla="*/ 41 h 1384"/>
                <a:gd name="T72" fmla="*/ 19 w 1436"/>
                <a:gd name="T73" fmla="*/ 41 h 1384"/>
                <a:gd name="T74" fmla="*/ 15 w 1436"/>
                <a:gd name="T75" fmla="*/ 43 h 1384"/>
                <a:gd name="T76" fmla="*/ 10 w 1436"/>
                <a:gd name="T77" fmla="*/ 43 h 1384"/>
                <a:gd name="T78" fmla="*/ 7 w 1436"/>
                <a:gd name="T79" fmla="*/ 41 h 1384"/>
                <a:gd name="T80" fmla="*/ 5 w 1436"/>
                <a:gd name="T81" fmla="*/ 41 h 1384"/>
                <a:gd name="T82" fmla="*/ 4 w 1436"/>
                <a:gd name="T83" fmla="*/ 40 h 1384"/>
                <a:gd name="T84" fmla="*/ 2 w 1436"/>
                <a:gd name="T85" fmla="*/ 38 h 1384"/>
                <a:gd name="T86" fmla="*/ 3 w 1436"/>
                <a:gd name="T87" fmla="*/ 37 h 1384"/>
                <a:gd name="T88" fmla="*/ 2 w 1436"/>
                <a:gd name="T89" fmla="*/ 35 h 1384"/>
                <a:gd name="T90" fmla="*/ 2 w 1436"/>
                <a:gd name="T91" fmla="*/ 33 h 1384"/>
                <a:gd name="T92" fmla="*/ 3 w 1436"/>
                <a:gd name="T93" fmla="*/ 31 h 1384"/>
                <a:gd name="T94" fmla="*/ 4 w 1436"/>
                <a:gd name="T95" fmla="*/ 28 h 1384"/>
                <a:gd name="T96" fmla="*/ 5 w 1436"/>
                <a:gd name="T97" fmla="*/ 26 h 1384"/>
                <a:gd name="T98" fmla="*/ 4 w 1436"/>
                <a:gd name="T99" fmla="*/ 24 h 1384"/>
                <a:gd name="T100" fmla="*/ 4 w 1436"/>
                <a:gd name="T101" fmla="*/ 22 h 1384"/>
                <a:gd name="T102" fmla="*/ 2 w 1436"/>
                <a:gd name="T103" fmla="*/ 19 h 1384"/>
                <a:gd name="T104" fmla="*/ 1 w 1436"/>
                <a:gd name="T105" fmla="*/ 18 h 1384"/>
                <a:gd name="T106" fmla="*/ 2 w 1436"/>
                <a:gd name="T107" fmla="*/ 16 h 1384"/>
                <a:gd name="T108" fmla="*/ 2 w 1436"/>
                <a:gd name="T109" fmla="*/ 14 h 1384"/>
                <a:gd name="T110" fmla="*/ 4 w 1436"/>
                <a:gd name="T111" fmla="*/ 12 h 1384"/>
                <a:gd name="T112" fmla="*/ 4 w 1436"/>
                <a:gd name="T113" fmla="*/ 10 h 1384"/>
                <a:gd name="T114" fmla="*/ 5 w 1436"/>
                <a:gd name="T115" fmla="*/ 7 h 1384"/>
                <a:gd name="T116" fmla="*/ 3 w 1436"/>
                <a:gd name="T117" fmla="*/ 5 h 1384"/>
                <a:gd name="T118" fmla="*/ 2 w 1436"/>
                <a:gd name="T119" fmla="*/ 2 h 1384"/>
                <a:gd name="T120" fmla="*/ 6 w 1436"/>
                <a:gd name="T121" fmla="*/ 2 h 13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36" h="1384">
                  <a:moveTo>
                    <a:pt x="200" y="25"/>
                  </a:moveTo>
                  <a:lnTo>
                    <a:pt x="211" y="36"/>
                  </a:lnTo>
                  <a:lnTo>
                    <a:pt x="220" y="59"/>
                  </a:lnTo>
                  <a:lnTo>
                    <a:pt x="226" y="81"/>
                  </a:lnTo>
                  <a:lnTo>
                    <a:pt x="229" y="92"/>
                  </a:lnTo>
                  <a:lnTo>
                    <a:pt x="233" y="88"/>
                  </a:lnTo>
                  <a:lnTo>
                    <a:pt x="238" y="81"/>
                  </a:lnTo>
                  <a:lnTo>
                    <a:pt x="245" y="72"/>
                  </a:lnTo>
                  <a:lnTo>
                    <a:pt x="253" y="59"/>
                  </a:lnTo>
                  <a:lnTo>
                    <a:pt x="262" y="47"/>
                  </a:lnTo>
                  <a:lnTo>
                    <a:pt x="271" y="38"/>
                  </a:lnTo>
                  <a:lnTo>
                    <a:pt x="280" y="30"/>
                  </a:lnTo>
                  <a:lnTo>
                    <a:pt x="289" y="27"/>
                  </a:lnTo>
                  <a:lnTo>
                    <a:pt x="298" y="30"/>
                  </a:lnTo>
                  <a:lnTo>
                    <a:pt x="305" y="39"/>
                  </a:lnTo>
                  <a:lnTo>
                    <a:pt x="314" y="54"/>
                  </a:lnTo>
                  <a:lnTo>
                    <a:pt x="321" y="68"/>
                  </a:lnTo>
                  <a:lnTo>
                    <a:pt x="328" y="85"/>
                  </a:lnTo>
                  <a:lnTo>
                    <a:pt x="334" y="99"/>
                  </a:lnTo>
                  <a:lnTo>
                    <a:pt x="339" y="108"/>
                  </a:lnTo>
                  <a:lnTo>
                    <a:pt x="343" y="112"/>
                  </a:lnTo>
                  <a:lnTo>
                    <a:pt x="346" y="108"/>
                  </a:lnTo>
                  <a:lnTo>
                    <a:pt x="352" y="97"/>
                  </a:lnTo>
                  <a:lnTo>
                    <a:pt x="359" y="83"/>
                  </a:lnTo>
                  <a:lnTo>
                    <a:pt x="366" y="66"/>
                  </a:lnTo>
                  <a:lnTo>
                    <a:pt x="375" y="50"/>
                  </a:lnTo>
                  <a:lnTo>
                    <a:pt x="384" y="36"/>
                  </a:lnTo>
                  <a:lnTo>
                    <a:pt x="393" y="25"/>
                  </a:lnTo>
                  <a:lnTo>
                    <a:pt x="404" y="21"/>
                  </a:lnTo>
                  <a:lnTo>
                    <a:pt x="420" y="29"/>
                  </a:lnTo>
                  <a:lnTo>
                    <a:pt x="428" y="45"/>
                  </a:lnTo>
                  <a:lnTo>
                    <a:pt x="429" y="61"/>
                  </a:lnTo>
                  <a:lnTo>
                    <a:pt x="435" y="68"/>
                  </a:lnTo>
                  <a:lnTo>
                    <a:pt x="442" y="61"/>
                  </a:lnTo>
                  <a:lnTo>
                    <a:pt x="453" y="45"/>
                  </a:lnTo>
                  <a:lnTo>
                    <a:pt x="467" y="29"/>
                  </a:lnTo>
                  <a:lnTo>
                    <a:pt x="485" y="21"/>
                  </a:lnTo>
                  <a:lnTo>
                    <a:pt x="500" y="32"/>
                  </a:lnTo>
                  <a:lnTo>
                    <a:pt x="509" y="57"/>
                  </a:lnTo>
                  <a:lnTo>
                    <a:pt x="516" y="85"/>
                  </a:lnTo>
                  <a:lnTo>
                    <a:pt x="525" y="95"/>
                  </a:lnTo>
                  <a:lnTo>
                    <a:pt x="530" y="94"/>
                  </a:lnTo>
                  <a:lnTo>
                    <a:pt x="536" y="86"/>
                  </a:lnTo>
                  <a:lnTo>
                    <a:pt x="541" y="77"/>
                  </a:lnTo>
                  <a:lnTo>
                    <a:pt x="547" y="66"/>
                  </a:lnTo>
                  <a:lnTo>
                    <a:pt x="554" y="56"/>
                  </a:lnTo>
                  <a:lnTo>
                    <a:pt x="561" y="47"/>
                  </a:lnTo>
                  <a:lnTo>
                    <a:pt x="568" y="39"/>
                  </a:lnTo>
                  <a:lnTo>
                    <a:pt x="579" y="38"/>
                  </a:lnTo>
                  <a:lnTo>
                    <a:pt x="595" y="47"/>
                  </a:lnTo>
                  <a:lnTo>
                    <a:pt x="606" y="68"/>
                  </a:lnTo>
                  <a:lnTo>
                    <a:pt x="615" y="92"/>
                  </a:lnTo>
                  <a:lnTo>
                    <a:pt x="624" y="101"/>
                  </a:lnTo>
                  <a:lnTo>
                    <a:pt x="630" y="97"/>
                  </a:lnTo>
                  <a:lnTo>
                    <a:pt x="635" y="86"/>
                  </a:lnTo>
                  <a:lnTo>
                    <a:pt x="642" y="70"/>
                  </a:lnTo>
                  <a:lnTo>
                    <a:pt x="649" y="52"/>
                  </a:lnTo>
                  <a:lnTo>
                    <a:pt x="658" y="36"/>
                  </a:lnTo>
                  <a:lnTo>
                    <a:pt x="667" y="20"/>
                  </a:lnTo>
                  <a:lnTo>
                    <a:pt x="678" y="9"/>
                  </a:lnTo>
                  <a:lnTo>
                    <a:pt x="689" y="5"/>
                  </a:lnTo>
                  <a:lnTo>
                    <a:pt x="702" y="9"/>
                  </a:lnTo>
                  <a:lnTo>
                    <a:pt x="713" y="16"/>
                  </a:lnTo>
                  <a:lnTo>
                    <a:pt x="722" y="27"/>
                  </a:lnTo>
                  <a:lnTo>
                    <a:pt x="731" y="39"/>
                  </a:lnTo>
                  <a:lnTo>
                    <a:pt x="738" y="54"/>
                  </a:lnTo>
                  <a:lnTo>
                    <a:pt x="745" y="65"/>
                  </a:lnTo>
                  <a:lnTo>
                    <a:pt x="749" y="72"/>
                  </a:lnTo>
                  <a:lnTo>
                    <a:pt x="752" y="75"/>
                  </a:lnTo>
                  <a:lnTo>
                    <a:pt x="759" y="66"/>
                  </a:lnTo>
                  <a:lnTo>
                    <a:pt x="770" y="48"/>
                  </a:lnTo>
                  <a:lnTo>
                    <a:pt x="785" y="32"/>
                  </a:lnTo>
                  <a:lnTo>
                    <a:pt x="801" y="23"/>
                  </a:lnTo>
                  <a:lnTo>
                    <a:pt x="821" y="34"/>
                  </a:lnTo>
                  <a:lnTo>
                    <a:pt x="830" y="59"/>
                  </a:lnTo>
                  <a:lnTo>
                    <a:pt x="833" y="85"/>
                  </a:lnTo>
                  <a:lnTo>
                    <a:pt x="837" y="97"/>
                  </a:lnTo>
                  <a:lnTo>
                    <a:pt x="841" y="94"/>
                  </a:lnTo>
                  <a:lnTo>
                    <a:pt x="846" y="85"/>
                  </a:lnTo>
                  <a:lnTo>
                    <a:pt x="851" y="70"/>
                  </a:lnTo>
                  <a:lnTo>
                    <a:pt x="860" y="54"/>
                  </a:lnTo>
                  <a:lnTo>
                    <a:pt x="868" y="39"/>
                  </a:lnTo>
                  <a:lnTo>
                    <a:pt x="877" y="25"/>
                  </a:lnTo>
                  <a:lnTo>
                    <a:pt x="886" y="16"/>
                  </a:lnTo>
                  <a:lnTo>
                    <a:pt x="893" y="12"/>
                  </a:lnTo>
                  <a:lnTo>
                    <a:pt x="909" y="25"/>
                  </a:lnTo>
                  <a:lnTo>
                    <a:pt x="925" y="54"/>
                  </a:lnTo>
                  <a:lnTo>
                    <a:pt x="936" y="83"/>
                  </a:lnTo>
                  <a:lnTo>
                    <a:pt x="945" y="95"/>
                  </a:lnTo>
                  <a:lnTo>
                    <a:pt x="949" y="92"/>
                  </a:lnTo>
                  <a:lnTo>
                    <a:pt x="956" y="83"/>
                  </a:lnTo>
                  <a:lnTo>
                    <a:pt x="963" y="68"/>
                  </a:lnTo>
                  <a:lnTo>
                    <a:pt x="972" y="52"/>
                  </a:lnTo>
                  <a:lnTo>
                    <a:pt x="983" y="36"/>
                  </a:lnTo>
                  <a:lnTo>
                    <a:pt x="992" y="21"/>
                  </a:lnTo>
                  <a:lnTo>
                    <a:pt x="1003" y="11"/>
                  </a:lnTo>
                  <a:lnTo>
                    <a:pt x="1012" y="5"/>
                  </a:lnTo>
                  <a:lnTo>
                    <a:pt x="1021" y="7"/>
                  </a:lnTo>
                  <a:lnTo>
                    <a:pt x="1030" y="14"/>
                  </a:lnTo>
                  <a:lnTo>
                    <a:pt x="1037" y="27"/>
                  </a:lnTo>
                  <a:lnTo>
                    <a:pt x="1046" y="39"/>
                  </a:lnTo>
                  <a:lnTo>
                    <a:pt x="1052" y="54"/>
                  </a:lnTo>
                  <a:lnTo>
                    <a:pt x="1059" y="66"/>
                  </a:lnTo>
                  <a:lnTo>
                    <a:pt x="1064" y="75"/>
                  </a:lnTo>
                  <a:lnTo>
                    <a:pt x="1068" y="79"/>
                  </a:lnTo>
                  <a:lnTo>
                    <a:pt x="1079" y="68"/>
                  </a:lnTo>
                  <a:lnTo>
                    <a:pt x="1093" y="45"/>
                  </a:lnTo>
                  <a:lnTo>
                    <a:pt x="1106" y="23"/>
                  </a:lnTo>
                  <a:lnTo>
                    <a:pt x="1117" y="12"/>
                  </a:lnTo>
                  <a:lnTo>
                    <a:pt x="1127" y="25"/>
                  </a:lnTo>
                  <a:lnTo>
                    <a:pt x="1140" y="50"/>
                  </a:lnTo>
                  <a:lnTo>
                    <a:pt x="1153" y="77"/>
                  </a:lnTo>
                  <a:lnTo>
                    <a:pt x="1162" y="90"/>
                  </a:lnTo>
                  <a:lnTo>
                    <a:pt x="1165" y="86"/>
                  </a:lnTo>
                  <a:lnTo>
                    <a:pt x="1171" y="77"/>
                  </a:lnTo>
                  <a:lnTo>
                    <a:pt x="1176" y="65"/>
                  </a:lnTo>
                  <a:lnTo>
                    <a:pt x="1183" y="50"/>
                  </a:lnTo>
                  <a:lnTo>
                    <a:pt x="1191" y="34"/>
                  </a:lnTo>
                  <a:lnTo>
                    <a:pt x="1198" y="21"/>
                  </a:lnTo>
                  <a:lnTo>
                    <a:pt x="1207" y="11"/>
                  </a:lnTo>
                  <a:lnTo>
                    <a:pt x="1216" y="5"/>
                  </a:lnTo>
                  <a:lnTo>
                    <a:pt x="1237" y="12"/>
                  </a:lnTo>
                  <a:lnTo>
                    <a:pt x="1250" y="32"/>
                  </a:lnTo>
                  <a:lnTo>
                    <a:pt x="1256" y="54"/>
                  </a:lnTo>
                  <a:lnTo>
                    <a:pt x="1259" y="65"/>
                  </a:lnTo>
                  <a:lnTo>
                    <a:pt x="1263" y="61"/>
                  </a:lnTo>
                  <a:lnTo>
                    <a:pt x="1268" y="52"/>
                  </a:lnTo>
                  <a:lnTo>
                    <a:pt x="1279" y="41"/>
                  </a:lnTo>
                  <a:lnTo>
                    <a:pt x="1290" y="27"/>
                  </a:lnTo>
                  <a:lnTo>
                    <a:pt x="1302" y="14"/>
                  </a:lnTo>
                  <a:lnTo>
                    <a:pt x="1317" y="5"/>
                  </a:lnTo>
                  <a:lnTo>
                    <a:pt x="1333" y="0"/>
                  </a:lnTo>
                  <a:lnTo>
                    <a:pt x="1348" y="1"/>
                  </a:lnTo>
                  <a:lnTo>
                    <a:pt x="1353" y="7"/>
                  </a:lnTo>
                  <a:lnTo>
                    <a:pt x="1349" y="18"/>
                  </a:lnTo>
                  <a:lnTo>
                    <a:pt x="1340" y="29"/>
                  </a:lnTo>
                  <a:lnTo>
                    <a:pt x="1326" y="43"/>
                  </a:lnTo>
                  <a:lnTo>
                    <a:pt x="1313" y="56"/>
                  </a:lnTo>
                  <a:lnTo>
                    <a:pt x="1301" y="66"/>
                  </a:lnTo>
                  <a:lnTo>
                    <a:pt x="1293" y="75"/>
                  </a:lnTo>
                  <a:lnTo>
                    <a:pt x="1293" y="79"/>
                  </a:lnTo>
                  <a:lnTo>
                    <a:pt x="1302" y="79"/>
                  </a:lnTo>
                  <a:lnTo>
                    <a:pt x="1315" y="74"/>
                  </a:lnTo>
                  <a:lnTo>
                    <a:pt x="1333" y="66"/>
                  </a:lnTo>
                  <a:lnTo>
                    <a:pt x="1353" y="57"/>
                  </a:lnTo>
                  <a:lnTo>
                    <a:pt x="1373" y="50"/>
                  </a:lnTo>
                  <a:lnTo>
                    <a:pt x="1393" y="43"/>
                  </a:lnTo>
                  <a:lnTo>
                    <a:pt x="1407" y="41"/>
                  </a:lnTo>
                  <a:lnTo>
                    <a:pt x="1418" y="45"/>
                  </a:lnTo>
                  <a:lnTo>
                    <a:pt x="1421" y="52"/>
                  </a:lnTo>
                  <a:lnTo>
                    <a:pt x="1418" y="61"/>
                  </a:lnTo>
                  <a:lnTo>
                    <a:pt x="1409" y="72"/>
                  </a:lnTo>
                  <a:lnTo>
                    <a:pt x="1396" y="83"/>
                  </a:lnTo>
                  <a:lnTo>
                    <a:pt x="1384" y="94"/>
                  </a:lnTo>
                  <a:lnTo>
                    <a:pt x="1369" y="101"/>
                  </a:lnTo>
                  <a:lnTo>
                    <a:pt x="1358" y="108"/>
                  </a:lnTo>
                  <a:lnTo>
                    <a:pt x="1351" y="110"/>
                  </a:lnTo>
                  <a:lnTo>
                    <a:pt x="1344" y="110"/>
                  </a:lnTo>
                  <a:lnTo>
                    <a:pt x="1337" y="112"/>
                  </a:lnTo>
                  <a:lnTo>
                    <a:pt x="1326" y="113"/>
                  </a:lnTo>
                  <a:lnTo>
                    <a:pt x="1315" y="113"/>
                  </a:lnTo>
                  <a:lnTo>
                    <a:pt x="1304" y="115"/>
                  </a:lnTo>
                  <a:lnTo>
                    <a:pt x="1295" y="117"/>
                  </a:lnTo>
                  <a:lnTo>
                    <a:pt x="1290" y="121"/>
                  </a:lnTo>
                  <a:lnTo>
                    <a:pt x="1288" y="122"/>
                  </a:lnTo>
                  <a:lnTo>
                    <a:pt x="1293" y="126"/>
                  </a:lnTo>
                  <a:lnTo>
                    <a:pt x="1308" y="130"/>
                  </a:lnTo>
                  <a:lnTo>
                    <a:pt x="1328" y="133"/>
                  </a:lnTo>
                  <a:lnTo>
                    <a:pt x="1351" y="139"/>
                  </a:lnTo>
                  <a:lnTo>
                    <a:pt x="1373" y="146"/>
                  </a:lnTo>
                  <a:lnTo>
                    <a:pt x="1394" y="153"/>
                  </a:lnTo>
                  <a:lnTo>
                    <a:pt x="1409" y="162"/>
                  </a:lnTo>
                  <a:lnTo>
                    <a:pt x="1414" y="175"/>
                  </a:lnTo>
                  <a:lnTo>
                    <a:pt x="1412" y="186"/>
                  </a:lnTo>
                  <a:lnTo>
                    <a:pt x="1403" y="191"/>
                  </a:lnTo>
                  <a:lnTo>
                    <a:pt x="1393" y="195"/>
                  </a:lnTo>
                  <a:lnTo>
                    <a:pt x="1380" y="196"/>
                  </a:lnTo>
                  <a:lnTo>
                    <a:pt x="1367" y="196"/>
                  </a:lnTo>
                  <a:lnTo>
                    <a:pt x="1355" y="196"/>
                  </a:lnTo>
                  <a:lnTo>
                    <a:pt x="1348" y="198"/>
                  </a:lnTo>
                  <a:lnTo>
                    <a:pt x="1344" y="200"/>
                  </a:lnTo>
                  <a:lnTo>
                    <a:pt x="1348" y="202"/>
                  </a:lnTo>
                  <a:lnTo>
                    <a:pt x="1353" y="204"/>
                  </a:lnTo>
                  <a:lnTo>
                    <a:pt x="1364" y="207"/>
                  </a:lnTo>
                  <a:lnTo>
                    <a:pt x="1376" y="209"/>
                  </a:lnTo>
                  <a:lnTo>
                    <a:pt x="1387" y="213"/>
                  </a:lnTo>
                  <a:lnTo>
                    <a:pt x="1398" y="216"/>
                  </a:lnTo>
                  <a:lnTo>
                    <a:pt x="1403" y="222"/>
                  </a:lnTo>
                  <a:lnTo>
                    <a:pt x="1407" y="229"/>
                  </a:lnTo>
                  <a:lnTo>
                    <a:pt x="1402" y="236"/>
                  </a:lnTo>
                  <a:lnTo>
                    <a:pt x="1391" y="240"/>
                  </a:lnTo>
                  <a:lnTo>
                    <a:pt x="1373" y="243"/>
                  </a:lnTo>
                  <a:lnTo>
                    <a:pt x="1355" y="245"/>
                  </a:lnTo>
                  <a:lnTo>
                    <a:pt x="1335" y="247"/>
                  </a:lnTo>
                  <a:lnTo>
                    <a:pt x="1317" y="247"/>
                  </a:lnTo>
                  <a:lnTo>
                    <a:pt x="1306" y="249"/>
                  </a:lnTo>
                  <a:lnTo>
                    <a:pt x="1301" y="251"/>
                  </a:lnTo>
                  <a:lnTo>
                    <a:pt x="1306" y="254"/>
                  </a:lnTo>
                  <a:lnTo>
                    <a:pt x="1320" y="258"/>
                  </a:lnTo>
                  <a:lnTo>
                    <a:pt x="1340" y="263"/>
                  </a:lnTo>
                  <a:lnTo>
                    <a:pt x="1362" y="269"/>
                  </a:lnTo>
                  <a:lnTo>
                    <a:pt x="1385" y="274"/>
                  </a:lnTo>
                  <a:lnTo>
                    <a:pt x="1407" y="281"/>
                  </a:lnTo>
                  <a:lnTo>
                    <a:pt x="1421" y="287"/>
                  </a:lnTo>
                  <a:lnTo>
                    <a:pt x="1429" y="294"/>
                  </a:lnTo>
                  <a:lnTo>
                    <a:pt x="1430" y="307"/>
                  </a:lnTo>
                  <a:lnTo>
                    <a:pt x="1429" y="314"/>
                  </a:lnTo>
                  <a:lnTo>
                    <a:pt x="1421" y="317"/>
                  </a:lnTo>
                  <a:lnTo>
                    <a:pt x="1409" y="321"/>
                  </a:lnTo>
                  <a:lnTo>
                    <a:pt x="1398" y="323"/>
                  </a:lnTo>
                  <a:lnTo>
                    <a:pt x="1382" y="323"/>
                  </a:lnTo>
                  <a:lnTo>
                    <a:pt x="1364" y="325"/>
                  </a:lnTo>
                  <a:lnTo>
                    <a:pt x="1346" y="326"/>
                  </a:lnTo>
                  <a:lnTo>
                    <a:pt x="1326" y="326"/>
                  </a:lnTo>
                  <a:lnTo>
                    <a:pt x="1311" y="328"/>
                  </a:lnTo>
                  <a:lnTo>
                    <a:pt x="1301" y="330"/>
                  </a:lnTo>
                  <a:lnTo>
                    <a:pt x="1297" y="332"/>
                  </a:lnTo>
                  <a:lnTo>
                    <a:pt x="1302" y="334"/>
                  </a:lnTo>
                  <a:lnTo>
                    <a:pt x="1315" y="337"/>
                  </a:lnTo>
                  <a:lnTo>
                    <a:pt x="1335" y="343"/>
                  </a:lnTo>
                  <a:lnTo>
                    <a:pt x="1358" y="348"/>
                  </a:lnTo>
                  <a:lnTo>
                    <a:pt x="1380" y="353"/>
                  </a:lnTo>
                  <a:lnTo>
                    <a:pt x="1400" y="363"/>
                  </a:lnTo>
                  <a:lnTo>
                    <a:pt x="1414" y="372"/>
                  </a:lnTo>
                  <a:lnTo>
                    <a:pt x="1420" y="382"/>
                  </a:lnTo>
                  <a:lnTo>
                    <a:pt x="1416" y="393"/>
                  </a:lnTo>
                  <a:lnTo>
                    <a:pt x="1407" y="400"/>
                  </a:lnTo>
                  <a:lnTo>
                    <a:pt x="1394" y="406"/>
                  </a:lnTo>
                  <a:lnTo>
                    <a:pt x="1378" y="409"/>
                  </a:lnTo>
                  <a:lnTo>
                    <a:pt x="1362" y="411"/>
                  </a:lnTo>
                  <a:lnTo>
                    <a:pt x="1348" y="411"/>
                  </a:lnTo>
                  <a:lnTo>
                    <a:pt x="1338" y="413"/>
                  </a:lnTo>
                  <a:lnTo>
                    <a:pt x="1335" y="415"/>
                  </a:lnTo>
                  <a:lnTo>
                    <a:pt x="1338" y="417"/>
                  </a:lnTo>
                  <a:lnTo>
                    <a:pt x="1348" y="420"/>
                  </a:lnTo>
                  <a:lnTo>
                    <a:pt x="1360" y="424"/>
                  </a:lnTo>
                  <a:lnTo>
                    <a:pt x="1376" y="428"/>
                  </a:lnTo>
                  <a:lnTo>
                    <a:pt x="1391" y="433"/>
                  </a:lnTo>
                  <a:lnTo>
                    <a:pt x="1403" y="438"/>
                  </a:lnTo>
                  <a:lnTo>
                    <a:pt x="1412" y="444"/>
                  </a:lnTo>
                  <a:lnTo>
                    <a:pt x="1416" y="449"/>
                  </a:lnTo>
                  <a:lnTo>
                    <a:pt x="1412" y="456"/>
                  </a:lnTo>
                  <a:lnTo>
                    <a:pt x="1402" y="462"/>
                  </a:lnTo>
                  <a:lnTo>
                    <a:pt x="1385" y="465"/>
                  </a:lnTo>
                  <a:lnTo>
                    <a:pt x="1367" y="467"/>
                  </a:lnTo>
                  <a:lnTo>
                    <a:pt x="1349" y="469"/>
                  </a:lnTo>
                  <a:lnTo>
                    <a:pt x="1333" y="469"/>
                  </a:lnTo>
                  <a:lnTo>
                    <a:pt x="1322" y="469"/>
                  </a:lnTo>
                  <a:lnTo>
                    <a:pt x="1319" y="471"/>
                  </a:lnTo>
                  <a:lnTo>
                    <a:pt x="1322" y="473"/>
                  </a:lnTo>
                  <a:lnTo>
                    <a:pt x="1333" y="476"/>
                  </a:lnTo>
                  <a:lnTo>
                    <a:pt x="1348" y="482"/>
                  </a:lnTo>
                  <a:lnTo>
                    <a:pt x="1364" y="487"/>
                  </a:lnTo>
                  <a:lnTo>
                    <a:pt x="1382" y="494"/>
                  </a:lnTo>
                  <a:lnTo>
                    <a:pt x="1396" y="502"/>
                  </a:lnTo>
                  <a:lnTo>
                    <a:pt x="1405" y="511"/>
                  </a:lnTo>
                  <a:lnTo>
                    <a:pt x="1409" y="521"/>
                  </a:lnTo>
                  <a:lnTo>
                    <a:pt x="1403" y="530"/>
                  </a:lnTo>
                  <a:lnTo>
                    <a:pt x="1387" y="538"/>
                  </a:lnTo>
                  <a:lnTo>
                    <a:pt x="1366" y="543"/>
                  </a:lnTo>
                  <a:lnTo>
                    <a:pt x="1342" y="545"/>
                  </a:lnTo>
                  <a:lnTo>
                    <a:pt x="1319" y="548"/>
                  </a:lnTo>
                  <a:lnTo>
                    <a:pt x="1297" y="550"/>
                  </a:lnTo>
                  <a:lnTo>
                    <a:pt x="1283" y="552"/>
                  </a:lnTo>
                  <a:lnTo>
                    <a:pt x="1277" y="554"/>
                  </a:lnTo>
                  <a:lnTo>
                    <a:pt x="1283" y="557"/>
                  </a:lnTo>
                  <a:lnTo>
                    <a:pt x="1295" y="559"/>
                  </a:lnTo>
                  <a:lnTo>
                    <a:pt x="1311" y="563"/>
                  </a:lnTo>
                  <a:lnTo>
                    <a:pt x="1331" y="567"/>
                  </a:lnTo>
                  <a:lnTo>
                    <a:pt x="1351" y="572"/>
                  </a:lnTo>
                  <a:lnTo>
                    <a:pt x="1369" y="576"/>
                  </a:lnTo>
                  <a:lnTo>
                    <a:pt x="1382" y="577"/>
                  </a:lnTo>
                  <a:lnTo>
                    <a:pt x="1385" y="581"/>
                  </a:lnTo>
                  <a:lnTo>
                    <a:pt x="1382" y="586"/>
                  </a:lnTo>
                  <a:lnTo>
                    <a:pt x="1373" y="590"/>
                  </a:lnTo>
                  <a:lnTo>
                    <a:pt x="1362" y="592"/>
                  </a:lnTo>
                  <a:lnTo>
                    <a:pt x="1358" y="595"/>
                  </a:lnTo>
                  <a:lnTo>
                    <a:pt x="1360" y="597"/>
                  </a:lnTo>
                  <a:lnTo>
                    <a:pt x="1367" y="601"/>
                  </a:lnTo>
                  <a:lnTo>
                    <a:pt x="1376" y="604"/>
                  </a:lnTo>
                  <a:lnTo>
                    <a:pt x="1387" y="610"/>
                  </a:lnTo>
                  <a:lnTo>
                    <a:pt x="1398" y="613"/>
                  </a:lnTo>
                  <a:lnTo>
                    <a:pt x="1407" y="619"/>
                  </a:lnTo>
                  <a:lnTo>
                    <a:pt x="1414" y="624"/>
                  </a:lnTo>
                  <a:lnTo>
                    <a:pt x="1416" y="628"/>
                  </a:lnTo>
                  <a:lnTo>
                    <a:pt x="1411" y="635"/>
                  </a:lnTo>
                  <a:lnTo>
                    <a:pt x="1400" y="641"/>
                  </a:lnTo>
                  <a:lnTo>
                    <a:pt x="1382" y="646"/>
                  </a:lnTo>
                  <a:lnTo>
                    <a:pt x="1362" y="651"/>
                  </a:lnTo>
                  <a:lnTo>
                    <a:pt x="1342" y="657"/>
                  </a:lnTo>
                  <a:lnTo>
                    <a:pt x="1324" y="660"/>
                  </a:lnTo>
                  <a:lnTo>
                    <a:pt x="1313" y="664"/>
                  </a:lnTo>
                  <a:lnTo>
                    <a:pt x="1308" y="666"/>
                  </a:lnTo>
                  <a:lnTo>
                    <a:pt x="1313" y="669"/>
                  </a:lnTo>
                  <a:lnTo>
                    <a:pt x="1324" y="673"/>
                  </a:lnTo>
                  <a:lnTo>
                    <a:pt x="1342" y="677"/>
                  </a:lnTo>
                  <a:lnTo>
                    <a:pt x="1362" y="682"/>
                  </a:lnTo>
                  <a:lnTo>
                    <a:pt x="1382" y="687"/>
                  </a:lnTo>
                  <a:lnTo>
                    <a:pt x="1400" y="691"/>
                  </a:lnTo>
                  <a:lnTo>
                    <a:pt x="1411" y="696"/>
                  </a:lnTo>
                  <a:lnTo>
                    <a:pt x="1416" y="702"/>
                  </a:lnTo>
                  <a:lnTo>
                    <a:pt x="1411" y="706"/>
                  </a:lnTo>
                  <a:lnTo>
                    <a:pt x="1396" y="709"/>
                  </a:lnTo>
                  <a:lnTo>
                    <a:pt x="1382" y="713"/>
                  </a:lnTo>
                  <a:lnTo>
                    <a:pt x="1376" y="716"/>
                  </a:lnTo>
                  <a:lnTo>
                    <a:pt x="1384" y="722"/>
                  </a:lnTo>
                  <a:lnTo>
                    <a:pt x="1398" y="727"/>
                  </a:lnTo>
                  <a:lnTo>
                    <a:pt x="1412" y="736"/>
                  </a:lnTo>
                  <a:lnTo>
                    <a:pt x="1420" y="743"/>
                  </a:lnTo>
                  <a:lnTo>
                    <a:pt x="1416" y="756"/>
                  </a:lnTo>
                  <a:lnTo>
                    <a:pt x="1407" y="765"/>
                  </a:lnTo>
                  <a:lnTo>
                    <a:pt x="1391" y="771"/>
                  </a:lnTo>
                  <a:lnTo>
                    <a:pt x="1373" y="774"/>
                  </a:lnTo>
                  <a:lnTo>
                    <a:pt x="1355" y="774"/>
                  </a:lnTo>
                  <a:lnTo>
                    <a:pt x="1340" y="776"/>
                  </a:lnTo>
                  <a:lnTo>
                    <a:pt x="1328" y="776"/>
                  </a:lnTo>
                  <a:lnTo>
                    <a:pt x="1324" y="778"/>
                  </a:lnTo>
                  <a:lnTo>
                    <a:pt x="1329" y="781"/>
                  </a:lnTo>
                  <a:lnTo>
                    <a:pt x="1340" y="787"/>
                  </a:lnTo>
                  <a:lnTo>
                    <a:pt x="1358" y="792"/>
                  </a:lnTo>
                  <a:lnTo>
                    <a:pt x="1378" y="799"/>
                  </a:lnTo>
                  <a:lnTo>
                    <a:pt x="1398" y="808"/>
                  </a:lnTo>
                  <a:lnTo>
                    <a:pt x="1416" y="817"/>
                  </a:lnTo>
                  <a:lnTo>
                    <a:pt x="1427" y="826"/>
                  </a:lnTo>
                  <a:lnTo>
                    <a:pt x="1432" y="835"/>
                  </a:lnTo>
                  <a:lnTo>
                    <a:pt x="1427" y="846"/>
                  </a:lnTo>
                  <a:lnTo>
                    <a:pt x="1411" y="854"/>
                  </a:lnTo>
                  <a:lnTo>
                    <a:pt x="1387" y="859"/>
                  </a:lnTo>
                  <a:lnTo>
                    <a:pt x="1362" y="864"/>
                  </a:lnTo>
                  <a:lnTo>
                    <a:pt x="1335" y="866"/>
                  </a:lnTo>
                  <a:lnTo>
                    <a:pt x="1311" y="868"/>
                  </a:lnTo>
                  <a:lnTo>
                    <a:pt x="1295" y="870"/>
                  </a:lnTo>
                  <a:lnTo>
                    <a:pt x="1290" y="872"/>
                  </a:lnTo>
                  <a:lnTo>
                    <a:pt x="1295" y="877"/>
                  </a:lnTo>
                  <a:lnTo>
                    <a:pt x="1310" y="882"/>
                  </a:lnTo>
                  <a:lnTo>
                    <a:pt x="1333" y="888"/>
                  </a:lnTo>
                  <a:lnTo>
                    <a:pt x="1358" y="895"/>
                  </a:lnTo>
                  <a:lnTo>
                    <a:pt x="1384" y="900"/>
                  </a:lnTo>
                  <a:lnTo>
                    <a:pt x="1405" y="908"/>
                  </a:lnTo>
                  <a:lnTo>
                    <a:pt x="1421" y="913"/>
                  </a:lnTo>
                  <a:lnTo>
                    <a:pt x="1427" y="919"/>
                  </a:lnTo>
                  <a:lnTo>
                    <a:pt x="1423" y="931"/>
                  </a:lnTo>
                  <a:lnTo>
                    <a:pt x="1412" y="940"/>
                  </a:lnTo>
                  <a:lnTo>
                    <a:pt x="1398" y="946"/>
                  </a:lnTo>
                  <a:lnTo>
                    <a:pt x="1382" y="947"/>
                  </a:lnTo>
                  <a:lnTo>
                    <a:pt x="1366" y="949"/>
                  </a:lnTo>
                  <a:lnTo>
                    <a:pt x="1351" y="951"/>
                  </a:lnTo>
                  <a:lnTo>
                    <a:pt x="1340" y="953"/>
                  </a:lnTo>
                  <a:lnTo>
                    <a:pt x="1337" y="955"/>
                  </a:lnTo>
                  <a:lnTo>
                    <a:pt x="1340" y="958"/>
                  </a:lnTo>
                  <a:lnTo>
                    <a:pt x="1349" y="962"/>
                  </a:lnTo>
                  <a:lnTo>
                    <a:pt x="1362" y="965"/>
                  </a:lnTo>
                  <a:lnTo>
                    <a:pt x="1378" y="971"/>
                  </a:lnTo>
                  <a:lnTo>
                    <a:pt x="1393" y="976"/>
                  </a:lnTo>
                  <a:lnTo>
                    <a:pt x="1407" y="982"/>
                  </a:lnTo>
                  <a:lnTo>
                    <a:pt x="1416" y="991"/>
                  </a:lnTo>
                  <a:lnTo>
                    <a:pt x="1420" y="1000"/>
                  </a:lnTo>
                  <a:lnTo>
                    <a:pt x="1416" y="1007"/>
                  </a:lnTo>
                  <a:lnTo>
                    <a:pt x="1407" y="1012"/>
                  </a:lnTo>
                  <a:lnTo>
                    <a:pt x="1393" y="1014"/>
                  </a:lnTo>
                  <a:lnTo>
                    <a:pt x="1378" y="1016"/>
                  </a:lnTo>
                  <a:lnTo>
                    <a:pt x="1364" y="1016"/>
                  </a:lnTo>
                  <a:lnTo>
                    <a:pt x="1349" y="1018"/>
                  </a:lnTo>
                  <a:lnTo>
                    <a:pt x="1340" y="1020"/>
                  </a:lnTo>
                  <a:lnTo>
                    <a:pt x="1337" y="1025"/>
                  </a:lnTo>
                  <a:lnTo>
                    <a:pt x="1340" y="1030"/>
                  </a:lnTo>
                  <a:lnTo>
                    <a:pt x="1353" y="1034"/>
                  </a:lnTo>
                  <a:lnTo>
                    <a:pt x="1367" y="1038"/>
                  </a:lnTo>
                  <a:lnTo>
                    <a:pt x="1387" y="1039"/>
                  </a:lnTo>
                  <a:lnTo>
                    <a:pt x="1405" y="1045"/>
                  </a:lnTo>
                  <a:lnTo>
                    <a:pt x="1420" y="1049"/>
                  </a:lnTo>
                  <a:lnTo>
                    <a:pt x="1432" y="1054"/>
                  </a:lnTo>
                  <a:lnTo>
                    <a:pt x="1436" y="1061"/>
                  </a:lnTo>
                  <a:lnTo>
                    <a:pt x="1429" y="1068"/>
                  </a:lnTo>
                  <a:lnTo>
                    <a:pt x="1412" y="1072"/>
                  </a:lnTo>
                  <a:lnTo>
                    <a:pt x="1389" y="1076"/>
                  </a:lnTo>
                  <a:lnTo>
                    <a:pt x="1362" y="1079"/>
                  </a:lnTo>
                  <a:lnTo>
                    <a:pt x="1333" y="1081"/>
                  </a:lnTo>
                  <a:lnTo>
                    <a:pt x="1310" y="1083"/>
                  </a:lnTo>
                  <a:lnTo>
                    <a:pt x="1293" y="1086"/>
                  </a:lnTo>
                  <a:lnTo>
                    <a:pt x="1286" y="1092"/>
                  </a:lnTo>
                  <a:lnTo>
                    <a:pt x="1292" y="1097"/>
                  </a:lnTo>
                  <a:lnTo>
                    <a:pt x="1304" y="1101"/>
                  </a:lnTo>
                  <a:lnTo>
                    <a:pt x="1324" y="1104"/>
                  </a:lnTo>
                  <a:lnTo>
                    <a:pt x="1348" y="1110"/>
                  </a:lnTo>
                  <a:lnTo>
                    <a:pt x="1369" y="1113"/>
                  </a:lnTo>
                  <a:lnTo>
                    <a:pt x="1389" y="1117"/>
                  </a:lnTo>
                  <a:lnTo>
                    <a:pt x="1402" y="1123"/>
                  </a:lnTo>
                  <a:lnTo>
                    <a:pt x="1407" y="1128"/>
                  </a:lnTo>
                  <a:lnTo>
                    <a:pt x="1402" y="1137"/>
                  </a:lnTo>
                  <a:lnTo>
                    <a:pt x="1387" y="1142"/>
                  </a:lnTo>
                  <a:lnTo>
                    <a:pt x="1367" y="1146"/>
                  </a:lnTo>
                  <a:lnTo>
                    <a:pt x="1346" y="1150"/>
                  </a:lnTo>
                  <a:lnTo>
                    <a:pt x="1324" y="1151"/>
                  </a:lnTo>
                  <a:lnTo>
                    <a:pt x="1304" y="1153"/>
                  </a:lnTo>
                  <a:lnTo>
                    <a:pt x="1292" y="1155"/>
                  </a:lnTo>
                  <a:lnTo>
                    <a:pt x="1286" y="1160"/>
                  </a:lnTo>
                  <a:lnTo>
                    <a:pt x="1292" y="1164"/>
                  </a:lnTo>
                  <a:lnTo>
                    <a:pt x="1306" y="1168"/>
                  </a:lnTo>
                  <a:lnTo>
                    <a:pt x="1326" y="1171"/>
                  </a:lnTo>
                  <a:lnTo>
                    <a:pt x="1348" y="1175"/>
                  </a:lnTo>
                  <a:lnTo>
                    <a:pt x="1369" y="1180"/>
                  </a:lnTo>
                  <a:lnTo>
                    <a:pt x="1389" y="1186"/>
                  </a:lnTo>
                  <a:lnTo>
                    <a:pt x="1403" y="1195"/>
                  </a:lnTo>
                  <a:lnTo>
                    <a:pt x="1409" y="1207"/>
                  </a:lnTo>
                  <a:lnTo>
                    <a:pt x="1405" y="1215"/>
                  </a:lnTo>
                  <a:lnTo>
                    <a:pt x="1394" y="1220"/>
                  </a:lnTo>
                  <a:lnTo>
                    <a:pt x="1380" y="1222"/>
                  </a:lnTo>
                  <a:lnTo>
                    <a:pt x="1364" y="1224"/>
                  </a:lnTo>
                  <a:lnTo>
                    <a:pt x="1348" y="1225"/>
                  </a:lnTo>
                  <a:lnTo>
                    <a:pt x="1333" y="1225"/>
                  </a:lnTo>
                  <a:lnTo>
                    <a:pt x="1322" y="1229"/>
                  </a:lnTo>
                  <a:lnTo>
                    <a:pt x="1319" y="1233"/>
                  </a:lnTo>
                  <a:lnTo>
                    <a:pt x="1322" y="1238"/>
                  </a:lnTo>
                  <a:lnTo>
                    <a:pt x="1333" y="1243"/>
                  </a:lnTo>
                  <a:lnTo>
                    <a:pt x="1348" y="1249"/>
                  </a:lnTo>
                  <a:lnTo>
                    <a:pt x="1364" y="1256"/>
                  </a:lnTo>
                  <a:lnTo>
                    <a:pt x="1384" y="1265"/>
                  </a:lnTo>
                  <a:lnTo>
                    <a:pt x="1402" y="1278"/>
                  </a:lnTo>
                  <a:lnTo>
                    <a:pt x="1418" y="1294"/>
                  </a:lnTo>
                  <a:lnTo>
                    <a:pt x="1430" y="1316"/>
                  </a:lnTo>
                  <a:lnTo>
                    <a:pt x="1429" y="1323"/>
                  </a:lnTo>
                  <a:lnTo>
                    <a:pt x="1421" y="1330"/>
                  </a:lnTo>
                  <a:lnTo>
                    <a:pt x="1411" y="1334"/>
                  </a:lnTo>
                  <a:lnTo>
                    <a:pt x="1402" y="1334"/>
                  </a:lnTo>
                  <a:lnTo>
                    <a:pt x="1394" y="1332"/>
                  </a:lnTo>
                  <a:lnTo>
                    <a:pt x="1384" y="1327"/>
                  </a:lnTo>
                  <a:lnTo>
                    <a:pt x="1367" y="1321"/>
                  </a:lnTo>
                  <a:lnTo>
                    <a:pt x="1351" y="1316"/>
                  </a:lnTo>
                  <a:lnTo>
                    <a:pt x="1333" y="1310"/>
                  </a:lnTo>
                  <a:lnTo>
                    <a:pt x="1319" y="1305"/>
                  </a:lnTo>
                  <a:lnTo>
                    <a:pt x="1306" y="1301"/>
                  </a:lnTo>
                  <a:lnTo>
                    <a:pt x="1301" y="1301"/>
                  </a:lnTo>
                  <a:lnTo>
                    <a:pt x="1302" y="1310"/>
                  </a:lnTo>
                  <a:lnTo>
                    <a:pt x="1311" y="1327"/>
                  </a:lnTo>
                  <a:lnTo>
                    <a:pt x="1324" y="1345"/>
                  </a:lnTo>
                  <a:lnTo>
                    <a:pt x="1331" y="1357"/>
                  </a:lnTo>
                  <a:lnTo>
                    <a:pt x="1335" y="1366"/>
                  </a:lnTo>
                  <a:lnTo>
                    <a:pt x="1337" y="1375"/>
                  </a:lnTo>
                  <a:lnTo>
                    <a:pt x="1329" y="1382"/>
                  </a:lnTo>
                  <a:lnTo>
                    <a:pt x="1313" y="1384"/>
                  </a:lnTo>
                  <a:lnTo>
                    <a:pt x="1295" y="1382"/>
                  </a:lnTo>
                  <a:lnTo>
                    <a:pt x="1284" y="1375"/>
                  </a:lnTo>
                  <a:lnTo>
                    <a:pt x="1279" y="1366"/>
                  </a:lnTo>
                  <a:lnTo>
                    <a:pt x="1275" y="1357"/>
                  </a:lnTo>
                  <a:lnTo>
                    <a:pt x="1270" y="1343"/>
                  </a:lnTo>
                  <a:lnTo>
                    <a:pt x="1265" y="1325"/>
                  </a:lnTo>
                  <a:lnTo>
                    <a:pt x="1257" y="1307"/>
                  </a:lnTo>
                  <a:lnTo>
                    <a:pt x="1254" y="1299"/>
                  </a:lnTo>
                  <a:lnTo>
                    <a:pt x="1247" y="1312"/>
                  </a:lnTo>
                  <a:lnTo>
                    <a:pt x="1234" y="1339"/>
                  </a:lnTo>
                  <a:lnTo>
                    <a:pt x="1219" y="1368"/>
                  </a:lnTo>
                  <a:lnTo>
                    <a:pt x="1201" y="1381"/>
                  </a:lnTo>
                  <a:lnTo>
                    <a:pt x="1187" y="1370"/>
                  </a:lnTo>
                  <a:lnTo>
                    <a:pt x="1178" y="1343"/>
                  </a:lnTo>
                  <a:lnTo>
                    <a:pt x="1171" y="1317"/>
                  </a:lnTo>
                  <a:lnTo>
                    <a:pt x="1162" y="1307"/>
                  </a:lnTo>
                  <a:lnTo>
                    <a:pt x="1153" y="1314"/>
                  </a:lnTo>
                  <a:lnTo>
                    <a:pt x="1145" y="1332"/>
                  </a:lnTo>
                  <a:lnTo>
                    <a:pt x="1135" y="1350"/>
                  </a:lnTo>
                  <a:lnTo>
                    <a:pt x="1122" y="1357"/>
                  </a:lnTo>
                  <a:lnTo>
                    <a:pt x="1111" y="1339"/>
                  </a:lnTo>
                  <a:lnTo>
                    <a:pt x="1104" y="1299"/>
                  </a:lnTo>
                  <a:lnTo>
                    <a:pt x="1097" y="1262"/>
                  </a:lnTo>
                  <a:lnTo>
                    <a:pt x="1088" y="1243"/>
                  </a:lnTo>
                  <a:lnTo>
                    <a:pt x="1081" y="1247"/>
                  </a:lnTo>
                  <a:lnTo>
                    <a:pt x="1075" y="1262"/>
                  </a:lnTo>
                  <a:lnTo>
                    <a:pt x="1068" y="1283"/>
                  </a:lnTo>
                  <a:lnTo>
                    <a:pt x="1061" y="1307"/>
                  </a:lnTo>
                  <a:lnTo>
                    <a:pt x="1052" y="1330"/>
                  </a:lnTo>
                  <a:lnTo>
                    <a:pt x="1043" y="1352"/>
                  </a:lnTo>
                  <a:lnTo>
                    <a:pt x="1030" y="1366"/>
                  </a:lnTo>
                  <a:lnTo>
                    <a:pt x="1017" y="1372"/>
                  </a:lnTo>
                  <a:lnTo>
                    <a:pt x="999" y="1355"/>
                  </a:lnTo>
                  <a:lnTo>
                    <a:pt x="992" y="1317"/>
                  </a:lnTo>
                  <a:lnTo>
                    <a:pt x="990" y="1280"/>
                  </a:lnTo>
                  <a:lnTo>
                    <a:pt x="981" y="1263"/>
                  </a:lnTo>
                  <a:lnTo>
                    <a:pt x="971" y="1276"/>
                  </a:lnTo>
                  <a:lnTo>
                    <a:pt x="965" y="1301"/>
                  </a:lnTo>
                  <a:lnTo>
                    <a:pt x="954" y="1328"/>
                  </a:lnTo>
                  <a:lnTo>
                    <a:pt x="929" y="1343"/>
                  </a:lnTo>
                  <a:lnTo>
                    <a:pt x="918" y="1337"/>
                  </a:lnTo>
                  <a:lnTo>
                    <a:pt x="911" y="1325"/>
                  </a:lnTo>
                  <a:lnTo>
                    <a:pt x="906" y="1312"/>
                  </a:lnTo>
                  <a:lnTo>
                    <a:pt x="898" y="1305"/>
                  </a:lnTo>
                  <a:lnTo>
                    <a:pt x="888" y="1317"/>
                  </a:lnTo>
                  <a:lnTo>
                    <a:pt x="877" y="1343"/>
                  </a:lnTo>
                  <a:lnTo>
                    <a:pt x="864" y="1368"/>
                  </a:lnTo>
                  <a:lnTo>
                    <a:pt x="846" y="1381"/>
                  </a:lnTo>
                  <a:lnTo>
                    <a:pt x="830" y="1366"/>
                  </a:lnTo>
                  <a:lnTo>
                    <a:pt x="823" y="1337"/>
                  </a:lnTo>
                  <a:lnTo>
                    <a:pt x="815" y="1307"/>
                  </a:lnTo>
                  <a:lnTo>
                    <a:pt x="808" y="1292"/>
                  </a:lnTo>
                  <a:lnTo>
                    <a:pt x="801" y="1296"/>
                  </a:lnTo>
                  <a:lnTo>
                    <a:pt x="796" y="1307"/>
                  </a:lnTo>
                  <a:lnTo>
                    <a:pt x="788" y="1321"/>
                  </a:lnTo>
                  <a:lnTo>
                    <a:pt x="779" y="1337"/>
                  </a:lnTo>
                  <a:lnTo>
                    <a:pt x="770" y="1355"/>
                  </a:lnTo>
                  <a:lnTo>
                    <a:pt x="761" y="1370"/>
                  </a:lnTo>
                  <a:lnTo>
                    <a:pt x="750" y="1381"/>
                  </a:lnTo>
                  <a:lnTo>
                    <a:pt x="740" y="1384"/>
                  </a:lnTo>
                  <a:lnTo>
                    <a:pt x="727" y="1370"/>
                  </a:lnTo>
                  <a:lnTo>
                    <a:pt x="727" y="1337"/>
                  </a:lnTo>
                  <a:lnTo>
                    <a:pt x="727" y="1307"/>
                  </a:lnTo>
                  <a:lnTo>
                    <a:pt x="714" y="1292"/>
                  </a:lnTo>
                  <a:lnTo>
                    <a:pt x="709" y="1296"/>
                  </a:lnTo>
                  <a:lnTo>
                    <a:pt x="704" y="1305"/>
                  </a:lnTo>
                  <a:lnTo>
                    <a:pt x="696" y="1319"/>
                  </a:lnTo>
                  <a:lnTo>
                    <a:pt x="689" y="1336"/>
                  </a:lnTo>
                  <a:lnTo>
                    <a:pt x="680" y="1352"/>
                  </a:lnTo>
                  <a:lnTo>
                    <a:pt x="673" y="1364"/>
                  </a:lnTo>
                  <a:lnTo>
                    <a:pt x="664" y="1375"/>
                  </a:lnTo>
                  <a:lnTo>
                    <a:pt x="657" y="1379"/>
                  </a:lnTo>
                  <a:lnTo>
                    <a:pt x="644" y="1364"/>
                  </a:lnTo>
                  <a:lnTo>
                    <a:pt x="630" y="1334"/>
                  </a:lnTo>
                  <a:lnTo>
                    <a:pt x="619" y="1305"/>
                  </a:lnTo>
                  <a:lnTo>
                    <a:pt x="608" y="1290"/>
                  </a:lnTo>
                  <a:lnTo>
                    <a:pt x="603" y="1294"/>
                  </a:lnTo>
                  <a:lnTo>
                    <a:pt x="595" y="1305"/>
                  </a:lnTo>
                  <a:lnTo>
                    <a:pt x="586" y="1319"/>
                  </a:lnTo>
                  <a:lnTo>
                    <a:pt x="579" y="1337"/>
                  </a:lnTo>
                  <a:lnTo>
                    <a:pt x="570" y="1355"/>
                  </a:lnTo>
                  <a:lnTo>
                    <a:pt x="563" y="1370"/>
                  </a:lnTo>
                  <a:lnTo>
                    <a:pt x="556" y="1381"/>
                  </a:lnTo>
                  <a:lnTo>
                    <a:pt x="548" y="1384"/>
                  </a:lnTo>
                  <a:lnTo>
                    <a:pt x="536" y="1375"/>
                  </a:lnTo>
                  <a:lnTo>
                    <a:pt x="521" y="1355"/>
                  </a:lnTo>
                  <a:lnTo>
                    <a:pt x="507" y="1336"/>
                  </a:lnTo>
                  <a:lnTo>
                    <a:pt x="498" y="1327"/>
                  </a:lnTo>
                  <a:lnTo>
                    <a:pt x="491" y="1334"/>
                  </a:lnTo>
                  <a:lnTo>
                    <a:pt x="480" y="1348"/>
                  </a:lnTo>
                  <a:lnTo>
                    <a:pt x="465" y="1363"/>
                  </a:lnTo>
                  <a:lnTo>
                    <a:pt x="447" y="1370"/>
                  </a:lnTo>
                  <a:lnTo>
                    <a:pt x="431" y="1357"/>
                  </a:lnTo>
                  <a:lnTo>
                    <a:pt x="419" y="1328"/>
                  </a:lnTo>
                  <a:lnTo>
                    <a:pt x="408" y="1299"/>
                  </a:lnTo>
                  <a:lnTo>
                    <a:pt x="399" y="1285"/>
                  </a:lnTo>
                  <a:lnTo>
                    <a:pt x="393" y="1289"/>
                  </a:lnTo>
                  <a:lnTo>
                    <a:pt x="388" y="1298"/>
                  </a:lnTo>
                  <a:lnTo>
                    <a:pt x="381" y="1310"/>
                  </a:lnTo>
                  <a:lnTo>
                    <a:pt x="373" y="1327"/>
                  </a:lnTo>
                  <a:lnTo>
                    <a:pt x="364" y="1341"/>
                  </a:lnTo>
                  <a:lnTo>
                    <a:pt x="355" y="1355"/>
                  </a:lnTo>
                  <a:lnTo>
                    <a:pt x="343" y="1364"/>
                  </a:lnTo>
                  <a:lnTo>
                    <a:pt x="330" y="1368"/>
                  </a:lnTo>
                  <a:lnTo>
                    <a:pt x="309" y="1359"/>
                  </a:lnTo>
                  <a:lnTo>
                    <a:pt x="300" y="1336"/>
                  </a:lnTo>
                  <a:lnTo>
                    <a:pt x="294" y="1314"/>
                  </a:lnTo>
                  <a:lnTo>
                    <a:pt x="291" y="1305"/>
                  </a:lnTo>
                  <a:lnTo>
                    <a:pt x="287" y="1308"/>
                  </a:lnTo>
                  <a:lnTo>
                    <a:pt x="281" y="1317"/>
                  </a:lnTo>
                  <a:lnTo>
                    <a:pt x="274" y="1328"/>
                  </a:lnTo>
                  <a:lnTo>
                    <a:pt x="267" y="1343"/>
                  </a:lnTo>
                  <a:lnTo>
                    <a:pt x="258" y="1357"/>
                  </a:lnTo>
                  <a:lnTo>
                    <a:pt x="247" y="1368"/>
                  </a:lnTo>
                  <a:lnTo>
                    <a:pt x="235" y="1377"/>
                  </a:lnTo>
                  <a:lnTo>
                    <a:pt x="222" y="1381"/>
                  </a:lnTo>
                  <a:lnTo>
                    <a:pt x="208" y="1368"/>
                  </a:lnTo>
                  <a:lnTo>
                    <a:pt x="200" y="1339"/>
                  </a:lnTo>
                  <a:lnTo>
                    <a:pt x="197" y="1310"/>
                  </a:lnTo>
                  <a:lnTo>
                    <a:pt x="188" y="1296"/>
                  </a:lnTo>
                  <a:lnTo>
                    <a:pt x="180" y="1299"/>
                  </a:lnTo>
                  <a:lnTo>
                    <a:pt x="175" y="1308"/>
                  </a:lnTo>
                  <a:lnTo>
                    <a:pt x="166" y="1321"/>
                  </a:lnTo>
                  <a:lnTo>
                    <a:pt x="159" y="1337"/>
                  </a:lnTo>
                  <a:lnTo>
                    <a:pt x="148" y="1352"/>
                  </a:lnTo>
                  <a:lnTo>
                    <a:pt x="139" y="1364"/>
                  </a:lnTo>
                  <a:lnTo>
                    <a:pt x="128" y="1372"/>
                  </a:lnTo>
                  <a:lnTo>
                    <a:pt x="117" y="1373"/>
                  </a:lnTo>
                  <a:lnTo>
                    <a:pt x="110" y="1361"/>
                  </a:lnTo>
                  <a:lnTo>
                    <a:pt x="119" y="1336"/>
                  </a:lnTo>
                  <a:lnTo>
                    <a:pt x="134" y="1310"/>
                  </a:lnTo>
                  <a:lnTo>
                    <a:pt x="144" y="1299"/>
                  </a:lnTo>
                  <a:lnTo>
                    <a:pt x="143" y="1301"/>
                  </a:lnTo>
                  <a:lnTo>
                    <a:pt x="137" y="1305"/>
                  </a:lnTo>
                  <a:lnTo>
                    <a:pt x="126" y="1308"/>
                  </a:lnTo>
                  <a:lnTo>
                    <a:pt x="112" y="1314"/>
                  </a:lnTo>
                  <a:lnTo>
                    <a:pt x="98" y="1317"/>
                  </a:lnTo>
                  <a:lnTo>
                    <a:pt x="81" y="1319"/>
                  </a:lnTo>
                  <a:lnTo>
                    <a:pt x="69" y="1321"/>
                  </a:lnTo>
                  <a:lnTo>
                    <a:pt x="58" y="1317"/>
                  </a:lnTo>
                  <a:lnTo>
                    <a:pt x="43" y="1305"/>
                  </a:lnTo>
                  <a:lnTo>
                    <a:pt x="36" y="1290"/>
                  </a:lnTo>
                  <a:lnTo>
                    <a:pt x="42" y="1278"/>
                  </a:lnTo>
                  <a:lnTo>
                    <a:pt x="58" y="1271"/>
                  </a:lnTo>
                  <a:lnTo>
                    <a:pt x="70" y="1269"/>
                  </a:lnTo>
                  <a:lnTo>
                    <a:pt x="83" y="1265"/>
                  </a:lnTo>
                  <a:lnTo>
                    <a:pt x="98" y="1263"/>
                  </a:lnTo>
                  <a:lnTo>
                    <a:pt x="110" y="1262"/>
                  </a:lnTo>
                  <a:lnTo>
                    <a:pt x="121" y="1258"/>
                  </a:lnTo>
                  <a:lnTo>
                    <a:pt x="130" y="1256"/>
                  </a:lnTo>
                  <a:lnTo>
                    <a:pt x="135" y="1254"/>
                  </a:lnTo>
                  <a:lnTo>
                    <a:pt x="137" y="1252"/>
                  </a:lnTo>
                  <a:lnTo>
                    <a:pt x="134" y="1251"/>
                  </a:lnTo>
                  <a:lnTo>
                    <a:pt x="123" y="1247"/>
                  </a:lnTo>
                  <a:lnTo>
                    <a:pt x="108" y="1243"/>
                  </a:lnTo>
                  <a:lnTo>
                    <a:pt x="92" y="1238"/>
                  </a:lnTo>
                  <a:lnTo>
                    <a:pt x="78" y="1233"/>
                  </a:lnTo>
                  <a:lnTo>
                    <a:pt x="63" y="1227"/>
                  </a:lnTo>
                  <a:lnTo>
                    <a:pt x="54" y="1222"/>
                  </a:lnTo>
                  <a:lnTo>
                    <a:pt x="52" y="1216"/>
                  </a:lnTo>
                  <a:lnTo>
                    <a:pt x="61" y="1209"/>
                  </a:lnTo>
                  <a:lnTo>
                    <a:pt x="78" y="1207"/>
                  </a:lnTo>
                  <a:lnTo>
                    <a:pt x="94" y="1206"/>
                  </a:lnTo>
                  <a:lnTo>
                    <a:pt x="103" y="1202"/>
                  </a:lnTo>
                  <a:lnTo>
                    <a:pt x="101" y="1200"/>
                  </a:lnTo>
                  <a:lnTo>
                    <a:pt x="94" y="1197"/>
                  </a:lnTo>
                  <a:lnTo>
                    <a:pt x="85" y="1195"/>
                  </a:lnTo>
                  <a:lnTo>
                    <a:pt x="72" y="1191"/>
                  </a:lnTo>
                  <a:lnTo>
                    <a:pt x="61" y="1188"/>
                  </a:lnTo>
                  <a:lnTo>
                    <a:pt x="52" y="1182"/>
                  </a:lnTo>
                  <a:lnTo>
                    <a:pt x="47" y="1177"/>
                  </a:lnTo>
                  <a:lnTo>
                    <a:pt x="45" y="1169"/>
                  </a:lnTo>
                  <a:lnTo>
                    <a:pt x="51" y="1162"/>
                  </a:lnTo>
                  <a:lnTo>
                    <a:pt x="65" y="1157"/>
                  </a:lnTo>
                  <a:lnTo>
                    <a:pt x="83" y="1153"/>
                  </a:lnTo>
                  <a:lnTo>
                    <a:pt x="105" y="1150"/>
                  </a:lnTo>
                  <a:lnTo>
                    <a:pt x="125" y="1148"/>
                  </a:lnTo>
                  <a:lnTo>
                    <a:pt x="143" y="1146"/>
                  </a:lnTo>
                  <a:lnTo>
                    <a:pt x="155" y="1144"/>
                  </a:lnTo>
                  <a:lnTo>
                    <a:pt x="161" y="1142"/>
                  </a:lnTo>
                  <a:lnTo>
                    <a:pt x="155" y="1139"/>
                  </a:lnTo>
                  <a:lnTo>
                    <a:pt x="143" y="1137"/>
                  </a:lnTo>
                  <a:lnTo>
                    <a:pt x="125" y="1133"/>
                  </a:lnTo>
                  <a:lnTo>
                    <a:pt x="103" y="1128"/>
                  </a:lnTo>
                  <a:lnTo>
                    <a:pt x="81" y="1124"/>
                  </a:lnTo>
                  <a:lnTo>
                    <a:pt x="63" y="1119"/>
                  </a:lnTo>
                  <a:lnTo>
                    <a:pt x="51" y="1112"/>
                  </a:lnTo>
                  <a:lnTo>
                    <a:pt x="47" y="1104"/>
                  </a:lnTo>
                  <a:lnTo>
                    <a:pt x="51" y="1097"/>
                  </a:lnTo>
                  <a:lnTo>
                    <a:pt x="61" y="1090"/>
                  </a:lnTo>
                  <a:lnTo>
                    <a:pt x="78" y="1085"/>
                  </a:lnTo>
                  <a:lnTo>
                    <a:pt x="94" y="1079"/>
                  </a:lnTo>
                  <a:lnTo>
                    <a:pt x="110" y="1076"/>
                  </a:lnTo>
                  <a:lnTo>
                    <a:pt x="125" y="1074"/>
                  </a:lnTo>
                  <a:lnTo>
                    <a:pt x="135" y="1072"/>
                  </a:lnTo>
                  <a:lnTo>
                    <a:pt x="139" y="1070"/>
                  </a:lnTo>
                  <a:lnTo>
                    <a:pt x="134" y="1068"/>
                  </a:lnTo>
                  <a:lnTo>
                    <a:pt x="121" y="1065"/>
                  </a:lnTo>
                  <a:lnTo>
                    <a:pt x="105" y="1063"/>
                  </a:lnTo>
                  <a:lnTo>
                    <a:pt x="85" y="1059"/>
                  </a:lnTo>
                  <a:lnTo>
                    <a:pt x="65" y="1054"/>
                  </a:lnTo>
                  <a:lnTo>
                    <a:pt x="47" y="1049"/>
                  </a:lnTo>
                  <a:lnTo>
                    <a:pt x="34" y="1041"/>
                  </a:lnTo>
                  <a:lnTo>
                    <a:pt x="31" y="1032"/>
                  </a:lnTo>
                  <a:lnTo>
                    <a:pt x="38" y="1023"/>
                  </a:lnTo>
                  <a:lnTo>
                    <a:pt x="54" y="1016"/>
                  </a:lnTo>
                  <a:lnTo>
                    <a:pt x="79" y="1012"/>
                  </a:lnTo>
                  <a:lnTo>
                    <a:pt x="107" y="1009"/>
                  </a:lnTo>
                  <a:lnTo>
                    <a:pt x="134" y="1005"/>
                  </a:lnTo>
                  <a:lnTo>
                    <a:pt x="159" y="1003"/>
                  </a:lnTo>
                  <a:lnTo>
                    <a:pt x="175" y="1000"/>
                  </a:lnTo>
                  <a:lnTo>
                    <a:pt x="182" y="996"/>
                  </a:lnTo>
                  <a:lnTo>
                    <a:pt x="177" y="993"/>
                  </a:lnTo>
                  <a:lnTo>
                    <a:pt x="161" y="989"/>
                  </a:lnTo>
                  <a:lnTo>
                    <a:pt x="139" y="985"/>
                  </a:lnTo>
                  <a:lnTo>
                    <a:pt x="114" y="980"/>
                  </a:lnTo>
                  <a:lnTo>
                    <a:pt x="87" y="973"/>
                  </a:lnTo>
                  <a:lnTo>
                    <a:pt x="63" y="964"/>
                  </a:lnTo>
                  <a:lnTo>
                    <a:pt x="47" y="951"/>
                  </a:lnTo>
                  <a:lnTo>
                    <a:pt x="40" y="933"/>
                  </a:lnTo>
                  <a:lnTo>
                    <a:pt x="43" y="924"/>
                  </a:lnTo>
                  <a:lnTo>
                    <a:pt x="52" y="917"/>
                  </a:lnTo>
                  <a:lnTo>
                    <a:pt x="67" y="911"/>
                  </a:lnTo>
                  <a:lnTo>
                    <a:pt x="83" y="908"/>
                  </a:lnTo>
                  <a:lnTo>
                    <a:pt x="99" y="904"/>
                  </a:lnTo>
                  <a:lnTo>
                    <a:pt x="114" y="902"/>
                  </a:lnTo>
                  <a:lnTo>
                    <a:pt x="125" y="900"/>
                  </a:lnTo>
                  <a:lnTo>
                    <a:pt x="128" y="899"/>
                  </a:lnTo>
                  <a:lnTo>
                    <a:pt x="125" y="897"/>
                  </a:lnTo>
                  <a:lnTo>
                    <a:pt x="117" y="895"/>
                  </a:lnTo>
                  <a:lnTo>
                    <a:pt x="107" y="891"/>
                  </a:lnTo>
                  <a:lnTo>
                    <a:pt x="94" y="888"/>
                  </a:lnTo>
                  <a:lnTo>
                    <a:pt x="79" y="882"/>
                  </a:lnTo>
                  <a:lnTo>
                    <a:pt x="69" y="877"/>
                  </a:lnTo>
                  <a:lnTo>
                    <a:pt x="60" y="868"/>
                  </a:lnTo>
                  <a:lnTo>
                    <a:pt x="54" y="857"/>
                  </a:lnTo>
                  <a:lnTo>
                    <a:pt x="58" y="850"/>
                  </a:lnTo>
                  <a:lnTo>
                    <a:pt x="69" y="845"/>
                  </a:lnTo>
                  <a:lnTo>
                    <a:pt x="85" y="841"/>
                  </a:lnTo>
                  <a:lnTo>
                    <a:pt x="103" y="837"/>
                  </a:lnTo>
                  <a:lnTo>
                    <a:pt x="121" y="835"/>
                  </a:lnTo>
                  <a:lnTo>
                    <a:pt x="137" y="832"/>
                  </a:lnTo>
                  <a:lnTo>
                    <a:pt x="150" y="828"/>
                  </a:lnTo>
                  <a:lnTo>
                    <a:pt x="153" y="825"/>
                  </a:lnTo>
                  <a:lnTo>
                    <a:pt x="148" y="821"/>
                  </a:lnTo>
                  <a:lnTo>
                    <a:pt x="135" y="817"/>
                  </a:lnTo>
                  <a:lnTo>
                    <a:pt x="117" y="814"/>
                  </a:lnTo>
                  <a:lnTo>
                    <a:pt x="96" y="810"/>
                  </a:lnTo>
                  <a:lnTo>
                    <a:pt x="74" y="805"/>
                  </a:lnTo>
                  <a:lnTo>
                    <a:pt x="56" y="798"/>
                  </a:lnTo>
                  <a:lnTo>
                    <a:pt x="42" y="787"/>
                  </a:lnTo>
                  <a:lnTo>
                    <a:pt x="36" y="774"/>
                  </a:lnTo>
                  <a:lnTo>
                    <a:pt x="38" y="767"/>
                  </a:lnTo>
                  <a:lnTo>
                    <a:pt x="47" y="761"/>
                  </a:lnTo>
                  <a:lnTo>
                    <a:pt x="60" y="756"/>
                  </a:lnTo>
                  <a:lnTo>
                    <a:pt x="74" y="754"/>
                  </a:lnTo>
                  <a:lnTo>
                    <a:pt x="88" y="751"/>
                  </a:lnTo>
                  <a:lnTo>
                    <a:pt x="101" y="749"/>
                  </a:lnTo>
                  <a:lnTo>
                    <a:pt x="110" y="747"/>
                  </a:lnTo>
                  <a:lnTo>
                    <a:pt x="114" y="745"/>
                  </a:lnTo>
                  <a:lnTo>
                    <a:pt x="110" y="743"/>
                  </a:lnTo>
                  <a:lnTo>
                    <a:pt x="98" y="740"/>
                  </a:lnTo>
                  <a:lnTo>
                    <a:pt x="81" y="736"/>
                  </a:lnTo>
                  <a:lnTo>
                    <a:pt x="63" y="731"/>
                  </a:lnTo>
                  <a:lnTo>
                    <a:pt x="45" y="725"/>
                  </a:lnTo>
                  <a:lnTo>
                    <a:pt x="29" y="720"/>
                  </a:lnTo>
                  <a:lnTo>
                    <a:pt x="16" y="713"/>
                  </a:lnTo>
                  <a:lnTo>
                    <a:pt x="13" y="706"/>
                  </a:lnTo>
                  <a:lnTo>
                    <a:pt x="18" y="698"/>
                  </a:lnTo>
                  <a:lnTo>
                    <a:pt x="33" y="691"/>
                  </a:lnTo>
                  <a:lnTo>
                    <a:pt x="54" y="686"/>
                  </a:lnTo>
                  <a:lnTo>
                    <a:pt x="79" y="682"/>
                  </a:lnTo>
                  <a:lnTo>
                    <a:pt x="103" y="678"/>
                  </a:lnTo>
                  <a:lnTo>
                    <a:pt x="125" y="675"/>
                  </a:lnTo>
                  <a:lnTo>
                    <a:pt x="139" y="671"/>
                  </a:lnTo>
                  <a:lnTo>
                    <a:pt x="144" y="669"/>
                  </a:lnTo>
                  <a:lnTo>
                    <a:pt x="139" y="666"/>
                  </a:lnTo>
                  <a:lnTo>
                    <a:pt x="126" y="662"/>
                  </a:lnTo>
                  <a:lnTo>
                    <a:pt x="107" y="659"/>
                  </a:lnTo>
                  <a:lnTo>
                    <a:pt x="85" y="653"/>
                  </a:lnTo>
                  <a:lnTo>
                    <a:pt x="61" y="648"/>
                  </a:lnTo>
                  <a:lnTo>
                    <a:pt x="42" y="639"/>
                  </a:lnTo>
                  <a:lnTo>
                    <a:pt x="25" y="628"/>
                  </a:lnTo>
                  <a:lnTo>
                    <a:pt x="18" y="615"/>
                  </a:lnTo>
                  <a:lnTo>
                    <a:pt x="20" y="608"/>
                  </a:lnTo>
                  <a:lnTo>
                    <a:pt x="31" y="603"/>
                  </a:lnTo>
                  <a:lnTo>
                    <a:pt x="45" y="599"/>
                  </a:lnTo>
                  <a:lnTo>
                    <a:pt x="63" y="597"/>
                  </a:lnTo>
                  <a:lnTo>
                    <a:pt x="81" y="597"/>
                  </a:lnTo>
                  <a:lnTo>
                    <a:pt x="98" y="597"/>
                  </a:lnTo>
                  <a:lnTo>
                    <a:pt x="110" y="595"/>
                  </a:lnTo>
                  <a:lnTo>
                    <a:pt x="114" y="594"/>
                  </a:lnTo>
                  <a:lnTo>
                    <a:pt x="110" y="592"/>
                  </a:lnTo>
                  <a:lnTo>
                    <a:pt x="99" y="588"/>
                  </a:lnTo>
                  <a:lnTo>
                    <a:pt x="85" y="586"/>
                  </a:lnTo>
                  <a:lnTo>
                    <a:pt x="67" y="583"/>
                  </a:lnTo>
                  <a:lnTo>
                    <a:pt x="49" y="577"/>
                  </a:lnTo>
                  <a:lnTo>
                    <a:pt x="34" y="572"/>
                  </a:lnTo>
                  <a:lnTo>
                    <a:pt x="24" y="565"/>
                  </a:lnTo>
                  <a:lnTo>
                    <a:pt x="20" y="556"/>
                  </a:lnTo>
                  <a:lnTo>
                    <a:pt x="27" y="547"/>
                  </a:lnTo>
                  <a:lnTo>
                    <a:pt x="47" y="538"/>
                  </a:lnTo>
                  <a:lnTo>
                    <a:pt x="76" y="532"/>
                  </a:lnTo>
                  <a:lnTo>
                    <a:pt x="110" y="527"/>
                  </a:lnTo>
                  <a:lnTo>
                    <a:pt x="143" y="523"/>
                  </a:lnTo>
                  <a:lnTo>
                    <a:pt x="171" y="521"/>
                  </a:lnTo>
                  <a:lnTo>
                    <a:pt x="191" y="518"/>
                  </a:lnTo>
                  <a:lnTo>
                    <a:pt x="199" y="516"/>
                  </a:lnTo>
                  <a:lnTo>
                    <a:pt x="191" y="514"/>
                  </a:lnTo>
                  <a:lnTo>
                    <a:pt x="175" y="511"/>
                  </a:lnTo>
                  <a:lnTo>
                    <a:pt x="150" y="507"/>
                  </a:lnTo>
                  <a:lnTo>
                    <a:pt x="121" y="503"/>
                  </a:lnTo>
                  <a:lnTo>
                    <a:pt x="92" y="498"/>
                  </a:lnTo>
                  <a:lnTo>
                    <a:pt x="67" y="491"/>
                  </a:lnTo>
                  <a:lnTo>
                    <a:pt x="49" y="482"/>
                  </a:lnTo>
                  <a:lnTo>
                    <a:pt x="42" y="471"/>
                  </a:lnTo>
                  <a:lnTo>
                    <a:pt x="45" y="464"/>
                  </a:lnTo>
                  <a:lnTo>
                    <a:pt x="52" y="458"/>
                  </a:lnTo>
                  <a:lnTo>
                    <a:pt x="65" y="455"/>
                  </a:lnTo>
                  <a:lnTo>
                    <a:pt x="79" y="451"/>
                  </a:lnTo>
                  <a:lnTo>
                    <a:pt x="92" y="449"/>
                  </a:lnTo>
                  <a:lnTo>
                    <a:pt x="105" y="447"/>
                  </a:lnTo>
                  <a:lnTo>
                    <a:pt x="114" y="446"/>
                  </a:lnTo>
                  <a:lnTo>
                    <a:pt x="117" y="444"/>
                  </a:lnTo>
                  <a:lnTo>
                    <a:pt x="114" y="440"/>
                  </a:lnTo>
                  <a:lnTo>
                    <a:pt x="103" y="437"/>
                  </a:lnTo>
                  <a:lnTo>
                    <a:pt x="87" y="435"/>
                  </a:lnTo>
                  <a:lnTo>
                    <a:pt x="69" y="433"/>
                  </a:lnTo>
                  <a:lnTo>
                    <a:pt x="51" y="429"/>
                  </a:lnTo>
                  <a:lnTo>
                    <a:pt x="33" y="426"/>
                  </a:lnTo>
                  <a:lnTo>
                    <a:pt x="20" y="418"/>
                  </a:lnTo>
                  <a:lnTo>
                    <a:pt x="13" y="408"/>
                  </a:lnTo>
                  <a:lnTo>
                    <a:pt x="18" y="402"/>
                  </a:lnTo>
                  <a:lnTo>
                    <a:pt x="34" y="400"/>
                  </a:lnTo>
                  <a:lnTo>
                    <a:pt x="60" y="397"/>
                  </a:lnTo>
                  <a:lnTo>
                    <a:pt x="87" y="395"/>
                  </a:lnTo>
                  <a:lnTo>
                    <a:pt x="116" y="395"/>
                  </a:lnTo>
                  <a:lnTo>
                    <a:pt x="141" y="391"/>
                  </a:lnTo>
                  <a:lnTo>
                    <a:pt x="159" y="390"/>
                  </a:lnTo>
                  <a:lnTo>
                    <a:pt x="166" y="384"/>
                  </a:lnTo>
                  <a:lnTo>
                    <a:pt x="159" y="375"/>
                  </a:lnTo>
                  <a:lnTo>
                    <a:pt x="141" y="370"/>
                  </a:lnTo>
                  <a:lnTo>
                    <a:pt x="116" y="364"/>
                  </a:lnTo>
                  <a:lnTo>
                    <a:pt x="87" y="361"/>
                  </a:lnTo>
                  <a:lnTo>
                    <a:pt x="58" y="357"/>
                  </a:lnTo>
                  <a:lnTo>
                    <a:pt x="33" y="350"/>
                  </a:lnTo>
                  <a:lnTo>
                    <a:pt x="15" y="341"/>
                  </a:lnTo>
                  <a:lnTo>
                    <a:pt x="7" y="326"/>
                  </a:lnTo>
                  <a:lnTo>
                    <a:pt x="11" y="319"/>
                  </a:lnTo>
                  <a:lnTo>
                    <a:pt x="22" y="316"/>
                  </a:lnTo>
                  <a:lnTo>
                    <a:pt x="36" y="312"/>
                  </a:lnTo>
                  <a:lnTo>
                    <a:pt x="54" y="312"/>
                  </a:lnTo>
                  <a:lnTo>
                    <a:pt x="72" y="310"/>
                  </a:lnTo>
                  <a:lnTo>
                    <a:pt x="87" y="310"/>
                  </a:lnTo>
                  <a:lnTo>
                    <a:pt x="98" y="307"/>
                  </a:lnTo>
                  <a:lnTo>
                    <a:pt x="103" y="303"/>
                  </a:lnTo>
                  <a:lnTo>
                    <a:pt x="99" y="298"/>
                  </a:lnTo>
                  <a:lnTo>
                    <a:pt x="88" y="294"/>
                  </a:lnTo>
                  <a:lnTo>
                    <a:pt x="70" y="290"/>
                  </a:lnTo>
                  <a:lnTo>
                    <a:pt x="52" y="285"/>
                  </a:lnTo>
                  <a:lnTo>
                    <a:pt x="33" y="279"/>
                  </a:lnTo>
                  <a:lnTo>
                    <a:pt x="16" y="272"/>
                  </a:lnTo>
                  <a:lnTo>
                    <a:pt x="4" y="263"/>
                  </a:lnTo>
                  <a:lnTo>
                    <a:pt x="0" y="251"/>
                  </a:lnTo>
                  <a:lnTo>
                    <a:pt x="6" y="240"/>
                  </a:lnTo>
                  <a:lnTo>
                    <a:pt x="22" y="231"/>
                  </a:lnTo>
                  <a:lnTo>
                    <a:pt x="45" y="225"/>
                  </a:lnTo>
                  <a:lnTo>
                    <a:pt x="72" y="222"/>
                  </a:lnTo>
                  <a:lnTo>
                    <a:pt x="98" y="218"/>
                  </a:lnTo>
                  <a:lnTo>
                    <a:pt x="121" y="216"/>
                  </a:lnTo>
                  <a:lnTo>
                    <a:pt x="137" y="214"/>
                  </a:lnTo>
                  <a:lnTo>
                    <a:pt x="143" y="213"/>
                  </a:lnTo>
                  <a:lnTo>
                    <a:pt x="139" y="211"/>
                  </a:lnTo>
                  <a:lnTo>
                    <a:pt x="128" y="207"/>
                  </a:lnTo>
                  <a:lnTo>
                    <a:pt x="114" y="205"/>
                  </a:lnTo>
                  <a:lnTo>
                    <a:pt x="96" y="200"/>
                  </a:lnTo>
                  <a:lnTo>
                    <a:pt x="78" y="195"/>
                  </a:lnTo>
                  <a:lnTo>
                    <a:pt x="60" y="187"/>
                  </a:lnTo>
                  <a:lnTo>
                    <a:pt x="47" y="175"/>
                  </a:lnTo>
                  <a:lnTo>
                    <a:pt x="40" y="160"/>
                  </a:lnTo>
                  <a:lnTo>
                    <a:pt x="42" y="151"/>
                  </a:lnTo>
                  <a:lnTo>
                    <a:pt x="51" y="146"/>
                  </a:lnTo>
                  <a:lnTo>
                    <a:pt x="63" y="142"/>
                  </a:lnTo>
                  <a:lnTo>
                    <a:pt x="78" y="139"/>
                  </a:lnTo>
                  <a:lnTo>
                    <a:pt x="94" y="137"/>
                  </a:lnTo>
                  <a:lnTo>
                    <a:pt x="108" y="135"/>
                  </a:lnTo>
                  <a:lnTo>
                    <a:pt x="117" y="131"/>
                  </a:lnTo>
                  <a:lnTo>
                    <a:pt x="123" y="128"/>
                  </a:lnTo>
                  <a:lnTo>
                    <a:pt x="117" y="122"/>
                  </a:lnTo>
                  <a:lnTo>
                    <a:pt x="101" y="115"/>
                  </a:lnTo>
                  <a:lnTo>
                    <a:pt x="79" y="108"/>
                  </a:lnTo>
                  <a:lnTo>
                    <a:pt x="54" y="97"/>
                  </a:lnTo>
                  <a:lnTo>
                    <a:pt x="31" y="86"/>
                  </a:lnTo>
                  <a:lnTo>
                    <a:pt x="11" y="72"/>
                  </a:lnTo>
                  <a:lnTo>
                    <a:pt x="2" y="56"/>
                  </a:lnTo>
                  <a:lnTo>
                    <a:pt x="4" y="36"/>
                  </a:lnTo>
                  <a:lnTo>
                    <a:pt x="13" y="30"/>
                  </a:lnTo>
                  <a:lnTo>
                    <a:pt x="25" y="34"/>
                  </a:lnTo>
                  <a:lnTo>
                    <a:pt x="43" y="41"/>
                  </a:lnTo>
                  <a:lnTo>
                    <a:pt x="61" y="52"/>
                  </a:lnTo>
                  <a:lnTo>
                    <a:pt x="81" y="63"/>
                  </a:lnTo>
                  <a:lnTo>
                    <a:pt x="98" y="74"/>
                  </a:lnTo>
                  <a:lnTo>
                    <a:pt x="110" y="83"/>
                  </a:lnTo>
                  <a:lnTo>
                    <a:pt x="117" y="85"/>
                  </a:lnTo>
                  <a:lnTo>
                    <a:pt x="116" y="75"/>
                  </a:lnTo>
                  <a:lnTo>
                    <a:pt x="107" y="54"/>
                  </a:lnTo>
                  <a:lnTo>
                    <a:pt x="99" y="34"/>
                  </a:lnTo>
                  <a:lnTo>
                    <a:pt x="107" y="23"/>
                  </a:lnTo>
                  <a:lnTo>
                    <a:pt x="130" y="27"/>
                  </a:lnTo>
                  <a:lnTo>
                    <a:pt x="141" y="41"/>
                  </a:lnTo>
                  <a:lnTo>
                    <a:pt x="146" y="59"/>
                  </a:lnTo>
                  <a:lnTo>
                    <a:pt x="152" y="68"/>
                  </a:lnTo>
                  <a:lnTo>
                    <a:pt x="161" y="63"/>
                  </a:lnTo>
                  <a:lnTo>
                    <a:pt x="171" y="47"/>
                  </a:lnTo>
                  <a:lnTo>
                    <a:pt x="184" y="32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326" name="Freeform 32"/>
            <p:cNvSpPr>
              <a:spLocks/>
            </p:cNvSpPr>
            <p:nvPr/>
          </p:nvSpPr>
          <p:spPr bwMode="auto">
            <a:xfrm>
              <a:off x="3180" y="904"/>
              <a:ext cx="325" cy="512"/>
            </a:xfrm>
            <a:custGeom>
              <a:avLst/>
              <a:gdLst>
                <a:gd name="T0" fmla="*/ 4 w 649"/>
                <a:gd name="T1" fmla="*/ 1 h 1023"/>
                <a:gd name="T2" fmla="*/ 7 w 649"/>
                <a:gd name="T3" fmla="*/ 1 h 1023"/>
                <a:gd name="T4" fmla="*/ 10 w 649"/>
                <a:gd name="T5" fmla="*/ 1 h 1023"/>
                <a:gd name="T6" fmla="*/ 13 w 649"/>
                <a:gd name="T7" fmla="*/ 2 h 1023"/>
                <a:gd name="T8" fmla="*/ 16 w 649"/>
                <a:gd name="T9" fmla="*/ 3 h 1023"/>
                <a:gd name="T10" fmla="*/ 18 w 649"/>
                <a:gd name="T11" fmla="*/ 4 h 1023"/>
                <a:gd name="T12" fmla="*/ 19 w 649"/>
                <a:gd name="T13" fmla="*/ 6 h 1023"/>
                <a:gd name="T14" fmla="*/ 20 w 649"/>
                <a:gd name="T15" fmla="*/ 8 h 1023"/>
                <a:gd name="T16" fmla="*/ 20 w 649"/>
                <a:gd name="T17" fmla="*/ 10 h 1023"/>
                <a:gd name="T18" fmla="*/ 19 w 649"/>
                <a:gd name="T19" fmla="*/ 12 h 1023"/>
                <a:gd name="T20" fmla="*/ 17 w 649"/>
                <a:gd name="T21" fmla="*/ 14 h 1023"/>
                <a:gd name="T22" fmla="*/ 15 w 649"/>
                <a:gd name="T23" fmla="*/ 15 h 1023"/>
                <a:gd name="T24" fmla="*/ 14 w 649"/>
                <a:gd name="T25" fmla="*/ 16 h 1023"/>
                <a:gd name="T26" fmla="*/ 17 w 649"/>
                <a:gd name="T27" fmla="*/ 16 h 1023"/>
                <a:gd name="T28" fmla="*/ 19 w 649"/>
                <a:gd name="T29" fmla="*/ 18 h 1023"/>
                <a:gd name="T30" fmla="*/ 20 w 649"/>
                <a:gd name="T31" fmla="*/ 20 h 1023"/>
                <a:gd name="T32" fmla="*/ 21 w 649"/>
                <a:gd name="T33" fmla="*/ 22 h 1023"/>
                <a:gd name="T34" fmla="*/ 20 w 649"/>
                <a:gd name="T35" fmla="*/ 24 h 1023"/>
                <a:gd name="T36" fmla="*/ 19 w 649"/>
                <a:gd name="T37" fmla="*/ 26 h 1023"/>
                <a:gd name="T38" fmla="*/ 17 w 649"/>
                <a:gd name="T39" fmla="*/ 28 h 1023"/>
                <a:gd name="T40" fmla="*/ 15 w 649"/>
                <a:gd name="T41" fmla="*/ 29 h 1023"/>
                <a:gd name="T42" fmla="*/ 12 w 649"/>
                <a:gd name="T43" fmla="*/ 31 h 1023"/>
                <a:gd name="T44" fmla="*/ 9 w 649"/>
                <a:gd name="T45" fmla="*/ 32 h 1023"/>
                <a:gd name="T46" fmla="*/ 5 w 649"/>
                <a:gd name="T47" fmla="*/ 32 h 1023"/>
                <a:gd name="T48" fmla="*/ 1 w 649"/>
                <a:gd name="T49" fmla="*/ 32 h 1023"/>
                <a:gd name="T50" fmla="*/ 1 w 649"/>
                <a:gd name="T51" fmla="*/ 26 h 1023"/>
                <a:gd name="T52" fmla="*/ 3 w 649"/>
                <a:gd name="T53" fmla="*/ 26 h 1023"/>
                <a:gd name="T54" fmla="*/ 4 w 649"/>
                <a:gd name="T55" fmla="*/ 26 h 1023"/>
                <a:gd name="T56" fmla="*/ 6 w 649"/>
                <a:gd name="T57" fmla="*/ 25 h 1023"/>
                <a:gd name="T58" fmla="*/ 7 w 649"/>
                <a:gd name="T59" fmla="*/ 25 h 1023"/>
                <a:gd name="T60" fmla="*/ 9 w 649"/>
                <a:gd name="T61" fmla="*/ 24 h 1023"/>
                <a:gd name="T62" fmla="*/ 10 w 649"/>
                <a:gd name="T63" fmla="*/ 23 h 1023"/>
                <a:gd name="T64" fmla="*/ 10 w 649"/>
                <a:gd name="T65" fmla="*/ 22 h 1023"/>
                <a:gd name="T66" fmla="*/ 10 w 649"/>
                <a:gd name="T67" fmla="*/ 21 h 1023"/>
                <a:gd name="T68" fmla="*/ 8 w 649"/>
                <a:gd name="T69" fmla="*/ 19 h 1023"/>
                <a:gd name="T70" fmla="*/ 6 w 649"/>
                <a:gd name="T71" fmla="*/ 18 h 1023"/>
                <a:gd name="T72" fmla="*/ 4 w 649"/>
                <a:gd name="T73" fmla="*/ 18 h 1023"/>
                <a:gd name="T74" fmla="*/ 3 w 649"/>
                <a:gd name="T75" fmla="*/ 14 h 1023"/>
                <a:gd name="T76" fmla="*/ 5 w 649"/>
                <a:gd name="T77" fmla="*/ 14 h 1023"/>
                <a:gd name="T78" fmla="*/ 7 w 649"/>
                <a:gd name="T79" fmla="*/ 14 h 1023"/>
                <a:gd name="T80" fmla="*/ 9 w 649"/>
                <a:gd name="T81" fmla="*/ 12 h 1023"/>
                <a:gd name="T82" fmla="*/ 10 w 649"/>
                <a:gd name="T83" fmla="*/ 10 h 1023"/>
                <a:gd name="T84" fmla="*/ 9 w 649"/>
                <a:gd name="T85" fmla="*/ 9 h 1023"/>
                <a:gd name="T86" fmla="*/ 7 w 649"/>
                <a:gd name="T87" fmla="*/ 8 h 1023"/>
                <a:gd name="T88" fmla="*/ 4 w 649"/>
                <a:gd name="T89" fmla="*/ 7 h 1023"/>
                <a:gd name="T90" fmla="*/ 1 w 649"/>
                <a:gd name="T91" fmla="*/ 7 h 10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49" h="1023">
                  <a:moveTo>
                    <a:pt x="48" y="0"/>
                  </a:moveTo>
                  <a:lnTo>
                    <a:pt x="106" y="1"/>
                  </a:lnTo>
                  <a:lnTo>
                    <a:pt x="162" y="5"/>
                  </a:lnTo>
                  <a:lnTo>
                    <a:pt x="216" y="10"/>
                  </a:lnTo>
                  <a:lnTo>
                    <a:pt x="267" y="18"/>
                  </a:lnTo>
                  <a:lnTo>
                    <a:pt x="317" y="27"/>
                  </a:lnTo>
                  <a:lnTo>
                    <a:pt x="364" y="37"/>
                  </a:lnTo>
                  <a:lnTo>
                    <a:pt x="407" y="50"/>
                  </a:lnTo>
                  <a:lnTo>
                    <a:pt x="449" y="65"/>
                  </a:lnTo>
                  <a:lnTo>
                    <a:pt x="485" y="81"/>
                  </a:lnTo>
                  <a:lnTo>
                    <a:pt x="517" y="101"/>
                  </a:lnTo>
                  <a:lnTo>
                    <a:pt x="546" y="121"/>
                  </a:lnTo>
                  <a:lnTo>
                    <a:pt x="571" y="144"/>
                  </a:lnTo>
                  <a:lnTo>
                    <a:pt x="591" y="169"/>
                  </a:lnTo>
                  <a:lnTo>
                    <a:pt x="604" y="196"/>
                  </a:lnTo>
                  <a:lnTo>
                    <a:pt x="613" y="225"/>
                  </a:lnTo>
                  <a:lnTo>
                    <a:pt x="617" y="256"/>
                  </a:lnTo>
                  <a:lnTo>
                    <a:pt x="611" y="292"/>
                  </a:lnTo>
                  <a:lnTo>
                    <a:pt x="598" y="328"/>
                  </a:lnTo>
                  <a:lnTo>
                    <a:pt x="579" y="361"/>
                  </a:lnTo>
                  <a:lnTo>
                    <a:pt x="555" y="391"/>
                  </a:lnTo>
                  <a:lnTo>
                    <a:pt x="526" y="420"/>
                  </a:lnTo>
                  <a:lnTo>
                    <a:pt x="494" y="444"/>
                  </a:lnTo>
                  <a:lnTo>
                    <a:pt x="461" y="464"/>
                  </a:lnTo>
                  <a:lnTo>
                    <a:pt x="429" y="478"/>
                  </a:lnTo>
                  <a:lnTo>
                    <a:pt x="429" y="485"/>
                  </a:lnTo>
                  <a:lnTo>
                    <a:pt x="474" y="498"/>
                  </a:lnTo>
                  <a:lnTo>
                    <a:pt x="516" y="512"/>
                  </a:lnTo>
                  <a:lnTo>
                    <a:pt x="552" y="532"/>
                  </a:lnTo>
                  <a:lnTo>
                    <a:pt x="586" y="556"/>
                  </a:lnTo>
                  <a:lnTo>
                    <a:pt x="611" y="581"/>
                  </a:lnTo>
                  <a:lnTo>
                    <a:pt x="633" y="612"/>
                  </a:lnTo>
                  <a:lnTo>
                    <a:pt x="645" y="648"/>
                  </a:lnTo>
                  <a:lnTo>
                    <a:pt x="649" y="686"/>
                  </a:lnTo>
                  <a:lnTo>
                    <a:pt x="645" y="722"/>
                  </a:lnTo>
                  <a:lnTo>
                    <a:pt x="636" y="754"/>
                  </a:lnTo>
                  <a:lnTo>
                    <a:pt x="622" y="787"/>
                  </a:lnTo>
                  <a:lnTo>
                    <a:pt x="600" y="819"/>
                  </a:lnTo>
                  <a:lnTo>
                    <a:pt x="575" y="848"/>
                  </a:lnTo>
                  <a:lnTo>
                    <a:pt x="543" y="875"/>
                  </a:lnTo>
                  <a:lnTo>
                    <a:pt x="507" y="900"/>
                  </a:lnTo>
                  <a:lnTo>
                    <a:pt x="467" y="924"/>
                  </a:lnTo>
                  <a:lnTo>
                    <a:pt x="422" y="946"/>
                  </a:lnTo>
                  <a:lnTo>
                    <a:pt x="373" y="965"/>
                  </a:lnTo>
                  <a:lnTo>
                    <a:pt x="321" y="982"/>
                  </a:lnTo>
                  <a:lnTo>
                    <a:pt x="265" y="996"/>
                  </a:lnTo>
                  <a:lnTo>
                    <a:pt x="205" y="1007"/>
                  </a:lnTo>
                  <a:lnTo>
                    <a:pt x="142" y="1016"/>
                  </a:lnTo>
                  <a:lnTo>
                    <a:pt x="77" y="1021"/>
                  </a:lnTo>
                  <a:lnTo>
                    <a:pt x="9" y="1023"/>
                  </a:lnTo>
                  <a:lnTo>
                    <a:pt x="0" y="808"/>
                  </a:lnTo>
                  <a:lnTo>
                    <a:pt x="19" y="810"/>
                  </a:lnTo>
                  <a:lnTo>
                    <a:pt x="41" y="810"/>
                  </a:lnTo>
                  <a:lnTo>
                    <a:pt x="65" y="810"/>
                  </a:lnTo>
                  <a:lnTo>
                    <a:pt x="90" y="808"/>
                  </a:lnTo>
                  <a:lnTo>
                    <a:pt x="115" y="805"/>
                  </a:lnTo>
                  <a:lnTo>
                    <a:pt x="140" y="799"/>
                  </a:lnTo>
                  <a:lnTo>
                    <a:pt x="167" y="794"/>
                  </a:lnTo>
                  <a:lnTo>
                    <a:pt x="193" y="787"/>
                  </a:lnTo>
                  <a:lnTo>
                    <a:pt x="216" y="779"/>
                  </a:lnTo>
                  <a:lnTo>
                    <a:pt x="240" y="769"/>
                  </a:lnTo>
                  <a:lnTo>
                    <a:pt x="259" y="758"/>
                  </a:lnTo>
                  <a:lnTo>
                    <a:pt x="277" y="745"/>
                  </a:lnTo>
                  <a:lnTo>
                    <a:pt x="292" y="731"/>
                  </a:lnTo>
                  <a:lnTo>
                    <a:pt x="304" y="714"/>
                  </a:lnTo>
                  <a:lnTo>
                    <a:pt x="312" y="696"/>
                  </a:lnTo>
                  <a:lnTo>
                    <a:pt x="314" y="677"/>
                  </a:lnTo>
                  <a:lnTo>
                    <a:pt x="306" y="644"/>
                  </a:lnTo>
                  <a:lnTo>
                    <a:pt x="285" y="617"/>
                  </a:lnTo>
                  <a:lnTo>
                    <a:pt x="254" y="599"/>
                  </a:lnTo>
                  <a:lnTo>
                    <a:pt x="218" y="584"/>
                  </a:lnTo>
                  <a:lnTo>
                    <a:pt x="180" y="575"/>
                  </a:lnTo>
                  <a:lnTo>
                    <a:pt x="142" y="570"/>
                  </a:lnTo>
                  <a:lnTo>
                    <a:pt x="110" y="568"/>
                  </a:lnTo>
                  <a:lnTo>
                    <a:pt x="84" y="568"/>
                  </a:lnTo>
                  <a:lnTo>
                    <a:pt x="75" y="445"/>
                  </a:lnTo>
                  <a:lnTo>
                    <a:pt x="101" y="444"/>
                  </a:lnTo>
                  <a:lnTo>
                    <a:pt x="135" y="440"/>
                  </a:lnTo>
                  <a:lnTo>
                    <a:pt x="171" y="433"/>
                  </a:lnTo>
                  <a:lnTo>
                    <a:pt x="207" y="420"/>
                  </a:lnTo>
                  <a:lnTo>
                    <a:pt x="241" y="404"/>
                  </a:lnTo>
                  <a:lnTo>
                    <a:pt x="268" y="380"/>
                  </a:lnTo>
                  <a:lnTo>
                    <a:pt x="288" y="352"/>
                  </a:lnTo>
                  <a:lnTo>
                    <a:pt x="295" y="315"/>
                  </a:lnTo>
                  <a:lnTo>
                    <a:pt x="288" y="288"/>
                  </a:lnTo>
                  <a:lnTo>
                    <a:pt x="268" y="265"/>
                  </a:lnTo>
                  <a:lnTo>
                    <a:pt x="240" y="247"/>
                  </a:lnTo>
                  <a:lnTo>
                    <a:pt x="202" y="232"/>
                  </a:lnTo>
                  <a:lnTo>
                    <a:pt x="160" y="223"/>
                  </a:lnTo>
                  <a:lnTo>
                    <a:pt x="115" y="216"/>
                  </a:lnTo>
                  <a:lnTo>
                    <a:pt x="72" y="213"/>
                  </a:lnTo>
                  <a:lnTo>
                    <a:pt x="30" y="2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27010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2667000"/>
            <a:ext cx="6553200" cy="2819400"/>
          </a:xfrm>
        </p:spPr>
        <p:txBody>
          <a:bodyPr/>
          <a:lstStyle/>
          <a:p>
            <a:pPr eaLnBrk="1" hangingPunct="1"/>
            <a:r>
              <a:rPr lang="el-GR" sz="4000" smtClean="0"/>
              <a:t>ΓΙΑ ΚΆΘΕ ΣΥΝΑΛΛΑΓΗ ΥΠΑΡΧΕΙ ΤΟΥΛΑΧΙΣΤΟΝ ΜΙΑ </a:t>
            </a:r>
            <a:r>
              <a:rPr lang="el-GR" sz="4000" b="1" u="sng" smtClean="0"/>
              <a:t>ΧΡΕΩΣΗ</a:t>
            </a:r>
            <a:r>
              <a:rPr lang="en-US" sz="4000" smtClean="0"/>
              <a:t> </a:t>
            </a:r>
            <a:r>
              <a:rPr lang="el-GR" sz="4000" smtClean="0"/>
              <a:t>ΚΑΙ ΜΙΑ </a:t>
            </a:r>
            <a:r>
              <a:rPr lang="el-GR" sz="4000" b="1" u="sng" smtClean="0"/>
              <a:t>ΠΙΣΤΩΣΗ</a:t>
            </a:r>
            <a:endParaRPr lang="en-US" sz="4000" smtClean="0"/>
          </a:p>
        </p:txBody>
      </p:sp>
      <p:pic>
        <p:nvPicPr>
          <p:cNvPr id="358403" name="Picture 3" descr="C:\WINDOWS\Application Data\Microsoft\Media Catalog\Downloaded Clips\cl0\SY00250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19050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635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build="p" bldLvl="3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524000" y="2667000"/>
            <a:ext cx="6553200" cy="2819400"/>
          </a:xfrm>
        </p:spPr>
        <p:txBody>
          <a:bodyPr/>
          <a:lstStyle/>
          <a:p>
            <a:pPr eaLnBrk="1" hangingPunct="1"/>
            <a:r>
              <a:rPr lang="el-GR" sz="4000" smtClean="0"/>
              <a:t>ΣΕ ΚΆΘΕ ΣΥΝΑΛΛΑΓΗ ΟΙ  </a:t>
            </a:r>
            <a:r>
              <a:rPr lang="el-GR" sz="4000" b="1" smtClean="0">
                <a:solidFill>
                  <a:srgbClr val="FF0000"/>
                </a:solidFill>
              </a:rPr>
              <a:t>ΧΡ. = ΠΙ.</a:t>
            </a:r>
            <a:endParaRPr lang="en-US" sz="4000" b="1" smtClean="0">
              <a:solidFill>
                <a:srgbClr val="FF0000"/>
              </a:solidFill>
            </a:endParaRPr>
          </a:p>
        </p:txBody>
      </p:sp>
      <p:pic>
        <p:nvPicPr>
          <p:cNvPr id="372746" name="Picture 1034" descr="C:\WINDOWS\Application Data\Microsoft\Media Catalog\Downloaded Clips\cl0\SY00251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1752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24393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build="p" bldLvl="3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2667000"/>
            <a:ext cx="6553200" cy="2819400"/>
          </a:xfrm>
        </p:spPr>
        <p:txBody>
          <a:bodyPr/>
          <a:lstStyle/>
          <a:p>
            <a:pPr eaLnBrk="1" hangingPunct="1"/>
            <a:r>
              <a:rPr lang="el-GR" sz="3600" u="sng" smtClean="0">
                <a:solidFill>
                  <a:srgbClr val="008000"/>
                </a:solidFill>
              </a:rPr>
              <a:t>ΟΙ ΧΡ.</a:t>
            </a:r>
            <a:r>
              <a:rPr lang="en-US" sz="3600" smtClean="0"/>
              <a:t> </a:t>
            </a:r>
            <a:r>
              <a:rPr lang="el-GR" sz="3600" smtClean="0"/>
              <a:t>ΕΙΣΑΓΟΝΤΑΙ ΣΤΗΝ</a:t>
            </a:r>
            <a:r>
              <a:rPr lang="en-US" sz="3600" smtClean="0"/>
              <a:t> </a:t>
            </a:r>
            <a:r>
              <a:rPr lang="el-GR" sz="3600" u="sng" smtClean="0">
                <a:solidFill>
                  <a:srgbClr val="FF0000"/>
                </a:solidFill>
              </a:rPr>
              <a:t>ΑΡΙΣΤΕΡΗ</a:t>
            </a:r>
            <a:r>
              <a:rPr lang="en-US" sz="3600" smtClean="0"/>
              <a:t> </a:t>
            </a:r>
            <a:r>
              <a:rPr lang="el-GR" sz="3600" smtClean="0"/>
              <a:t>ΠΛΕΥΡΑ  ΤΟΥ ΛΟΓΑΡΙΑΣΜΟΥ ΚΑΙ </a:t>
            </a:r>
            <a:r>
              <a:rPr lang="en-US" sz="3600" smtClean="0"/>
              <a:t> </a:t>
            </a:r>
            <a:r>
              <a:rPr lang="el-GR" sz="3600" smtClean="0"/>
              <a:t>ΟΙ </a:t>
            </a:r>
            <a:r>
              <a:rPr lang="el-GR" sz="3600" b="1" u="sng" smtClean="0">
                <a:solidFill>
                  <a:srgbClr val="008000"/>
                </a:solidFill>
              </a:rPr>
              <a:t>ΠΙ.</a:t>
            </a:r>
            <a:r>
              <a:rPr lang="en-US" sz="3600" smtClean="0"/>
              <a:t> </a:t>
            </a:r>
            <a:r>
              <a:rPr lang="el-GR" sz="3600" smtClean="0"/>
              <a:t>στην </a:t>
            </a:r>
            <a:r>
              <a:rPr lang="en-US" sz="3600" smtClean="0"/>
              <a:t> </a:t>
            </a:r>
            <a:r>
              <a:rPr lang="el-GR" sz="3600" u="sng" smtClean="0">
                <a:solidFill>
                  <a:srgbClr val="FF0000"/>
                </a:solidFill>
              </a:rPr>
              <a:t>ΔΕΞΙΑ</a:t>
            </a:r>
            <a:r>
              <a:rPr lang="en-US" sz="3600" smtClean="0"/>
              <a:t> </a:t>
            </a:r>
            <a:r>
              <a:rPr lang="el-GR" sz="3600" smtClean="0"/>
              <a:t>ΠΛΕΥΡΑ</a:t>
            </a:r>
            <a:r>
              <a:rPr lang="en-US" sz="3600" smtClean="0"/>
              <a:t>.</a:t>
            </a:r>
          </a:p>
        </p:txBody>
      </p:sp>
      <p:pic>
        <p:nvPicPr>
          <p:cNvPr id="374794" name="Picture 10" descr="C:\WINDOWS\Application Data\Microsoft\Media Catalog\Downloaded Clips\cl0\SY0025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1752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2033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build="p" bldLvl="3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11150" y="838200"/>
            <a:ext cx="1892300" cy="825500"/>
          </a:xfrm>
          <a:prstGeom prst="rect">
            <a:avLst/>
          </a:prstGeom>
          <a:solidFill>
            <a:srgbClr val="008000">
              <a:alpha val="50195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sz="2200" b="1" dirty="0">
                <a:solidFill>
                  <a:srgbClr val="000000"/>
                </a:solidFill>
              </a:rPr>
              <a:t>ΕΝΕΡΓΗΤΙΚΟ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978150" y="838200"/>
            <a:ext cx="1892300" cy="825500"/>
          </a:xfrm>
          <a:prstGeom prst="rect">
            <a:avLst/>
          </a:prstGeom>
          <a:solidFill>
            <a:srgbClr val="008000">
              <a:alpha val="50195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ΠΑΘΗΤΙΚΟ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721350" y="838200"/>
            <a:ext cx="1892300" cy="825500"/>
          </a:xfrm>
          <a:prstGeom prst="rect">
            <a:avLst/>
          </a:prstGeom>
          <a:solidFill>
            <a:srgbClr val="008000">
              <a:alpha val="50195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ΚΑΘΑΡΑ</a:t>
            </a:r>
            <a:endParaRPr lang="en-US" b="1">
              <a:solidFill>
                <a:srgbClr val="000000"/>
              </a:solidFill>
            </a:endParaRPr>
          </a:p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ΠΕΡΙΟΥΣΙΑ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746500" y="2432050"/>
            <a:ext cx="1892300" cy="8255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ΙΔΙΟ</a:t>
            </a:r>
            <a:endParaRPr lang="en-US" b="1">
              <a:solidFill>
                <a:srgbClr val="000000"/>
              </a:solidFill>
            </a:endParaRPr>
          </a:p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ΚΕΦΑΛΑΙΟ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6635750" y="2438400"/>
            <a:ext cx="1892300" cy="8255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sz="1800" b="1">
                <a:solidFill>
                  <a:srgbClr val="000000"/>
                </a:solidFill>
              </a:rPr>
              <a:t>ΚΕΡΔΗ εις </a:t>
            </a:r>
          </a:p>
          <a:p>
            <a:pPr algn="ctr" eaLnBrk="0" hangingPunct="0"/>
            <a:r>
              <a:rPr lang="el-GR" sz="1800" b="1">
                <a:solidFill>
                  <a:srgbClr val="000000"/>
                </a:solidFill>
              </a:rPr>
              <a:t>ΝΕΟΝ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7550150" y="4114800"/>
            <a:ext cx="1358900" cy="825500"/>
          </a:xfrm>
          <a:prstGeom prst="rect">
            <a:avLst/>
          </a:prstGeom>
          <a:solidFill>
            <a:srgbClr val="008000">
              <a:alpha val="50195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ΕΞΟΔΑ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5797550" y="4114800"/>
            <a:ext cx="1358900" cy="825500"/>
          </a:xfrm>
          <a:prstGeom prst="rect">
            <a:avLst/>
          </a:prstGeom>
          <a:solidFill>
            <a:srgbClr val="008000">
              <a:alpha val="50195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ΕΣΟΔΑ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2438400" y="98425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5105400" y="98425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4648200" y="21272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7543800" y="21272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4648200" y="2127250"/>
            <a:ext cx="2895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>
            <a:off x="6629400" y="167005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>
            <a:off x="6477000" y="38036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8229600" y="38036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>
            <a:off x="6477000" y="38036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>
            <a:off x="7620000" y="327025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6788150" y="5181600"/>
            <a:ext cx="1358900" cy="8255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ΚΑΘΑΡΑ</a:t>
            </a:r>
            <a:endParaRPr lang="en-US" b="1">
              <a:solidFill>
                <a:srgbClr val="000000"/>
              </a:solidFill>
            </a:endParaRPr>
          </a:p>
          <a:p>
            <a:pPr algn="ctr" eaLnBrk="0" hangingPunct="0"/>
            <a:r>
              <a:rPr lang="el-GR" b="1">
                <a:solidFill>
                  <a:srgbClr val="000000"/>
                </a:solidFill>
              </a:rPr>
              <a:t>ΚΕΡΔΗ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7239000" y="426085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48400" y="525145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82" name="Rectangle 33"/>
          <p:cNvSpPr>
            <a:spLocks noChangeArrowheads="1"/>
          </p:cNvSpPr>
          <p:nvPr/>
        </p:nvSpPr>
        <p:spPr bwMode="auto">
          <a:xfrm>
            <a:off x="381000" y="3581400"/>
            <a:ext cx="3581400" cy="29718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l-GR" sz="4400" b="1" dirty="0"/>
              <a:t>Η</a:t>
            </a:r>
            <a:r>
              <a:rPr lang="en-US" sz="4400" b="1" dirty="0"/>
              <a:t> </a:t>
            </a:r>
            <a:r>
              <a:rPr lang="el-GR" sz="4400" b="1" dirty="0"/>
              <a:t>ΛΟΓΙΣΤΙΚΗ</a:t>
            </a:r>
            <a:r>
              <a:rPr lang="en-US" sz="4400" b="1" dirty="0"/>
              <a:t> </a:t>
            </a:r>
            <a:r>
              <a:rPr lang="el-GR" sz="4400" b="1" dirty="0"/>
              <a:t>ΙΣΟΤΗΤΑ</a:t>
            </a:r>
            <a:endParaRPr lang="en-US" sz="4400" b="1" dirty="0"/>
          </a:p>
          <a:p>
            <a:pPr algn="ctr"/>
            <a:r>
              <a:rPr lang="el-GR" sz="4400" b="1" dirty="0">
                <a:solidFill>
                  <a:srgbClr val="FF0000"/>
                </a:solidFill>
              </a:rPr>
              <a:t>Ε</a:t>
            </a:r>
            <a:r>
              <a:rPr lang="en-US" sz="4400" b="1" dirty="0">
                <a:solidFill>
                  <a:srgbClr val="FF0000"/>
                </a:solidFill>
              </a:rPr>
              <a:t> = </a:t>
            </a:r>
            <a:r>
              <a:rPr lang="el-GR" sz="4400" b="1" dirty="0">
                <a:solidFill>
                  <a:srgbClr val="FF0000"/>
                </a:solidFill>
              </a:rPr>
              <a:t>Π</a:t>
            </a:r>
            <a:r>
              <a:rPr lang="en-US" sz="4400" b="1" dirty="0">
                <a:solidFill>
                  <a:srgbClr val="FF0000"/>
                </a:solidFill>
              </a:rPr>
              <a:t> + </a:t>
            </a:r>
            <a:r>
              <a:rPr lang="el-GR" sz="4400" b="1" dirty="0">
                <a:solidFill>
                  <a:srgbClr val="FF0000"/>
                </a:solidFill>
              </a:rPr>
              <a:t>ΚΠ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3"/>
          <a:stretch/>
        </p:blipFill>
        <p:spPr bwMode="auto">
          <a:xfrm>
            <a:off x="0" y="0"/>
            <a:ext cx="13011150" cy="59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ChangeArrowheads="1"/>
          </p:cNvSpPr>
          <p:nvPr/>
        </p:nvSpPr>
        <p:spPr bwMode="auto">
          <a:xfrm>
            <a:off x="381000" y="1447800"/>
            <a:ext cx="22860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b="1">
              <a:solidFill>
                <a:schemeClr val="bg1"/>
              </a:solidFill>
              <a:latin typeface="Arial MT Black" pitchFamily="2" charset="0"/>
            </a:endParaRPr>
          </a:p>
          <a:p>
            <a:pPr eaLnBrk="0" hangingPunct="0"/>
            <a:r>
              <a:rPr lang="el-GR" sz="1600" b="1">
                <a:solidFill>
                  <a:schemeClr val="bg1"/>
                </a:solidFill>
                <a:latin typeface="Arial MT Black" pitchFamily="2" charset="0"/>
              </a:rPr>
              <a:t>ΣΥΝΑΛΛΑΓΕΣ ΣΤΟΝ ΕΞΩ ΚΟΣΜΟ</a:t>
            </a:r>
            <a:endParaRPr lang="en-US" sz="1600" b="1">
              <a:solidFill>
                <a:schemeClr val="bg1"/>
              </a:solidFill>
              <a:latin typeface="Arial MT Black" pitchFamily="2" charset="0"/>
            </a:endParaRPr>
          </a:p>
          <a:p>
            <a:pPr eaLnBrk="0" hangingPunct="0"/>
            <a:endParaRPr lang="en-US" b="1">
              <a:solidFill>
                <a:schemeClr val="bg1"/>
              </a:solidFill>
              <a:latin typeface="Arial MT Black" pitchFamily="2" charset="0"/>
            </a:endParaRPr>
          </a:p>
        </p:txBody>
      </p:sp>
      <p:sp>
        <p:nvSpPr>
          <p:cNvPr id="181251" name="Rectangle 1027"/>
          <p:cNvSpPr>
            <a:spLocks noChangeArrowheads="1"/>
          </p:cNvSpPr>
          <p:nvPr/>
        </p:nvSpPr>
        <p:spPr bwMode="auto">
          <a:xfrm>
            <a:off x="2819400" y="2743200"/>
            <a:ext cx="5791200" cy="36576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52" name="Oval 1028"/>
          <p:cNvSpPr>
            <a:spLocks noChangeArrowheads="1"/>
          </p:cNvSpPr>
          <p:nvPr/>
        </p:nvSpPr>
        <p:spPr bwMode="auto">
          <a:xfrm>
            <a:off x="3124200" y="2895600"/>
            <a:ext cx="2286000" cy="1219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1800">
                <a:latin typeface="Arial MT Black" pitchFamily="2" charset="0"/>
              </a:rPr>
              <a:t>ΚΑΤΑΧΩΡΗΣΗ</a:t>
            </a:r>
            <a:endParaRPr lang="en-US" sz="1800">
              <a:latin typeface="Arial MT Black" pitchFamily="2" charset="0"/>
            </a:endParaRPr>
          </a:p>
        </p:txBody>
      </p:sp>
      <p:sp>
        <p:nvSpPr>
          <p:cNvPr id="181254" name="Rectangle 1030"/>
          <p:cNvSpPr>
            <a:spLocks noChangeArrowheads="1"/>
          </p:cNvSpPr>
          <p:nvPr/>
        </p:nvSpPr>
        <p:spPr bwMode="auto">
          <a:xfrm>
            <a:off x="2286000" y="1600200"/>
            <a:ext cx="381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81255" name="Group 1031"/>
          <p:cNvGrpSpPr>
            <a:grpSpLocks/>
          </p:cNvGrpSpPr>
          <p:nvPr/>
        </p:nvGrpSpPr>
        <p:grpSpPr bwMode="auto">
          <a:xfrm>
            <a:off x="914400" y="1905000"/>
            <a:ext cx="3276600" cy="762000"/>
            <a:chOff x="576" y="1200"/>
            <a:chExt cx="2064" cy="480"/>
          </a:xfrm>
        </p:grpSpPr>
        <p:sp>
          <p:nvSpPr>
            <p:cNvPr id="5156" name="Line 1032"/>
            <p:cNvSpPr>
              <a:spLocks noChangeShapeType="1"/>
            </p:cNvSpPr>
            <p:nvPr/>
          </p:nvSpPr>
          <p:spPr bwMode="auto">
            <a:xfrm flipV="1">
              <a:off x="576" y="12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57" name="Line 1033"/>
            <p:cNvSpPr>
              <a:spLocks noChangeShapeType="1"/>
            </p:cNvSpPr>
            <p:nvPr/>
          </p:nvSpPr>
          <p:spPr bwMode="auto">
            <a:xfrm>
              <a:off x="576" y="120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58" name="Line 1034"/>
            <p:cNvSpPr>
              <a:spLocks noChangeShapeType="1"/>
            </p:cNvSpPr>
            <p:nvPr/>
          </p:nvSpPr>
          <p:spPr bwMode="auto">
            <a:xfrm>
              <a:off x="576" y="1200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59" name="Line 1035"/>
            <p:cNvSpPr>
              <a:spLocks noChangeShapeType="1"/>
            </p:cNvSpPr>
            <p:nvPr/>
          </p:nvSpPr>
          <p:spPr bwMode="auto">
            <a:xfrm>
              <a:off x="2640" y="120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260" name="Group 1036"/>
          <p:cNvGrpSpPr>
            <a:grpSpLocks/>
          </p:cNvGrpSpPr>
          <p:nvPr/>
        </p:nvGrpSpPr>
        <p:grpSpPr bwMode="auto">
          <a:xfrm>
            <a:off x="914400" y="3200400"/>
            <a:ext cx="1219200" cy="228600"/>
            <a:chOff x="576" y="2016"/>
            <a:chExt cx="768" cy="144"/>
          </a:xfrm>
        </p:grpSpPr>
        <p:sp>
          <p:nvSpPr>
            <p:cNvPr id="5154" name="Line 1037"/>
            <p:cNvSpPr>
              <a:spLocks noChangeShapeType="1"/>
            </p:cNvSpPr>
            <p:nvPr/>
          </p:nvSpPr>
          <p:spPr bwMode="auto">
            <a:xfrm>
              <a:off x="57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55" name="Line 1038"/>
            <p:cNvSpPr>
              <a:spLocks noChangeShapeType="1"/>
            </p:cNvSpPr>
            <p:nvPr/>
          </p:nvSpPr>
          <p:spPr bwMode="auto">
            <a:xfrm>
              <a:off x="576" y="216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263" name="Group 1039"/>
          <p:cNvGrpSpPr>
            <a:grpSpLocks/>
          </p:cNvGrpSpPr>
          <p:nvPr/>
        </p:nvGrpSpPr>
        <p:grpSpPr bwMode="auto">
          <a:xfrm>
            <a:off x="5486400" y="2895600"/>
            <a:ext cx="2895600" cy="1219200"/>
            <a:chOff x="3456" y="1824"/>
            <a:chExt cx="1824" cy="768"/>
          </a:xfrm>
        </p:grpSpPr>
        <p:sp>
          <p:nvSpPr>
            <p:cNvPr id="5152" name="Oval 1040"/>
            <p:cNvSpPr>
              <a:spLocks noChangeArrowheads="1"/>
            </p:cNvSpPr>
            <p:nvPr/>
          </p:nvSpPr>
          <p:spPr bwMode="auto">
            <a:xfrm>
              <a:off x="3840" y="1824"/>
              <a:ext cx="1440" cy="768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l-GR" sz="1200" b="1" dirty="0">
                  <a:latin typeface="Arial MT Black" pitchFamily="2" charset="0"/>
                </a:rPr>
                <a:t>ΒΑΣΕΙΣ ΔΕΔΟΜΕΝΩΝ</a:t>
              </a:r>
            </a:p>
            <a:p>
              <a:pPr algn="ctr" eaLnBrk="0" hangingPunct="0"/>
              <a:endParaRPr lang="en-US" dirty="0">
                <a:latin typeface="Arial MT Black" pitchFamily="2" charset="0"/>
              </a:endParaRPr>
            </a:p>
          </p:txBody>
        </p:sp>
        <p:sp>
          <p:nvSpPr>
            <p:cNvPr id="5153" name="Line 1041"/>
            <p:cNvSpPr>
              <a:spLocks noChangeShapeType="1"/>
            </p:cNvSpPr>
            <p:nvPr/>
          </p:nvSpPr>
          <p:spPr bwMode="auto">
            <a:xfrm>
              <a:off x="3456" y="220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266" name="Group 1042"/>
          <p:cNvGrpSpPr>
            <a:grpSpLocks/>
          </p:cNvGrpSpPr>
          <p:nvPr/>
        </p:nvGrpSpPr>
        <p:grpSpPr bwMode="auto">
          <a:xfrm>
            <a:off x="6096000" y="4114800"/>
            <a:ext cx="2286000" cy="2133600"/>
            <a:chOff x="3840" y="2592"/>
            <a:chExt cx="1440" cy="1344"/>
          </a:xfrm>
        </p:grpSpPr>
        <p:sp>
          <p:nvSpPr>
            <p:cNvPr id="5150" name="Oval 1043"/>
            <p:cNvSpPr>
              <a:spLocks noChangeArrowheads="1"/>
            </p:cNvSpPr>
            <p:nvPr/>
          </p:nvSpPr>
          <p:spPr bwMode="auto">
            <a:xfrm>
              <a:off x="3840" y="3168"/>
              <a:ext cx="1440" cy="768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sz="1800" b="1" dirty="0" smtClean="0">
                  <a:latin typeface="Arial MT Black" pitchFamily="2" charset="0"/>
                </a:rPr>
                <a:t>ΤΑΞΙΝΟΜΗΣΗ</a:t>
              </a:r>
              <a:endParaRPr lang="en-US" sz="1800" b="1" dirty="0">
                <a:latin typeface="Arial MT Black" pitchFamily="2" charset="0"/>
              </a:endParaRPr>
            </a:p>
          </p:txBody>
        </p:sp>
        <p:sp>
          <p:nvSpPr>
            <p:cNvPr id="5151" name="Line 1044"/>
            <p:cNvSpPr>
              <a:spLocks noChangeShapeType="1"/>
            </p:cNvSpPr>
            <p:nvPr/>
          </p:nvSpPr>
          <p:spPr bwMode="auto">
            <a:xfrm>
              <a:off x="4560" y="25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269" name="Group 1045"/>
          <p:cNvGrpSpPr>
            <a:grpSpLocks/>
          </p:cNvGrpSpPr>
          <p:nvPr/>
        </p:nvGrpSpPr>
        <p:grpSpPr bwMode="auto">
          <a:xfrm>
            <a:off x="3124200" y="5029200"/>
            <a:ext cx="2971800" cy="1219200"/>
            <a:chOff x="1968" y="3168"/>
            <a:chExt cx="1872" cy="768"/>
          </a:xfrm>
        </p:grpSpPr>
        <p:sp>
          <p:nvSpPr>
            <p:cNvPr id="5148" name="Oval 1046"/>
            <p:cNvSpPr>
              <a:spLocks noChangeArrowheads="1"/>
            </p:cNvSpPr>
            <p:nvPr/>
          </p:nvSpPr>
          <p:spPr bwMode="auto">
            <a:xfrm>
              <a:off x="1968" y="3168"/>
              <a:ext cx="1440" cy="768"/>
            </a:xfrm>
            <a:prstGeom prst="ellipse">
              <a:avLst/>
            </a:prstGeom>
            <a:solidFill>
              <a:srgbClr val="7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sz="1800">
                  <a:latin typeface="Arial MT Black" pitchFamily="2" charset="0"/>
                </a:rPr>
                <a:t>ΠΛΗΡΟΦΟΡΙΑ</a:t>
              </a:r>
              <a:endParaRPr lang="en-US" sz="1800">
                <a:latin typeface="Arial MT Black" pitchFamily="2" charset="0"/>
              </a:endParaRPr>
            </a:p>
          </p:txBody>
        </p:sp>
        <p:sp>
          <p:nvSpPr>
            <p:cNvPr id="5149" name="Line 1047"/>
            <p:cNvSpPr>
              <a:spLocks noChangeShapeType="1"/>
            </p:cNvSpPr>
            <p:nvPr/>
          </p:nvSpPr>
          <p:spPr bwMode="auto">
            <a:xfrm flipH="1">
              <a:off x="3456" y="35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1272" name="Rectangle 1048"/>
          <p:cNvSpPr>
            <a:spLocks noGrp="1" noChangeArrowheads="1"/>
          </p:cNvSpPr>
          <p:nvPr>
            <p:ph type="title"/>
          </p:nvPr>
        </p:nvSpPr>
        <p:spPr>
          <a:xfrm>
            <a:off x="304800" y="63500"/>
            <a:ext cx="8429625" cy="1292225"/>
          </a:xfrm>
          <a:solidFill>
            <a:schemeClr val="folHlink">
              <a:alpha val="50195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eaLnBrk="1" hangingPunct="1"/>
            <a:r>
              <a:rPr lang="el-GR" sz="3900" b="1" smtClean="0">
                <a:solidFill>
                  <a:schemeClr val="tx1"/>
                </a:solidFill>
              </a:rPr>
              <a:t>ΠΛΗΡΟΦΟΡΙΑΚΟ ΣΥΣΤΗΜΑ ΛΟΓΙΣΤΙΚΗΣ</a:t>
            </a:r>
            <a:r>
              <a:rPr lang="en-US" sz="3900" b="1" smtClean="0">
                <a:solidFill>
                  <a:schemeClr val="tx1"/>
                </a:solidFill>
              </a:rPr>
              <a:t> </a:t>
            </a:r>
            <a:endParaRPr lang="en-US" sz="5200" b="1" smtClean="0">
              <a:solidFill>
                <a:schemeClr val="tx1"/>
              </a:solidFill>
              <a:latin typeface="Benguiat Frisky ATT"/>
            </a:endParaRPr>
          </a:p>
        </p:txBody>
      </p:sp>
      <p:grpSp>
        <p:nvGrpSpPr>
          <p:cNvPr id="181273" name="Group 1049"/>
          <p:cNvGrpSpPr>
            <a:grpSpLocks/>
          </p:cNvGrpSpPr>
          <p:nvPr/>
        </p:nvGrpSpPr>
        <p:grpSpPr bwMode="auto">
          <a:xfrm>
            <a:off x="1981200" y="3124200"/>
            <a:ext cx="304800" cy="609600"/>
            <a:chOff x="1248" y="1968"/>
            <a:chExt cx="192" cy="384"/>
          </a:xfrm>
        </p:grpSpPr>
        <p:sp>
          <p:nvSpPr>
            <p:cNvPr id="5146" name="AutoShape 1050"/>
            <p:cNvSpPr>
              <a:spLocks noChangeArrowheads="1"/>
            </p:cNvSpPr>
            <p:nvPr/>
          </p:nvSpPr>
          <p:spPr bwMode="auto">
            <a:xfrm>
              <a:off x="1248" y="1968"/>
              <a:ext cx="192" cy="192"/>
            </a:xfrm>
            <a:prstGeom prst="lightningBol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7" name="AutoShape 1051"/>
            <p:cNvSpPr>
              <a:spLocks noChangeArrowheads="1"/>
            </p:cNvSpPr>
            <p:nvPr/>
          </p:nvSpPr>
          <p:spPr bwMode="auto">
            <a:xfrm rot="-5400000">
              <a:off x="1248" y="2160"/>
              <a:ext cx="192" cy="192"/>
            </a:xfrm>
            <a:prstGeom prst="lightningBol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1276" name="Line 1052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77" name="Line 1053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78" name="Line 1054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79" name="Line 1055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80" name="Line 1056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81281" name="Group 1057"/>
          <p:cNvGrpSpPr>
            <a:grpSpLocks/>
          </p:cNvGrpSpPr>
          <p:nvPr/>
        </p:nvGrpSpPr>
        <p:grpSpPr bwMode="auto">
          <a:xfrm>
            <a:off x="5702300" y="1905000"/>
            <a:ext cx="3822700" cy="695325"/>
            <a:chOff x="3592" y="1200"/>
            <a:chExt cx="2408" cy="438"/>
          </a:xfrm>
        </p:grpSpPr>
        <p:sp>
          <p:nvSpPr>
            <p:cNvPr id="5144" name="Text Box 1058"/>
            <p:cNvSpPr txBox="1">
              <a:spLocks noChangeArrowheads="1"/>
            </p:cNvSpPr>
            <p:nvPr/>
          </p:nvSpPr>
          <p:spPr bwMode="auto">
            <a:xfrm>
              <a:off x="4224" y="1200"/>
              <a:ext cx="17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sz="2800" b="1"/>
                <a:t>ΣΥΝΟΡΑ</a:t>
              </a:r>
              <a:endParaRPr lang="en-US" sz="2800" b="1"/>
            </a:p>
          </p:txBody>
        </p:sp>
        <p:sp>
          <p:nvSpPr>
            <p:cNvPr id="5145" name="Freeform 1059"/>
            <p:cNvSpPr>
              <a:spLocks/>
            </p:cNvSpPr>
            <p:nvPr/>
          </p:nvSpPr>
          <p:spPr bwMode="auto">
            <a:xfrm>
              <a:off x="3592" y="1273"/>
              <a:ext cx="632" cy="365"/>
            </a:xfrm>
            <a:custGeom>
              <a:avLst/>
              <a:gdLst>
                <a:gd name="T0" fmla="*/ 632 w 632"/>
                <a:gd name="T1" fmla="*/ 82 h 365"/>
                <a:gd name="T2" fmla="*/ 474 w 632"/>
                <a:gd name="T3" fmla="*/ 37 h 365"/>
                <a:gd name="T4" fmla="*/ 192 w 632"/>
                <a:gd name="T5" fmla="*/ 60 h 365"/>
                <a:gd name="T6" fmla="*/ 135 w 632"/>
                <a:gd name="T7" fmla="*/ 116 h 365"/>
                <a:gd name="T8" fmla="*/ 90 w 632"/>
                <a:gd name="T9" fmla="*/ 184 h 365"/>
                <a:gd name="T10" fmla="*/ 67 w 632"/>
                <a:gd name="T11" fmla="*/ 218 h 365"/>
                <a:gd name="T12" fmla="*/ 0 w 632"/>
                <a:gd name="T13" fmla="*/ 365 h 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365">
                  <a:moveTo>
                    <a:pt x="632" y="82"/>
                  </a:moveTo>
                  <a:cubicBezTo>
                    <a:pt x="579" y="65"/>
                    <a:pt x="526" y="54"/>
                    <a:pt x="474" y="37"/>
                  </a:cubicBezTo>
                  <a:cubicBezTo>
                    <a:pt x="380" y="41"/>
                    <a:pt x="265" y="0"/>
                    <a:pt x="192" y="60"/>
                  </a:cubicBezTo>
                  <a:cubicBezTo>
                    <a:pt x="46" y="180"/>
                    <a:pt x="294" y="13"/>
                    <a:pt x="135" y="116"/>
                  </a:cubicBezTo>
                  <a:cubicBezTo>
                    <a:pt x="120" y="139"/>
                    <a:pt x="105" y="161"/>
                    <a:pt x="90" y="184"/>
                  </a:cubicBezTo>
                  <a:cubicBezTo>
                    <a:pt x="82" y="195"/>
                    <a:pt x="67" y="218"/>
                    <a:pt x="67" y="218"/>
                  </a:cubicBezTo>
                  <a:cubicBezTo>
                    <a:pt x="49" y="273"/>
                    <a:pt x="0" y="299"/>
                    <a:pt x="0" y="365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1284" name="Line 1060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85" name="Line 1061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86" name="Line 1062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87" name="Line 1063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88" name="Line 1064"/>
          <p:cNvSpPr>
            <a:spLocks noChangeShapeType="1"/>
          </p:cNvSpPr>
          <p:nvPr/>
        </p:nvSpPr>
        <p:spPr bwMode="auto">
          <a:xfrm>
            <a:off x="9144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  <p:bldP spid="181251" grpId="0" animBg="1"/>
      <p:bldP spid="181252" grpId="0" animBg="1" autoUpdateAnimBg="0"/>
      <p:bldP spid="181254" grpId="0" animBg="1"/>
      <p:bldP spid="181272" grpId="0" animBg="1" autoUpdateAnimBg="0"/>
      <p:bldP spid="181276" grpId="0" animBg="1"/>
      <p:bldP spid="181277" grpId="0" animBg="1"/>
      <p:bldP spid="181278" grpId="0" animBg="1"/>
      <p:bldP spid="181279" grpId="0" animBg="1"/>
      <p:bldP spid="181280" grpId="0" animBg="1"/>
      <p:bldP spid="181284" grpId="0" animBg="1"/>
      <p:bldP spid="181285" grpId="0" animBg="1"/>
      <p:bldP spid="181286" grpId="0" animBg="1"/>
      <p:bldP spid="181287" grpId="0" animBg="1"/>
      <p:bldP spid="1812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0"/>
          <a:stretch/>
        </p:blipFill>
        <p:spPr bwMode="auto">
          <a:xfrm>
            <a:off x="0" y="0"/>
            <a:ext cx="13011150" cy="588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" b="26679"/>
          <a:stretch/>
        </p:blipFill>
        <p:spPr bwMode="auto">
          <a:xfrm>
            <a:off x="0" y="0"/>
            <a:ext cx="12351224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376738" y="1793875"/>
            <a:ext cx="314325" cy="414972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 rot="-5400000">
            <a:off x="4379912" y="-2132012"/>
            <a:ext cx="307975" cy="75438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09800" y="609600"/>
            <a:ext cx="4659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4800" b="1" u="sng" dirty="0"/>
              <a:t>ΤΑΜΕΙΟ</a:t>
            </a:r>
            <a:endParaRPr lang="en-US" sz="4800" b="1" u="sng" dirty="0"/>
          </a:p>
        </p:txBody>
      </p:sp>
      <p:graphicFrame>
        <p:nvGraphicFramePr>
          <p:cNvPr id="251129" name="Group 249"/>
          <p:cNvGraphicFramePr>
            <a:graphicFrameLocks noGrp="1"/>
          </p:cNvGraphicFramePr>
          <p:nvPr/>
        </p:nvGraphicFramePr>
        <p:xfrm>
          <a:off x="762000" y="1981200"/>
          <a:ext cx="3505200" cy="3627435"/>
        </p:xfrm>
        <a:graphic>
          <a:graphicData uri="http://schemas.openxmlformats.org/drawingml/2006/table">
            <a:tbl>
              <a:tblPr/>
              <a:tblGrid>
                <a:gridCol w="838200"/>
                <a:gridCol w="2667000"/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(1)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30,000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(5)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4,200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(9)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1,900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36,100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-31,700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4,400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1164" name="Group 284"/>
          <p:cNvGraphicFramePr>
            <a:graphicFrameLocks noGrp="1"/>
          </p:cNvGraphicFramePr>
          <p:nvPr/>
        </p:nvGraphicFramePr>
        <p:xfrm>
          <a:off x="4800600" y="1981200"/>
          <a:ext cx="3505200" cy="3627435"/>
        </p:xfrm>
        <a:graphic>
          <a:graphicData uri="http://schemas.openxmlformats.org/drawingml/2006/table">
            <a:tbl>
              <a:tblPr/>
              <a:tblGrid>
                <a:gridCol w="838200"/>
                <a:gridCol w="2667000"/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(2)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(3)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26,000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(6)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1,000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(7)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(10)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(11)</a:t>
                      </a: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31,700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3" name="Line 154"/>
          <p:cNvSpPr>
            <a:spLocks noChangeShapeType="1"/>
          </p:cNvSpPr>
          <p:nvPr/>
        </p:nvSpPr>
        <p:spPr bwMode="auto">
          <a:xfrm>
            <a:off x="2895600" y="502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7684" name="Line 155"/>
          <p:cNvSpPr>
            <a:spLocks noChangeShapeType="1"/>
          </p:cNvSpPr>
          <p:nvPr/>
        </p:nvSpPr>
        <p:spPr bwMode="auto">
          <a:xfrm>
            <a:off x="2895600" y="4038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7685" name="Line 156"/>
          <p:cNvSpPr>
            <a:spLocks noChangeShapeType="1"/>
          </p:cNvSpPr>
          <p:nvPr/>
        </p:nvSpPr>
        <p:spPr bwMode="auto">
          <a:xfrm>
            <a:off x="2895600" y="5562600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7686" name="Text Box 277"/>
          <p:cNvSpPr txBox="1">
            <a:spLocks noChangeArrowheads="1"/>
          </p:cNvSpPr>
          <p:nvPr/>
        </p:nvSpPr>
        <p:spPr bwMode="auto">
          <a:xfrm>
            <a:off x="1143000" y="4038600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/>
              <a:t>ΑΥΞΗΣΕΙΣ</a:t>
            </a:r>
            <a:endParaRPr lang="en-US" sz="1800"/>
          </a:p>
        </p:txBody>
      </p:sp>
      <p:sp>
        <p:nvSpPr>
          <p:cNvPr id="27687" name="Text Box 278"/>
          <p:cNvSpPr txBox="1">
            <a:spLocks noChangeArrowheads="1"/>
          </p:cNvSpPr>
          <p:nvPr/>
        </p:nvSpPr>
        <p:spPr bwMode="auto">
          <a:xfrm>
            <a:off x="1143000" y="4572000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/>
              <a:t>ΜΕΙΩΣΕΙΣ</a:t>
            </a:r>
            <a:endParaRPr lang="en-US" sz="1800"/>
          </a:p>
        </p:txBody>
      </p:sp>
      <p:sp>
        <p:nvSpPr>
          <p:cNvPr id="27688" name="Text Box 279"/>
          <p:cNvSpPr txBox="1">
            <a:spLocks noChangeArrowheads="1"/>
          </p:cNvSpPr>
          <p:nvPr/>
        </p:nvSpPr>
        <p:spPr bwMode="auto">
          <a:xfrm>
            <a:off x="1143000" y="5105400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b="1"/>
              <a:t>ΥΠΟΛΟΙΠΟ</a:t>
            </a:r>
            <a:endParaRPr lang="en-US" sz="1800" b="1"/>
          </a:p>
        </p:txBody>
      </p:sp>
      <p:sp>
        <p:nvSpPr>
          <p:cNvPr id="27689" name="Text Box 280"/>
          <p:cNvSpPr txBox="1">
            <a:spLocks noChangeArrowheads="1"/>
          </p:cNvSpPr>
          <p:nvPr/>
        </p:nvSpPr>
        <p:spPr bwMode="auto">
          <a:xfrm>
            <a:off x="5029200" y="5105400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/>
              <a:t>ΜΕΙΩΣΕΙΣ</a:t>
            </a:r>
            <a:endParaRPr lang="en-US" sz="18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984" name="Group 1200"/>
          <p:cNvGraphicFramePr>
            <a:graphicFrameLocks noGrp="1"/>
          </p:cNvGraphicFramePr>
          <p:nvPr/>
        </p:nvGraphicFramePr>
        <p:xfrm>
          <a:off x="228600" y="381000"/>
          <a:ext cx="8610600" cy="5995990"/>
        </p:xfrm>
        <a:graphic>
          <a:graphicData uri="http://schemas.openxmlformats.org/drawingml/2006/table">
            <a:tbl>
              <a:tblPr/>
              <a:tblGrid>
                <a:gridCol w="838200"/>
                <a:gridCol w="381000"/>
                <a:gridCol w="1752600"/>
                <a:gridCol w="609600"/>
                <a:gridCol w="1295400"/>
                <a:gridCol w="1295400"/>
                <a:gridCol w="1295400"/>
                <a:gridCol w="1143000"/>
              </a:tblGrid>
              <a:tr h="5572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ΤΑΜΕΙΟ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ΕΓΛΣ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No.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38.00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9212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ΗΜ/ΝΙΑ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ΠΕΡ/ΦΗ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ΧΡ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ΠΙ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ΥΠΟΛΟΙΠΟ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95300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ΧΡ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ΠΙ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(3)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(6)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(7)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(11)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u="sng" dirty="0" smtClean="0">
                <a:solidFill>
                  <a:srgbClr val="FF0000"/>
                </a:solidFill>
              </a:rPr>
              <a:t>ΙΣΟΖΥΓΙΟ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ΕΊΝΑΙ ΜΙΑ ΛΙΣΤΑ ΟΛΩΝ ΤΩΝ </a:t>
            </a:r>
            <a:r>
              <a:rPr lang="en-US" dirty="0" smtClean="0"/>
              <a:t> </a:t>
            </a:r>
            <a:r>
              <a:rPr lang="el-GR" dirty="0" smtClean="0"/>
              <a:t>ΛΟΓΑΡΙΑΣΜΩΝ ΜΕ ΤΟ ΥΠΟΛΟΙΠΟ ΤΟΥΣ, ΣΕ ΚΑΠΟΙΟ ΧΡΟΝΙΚΟ ΣΗΜΕΙΟ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4265"/>
              </p:ext>
            </p:extLst>
          </p:nvPr>
        </p:nvGraphicFramePr>
        <p:xfrm>
          <a:off x="755650" y="260350"/>
          <a:ext cx="7777162" cy="626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2073"/>
                <a:gridCol w="2215167"/>
                <a:gridCol w="1829922"/>
              </a:tblGrid>
              <a:tr h="7830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l-GR" sz="28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ΙΣΟΖΥΓΙΟ</a:t>
                      </a:r>
                      <a:endParaRPr lang="el-GR" sz="28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83034"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sng" strike="noStrike" dirty="0">
                          <a:effectLst/>
                        </a:rPr>
                        <a:t>ΧΡ-ΥΠ</a:t>
                      </a:r>
                      <a:endParaRPr lang="el-GR" sz="1400" b="1" i="0" u="sng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sng" strike="noStrike" dirty="0">
                          <a:effectLst/>
                        </a:rPr>
                        <a:t>ΠΙ-ΥΠ</a:t>
                      </a:r>
                      <a:endParaRPr lang="el-GR" sz="1400" b="1" i="0" u="sng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830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ΤΑΜΕΙΟ</a:t>
                      </a:r>
                      <a:endParaRPr lang="el-G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4400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 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830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ΓΡΑΦΙΚΗ ΥΛΗ</a:t>
                      </a:r>
                      <a:endParaRPr lang="el-G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9600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 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830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ΕΠΙΠΛΑ</a:t>
                      </a:r>
                      <a:endParaRPr lang="el-G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26000</a:t>
                      </a:r>
                      <a:endParaRPr lang="el-GR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 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830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ΚΕΦΑΛΑΙΟ</a:t>
                      </a:r>
                      <a:endParaRPr lang="el-G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 </a:t>
                      </a:r>
                      <a:endParaRPr lang="el-GR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33800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830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ΠΡΟΜΗΘΕΥΤΕΣ</a:t>
                      </a:r>
                      <a:endParaRPr lang="el-G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 </a:t>
                      </a:r>
                      <a:endParaRPr lang="el-GR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6200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83034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</a:rPr>
                        <a:t> </a:t>
                      </a:r>
                      <a:endParaRPr lang="el-G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sng" strike="noStrike" dirty="0">
                          <a:effectLst/>
                        </a:rPr>
                        <a:t>40000</a:t>
                      </a:r>
                      <a:endParaRPr lang="el-GR" sz="2000" b="1" i="0" u="sng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sng" strike="noStrike" dirty="0">
                          <a:effectLst/>
                        </a:rPr>
                        <a:t>40000</a:t>
                      </a:r>
                      <a:endParaRPr lang="el-GR" sz="2000" b="1" i="0" u="sng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59824"/>
            <a:ext cx="8047038" cy="1323439"/>
          </a:xfrm>
        </p:spPr>
        <p:txBody>
          <a:bodyPr/>
          <a:lstStyle/>
          <a:p>
            <a:pPr algn="ctr" eaLnBrk="1" hangingPunct="1"/>
            <a:r>
              <a:rPr lang="el-GR" sz="4000" b="1" u="sng" dirty="0" smtClean="0">
                <a:solidFill>
                  <a:srgbClr val="FF0000"/>
                </a:solidFill>
              </a:rPr>
              <a:t>ΚΑΤΑΣΤΑΣΗ ΑΠΟΤΕΛΕΣΜΑΤΩΝ ΧΡΗΣΗΣ</a:t>
            </a:r>
            <a:endParaRPr lang="en-US" sz="4000" b="1" u="sng" dirty="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495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l-GR" sz="2800" smtClean="0"/>
              <a:t>ΜΙΑ ΚΑΤΑΣΤΑΣΗ ΠΟΥ ΠΑΡΟΥΣΙΑΖΕΙ ΤΑ </a:t>
            </a:r>
            <a:r>
              <a:rPr lang="el-GR" sz="2800" b="1" smtClean="0">
                <a:solidFill>
                  <a:srgbClr val="FF0000"/>
                </a:solidFill>
              </a:rPr>
              <a:t>ΕΣΟΔΑ</a:t>
            </a:r>
            <a:r>
              <a:rPr lang="el-GR" sz="2800" smtClean="0"/>
              <a:t> ΚΑΙ ΤΑ </a:t>
            </a:r>
            <a:r>
              <a:rPr lang="el-GR" sz="2800" b="1" smtClean="0">
                <a:solidFill>
                  <a:srgbClr val="FF0000"/>
                </a:solidFill>
              </a:rPr>
              <a:t>ΕΞΟΔΑ</a:t>
            </a:r>
            <a:r>
              <a:rPr lang="el-GR" sz="2800" smtClean="0"/>
              <a:t> ΣΕ ΚΑΠΟΙΟ ΧΡΟΝΙΚΟ ΣΗΜΕΙΟ</a:t>
            </a:r>
            <a:r>
              <a:rPr lang="en-US" sz="2800" smtClean="0"/>
              <a:t>. </a:t>
            </a:r>
            <a:endParaRPr lang="el-G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895895"/>
              </p:ext>
            </p:extLst>
          </p:nvPr>
        </p:nvGraphicFramePr>
        <p:xfrm>
          <a:off x="684213" y="476250"/>
          <a:ext cx="8280400" cy="597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6205"/>
                <a:gridCol w="3084195"/>
              </a:tblGrid>
              <a:tr h="7471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32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ΑΠΟΤΕΛΕΣΜΑΤΑ ΧΡΗΣΗΣ</a:t>
                      </a:r>
                      <a:endParaRPr lang="el-GR" sz="32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471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ΕΣΟΔΑ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6100</a:t>
                      </a:r>
                      <a:endParaRPr lang="el-G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7117">
                <a:tc>
                  <a:txBody>
                    <a:bodyPr/>
                    <a:lstStyle/>
                    <a:p>
                      <a:pPr algn="ctr" fontAlgn="b"/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71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ΕΞΟΔΑ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7117">
                <a:tc>
                  <a:txBody>
                    <a:bodyPr/>
                    <a:lstStyle/>
                    <a:p>
                      <a:pPr algn="r" fontAlgn="b"/>
                      <a:r>
                        <a:rPr lang="el-GR" sz="3600" u="none" strike="noStrike" dirty="0">
                          <a:effectLst/>
                        </a:rPr>
                        <a:t>ΕΝΟΙΚΙΟ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1000</a:t>
                      </a:r>
                      <a:endParaRPr lang="el-G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7117">
                <a:tc>
                  <a:txBody>
                    <a:bodyPr/>
                    <a:lstStyle/>
                    <a:p>
                      <a:pPr algn="r" fontAlgn="b"/>
                      <a:r>
                        <a:rPr lang="el-GR" sz="3600" u="none" strike="noStrike" dirty="0">
                          <a:effectLst/>
                        </a:rPr>
                        <a:t>ΜΙΣΘΟΣ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700</a:t>
                      </a:r>
                      <a:endParaRPr lang="el-G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7117">
                <a:tc>
                  <a:txBody>
                    <a:bodyPr/>
                    <a:lstStyle/>
                    <a:p>
                      <a:pPr algn="ctr" fontAlgn="b"/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71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ΚΑΘ.ΚΕΡΔΗ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4400</a:t>
                      </a:r>
                      <a:endParaRPr lang="el-G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57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7508"/>
            <a:ext cx="8047038" cy="1569660"/>
          </a:xfrm>
        </p:spPr>
        <p:txBody>
          <a:bodyPr/>
          <a:lstStyle/>
          <a:p>
            <a:pPr algn="ctr" eaLnBrk="1" hangingPunct="1"/>
            <a:r>
              <a:rPr lang="el-GR" sz="4800" b="1" u="sng" dirty="0" smtClean="0">
                <a:solidFill>
                  <a:srgbClr val="FF0000"/>
                </a:solidFill>
              </a:rPr>
              <a:t>ΠΙΝΑΚΑΣ ΔΙΑΘΕΣΗΣ ΑΠΟΤΕΛΕΣΜΑΤΩΝ</a:t>
            </a:r>
            <a:endParaRPr lang="en-US" sz="4800" b="1" u="sng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495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l-GR" dirty="0" smtClean="0"/>
              <a:t>ΕΝΑΣ ΠΙΝΑΚΑΣ ΠΟΥ ΔΕΙΧΝΕΙ ΤΙΣ ΠΡΟΣΘΕΣΕΙΣ ΣΤΟ ΚΑΘΑΡΟ ΚΕΡΔΟΣ (ΚΕΡΔΗ) ΚΑΙ ΤΙΣ ΑΦΑΙΡΕΣΕΙΣ ΑΠΌ ΑΥΤΌ (ΖΗΜΙΑ,ΜΕΡΙΣΜΑΤΑ)</a:t>
            </a:r>
            <a:r>
              <a:rPr lang="en-US" dirty="0" smtClean="0"/>
              <a:t>.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7620000" y="3200400"/>
            <a:ext cx="0" cy="990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2819400" y="3048000"/>
            <a:ext cx="3048000" cy="19812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3276600" y="5715000"/>
            <a:ext cx="2590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47650"/>
            <a:ext cx="7772400" cy="647700"/>
          </a:xfrm>
        </p:spPr>
        <p:txBody>
          <a:bodyPr/>
          <a:lstStyle/>
          <a:p>
            <a:pPr eaLnBrk="1" hangingPunct="1"/>
            <a:r>
              <a:rPr lang="el-GR" sz="3600" b="1" u="sng" dirty="0" smtClean="0">
                <a:solidFill>
                  <a:srgbClr val="FF0000"/>
                </a:solidFill>
              </a:rPr>
              <a:t>ΠΗΓΕΣ ΚΑΤΑΧΩΡΗΣΗΣ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  <p:grpSp>
        <p:nvGrpSpPr>
          <p:cNvPr id="183303" name="Group 7"/>
          <p:cNvGrpSpPr>
            <a:grpSpLocks/>
          </p:cNvGrpSpPr>
          <p:nvPr/>
        </p:nvGrpSpPr>
        <p:grpSpPr bwMode="auto">
          <a:xfrm>
            <a:off x="496888" y="1143000"/>
            <a:ext cx="2501900" cy="3352800"/>
            <a:chOff x="553" y="720"/>
            <a:chExt cx="1576" cy="2112"/>
          </a:xfrm>
        </p:grpSpPr>
        <p:pic>
          <p:nvPicPr>
            <p:cNvPr id="6164" name="Picture 8" descr="INVO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3" y="720"/>
              <a:ext cx="1576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Rectangle 9"/>
            <p:cNvSpPr>
              <a:spLocks noChangeArrowheads="1"/>
            </p:cNvSpPr>
            <p:nvPr/>
          </p:nvSpPr>
          <p:spPr bwMode="auto">
            <a:xfrm>
              <a:off x="672" y="1392"/>
              <a:ext cx="1056" cy="5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sz="1800" b="1">
                  <a:solidFill>
                    <a:srgbClr val="000000"/>
                  </a:solidFill>
                </a:rPr>
                <a:t>ΤΙΜΟΛΟΓΙΑ</a:t>
              </a:r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3306" name="Group 10"/>
          <p:cNvGrpSpPr>
            <a:grpSpLocks/>
          </p:cNvGrpSpPr>
          <p:nvPr/>
        </p:nvGrpSpPr>
        <p:grpSpPr bwMode="auto">
          <a:xfrm>
            <a:off x="6315075" y="381000"/>
            <a:ext cx="2219325" cy="2955925"/>
            <a:chOff x="3834" y="240"/>
            <a:chExt cx="1398" cy="1862"/>
          </a:xfrm>
        </p:grpSpPr>
        <p:pic>
          <p:nvPicPr>
            <p:cNvPr id="6162" name="Picture 11" descr="PAPERS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240"/>
              <a:ext cx="1398" cy="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Rectangle 12"/>
            <p:cNvSpPr>
              <a:spLocks noChangeArrowheads="1"/>
            </p:cNvSpPr>
            <p:nvPr/>
          </p:nvSpPr>
          <p:spPr bwMode="auto">
            <a:xfrm>
              <a:off x="4368" y="1104"/>
              <a:ext cx="720" cy="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l-GR" b="1">
                  <a:solidFill>
                    <a:srgbClr val="000000"/>
                  </a:solidFill>
                </a:rPr>
                <a:t>ΑΛΛΕΣ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3309" name="Group 13"/>
          <p:cNvGrpSpPr>
            <a:grpSpLocks/>
          </p:cNvGrpSpPr>
          <p:nvPr/>
        </p:nvGrpSpPr>
        <p:grpSpPr bwMode="auto">
          <a:xfrm>
            <a:off x="381000" y="5094288"/>
            <a:ext cx="2944813" cy="1382712"/>
            <a:chOff x="480" y="3209"/>
            <a:chExt cx="1855" cy="871"/>
          </a:xfrm>
        </p:grpSpPr>
        <p:pic>
          <p:nvPicPr>
            <p:cNvPr id="6160" name="Picture 14" descr="CHE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209"/>
              <a:ext cx="1855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Rectangle 15"/>
            <p:cNvSpPr>
              <a:spLocks noChangeArrowheads="1"/>
            </p:cNvSpPr>
            <p:nvPr/>
          </p:nvSpPr>
          <p:spPr bwMode="auto">
            <a:xfrm>
              <a:off x="672" y="3360"/>
              <a:ext cx="864" cy="5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l-GR" b="1">
                  <a:solidFill>
                    <a:srgbClr val="000000"/>
                  </a:solidFill>
                </a:rPr>
                <a:t>ΓΡΑΜΜΑΤΙΑ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3312" name="Group 16"/>
          <p:cNvGrpSpPr>
            <a:grpSpLocks/>
          </p:cNvGrpSpPr>
          <p:nvPr/>
        </p:nvGrpSpPr>
        <p:grpSpPr bwMode="auto">
          <a:xfrm>
            <a:off x="5943600" y="4419600"/>
            <a:ext cx="2971800" cy="1820863"/>
            <a:chOff x="3744" y="2784"/>
            <a:chExt cx="1872" cy="1147"/>
          </a:xfrm>
        </p:grpSpPr>
        <p:graphicFrame>
          <p:nvGraphicFramePr>
            <p:cNvPr id="6158" name="Object 17"/>
            <p:cNvGraphicFramePr>
              <a:graphicFrameLocks noChangeAspect="1"/>
            </p:cNvGraphicFramePr>
            <p:nvPr/>
          </p:nvGraphicFramePr>
          <p:xfrm>
            <a:off x="3744" y="2784"/>
            <a:ext cx="1872" cy="1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Clip" r:id="rId7" imgW="1036015" imgH="504749" progId="MS_ClipArt_Gallery.2">
                    <p:embed/>
                  </p:oleObj>
                </mc:Choice>
                <mc:Fallback>
                  <p:oleObj name="Clip" r:id="rId7" imgW="1036015" imgH="504749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784"/>
                          <a:ext cx="1872" cy="1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Text Box 18"/>
            <p:cNvSpPr txBox="1">
              <a:spLocks noChangeArrowheads="1"/>
            </p:cNvSpPr>
            <p:nvPr/>
          </p:nvSpPr>
          <p:spPr bwMode="auto">
            <a:xfrm>
              <a:off x="4080" y="3120"/>
              <a:ext cx="13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b="1">
                  <a:solidFill>
                    <a:srgbClr val="000000"/>
                  </a:solidFill>
                </a:rPr>
                <a:t>ΗΜΕΡΟΛΟΓΙΟ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3319" name="Group 23"/>
          <p:cNvGrpSpPr>
            <a:grpSpLocks/>
          </p:cNvGrpSpPr>
          <p:nvPr/>
        </p:nvGrpSpPr>
        <p:grpSpPr bwMode="auto">
          <a:xfrm>
            <a:off x="3276600" y="1066800"/>
            <a:ext cx="2514600" cy="2370138"/>
            <a:chOff x="2064" y="672"/>
            <a:chExt cx="1584" cy="1493"/>
          </a:xfrm>
        </p:grpSpPr>
        <p:pic>
          <p:nvPicPr>
            <p:cNvPr id="6156" name="Picture 20" descr="BS00508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672"/>
              <a:ext cx="992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21"/>
            <p:cNvSpPr txBox="1">
              <a:spLocks noChangeArrowheads="1"/>
            </p:cNvSpPr>
            <p:nvPr/>
          </p:nvSpPr>
          <p:spPr bwMode="auto">
            <a:xfrm>
              <a:off x="2064" y="1642"/>
              <a:ext cx="1584" cy="5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/>
                <a:t>ΑΝΑΦΟΡΕΣ ΤΡΑΠΕΖΩΝ</a:t>
              </a:r>
              <a:endParaRPr lang="en-US"/>
            </a:p>
          </p:txBody>
        </p:sp>
      </p:grp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4572000" y="3048000"/>
            <a:ext cx="16764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  <p:bldP spid="183301" grpId="0" animBg="1"/>
      <p:bldP spid="183302" grpId="0" autoUpdateAnimBg="0"/>
      <p:bldP spid="1833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958072"/>
              </p:ext>
            </p:extLst>
          </p:nvPr>
        </p:nvGraphicFramePr>
        <p:xfrm>
          <a:off x="684213" y="260350"/>
          <a:ext cx="8280400" cy="6264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6205"/>
                <a:gridCol w="3084195"/>
              </a:tblGrid>
              <a:tr h="15186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28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ΠΙΝΑΚΑΣ ΔΙΑΘΕΣΗΣ </a:t>
                      </a:r>
                      <a:r>
                        <a:rPr lang="el-GR" sz="28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ΑΠΟΤΕΛΕΣΜΑΤΩΝ</a:t>
                      </a:r>
                      <a:endParaRPr lang="el-GR" sz="28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067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ΚΕΡΔΗ εις </a:t>
                      </a:r>
                      <a:r>
                        <a:rPr lang="el-GR" sz="2800" u="none" strike="noStrike" dirty="0" smtClean="0">
                          <a:effectLst/>
                        </a:rPr>
                        <a:t>ΝΕΟΝ-1/1/01</a:t>
                      </a:r>
                      <a:endParaRPr lang="el-GR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0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67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 +</a:t>
                      </a:r>
                      <a:r>
                        <a:rPr lang="el-GR" sz="2800" u="none" strike="noStrike" dirty="0" smtClean="0">
                          <a:effectLst/>
                        </a:rPr>
                        <a:t>ΚΑΘ.ΚΕΡΔΗ-31/12/02</a:t>
                      </a:r>
                      <a:endParaRPr lang="el-GR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4400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67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ΣΥΝΟΛΟ</a:t>
                      </a:r>
                      <a:endParaRPr lang="el-GR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4400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67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 -ΜΕΡΙΣΜΑ</a:t>
                      </a:r>
                      <a:endParaRPr lang="el-GR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600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186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ΚΕΡΔΗ εις </a:t>
                      </a:r>
                      <a:r>
                        <a:rPr lang="el-GR" sz="2800" u="none" strike="noStrike" dirty="0" smtClean="0">
                          <a:effectLst/>
                        </a:rPr>
                        <a:t>ΝΕΟΝ-31/12/02</a:t>
                      </a:r>
                      <a:endParaRPr lang="el-GR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600" u="none" strike="noStrike" dirty="0">
                          <a:effectLst/>
                        </a:rPr>
                        <a:t>3800</a:t>
                      </a:r>
                      <a:endParaRPr lang="el-GR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40000"/>
                            <a:lumMod val="88000"/>
                            <a:lumOff val="12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9879"/>
            <a:ext cx="8047038" cy="923330"/>
          </a:xfrm>
        </p:spPr>
        <p:txBody>
          <a:bodyPr/>
          <a:lstStyle/>
          <a:p>
            <a:pPr eaLnBrk="1" hangingPunct="1"/>
            <a:r>
              <a:rPr lang="el-GR" sz="5400" b="1" u="sng" dirty="0" smtClean="0">
                <a:solidFill>
                  <a:srgbClr val="FF0000"/>
                </a:solidFill>
              </a:rPr>
              <a:t>ΙΣΟΛΟΓΙΣΜΟΣ</a:t>
            </a:r>
            <a:endParaRPr lang="en-US" sz="5400" b="1" u="sng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495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l-GR" smtClean="0"/>
              <a:t>ΜΙΑ ΚΑΤΑΣΤΑΣΗ ΠΟΥ ΠΑΡΟΥΣΙΑΖΕΙ ΤΑ ΥΠΟΛΟΙΠΑ ΕΝΕΡΓ., ΠΑΘΗΤ. ΚΑΙ ΚΑΘ.ΠΕΡΙΟΥΣΙΑΣ ΣΕ ΚΑΠΟΙΟ ΧΡΟΝΙΚΟ ΣΗΜΕΙΟ</a:t>
            </a:r>
            <a:r>
              <a:rPr lang="en-US" smtClean="0"/>
              <a:t>. 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968620"/>
              </p:ext>
            </p:extLst>
          </p:nvPr>
        </p:nvGraphicFramePr>
        <p:xfrm>
          <a:off x="468313" y="115888"/>
          <a:ext cx="8496301" cy="64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1688"/>
                <a:gridCol w="1652777"/>
                <a:gridCol w="2789059"/>
                <a:gridCol w="1652777"/>
              </a:tblGrid>
              <a:tr h="12817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36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ΙΣΟΛΟΓΙΣΜΟΣ-31/12/</a:t>
                      </a:r>
                      <a:endParaRPr lang="el-GR" sz="36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281747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ΕΠΙΠΛΑ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>
                          <a:effectLst/>
                        </a:rPr>
                        <a:t>26000</a:t>
                      </a:r>
                      <a:endParaRPr lang="el-G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>
                          <a:effectLst/>
                        </a:rPr>
                        <a:t>ΑΡΧ.ΚΕΦ</a:t>
                      </a:r>
                      <a:endParaRPr lang="el-G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30000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81747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ΓΡΑΦΙΚΗ ΥΛΗ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9600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 err="1">
                          <a:effectLst/>
                        </a:rPr>
                        <a:t>ΚΕΡ.εις</a:t>
                      </a:r>
                      <a:r>
                        <a:rPr lang="el-GR" sz="2400" u="none" strike="noStrike" dirty="0">
                          <a:effectLst/>
                        </a:rPr>
                        <a:t> Ν.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3800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81747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ΤΑΜΕΙΟ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>
                          <a:effectLst/>
                        </a:rPr>
                        <a:t>4400</a:t>
                      </a:r>
                      <a:endParaRPr lang="el-G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>
                          <a:effectLst/>
                        </a:rPr>
                        <a:t>ΠΡΟΜΗΘΕΥΤΕΣ</a:t>
                      </a:r>
                      <a:endParaRPr lang="el-G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6200</a:t>
                      </a:r>
                      <a:endParaRPr lang="el-G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81747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Σ.ΕΝΕΡΓ.</a:t>
                      </a:r>
                      <a:endParaRPr lang="el-GR" sz="24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40000</a:t>
                      </a:r>
                      <a:endParaRPr lang="el-GR" sz="24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Σ.ΠΑΘΗΤ.</a:t>
                      </a:r>
                      <a:endParaRPr lang="el-GR" sz="24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40000</a:t>
                      </a:r>
                      <a:endParaRPr lang="el-GR" sz="24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16000"/>
                            <a:lumMod val="91000"/>
                          </a:schemeClr>
                        </a:gs>
                        <a:gs pos="65000">
                          <a:schemeClr val="accent1">
                            <a:tint val="44500"/>
                            <a:satMod val="160000"/>
                            <a:alpha val="68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1390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nguiat Frisky" pitchFamily="66" charset="0"/>
              </a:rPr>
              <a:t>The End</a:t>
            </a:r>
            <a:endParaRPr lang="en-US" sz="1850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nguiat Frisky ATT" pitchFamily="66" charset="0"/>
            </a:endParaRPr>
          </a:p>
        </p:txBody>
      </p:sp>
      <p:graphicFrame>
        <p:nvGraphicFramePr>
          <p:cNvPr id="37891" name="Object 3"/>
          <p:cNvGraphicFramePr>
            <a:graphicFrameLocks/>
          </p:cNvGraphicFramePr>
          <p:nvPr/>
        </p:nvGraphicFramePr>
        <p:xfrm>
          <a:off x="3403600" y="3119438"/>
          <a:ext cx="21844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Clip" r:id="rId4" imgW="2193533" imgH="3657600" progId="MS_ClipArt_Gallery.2">
                  <p:embed/>
                </p:oleObj>
              </mc:Choice>
              <mc:Fallback>
                <p:oleObj name="Clip" r:id="rId4" imgW="2193533" imgH="365760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3119438"/>
                        <a:ext cx="21844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2438400" y="4419600"/>
            <a:ext cx="3276600" cy="2133600"/>
            <a:chOff x="1536" y="2784"/>
            <a:chExt cx="2064" cy="1344"/>
          </a:xfrm>
        </p:grpSpPr>
        <p:graphicFrame>
          <p:nvGraphicFramePr>
            <p:cNvPr id="17435" name="Object 3"/>
            <p:cNvGraphicFramePr>
              <a:graphicFrameLocks/>
            </p:cNvGraphicFramePr>
            <p:nvPr/>
          </p:nvGraphicFramePr>
          <p:xfrm>
            <a:off x="1698" y="2784"/>
            <a:ext cx="1603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3" name="Worksheet" r:id="rId4" imgW="6610350" imgH="2171700" progId="Excel.Sheet.8">
                    <p:embed/>
                  </p:oleObj>
                </mc:Choice>
                <mc:Fallback>
                  <p:oleObj name="Worksheet" r:id="rId4" imgW="6610350" imgH="21717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" y="2784"/>
                          <a:ext cx="1603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6" name="Rectangle 4"/>
            <p:cNvSpPr>
              <a:spLocks noChangeArrowheads="1"/>
            </p:cNvSpPr>
            <p:nvPr/>
          </p:nvSpPr>
          <p:spPr bwMode="auto">
            <a:xfrm>
              <a:off x="1536" y="3504"/>
              <a:ext cx="206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ΒΗΜΑ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4: </a:t>
              </a:r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ΚΑΤΑΧΩΡΗΣΗ ΣΤΟ</a:t>
              </a:r>
            </a:p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ΚΑΘΟΛΙΚΟ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6200775" y="4578350"/>
            <a:ext cx="2755900" cy="1898650"/>
            <a:chOff x="3906" y="2884"/>
            <a:chExt cx="1736" cy="1196"/>
          </a:xfrm>
        </p:grpSpPr>
        <p:graphicFrame>
          <p:nvGraphicFramePr>
            <p:cNvPr id="17433" name="Object 6"/>
            <p:cNvGraphicFramePr>
              <a:graphicFrameLocks/>
            </p:cNvGraphicFramePr>
            <p:nvPr/>
          </p:nvGraphicFramePr>
          <p:xfrm>
            <a:off x="3906" y="2884"/>
            <a:ext cx="1736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4" name="Worksheet" r:id="rId6" imgW="4895850" imgH="1790700" progId="Excel.Sheet.8">
                    <p:embed/>
                  </p:oleObj>
                </mc:Choice>
                <mc:Fallback>
                  <p:oleObj name="Worksheet" r:id="rId6" imgW="4895850" imgH="17907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2" t="8362" r="343"/>
                        <a:stretch>
                          <a:fillRect/>
                        </a:stretch>
                      </p:blipFill>
                      <p:spPr bwMode="auto">
                        <a:xfrm>
                          <a:off x="3906" y="2884"/>
                          <a:ext cx="1736" cy="526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41414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4" name="Rectangle 7"/>
            <p:cNvSpPr>
              <a:spLocks noChangeArrowheads="1"/>
            </p:cNvSpPr>
            <p:nvPr/>
          </p:nvSpPr>
          <p:spPr bwMode="auto">
            <a:xfrm>
              <a:off x="4080" y="3456"/>
              <a:ext cx="1522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ΒΗΜΑ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3: </a:t>
              </a:r>
              <a:endParaRPr lang="el-GR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ΚΑΤΑΧΩΡΗΣΗ ΣΤΟ</a:t>
              </a:r>
            </a:p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ΗΜΕΡΟΛΟΓΙΟ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0" y="4440238"/>
            <a:ext cx="2286000" cy="1960562"/>
            <a:chOff x="0" y="2797"/>
            <a:chExt cx="1440" cy="1235"/>
          </a:xfrm>
        </p:grpSpPr>
        <p:graphicFrame>
          <p:nvGraphicFramePr>
            <p:cNvPr id="17431" name="Object 9"/>
            <p:cNvGraphicFramePr>
              <a:graphicFrameLocks/>
            </p:cNvGraphicFramePr>
            <p:nvPr/>
          </p:nvGraphicFramePr>
          <p:xfrm>
            <a:off x="243" y="2797"/>
            <a:ext cx="957" cy="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5" name="Clip" r:id="rId8" imgW="4716463" imgH="3162300" progId="MS_ClipArt_Gallery.2">
                    <p:embed/>
                  </p:oleObj>
                </mc:Choice>
                <mc:Fallback>
                  <p:oleObj name="Clip" r:id="rId8" imgW="4716463" imgH="316230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" y="2797"/>
                          <a:ext cx="957" cy="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0" y="3408"/>
              <a:ext cx="14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ΒΗΜΑ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5: </a:t>
              </a:r>
              <a:endParaRPr lang="el-GR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ΕΤΟΙΜΑΣΙΑ</a:t>
              </a:r>
            </a:p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ΙΣΟΖΥΓΙΟΥ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413" name="Line 11"/>
          <p:cNvSpPr>
            <a:spLocks noChangeShapeType="1"/>
          </p:cNvSpPr>
          <p:nvPr/>
        </p:nvSpPr>
        <p:spPr bwMode="auto">
          <a:xfrm>
            <a:off x="2235200" y="2590800"/>
            <a:ext cx="939800" cy="0"/>
          </a:xfrm>
          <a:prstGeom prst="line">
            <a:avLst/>
          </a:prstGeom>
          <a:noFill/>
          <a:ln w="50800">
            <a:solidFill>
              <a:srgbClr val="9A2F6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6350000" y="3683000"/>
            <a:ext cx="939800" cy="711200"/>
          </a:xfrm>
          <a:prstGeom prst="line">
            <a:avLst/>
          </a:prstGeom>
          <a:noFill/>
          <a:ln w="50800">
            <a:solidFill>
              <a:srgbClr val="9A2F6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461000" y="4991100"/>
            <a:ext cx="660400" cy="0"/>
          </a:xfrm>
          <a:prstGeom prst="line">
            <a:avLst/>
          </a:prstGeom>
          <a:noFill/>
          <a:ln w="50800">
            <a:solidFill>
              <a:srgbClr val="9A2F6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1955800" y="4991100"/>
            <a:ext cx="660400" cy="0"/>
          </a:xfrm>
          <a:prstGeom prst="line">
            <a:avLst/>
          </a:prstGeom>
          <a:noFill/>
          <a:ln w="50800">
            <a:solidFill>
              <a:srgbClr val="9A2F6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7417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" y="-28575"/>
            <a:ext cx="8961438" cy="1414463"/>
          </a:xfrm>
        </p:spPr>
        <p:txBody>
          <a:bodyPr/>
          <a:lstStyle/>
          <a:p>
            <a:pPr algn="ctr" eaLnBrk="1" hangingPunct="1"/>
            <a:r>
              <a:rPr lang="el-GR" smtClean="0"/>
              <a:t>ΣΤΑΔΙΑ ΚΑΤΑΧΩΡΗΣΗΣ</a:t>
            </a:r>
            <a:r>
              <a:rPr lang="en-US" smtClean="0"/>
              <a:t> </a:t>
            </a:r>
            <a:r>
              <a:rPr lang="el-GR" smtClean="0"/>
              <a:t>ΣΥΝΑΛΛΑΓΩΝ</a:t>
            </a:r>
            <a:endParaRPr lang="en-US" smtClean="0"/>
          </a:p>
        </p:txBody>
      </p:sp>
      <p:grpSp>
        <p:nvGrpSpPr>
          <p:cNvPr id="17418" name="Group 16"/>
          <p:cNvGrpSpPr>
            <a:grpSpLocks/>
          </p:cNvGrpSpPr>
          <p:nvPr/>
        </p:nvGrpSpPr>
        <p:grpSpPr bwMode="auto">
          <a:xfrm>
            <a:off x="152400" y="1447800"/>
            <a:ext cx="2514600" cy="2306638"/>
            <a:chOff x="96" y="912"/>
            <a:chExt cx="1584" cy="1453"/>
          </a:xfrm>
        </p:grpSpPr>
        <p:graphicFrame>
          <p:nvGraphicFramePr>
            <p:cNvPr id="17429" name="Object 17"/>
            <p:cNvGraphicFramePr>
              <a:graphicFrameLocks/>
            </p:cNvGraphicFramePr>
            <p:nvPr/>
          </p:nvGraphicFramePr>
          <p:xfrm>
            <a:off x="505" y="912"/>
            <a:ext cx="766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6" name="Clip" r:id="rId10" imgW="1087049" imgH="1107146" progId="MS_ClipArt_Gallery.2">
                    <p:embed/>
                  </p:oleObj>
                </mc:Choice>
                <mc:Fallback>
                  <p:oleObj name="Clip" r:id="rId10" imgW="1087049" imgH="1107146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" y="912"/>
                          <a:ext cx="766" cy="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0" name="Rectangle 18"/>
            <p:cNvSpPr>
              <a:spLocks noChangeArrowheads="1"/>
            </p:cNvSpPr>
            <p:nvPr/>
          </p:nvSpPr>
          <p:spPr bwMode="auto">
            <a:xfrm>
              <a:off x="96" y="1741"/>
              <a:ext cx="158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ΒΗΜΑ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1: </a:t>
              </a:r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ΕΞΕΤΑΣΗ ΤΟΥ ΕΓΓΡΑΦΟΥ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7419" name="Group 19"/>
          <p:cNvGrpSpPr>
            <a:grpSpLocks/>
          </p:cNvGrpSpPr>
          <p:nvPr/>
        </p:nvGrpSpPr>
        <p:grpSpPr bwMode="auto">
          <a:xfrm>
            <a:off x="3359150" y="1619250"/>
            <a:ext cx="3949700" cy="2495550"/>
            <a:chOff x="2116" y="1020"/>
            <a:chExt cx="2488" cy="1572"/>
          </a:xfrm>
        </p:grpSpPr>
        <p:graphicFrame>
          <p:nvGraphicFramePr>
            <p:cNvPr id="17420" name="Object 20"/>
            <p:cNvGraphicFramePr>
              <a:graphicFrameLocks/>
            </p:cNvGraphicFramePr>
            <p:nvPr/>
          </p:nvGraphicFramePr>
          <p:xfrm>
            <a:off x="2546" y="1536"/>
            <a:ext cx="162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7" name="Worksheet" r:id="rId12" imgW="2429369" imgH="1152775" progId="Excel.Sheet.8">
                    <p:embed/>
                  </p:oleObj>
                </mc:Choice>
                <mc:Fallback>
                  <p:oleObj name="Worksheet" r:id="rId12" imgW="2429369" imgH="1152775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031" t="12997" r="6235" b="35918"/>
                        <a:stretch>
                          <a:fillRect/>
                        </a:stretch>
                      </p:blipFill>
                      <p:spPr bwMode="auto">
                        <a:xfrm>
                          <a:off x="2546" y="1536"/>
                          <a:ext cx="1628" cy="44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41414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41414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21" name="Group 21"/>
            <p:cNvGrpSpPr>
              <a:grpSpLocks/>
            </p:cNvGrpSpPr>
            <p:nvPr/>
          </p:nvGrpSpPr>
          <p:grpSpPr bwMode="auto">
            <a:xfrm>
              <a:off x="2116" y="1020"/>
              <a:ext cx="2488" cy="368"/>
              <a:chOff x="2116" y="1020"/>
              <a:chExt cx="2488" cy="368"/>
            </a:xfrm>
          </p:grpSpPr>
          <p:sp>
            <p:nvSpPr>
              <p:cNvPr id="17423" name="Rectangle 22"/>
              <p:cNvSpPr>
                <a:spLocks noChangeArrowheads="1"/>
              </p:cNvSpPr>
              <p:nvPr/>
            </p:nvSpPr>
            <p:spPr bwMode="auto">
              <a:xfrm>
                <a:off x="3009" y="1121"/>
                <a:ext cx="702" cy="267"/>
              </a:xfrm>
              <a:prstGeom prst="rect">
                <a:avLst/>
              </a:prstGeom>
              <a:solidFill>
                <a:srgbClr val="B3B900"/>
              </a:solidFill>
              <a:ln w="12700">
                <a:solidFill>
                  <a:srgbClr val="9A2F6F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l-GR" sz="1800" b="1">
                    <a:solidFill>
                      <a:srgbClr val="000000"/>
                    </a:solidFill>
                    <a:latin typeface="Times New Roman" pitchFamily="18" charset="0"/>
                  </a:rPr>
                  <a:t>Π</a:t>
                </a:r>
                <a:endParaRPr lang="en-US" sz="18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4" name="Rectangle 23"/>
              <p:cNvSpPr>
                <a:spLocks noChangeArrowheads="1"/>
              </p:cNvSpPr>
              <p:nvPr/>
            </p:nvSpPr>
            <p:spPr bwMode="auto">
              <a:xfrm>
                <a:off x="4016" y="1121"/>
                <a:ext cx="588" cy="267"/>
              </a:xfrm>
              <a:prstGeom prst="rect">
                <a:avLst/>
              </a:prstGeom>
              <a:solidFill>
                <a:srgbClr val="B3B900"/>
              </a:solidFill>
              <a:ln w="12700">
                <a:solidFill>
                  <a:srgbClr val="9A2F6F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l-GR" sz="1800" b="1">
                    <a:solidFill>
                      <a:srgbClr val="000000"/>
                    </a:solidFill>
                    <a:latin typeface="Times New Roman" pitchFamily="18" charset="0"/>
                  </a:rPr>
                  <a:t>ΚΠ</a:t>
                </a:r>
                <a:endParaRPr lang="en-US" sz="18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5" name="Rectangle 24"/>
              <p:cNvSpPr>
                <a:spLocks noChangeArrowheads="1"/>
              </p:cNvSpPr>
              <p:nvPr/>
            </p:nvSpPr>
            <p:spPr bwMode="auto">
              <a:xfrm>
                <a:off x="2116" y="1121"/>
                <a:ext cx="565" cy="267"/>
              </a:xfrm>
              <a:prstGeom prst="rect">
                <a:avLst/>
              </a:prstGeom>
              <a:solidFill>
                <a:srgbClr val="B3B900"/>
              </a:solidFill>
              <a:ln w="12700">
                <a:solidFill>
                  <a:srgbClr val="9A2F6F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l-GR" sz="1800" b="1">
                    <a:solidFill>
                      <a:srgbClr val="000000"/>
                    </a:solidFill>
                    <a:latin typeface="Times New Roman" pitchFamily="18" charset="0"/>
                  </a:rPr>
                  <a:t>Ε</a:t>
                </a:r>
                <a:endParaRPr lang="en-US" sz="18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7426" name="Group 25"/>
              <p:cNvGrpSpPr>
                <a:grpSpLocks/>
              </p:cNvGrpSpPr>
              <p:nvPr/>
            </p:nvGrpSpPr>
            <p:grpSpPr bwMode="auto">
              <a:xfrm>
                <a:off x="2650" y="1020"/>
                <a:ext cx="1420" cy="325"/>
                <a:chOff x="2650" y="1020"/>
                <a:chExt cx="1420" cy="325"/>
              </a:xfrm>
            </p:grpSpPr>
            <p:sp>
              <p:nvSpPr>
                <p:cNvPr id="174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650" y="1020"/>
                  <a:ext cx="390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000000"/>
                      </a:solidFill>
                      <a:latin typeface="Times New Roman" pitchFamily="18" charset="0"/>
                    </a:rPr>
                    <a:t>=</a:t>
                  </a:r>
                </a:p>
              </p:txBody>
            </p:sp>
            <p:sp>
              <p:nvSpPr>
                <p:cNvPr id="17428" name="Rectangle 27"/>
                <p:cNvSpPr>
                  <a:spLocks noChangeArrowheads="1"/>
                </p:cNvSpPr>
                <p:nvPr/>
              </p:nvSpPr>
              <p:spPr bwMode="auto">
                <a:xfrm>
                  <a:off x="3680" y="1020"/>
                  <a:ext cx="390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</p:grpSp>
        <p:sp>
          <p:nvSpPr>
            <p:cNvPr id="17422" name="Rectangle 28"/>
            <p:cNvSpPr>
              <a:spLocks noChangeArrowheads="1"/>
            </p:cNvSpPr>
            <p:nvPr/>
          </p:nvSpPr>
          <p:spPr bwMode="auto">
            <a:xfrm>
              <a:off x="2640" y="1968"/>
              <a:ext cx="155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hangingPunct="0"/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ΒΗΜΑ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2: </a:t>
              </a:r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ΑΝΑΛΥΣΗ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l-GR" b="1">
                  <a:solidFill>
                    <a:srgbClr val="000000"/>
                  </a:solidFill>
                  <a:latin typeface="Times New Roman" pitchFamily="18" charset="0"/>
                </a:rPr>
                <a:t>ΣΥΝΑΛΛΑΓΗΣ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297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 animBg="1"/>
      <p:bldP spid="96269" grpId="0" animBg="1"/>
      <p:bldP spid="962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658813"/>
            <a:ext cx="7772400" cy="892175"/>
          </a:xfrm>
        </p:spPr>
        <p:txBody>
          <a:bodyPr/>
          <a:lstStyle/>
          <a:p>
            <a:pPr eaLnBrk="1" hangingPunct="1"/>
            <a:r>
              <a:rPr lang="el-GR" sz="5200" smtClean="0"/>
              <a:t>ΛΟΓΑΡΙΑΣΜΟΣ</a:t>
            </a:r>
            <a:endParaRPr lang="en-US" smtClean="0"/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l-GR" dirty="0" smtClean="0"/>
              <a:t>ΕΊΝΑΙ ΕΝΑ ΣΥΡΤΑΡΙ ΠΟΥ ΑΠΟΘΗΚΕΥΟΝΤΑΙ ΟΙΚΟΝΟΜΙΚΕΣ ΔΡΑΣΕΙΣ ΣΕ ΕΥΡΩ , ΤΗΣ ΙΔΙΑΣ ΦΥΣΗΣ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  <p:bldP spid="185347" grpId="0" build="p" bldLvl="2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/>
          </p:cNvGraphicFramePr>
          <p:nvPr/>
        </p:nvGraphicFramePr>
        <p:xfrm>
          <a:off x="134938" y="2930525"/>
          <a:ext cx="87407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Worksheet" r:id="rId4" imgW="4382042" imgH="2200637" progId="Excel.Sheet.8">
                  <p:embed/>
                </p:oleObj>
              </mc:Choice>
              <mc:Fallback>
                <p:oleObj name="Worksheet" r:id="rId4" imgW="4382042" imgH="220063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12" b="39743"/>
                      <a:stretch>
                        <a:fillRect/>
                      </a:stretch>
                    </p:blipFill>
                    <p:spPr bwMode="auto">
                      <a:xfrm>
                        <a:off x="134938" y="2930525"/>
                        <a:ext cx="8740775" cy="21875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41414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41414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20750" y="1682750"/>
            <a:ext cx="2425700" cy="8255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rgbClr val="41414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1414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buFont typeface="Wingdings" pitchFamily="2" charset="2"/>
              <a:buChar char="Œ"/>
            </a:pPr>
            <a:r>
              <a:rPr lang="el-GR" sz="2800" b="1">
                <a:solidFill>
                  <a:srgbClr val="000000"/>
                </a:solidFill>
                <a:latin typeface="Times New Roman" pitchFamily="18" charset="0"/>
              </a:rPr>
              <a:t>1  ΗΜΕΡ-ΝΙΑ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838200" y="2527300"/>
            <a:ext cx="1384300" cy="1511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663950" y="1606550"/>
            <a:ext cx="3492500" cy="901700"/>
          </a:xfrm>
          <a:prstGeom prst="rect">
            <a:avLst/>
          </a:prstGeom>
          <a:solidFill>
            <a:srgbClr val="008000">
              <a:alpha val="50195"/>
            </a:srgbClr>
          </a:solidFill>
          <a:ln w="12700">
            <a:solidFill>
              <a:srgbClr val="41414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1414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buFont typeface="Wingdings" pitchFamily="2" charset="2"/>
              <a:buChar char=""/>
            </a:pPr>
            <a:r>
              <a:rPr lang="el-GR" sz="2800" b="1">
                <a:solidFill>
                  <a:srgbClr val="000000"/>
                </a:solidFill>
                <a:latin typeface="Times New Roman" pitchFamily="18" charset="0"/>
              </a:rPr>
              <a:t>ΛΟΓΑΡΙΑΣΜΟΙ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3111500" y="2527300"/>
            <a:ext cx="2159000" cy="187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892300" y="2527300"/>
            <a:ext cx="3302000" cy="165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730750" y="5416550"/>
            <a:ext cx="3492500" cy="9017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rgbClr val="41414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1414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buFont typeface="Wingdings" pitchFamily="2" charset="2"/>
              <a:buChar char=""/>
            </a:pPr>
            <a:r>
              <a:rPr lang="el-GR" sz="2800" b="1">
                <a:solidFill>
                  <a:srgbClr val="000000"/>
                </a:solidFill>
                <a:latin typeface="Times New Roman" pitchFamily="18" charset="0"/>
              </a:rPr>
              <a:t>ΠΟΣΑ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6489700" y="4330700"/>
            <a:ext cx="203200" cy="1092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6489700" y="4406900"/>
            <a:ext cx="1346200" cy="101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39750" y="5416550"/>
            <a:ext cx="3492500" cy="901700"/>
          </a:xfrm>
          <a:prstGeom prst="rect">
            <a:avLst/>
          </a:prstGeom>
          <a:solidFill>
            <a:srgbClr val="008000">
              <a:alpha val="50195"/>
            </a:srgbClr>
          </a:solidFill>
          <a:ln w="12700">
            <a:solidFill>
              <a:srgbClr val="41414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1414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buFont typeface="Wingdings" pitchFamily="2" charset="2"/>
              <a:buChar char=""/>
            </a:pPr>
            <a:r>
              <a:rPr lang="el-GR" sz="2800" b="1">
                <a:solidFill>
                  <a:srgbClr val="000000"/>
                </a:solidFill>
                <a:latin typeface="Times New Roman" pitchFamily="18" charset="0"/>
              </a:rPr>
              <a:t>ΠΕΡΙΓΡΑΦΗ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222500" y="4940300"/>
            <a:ext cx="584200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61438" cy="747713"/>
          </a:xfrm>
        </p:spPr>
        <p:txBody>
          <a:bodyPr/>
          <a:lstStyle/>
          <a:p>
            <a:pPr eaLnBrk="1" hangingPunct="1"/>
            <a:r>
              <a:rPr lang="el-GR" smtClean="0"/>
              <a:t>ΓΕΝΙΚΟ ΗΜΕΡΟΛΟΓΙΟ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9059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30175" y="3187700"/>
          <a:ext cx="889000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Worksheet" r:id="rId4" imgW="7134631" imgH="2172062" progId="Excel.Sheet.8">
                  <p:embed/>
                </p:oleObj>
              </mc:Choice>
              <mc:Fallback>
                <p:oleObj name="Worksheet" r:id="rId4" imgW="7134631" imgH="21720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85"/>
                      <a:stretch>
                        <a:fillRect/>
                      </a:stretch>
                    </p:blipFill>
                    <p:spPr bwMode="auto">
                      <a:xfrm>
                        <a:off x="130175" y="3187700"/>
                        <a:ext cx="8890000" cy="32067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41414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572000" y="2438400"/>
            <a:ext cx="1117600" cy="1346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047038" cy="754063"/>
          </a:xfrm>
          <a:solidFill>
            <a:schemeClr val="folHlink">
              <a:alpha val="50195"/>
            </a:schemeClr>
          </a:solidFill>
        </p:spPr>
        <p:txBody>
          <a:bodyPr/>
          <a:lstStyle/>
          <a:p>
            <a:pPr algn="ctr" eaLnBrk="1" hangingPunct="1"/>
            <a:r>
              <a:rPr lang="el-GR" smtClean="0"/>
              <a:t>ΛΟΓΑΡΙΑΣΜΟΙ ΚΑΘΟΛΙΚΟΥ</a:t>
            </a:r>
            <a:endParaRPr lang="en-US" smtClean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1447800"/>
            <a:ext cx="8305800" cy="9906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 eaLnBrk="0" hangingPunct="0"/>
            <a:r>
              <a:rPr lang="el-GR" sz="3200" b="1">
                <a:solidFill>
                  <a:srgbClr val="000000"/>
                </a:solidFill>
                <a:latin typeface="Times New Roman" pitchFamily="18" charset="0"/>
              </a:rPr>
              <a:t>ΣΗΜΕΙΩΣΗ= ΤΟ ΤΑΦΑΚΙ ΠΡΟΕΡΧΕΤΑΙ ΑΠΌ ΤΟ ΚΑΘΟΛΙΚΟ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8680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1026"/>
          <p:cNvGrpSpPr>
            <a:grpSpLocks/>
          </p:cNvGrpSpPr>
          <p:nvPr/>
        </p:nvGrpSpPr>
        <p:grpSpPr bwMode="auto">
          <a:xfrm>
            <a:off x="609600" y="2438400"/>
            <a:ext cx="1828800" cy="1838325"/>
            <a:chOff x="144" y="1968"/>
            <a:chExt cx="1152" cy="1158"/>
          </a:xfrm>
        </p:grpSpPr>
        <p:pic>
          <p:nvPicPr>
            <p:cNvPr id="8211" name="Picture 1027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68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WordArt 1028"/>
            <p:cNvSpPr>
              <a:spLocks noChangeArrowheads="1" noChangeShapeType="1" noTextEdit="1"/>
            </p:cNvSpPr>
            <p:nvPr/>
          </p:nvSpPr>
          <p:spPr bwMode="auto">
            <a:xfrm>
              <a:off x="468" y="2928"/>
              <a:ext cx="588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ΜΕΤΡΗΤΑ</a:t>
              </a:r>
            </a:p>
          </p:txBody>
        </p:sp>
      </p:grpSp>
      <p:grpSp>
        <p:nvGrpSpPr>
          <p:cNvPr id="187397" name="Group 1029"/>
          <p:cNvGrpSpPr>
            <a:grpSpLocks/>
          </p:cNvGrpSpPr>
          <p:nvPr/>
        </p:nvGrpSpPr>
        <p:grpSpPr bwMode="auto">
          <a:xfrm>
            <a:off x="2057400" y="4495800"/>
            <a:ext cx="1828800" cy="1828800"/>
            <a:chOff x="1728" y="2640"/>
            <a:chExt cx="1152" cy="1152"/>
          </a:xfrm>
        </p:grpSpPr>
        <p:pic>
          <p:nvPicPr>
            <p:cNvPr id="8209" name="Picture 1030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40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WordArt 1031"/>
            <p:cNvSpPr>
              <a:spLocks noChangeArrowheads="1" noChangeShapeType="1" noTextEdit="1"/>
            </p:cNvSpPr>
            <p:nvPr/>
          </p:nvSpPr>
          <p:spPr bwMode="auto">
            <a:xfrm>
              <a:off x="1842" y="3594"/>
              <a:ext cx="750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ΑΠΟΘΕΜΑΤΑ</a:t>
              </a:r>
            </a:p>
          </p:txBody>
        </p:sp>
      </p:grpSp>
      <p:grpSp>
        <p:nvGrpSpPr>
          <p:cNvPr id="187400" name="Group 1032"/>
          <p:cNvGrpSpPr>
            <a:grpSpLocks/>
          </p:cNvGrpSpPr>
          <p:nvPr/>
        </p:nvGrpSpPr>
        <p:grpSpPr bwMode="auto">
          <a:xfrm>
            <a:off x="5029200" y="4419600"/>
            <a:ext cx="2657475" cy="1828800"/>
            <a:chOff x="3414" y="2928"/>
            <a:chExt cx="1674" cy="1152"/>
          </a:xfrm>
        </p:grpSpPr>
        <p:pic>
          <p:nvPicPr>
            <p:cNvPr id="8207" name="Picture 1033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928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WordArt 1034"/>
            <p:cNvSpPr>
              <a:spLocks noChangeArrowheads="1" noChangeShapeType="1" noTextEdit="1"/>
            </p:cNvSpPr>
            <p:nvPr/>
          </p:nvSpPr>
          <p:spPr bwMode="auto">
            <a:xfrm>
              <a:off x="3414" y="3882"/>
              <a:ext cx="1674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ΑΠΑΙΤΗΣΕΙΣ-ΠΕΛΑΤΕΣ</a:t>
              </a:r>
            </a:p>
          </p:txBody>
        </p:sp>
      </p:grpSp>
      <p:grpSp>
        <p:nvGrpSpPr>
          <p:cNvPr id="187403" name="Group 1035"/>
          <p:cNvGrpSpPr>
            <a:grpSpLocks/>
          </p:cNvGrpSpPr>
          <p:nvPr/>
        </p:nvGrpSpPr>
        <p:grpSpPr bwMode="auto">
          <a:xfrm>
            <a:off x="6858000" y="2438400"/>
            <a:ext cx="1828800" cy="1752600"/>
            <a:chOff x="4320" y="1440"/>
            <a:chExt cx="1152" cy="1104"/>
          </a:xfrm>
        </p:grpSpPr>
        <p:pic>
          <p:nvPicPr>
            <p:cNvPr id="8205" name="Picture 1036" descr="bs0109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440"/>
              <a:ext cx="115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WordArt 1037"/>
            <p:cNvSpPr>
              <a:spLocks noChangeArrowheads="1" noChangeShapeType="1" noTextEdit="1"/>
            </p:cNvSpPr>
            <p:nvPr/>
          </p:nvSpPr>
          <p:spPr bwMode="auto">
            <a:xfrm>
              <a:off x="4656" y="2346"/>
              <a:ext cx="672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8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ΠΑΓΙΑ</a:t>
              </a:r>
              <a:endParaRPr lang="el-GR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sp>
        <p:nvSpPr>
          <p:cNvPr id="187406" name="Line 1038"/>
          <p:cNvSpPr>
            <a:spLocks noChangeShapeType="1"/>
          </p:cNvSpPr>
          <p:nvPr/>
        </p:nvSpPr>
        <p:spPr bwMode="auto">
          <a:xfrm flipH="1">
            <a:off x="2667000" y="1828800"/>
            <a:ext cx="19050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7407" name="Line 1039"/>
          <p:cNvSpPr>
            <a:spLocks noChangeShapeType="1"/>
          </p:cNvSpPr>
          <p:nvPr/>
        </p:nvSpPr>
        <p:spPr bwMode="auto">
          <a:xfrm flipH="1">
            <a:off x="3352800" y="1828800"/>
            <a:ext cx="1219200" cy="2514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7408" name="Line 1040"/>
          <p:cNvSpPr>
            <a:spLocks noChangeShapeType="1"/>
          </p:cNvSpPr>
          <p:nvPr/>
        </p:nvSpPr>
        <p:spPr bwMode="auto">
          <a:xfrm>
            <a:off x="4572000" y="1828800"/>
            <a:ext cx="99060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7409" name="Line 1041"/>
          <p:cNvSpPr>
            <a:spLocks noChangeShapeType="1"/>
          </p:cNvSpPr>
          <p:nvPr/>
        </p:nvSpPr>
        <p:spPr bwMode="auto">
          <a:xfrm>
            <a:off x="4572000" y="1828800"/>
            <a:ext cx="22098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7410" name="Group 1042"/>
          <p:cNvGrpSpPr>
            <a:grpSpLocks/>
          </p:cNvGrpSpPr>
          <p:nvPr/>
        </p:nvGrpSpPr>
        <p:grpSpPr bwMode="auto">
          <a:xfrm>
            <a:off x="1981200" y="685800"/>
            <a:ext cx="5257800" cy="1143000"/>
            <a:chOff x="1248" y="288"/>
            <a:chExt cx="3312" cy="864"/>
          </a:xfrm>
        </p:grpSpPr>
        <p:sp>
          <p:nvSpPr>
            <p:cNvPr id="8203" name="Rectangle 1043"/>
            <p:cNvSpPr>
              <a:spLocks noChangeArrowheads="1"/>
            </p:cNvSpPr>
            <p:nvPr/>
          </p:nvSpPr>
          <p:spPr bwMode="auto">
            <a:xfrm>
              <a:off x="1248" y="288"/>
              <a:ext cx="3312" cy="864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8204" name="WordArt 1044"/>
            <p:cNvSpPr>
              <a:spLocks noChangeArrowheads="1" noChangeShapeType="1" noTextEdit="1"/>
            </p:cNvSpPr>
            <p:nvPr/>
          </p:nvSpPr>
          <p:spPr bwMode="auto">
            <a:xfrm>
              <a:off x="1632" y="456"/>
              <a:ext cx="246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ΛΟΓΑΡΙΑΣΜΟΙ ΕΝΕΡΓΗΤΙΚΟΥ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6" grpId="0" animBg="1"/>
      <p:bldP spid="187407" grpId="0" animBg="1"/>
      <p:bldP spid="187408" grpId="0" animBg="1"/>
      <p:bldP spid="187409" grpId="0" animBg="1"/>
    </p:bldLst>
  </p:timing>
</p:sld>
</file>

<file path=ppt/theme/theme1.xml><?xml version="1.0" encoding="utf-8"?>
<a:theme xmlns:a="http://schemas.openxmlformats.org/drawingml/2006/main" name="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ACCT201">
  <a:themeElements>
    <a:clrScheme name="ACCT201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CCT2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CCT201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T201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Data\Microsoft\Templates\ACCT201.pot</Template>
  <TotalTime>1212</TotalTime>
  <Words>643</Words>
  <Application>Microsoft Office PowerPoint</Application>
  <PresentationFormat>Προβολή στην οθόνη (4:3)</PresentationFormat>
  <Paragraphs>366</Paragraphs>
  <Slides>46</Slides>
  <Notes>39</Notes>
  <HiddenSlides>0</HiddenSlides>
  <MMClips>0</MMClips>
  <ScaleCrop>false</ScaleCrop>
  <HeadingPairs>
    <vt:vector size="6" baseType="variant">
      <vt:variant>
        <vt:lpstr>Θέμα</vt:lpstr>
      </vt:variant>
      <vt:variant>
        <vt:i4>15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46</vt:i4>
      </vt:variant>
    </vt:vector>
  </HeadingPairs>
  <TitlesOfParts>
    <vt:vector size="63" baseType="lpstr">
      <vt:lpstr>ACCT201</vt:lpstr>
      <vt:lpstr>3_ACCT201</vt:lpstr>
      <vt:lpstr>4_ACCT201</vt:lpstr>
      <vt:lpstr>5_ACCT201</vt:lpstr>
      <vt:lpstr>6_ACCT201</vt:lpstr>
      <vt:lpstr>7_ACCT201</vt:lpstr>
      <vt:lpstr>8_ACCT201</vt:lpstr>
      <vt:lpstr>9_ACCT201</vt:lpstr>
      <vt:lpstr>10_ACCT201</vt:lpstr>
      <vt:lpstr>11_ACCT201</vt:lpstr>
      <vt:lpstr>12_ACCT201</vt:lpstr>
      <vt:lpstr>13_ACCT201</vt:lpstr>
      <vt:lpstr>14_ACCT201</vt:lpstr>
      <vt:lpstr>15_ACCT201</vt:lpstr>
      <vt:lpstr>16_ACCT201</vt:lpstr>
      <vt:lpstr>Clip</vt:lpstr>
      <vt:lpstr>Worksheet</vt:lpstr>
      <vt:lpstr>Παρουσίαση του PowerPoint</vt:lpstr>
      <vt:lpstr>ΤΟ ΛΟΓΙΣΤΙΚΟ ΚΥΚΛΩΜΑ</vt:lpstr>
      <vt:lpstr>ΠΛΗΡΟΦΟΡΙΑΚΟ ΣΥΣΤΗΜΑ ΛΟΓΙΣΤΙΚΗΣ </vt:lpstr>
      <vt:lpstr>ΠΗΓΕΣ ΚΑΤΑΧΩΡΗΣΗΣ</vt:lpstr>
      <vt:lpstr>ΣΤΑΔΙΑ ΚΑΤΑΧΩΡΗΣΗΣ ΣΥΝΑΛΛΑΓΩΝ</vt:lpstr>
      <vt:lpstr>ΛΟΓΑΡΙΑΣΜΟΣ</vt:lpstr>
      <vt:lpstr>ΓΕΝΙΚΟ ΗΜΕΡΟΛΟΓΙΟ</vt:lpstr>
      <vt:lpstr>ΛΟΓΑΡΙΑΣΜΟΙ ΚΑΘΟΛΙΚΟΥ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ΓΕΝΙΚΟ ΚΑΘΟΛΙΚΟ </vt:lpstr>
      <vt:lpstr>Παρουσίαση του PowerPoint</vt:lpstr>
      <vt:lpstr>Παρουσίαση του PowerPoint</vt:lpstr>
      <vt:lpstr>Παρουσίαση του PowerPoint</vt:lpstr>
      <vt:lpstr>Let’s . . .</vt:lpstr>
      <vt:lpstr>Παρουσίαση του PowerPoint</vt:lpstr>
      <vt:lpstr>Παρουσίαση του PowerPoint</vt:lpstr>
      <vt:lpstr>Παρουσίαση του PowerPoint</vt:lpstr>
      <vt:lpstr>Η Β ΙΣΟΤΗΤΑ . . .</vt:lpstr>
      <vt:lpstr>ΚΑΝΟΝΕΣ ΧΡΕΩΣΗΣ-ΠΙΣΤΩΣΗΣ . . .</vt:lpstr>
      <vt:lpstr>ΚΑΝΟΝΕΣ ΧΡ-ΠΙ . . .</vt:lpstr>
      <vt:lpstr>ΒΑΣΙΚΟΙ ΚΑΝΟΝΕΣ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ΙΣΟΖΥΓΙΟ</vt:lpstr>
      <vt:lpstr>Παρουσίαση του PowerPoint</vt:lpstr>
      <vt:lpstr>ΚΑΤΑΣΤΑΣΗ ΑΠΟΤΕΛΕΣΜΑΤΩΝ ΧΡΗΣΗΣ</vt:lpstr>
      <vt:lpstr>Παρουσίαση του PowerPoint</vt:lpstr>
      <vt:lpstr>ΠΙΝΑΚΑΣ ΔΙΑΘΕΣΗΣ ΑΠΟΤΕΛΕΣΜΑΤΩΝ</vt:lpstr>
      <vt:lpstr>Παρουσίαση του PowerPoint</vt:lpstr>
      <vt:lpstr>ΙΣΟΛΟΓΙΣΜΟΣ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End</vt:lpstr>
    </vt:vector>
  </TitlesOfParts>
  <Company>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ΔΔ</dc:creator>
  <cp:lastModifiedBy>user</cp:lastModifiedBy>
  <cp:revision>53</cp:revision>
  <cp:lastPrinted>1601-01-01T00:00:00Z</cp:lastPrinted>
  <dcterms:created xsi:type="dcterms:W3CDTF">2002-05-08T11:27:48Z</dcterms:created>
  <dcterms:modified xsi:type="dcterms:W3CDTF">2019-10-09T14:48:26Z</dcterms:modified>
</cp:coreProperties>
</file>