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0D572D-A89E-4DE2-BF9B-13FA3DB8707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0364213-3E77-4B95-809F-F625A335E8A1}">
      <dgm:prSet/>
      <dgm:spPr/>
      <dgm:t>
        <a:bodyPr/>
        <a:lstStyle/>
        <a:p>
          <a:r>
            <a:rPr lang="en-US"/>
            <a:t>- Ανάπτυξη προγραμμάτων σπουδών</a:t>
          </a:r>
        </a:p>
      </dgm:t>
    </dgm:pt>
    <dgm:pt modelId="{BAB9ADA9-E257-43F3-898B-05A45F4C97CB}" type="parTrans" cxnId="{0CD6BD25-8058-4DFD-8E39-9EE8E7ED43BE}">
      <dgm:prSet/>
      <dgm:spPr/>
      <dgm:t>
        <a:bodyPr/>
        <a:lstStyle/>
        <a:p>
          <a:endParaRPr lang="en-US"/>
        </a:p>
      </dgm:t>
    </dgm:pt>
    <dgm:pt modelId="{8EE11324-6C95-4FE3-A10E-853AFE5A2C78}" type="sibTrans" cxnId="{0CD6BD25-8058-4DFD-8E39-9EE8E7ED43BE}">
      <dgm:prSet/>
      <dgm:spPr/>
      <dgm:t>
        <a:bodyPr/>
        <a:lstStyle/>
        <a:p>
          <a:endParaRPr lang="en-US"/>
        </a:p>
      </dgm:t>
    </dgm:pt>
    <dgm:pt modelId="{2A04A9EC-8CE3-49DA-A32C-B2ABAEE9BA30}">
      <dgm:prSet/>
      <dgm:spPr/>
      <dgm:t>
        <a:bodyPr/>
        <a:lstStyle/>
        <a:p>
          <a:r>
            <a:rPr lang="en-US" dirty="0"/>
            <a:t>- </a:t>
          </a:r>
          <a:r>
            <a:rPr lang="el-GR" dirty="0"/>
            <a:t>Α</a:t>
          </a:r>
          <a:r>
            <a:rPr lang="en-US" dirty="0" err="1"/>
            <a:t>νά</a:t>
          </a:r>
          <a:r>
            <a:rPr lang="en-US" dirty="0"/>
            <a:t>πτυξη</a:t>
          </a:r>
          <a:r>
            <a:rPr lang="el-GR" dirty="0"/>
            <a:t> διδακτικών μεθόδων</a:t>
          </a:r>
          <a:endParaRPr lang="en-US" dirty="0"/>
        </a:p>
      </dgm:t>
    </dgm:pt>
    <dgm:pt modelId="{C8019F44-53A9-49B4-8895-2E5FC10B21E4}" type="parTrans" cxnId="{E84324E6-0CDE-41EB-A1C3-10A5667713F3}">
      <dgm:prSet/>
      <dgm:spPr/>
      <dgm:t>
        <a:bodyPr/>
        <a:lstStyle/>
        <a:p>
          <a:endParaRPr lang="en-US"/>
        </a:p>
      </dgm:t>
    </dgm:pt>
    <dgm:pt modelId="{0EB65F89-42A7-48F4-81F0-2F86D1BD03C4}" type="sibTrans" cxnId="{E84324E6-0CDE-41EB-A1C3-10A5667713F3}">
      <dgm:prSet/>
      <dgm:spPr/>
      <dgm:t>
        <a:bodyPr/>
        <a:lstStyle/>
        <a:p>
          <a:endParaRPr lang="en-US"/>
        </a:p>
      </dgm:t>
    </dgm:pt>
    <dgm:pt modelId="{052B13DB-D7EB-44F6-92C1-E3B5FA568BBC}">
      <dgm:prSet/>
      <dgm:spPr/>
      <dgm:t>
        <a:bodyPr/>
        <a:lstStyle/>
        <a:p>
          <a:r>
            <a:rPr lang="en-US" dirty="0"/>
            <a:t>- </a:t>
          </a:r>
          <a:r>
            <a:rPr lang="en-US" dirty="0" err="1"/>
            <a:t>Ανά</a:t>
          </a:r>
          <a:r>
            <a:rPr lang="en-US" dirty="0"/>
            <a:t>πτυξη </a:t>
          </a:r>
          <a:r>
            <a:rPr lang="el-GR" dirty="0"/>
            <a:t>του </a:t>
          </a:r>
          <a:r>
            <a:rPr lang="en-US" dirty="0"/>
            <a:t>μα</a:t>
          </a:r>
          <a:r>
            <a:rPr lang="en-US" dirty="0" err="1"/>
            <a:t>θησι</a:t>
          </a:r>
          <a:r>
            <a:rPr lang="en-US" dirty="0"/>
            <a:t>ακού περιβάλλοντος</a:t>
          </a:r>
        </a:p>
      </dgm:t>
    </dgm:pt>
    <dgm:pt modelId="{E8C12B07-C3A4-4F62-8805-30798AB6F220}" type="parTrans" cxnId="{2B66CE4F-4C2F-4FEA-BCB5-65BC2D2C652B}">
      <dgm:prSet/>
      <dgm:spPr/>
      <dgm:t>
        <a:bodyPr/>
        <a:lstStyle/>
        <a:p>
          <a:endParaRPr lang="en-US"/>
        </a:p>
      </dgm:t>
    </dgm:pt>
    <dgm:pt modelId="{3E3BBF01-FABC-4FFE-9572-8D0E437AA1B9}" type="sibTrans" cxnId="{2B66CE4F-4C2F-4FEA-BCB5-65BC2D2C652B}">
      <dgm:prSet/>
      <dgm:spPr/>
      <dgm:t>
        <a:bodyPr/>
        <a:lstStyle/>
        <a:p>
          <a:endParaRPr lang="en-US"/>
        </a:p>
      </dgm:t>
    </dgm:pt>
    <dgm:pt modelId="{5FF79F44-C448-45BF-9CD0-64C21CDBF3CD}">
      <dgm:prSet/>
      <dgm:spPr/>
      <dgm:t>
        <a:bodyPr/>
        <a:lstStyle/>
        <a:p>
          <a:r>
            <a:rPr lang="en-US" dirty="0"/>
            <a:t>- </a:t>
          </a:r>
          <a:r>
            <a:rPr lang="en-US" dirty="0" err="1"/>
            <a:t>Κοινωνική</a:t>
          </a:r>
          <a:r>
            <a:rPr lang="en-US" dirty="0"/>
            <a:t> και </a:t>
          </a:r>
          <a:r>
            <a:rPr lang="en-US" dirty="0" err="1"/>
            <a:t>συν</a:t>
          </a:r>
          <a:r>
            <a:rPr lang="en-US" dirty="0"/>
            <a:t>αισθηματική ανάπτυξη</a:t>
          </a:r>
          <a:r>
            <a:rPr lang="el-GR" dirty="0"/>
            <a:t> μαθητών / μαθητριών</a:t>
          </a:r>
          <a:endParaRPr lang="en-US" dirty="0"/>
        </a:p>
      </dgm:t>
    </dgm:pt>
    <dgm:pt modelId="{2DFC926A-F987-4866-B893-2061279216B2}" type="parTrans" cxnId="{C906B2ED-E9CB-45DD-9462-2C833026ED46}">
      <dgm:prSet/>
      <dgm:spPr/>
      <dgm:t>
        <a:bodyPr/>
        <a:lstStyle/>
        <a:p>
          <a:endParaRPr lang="en-US"/>
        </a:p>
      </dgm:t>
    </dgm:pt>
    <dgm:pt modelId="{C6A2D48F-A50D-47E2-91F5-1951DE69C713}" type="sibTrans" cxnId="{C906B2ED-E9CB-45DD-9462-2C833026ED46}">
      <dgm:prSet/>
      <dgm:spPr/>
      <dgm:t>
        <a:bodyPr/>
        <a:lstStyle/>
        <a:p>
          <a:endParaRPr lang="en-US"/>
        </a:p>
      </dgm:t>
    </dgm:pt>
    <dgm:pt modelId="{244262C8-30A0-4B71-AE56-F0E01AE5FC00}">
      <dgm:prSet/>
      <dgm:spPr/>
      <dgm:t>
        <a:bodyPr/>
        <a:lstStyle/>
        <a:p>
          <a:r>
            <a:rPr lang="en-US"/>
            <a:t>- Επαγγελματική ανάπτυξη εκπαιδευτικών</a:t>
          </a:r>
        </a:p>
      </dgm:t>
    </dgm:pt>
    <dgm:pt modelId="{682AE740-E72B-434C-AFDD-E37C1FF6BD9A}" type="parTrans" cxnId="{E2226086-C536-498F-A6CC-E1AEF0D8F571}">
      <dgm:prSet/>
      <dgm:spPr/>
      <dgm:t>
        <a:bodyPr/>
        <a:lstStyle/>
        <a:p>
          <a:endParaRPr lang="en-US"/>
        </a:p>
      </dgm:t>
    </dgm:pt>
    <dgm:pt modelId="{D7431883-3BF6-4311-A110-282EA4200FAC}" type="sibTrans" cxnId="{E2226086-C536-498F-A6CC-E1AEF0D8F571}">
      <dgm:prSet/>
      <dgm:spPr/>
      <dgm:t>
        <a:bodyPr/>
        <a:lstStyle/>
        <a:p>
          <a:endParaRPr lang="en-US"/>
        </a:p>
      </dgm:t>
    </dgm:pt>
    <dgm:pt modelId="{A4022CDF-FA16-465D-8114-BFF5A37F9C84}" type="pres">
      <dgm:prSet presAssocID="{FA0D572D-A89E-4DE2-BF9B-13FA3DB8707F}" presName="linear" presStyleCnt="0">
        <dgm:presLayoutVars>
          <dgm:animLvl val="lvl"/>
          <dgm:resizeHandles val="exact"/>
        </dgm:presLayoutVars>
      </dgm:prSet>
      <dgm:spPr/>
    </dgm:pt>
    <dgm:pt modelId="{87C07269-05ED-421D-B643-F596B1E2EE14}" type="pres">
      <dgm:prSet presAssocID="{60364213-3E77-4B95-809F-F625A335E8A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38631B4-1E60-4487-96DF-986B71AA329C}" type="pres">
      <dgm:prSet presAssocID="{8EE11324-6C95-4FE3-A10E-853AFE5A2C78}" presName="spacer" presStyleCnt="0"/>
      <dgm:spPr/>
    </dgm:pt>
    <dgm:pt modelId="{BDD3BDDC-F1EF-4828-BA45-AA5EC40FF68A}" type="pres">
      <dgm:prSet presAssocID="{2A04A9EC-8CE3-49DA-A32C-B2ABAEE9BA3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6DF384B-CE51-4413-89FE-B5C6350F8965}" type="pres">
      <dgm:prSet presAssocID="{0EB65F89-42A7-48F4-81F0-2F86D1BD03C4}" presName="spacer" presStyleCnt="0"/>
      <dgm:spPr/>
    </dgm:pt>
    <dgm:pt modelId="{57BC0350-8A20-4164-8D3F-6572583BEA47}" type="pres">
      <dgm:prSet presAssocID="{052B13DB-D7EB-44F6-92C1-E3B5FA568BB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E61939D-5866-4EA4-8502-F4604CBD910F}" type="pres">
      <dgm:prSet presAssocID="{3E3BBF01-FABC-4FFE-9572-8D0E437AA1B9}" presName="spacer" presStyleCnt="0"/>
      <dgm:spPr/>
    </dgm:pt>
    <dgm:pt modelId="{DCA3D0E1-E7BC-4B27-A0EB-5C5FDF22DF13}" type="pres">
      <dgm:prSet presAssocID="{5FF79F44-C448-45BF-9CD0-64C21CDBF3C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8DD337A-F4F0-459E-8DC2-E1C78CF49D1A}" type="pres">
      <dgm:prSet presAssocID="{C6A2D48F-A50D-47E2-91F5-1951DE69C713}" presName="spacer" presStyleCnt="0"/>
      <dgm:spPr/>
    </dgm:pt>
    <dgm:pt modelId="{257D236F-7630-43F5-AB25-7CD4200B82FA}" type="pres">
      <dgm:prSet presAssocID="{244262C8-30A0-4B71-AE56-F0E01AE5FC0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6B46625-7DD9-4D07-B66B-25D2FC123798}" type="presOf" srcId="{FA0D572D-A89E-4DE2-BF9B-13FA3DB8707F}" destId="{A4022CDF-FA16-465D-8114-BFF5A37F9C84}" srcOrd="0" destOrd="0" presId="urn:microsoft.com/office/officeart/2005/8/layout/vList2"/>
    <dgm:cxn modelId="{0CD6BD25-8058-4DFD-8E39-9EE8E7ED43BE}" srcId="{FA0D572D-A89E-4DE2-BF9B-13FA3DB8707F}" destId="{60364213-3E77-4B95-809F-F625A335E8A1}" srcOrd="0" destOrd="0" parTransId="{BAB9ADA9-E257-43F3-898B-05A45F4C97CB}" sibTransId="{8EE11324-6C95-4FE3-A10E-853AFE5A2C78}"/>
    <dgm:cxn modelId="{D5258038-8FD4-4AC0-93BE-8F7F02750226}" type="presOf" srcId="{244262C8-30A0-4B71-AE56-F0E01AE5FC00}" destId="{257D236F-7630-43F5-AB25-7CD4200B82FA}" srcOrd="0" destOrd="0" presId="urn:microsoft.com/office/officeart/2005/8/layout/vList2"/>
    <dgm:cxn modelId="{4745AD65-2BA5-4600-861F-66990DC0D90A}" type="presOf" srcId="{2A04A9EC-8CE3-49DA-A32C-B2ABAEE9BA30}" destId="{BDD3BDDC-F1EF-4828-BA45-AA5EC40FF68A}" srcOrd="0" destOrd="0" presId="urn:microsoft.com/office/officeart/2005/8/layout/vList2"/>
    <dgm:cxn modelId="{2B66CE4F-4C2F-4FEA-BCB5-65BC2D2C652B}" srcId="{FA0D572D-A89E-4DE2-BF9B-13FA3DB8707F}" destId="{052B13DB-D7EB-44F6-92C1-E3B5FA568BBC}" srcOrd="2" destOrd="0" parTransId="{E8C12B07-C3A4-4F62-8805-30798AB6F220}" sibTransId="{3E3BBF01-FABC-4FFE-9572-8D0E437AA1B9}"/>
    <dgm:cxn modelId="{E2226086-C536-498F-A6CC-E1AEF0D8F571}" srcId="{FA0D572D-A89E-4DE2-BF9B-13FA3DB8707F}" destId="{244262C8-30A0-4B71-AE56-F0E01AE5FC00}" srcOrd="4" destOrd="0" parTransId="{682AE740-E72B-434C-AFDD-E37C1FF6BD9A}" sibTransId="{D7431883-3BF6-4311-A110-282EA4200FAC}"/>
    <dgm:cxn modelId="{9E0ED3AD-626C-4138-B41B-0ACE8366D0CC}" type="presOf" srcId="{60364213-3E77-4B95-809F-F625A335E8A1}" destId="{87C07269-05ED-421D-B643-F596B1E2EE14}" srcOrd="0" destOrd="0" presId="urn:microsoft.com/office/officeart/2005/8/layout/vList2"/>
    <dgm:cxn modelId="{035C23BA-6F1D-4EEE-A28A-28FFEA934B62}" type="presOf" srcId="{5FF79F44-C448-45BF-9CD0-64C21CDBF3CD}" destId="{DCA3D0E1-E7BC-4B27-A0EB-5C5FDF22DF13}" srcOrd="0" destOrd="0" presId="urn:microsoft.com/office/officeart/2005/8/layout/vList2"/>
    <dgm:cxn modelId="{358F6EDD-FAF9-4E24-8013-68B024FD9CF0}" type="presOf" srcId="{052B13DB-D7EB-44F6-92C1-E3B5FA568BBC}" destId="{57BC0350-8A20-4164-8D3F-6572583BEA47}" srcOrd="0" destOrd="0" presId="urn:microsoft.com/office/officeart/2005/8/layout/vList2"/>
    <dgm:cxn modelId="{E84324E6-0CDE-41EB-A1C3-10A5667713F3}" srcId="{FA0D572D-A89E-4DE2-BF9B-13FA3DB8707F}" destId="{2A04A9EC-8CE3-49DA-A32C-B2ABAEE9BA30}" srcOrd="1" destOrd="0" parTransId="{C8019F44-53A9-49B4-8895-2E5FC10B21E4}" sibTransId="{0EB65F89-42A7-48F4-81F0-2F86D1BD03C4}"/>
    <dgm:cxn modelId="{C906B2ED-E9CB-45DD-9462-2C833026ED46}" srcId="{FA0D572D-A89E-4DE2-BF9B-13FA3DB8707F}" destId="{5FF79F44-C448-45BF-9CD0-64C21CDBF3CD}" srcOrd="3" destOrd="0" parTransId="{2DFC926A-F987-4866-B893-2061279216B2}" sibTransId="{C6A2D48F-A50D-47E2-91F5-1951DE69C713}"/>
    <dgm:cxn modelId="{5F9E37C1-4125-45A2-B166-0CC7F0EC22AE}" type="presParOf" srcId="{A4022CDF-FA16-465D-8114-BFF5A37F9C84}" destId="{87C07269-05ED-421D-B643-F596B1E2EE14}" srcOrd="0" destOrd="0" presId="urn:microsoft.com/office/officeart/2005/8/layout/vList2"/>
    <dgm:cxn modelId="{A582B2E1-0E15-424C-AA5B-9EB77EEF792D}" type="presParOf" srcId="{A4022CDF-FA16-465D-8114-BFF5A37F9C84}" destId="{338631B4-1E60-4487-96DF-986B71AA329C}" srcOrd="1" destOrd="0" presId="urn:microsoft.com/office/officeart/2005/8/layout/vList2"/>
    <dgm:cxn modelId="{05945A4A-6EB9-4649-9A5F-8D5E60095069}" type="presParOf" srcId="{A4022CDF-FA16-465D-8114-BFF5A37F9C84}" destId="{BDD3BDDC-F1EF-4828-BA45-AA5EC40FF68A}" srcOrd="2" destOrd="0" presId="urn:microsoft.com/office/officeart/2005/8/layout/vList2"/>
    <dgm:cxn modelId="{68540C8D-8D48-4EE2-912F-3EF3B35FB3C9}" type="presParOf" srcId="{A4022CDF-FA16-465D-8114-BFF5A37F9C84}" destId="{A6DF384B-CE51-4413-89FE-B5C6350F8965}" srcOrd="3" destOrd="0" presId="urn:microsoft.com/office/officeart/2005/8/layout/vList2"/>
    <dgm:cxn modelId="{716D0785-B388-4942-BBDB-5AAE53762045}" type="presParOf" srcId="{A4022CDF-FA16-465D-8114-BFF5A37F9C84}" destId="{57BC0350-8A20-4164-8D3F-6572583BEA47}" srcOrd="4" destOrd="0" presId="urn:microsoft.com/office/officeart/2005/8/layout/vList2"/>
    <dgm:cxn modelId="{2F1B4A31-C863-47E7-9BF6-1409382E213A}" type="presParOf" srcId="{A4022CDF-FA16-465D-8114-BFF5A37F9C84}" destId="{0E61939D-5866-4EA4-8502-F4604CBD910F}" srcOrd="5" destOrd="0" presId="urn:microsoft.com/office/officeart/2005/8/layout/vList2"/>
    <dgm:cxn modelId="{EC656581-A4BF-459B-8817-D245CE0C82C0}" type="presParOf" srcId="{A4022CDF-FA16-465D-8114-BFF5A37F9C84}" destId="{DCA3D0E1-E7BC-4B27-A0EB-5C5FDF22DF13}" srcOrd="6" destOrd="0" presId="urn:microsoft.com/office/officeart/2005/8/layout/vList2"/>
    <dgm:cxn modelId="{59847DC1-A186-4A1E-A294-47E8D5FE8228}" type="presParOf" srcId="{A4022CDF-FA16-465D-8114-BFF5A37F9C84}" destId="{38DD337A-F4F0-459E-8DC2-E1C78CF49D1A}" srcOrd="7" destOrd="0" presId="urn:microsoft.com/office/officeart/2005/8/layout/vList2"/>
    <dgm:cxn modelId="{B9E6A757-AF5F-48B3-8825-2AB845713DAF}" type="presParOf" srcId="{A4022CDF-FA16-465D-8114-BFF5A37F9C84}" destId="{257D236F-7630-43F5-AB25-7CD4200B82F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8822F3-FB0D-4BEE-ACB0-B2B8D28FB99B}" type="doc">
      <dgm:prSet loTypeId="urn:microsoft.com/office/officeart/2005/8/layout/arrow5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34AD8B6-29DA-407D-9C54-0E37B8AD6F8F}">
      <dgm:prSet/>
      <dgm:spPr/>
      <dgm:t>
        <a:bodyPr/>
        <a:lstStyle/>
        <a:p>
          <a:r>
            <a:rPr lang="en-US" dirty="0"/>
            <a:t>- </a:t>
          </a:r>
          <a:r>
            <a:rPr lang="en-US" b="1" dirty="0" err="1"/>
            <a:t>Εξ</a:t>
          </a:r>
          <a:r>
            <a:rPr lang="en-US" b="1" dirty="0"/>
            <a:t>ατομικευμένη υποστήριξη για κάθε μαθητή</a:t>
          </a:r>
        </a:p>
      </dgm:t>
    </dgm:pt>
    <dgm:pt modelId="{6F8E30A3-B6D6-4898-9210-C04486FF2F54}" type="parTrans" cxnId="{6596ADFB-4622-45B9-8C51-840A5A1B3370}">
      <dgm:prSet/>
      <dgm:spPr/>
      <dgm:t>
        <a:bodyPr/>
        <a:lstStyle/>
        <a:p>
          <a:endParaRPr lang="en-US"/>
        </a:p>
      </dgm:t>
    </dgm:pt>
    <dgm:pt modelId="{0DBE9CB7-1E13-4138-A3FB-A91D86F10474}" type="sibTrans" cxnId="{6596ADFB-4622-45B9-8C51-840A5A1B3370}">
      <dgm:prSet/>
      <dgm:spPr/>
      <dgm:t>
        <a:bodyPr/>
        <a:lstStyle/>
        <a:p>
          <a:endParaRPr lang="en-US"/>
        </a:p>
      </dgm:t>
    </dgm:pt>
    <dgm:pt modelId="{C70806FA-8355-4F81-A975-B5B8D4F3DCAC}">
      <dgm:prSet/>
      <dgm:spPr/>
      <dgm:t>
        <a:bodyPr/>
        <a:lstStyle/>
        <a:p>
          <a:r>
            <a:rPr lang="en-US" dirty="0"/>
            <a:t>- </a:t>
          </a:r>
          <a:r>
            <a:rPr lang="en-US" b="1" dirty="0" err="1"/>
            <a:t>Αν</a:t>
          </a:r>
          <a:r>
            <a:rPr lang="en-US" b="1" dirty="0"/>
            <a:t>αίρεση ιεραρχιών μεταξύ εκπαιδευτικών και μαθητών</a:t>
          </a:r>
        </a:p>
      </dgm:t>
    </dgm:pt>
    <dgm:pt modelId="{7DA551E1-0D06-4B9C-8C68-642B77152A1A}" type="parTrans" cxnId="{76071CC9-B8F8-4DC4-865B-859F2C423193}">
      <dgm:prSet/>
      <dgm:spPr/>
      <dgm:t>
        <a:bodyPr/>
        <a:lstStyle/>
        <a:p>
          <a:endParaRPr lang="en-US"/>
        </a:p>
      </dgm:t>
    </dgm:pt>
    <dgm:pt modelId="{B8D403E3-CD4F-4E5B-B3BC-7EC5B2560B6A}" type="sibTrans" cxnId="{76071CC9-B8F8-4DC4-865B-859F2C423193}">
      <dgm:prSet/>
      <dgm:spPr/>
      <dgm:t>
        <a:bodyPr/>
        <a:lstStyle/>
        <a:p>
          <a:endParaRPr lang="en-US"/>
        </a:p>
      </dgm:t>
    </dgm:pt>
    <dgm:pt modelId="{93F3B72D-AEAE-4EF5-8720-D5A15BD63CAE}">
      <dgm:prSet/>
      <dgm:spPr/>
      <dgm:t>
        <a:bodyPr/>
        <a:lstStyle/>
        <a:p>
          <a:r>
            <a:rPr lang="en-US" dirty="0"/>
            <a:t>- </a:t>
          </a:r>
          <a:r>
            <a:rPr lang="en-US" b="1" dirty="0"/>
            <a:t>Χα</a:t>
          </a:r>
          <a:r>
            <a:rPr lang="en-US" b="1" dirty="0" err="1"/>
            <a:t>μηλή</a:t>
          </a:r>
          <a:r>
            <a:rPr lang="en-US" b="1" dirty="0"/>
            <a:t> π</a:t>
          </a:r>
          <a:r>
            <a:rPr lang="en-US" b="1" dirty="0" err="1"/>
            <a:t>ίεση</a:t>
          </a:r>
          <a:r>
            <a:rPr lang="en-US" b="1" dirty="0"/>
            <a:t> από </a:t>
          </a:r>
          <a:r>
            <a:rPr lang="en-US" b="1" dirty="0" err="1"/>
            <a:t>εξετάσεις</a:t>
          </a:r>
          <a:r>
            <a:rPr lang="en-US" b="1" dirty="0"/>
            <a:t> και βα</a:t>
          </a:r>
          <a:r>
            <a:rPr lang="en-US" b="1" dirty="0" err="1"/>
            <a:t>θμολογίες</a:t>
          </a:r>
          <a:endParaRPr lang="en-US" b="1" dirty="0"/>
        </a:p>
      </dgm:t>
    </dgm:pt>
    <dgm:pt modelId="{F71FFB49-F7F9-4F16-BA9A-55A6D61B66EE}" type="parTrans" cxnId="{B6F26C11-E7D2-4661-B1E2-7DC4108847EC}">
      <dgm:prSet/>
      <dgm:spPr/>
      <dgm:t>
        <a:bodyPr/>
        <a:lstStyle/>
        <a:p>
          <a:endParaRPr lang="en-US"/>
        </a:p>
      </dgm:t>
    </dgm:pt>
    <dgm:pt modelId="{5F42CE0B-2D8A-4A34-B041-5131FC05EAE4}" type="sibTrans" cxnId="{B6F26C11-E7D2-4661-B1E2-7DC4108847EC}">
      <dgm:prSet/>
      <dgm:spPr/>
      <dgm:t>
        <a:bodyPr/>
        <a:lstStyle/>
        <a:p>
          <a:endParaRPr lang="en-US"/>
        </a:p>
      </dgm:t>
    </dgm:pt>
    <dgm:pt modelId="{34479E50-5B74-417C-8A54-C78B32662C7F}">
      <dgm:prSet/>
      <dgm:spPr/>
      <dgm:t>
        <a:bodyPr/>
        <a:lstStyle/>
        <a:p>
          <a:r>
            <a:rPr lang="en-US" b="1" dirty="0"/>
            <a:t>- </a:t>
          </a:r>
          <a:r>
            <a:rPr lang="en-US" b="1" dirty="0" err="1"/>
            <a:t>Ίσες</a:t>
          </a:r>
          <a:r>
            <a:rPr lang="en-US" b="1" dirty="0"/>
            <a:t> </a:t>
          </a:r>
          <a:r>
            <a:rPr lang="en-US" b="1" dirty="0" err="1"/>
            <a:t>ευκ</a:t>
          </a:r>
          <a:r>
            <a:rPr lang="en-US" b="1" dirty="0"/>
            <a:t>αιρίες και δωρεάν εκπαίδευση</a:t>
          </a:r>
        </a:p>
      </dgm:t>
    </dgm:pt>
    <dgm:pt modelId="{04431216-7610-457B-8F7D-F6EC74A9E939}" type="parTrans" cxnId="{5A6CF1AF-2E89-4EEA-8AE0-2F55BA9B4CD4}">
      <dgm:prSet/>
      <dgm:spPr/>
      <dgm:t>
        <a:bodyPr/>
        <a:lstStyle/>
        <a:p>
          <a:endParaRPr lang="en-US"/>
        </a:p>
      </dgm:t>
    </dgm:pt>
    <dgm:pt modelId="{00387CDF-2FD4-41EE-A30C-7BE7993C50AB}" type="sibTrans" cxnId="{5A6CF1AF-2E89-4EEA-8AE0-2F55BA9B4CD4}">
      <dgm:prSet/>
      <dgm:spPr/>
      <dgm:t>
        <a:bodyPr/>
        <a:lstStyle/>
        <a:p>
          <a:endParaRPr lang="en-US"/>
        </a:p>
      </dgm:t>
    </dgm:pt>
    <dgm:pt modelId="{E39B2E94-04AF-46FB-B519-969CE8A65FAC}" type="pres">
      <dgm:prSet presAssocID="{CE8822F3-FB0D-4BEE-ACB0-B2B8D28FB99B}" presName="diagram" presStyleCnt="0">
        <dgm:presLayoutVars>
          <dgm:dir/>
          <dgm:resizeHandles val="exact"/>
        </dgm:presLayoutVars>
      </dgm:prSet>
      <dgm:spPr/>
    </dgm:pt>
    <dgm:pt modelId="{F567DC48-4F55-4524-A540-BE74A5C54D80}" type="pres">
      <dgm:prSet presAssocID="{B34AD8B6-29DA-407D-9C54-0E37B8AD6F8F}" presName="arrow" presStyleLbl="node1" presStyleIdx="0" presStyleCnt="4" custScaleX="125218">
        <dgm:presLayoutVars>
          <dgm:bulletEnabled val="1"/>
        </dgm:presLayoutVars>
      </dgm:prSet>
      <dgm:spPr/>
    </dgm:pt>
    <dgm:pt modelId="{6FAB6705-3A17-41D9-BE81-21C615CA4A88}" type="pres">
      <dgm:prSet presAssocID="{C70806FA-8355-4F81-A975-B5B8D4F3DCAC}" presName="arrow" presStyleLbl="node1" presStyleIdx="1" presStyleCnt="4" custScaleX="123534">
        <dgm:presLayoutVars>
          <dgm:bulletEnabled val="1"/>
        </dgm:presLayoutVars>
      </dgm:prSet>
      <dgm:spPr/>
    </dgm:pt>
    <dgm:pt modelId="{E4679C94-C32D-40A1-A174-53547285C910}" type="pres">
      <dgm:prSet presAssocID="{93F3B72D-AEAE-4EF5-8720-D5A15BD63CAE}" presName="arrow" presStyleLbl="node1" presStyleIdx="2" presStyleCnt="4" custScaleX="122286">
        <dgm:presLayoutVars>
          <dgm:bulletEnabled val="1"/>
        </dgm:presLayoutVars>
      </dgm:prSet>
      <dgm:spPr/>
    </dgm:pt>
    <dgm:pt modelId="{4C19CB25-D226-42F7-BB77-4DCD60EAC148}" type="pres">
      <dgm:prSet presAssocID="{34479E50-5B74-417C-8A54-C78B32662C7F}" presName="arrow" presStyleLbl="node1" presStyleIdx="3" presStyleCnt="4" custScaleX="138191">
        <dgm:presLayoutVars>
          <dgm:bulletEnabled val="1"/>
        </dgm:presLayoutVars>
      </dgm:prSet>
      <dgm:spPr/>
    </dgm:pt>
  </dgm:ptLst>
  <dgm:cxnLst>
    <dgm:cxn modelId="{B6F26C11-E7D2-4661-B1E2-7DC4108847EC}" srcId="{CE8822F3-FB0D-4BEE-ACB0-B2B8D28FB99B}" destId="{93F3B72D-AEAE-4EF5-8720-D5A15BD63CAE}" srcOrd="2" destOrd="0" parTransId="{F71FFB49-F7F9-4F16-BA9A-55A6D61B66EE}" sibTransId="{5F42CE0B-2D8A-4A34-B041-5131FC05EAE4}"/>
    <dgm:cxn modelId="{A189E218-6845-49C9-BD72-8CD36EF3C0D0}" type="presOf" srcId="{93F3B72D-AEAE-4EF5-8720-D5A15BD63CAE}" destId="{E4679C94-C32D-40A1-A174-53547285C910}" srcOrd="0" destOrd="0" presId="urn:microsoft.com/office/officeart/2005/8/layout/arrow5"/>
    <dgm:cxn modelId="{85445940-D9B3-497D-B424-1BE631ED1339}" type="presOf" srcId="{CE8822F3-FB0D-4BEE-ACB0-B2B8D28FB99B}" destId="{E39B2E94-04AF-46FB-B519-969CE8A65FAC}" srcOrd="0" destOrd="0" presId="urn:microsoft.com/office/officeart/2005/8/layout/arrow5"/>
    <dgm:cxn modelId="{41227F4D-A29A-4508-B459-344A2025ED4C}" type="presOf" srcId="{34479E50-5B74-417C-8A54-C78B32662C7F}" destId="{4C19CB25-D226-42F7-BB77-4DCD60EAC148}" srcOrd="0" destOrd="0" presId="urn:microsoft.com/office/officeart/2005/8/layout/arrow5"/>
    <dgm:cxn modelId="{6021E774-44B5-435A-ABEE-420E375EB497}" type="presOf" srcId="{C70806FA-8355-4F81-A975-B5B8D4F3DCAC}" destId="{6FAB6705-3A17-41D9-BE81-21C615CA4A88}" srcOrd="0" destOrd="0" presId="urn:microsoft.com/office/officeart/2005/8/layout/arrow5"/>
    <dgm:cxn modelId="{5A6CF1AF-2E89-4EEA-8AE0-2F55BA9B4CD4}" srcId="{CE8822F3-FB0D-4BEE-ACB0-B2B8D28FB99B}" destId="{34479E50-5B74-417C-8A54-C78B32662C7F}" srcOrd="3" destOrd="0" parTransId="{04431216-7610-457B-8F7D-F6EC74A9E939}" sibTransId="{00387CDF-2FD4-41EE-A30C-7BE7993C50AB}"/>
    <dgm:cxn modelId="{76071CC9-B8F8-4DC4-865B-859F2C423193}" srcId="{CE8822F3-FB0D-4BEE-ACB0-B2B8D28FB99B}" destId="{C70806FA-8355-4F81-A975-B5B8D4F3DCAC}" srcOrd="1" destOrd="0" parTransId="{7DA551E1-0D06-4B9C-8C68-642B77152A1A}" sibTransId="{B8D403E3-CD4F-4E5B-B3BC-7EC5B2560B6A}"/>
    <dgm:cxn modelId="{57A237D7-5813-4ADC-BBC8-3BB6F3A6F669}" type="presOf" srcId="{B34AD8B6-29DA-407D-9C54-0E37B8AD6F8F}" destId="{F567DC48-4F55-4524-A540-BE74A5C54D80}" srcOrd="0" destOrd="0" presId="urn:microsoft.com/office/officeart/2005/8/layout/arrow5"/>
    <dgm:cxn modelId="{6596ADFB-4622-45B9-8C51-840A5A1B3370}" srcId="{CE8822F3-FB0D-4BEE-ACB0-B2B8D28FB99B}" destId="{B34AD8B6-29DA-407D-9C54-0E37B8AD6F8F}" srcOrd="0" destOrd="0" parTransId="{6F8E30A3-B6D6-4898-9210-C04486FF2F54}" sibTransId="{0DBE9CB7-1E13-4138-A3FB-A91D86F10474}"/>
    <dgm:cxn modelId="{3C70640C-FABC-4F5A-957C-B85FE6257771}" type="presParOf" srcId="{E39B2E94-04AF-46FB-B519-969CE8A65FAC}" destId="{F567DC48-4F55-4524-A540-BE74A5C54D80}" srcOrd="0" destOrd="0" presId="urn:microsoft.com/office/officeart/2005/8/layout/arrow5"/>
    <dgm:cxn modelId="{822B0716-A9B8-4AB0-BF1F-011316745C2C}" type="presParOf" srcId="{E39B2E94-04AF-46FB-B519-969CE8A65FAC}" destId="{6FAB6705-3A17-41D9-BE81-21C615CA4A88}" srcOrd="1" destOrd="0" presId="urn:microsoft.com/office/officeart/2005/8/layout/arrow5"/>
    <dgm:cxn modelId="{449A85EA-0BEC-46CC-8EB9-CF7489B8DFA4}" type="presParOf" srcId="{E39B2E94-04AF-46FB-B519-969CE8A65FAC}" destId="{E4679C94-C32D-40A1-A174-53547285C910}" srcOrd="2" destOrd="0" presId="urn:microsoft.com/office/officeart/2005/8/layout/arrow5"/>
    <dgm:cxn modelId="{9C3923E5-7703-4AC5-AEF7-95A00CA4661B}" type="presParOf" srcId="{E39B2E94-04AF-46FB-B519-969CE8A65FAC}" destId="{4C19CB25-D226-42F7-BB77-4DCD60EAC148}" srcOrd="3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55232C-7433-42D4-8D5D-E78271B7F1B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494F98C-F273-4396-B4FD-1CA2C78274BF}">
      <dgm:prSet/>
      <dgm:spPr/>
      <dgm:t>
        <a:bodyPr/>
        <a:lstStyle/>
        <a:p>
          <a:r>
            <a:rPr lang="en-US"/>
            <a:t>- Διττό σύστημα εκπαίδευσης με πρακτική άσκηση</a:t>
          </a:r>
        </a:p>
      </dgm:t>
    </dgm:pt>
    <dgm:pt modelId="{DF3AFE5C-C8ED-4603-B1CC-960005C8A469}" type="parTrans" cxnId="{26B0649B-CC2F-4577-89FB-4E594A70C73C}">
      <dgm:prSet/>
      <dgm:spPr/>
      <dgm:t>
        <a:bodyPr/>
        <a:lstStyle/>
        <a:p>
          <a:endParaRPr lang="en-US"/>
        </a:p>
      </dgm:t>
    </dgm:pt>
    <dgm:pt modelId="{CE7AEAE6-6C00-4A32-9212-73067918A65B}" type="sibTrans" cxnId="{26B0649B-CC2F-4577-89FB-4E594A70C73C}">
      <dgm:prSet/>
      <dgm:spPr/>
      <dgm:t>
        <a:bodyPr/>
        <a:lstStyle/>
        <a:p>
          <a:endParaRPr lang="en-US"/>
        </a:p>
      </dgm:t>
    </dgm:pt>
    <dgm:pt modelId="{6F492956-FD83-4EF9-A994-1B43FFC2A605}">
      <dgm:prSet/>
      <dgm:spPr/>
      <dgm:t>
        <a:bodyPr/>
        <a:lstStyle/>
        <a:p>
          <a:r>
            <a:rPr lang="en-US" dirty="0"/>
            <a:t>- </a:t>
          </a:r>
          <a:r>
            <a:rPr lang="en-US" dirty="0" err="1"/>
            <a:t>Δικ</a:t>
          </a:r>
          <a:r>
            <a:rPr lang="en-US" dirty="0"/>
            <a:t>αιοσύνη στην εκπαίδευση με </a:t>
          </a:r>
          <a:r>
            <a:rPr lang="en-US" i="1" dirty="0">
              <a:solidFill>
                <a:schemeClr val="accent6">
                  <a:lumMod val="75000"/>
                </a:schemeClr>
              </a:solidFill>
            </a:rPr>
            <a:t>επιλογή </a:t>
          </a:r>
          <a:r>
            <a:rPr lang="en-US" dirty="0"/>
            <a:t>πολλών σχολικών τύπων</a:t>
          </a:r>
        </a:p>
      </dgm:t>
    </dgm:pt>
    <dgm:pt modelId="{959269A9-5A44-4DB9-ABA5-63E22E7E7B78}" type="parTrans" cxnId="{31122CFB-7E44-4F70-B7C2-D7473CEB8E7A}">
      <dgm:prSet/>
      <dgm:spPr/>
      <dgm:t>
        <a:bodyPr/>
        <a:lstStyle/>
        <a:p>
          <a:endParaRPr lang="en-US"/>
        </a:p>
      </dgm:t>
    </dgm:pt>
    <dgm:pt modelId="{51E5690A-772C-4B4B-855C-8D155DCEB802}" type="sibTrans" cxnId="{31122CFB-7E44-4F70-B7C2-D7473CEB8E7A}">
      <dgm:prSet/>
      <dgm:spPr/>
      <dgm:t>
        <a:bodyPr/>
        <a:lstStyle/>
        <a:p>
          <a:endParaRPr lang="en-US"/>
        </a:p>
      </dgm:t>
    </dgm:pt>
    <dgm:pt modelId="{C260C187-32B0-4D96-81CB-0CEEE3D601B0}">
      <dgm:prSet/>
      <dgm:spPr/>
      <dgm:t>
        <a:bodyPr/>
        <a:lstStyle/>
        <a:p>
          <a:r>
            <a:rPr lang="en-US"/>
            <a:t>- Αυτονομία των κρατιδίων στην εκπαιδευτική πολιτική</a:t>
          </a:r>
        </a:p>
      </dgm:t>
    </dgm:pt>
    <dgm:pt modelId="{93416AF9-1112-4314-B9D7-F205FF65EAB3}" type="parTrans" cxnId="{F66AF71B-B285-4AAE-806E-AD3BF00F5D74}">
      <dgm:prSet/>
      <dgm:spPr/>
      <dgm:t>
        <a:bodyPr/>
        <a:lstStyle/>
        <a:p>
          <a:endParaRPr lang="en-US"/>
        </a:p>
      </dgm:t>
    </dgm:pt>
    <dgm:pt modelId="{4018EF0E-7B9E-448D-820B-6AC241251383}" type="sibTrans" cxnId="{F66AF71B-B285-4AAE-806E-AD3BF00F5D74}">
      <dgm:prSet/>
      <dgm:spPr/>
      <dgm:t>
        <a:bodyPr/>
        <a:lstStyle/>
        <a:p>
          <a:endParaRPr lang="en-US"/>
        </a:p>
      </dgm:t>
    </dgm:pt>
    <dgm:pt modelId="{3BF9BE16-0F4C-47DD-B0F5-AAD24E4EBD95}" type="pres">
      <dgm:prSet presAssocID="{1855232C-7433-42D4-8D5D-E78271B7F1B6}" presName="linear" presStyleCnt="0">
        <dgm:presLayoutVars>
          <dgm:animLvl val="lvl"/>
          <dgm:resizeHandles val="exact"/>
        </dgm:presLayoutVars>
      </dgm:prSet>
      <dgm:spPr/>
    </dgm:pt>
    <dgm:pt modelId="{6D5F5AA8-1450-4905-B07D-C29A0ECB563D}" type="pres">
      <dgm:prSet presAssocID="{F494F98C-F273-4396-B4FD-1CA2C78274B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439F92C-A140-4023-BD2C-A9D43E4B2ADA}" type="pres">
      <dgm:prSet presAssocID="{CE7AEAE6-6C00-4A32-9212-73067918A65B}" presName="spacer" presStyleCnt="0"/>
      <dgm:spPr/>
    </dgm:pt>
    <dgm:pt modelId="{3326909F-D740-48E8-8F80-67EF804330AC}" type="pres">
      <dgm:prSet presAssocID="{6F492956-FD83-4EF9-A994-1B43FFC2A60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C9B79DB-FA8A-4528-ACE3-6CD4374C5012}" type="pres">
      <dgm:prSet presAssocID="{51E5690A-772C-4B4B-855C-8D155DCEB802}" presName="spacer" presStyleCnt="0"/>
      <dgm:spPr/>
    </dgm:pt>
    <dgm:pt modelId="{3CEAF0D3-0EB2-46B8-8D83-9704EC982201}" type="pres">
      <dgm:prSet presAssocID="{C260C187-32B0-4D96-81CB-0CEEE3D601B0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66AF71B-B285-4AAE-806E-AD3BF00F5D74}" srcId="{1855232C-7433-42D4-8D5D-E78271B7F1B6}" destId="{C260C187-32B0-4D96-81CB-0CEEE3D601B0}" srcOrd="2" destOrd="0" parTransId="{93416AF9-1112-4314-B9D7-F205FF65EAB3}" sibTransId="{4018EF0E-7B9E-448D-820B-6AC241251383}"/>
    <dgm:cxn modelId="{5939303C-C8DB-4952-85F7-290C6182FAF0}" type="presOf" srcId="{F494F98C-F273-4396-B4FD-1CA2C78274BF}" destId="{6D5F5AA8-1450-4905-B07D-C29A0ECB563D}" srcOrd="0" destOrd="0" presId="urn:microsoft.com/office/officeart/2005/8/layout/vList2"/>
    <dgm:cxn modelId="{1728474F-02C0-4728-9A89-EE8D8A1F453A}" type="presOf" srcId="{1855232C-7433-42D4-8D5D-E78271B7F1B6}" destId="{3BF9BE16-0F4C-47DD-B0F5-AAD24E4EBD95}" srcOrd="0" destOrd="0" presId="urn:microsoft.com/office/officeart/2005/8/layout/vList2"/>
    <dgm:cxn modelId="{26B0649B-CC2F-4577-89FB-4E594A70C73C}" srcId="{1855232C-7433-42D4-8D5D-E78271B7F1B6}" destId="{F494F98C-F273-4396-B4FD-1CA2C78274BF}" srcOrd="0" destOrd="0" parTransId="{DF3AFE5C-C8ED-4603-B1CC-960005C8A469}" sibTransId="{CE7AEAE6-6C00-4A32-9212-73067918A65B}"/>
    <dgm:cxn modelId="{950D16BE-6226-410C-970E-A1F55A5DCE64}" type="presOf" srcId="{6F492956-FD83-4EF9-A994-1B43FFC2A605}" destId="{3326909F-D740-48E8-8F80-67EF804330AC}" srcOrd="0" destOrd="0" presId="urn:microsoft.com/office/officeart/2005/8/layout/vList2"/>
    <dgm:cxn modelId="{864F80DB-3144-4DA3-B194-E856EEA01544}" type="presOf" srcId="{C260C187-32B0-4D96-81CB-0CEEE3D601B0}" destId="{3CEAF0D3-0EB2-46B8-8D83-9704EC982201}" srcOrd="0" destOrd="0" presId="urn:microsoft.com/office/officeart/2005/8/layout/vList2"/>
    <dgm:cxn modelId="{31122CFB-7E44-4F70-B7C2-D7473CEB8E7A}" srcId="{1855232C-7433-42D4-8D5D-E78271B7F1B6}" destId="{6F492956-FD83-4EF9-A994-1B43FFC2A605}" srcOrd="1" destOrd="0" parTransId="{959269A9-5A44-4DB9-ABA5-63E22E7E7B78}" sibTransId="{51E5690A-772C-4B4B-855C-8D155DCEB802}"/>
    <dgm:cxn modelId="{8D199CD2-956E-4890-A0E3-5D1BB1437F78}" type="presParOf" srcId="{3BF9BE16-0F4C-47DD-B0F5-AAD24E4EBD95}" destId="{6D5F5AA8-1450-4905-B07D-C29A0ECB563D}" srcOrd="0" destOrd="0" presId="urn:microsoft.com/office/officeart/2005/8/layout/vList2"/>
    <dgm:cxn modelId="{B5025ED9-DEBD-4CD4-8E98-BA0009BE222F}" type="presParOf" srcId="{3BF9BE16-0F4C-47DD-B0F5-AAD24E4EBD95}" destId="{3439F92C-A140-4023-BD2C-A9D43E4B2ADA}" srcOrd="1" destOrd="0" presId="urn:microsoft.com/office/officeart/2005/8/layout/vList2"/>
    <dgm:cxn modelId="{3DF30938-1877-48B8-A4E6-C64EDFD12859}" type="presParOf" srcId="{3BF9BE16-0F4C-47DD-B0F5-AAD24E4EBD95}" destId="{3326909F-D740-48E8-8F80-67EF804330AC}" srcOrd="2" destOrd="0" presId="urn:microsoft.com/office/officeart/2005/8/layout/vList2"/>
    <dgm:cxn modelId="{0DBB0AC7-5DC4-4BD6-BECC-66A6B427B330}" type="presParOf" srcId="{3BF9BE16-0F4C-47DD-B0F5-AAD24E4EBD95}" destId="{6C9B79DB-FA8A-4528-ACE3-6CD4374C5012}" srcOrd="3" destOrd="0" presId="urn:microsoft.com/office/officeart/2005/8/layout/vList2"/>
    <dgm:cxn modelId="{7C21EDB4-2698-4A04-806D-9CF2723A79CC}" type="presParOf" srcId="{3BF9BE16-0F4C-47DD-B0F5-AAD24E4EBD95}" destId="{3CEAF0D3-0EB2-46B8-8D83-9704EC98220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C0F35D8-1CC3-4C87-9171-06E83F34DA41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280FDEC-A0A6-41B3-A374-E474FB446834}">
      <dgm:prSet/>
      <dgm:spPr/>
      <dgm:t>
        <a:bodyPr/>
        <a:lstStyle/>
        <a:p>
          <a:r>
            <a:rPr lang="en-US" dirty="0"/>
            <a:t>- </a:t>
          </a:r>
          <a:r>
            <a:rPr lang="el-GR" dirty="0"/>
            <a:t>Συγκεντρωτικό</a:t>
          </a:r>
          <a:r>
            <a:rPr lang="en-US" dirty="0"/>
            <a:t> εκπαιδευτικό σύστημα</a:t>
          </a:r>
        </a:p>
      </dgm:t>
    </dgm:pt>
    <dgm:pt modelId="{DAD0A757-6CB1-4FC8-A36F-DC5CACE81D6D}" type="parTrans" cxnId="{A5CF7763-1A0B-4E56-8E55-B71B519F4FFF}">
      <dgm:prSet/>
      <dgm:spPr/>
      <dgm:t>
        <a:bodyPr/>
        <a:lstStyle/>
        <a:p>
          <a:endParaRPr lang="en-US"/>
        </a:p>
      </dgm:t>
    </dgm:pt>
    <dgm:pt modelId="{0AD478B1-CC81-4F02-A394-C68F1E96A26D}" type="sibTrans" cxnId="{A5CF7763-1A0B-4E56-8E55-B71B519F4FFF}">
      <dgm:prSet/>
      <dgm:spPr/>
      <dgm:t>
        <a:bodyPr/>
        <a:lstStyle/>
        <a:p>
          <a:endParaRPr lang="en-US"/>
        </a:p>
      </dgm:t>
    </dgm:pt>
    <dgm:pt modelId="{E9520440-C8AB-4FC2-A772-E6E2266636DA}">
      <dgm:prSet/>
      <dgm:spPr/>
      <dgm:t>
        <a:bodyPr/>
        <a:lstStyle/>
        <a:p>
          <a:r>
            <a:rPr lang="en-US" dirty="0"/>
            <a:t>- </a:t>
          </a:r>
          <a:r>
            <a:rPr lang="en-US" dirty="0" err="1"/>
            <a:t>Εθνικά</a:t>
          </a:r>
          <a:r>
            <a:rPr lang="en-US" dirty="0"/>
            <a:t> π</a:t>
          </a:r>
          <a:r>
            <a:rPr lang="en-US" dirty="0" err="1"/>
            <a:t>ρότυ</a:t>
          </a:r>
          <a:r>
            <a:rPr lang="en-US" dirty="0"/>
            <a:t>πα εκπαίδευσης και εξετάσ</a:t>
          </a:r>
          <a:r>
            <a:rPr lang="el-GR" dirty="0" err="1"/>
            <a:t>εων</a:t>
          </a:r>
          <a:endParaRPr lang="en-US" dirty="0"/>
        </a:p>
      </dgm:t>
    </dgm:pt>
    <dgm:pt modelId="{045D391D-A615-42F4-A7EF-502A8707CEBE}" type="parTrans" cxnId="{DA5EC016-18AD-4171-B2AD-610917EEA006}">
      <dgm:prSet/>
      <dgm:spPr/>
      <dgm:t>
        <a:bodyPr/>
        <a:lstStyle/>
        <a:p>
          <a:endParaRPr lang="en-US"/>
        </a:p>
      </dgm:t>
    </dgm:pt>
    <dgm:pt modelId="{B58A62A9-42F9-42DF-8ABC-EC45BFEE551C}" type="sibTrans" cxnId="{DA5EC016-18AD-4171-B2AD-610917EEA006}">
      <dgm:prSet/>
      <dgm:spPr/>
      <dgm:t>
        <a:bodyPr/>
        <a:lstStyle/>
        <a:p>
          <a:endParaRPr lang="en-US"/>
        </a:p>
      </dgm:t>
    </dgm:pt>
    <dgm:pt modelId="{2F26D4B2-3413-4BD1-8EDE-9FDE4A0C7D37}">
      <dgm:prSet/>
      <dgm:spPr/>
      <dgm:t>
        <a:bodyPr/>
        <a:lstStyle/>
        <a:p>
          <a:r>
            <a:rPr lang="en-US"/>
            <a:t>- Προώθηση της γαλλικής γλώσσας και κουλτούρας</a:t>
          </a:r>
        </a:p>
      </dgm:t>
    </dgm:pt>
    <dgm:pt modelId="{1A97E91F-BCBD-4D5E-99FB-022941B3DDCB}" type="parTrans" cxnId="{9F794DF7-4FB4-428A-9471-EE4B8E1A3A98}">
      <dgm:prSet/>
      <dgm:spPr/>
      <dgm:t>
        <a:bodyPr/>
        <a:lstStyle/>
        <a:p>
          <a:endParaRPr lang="en-US"/>
        </a:p>
      </dgm:t>
    </dgm:pt>
    <dgm:pt modelId="{9EA27177-D3F6-4AF2-95F1-AFA14D92094A}" type="sibTrans" cxnId="{9F794DF7-4FB4-428A-9471-EE4B8E1A3A98}">
      <dgm:prSet/>
      <dgm:spPr/>
      <dgm:t>
        <a:bodyPr/>
        <a:lstStyle/>
        <a:p>
          <a:endParaRPr lang="en-US"/>
        </a:p>
      </dgm:t>
    </dgm:pt>
    <dgm:pt modelId="{82B59CF5-EA37-474E-A964-07E1F308D573}" type="pres">
      <dgm:prSet presAssocID="{5C0F35D8-1CC3-4C87-9171-06E83F34DA41}" presName="diagram" presStyleCnt="0">
        <dgm:presLayoutVars>
          <dgm:dir/>
          <dgm:resizeHandles val="exact"/>
        </dgm:presLayoutVars>
      </dgm:prSet>
      <dgm:spPr/>
    </dgm:pt>
    <dgm:pt modelId="{F7EE910B-C3BA-4A53-A642-F0E15B36CD07}" type="pres">
      <dgm:prSet presAssocID="{8280FDEC-A0A6-41B3-A374-E474FB446834}" presName="node" presStyleLbl="node1" presStyleIdx="0" presStyleCnt="3">
        <dgm:presLayoutVars>
          <dgm:bulletEnabled val="1"/>
        </dgm:presLayoutVars>
      </dgm:prSet>
      <dgm:spPr/>
    </dgm:pt>
    <dgm:pt modelId="{F74C12B9-DD39-4391-A763-55C912C30C73}" type="pres">
      <dgm:prSet presAssocID="{0AD478B1-CC81-4F02-A394-C68F1E96A26D}" presName="sibTrans" presStyleCnt="0"/>
      <dgm:spPr/>
    </dgm:pt>
    <dgm:pt modelId="{5E55A30B-99C8-401A-8B60-9CEFFA324E84}" type="pres">
      <dgm:prSet presAssocID="{E9520440-C8AB-4FC2-A772-E6E2266636DA}" presName="node" presStyleLbl="node1" presStyleIdx="1" presStyleCnt="3">
        <dgm:presLayoutVars>
          <dgm:bulletEnabled val="1"/>
        </dgm:presLayoutVars>
      </dgm:prSet>
      <dgm:spPr/>
    </dgm:pt>
    <dgm:pt modelId="{C63F2A33-2FC9-451C-AC71-6308548C909D}" type="pres">
      <dgm:prSet presAssocID="{B58A62A9-42F9-42DF-8ABC-EC45BFEE551C}" presName="sibTrans" presStyleCnt="0"/>
      <dgm:spPr/>
    </dgm:pt>
    <dgm:pt modelId="{EE52AAD3-F6DA-4858-B93C-7890B18019FB}" type="pres">
      <dgm:prSet presAssocID="{2F26D4B2-3413-4BD1-8EDE-9FDE4A0C7D37}" presName="node" presStyleLbl="node1" presStyleIdx="2" presStyleCnt="3">
        <dgm:presLayoutVars>
          <dgm:bulletEnabled val="1"/>
        </dgm:presLayoutVars>
      </dgm:prSet>
      <dgm:spPr/>
    </dgm:pt>
  </dgm:ptLst>
  <dgm:cxnLst>
    <dgm:cxn modelId="{DA5EC016-18AD-4171-B2AD-610917EEA006}" srcId="{5C0F35D8-1CC3-4C87-9171-06E83F34DA41}" destId="{E9520440-C8AB-4FC2-A772-E6E2266636DA}" srcOrd="1" destOrd="0" parTransId="{045D391D-A615-42F4-A7EF-502A8707CEBE}" sibTransId="{B58A62A9-42F9-42DF-8ABC-EC45BFEE551C}"/>
    <dgm:cxn modelId="{80AB693B-10B4-4D13-AEA2-D340FE2CEDAF}" type="presOf" srcId="{8280FDEC-A0A6-41B3-A374-E474FB446834}" destId="{F7EE910B-C3BA-4A53-A642-F0E15B36CD07}" srcOrd="0" destOrd="0" presId="urn:microsoft.com/office/officeart/2005/8/layout/default"/>
    <dgm:cxn modelId="{A5CF7763-1A0B-4E56-8E55-B71B519F4FFF}" srcId="{5C0F35D8-1CC3-4C87-9171-06E83F34DA41}" destId="{8280FDEC-A0A6-41B3-A374-E474FB446834}" srcOrd="0" destOrd="0" parTransId="{DAD0A757-6CB1-4FC8-A36F-DC5CACE81D6D}" sibTransId="{0AD478B1-CC81-4F02-A394-C68F1E96A26D}"/>
    <dgm:cxn modelId="{126721B1-43A5-49A8-BD4B-FD186A4DEDF3}" type="presOf" srcId="{5C0F35D8-1CC3-4C87-9171-06E83F34DA41}" destId="{82B59CF5-EA37-474E-A964-07E1F308D573}" srcOrd="0" destOrd="0" presId="urn:microsoft.com/office/officeart/2005/8/layout/default"/>
    <dgm:cxn modelId="{85B0C1DE-19B9-43BC-A8FB-3C0F15AEDBC9}" type="presOf" srcId="{E9520440-C8AB-4FC2-A772-E6E2266636DA}" destId="{5E55A30B-99C8-401A-8B60-9CEFFA324E84}" srcOrd="0" destOrd="0" presId="urn:microsoft.com/office/officeart/2005/8/layout/default"/>
    <dgm:cxn modelId="{C21520F7-D0A0-4B82-931C-F0492853FFF8}" type="presOf" srcId="{2F26D4B2-3413-4BD1-8EDE-9FDE4A0C7D37}" destId="{EE52AAD3-F6DA-4858-B93C-7890B18019FB}" srcOrd="0" destOrd="0" presId="urn:microsoft.com/office/officeart/2005/8/layout/default"/>
    <dgm:cxn modelId="{9F794DF7-4FB4-428A-9471-EE4B8E1A3A98}" srcId="{5C0F35D8-1CC3-4C87-9171-06E83F34DA41}" destId="{2F26D4B2-3413-4BD1-8EDE-9FDE4A0C7D37}" srcOrd="2" destOrd="0" parTransId="{1A97E91F-BCBD-4D5E-99FB-022941B3DDCB}" sibTransId="{9EA27177-D3F6-4AF2-95F1-AFA14D92094A}"/>
    <dgm:cxn modelId="{B657ABC5-4FD8-420F-B648-26F332DD503B}" type="presParOf" srcId="{82B59CF5-EA37-474E-A964-07E1F308D573}" destId="{F7EE910B-C3BA-4A53-A642-F0E15B36CD07}" srcOrd="0" destOrd="0" presId="urn:microsoft.com/office/officeart/2005/8/layout/default"/>
    <dgm:cxn modelId="{660D1C5D-00D0-4071-876A-BEADF359167F}" type="presParOf" srcId="{82B59CF5-EA37-474E-A964-07E1F308D573}" destId="{F74C12B9-DD39-4391-A763-55C912C30C73}" srcOrd="1" destOrd="0" presId="urn:microsoft.com/office/officeart/2005/8/layout/default"/>
    <dgm:cxn modelId="{A6427E15-F473-46AA-B103-85DCA99D7048}" type="presParOf" srcId="{82B59CF5-EA37-474E-A964-07E1F308D573}" destId="{5E55A30B-99C8-401A-8B60-9CEFFA324E84}" srcOrd="2" destOrd="0" presId="urn:microsoft.com/office/officeart/2005/8/layout/default"/>
    <dgm:cxn modelId="{504E9DBC-30D5-48D9-9E5C-945B5A6C2D25}" type="presParOf" srcId="{82B59CF5-EA37-474E-A964-07E1F308D573}" destId="{C63F2A33-2FC9-451C-AC71-6308548C909D}" srcOrd="3" destOrd="0" presId="urn:microsoft.com/office/officeart/2005/8/layout/default"/>
    <dgm:cxn modelId="{D215C3F8-7231-4BAC-94C5-8A9CA0D7FB43}" type="presParOf" srcId="{82B59CF5-EA37-474E-A964-07E1F308D573}" destId="{EE52AAD3-F6DA-4858-B93C-7890B18019F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84CE81-36B0-4348-9345-DE3BB5810AD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E1E9897-DC8A-4BA0-A391-2BFB427E7B84}">
      <dgm:prSet/>
      <dgm:spPr/>
      <dgm:t>
        <a:bodyPr/>
        <a:lstStyle/>
        <a:p>
          <a:r>
            <a:rPr lang="en-US"/>
            <a:t>- Υψηλή αυτονομία των σχολείων</a:t>
          </a:r>
        </a:p>
      </dgm:t>
    </dgm:pt>
    <dgm:pt modelId="{F98AEBB6-385D-487D-BF27-10092EF0A0AB}" type="parTrans" cxnId="{FB017461-8DE5-4D2E-85E7-8EEFE0F92210}">
      <dgm:prSet/>
      <dgm:spPr/>
      <dgm:t>
        <a:bodyPr/>
        <a:lstStyle/>
        <a:p>
          <a:endParaRPr lang="en-US"/>
        </a:p>
      </dgm:t>
    </dgm:pt>
    <dgm:pt modelId="{605173FE-26EE-4012-B5D2-FFF0BA2487A1}" type="sibTrans" cxnId="{FB017461-8DE5-4D2E-85E7-8EEFE0F92210}">
      <dgm:prSet/>
      <dgm:spPr/>
      <dgm:t>
        <a:bodyPr/>
        <a:lstStyle/>
        <a:p>
          <a:endParaRPr lang="en-US"/>
        </a:p>
      </dgm:t>
    </dgm:pt>
    <dgm:pt modelId="{858B4ED3-2AD4-4556-BF6E-CBD0A68A4A12}">
      <dgm:prSet/>
      <dgm:spPr/>
      <dgm:t>
        <a:bodyPr/>
        <a:lstStyle/>
        <a:p>
          <a:r>
            <a:rPr lang="en-US"/>
            <a:t>- Προώθηση καινοτομιών στην εκπαίδευση</a:t>
          </a:r>
        </a:p>
      </dgm:t>
    </dgm:pt>
    <dgm:pt modelId="{203645B0-2647-43A9-A5BA-9718E5CC9C8F}" type="parTrans" cxnId="{B59C6288-058C-4503-8580-6660C159952F}">
      <dgm:prSet/>
      <dgm:spPr/>
      <dgm:t>
        <a:bodyPr/>
        <a:lstStyle/>
        <a:p>
          <a:endParaRPr lang="en-US"/>
        </a:p>
      </dgm:t>
    </dgm:pt>
    <dgm:pt modelId="{A014AEB8-E177-4AE5-AF32-E2F6BB95D36D}" type="sibTrans" cxnId="{B59C6288-058C-4503-8580-6660C159952F}">
      <dgm:prSet/>
      <dgm:spPr/>
      <dgm:t>
        <a:bodyPr/>
        <a:lstStyle/>
        <a:p>
          <a:endParaRPr lang="en-US"/>
        </a:p>
      </dgm:t>
    </dgm:pt>
    <dgm:pt modelId="{01AD4ADB-22BC-4B7C-BEA6-0D7A8A02E7F3}">
      <dgm:prSet/>
      <dgm:spPr/>
      <dgm:t>
        <a:bodyPr/>
        <a:lstStyle/>
        <a:p>
          <a:r>
            <a:rPr lang="en-US"/>
            <a:t>- Πολιτική ενσωμάτωσης για μαθητές με διαφορετικές ανάγκες</a:t>
          </a:r>
        </a:p>
      </dgm:t>
    </dgm:pt>
    <dgm:pt modelId="{CDB4E058-E565-46AF-AA18-02E160C44E59}" type="parTrans" cxnId="{D2219481-543B-44B0-A523-82503652E090}">
      <dgm:prSet/>
      <dgm:spPr/>
      <dgm:t>
        <a:bodyPr/>
        <a:lstStyle/>
        <a:p>
          <a:endParaRPr lang="en-US"/>
        </a:p>
      </dgm:t>
    </dgm:pt>
    <dgm:pt modelId="{D65025B5-865B-481A-A5E6-357330F6F3A6}" type="sibTrans" cxnId="{D2219481-543B-44B0-A523-82503652E090}">
      <dgm:prSet/>
      <dgm:spPr/>
      <dgm:t>
        <a:bodyPr/>
        <a:lstStyle/>
        <a:p>
          <a:endParaRPr lang="en-US"/>
        </a:p>
      </dgm:t>
    </dgm:pt>
    <dgm:pt modelId="{E04394CE-AD4A-4164-9B99-68FAAC447696}" type="pres">
      <dgm:prSet presAssocID="{EC84CE81-36B0-4348-9345-DE3BB5810AD7}" presName="linear" presStyleCnt="0">
        <dgm:presLayoutVars>
          <dgm:animLvl val="lvl"/>
          <dgm:resizeHandles val="exact"/>
        </dgm:presLayoutVars>
      </dgm:prSet>
      <dgm:spPr/>
    </dgm:pt>
    <dgm:pt modelId="{4E73DB9A-256E-426E-ACF8-5F4EE0AACBED}" type="pres">
      <dgm:prSet presAssocID="{7E1E9897-DC8A-4BA0-A391-2BFB427E7B8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C82C756-9C02-4776-A48A-E44AF0233425}" type="pres">
      <dgm:prSet presAssocID="{605173FE-26EE-4012-B5D2-FFF0BA2487A1}" presName="spacer" presStyleCnt="0"/>
      <dgm:spPr/>
    </dgm:pt>
    <dgm:pt modelId="{27F3928B-1F04-4F32-AB3D-C4AEF299CDA3}" type="pres">
      <dgm:prSet presAssocID="{858B4ED3-2AD4-4556-BF6E-CBD0A68A4A1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5345488-ECB0-4E86-A85B-B0D0CDDA013C}" type="pres">
      <dgm:prSet presAssocID="{A014AEB8-E177-4AE5-AF32-E2F6BB95D36D}" presName="spacer" presStyleCnt="0"/>
      <dgm:spPr/>
    </dgm:pt>
    <dgm:pt modelId="{628E657F-90FB-4373-ABD7-8E2379504044}" type="pres">
      <dgm:prSet presAssocID="{01AD4ADB-22BC-4B7C-BEA6-0D7A8A02E7F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4352D18-0201-4F83-9A6C-BFFDD54DA99C}" type="presOf" srcId="{EC84CE81-36B0-4348-9345-DE3BB5810AD7}" destId="{E04394CE-AD4A-4164-9B99-68FAAC447696}" srcOrd="0" destOrd="0" presId="urn:microsoft.com/office/officeart/2005/8/layout/vList2"/>
    <dgm:cxn modelId="{FB017461-8DE5-4D2E-85E7-8EEFE0F92210}" srcId="{EC84CE81-36B0-4348-9345-DE3BB5810AD7}" destId="{7E1E9897-DC8A-4BA0-A391-2BFB427E7B84}" srcOrd="0" destOrd="0" parTransId="{F98AEBB6-385D-487D-BF27-10092EF0A0AB}" sibTransId="{605173FE-26EE-4012-B5D2-FFF0BA2487A1}"/>
    <dgm:cxn modelId="{79657370-0CFB-4227-8E8D-118B85A2A596}" type="presOf" srcId="{7E1E9897-DC8A-4BA0-A391-2BFB427E7B84}" destId="{4E73DB9A-256E-426E-ACF8-5F4EE0AACBED}" srcOrd="0" destOrd="0" presId="urn:microsoft.com/office/officeart/2005/8/layout/vList2"/>
    <dgm:cxn modelId="{D2219481-543B-44B0-A523-82503652E090}" srcId="{EC84CE81-36B0-4348-9345-DE3BB5810AD7}" destId="{01AD4ADB-22BC-4B7C-BEA6-0D7A8A02E7F3}" srcOrd="2" destOrd="0" parTransId="{CDB4E058-E565-46AF-AA18-02E160C44E59}" sibTransId="{D65025B5-865B-481A-A5E6-357330F6F3A6}"/>
    <dgm:cxn modelId="{B59C6288-058C-4503-8580-6660C159952F}" srcId="{EC84CE81-36B0-4348-9345-DE3BB5810AD7}" destId="{858B4ED3-2AD4-4556-BF6E-CBD0A68A4A12}" srcOrd="1" destOrd="0" parTransId="{203645B0-2647-43A9-A5BA-9718E5CC9C8F}" sibTransId="{A014AEB8-E177-4AE5-AF32-E2F6BB95D36D}"/>
    <dgm:cxn modelId="{EC7F5BCA-64D7-462F-9D05-3F970B04E16C}" type="presOf" srcId="{01AD4ADB-22BC-4B7C-BEA6-0D7A8A02E7F3}" destId="{628E657F-90FB-4373-ABD7-8E2379504044}" srcOrd="0" destOrd="0" presId="urn:microsoft.com/office/officeart/2005/8/layout/vList2"/>
    <dgm:cxn modelId="{FC4169FB-B40D-43CB-982E-912F37345798}" type="presOf" srcId="{858B4ED3-2AD4-4556-BF6E-CBD0A68A4A12}" destId="{27F3928B-1F04-4F32-AB3D-C4AEF299CDA3}" srcOrd="0" destOrd="0" presId="urn:microsoft.com/office/officeart/2005/8/layout/vList2"/>
    <dgm:cxn modelId="{88565C13-EBDF-4F0A-95BC-0C4869C56E7E}" type="presParOf" srcId="{E04394CE-AD4A-4164-9B99-68FAAC447696}" destId="{4E73DB9A-256E-426E-ACF8-5F4EE0AACBED}" srcOrd="0" destOrd="0" presId="urn:microsoft.com/office/officeart/2005/8/layout/vList2"/>
    <dgm:cxn modelId="{20582369-46CD-4A33-B897-B2A8F2D8D9F3}" type="presParOf" srcId="{E04394CE-AD4A-4164-9B99-68FAAC447696}" destId="{5C82C756-9C02-4776-A48A-E44AF0233425}" srcOrd="1" destOrd="0" presId="urn:microsoft.com/office/officeart/2005/8/layout/vList2"/>
    <dgm:cxn modelId="{8E3FB93E-060B-4FB7-8A93-2E8C20D39C3F}" type="presParOf" srcId="{E04394CE-AD4A-4164-9B99-68FAAC447696}" destId="{27F3928B-1F04-4F32-AB3D-C4AEF299CDA3}" srcOrd="2" destOrd="0" presId="urn:microsoft.com/office/officeart/2005/8/layout/vList2"/>
    <dgm:cxn modelId="{F83595B5-C5BF-49FD-AF8C-4F7A8BF1696F}" type="presParOf" srcId="{E04394CE-AD4A-4164-9B99-68FAAC447696}" destId="{F5345488-ECB0-4E86-A85B-B0D0CDDA013C}" srcOrd="3" destOrd="0" presId="urn:microsoft.com/office/officeart/2005/8/layout/vList2"/>
    <dgm:cxn modelId="{CE728633-3130-4200-B167-46F6706FFD4F}" type="presParOf" srcId="{E04394CE-AD4A-4164-9B99-68FAAC447696}" destId="{628E657F-90FB-4373-ABD7-8E237950404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AC91CE-0AEC-4979-BB42-32C8F0F9741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289E473-76A4-4314-8693-890E18C20E0A}">
      <dgm:prSet/>
      <dgm:spPr/>
      <dgm:t>
        <a:bodyPr/>
        <a:lstStyle/>
        <a:p>
          <a:r>
            <a:rPr lang="en-US"/>
            <a:t>- Προώθηση ίσων ευκαιριών στην εκπαίδευση</a:t>
          </a:r>
        </a:p>
      </dgm:t>
    </dgm:pt>
    <dgm:pt modelId="{314F389F-DFD0-443D-A846-AFA688E59C72}" type="parTrans" cxnId="{76D51EFB-C4C6-4348-97A9-9B9F58F046E0}">
      <dgm:prSet/>
      <dgm:spPr/>
      <dgm:t>
        <a:bodyPr/>
        <a:lstStyle/>
        <a:p>
          <a:endParaRPr lang="en-US"/>
        </a:p>
      </dgm:t>
    </dgm:pt>
    <dgm:pt modelId="{496F5E7F-C34E-4C30-8149-9A4E728F180D}" type="sibTrans" cxnId="{76D51EFB-C4C6-4348-97A9-9B9F58F046E0}">
      <dgm:prSet/>
      <dgm:spPr/>
      <dgm:t>
        <a:bodyPr/>
        <a:lstStyle/>
        <a:p>
          <a:endParaRPr lang="en-US"/>
        </a:p>
      </dgm:t>
    </dgm:pt>
    <dgm:pt modelId="{1ED28091-DD4F-42A0-8369-3AFB3B93FF5E}">
      <dgm:prSet/>
      <dgm:spPr/>
      <dgm:t>
        <a:bodyPr/>
        <a:lstStyle/>
        <a:p>
          <a:r>
            <a:rPr lang="en-US" dirty="0"/>
            <a:t>- </a:t>
          </a:r>
          <a:r>
            <a:rPr lang="en-US" dirty="0" err="1"/>
            <a:t>Μείωση</a:t>
          </a:r>
          <a:r>
            <a:rPr lang="en-US" dirty="0"/>
            <a:t> </a:t>
          </a:r>
          <a:r>
            <a:rPr lang="el-GR" dirty="0"/>
            <a:t>της σχολικής </a:t>
          </a:r>
          <a:r>
            <a:rPr lang="el-GR" dirty="0" err="1"/>
            <a:t>διαροής</a:t>
          </a:r>
          <a:endParaRPr lang="en-US" dirty="0"/>
        </a:p>
      </dgm:t>
    </dgm:pt>
    <dgm:pt modelId="{8A98E915-28E5-46DE-871E-7202303B6208}" type="parTrans" cxnId="{D21CE0D4-D631-4036-854E-AA2B5A42BC87}">
      <dgm:prSet/>
      <dgm:spPr/>
      <dgm:t>
        <a:bodyPr/>
        <a:lstStyle/>
        <a:p>
          <a:endParaRPr lang="en-US"/>
        </a:p>
      </dgm:t>
    </dgm:pt>
    <dgm:pt modelId="{A1E4EFCA-1CC3-452E-A0AE-D299C8A5580D}" type="sibTrans" cxnId="{D21CE0D4-D631-4036-854E-AA2B5A42BC87}">
      <dgm:prSet/>
      <dgm:spPr/>
      <dgm:t>
        <a:bodyPr/>
        <a:lstStyle/>
        <a:p>
          <a:endParaRPr lang="en-US"/>
        </a:p>
      </dgm:t>
    </dgm:pt>
    <dgm:pt modelId="{BE3113D5-074B-406D-AEF8-B2778181E629}">
      <dgm:prSet/>
      <dgm:spPr/>
      <dgm:t>
        <a:bodyPr/>
        <a:lstStyle/>
        <a:p>
          <a:r>
            <a:rPr lang="en-US"/>
            <a:t>- Ενσωμάτωση ψηφιακών μέσων μάθησης</a:t>
          </a:r>
        </a:p>
      </dgm:t>
    </dgm:pt>
    <dgm:pt modelId="{F937EBFE-AEAE-4937-A60A-E80DE489CA9A}" type="parTrans" cxnId="{EEE43AA1-69C0-4AE3-85CD-8A397F91B507}">
      <dgm:prSet/>
      <dgm:spPr/>
      <dgm:t>
        <a:bodyPr/>
        <a:lstStyle/>
        <a:p>
          <a:endParaRPr lang="en-US"/>
        </a:p>
      </dgm:t>
    </dgm:pt>
    <dgm:pt modelId="{F1C5201F-0210-41E9-B42B-4057CF91C898}" type="sibTrans" cxnId="{EEE43AA1-69C0-4AE3-85CD-8A397F91B507}">
      <dgm:prSet/>
      <dgm:spPr/>
      <dgm:t>
        <a:bodyPr/>
        <a:lstStyle/>
        <a:p>
          <a:endParaRPr lang="en-US"/>
        </a:p>
      </dgm:t>
    </dgm:pt>
    <dgm:pt modelId="{CC55BDF2-1C29-4CC1-BF60-C6937A9DCEA2}" type="pres">
      <dgm:prSet presAssocID="{3FAC91CE-0AEC-4979-BB42-32C8F0F9741E}" presName="linear" presStyleCnt="0">
        <dgm:presLayoutVars>
          <dgm:animLvl val="lvl"/>
          <dgm:resizeHandles val="exact"/>
        </dgm:presLayoutVars>
      </dgm:prSet>
      <dgm:spPr/>
    </dgm:pt>
    <dgm:pt modelId="{D4E127B6-7C1C-430F-B1C1-BD36EF8A3EF8}" type="pres">
      <dgm:prSet presAssocID="{0289E473-76A4-4314-8693-890E18C20E0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81D3C5E-4AFD-4B5D-B730-6A6740834724}" type="pres">
      <dgm:prSet presAssocID="{496F5E7F-C34E-4C30-8149-9A4E728F180D}" presName="spacer" presStyleCnt="0"/>
      <dgm:spPr/>
    </dgm:pt>
    <dgm:pt modelId="{F46D0360-34A9-459D-977D-7D7A0EBBD0C2}" type="pres">
      <dgm:prSet presAssocID="{1ED28091-DD4F-42A0-8369-3AFB3B93FF5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1AD1A08-2818-4E89-AB1B-5826D51B5A92}" type="pres">
      <dgm:prSet presAssocID="{A1E4EFCA-1CC3-452E-A0AE-D299C8A5580D}" presName="spacer" presStyleCnt="0"/>
      <dgm:spPr/>
    </dgm:pt>
    <dgm:pt modelId="{ECAFC6CD-8666-4E3A-ADCC-DFF0F23374F7}" type="pres">
      <dgm:prSet presAssocID="{BE3113D5-074B-406D-AEF8-B2778181E62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E3ADE08-2363-4D4B-976C-5A9EDEF82CA5}" type="presOf" srcId="{1ED28091-DD4F-42A0-8369-3AFB3B93FF5E}" destId="{F46D0360-34A9-459D-977D-7D7A0EBBD0C2}" srcOrd="0" destOrd="0" presId="urn:microsoft.com/office/officeart/2005/8/layout/vList2"/>
    <dgm:cxn modelId="{6602D915-1C76-48FC-93BB-8A25709CC75A}" type="presOf" srcId="{BE3113D5-074B-406D-AEF8-B2778181E629}" destId="{ECAFC6CD-8666-4E3A-ADCC-DFF0F23374F7}" srcOrd="0" destOrd="0" presId="urn:microsoft.com/office/officeart/2005/8/layout/vList2"/>
    <dgm:cxn modelId="{3A1E0024-B986-44F8-913E-EA5745324A5C}" type="presOf" srcId="{3FAC91CE-0AEC-4979-BB42-32C8F0F9741E}" destId="{CC55BDF2-1C29-4CC1-BF60-C6937A9DCEA2}" srcOrd="0" destOrd="0" presId="urn:microsoft.com/office/officeart/2005/8/layout/vList2"/>
    <dgm:cxn modelId="{27F64B32-B509-45D5-9D82-7939B9FE0756}" type="presOf" srcId="{0289E473-76A4-4314-8693-890E18C20E0A}" destId="{D4E127B6-7C1C-430F-B1C1-BD36EF8A3EF8}" srcOrd="0" destOrd="0" presId="urn:microsoft.com/office/officeart/2005/8/layout/vList2"/>
    <dgm:cxn modelId="{EEE43AA1-69C0-4AE3-85CD-8A397F91B507}" srcId="{3FAC91CE-0AEC-4979-BB42-32C8F0F9741E}" destId="{BE3113D5-074B-406D-AEF8-B2778181E629}" srcOrd="2" destOrd="0" parTransId="{F937EBFE-AEAE-4937-A60A-E80DE489CA9A}" sibTransId="{F1C5201F-0210-41E9-B42B-4057CF91C898}"/>
    <dgm:cxn modelId="{D21CE0D4-D631-4036-854E-AA2B5A42BC87}" srcId="{3FAC91CE-0AEC-4979-BB42-32C8F0F9741E}" destId="{1ED28091-DD4F-42A0-8369-3AFB3B93FF5E}" srcOrd="1" destOrd="0" parTransId="{8A98E915-28E5-46DE-871E-7202303B6208}" sibTransId="{A1E4EFCA-1CC3-452E-A0AE-D299C8A5580D}"/>
    <dgm:cxn modelId="{76D51EFB-C4C6-4348-97A9-9B9F58F046E0}" srcId="{3FAC91CE-0AEC-4979-BB42-32C8F0F9741E}" destId="{0289E473-76A4-4314-8693-890E18C20E0A}" srcOrd="0" destOrd="0" parTransId="{314F389F-DFD0-443D-A846-AFA688E59C72}" sibTransId="{496F5E7F-C34E-4C30-8149-9A4E728F180D}"/>
    <dgm:cxn modelId="{5012D7C6-F53C-4A7B-9E3E-47543B2F45F4}" type="presParOf" srcId="{CC55BDF2-1C29-4CC1-BF60-C6937A9DCEA2}" destId="{D4E127B6-7C1C-430F-B1C1-BD36EF8A3EF8}" srcOrd="0" destOrd="0" presId="urn:microsoft.com/office/officeart/2005/8/layout/vList2"/>
    <dgm:cxn modelId="{810BC441-313B-468D-8CEC-A0E66EF973BF}" type="presParOf" srcId="{CC55BDF2-1C29-4CC1-BF60-C6937A9DCEA2}" destId="{881D3C5E-4AFD-4B5D-B730-6A6740834724}" srcOrd="1" destOrd="0" presId="urn:microsoft.com/office/officeart/2005/8/layout/vList2"/>
    <dgm:cxn modelId="{A526CD82-DBBC-4CBF-A56F-50897485A422}" type="presParOf" srcId="{CC55BDF2-1C29-4CC1-BF60-C6937A9DCEA2}" destId="{F46D0360-34A9-459D-977D-7D7A0EBBD0C2}" srcOrd="2" destOrd="0" presId="urn:microsoft.com/office/officeart/2005/8/layout/vList2"/>
    <dgm:cxn modelId="{2F38FE4C-B2DB-4697-81D0-9E78DB2ED515}" type="presParOf" srcId="{CC55BDF2-1C29-4CC1-BF60-C6937A9DCEA2}" destId="{41AD1A08-2818-4E89-AB1B-5826D51B5A92}" srcOrd="3" destOrd="0" presId="urn:microsoft.com/office/officeart/2005/8/layout/vList2"/>
    <dgm:cxn modelId="{7CD2C4B6-46FB-4A4A-8200-D7AE9FB0D420}" type="presParOf" srcId="{CC55BDF2-1C29-4CC1-BF60-C6937A9DCEA2}" destId="{ECAFC6CD-8666-4E3A-ADCC-DFF0F23374F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C07269-05ED-421D-B643-F596B1E2EE14}">
      <dsp:nvSpPr>
        <dsp:cNvPr id="0" name=""/>
        <dsp:cNvSpPr/>
      </dsp:nvSpPr>
      <dsp:spPr>
        <a:xfrm>
          <a:off x="0" y="100247"/>
          <a:ext cx="4941945" cy="95340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- Ανάπτυξη προγραμμάτων σπουδών</a:t>
          </a:r>
        </a:p>
      </dsp:txBody>
      <dsp:txXfrm>
        <a:off x="46541" y="146788"/>
        <a:ext cx="4848863" cy="860321"/>
      </dsp:txXfrm>
    </dsp:sp>
    <dsp:sp modelId="{BDD3BDDC-F1EF-4828-BA45-AA5EC40FF68A}">
      <dsp:nvSpPr>
        <dsp:cNvPr id="0" name=""/>
        <dsp:cNvSpPr/>
      </dsp:nvSpPr>
      <dsp:spPr>
        <a:xfrm>
          <a:off x="0" y="1122770"/>
          <a:ext cx="4941945" cy="953403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</a:t>
          </a:r>
          <a:r>
            <a:rPr lang="el-GR" sz="2400" kern="1200" dirty="0"/>
            <a:t>Α</a:t>
          </a:r>
          <a:r>
            <a:rPr lang="en-US" sz="2400" kern="1200" dirty="0" err="1"/>
            <a:t>νά</a:t>
          </a:r>
          <a:r>
            <a:rPr lang="en-US" sz="2400" kern="1200" dirty="0"/>
            <a:t>πτυξη</a:t>
          </a:r>
          <a:r>
            <a:rPr lang="el-GR" sz="2400" kern="1200" dirty="0"/>
            <a:t> διδακτικών μεθόδων</a:t>
          </a:r>
          <a:endParaRPr lang="en-US" sz="2400" kern="1200" dirty="0"/>
        </a:p>
      </dsp:txBody>
      <dsp:txXfrm>
        <a:off x="46541" y="1169311"/>
        <a:ext cx="4848863" cy="860321"/>
      </dsp:txXfrm>
    </dsp:sp>
    <dsp:sp modelId="{57BC0350-8A20-4164-8D3F-6572583BEA47}">
      <dsp:nvSpPr>
        <dsp:cNvPr id="0" name=""/>
        <dsp:cNvSpPr/>
      </dsp:nvSpPr>
      <dsp:spPr>
        <a:xfrm>
          <a:off x="0" y="2145294"/>
          <a:ext cx="4941945" cy="953403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</a:t>
          </a:r>
          <a:r>
            <a:rPr lang="en-US" sz="2400" kern="1200" dirty="0" err="1"/>
            <a:t>Ανά</a:t>
          </a:r>
          <a:r>
            <a:rPr lang="en-US" sz="2400" kern="1200" dirty="0"/>
            <a:t>πτυξη </a:t>
          </a:r>
          <a:r>
            <a:rPr lang="el-GR" sz="2400" kern="1200" dirty="0"/>
            <a:t>του </a:t>
          </a:r>
          <a:r>
            <a:rPr lang="en-US" sz="2400" kern="1200" dirty="0"/>
            <a:t>μα</a:t>
          </a:r>
          <a:r>
            <a:rPr lang="en-US" sz="2400" kern="1200" dirty="0" err="1"/>
            <a:t>θησι</a:t>
          </a:r>
          <a:r>
            <a:rPr lang="en-US" sz="2400" kern="1200" dirty="0"/>
            <a:t>ακού περιβάλλοντος</a:t>
          </a:r>
        </a:p>
      </dsp:txBody>
      <dsp:txXfrm>
        <a:off x="46541" y="2191835"/>
        <a:ext cx="4848863" cy="860321"/>
      </dsp:txXfrm>
    </dsp:sp>
    <dsp:sp modelId="{DCA3D0E1-E7BC-4B27-A0EB-5C5FDF22DF13}">
      <dsp:nvSpPr>
        <dsp:cNvPr id="0" name=""/>
        <dsp:cNvSpPr/>
      </dsp:nvSpPr>
      <dsp:spPr>
        <a:xfrm>
          <a:off x="0" y="3167818"/>
          <a:ext cx="4941945" cy="953403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- </a:t>
          </a:r>
          <a:r>
            <a:rPr lang="en-US" sz="2400" kern="1200" dirty="0" err="1"/>
            <a:t>Κοινωνική</a:t>
          </a:r>
          <a:r>
            <a:rPr lang="en-US" sz="2400" kern="1200" dirty="0"/>
            <a:t> και </a:t>
          </a:r>
          <a:r>
            <a:rPr lang="en-US" sz="2400" kern="1200" dirty="0" err="1"/>
            <a:t>συν</a:t>
          </a:r>
          <a:r>
            <a:rPr lang="en-US" sz="2400" kern="1200" dirty="0"/>
            <a:t>αισθηματική ανάπτυξη</a:t>
          </a:r>
          <a:r>
            <a:rPr lang="el-GR" sz="2400" kern="1200" dirty="0"/>
            <a:t> μαθητών / μαθητριών</a:t>
          </a:r>
          <a:endParaRPr lang="en-US" sz="2400" kern="1200" dirty="0"/>
        </a:p>
      </dsp:txBody>
      <dsp:txXfrm>
        <a:off x="46541" y="3214359"/>
        <a:ext cx="4848863" cy="860321"/>
      </dsp:txXfrm>
    </dsp:sp>
    <dsp:sp modelId="{257D236F-7630-43F5-AB25-7CD4200B82FA}">
      <dsp:nvSpPr>
        <dsp:cNvPr id="0" name=""/>
        <dsp:cNvSpPr/>
      </dsp:nvSpPr>
      <dsp:spPr>
        <a:xfrm>
          <a:off x="0" y="4190342"/>
          <a:ext cx="4941945" cy="953403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- Επαγγελματική ανάπτυξη εκπαιδευτικών</a:t>
          </a:r>
        </a:p>
      </dsp:txBody>
      <dsp:txXfrm>
        <a:off x="46541" y="4236883"/>
        <a:ext cx="4848863" cy="8603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67DC48-4F55-4524-A540-BE74A5C54D80}">
      <dsp:nvSpPr>
        <dsp:cNvPr id="0" name=""/>
        <dsp:cNvSpPr/>
      </dsp:nvSpPr>
      <dsp:spPr>
        <a:xfrm>
          <a:off x="1562137" y="318131"/>
          <a:ext cx="2946260" cy="2352904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</a:t>
          </a:r>
          <a:r>
            <a:rPr lang="en-US" sz="1400" b="1" kern="1200" dirty="0" err="1"/>
            <a:t>Εξ</a:t>
          </a:r>
          <a:r>
            <a:rPr lang="en-US" sz="1400" b="1" kern="1200" dirty="0"/>
            <a:t>ατομικευμένη υποστήριξη για κάθε μαθητή</a:t>
          </a:r>
        </a:p>
      </dsp:txBody>
      <dsp:txXfrm>
        <a:off x="2298702" y="318131"/>
        <a:ext cx="1473130" cy="1941146"/>
      </dsp:txXfrm>
    </dsp:sp>
    <dsp:sp modelId="{6FAB6705-3A17-41D9-BE81-21C615CA4A88}">
      <dsp:nvSpPr>
        <dsp:cNvPr id="0" name=""/>
        <dsp:cNvSpPr/>
      </dsp:nvSpPr>
      <dsp:spPr>
        <a:xfrm rot="5400000">
          <a:off x="3353077" y="2089260"/>
          <a:ext cx="2906637" cy="2352904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</a:t>
          </a:r>
          <a:r>
            <a:rPr lang="en-US" sz="1400" b="1" kern="1200" dirty="0" err="1"/>
            <a:t>Αν</a:t>
          </a:r>
          <a:r>
            <a:rPr lang="en-US" sz="1400" b="1" kern="1200" dirty="0"/>
            <a:t>αίρεση ιεραρχιών μεταξύ εκπαιδευτικών και μαθητών</a:t>
          </a:r>
        </a:p>
      </dsp:txBody>
      <dsp:txXfrm rot="-5400000">
        <a:off x="4041702" y="2539052"/>
        <a:ext cx="1941146" cy="1453319"/>
      </dsp:txXfrm>
    </dsp:sp>
    <dsp:sp modelId="{E4679C94-C32D-40A1-A174-53547285C910}">
      <dsp:nvSpPr>
        <dsp:cNvPr id="0" name=""/>
        <dsp:cNvSpPr/>
      </dsp:nvSpPr>
      <dsp:spPr>
        <a:xfrm rot="10800000">
          <a:off x="1596630" y="3860389"/>
          <a:ext cx="2877273" cy="2352904"/>
        </a:xfrm>
        <a:prstGeom prst="down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- </a:t>
          </a:r>
          <a:r>
            <a:rPr lang="en-US" sz="1400" b="1" kern="1200" dirty="0"/>
            <a:t>Χα</a:t>
          </a:r>
          <a:r>
            <a:rPr lang="en-US" sz="1400" b="1" kern="1200" dirty="0" err="1"/>
            <a:t>μηλή</a:t>
          </a:r>
          <a:r>
            <a:rPr lang="en-US" sz="1400" b="1" kern="1200" dirty="0"/>
            <a:t> π</a:t>
          </a:r>
          <a:r>
            <a:rPr lang="en-US" sz="1400" b="1" kern="1200" dirty="0" err="1"/>
            <a:t>ίεση</a:t>
          </a:r>
          <a:r>
            <a:rPr lang="en-US" sz="1400" b="1" kern="1200" dirty="0"/>
            <a:t> από </a:t>
          </a:r>
          <a:r>
            <a:rPr lang="en-US" sz="1400" b="1" kern="1200" dirty="0" err="1"/>
            <a:t>εξετάσεις</a:t>
          </a:r>
          <a:r>
            <a:rPr lang="en-US" sz="1400" b="1" kern="1200" dirty="0"/>
            <a:t> και βα</a:t>
          </a:r>
          <a:r>
            <a:rPr lang="en-US" sz="1400" b="1" kern="1200" dirty="0" err="1"/>
            <a:t>θμολογίες</a:t>
          </a:r>
          <a:endParaRPr lang="en-US" sz="1400" b="1" kern="1200" dirty="0"/>
        </a:p>
      </dsp:txBody>
      <dsp:txXfrm rot="10800000">
        <a:off x="2315948" y="4272147"/>
        <a:ext cx="1438637" cy="1941146"/>
      </dsp:txXfrm>
    </dsp:sp>
    <dsp:sp modelId="{4C19CB25-D226-42F7-BB77-4DCD60EAC148}">
      <dsp:nvSpPr>
        <dsp:cNvPr id="0" name=""/>
        <dsp:cNvSpPr/>
      </dsp:nvSpPr>
      <dsp:spPr>
        <a:xfrm rot="16200000">
          <a:off x="-361612" y="2089260"/>
          <a:ext cx="3251502" cy="2352904"/>
        </a:xfrm>
        <a:prstGeom prst="downArrow">
          <a:avLst>
            <a:gd name="adj1" fmla="val 50000"/>
            <a:gd name="adj2" fmla="val 3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- </a:t>
          </a:r>
          <a:r>
            <a:rPr lang="en-US" sz="1400" b="1" kern="1200" dirty="0" err="1"/>
            <a:t>Ίσες</a:t>
          </a:r>
          <a:r>
            <a:rPr lang="en-US" sz="1400" b="1" kern="1200" dirty="0"/>
            <a:t> </a:t>
          </a:r>
          <a:r>
            <a:rPr lang="en-US" sz="1400" b="1" kern="1200" dirty="0" err="1"/>
            <a:t>ευκ</a:t>
          </a:r>
          <a:r>
            <a:rPr lang="en-US" sz="1400" b="1" kern="1200" dirty="0"/>
            <a:t>αιρίες και δωρεάν εκπαίδευση</a:t>
          </a:r>
        </a:p>
      </dsp:txBody>
      <dsp:txXfrm rot="5400000">
        <a:off x="87688" y="2452836"/>
        <a:ext cx="1941146" cy="1625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5F5AA8-1450-4905-B07D-C29A0ECB563D}">
      <dsp:nvSpPr>
        <dsp:cNvPr id="0" name=""/>
        <dsp:cNvSpPr/>
      </dsp:nvSpPr>
      <dsp:spPr>
        <a:xfrm>
          <a:off x="0" y="61046"/>
          <a:ext cx="4941945" cy="164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Διττό σύστημα εκπαίδευσης με πρακτική άσκηση</a:t>
          </a:r>
        </a:p>
      </dsp:txBody>
      <dsp:txXfrm>
        <a:off x="80532" y="141578"/>
        <a:ext cx="4780881" cy="1488636"/>
      </dsp:txXfrm>
    </dsp:sp>
    <dsp:sp modelId="{3326909F-D740-48E8-8F80-67EF804330AC}">
      <dsp:nvSpPr>
        <dsp:cNvPr id="0" name=""/>
        <dsp:cNvSpPr/>
      </dsp:nvSpPr>
      <dsp:spPr>
        <a:xfrm>
          <a:off x="0" y="1797146"/>
          <a:ext cx="4941945" cy="164970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- </a:t>
          </a:r>
          <a:r>
            <a:rPr lang="en-US" sz="3000" kern="1200" dirty="0" err="1"/>
            <a:t>Δικ</a:t>
          </a:r>
          <a:r>
            <a:rPr lang="en-US" sz="3000" kern="1200" dirty="0"/>
            <a:t>αιοσύνη στην εκπαίδευση με </a:t>
          </a:r>
          <a:r>
            <a:rPr lang="en-US" sz="3000" i="1" kern="1200" dirty="0">
              <a:solidFill>
                <a:schemeClr val="accent6">
                  <a:lumMod val="75000"/>
                </a:schemeClr>
              </a:solidFill>
            </a:rPr>
            <a:t>επιλογή </a:t>
          </a:r>
          <a:r>
            <a:rPr lang="en-US" sz="3000" kern="1200" dirty="0"/>
            <a:t>πολλών σχολικών τύπων</a:t>
          </a:r>
        </a:p>
      </dsp:txBody>
      <dsp:txXfrm>
        <a:off x="80532" y="1877678"/>
        <a:ext cx="4780881" cy="1488636"/>
      </dsp:txXfrm>
    </dsp:sp>
    <dsp:sp modelId="{3CEAF0D3-0EB2-46B8-8D83-9704EC982201}">
      <dsp:nvSpPr>
        <dsp:cNvPr id="0" name=""/>
        <dsp:cNvSpPr/>
      </dsp:nvSpPr>
      <dsp:spPr>
        <a:xfrm>
          <a:off x="0" y="3533246"/>
          <a:ext cx="4941945" cy="16497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Αυτονομία των κρατιδίων στην εκπαιδευτική πολιτική</a:t>
          </a:r>
        </a:p>
      </dsp:txBody>
      <dsp:txXfrm>
        <a:off x="80532" y="3613778"/>
        <a:ext cx="4780881" cy="14886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EE910B-C3BA-4A53-A642-F0E15B36CD07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- </a:t>
          </a:r>
          <a:r>
            <a:rPr lang="el-GR" sz="3200" kern="1200" dirty="0"/>
            <a:t>Συγκεντρωτικό</a:t>
          </a:r>
          <a:r>
            <a:rPr lang="en-US" sz="3200" kern="1200" dirty="0"/>
            <a:t> εκπαιδευτικό σύστημα</a:t>
          </a:r>
        </a:p>
      </dsp:txBody>
      <dsp:txXfrm>
        <a:off x="429570" y="472"/>
        <a:ext cx="3346456" cy="2007873"/>
      </dsp:txXfrm>
    </dsp:sp>
    <dsp:sp modelId="{5E55A30B-99C8-401A-8B60-9CEFFA324E84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- </a:t>
          </a:r>
          <a:r>
            <a:rPr lang="en-US" sz="3200" kern="1200" dirty="0" err="1"/>
            <a:t>Εθνικά</a:t>
          </a:r>
          <a:r>
            <a:rPr lang="en-US" sz="3200" kern="1200" dirty="0"/>
            <a:t> π</a:t>
          </a:r>
          <a:r>
            <a:rPr lang="en-US" sz="3200" kern="1200" dirty="0" err="1"/>
            <a:t>ρότυ</a:t>
          </a:r>
          <a:r>
            <a:rPr lang="en-US" sz="3200" kern="1200" dirty="0"/>
            <a:t>πα εκπαίδευσης και εξετάσ</a:t>
          </a:r>
          <a:r>
            <a:rPr lang="el-GR" sz="3200" kern="1200" dirty="0" err="1"/>
            <a:t>εων</a:t>
          </a:r>
          <a:endParaRPr lang="en-US" sz="3200" kern="1200" dirty="0"/>
        </a:p>
      </dsp:txBody>
      <dsp:txXfrm>
        <a:off x="4110672" y="472"/>
        <a:ext cx="3346456" cy="2007873"/>
      </dsp:txXfrm>
    </dsp:sp>
    <dsp:sp modelId="{EE52AAD3-F6DA-4858-B93C-7890B18019FB}">
      <dsp:nvSpPr>
        <dsp:cNvPr id="0" name=""/>
        <dsp:cNvSpPr/>
      </dsp:nvSpPr>
      <dsp:spPr>
        <a:xfrm>
          <a:off x="2270121" y="2342991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Προώθηση της γαλλικής γλώσσας και κουλτούρας</a:t>
          </a:r>
        </a:p>
      </dsp:txBody>
      <dsp:txXfrm>
        <a:off x="2270121" y="2342991"/>
        <a:ext cx="3346456" cy="20078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3DB9A-256E-426E-ACF8-5F4EE0AACBED}">
      <dsp:nvSpPr>
        <dsp:cNvPr id="0" name=""/>
        <dsp:cNvSpPr/>
      </dsp:nvSpPr>
      <dsp:spPr>
        <a:xfrm>
          <a:off x="0" y="18268"/>
          <a:ext cx="5365510" cy="167821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Υψηλή αυτονομία των σχολείων</a:t>
          </a:r>
        </a:p>
      </dsp:txBody>
      <dsp:txXfrm>
        <a:off x="81924" y="100192"/>
        <a:ext cx="5201662" cy="1514370"/>
      </dsp:txXfrm>
    </dsp:sp>
    <dsp:sp modelId="{27F3928B-1F04-4F32-AB3D-C4AEF299CDA3}">
      <dsp:nvSpPr>
        <dsp:cNvPr id="0" name=""/>
        <dsp:cNvSpPr/>
      </dsp:nvSpPr>
      <dsp:spPr>
        <a:xfrm>
          <a:off x="0" y="1782887"/>
          <a:ext cx="5365510" cy="1678218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Προώθηση καινοτομιών στην εκπαίδευση</a:t>
          </a:r>
        </a:p>
      </dsp:txBody>
      <dsp:txXfrm>
        <a:off x="81924" y="1864811"/>
        <a:ext cx="5201662" cy="1514370"/>
      </dsp:txXfrm>
    </dsp:sp>
    <dsp:sp modelId="{628E657F-90FB-4373-ABD7-8E2379504044}">
      <dsp:nvSpPr>
        <dsp:cNvPr id="0" name=""/>
        <dsp:cNvSpPr/>
      </dsp:nvSpPr>
      <dsp:spPr>
        <a:xfrm>
          <a:off x="0" y="3547505"/>
          <a:ext cx="5365510" cy="1678218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Πολιτική ενσωμάτωσης για μαθητές με διαφορετικές ανάγκες</a:t>
          </a:r>
        </a:p>
      </dsp:txBody>
      <dsp:txXfrm>
        <a:off x="81924" y="3629429"/>
        <a:ext cx="5201662" cy="15143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E127B6-7C1C-430F-B1C1-BD36EF8A3EF8}">
      <dsp:nvSpPr>
        <dsp:cNvPr id="0" name=""/>
        <dsp:cNvSpPr/>
      </dsp:nvSpPr>
      <dsp:spPr>
        <a:xfrm>
          <a:off x="0" y="682946"/>
          <a:ext cx="4941945" cy="123317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Προώθηση ίσων ευκαιριών στην εκπαίδευση</a:t>
          </a:r>
        </a:p>
      </dsp:txBody>
      <dsp:txXfrm>
        <a:off x="60199" y="743145"/>
        <a:ext cx="4821547" cy="1112781"/>
      </dsp:txXfrm>
    </dsp:sp>
    <dsp:sp modelId="{F46D0360-34A9-459D-977D-7D7A0EBBD0C2}">
      <dsp:nvSpPr>
        <dsp:cNvPr id="0" name=""/>
        <dsp:cNvSpPr/>
      </dsp:nvSpPr>
      <dsp:spPr>
        <a:xfrm>
          <a:off x="0" y="2005406"/>
          <a:ext cx="4941945" cy="1233179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- </a:t>
          </a:r>
          <a:r>
            <a:rPr lang="en-US" sz="3100" kern="1200" dirty="0" err="1"/>
            <a:t>Μείωση</a:t>
          </a:r>
          <a:r>
            <a:rPr lang="en-US" sz="3100" kern="1200" dirty="0"/>
            <a:t> </a:t>
          </a:r>
          <a:r>
            <a:rPr lang="el-GR" sz="3100" kern="1200" dirty="0"/>
            <a:t>της σχολικής </a:t>
          </a:r>
          <a:r>
            <a:rPr lang="el-GR" sz="3100" kern="1200" dirty="0" err="1"/>
            <a:t>διαροής</a:t>
          </a:r>
          <a:endParaRPr lang="en-US" sz="3100" kern="1200" dirty="0"/>
        </a:p>
      </dsp:txBody>
      <dsp:txXfrm>
        <a:off x="60199" y="2065605"/>
        <a:ext cx="4821547" cy="1112781"/>
      </dsp:txXfrm>
    </dsp:sp>
    <dsp:sp modelId="{ECAFC6CD-8666-4E3A-ADCC-DFF0F23374F7}">
      <dsp:nvSpPr>
        <dsp:cNvPr id="0" name=""/>
        <dsp:cNvSpPr/>
      </dsp:nvSpPr>
      <dsp:spPr>
        <a:xfrm>
          <a:off x="0" y="3327866"/>
          <a:ext cx="4941945" cy="123317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Ενσωμάτωση ψηφιακών μέσων μάθησης</a:t>
          </a:r>
        </a:p>
      </dsp:txBody>
      <dsp:txXfrm>
        <a:off x="60199" y="3388065"/>
        <a:ext cx="4821547" cy="11127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EC590B-3306-47E9-BD67-97F3F7616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1714" cy="6858000"/>
            <a:chOff x="651279" y="598259"/>
            <a:chExt cx="10889442" cy="5680742"/>
          </a:xfrm>
        </p:grpSpPr>
        <p:sp>
          <p:nvSpPr>
            <p:cNvPr id="11" name="Color">
              <a:extLst>
                <a:ext uri="{FF2B5EF4-FFF2-40B4-BE49-F238E27FC236}">
                  <a16:creationId xmlns:a16="http://schemas.microsoft.com/office/drawing/2014/main" id="{54F87DBC-E43C-4CE4-A8C5-61E3D681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">
              <a:extLst>
                <a:ext uri="{FF2B5EF4-FFF2-40B4-BE49-F238E27FC236}">
                  <a16:creationId xmlns:a16="http://schemas.microsoft.com/office/drawing/2014/main" id="{CD39A88A-7F84-4ACA-877B-E28BC26CD8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47AAF5E-1692-48C9-98FB-6432BF0BC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F36A26D-E71D-4663-B197-8B7BFA37A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A821CEB-DA96-4952-93B9-81F9C42BA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C8EDE0-D69B-4F65-9AB7-DDE7EAD78E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46F0982-BF10-4BF6-842A-F631654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B313509-2128-42CA-81B6-C9EC23E44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589188C-E06E-4F8A-BDD1-02ADF1408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B4E610F-FCD0-483F-B9F2-6DF2C28FE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2281" y="666351"/>
            <a:ext cx="7918803" cy="3044335"/>
          </a:xfrm>
        </p:spPr>
        <p:txBody>
          <a:bodyPr anchor="b">
            <a:normAutofit/>
          </a:bodyPr>
          <a:lstStyle/>
          <a:p>
            <a:r>
              <a:rPr lang="el-GR" sz="4200" dirty="0">
                <a:solidFill>
                  <a:schemeClr val="bg1"/>
                </a:solidFill>
              </a:rPr>
              <a:t>Παιδαγωγική Ανάπτυξη</a:t>
            </a:r>
            <a:r>
              <a:rPr lang="en-US" sz="4200" dirty="0">
                <a:solidFill>
                  <a:schemeClr val="bg1"/>
                </a:solidFill>
              </a:rPr>
              <a:t> </a:t>
            </a:r>
            <a:r>
              <a:rPr lang="el-GR" sz="4200" dirty="0">
                <a:solidFill>
                  <a:schemeClr val="bg1"/>
                </a:solidFill>
              </a:rPr>
              <a:t>του Σχολείου και Εκπαιδευτικές Πολιτικές στην ΕΕ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2281" y="3866064"/>
            <a:ext cx="7918803" cy="2234485"/>
          </a:xfrm>
        </p:spPr>
        <p:txBody>
          <a:bodyPr anchor="t">
            <a:normAutofit/>
          </a:bodyPr>
          <a:lstStyle/>
          <a:p>
            <a:r>
              <a:rPr lang="el-GR">
                <a:solidFill>
                  <a:schemeClr val="bg1"/>
                </a:solidFill>
              </a:rPr>
              <a:t>Παρουσίαση για την Παιδαγωγική Ανάπτυξη και την Εφαρμογή της σε Χώρες της ΕΕ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907E470A-25F4-47D0-8FEC-EE9FD606B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6220E63-99E1-482A-A0A6-B47EB4BF8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36" y="0"/>
            <a:ext cx="9141711" cy="6858000"/>
            <a:chOff x="-2848" y="0"/>
            <a:chExt cx="12188949" cy="6858000"/>
          </a:xfrm>
        </p:grpSpPr>
        <p:sp>
          <p:nvSpPr>
            <p:cNvPr id="11" name="Color Cover">
              <a:extLst>
                <a:ext uri="{FF2B5EF4-FFF2-40B4-BE49-F238E27FC236}">
                  <a16:creationId xmlns:a16="http://schemas.microsoft.com/office/drawing/2014/main" id="{F8610896-EA5E-4BE8-8398-C1AFC0490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 Cover">
              <a:extLst>
                <a:ext uri="{FF2B5EF4-FFF2-40B4-BE49-F238E27FC236}">
                  <a16:creationId xmlns:a16="http://schemas.microsoft.com/office/drawing/2014/main" id="{F44E9794-9C4B-427F-BB50-89D893347D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618EE54-271A-4FE8-B6B3-D0FCF55A7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8459" y="598259"/>
            <a:ext cx="8167081" cy="5680742"/>
            <a:chOff x="651279" y="598259"/>
            <a:chExt cx="10889442" cy="5680742"/>
          </a:xfrm>
        </p:grpSpPr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ECA6F781-4382-4525-9DA8-9D66605F87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209C186B-2883-498E-A176-6B60F8B51B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3" y="0"/>
            <a:ext cx="9141717" cy="6858000"/>
            <a:chOff x="0" y="0"/>
            <a:chExt cx="12188952" cy="685800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238" y="891712"/>
            <a:ext cx="3582162" cy="5160789"/>
          </a:xfrm>
        </p:spPr>
        <p:txBody>
          <a:bodyPr anchor="ctr">
            <a:normAutofit/>
          </a:bodyPr>
          <a:lstStyle/>
          <a:p>
            <a:pPr algn="l"/>
            <a:r>
              <a:rPr lang="el-GR" sz="4200" dirty="0">
                <a:solidFill>
                  <a:schemeClr val="bg1"/>
                </a:solidFill>
              </a:rPr>
              <a:t>Ορισμός της Παιδαγωγικής Ανάπτυξης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594" y="1142999"/>
            <a:ext cx="4320294" cy="4909503"/>
          </a:xfrm>
        </p:spPr>
        <p:txBody>
          <a:bodyPr anchor="ctr">
            <a:normAutofit/>
          </a:bodyPr>
          <a:lstStyle/>
          <a:p>
            <a:pPr algn="just"/>
            <a:r>
              <a:rPr lang="el-GR" sz="2800" dirty="0">
                <a:solidFill>
                  <a:schemeClr val="bg1"/>
                </a:solidFill>
              </a:rPr>
              <a:t>Η παιδαγωγική ανάπτυξη περιλαμβάνει τη βελτίωση εκπαιδευτικών συστημάτων, διδακτικών μεθόδων και μαθησιακών περιβαλλόντων. Στοχεύει στην προσαρμογή των εκπαιδευτικών πρακτικών στις μεταβαλλόμενες ανάγκες της κοινωνίας.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rPr lang="el-GR" sz="3400"/>
              <a:t>Διαστάσεις της Παιδαγωγικής Ανάπτυξης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294F73-5616-6985-27A7-A98FD4FF35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846244"/>
              </p:ext>
            </p:extLst>
          </p:nvPr>
        </p:nvGraphicFramePr>
        <p:xfrm>
          <a:off x="3582547" y="819369"/>
          <a:ext cx="4941945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rPr lang="el-GR" sz="3400" dirty="0"/>
              <a:t>Σκανδιναβία: Έμφαση στην Ενσωμάτωση και στην Εξατομίκευση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DD81FD9-DF43-948A-EB5E-3FCFDC4A08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081846"/>
              </p:ext>
            </p:extLst>
          </p:nvPr>
        </p:nvGraphicFramePr>
        <p:xfrm>
          <a:off x="3244753" y="206831"/>
          <a:ext cx="5898102" cy="6531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rPr lang="el-GR" sz="3100" dirty="0"/>
              <a:t>Γερμανία: Εκπαίδευση και Επαγγελματική Κατάρτιση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85BE400-1789-4E9A-D651-7E2B8D39FB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778590"/>
              </p:ext>
            </p:extLst>
          </p:nvPr>
        </p:nvGraphicFramePr>
        <p:xfrm>
          <a:off x="3582547" y="819369"/>
          <a:ext cx="4941945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E69CED4-9C18-866A-1D82-6808CC8E1D5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12414" r="1585" b="-1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dirty="0"/>
              <a:t>Γαλλία: Συγκεντρωτικό Σύστημα και Τυποποιημένο Περιεχόμενο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9A061FF0-BE38-8C3B-448A-9C528DEE86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83260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t>Ολλανδία: Ποικιλία και Αυτονομία Σχολείων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6574916-3F32-3CEA-A7AF-B1C0CACA9C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4242135"/>
              </p:ext>
            </p:extLst>
          </p:nvPr>
        </p:nvGraphicFramePr>
        <p:xfrm>
          <a:off x="3582547" y="819369"/>
          <a:ext cx="536551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43" y="709375"/>
            <a:ext cx="8035257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084243" y="1789005"/>
            <a:ext cx="5413238" cy="3244751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725" y="675564"/>
            <a:ext cx="2707375" cy="5204085"/>
          </a:xfrm>
        </p:spPr>
        <p:txBody>
          <a:bodyPr>
            <a:normAutofit/>
          </a:bodyPr>
          <a:lstStyle/>
          <a:p>
            <a:r>
              <a:rPr lang="el-GR" sz="2800"/>
              <a:t>Ισπανία και Ιταλία: Μεταρρυθμίσεις για Ίσες Ευκαιρίες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524492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9144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6F6289-65E5-620C-0045-35B283FF0F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5504296"/>
              </p:ext>
            </p:extLst>
          </p:nvPr>
        </p:nvGraphicFramePr>
        <p:xfrm>
          <a:off x="3582547" y="819369"/>
          <a:ext cx="4941945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l-GR" sz="3100">
                <a:solidFill>
                  <a:srgbClr val="FFFFFF"/>
                </a:solidFill>
              </a:rPr>
              <a:t>Συμπέρασμα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t>Η παιδαγωγική ανάπτυξη στην ΕΕ διαφέρει ανάλογα με τη χώρα, αλλά υπάρχει κοινή τάση προς πιο συμπεριληπτική και εξατομικευμένη εκπαίδευση, ψηφιοποίηση και προσαρμογή στις κοινωνικές και οικονομικές αλλαγές.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6A22DB7-1F43-436F-B5CA-413C4586FD1A}">
  <we:reference id="wa200005566" version="3.0.0.2" store="el-GR" storeType="OMEX"/>
  <we:alternateReferences>
    <we:reference id="WA200005566" version="3.0.0.2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1729</TotalTime>
  <Words>251</Words>
  <Application>Microsoft Office PowerPoint</Application>
  <PresentationFormat>Προβολή στην οθόνη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Παιδαγωγική Ανάπτυξη του Σχολείου και Εκπαιδευτικές Πολιτικές στην ΕΕ</vt:lpstr>
      <vt:lpstr>Ορισμός της Παιδαγωγικής Ανάπτυξης</vt:lpstr>
      <vt:lpstr>Διαστάσεις της Παιδαγωγικής Ανάπτυξης</vt:lpstr>
      <vt:lpstr>Σκανδιναβία: Έμφαση στην Ενσωμάτωση και στην Εξατομίκευση</vt:lpstr>
      <vt:lpstr>Γερμανία: Εκπαίδευση και Επαγγελματική Κατάρτιση</vt:lpstr>
      <vt:lpstr>Γαλλία: Συγκεντρωτικό Σύστημα και Τυποποιημένο Περιεχόμενο</vt:lpstr>
      <vt:lpstr>Ολλανδία: Ποικιλία και Αυτονομία Σχολείων</vt:lpstr>
      <vt:lpstr>Ισπανία και Ιταλία: Μεταρρυθμίσεις για Ίσες Ευκαιρίες</vt:lpstr>
      <vt:lpstr>Συμπέρασμα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christos govaris</dc:creator>
  <cp:keywords/>
  <dc:description>generated using python-pptx</dc:description>
  <cp:lastModifiedBy>Hristos GOVARIS</cp:lastModifiedBy>
  <cp:revision>7</cp:revision>
  <dcterms:created xsi:type="dcterms:W3CDTF">2013-01-27T09:14:16Z</dcterms:created>
  <dcterms:modified xsi:type="dcterms:W3CDTF">2024-11-24T10:53:55Z</dcterms:modified>
  <cp:category/>
</cp:coreProperties>
</file>