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937D2-972F-458D-A2E5-50874E91C2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AA0806-7778-4A65-948C-2F4BA73A4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0F8FF-95C8-43D6-A83E-CFA05D92D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C930A-D3B6-4E35-9600-25DFB0629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817E5-5DC4-4E6B-A650-A892CBD8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6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40206-95D0-4BF6-A33C-0B35CBA79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3DE687-80C6-4A1D-8B1E-4F6D5B356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43AFF-B2AD-4ED7-8BBC-A9C535B88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35787-01EC-4300-AD7A-C00041CD2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C2B0D-14DB-491B-9E41-66CA23295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61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9C4EE7-1EB4-4D32-B5DC-53BE2253E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42DE8C-DE60-43EC-9B10-026843DDC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9F311-BC9A-4040-8F37-7DE999DF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6A7B1-54F0-43FD-A8CF-1F570A0C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9FAA0-45F8-4110-85EB-CF4D61DB0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2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BE66F-8837-40C9-8D01-E6C215F56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BD2AB-FBC4-46D5-98FA-A0C2066C5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C71E5-7D8C-494E-9EBC-49F3947B4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DE6AD-7926-43B4-89C7-20F37F5C2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15A2E-1071-496B-B122-0E4AA0C92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1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498C5-AB85-4E59-8E67-38D29BB1C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9A35B-D87E-4504-8DCE-550C6B5CF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41CF3-0EA8-4AC0-82DE-7F620037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032A0-E4F0-43A6-BA78-740EDECDE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D0814-C76E-4BE4-BD54-DA6F976B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5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BBFC-4F3F-4FCD-89BD-9DE4A04D7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77DC2-BD3C-477A-BC70-61CAEBE07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7C313-BC6F-4C5D-96E2-8341E8BA4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BA0DD-F2A7-43D6-8213-AB65DC235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BE169-1EDC-4C0B-80CE-CCB9D6364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B2D3E8-907A-43B9-BFE2-C5BB3CFCC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8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E82F3-0587-4769-80F6-BBB6548A5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2E235-6A99-4F97-A12B-68B1B1FEE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31336-51C1-45D2-87A9-ECF528E77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02B2CB-D621-4703-AF49-48D1C59A1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4FB17A-D77D-4AAE-BCCB-80578D534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79B07-C1D6-451C-BA12-E4047D4E7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C11E73-0C27-4908-AF74-665B79FA9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C945A-C072-44E8-B2CD-5D0FE660A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8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EDC69-4C83-446C-9B70-C216879F2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EC94EB-E960-428B-AAE5-B9D59A08F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66A0A8-8EF5-4FE2-BC1C-968EB76F6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61835E-0E3A-4C1F-9A5B-E6C2E6FF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6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3F9F21-63E9-44FC-BB7C-043603A27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22E525-E7D7-4612-9ACF-EE9F36C2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7B6483-42C2-4279-8F23-BC3935B8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84134-27FD-4D76-8B2B-118B77FE7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51A34-E2F7-4535-882E-C01B87E2E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85913-652F-4C74-BE3D-F22712C7F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9D650-F6EC-4F9D-9458-10F3DF53E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6B5B45-937D-4C07-9F9D-7F0AF4423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A41BD6-D5C9-4671-B9FD-BFFBFC847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7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46253-576D-49B1-9D8E-EF876C50E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CA81A4-0D04-4609-9B86-07A3626FEE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4A115D-6A78-49D8-9A27-BEBAF2705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C7DE97-D765-463A-AD10-E1063F6E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78F61-4930-4800-8121-0E923216D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ACB30-09DA-45A0-B7AE-FA1023B2F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1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FD6E7-6941-42D8-A890-1D1338B52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7FEB1-5697-474C-8CC4-08F54C5E3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AC135-11E3-42DD-8FB2-E662A4D52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3F590-FD47-434D-9411-E7DAFA3F30F2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3858-9AA1-4D0E-BECD-B28E2070F6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48BD2-5FEC-4FED-9F96-6CAD16DB0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8915A-22D8-473C-8F2E-6388331B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8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ticulate.com/360" TargetMode="External"/><Relationship Id="rId2" Type="http://schemas.openxmlformats.org/officeDocument/2006/relationships/hyperlink" Target="https://dasoprostasia.gr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ommunity.articulate.com/discussions/building-better-courses/my-last-project-k-12-greek-articulate-storylin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76FE07-A095-4808-A92B-A3CE03E5B996}"/>
              </a:ext>
            </a:extLst>
          </p:cNvPr>
          <p:cNvSpPr txBox="1"/>
          <p:nvPr/>
        </p:nvSpPr>
        <p:spPr>
          <a:xfrm>
            <a:off x="2557254" y="24186"/>
            <a:ext cx="69501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Εκπαιδευτικό υλικό – Εργαλεία - ΤΠΕ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288468-0FD3-4C77-8334-77B08B39958B}"/>
              </a:ext>
            </a:extLst>
          </p:cNvPr>
          <p:cNvSpPr txBox="1"/>
          <p:nvPr/>
        </p:nvSpPr>
        <p:spPr>
          <a:xfrm>
            <a:off x="950388" y="2156187"/>
            <a:ext cx="102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D53C69-E5C8-41E7-B993-89E7F81C2442}"/>
              </a:ext>
            </a:extLst>
          </p:cNvPr>
          <p:cNvSpPr txBox="1"/>
          <p:nvPr/>
        </p:nvSpPr>
        <p:spPr>
          <a:xfrm>
            <a:off x="5983990" y="2031501"/>
            <a:ext cx="49283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AUTHORING TOOLS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19E7E1-B0F9-43D0-B14D-41118717CA3B}"/>
              </a:ext>
            </a:extLst>
          </p:cNvPr>
          <p:cNvSpPr txBox="1"/>
          <p:nvPr/>
        </p:nvSpPr>
        <p:spPr>
          <a:xfrm>
            <a:off x="3752658" y="1215512"/>
            <a:ext cx="49283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Σχέδιο Μαθήματος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4A8D5D-A9B5-48E1-8FDB-CE6CCB752B3E}"/>
              </a:ext>
            </a:extLst>
          </p:cNvPr>
          <p:cNvSpPr txBox="1"/>
          <p:nvPr/>
        </p:nvSpPr>
        <p:spPr>
          <a:xfrm>
            <a:off x="3467444" y="543458"/>
            <a:ext cx="4509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Instructional Designer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D28AA4-69FB-48FD-81EC-5FBE90D2CF35}"/>
              </a:ext>
            </a:extLst>
          </p:cNvPr>
          <p:cNvSpPr txBox="1"/>
          <p:nvPr/>
        </p:nvSpPr>
        <p:spPr>
          <a:xfrm>
            <a:off x="3330397" y="2910812"/>
            <a:ext cx="49283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Captivate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Storyline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(Articulate)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7ED38A-23C5-4AE8-BC41-D16276991170}"/>
              </a:ext>
            </a:extLst>
          </p:cNvPr>
          <p:cNvSpPr txBox="1"/>
          <p:nvPr/>
        </p:nvSpPr>
        <p:spPr>
          <a:xfrm>
            <a:off x="8077226" y="2910812"/>
            <a:ext cx="41352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Evolve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Rise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(Articulate)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41209B-9EA9-44C5-900F-DB047F06C663}"/>
              </a:ext>
            </a:extLst>
          </p:cNvPr>
          <p:cNvSpPr txBox="1"/>
          <p:nvPr/>
        </p:nvSpPr>
        <p:spPr>
          <a:xfrm>
            <a:off x="6546876" y="4235583"/>
            <a:ext cx="30607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Camtasia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Video Pad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Snagit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Photoshop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Vyong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86F235-EDCF-4DA8-860B-850659A6D454}"/>
              </a:ext>
            </a:extLst>
          </p:cNvPr>
          <p:cNvSpPr txBox="1"/>
          <p:nvPr/>
        </p:nvSpPr>
        <p:spPr>
          <a:xfrm>
            <a:off x="450251" y="2984862"/>
            <a:ext cx="15279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B7F20E-EF68-4F07-9910-10E1A0C0DB93}"/>
              </a:ext>
            </a:extLst>
          </p:cNvPr>
          <p:cNvSpPr txBox="1"/>
          <p:nvPr/>
        </p:nvSpPr>
        <p:spPr>
          <a:xfrm>
            <a:off x="450251" y="3569637"/>
            <a:ext cx="1755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Meridian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C6366D-E0EE-4C63-A798-C0BDC56CB87D}"/>
              </a:ext>
            </a:extLst>
          </p:cNvPr>
          <p:cNvSpPr txBox="1"/>
          <p:nvPr/>
        </p:nvSpPr>
        <p:spPr>
          <a:xfrm>
            <a:off x="459673" y="4197575"/>
            <a:ext cx="22349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Blackboard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6EF5232-6704-47B6-8500-B11C312A7499}"/>
              </a:ext>
            </a:extLst>
          </p:cNvPr>
          <p:cNvSpPr txBox="1"/>
          <p:nvPr/>
        </p:nvSpPr>
        <p:spPr>
          <a:xfrm>
            <a:off x="353420" y="6266881"/>
            <a:ext cx="102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LMS</a:t>
            </a:r>
          </a:p>
        </p:txBody>
      </p:sp>
    </p:spTree>
    <p:extLst>
      <p:ext uri="{BB962C8B-B14F-4D97-AF65-F5344CB8AC3E}">
        <p14:creationId xmlns:p14="http://schemas.microsoft.com/office/powerpoint/2010/main" val="391397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4FC19E-67D7-75C1-46FF-40CA7DBBA60B}"/>
              </a:ext>
            </a:extLst>
          </p:cNvPr>
          <p:cNvSpPr txBox="1"/>
          <p:nvPr/>
        </p:nvSpPr>
        <p:spPr>
          <a:xfrm>
            <a:off x="236724" y="76747"/>
            <a:ext cx="9628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Πρόταση για κατασκευή εκπαιδευτικού υλικού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C5EBC3-57C7-615D-BE48-64B241BA54CB}"/>
              </a:ext>
            </a:extLst>
          </p:cNvPr>
          <p:cNvSpPr txBox="1"/>
          <p:nvPr/>
        </p:nvSpPr>
        <p:spPr>
          <a:xfrm>
            <a:off x="236724" y="809435"/>
            <a:ext cx="9628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Οι εθελοντές δασοπροστασίας του δήμου Καισαριανής στην Αθήνα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https://dasoprostasia.gr/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και συγκεκριμένα ο </a:t>
            </a:r>
          </a:p>
          <a:p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Έγραψαν ένα βιβλίο βασικής εκπαίδευσης για τους εθελοντές με τίτλο ΕΓΧΕΙΡΙΔΙΟ </a:t>
            </a:r>
          </a:p>
          <a:p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ΔΑΣΟΠΡΟΣΤΑΣΙΑΣ. Αυτό θα μπορούσε να γίνει σε μορφή </a:t>
            </a:r>
            <a:r>
              <a:rPr lang="el-GR" sz="2000" dirty="0" err="1">
                <a:latin typeface="Arial" panose="020B0604020202020204" pitchFamily="34" charset="0"/>
                <a:cs typeface="Arial" panose="020B0604020202020204" pitchFamily="34" charset="0"/>
              </a:rPr>
              <a:t>πολυμεσική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ώστε να είναι ευκολότερα </a:t>
            </a:r>
            <a:r>
              <a:rPr lang="el-GR" sz="2000" dirty="0" err="1">
                <a:latin typeface="Arial" panose="020B0604020202020204" pitchFamily="34" charset="0"/>
                <a:cs typeface="Arial" panose="020B0604020202020204" pitchFamily="34" charset="0"/>
              </a:rPr>
              <a:t>προσβάσιμο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. Ο </a:t>
            </a:r>
            <a:r>
              <a:rPr lang="el-GR" sz="2000" dirty="0" err="1">
                <a:latin typeface="Arial" panose="020B0604020202020204" pitchFamily="34" charset="0"/>
                <a:cs typeface="Arial" panose="020B0604020202020204" pitchFamily="34" charset="0"/>
              </a:rPr>
              <a:t>άνθρώπος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που είναι υπεύθυνος για </a:t>
            </a:r>
            <a:r>
              <a:rPr lang="el-GR" sz="2000" dirty="0" err="1">
                <a:latin typeface="Arial" panose="020B0604020202020204" pitchFamily="34" charset="0"/>
                <a:cs typeface="Arial" panose="020B0604020202020204" pitchFamily="34" charset="0"/>
              </a:rPr>
              <a:t>για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αυτό είναι ο κύριος </a:t>
            </a:r>
            <a:r>
              <a:rPr lang="el-GR" sz="2000" dirty="0" err="1">
                <a:latin typeface="Arial" panose="020B0604020202020204" pitchFamily="34" charset="0"/>
                <a:cs typeface="Arial" panose="020B0604020202020204" pitchFamily="34" charset="0"/>
              </a:rPr>
              <a:t>Εξαρχόπουλος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6932906420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094C23-3E88-8AA0-266F-C0F2DB3C84E3}"/>
              </a:ext>
            </a:extLst>
          </p:cNvPr>
          <p:cNvSpPr txBox="1"/>
          <p:nvPr/>
        </p:nvSpPr>
        <p:spPr>
          <a:xfrm>
            <a:off x="236723" y="2986189"/>
            <a:ext cx="96284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Κατεβάστε το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Articulate 360 free trial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δωρεάν για 30 ημέρες.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https://articulate.com/360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Διαλέξετε ένα πρότυπο από το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Rise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και μεταφέρετε κείμενα και εικόνες στη μορφή που δείχνουν καλύτερα στο εργαλείο αυτό.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αγορά μιας άδειας για ακαδημαϊκή χρήση είναι $549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Αν πάτε στο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E-Learning Heroes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έχουν παραδείγματα και δωρεάν μαθήματα. Βρήκα και έναν από Ελλάδα τον Γιάννη </a:t>
            </a:r>
            <a:r>
              <a:rPr lang="el-GR" sz="2000" dirty="0" err="1">
                <a:latin typeface="Arial" panose="020B0604020202020204" pitchFamily="34" charset="0"/>
                <a:cs typeface="Arial" panose="020B0604020202020204" pitchFamily="34" charset="0"/>
              </a:rPr>
              <a:t>Σουδιά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που είχε ανεβάσει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αυτά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32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166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Angelo Athens</dc:creator>
  <cp:lastModifiedBy>Evangelos Athanasopoulos</cp:lastModifiedBy>
  <cp:revision>2</cp:revision>
  <dcterms:created xsi:type="dcterms:W3CDTF">2023-01-11T15:56:56Z</dcterms:created>
  <dcterms:modified xsi:type="dcterms:W3CDTF">2023-01-13T14:25:45Z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A628CFEE-2495-46A9-A624-988C1C1EAF95</vt:lpwstr>
  </property>
  <property fmtid="{D5CDD505-2E9C-101B-9397-08002B2CF9AE}" pid="3" name="ArticulatePath">
    <vt:lpwstr>Presentation1</vt:lpwstr>
  </property>
</Properties>
</file>