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8" r:id="rId3"/>
    <p:sldId id="282" r:id="rId4"/>
    <p:sldId id="272" r:id="rId5"/>
    <p:sldId id="273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EBAE4F-C4B0-490F-B005-BBDCDBFD4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7820156-4933-479C-974B-2A1478F49E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CE3DE2-3743-488A-92D8-53CC4CA68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62B9BF4-8FA4-4AB9-8A34-501A40A63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CB0F95E-3B83-412F-904C-F31B3AFFE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472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454BC3-4547-487D-B18A-D9F325BBA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E637945-576C-4466-AED3-CBCBEFBCEB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A1869A4-4511-4FD8-8D87-36790B5E9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AB39DEB-AE7D-4164-86D1-FE28D7DD7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0C7A026-29B5-47C7-A063-F06A902B4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854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4297235-5672-4DF2-AA19-22BAA223C5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3B14D19-1D8D-48EE-AAD5-74F65D58C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F36C25B-52ED-4977-B5F5-D711EF1BB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9F3865A-8D1B-49BB-A16D-E48DE3F59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C1C4341-AC86-4B1A-831C-8F7D0912F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067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4DF73B-28D3-4E26-BDD6-3970AAB0C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D4ECAFF-FA5E-469F-A57F-801EC5FDF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FC5B871-071F-457F-9E54-51B4F24D5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EFFEAA7-9A4A-4330-83EF-08A5DCB0F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A7B061-39B5-469D-9189-1FE46991E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641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0DE12D-0C9A-4B34-AA5E-8F39CCBCB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F340304-11F8-458E-869D-707685BC0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7CF1CDE-E50A-48BB-9B51-212AF8511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8FF7224-5E5F-4721-AB40-1ED391751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C32B037-112A-46B4-9BE2-796713FD8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7315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C2EA6D-DE92-4D08-87A7-0BCD1F907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31AC2E-C062-4924-9ED6-DA70D73B98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6F42979-DC73-459E-A6DD-C32C640A9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200F1E8-EA2D-4DE4-A092-B220BAE1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AAE0862-26AB-4ED2-B96A-A7F0BF22D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F4D49CA-5E78-4463-8047-55DC75C3A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3269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B86FEF-A1F8-4DF3-8843-217BF9A0F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CF7F8D7-A1AB-4D36-81D8-F82C3E34D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20A2BA5-8B81-4CA8-B5FC-D598677AF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B85C848-616B-448B-9B39-7C8FFDE3D8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4F7D3A8-7432-472F-AC9B-717A083723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A3C27ED-6048-429B-856B-13BB1BBE6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0AEE49C-67D2-4CFE-B713-AF3FDC854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17E0840-C295-4044-92D9-72C7A341D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188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0E4312-B0EE-4F79-9D5B-D23EC6EA9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F07A608-30CB-4CA4-AD8A-59669CAD4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99979E2-07E2-4257-A585-07B581672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0555A5E-3FAC-4236-8271-5DF2DAD04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7711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0B77B68-F528-4FD1-8EE2-7E5C4070C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45BEC4C-0563-46FB-8571-F4A7E65FA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AB52931-6D5C-4984-871C-91DD4530A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8545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A10799-7B50-4EBF-B1AF-361EEC3F2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B2524E-FEFB-478B-A3E8-C3F53734E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EA5348E-C0EB-4C58-A269-3F8572DD7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00161A7-C12F-4403-BC55-FA39DB392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0271931-6138-4BE9-A59A-64BA5F28A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E30852A-CDD7-4713-BC3F-9011B877B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85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218BD7-41C3-4A5F-9581-B6D156BC2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78422C1-448E-4A58-B910-25C2492CC0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B49F2EC-F1D1-4B36-BB9B-A165CCEC6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3BC2EA8-2AAB-4576-B918-AD330033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F60A86C-224F-4AF3-85D0-D15AF6D56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75C159A-CE66-4BD1-BBBC-266527D34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355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13F395D-4EBE-48E0-A2CD-B1A52AACB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444792-29E4-48F4-8740-C4A32F393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C31CED7-2AE9-49EB-9891-C4584DA1EC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59DAD-2D1E-4D1E-B50F-419ECDD93A06}" type="datetimeFigureOut">
              <a:rPr lang="el-GR" smtClean="0"/>
              <a:t>19/10/2025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3CEC78E-734A-4A07-A5DB-C3B27852F7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DBC7818-3F27-40E8-A42F-A15DDFD72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855A8-7CC1-4FFB-B697-A02C0A0EDB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95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 descr="https://www.uth.gr/sites/default/files/contents/logos/UTH-logo-text-greek.jpg">
            <a:extLst>
              <a:ext uri="{FF2B5EF4-FFF2-40B4-BE49-F238E27FC236}">
                <a16:creationId xmlns:a16="http://schemas.microsoft.com/office/drawing/2014/main" id="{313F3105-B033-4154-83DA-68D4762BB6B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60" y="914400"/>
            <a:ext cx="4957892" cy="312070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FE625560-D5E1-4761-91A1-C3BC8207EFB5}"/>
              </a:ext>
            </a:extLst>
          </p:cNvPr>
          <p:cNvSpPr/>
          <p:nvPr/>
        </p:nvSpPr>
        <p:spPr>
          <a:xfrm>
            <a:off x="5679347" y="1452609"/>
            <a:ext cx="630852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l-G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ΕΡΓΑΣΤΗΡΙΑΚΗ ΑΣΚΗΣΗ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l-G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ΣΥΝΑΡΤΗΣΗ ΜΕΤΑΦΟΡΑΣ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l-GR" cap="smal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Σκοπος</a:t>
            </a:r>
            <a:r>
              <a:rPr lang="el-G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67995" algn="l"/>
              </a:tabLst>
            </a:pPr>
            <a:r>
              <a:rPr lang="el-G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Έννοια του μετασχηματισμού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Laplace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67995" algn="l"/>
              </a:tabLst>
            </a:pPr>
            <a:r>
              <a:rPr lang="el-G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Συνάρτηση μεταφοράς και εφαρμογές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l-GR" sz="2400" kern="1400" spc="25" dirty="0">
                <a:solidFill>
                  <a:srgbClr val="17365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l-GR" sz="2400" b="1" kern="1400" spc="2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ΔΙΔΑΣΚΟΝΤΕΣ</a:t>
            </a:r>
            <a:r>
              <a:rPr lang="el-GR" sz="2400" kern="1400" spc="2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l-GR" sz="2400" kern="1400" spc="25" dirty="0" smtClean="0">
                <a:highlight>
                  <a:srgbClr val="FF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ΤΣΙΡΟΠΟΥΛΟΣ ΖΗΣΗΣΕΠΙΚ.ΚΑΘΗΓΗΤΗΣ</a:t>
            </a:r>
            <a:endParaRPr lang="el-GR" sz="2400" kern="1400" spc="25" dirty="0"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l-GR" sz="2400" dirty="0">
                <a:highlight>
                  <a:srgbClr val="FF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ΚΑΡΑΝΙ</a:t>
            </a:r>
            <a:r>
              <a:rPr lang="el-G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ΚΑΣ  ΝΙΚΟΛΑΟΣ    ΕΔΙΠ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93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BF834EA-7CE6-4945-9546-8290FAF073AA}"/>
                  </a:ext>
                </a:extLst>
              </p:cNvPr>
              <p:cNvSpPr txBox="1"/>
              <p:nvPr/>
            </p:nvSpPr>
            <p:spPr>
              <a:xfrm>
                <a:off x="51908" y="15505"/>
                <a:ext cx="11980333" cy="36773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/>
                  <a:t>Ας δούμε τώρα τι γίνεται όταν οι πόλοι είναι θετικοί και ας δούμε τη συνάρτηση:</a:t>
                </a:r>
              </a:p>
              <a:p>
                <a:r>
                  <a:rPr lang="el-GR" dirty="0"/>
                  <a:t> </a:t>
                </a:r>
              </a:p>
              <a:p>
                <a:r>
                  <a:rPr lang="el-GR" dirty="0"/>
                  <a:t> </a:t>
                </a:r>
                <a:r>
                  <a:rPr lang="en-US" dirty="0"/>
                  <a:t>H</a:t>
                </a:r>
                <a:r>
                  <a:rPr lang="el-GR" dirty="0"/>
                  <a:t>(</a:t>
                </a:r>
                <a:r>
                  <a:rPr lang="en-US" dirty="0"/>
                  <a:t>s</a:t>
                </a:r>
                <a:r>
                  <a:rPr lang="el-GR" dirty="0"/>
                  <a:t>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endParaRPr lang="el-GR" dirty="0"/>
              </a:p>
              <a:p>
                <a:endParaRPr lang="el-GR" dirty="0"/>
              </a:p>
              <a:p>
                <a:r>
                  <a:rPr lang="el-GR" dirty="0"/>
                  <a:t> η οποία έχει κέρδος -1 και πόλο +1/2. </a:t>
                </a:r>
              </a:p>
              <a:p>
                <a:r>
                  <a:rPr lang="el-GR" dirty="0"/>
                  <a:t>Η μαθηματική έκφραση της εξόδου και η εικόνα έχουν ως εξής: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l-GR" i="1">
                          <a:latin typeface="Cambria Math" panose="02040503050406030204" pitchFamily="18" charset="0"/>
                        </a:rPr>
                        <m:t>=−1+</m:t>
                      </m:r>
                      <m:sSup>
                        <m:sSup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p>
                          <m:f>
                            <m:f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l-GR" i="1">
                                  <a:latin typeface="Cambria Math" panose="02040503050406030204" pitchFamily="18" charset="0"/>
                                </a:rPr>
                                <m:t> 2 </m:t>
                              </m:r>
                            </m:den>
                          </m:f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l-GR" i="1"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el-GR" dirty="0"/>
              </a:p>
              <a:p>
                <a:endParaRPr lang="el-GR" dirty="0"/>
              </a:p>
              <a:p>
                <a:r>
                  <a:rPr lang="el-GR" dirty="0"/>
                  <a:t>Αν βάλουμε όπου t την τιμή της </a:t>
                </a:r>
                <a:r>
                  <a:rPr lang="el-GR" dirty="0" err="1"/>
                  <a:t>σταθεράς</a:t>
                </a:r>
                <a:r>
                  <a:rPr lang="el-GR" dirty="0"/>
                  <a:t> χρόνου, δηλαδή Τ=2 έχουμε: </a:t>
                </a:r>
              </a:p>
              <a:p>
                <a:endParaRPr lang="el-GR" dirty="0"/>
              </a:p>
              <a:p>
                <a:r>
                  <a:rPr lang="el-GR" dirty="0"/>
                  <a:t>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l-GR" i="1">
                        <a:latin typeface="Cambria Math" panose="02040503050406030204" pitchFamily="18" charset="0"/>
                      </a:rPr>
                      <m:t>=−1+</m:t>
                    </m:r>
                    <m:sSup>
                      <m:sSup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l-GR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l-GR" i="1">
                        <a:latin typeface="Cambria Math" panose="02040503050406030204" pitchFamily="18" charset="0"/>
                      </a:rPr>
                      <m:t>=1,718</m:t>
                    </m:r>
                  </m:oMath>
                </a14:m>
                <a:endParaRPr lang="el-G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BF834EA-7CE6-4945-9546-8290FAF073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8" y="15505"/>
                <a:ext cx="11980333" cy="3677353"/>
              </a:xfrm>
              <a:prstGeom prst="rect">
                <a:avLst/>
              </a:prstGeom>
              <a:blipFill>
                <a:blip r:embed="rId2"/>
                <a:stretch>
                  <a:fillRect l="-458" t="-99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73841">
            <a:extLst>
              <a:ext uri="{FF2B5EF4-FFF2-40B4-BE49-F238E27FC236}">
                <a16:creationId xmlns:a16="http://schemas.microsoft.com/office/drawing/2014/main" id="{E4DC628B-9494-4CDE-AB44-EA83F6AF410A}"/>
              </a:ext>
            </a:extLst>
          </p:cNvPr>
          <p:cNvGrpSpPr/>
          <p:nvPr/>
        </p:nvGrpSpPr>
        <p:grpSpPr>
          <a:xfrm>
            <a:off x="-502496" y="3692858"/>
            <a:ext cx="4189023" cy="2741194"/>
            <a:chOff x="0" y="0"/>
            <a:chExt cx="4189346" cy="2741353"/>
          </a:xfrm>
        </p:grpSpPr>
        <p:sp>
          <p:nvSpPr>
            <p:cNvPr id="4" name="Rectangle 2715">
              <a:extLst>
                <a:ext uri="{FF2B5EF4-FFF2-40B4-BE49-F238E27FC236}">
                  <a16:creationId xmlns:a16="http://schemas.microsoft.com/office/drawing/2014/main" id="{F93521F2-DF71-4ABA-91C7-922955979125}"/>
                </a:ext>
              </a:extLst>
            </p:cNvPr>
            <p:cNvSpPr/>
            <p:nvPr/>
          </p:nvSpPr>
          <p:spPr>
            <a:xfrm>
              <a:off x="0" y="32308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Rectangle 2716">
              <a:extLst>
                <a:ext uri="{FF2B5EF4-FFF2-40B4-BE49-F238E27FC236}">
                  <a16:creationId xmlns:a16="http://schemas.microsoft.com/office/drawing/2014/main" id="{51769622-CDF3-46F6-9513-53CEB07E5AEB}"/>
                </a:ext>
              </a:extLst>
            </p:cNvPr>
            <p:cNvSpPr/>
            <p:nvPr/>
          </p:nvSpPr>
          <p:spPr>
            <a:xfrm>
              <a:off x="0" y="273100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Rectangle 2717">
              <a:extLst>
                <a:ext uri="{FF2B5EF4-FFF2-40B4-BE49-F238E27FC236}">
                  <a16:creationId xmlns:a16="http://schemas.microsoft.com/office/drawing/2014/main" id="{5FBE320F-F216-4B0C-852D-6EAE866FEF90}"/>
                </a:ext>
              </a:extLst>
            </p:cNvPr>
            <p:cNvSpPr/>
            <p:nvPr/>
          </p:nvSpPr>
          <p:spPr>
            <a:xfrm>
              <a:off x="0" y="513892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Rectangle 2718">
              <a:extLst>
                <a:ext uri="{FF2B5EF4-FFF2-40B4-BE49-F238E27FC236}">
                  <a16:creationId xmlns:a16="http://schemas.microsoft.com/office/drawing/2014/main" id="{4B70591D-DBFC-49B6-8EFF-AF191526F58E}"/>
                </a:ext>
              </a:extLst>
            </p:cNvPr>
            <p:cNvSpPr/>
            <p:nvPr/>
          </p:nvSpPr>
          <p:spPr>
            <a:xfrm>
              <a:off x="0" y="756208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Rectangle 2719">
              <a:extLst>
                <a:ext uri="{FF2B5EF4-FFF2-40B4-BE49-F238E27FC236}">
                  <a16:creationId xmlns:a16="http://schemas.microsoft.com/office/drawing/2014/main" id="{FD148A6F-E154-46D0-9AE1-0E20339E5A3E}"/>
                </a:ext>
              </a:extLst>
            </p:cNvPr>
            <p:cNvSpPr/>
            <p:nvPr/>
          </p:nvSpPr>
          <p:spPr>
            <a:xfrm>
              <a:off x="0" y="997000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Rectangle 2720">
              <a:extLst>
                <a:ext uri="{FF2B5EF4-FFF2-40B4-BE49-F238E27FC236}">
                  <a16:creationId xmlns:a16="http://schemas.microsoft.com/office/drawing/2014/main" id="{6D433328-3EF3-4939-8694-8740CA0EE568}"/>
                </a:ext>
              </a:extLst>
            </p:cNvPr>
            <p:cNvSpPr/>
            <p:nvPr/>
          </p:nvSpPr>
          <p:spPr>
            <a:xfrm>
              <a:off x="0" y="1237792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Rectangle 2721">
              <a:extLst>
                <a:ext uri="{FF2B5EF4-FFF2-40B4-BE49-F238E27FC236}">
                  <a16:creationId xmlns:a16="http://schemas.microsoft.com/office/drawing/2014/main" id="{403442F6-5CD3-4DF1-9EAC-71C4593C475B}"/>
                </a:ext>
              </a:extLst>
            </p:cNvPr>
            <p:cNvSpPr/>
            <p:nvPr/>
          </p:nvSpPr>
          <p:spPr>
            <a:xfrm>
              <a:off x="0" y="1478584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Rectangle 2722">
              <a:extLst>
                <a:ext uri="{FF2B5EF4-FFF2-40B4-BE49-F238E27FC236}">
                  <a16:creationId xmlns:a16="http://schemas.microsoft.com/office/drawing/2014/main" id="{D8979BB8-7060-40ED-BD93-BFF28EB9639D}"/>
                </a:ext>
              </a:extLst>
            </p:cNvPr>
            <p:cNvSpPr/>
            <p:nvPr/>
          </p:nvSpPr>
          <p:spPr>
            <a:xfrm>
              <a:off x="0" y="1719757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Rectangle 2723">
              <a:extLst>
                <a:ext uri="{FF2B5EF4-FFF2-40B4-BE49-F238E27FC236}">
                  <a16:creationId xmlns:a16="http://schemas.microsoft.com/office/drawing/2014/main" id="{7641FC2D-725A-4835-8890-2B483A5F3557}"/>
                </a:ext>
              </a:extLst>
            </p:cNvPr>
            <p:cNvSpPr/>
            <p:nvPr/>
          </p:nvSpPr>
          <p:spPr>
            <a:xfrm>
              <a:off x="0" y="1960549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Rectangle 2724">
              <a:extLst>
                <a:ext uri="{FF2B5EF4-FFF2-40B4-BE49-F238E27FC236}">
                  <a16:creationId xmlns:a16="http://schemas.microsoft.com/office/drawing/2014/main" id="{0BED1D1A-FF64-43DE-8D9C-652DAFC65483}"/>
                </a:ext>
              </a:extLst>
            </p:cNvPr>
            <p:cNvSpPr/>
            <p:nvPr/>
          </p:nvSpPr>
          <p:spPr>
            <a:xfrm>
              <a:off x="0" y="2201341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Rectangle 2725">
              <a:extLst>
                <a:ext uri="{FF2B5EF4-FFF2-40B4-BE49-F238E27FC236}">
                  <a16:creationId xmlns:a16="http://schemas.microsoft.com/office/drawing/2014/main" id="{8E2A6458-0F68-45BC-916D-73616A9DB0CB}"/>
                </a:ext>
              </a:extLst>
            </p:cNvPr>
            <p:cNvSpPr/>
            <p:nvPr/>
          </p:nvSpPr>
          <p:spPr>
            <a:xfrm>
              <a:off x="0" y="2442133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Shape 2760">
              <a:extLst>
                <a:ext uri="{FF2B5EF4-FFF2-40B4-BE49-F238E27FC236}">
                  <a16:creationId xmlns:a16="http://schemas.microsoft.com/office/drawing/2014/main" id="{1D3E07BD-C2C4-4214-B283-927D78E97D5C}"/>
                </a:ext>
              </a:extLst>
            </p:cNvPr>
            <p:cNvSpPr/>
            <p:nvPr/>
          </p:nvSpPr>
          <p:spPr>
            <a:xfrm>
              <a:off x="962254" y="54326"/>
              <a:ext cx="3004648" cy="0"/>
            </a:xfrm>
            <a:custGeom>
              <a:avLst/>
              <a:gdLst/>
              <a:ahLst/>
              <a:cxnLst/>
              <a:rect l="0" t="0" r="0" b="0"/>
              <a:pathLst>
                <a:path w="3004648">
                  <a:moveTo>
                    <a:pt x="0" y="0"/>
                  </a:moveTo>
                  <a:lnTo>
                    <a:pt x="3004648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" name="Shape 2761">
              <a:extLst>
                <a:ext uri="{FF2B5EF4-FFF2-40B4-BE49-F238E27FC236}">
                  <a16:creationId xmlns:a16="http://schemas.microsoft.com/office/drawing/2014/main" id="{8C6AC6C0-23E9-496F-A7CE-4232848F287A}"/>
                </a:ext>
              </a:extLst>
            </p:cNvPr>
            <p:cNvSpPr/>
            <p:nvPr/>
          </p:nvSpPr>
          <p:spPr>
            <a:xfrm>
              <a:off x="3967568" y="54326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7" name="Shape 2762">
              <a:extLst>
                <a:ext uri="{FF2B5EF4-FFF2-40B4-BE49-F238E27FC236}">
                  <a16:creationId xmlns:a16="http://schemas.microsoft.com/office/drawing/2014/main" id="{6FA96B7E-5B83-4C80-B773-AABF84603E1A}"/>
                </a:ext>
              </a:extLst>
            </p:cNvPr>
            <p:cNvSpPr/>
            <p:nvPr/>
          </p:nvSpPr>
          <p:spPr>
            <a:xfrm>
              <a:off x="962254" y="2340565"/>
              <a:ext cx="3004648" cy="0"/>
            </a:xfrm>
            <a:custGeom>
              <a:avLst/>
              <a:gdLst/>
              <a:ahLst/>
              <a:cxnLst/>
              <a:rect l="0" t="0" r="0" b="0"/>
              <a:pathLst>
                <a:path w="3004648">
                  <a:moveTo>
                    <a:pt x="0" y="0"/>
                  </a:moveTo>
                  <a:lnTo>
                    <a:pt x="3004648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8" name="Shape 2763">
              <a:extLst>
                <a:ext uri="{FF2B5EF4-FFF2-40B4-BE49-F238E27FC236}">
                  <a16:creationId xmlns:a16="http://schemas.microsoft.com/office/drawing/2014/main" id="{26C519EB-6F20-4B28-9CB6-75F86661305D}"/>
                </a:ext>
              </a:extLst>
            </p:cNvPr>
            <p:cNvSpPr/>
            <p:nvPr/>
          </p:nvSpPr>
          <p:spPr>
            <a:xfrm>
              <a:off x="3967568" y="2340565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Shape 2764">
              <a:extLst>
                <a:ext uri="{FF2B5EF4-FFF2-40B4-BE49-F238E27FC236}">
                  <a16:creationId xmlns:a16="http://schemas.microsoft.com/office/drawing/2014/main" id="{69A7E3FF-6D5A-4B90-8F2C-9BF7EF7D538E}"/>
                </a:ext>
              </a:extLst>
            </p:cNvPr>
            <p:cNvSpPr/>
            <p:nvPr/>
          </p:nvSpPr>
          <p:spPr>
            <a:xfrm>
              <a:off x="3967568" y="54991"/>
              <a:ext cx="0" cy="2285574"/>
            </a:xfrm>
            <a:custGeom>
              <a:avLst/>
              <a:gdLst/>
              <a:ahLst/>
              <a:cxnLst/>
              <a:rect l="0" t="0" r="0" b="0"/>
              <a:pathLst>
                <a:path h="2285574">
                  <a:moveTo>
                    <a:pt x="0" y="2285574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Shape 2765">
              <a:extLst>
                <a:ext uri="{FF2B5EF4-FFF2-40B4-BE49-F238E27FC236}">
                  <a16:creationId xmlns:a16="http://schemas.microsoft.com/office/drawing/2014/main" id="{7E9A8765-746A-40EE-BC19-67B7A6EC36A2}"/>
                </a:ext>
              </a:extLst>
            </p:cNvPr>
            <p:cNvSpPr/>
            <p:nvPr/>
          </p:nvSpPr>
          <p:spPr>
            <a:xfrm>
              <a:off x="3967568" y="54326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1" name="Shape 2766">
              <a:extLst>
                <a:ext uri="{FF2B5EF4-FFF2-40B4-BE49-F238E27FC236}">
                  <a16:creationId xmlns:a16="http://schemas.microsoft.com/office/drawing/2014/main" id="{1535B676-C8F6-49E7-8579-998A3E70B515}"/>
                </a:ext>
              </a:extLst>
            </p:cNvPr>
            <p:cNvSpPr/>
            <p:nvPr/>
          </p:nvSpPr>
          <p:spPr>
            <a:xfrm>
              <a:off x="962254" y="54991"/>
              <a:ext cx="0" cy="2285574"/>
            </a:xfrm>
            <a:custGeom>
              <a:avLst/>
              <a:gdLst/>
              <a:ahLst/>
              <a:cxnLst/>
              <a:rect l="0" t="0" r="0" b="0"/>
              <a:pathLst>
                <a:path h="2285574">
                  <a:moveTo>
                    <a:pt x="0" y="2285574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2" name="Shape 2767">
              <a:extLst>
                <a:ext uri="{FF2B5EF4-FFF2-40B4-BE49-F238E27FC236}">
                  <a16:creationId xmlns:a16="http://schemas.microsoft.com/office/drawing/2014/main" id="{8C332F75-3554-4F16-8E61-C86C4F3A9787}"/>
                </a:ext>
              </a:extLst>
            </p:cNvPr>
            <p:cNvSpPr/>
            <p:nvPr/>
          </p:nvSpPr>
          <p:spPr>
            <a:xfrm>
              <a:off x="962254" y="54326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3" name="Shape 2768">
              <a:extLst>
                <a:ext uri="{FF2B5EF4-FFF2-40B4-BE49-F238E27FC236}">
                  <a16:creationId xmlns:a16="http://schemas.microsoft.com/office/drawing/2014/main" id="{AECAF96F-9DD3-4EC6-9784-6DB905971DFF}"/>
                </a:ext>
              </a:extLst>
            </p:cNvPr>
            <p:cNvSpPr/>
            <p:nvPr/>
          </p:nvSpPr>
          <p:spPr>
            <a:xfrm>
              <a:off x="962254" y="2340565"/>
              <a:ext cx="3004648" cy="0"/>
            </a:xfrm>
            <a:custGeom>
              <a:avLst/>
              <a:gdLst/>
              <a:ahLst/>
              <a:cxnLst/>
              <a:rect l="0" t="0" r="0" b="0"/>
              <a:pathLst>
                <a:path w="3004648">
                  <a:moveTo>
                    <a:pt x="0" y="0"/>
                  </a:moveTo>
                  <a:lnTo>
                    <a:pt x="3004648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4" name="Shape 2769">
              <a:extLst>
                <a:ext uri="{FF2B5EF4-FFF2-40B4-BE49-F238E27FC236}">
                  <a16:creationId xmlns:a16="http://schemas.microsoft.com/office/drawing/2014/main" id="{5262DFB7-C12A-4613-AF75-C493EE2C9C92}"/>
                </a:ext>
              </a:extLst>
            </p:cNvPr>
            <p:cNvSpPr/>
            <p:nvPr/>
          </p:nvSpPr>
          <p:spPr>
            <a:xfrm>
              <a:off x="3967568" y="2340565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5" name="Shape 2770">
              <a:extLst>
                <a:ext uri="{FF2B5EF4-FFF2-40B4-BE49-F238E27FC236}">
                  <a16:creationId xmlns:a16="http://schemas.microsoft.com/office/drawing/2014/main" id="{A278D3D7-8611-492B-A030-F720ADF71F66}"/>
                </a:ext>
              </a:extLst>
            </p:cNvPr>
            <p:cNvSpPr/>
            <p:nvPr/>
          </p:nvSpPr>
          <p:spPr>
            <a:xfrm>
              <a:off x="962254" y="54991"/>
              <a:ext cx="0" cy="2285574"/>
            </a:xfrm>
            <a:custGeom>
              <a:avLst/>
              <a:gdLst/>
              <a:ahLst/>
              <a:cxnLst/>
              <a:rect l="0" t="0" r="0" b="0"/>
              <a:pathLst>
                <a:path h="2285574">
                  <a:moveTo>
                    <a:pt x="0" y="2285574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6" name="Shape 2771">
              <a:extLst>
                <a:ext uri="{FF2B5EF4-FFF2-40B4-BE49-F238E27FC236}">
                  <a16:creationId xmlns:a16="http://schemas.microsoft.com/office/drawing/2014/main" id="{E348244C-10D5-4A86-8885-4098DD9E6780}"/>
                </a:ext>
              </a:extLst>
            </p:cNvPr>
            <p:cNvSpPr/>
            <p:nvPr/>
          </p:nvSpPr>
          <p:spPr>
            <a:xfrm>
              <a:off x="962254" y="54326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7" name="Shape 2772">
              <a:extLst>
                <a:ext uri="{FF2B5EF4-FFF2-40B4-BE49-F238E27FC236}">
                  <a16:creationId xmlns:a16="http://schemas.microsoft.com/office/drawing/2014/main" id="{B0FEF2EB-C684-48A9-ACD9-6A9C192EADE2}"/>
                </a:ext>
              </a:extLst>
            </p:cNvPr>
            <p:cNvSpPr/>
            <p:nvPr/>
          </p:nvSpPr>
          <p:spPr>
            <a:xfrm>
              <a:off x="962254" y="2305733"/>
              <a:ext cx="0" cy="34832"/>
            </a:xfrm>
            <a:custGeom>
              <a:avLst/>
              <a:gdLst/>
              <a:ahLst/>
              <a:cxnLst/>
              <a:rect l="0" t="0" r="0" b="0"/>
              <a:pathLst>
                <a:path h="34832">
                  <a:moveTo>
                    <a:pt x="0" y="34832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8" name="Shape 2773">
              <a:extLst>
                <a:ext uri="{FF2B5EF4-FFF2-40B4-BE49-F238E27FC236}">
                  <a16:creationId xmlns:a16="http://schemas.microsoft.com/office/drawing/2014/main" id="{A2669C9F-84A6-4DE8-AABD-363BDD7C0675}"/>
                </a:ext>
              </a:extLst>
            </p:cNvPr>
            <p:cNvSpPr/>
            <p:nvPr/>
          </p:nvSpPr>
          <p:spPr>
            <a:xfrm>
              <a:off x="962254" y="2305030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9" name="Shape 2774">
              <a:extLst>
                <a:ext uri="{FF2B5EF4-FFF2-40B4-BE49-F238E27FC236}">
                  <a16:creationId xmlns:a16="http://schemas.microsoft.com/office/drawing/2014/main" id="{9E9CF717-0250-4948-A799-7E27E78408E3}"/>
                </a:ext>
              </a:extLst>
            </p:cNvPr>
            <p:cNvSpPr/>
            <p:nvPr/>
          </p:nvSpPr>
          <p:spPr>
            <a:xfrm>
              <a:off x="962254" y="54326"/>
              <a:ext cx="0" cy="27554"/>
            </a:xfrm>
            <a:custGeom>
              <a:avLst/>
              <a:gdLst/>
              <a:ahLst/>
              <a:cxnLst/>
              <a:rect l="0" t="0" r="0" b="0"/>
              <a:pathLst>
                <a:path h="27554">
                  <a:moveTo>
                    <a:pt x="0" y="0"/>
                  </a:moveTo>
                  <a:lnTo>
                    <a:pt x="0" y="27554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0" name="Shape 2775">
              <a:extLst>
                <a:ext uri="{FF2B5EF4-FFF2-40B4-BE49-F238E27FC236}">
                  <a16:creationId xmlns:a16="http://schemas.microsoft.com/office/drawing/2014/main" id="{E0E33488-645A-4E75-AAB7-42E52AA6D9FE}"/>
                </a:ext>
              </a:extLst>
            </p:cNvPr>
            <p:cNvSpPr/>
            <p:nvPr/>
          </p:nvSpPr>
          <p:spPr>
            <a:xfrm>
              <a:off x="962254" y="82640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1" name="Rectangle 2776">
              <a:extLst>
                <a:ext uri="{FF2B5EF4-FFF2-40B4-BE49-F238E27FC236}">
                  <a16:creationId xmlns:a16="http://schemas.microsoft.com/office/drawing/2014/main" id="{2A5275DA-305D-4759-BA64-1DC80A7E7C76}"/>
                </a:ext>
              </a:extLst>
            </p:cNvPr>
            <p:cNvSpPr/>
            <p:nvPr/>
          </p:nvSpPr>
          <p:spPr>
            <a:xfrm>
              <a:off x="936741" y="2357336"/>
              <a:ext cx="57814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Shape 2777">
              <a:extLst>
                <a:ext uri="{FF2B5EF4-FFF2-40B4-BE49-F238E27FC236}">
                  <a16:creationId xmlns:a16="http://schemas.microsoft.com/office/drawing/2014/main" id="{FCE2BAC4-4149-4AA5-BD59-50C5CEA93063}"/>
                </a:ext>
              </a:extLst>
            </p:cNvPr>
            <p:cNvSpPr/>
            <p:nvPr/>
          </p:nvSpPr>
          <p:spPr>
            <a:xfrm>
              <a:off x="1466921" y="2305733"/>
              <a:ext cx="0" cy="34832"/>
            </a:xfrm>
            <a:custGeom>
              <a:avLst/>
              <a:gdLst/>
              <a:ahLst/>
              <a:cxnLst/>
              <a:rect l="0" t="0" r="0" b="0"/>
              <a:pathLst>
                <a:path h="34832">
                  <a:moveTo>
                    <a:pt x="0" y="34832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3" name="Shape 2778">
              <a:extLst>
                <a:ext uri="{FF2B5EF4-FFF2-40B4-BE49-F238E27FC236}">
                  <a16:creationId xmlns:a16="http://schemas.microsoft.com/office/drawing/2014/main" id="{C9407006-58DC-4322-82D2-8460B3A26B05}"/>
                </a:ext>
              </a:extLst>
            </p:cNvPr>
            <p:cNvSpPr/>
            <p:nvPr/>
          </p:nvSpPr>
          <p:spPr>
            <a:xfrm>
              <a:off x="1466921" y="2305030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4" name="Shape 2779">
              <a:extLst>
                <a:ext uri="{FF2B5EF4-FFF2-40B4-BE49-F238E27FC236}">
                  <a16:creationId xmlns:a16="http://schemas.microsoft.com/office/drawing/2014/main" id="{8A0A011B-D7F7-4038-8C53-5EFF4038D443}"/>
                </a:ext>
              </a:extLst>
            </p:cNvPr>
            <p:cNvSpPr/>
            <p:nvPr/>
          </p:nvSpPr>
          <p:spPr>
            <a:xfrm>
              <a:off x="1466921" y="54326"/>
              <a:ext cx="0" cy="27554"/>
            </a:xfrm>
            <a:custGeom>
              <a:avLst/>
              <a:gdLst/>
              <a:ahLst/>
              <a:cxnLst/>
              <a:rect l="0" t="0" r="0" b="0"/>
              <a:pathLst>
                <a:path h="27554">
                  <a:moveTo>
                    <a:pt x="0" y="0"/>
                  </a:moveTo>
                  <a:lnTo>
                    <a:pt x="0" y="27554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5" name="Shape 2780">
              <a:extLst>
                <a:ext uri="{FF2B5EF4-FFF2-40B4-BE49-F238E27FC236}">
                  <a16:creationId xmlns:a16="http://schemas.microsoft.com/office/drawing/2014/main" id="{B37234C5-7621-45E9-8D14-BF547C7BB159}"/>
                </a:ext>
              </a:extLst>
            </p:cNvPr>
            <p:cNvSpPr/>
            <p:nvPr/>
          </p:nvSpPr>
          <p:spPr>
            <a:xfrm>
              <a:off x="1466921" y="82640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6" name="Rectangle 2781">
              <a:extLst>
                <a:ext uri="{FF2B5EF4-FFF2-40B4-BE49-F238E27FC236}">
                  <a16:creationId xmlns:a16="http://schemas.microsoft.com/office/drawing/2014/main" id="{62875007-3294-41A8-8A51-0A6D134FA669}"/>
                </a:ext>
              </a:extLst>
            </p:cNvPr>
            <p:cNvSpPr/>
            <p:nvPr/>
          </p:nvSpPr>
          <p:spPr>
            <a:xfrm>
              <a:off x="1412888" y="2357336"/>
              <a:ext cx="142766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Shape 2782">
              <a:extLst>
                <a:ext uri="{FF2B5EF4-FFF2-40B4-BE49-F238E27FC236}">
                  <a16:creationId xmlns:a16="http://schemas.microsoft.com/office/drawing/2014/main" id="{C3B4A797-CA55-42B6-9641-BF76DE597960}"/>
                </a:ext>
              </a:extLst>
            </p:cNvPr>
            <p:cNvSpPr/>
            <p:nvPr/>
          </p:nvSpPr>
          <p:spPr>
            <a:xfrm>
              <a:off x="1964349" y="2305733"/>
              <a:ext cx="0" cy="34832"/>
            </a:xfrm>
            <a:custGeom>
              <a:avLst/>
              <a:gdLst/>
              <a:ahLst/>
              <a:cxnLst/>
              <a:rect l="0" t="0" r="0" b="0"/>
              <a:pathLst>
                <a:path h="34832">
                  <a:moveTo>
                    <a:pt x="0" y="34832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8" name="Shape 2783">
              <a:extLst>
                <a:ext uri="{FF2B5EF4-FFF2-40B4-BE49-F238E27FC236}">
                  <a16:creationId xmlns:a16="http://schemas.microsoft.com/office/drawing/2014/main" id="{4406B68D-6C39-4184-9DB2-C08C79F1A055}"/>
                </a:ext>
              </a:extLst>
            </p:cNvPr>
            <p:cNvSpPr/>
            <p:nvPr/>
          </p:nvSpPr>
          <p:spPr>
            <a:xfrm>
              <a:off x="1964349" y="2305030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9" name="Shape 2784">
              <a:extLst>
                <a:ext uri="{FF2B5EF4-FFF2-40B4-BE49-F238E27FC236}">
                  <a16:creationId xmlns:a16="http://schemas.microsoft.com/office/drawing/2014/main" id="{2033B780-2EB4-402F-8054-9F3C018572A7}"/>
                </a:ext>
              </a:extLst>
            </p:cNvPr>
            <p:cNvSpPr/>
            <p:nvPr/>
          </p:nvSpPr>
          <p:spPr>
            <a:xfrm>
              <a:off x="1964349" y="54326"/>
              <a:ext cx="0" cy="27554"/>
            </a:xfrm>
            <a:custGeom>
              <a:avLst/>
              <a:gdLst/>
              <a:ahLst/>
              <a:cxnLst/>
              <a:rect l="0" t="0" r="0" b="0"/>
              <a:pathLst>
                <a:path h="27554">
                  <a:moveTo>
                    <a:pt x="0" y="0"/>
                  </a:moveTo>
                  <a:lnTo>
                    <a:pt x="0" y="27554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0" name="Shape 2785">
              <a:extLst>
                <a:ext uri="{FF2B5EF4-FFF2-40B4-BE49-F238E27FC236}">
                  <a16:creationId xmlns:a16="http://schemas.microsoft.com/office/drawing/2014/main" id="{1B346BF1-AFF8-4704-B6E7-E5EC416F7DD8}"/>
                </a:ext>
              </a:extLst>
            </p:cNvPr>
            <p:cNvSpPr/>
            <p:nvPr/>
          </p:nvSpPr>
          <p:spPr>
            <a:xfrm>
              <a:off x="1964349" y="82640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1" name="Rectangle 2786">
              <a:extLst>
                <a:ext uri="{FF2B5EF4-FFF2-40B4-BE49-F238E27FC236}">
                  <a16:creationId xmlns:a16="http://schemas.microsoft.com/office/drawing/2014/main" id="{874AFC1B-D7D1-4A56-9EC9-405AD83648B4}"/>
                </a:ext>
              </a:extLst>
            </p:cNvPr>
            <p:cNvSpPr/>
            <p:nvPr/>
          </p:nvSpPr>
          <p:spPr>
            <a:xfrm>
              <a:off x="1938854" y="2357336"/>
              <a:ext cx="57814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Shape 2787">
              <a:extLst>
                <a:ext uri="{FF2B5EF4-FFF2-40B4-BE49-F238E27FC236}">
                  <a16:creationId xmlns:a16="http://schemas.microsoft.com/office/drawing/2014/main" id="{1DE6FC7F-0211-4B50-9EAA-F56A93D3820E}"/>
                </a:ext>
              </a:extLst>
            </p:cNvPr>
            <p:cNvSpPr/>
            <p:nvPr/>
          </p:nvSpPr>
          <p:spPr>
            <a:xfrm>
              <a:off x="2468055" y="2305733"/>
              <a:ext cx="0" cy="34832"/>
            </a:xfrm>
            <a:custGeom>
              <a:avLst/>
              <a:gdLst/>
              <a:ahLst/>
              <a:cxnLst/>
              <a:rect l="0" t="0" r="0" b="0"/>
              <a:pathLst>
                <a:path h="34832">
                  <a:moveTo>
                    <a:pt x="0" y="34832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3" name="Shape 2788">
              <a:extLst>
                <a:ext uri="{FF2B5EF4-FFF2-40B4-BE49-F238E27FC236}">
                  <a16:creationId xmlns:a16="http://schemas.microsoft.com/office/drawing/2014/main" id="{E0FEEB6A-80AA-4FDF-8A18-835D7E94A28B}"/>
                </a:ext>
              </a:extLst>
            </p:cNvPr>
            <p:cNvSpPr/>
            <p:nvPr/>
          </p:nvSpPr>
          <p:spPr>
            <a:xfrm>
              <a:off x="2468055" y="2305030"/>
              <a:ext cx="761" cy="0"/>
            </a:xfrm>
            <a:custGeom>
              <a:avLst/>
              <a:gdLst/>
              <a:ahLst/>
              <a:cxnLst/>
              <a:rect l="0" t="0" r="0" b="0"/>
              <a:pathLst>
                <a:path w="761">
                  <a:moveTo>
                    <a:pt x="0" y="0"/>
                  </a:moveTo>
                  <a:lnTo>
                    <a:pt x="761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4" name="Shape 2789">
              <a:extLst>
                <a:ext uri="{FF2B5EF4-FFF2-40B4-BE49-F238E27FC236}">
                  <a16:creationId xmlns:a16="http://schemas.microsoft.com/office/drawing/2014/main" id="{01E17B2F-6173-4447-AF24-C25BCD128398}"/>
                </a:ext>
              </a:extLst>
            </p:cNvPr>
            <p:cNvSpPr/>
            <p:nvPr/>
          </p:nvSpPr>
          <p:spPr>
            <a:xfrm>
              <a:off x="2468055" y="54326"/>
              <a:ext cx="0" cy="27554"/>
            </a:xfrm>
            <a:custGeom>
              <a:avLst/>
              <a:gdLst/>
              <a:ahLst/>
              <a:cxnLst/>
              <a:rect l="0" t="0" r="0" b="0"/>
              <a:pathLst>
                <a:path h="27554">
                  <a:moveTo>
                    <a:pt x="0" y="0"/>
                  </a:moveTo>
                  <a:lnTo>
                    <a:pt x="0" y="27554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5" name="Shape 2790">
              <a:extLst>
                <a:ext uri="{FF2B5EF4-FFF2-40B4-BE49-F238E27FC236}">
                  <a16:creationId xmlns:a16="http://schemas.microsoft.com/office/drawing/2014/main" id="{87F205BF-0088-4014-A40D-8115A14424DE}"/>
                </a:ext>
              </a:extLst>
            </p:cNvPr>
            <p:cNvSpPr/>
            <p:nvPr/>
          </p:nvSpPr>
          <p:spPr>
            <a:xfrm>
              <a:off x="2468055" y="82640"/>
              <a:ext cx="761" cy="0"/>
            </a:xfrm>
            <a:custGeom>
              <a:avLst/>
              <a:gdLst/>
              <a:ahLst/>
              <a:cxnLst/>
              <a:rect l="0" t="0" r="0" b="0"/>
              <a:pathLst>
                <a:path w="761">
                  <a:moveTo>
                    <a:pt x="0" y="0"/>
                  </a:moveTo>
                  <a:lnTo>
                    <a:pt x="761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6" name="Rectangle 2791">
              <a:extLst>
                <a:ext uri="{FF2B5EF4-FFF2-40B4-BE49-F238E27FC236}">
                  <a16:creationId xmlns:a16="http://schemas.microsoft.com/office/drawing/2014/main" id="{9620AEEA-BD2A-447C-A39E-2061B9E3AC36}"/>
                </a:ext>
              </a:extLst>
            </p:cNvPr>
            <p:cNvSpPr/>
            <p:nvPr/>
          </p:nvSpPr>
          <p:spPr>
            <a:xfrm>
              <a:off x="2414212" y="2357336"/>
              <a:ext cx="142766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1.5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Shape 2792">
              <a:extLst>
                <a:ext uri="{FF2B5EF4-FFF2-40B4-BE49-F238E27FC236}">
                  <a16:creationId xmlns:a16="http://schemas.microsoft.com/office/drawing/2014/main" id="{81E7ADF4-76B3-4971-8EA6-9F281E8E778E}"/>
                </a:ext>
              </a:extLst>
            </p:cNvPr>
            <p:cNvSpPr/>
            <p:nvPr/>
          </p:nvSpPr>
          <p:spPr>
            <a:xfrm>
              <a:off x="2965483" y="2305733"/>
              <a:ext cx="0" cy="34832"/>
            </a:xfrm>
            <a:custGeom>
              <a:avLst/>
              <a:gdLst/>
              <a:ahLst/>
              <a:cxnLst/>
              <a:rect l="0" t="0" r="0" b="0"/>
              <a:pathLst>
                <a:path h="34832">
                  <a:moveTo>
                    <a:pt x="0" y="34832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8" name="Shape 2793">
              <a:extLst>
                <a:ext uri="{FF2B5EF4-FFF2-40B4-BE49-F238E27FC236}">
                  <a16:creationId xmlns:a16="http://schemas.microsoft.com/office/drawing/2014/main" id="{3D1D264D-3C02-426D-8C38-F330F80A9DB6}"/>
                </a:ext>
              </a:extLst>
            </p:cNvPr>
            <p:cNvSpPr/>
            <p:nvPr/>
          </p:nvSpPr>
          <p:spPr>
            <a:xfrm>
              <a:off x="2965483" y="2305030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9" name="Shape 2794">
              <a:extLst>
                <a:ext uri="{FF2B5EF4-FFF2-40B4-BE49-F238E27FC236}">
                  <a16:creationId xmlns:a16="http://schemas.microsoft.com/office/drawing/2014/main" id="{4A1D6795-DA60-40DC-8A99-68519AF89A70}"/>
                </a:ext>
              </a:extLst>
            </p:cNvPr>
            <p:cNvSpPr/>
            <p:nvPr/>
          </p:nvSpPr>
          <p:spPr>
            <a:xfrm>
              <a:off x="2965483" y="54326"/>
              <a:ext cx="0" cy="27554"/>
            </a:xfrm>
            <a:custGeom>
              <a:avLst/>
              <a:gdLst/>
              <a:ahLst/>
              <a:cxnLst/>
              <a:rect l="0" t="0" r="0" b="0"/>
              <a:pathLst>
                <a:path h="27554">
                  <a:moveTo>
                    <a:pt x="0" y="0"/>
                  </a:moveTo>
                  <a:lnTo>
                    <a:pt x="0" y="27554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0" name="Shape 2795">
              <a:extLst>
                <a:ext uri="{FF2B5EF4-FFF2-40B4-BE49-F238E27FC236}">
                  <a16:creationId xmlns:a16="http://schemas.microsoft.com/office/drawing/2014/main" id="{EF25DBE9-8EC7-4EA3-86FD-A7A2FA12FC80}"/>
                </a:ext>
              </a:extLst>
            </p:cNvPr>
            <p:cNvSpPr/>
            <p:nvPr/>
          </p:nvSpPr>
          <p:spPr>
            <a:xfrm>
              <a:off x="2965483" y="82640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1" name="Rectangle 2796">
              <a:extLst>
                <a:ext uri="{FF2B5EF4-FFF2-40B4-BE49-F238E27FC236}">
                  <a16:creationId xmlns:a16="http://schemas.microsoft.com/office/drawing/2014/main" id="{03284543-4597-4305-A257-A57489559906}"/>
                </a:ext>
              </a:extLst>
            </p:cNvPr>
            <p:cNvSpPr/>
            <p:nvPr/>
          </p:nvSpPr>
          <p:spPr>
            <a:xfrm>
              <a:off x="2939988" y="2357336"/>
              <a:ext cx="57814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Shape 2797">
              <a:extLst>
                <a:ext uri="{FF2B5EF4-FFF2-40B4-BE49-F238E27FC236}">
                  <a16:creationId xmlns:a16="http://schemas.microsoft.com/office/drawing/2014/main" id="{5E792FF4-A437-4659-9C14-C93814A845C2}"/>
                </a:ext>
              </a:extLst>
            </p:cNvPr>
            <p:cNvSpPr/>
            <p:nvPr/>
          </p:nvSpPr>
          <p:spPr>
            <a:xfrm>
              <a:off x="3462910" y="2305733"/>
              <a:ext cx="0" cy="34832"/>
            </a:xfrm>
            <a:custGeom>
              <a:avLst/>
              <a:gdLst/>
              <a:ahLst/>
              <a:cxnLst/>
              <a:rect l="0" t="0" r="0" b="0"/>
              <a:pathLst>
                <a:path h="34832">
                  <a:moveTo>
                    <a:pt x="0" y="34832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3" name="Shape 2798">
              <a:extLst>
                <a:ext uri="{FF2B5EF4-FFF2-40B4-BE49-F238E27FC236}">
                  <a16:creationId xmlns:a16="http://schemas.microsoft.com/office/drawing/2014/main" id="{7D378802-1230-4096-9CD9-EAA3F2D1FE0C}"/>
                </a:ext>
              </a:extLst>
            </p:cNvPr>
            <p:cNvSpPr/>
            <p:nvPr/>
          </p:nvSpPr>
          <p:spPr>
            <a:xfrm>
              <a:off x="3462910" y="2305030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4" name="Shape 2799">
              <a:extLst>
                <a:ext uri="{FF2B5EF4-FFF2-40B4-BE49-F238E27FC236}">
                  <a16:creationId xmlns:a16="http://schemas.microsoft.com/office/drawing/2014/main" id="{F866FA2E-E9F4-4020-9FA6-3E29DC9735E3}"/>
                </a:ext>
              </a:extLst>
            </p:cNvPr>
            <p:cNvSpPr/>
            <p:nvPr/>
          </p:nvSpPr>
          <p:spPr>
            <a:xfrm>
              <a:off x="3462910" y="54326"/>
              <a:ext cx="0" cy="27554"/>
            </a:xfrm>
            <a:custGeom>
              <a:avLst/>
              <a:gdLst/>
              <a:ahLst/>
              <a:cxnLst/>
              <a:rect l="0" t="0" r="0" b="0"/>
              <a:pathLst>
                <a:path h="27554">
                  <a:moveTo>
                    <a:pt x="0" y="0"/>
                  </a:moveTo>
                  <a:lnTo>
                    <a:pt x="0" y="27554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5" name="Shape 2800">
              <a:extLst>
                <a:ext uri="{FF2B5EF4-FFF2-40B4-BE49-F238E27FC236}">
                  <a16:creationId xmlns:a16="http://schemas.microsoft.com/office/drawing/2014/main" id="{C965466C-E18A-4466-9A61-B5FAE70AFDB1}"/>
                </a:ext>
              </a:extLst>
            </p:cNvPr>
            <p:cNvSpPr/>
            <p:nvPr/>
          </p:nvSpPr>
          <p:spPr>
            <a:xfrm>
              <a:off x="3462910" y="82640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6" name="Rectangle 2801">
              <a:extLst>
                <a:ext uri="{FF2B5EF4-FFF2-40B4-BE49-F238E27FC236}">
                  <a16:creationId xmlns:a16="http://schemas.microsoft.com/office/drawing/2014/main" id="{E1BAFE52-50A8-49A0-A904-D7AC5A1BA195}"/>
                </a:ext>
              </a:extLst>
            </p:cNvPr>
            <p:cNvSpPr/>
            <p:nvPr/>
          </p:nvSpPr>
          <p:spPr>
            <a:xfrm>
              <a:off x="3409067" y="2357336"/>
              <a:ext cx="142766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2.5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Shape 2802">
              <a:extLst>
                <a:ext uri="{FF2B5EF4-FFF2-40B4-BE49-F238E27FC236}">
                  <a16:creationId xmlns:a16="http://schemas.microsoft.com/office/drawing/2014/main" id="{9DF85097-70E9-4EBC-9E03-F532C1188CC5}"/>
                </a:ext>
              </a:extLst>
            </p:cNvPr>
            <p:cNvSpPr/>
            <p:nvPr/>
          </p:nvSpPr>
          <p:spPr>
            <a:xfrm>
              <a:off x="3967568" y="2305733"/>
              <a:ext cx="0" cy="34832"/>
            </a:xfrm>
            <a:custGeom>
              <a:avLst/>
              <a:gdLst/>
              <a:ahLst/>
              <a:cxnLst/>
              <a:rect l="0" t="0" r="0" b="0"/>
              <a:pathLst>
                <a:path h="34832">
                  <a:moveTo>
                    <a:pt x="0" y="34832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8" name="Shape 2803">
              <a:extLst>
                <a:ext uri="{FF2B5EF4-FFF2-40B4-BE49-F238E27FC236}">
                  <a16:creationId xmlns:a16="http://schemas.microsoft.com/office/drawing/2014/main" id="{8D4A4420-9DDD-4783-BE26-E27AAC300DC6}"/>
                </a:ext>
              </a:extLst>
            </p:cNvPr>
            <p:cNvSpPr/>
            <p:nvPr/>
          </p:nvSpPr>
          <p:spPr>
            <a:xfrm>
              <a:off x="3967568" y="2305030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9" name="Shape 2804">
              <a:extLst>
                <a:ext uri="{FF2B5EF4-FFF2-40B4-BE49-F238E27FC236}">
                  <a16:creationId xmlns:a16="http://schemas.microsoft.com/office/drawing/2014/main" id="{EF5F8AC0-29A6-4C7B-9B29-CB3A75088007}"/>
                </a:ext>
              </a:extLst>
            </p:cNvPr>
            <p:cNvSpPr/>
            <p:nvPr/>
          </p:nvSpPr>
          <p:spPr>
            <a:xfrm>
              <a:off x="3967568" y="54326"/>
              <a:ext cx="0" cy="27554"/>
            </a:xfrm>
            <a:custGeom>
              <a:avLst/>
              <a:gdLst/>
              <a:ahLst/>
              <a:cxnLst/>
              <a:rect l="0" t="0" r="0" b="0"/>
              <a:pathLst>
                <a:path h="27554">
                  <a:moveTo>
                    <a:pt x="0" y="0"/>
                  </a:moveTo>
                  <a:lnTo>
                    <a:pt x="0" y="27554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0" name="Shape 2805">
              <a:extLst>
                <a:ext uri="{FF2B5EF4-FFF2-40B4-BE49-F238E27FC236}">
                  <a16:creationId xmlns:a16="http://schemas.microsoft.com/office/drawing/2014/main" id="{C7D3C9C5-095B-410E-B998-D89D3D5AA623}"/>
                </a:ext>
              </a:extLst>
            </p:cNvPr>
            <p:cNvSpPr/>
            <p:nvPr/>
          </p:nvSpPr>
          <p:spPr>
            <a:xfrm>
              <a:off x="3967568" y="82640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1" name="Rectangle 2806">
              <a:extLst>
                <a:ext uri="{FF2B5EF4-FFF2-40B4-BE49-F238E27FC236}">
                  <a16:creationId xmlns:a16="http://schemas.microsoft.com/office/drawing/2014/main" id="{014A2E19-F0E2-42E0-A6B6-A072A5FD41B1}"/>
                </a:ext>
              </a:extLst>
            </p:cNvPr>
            <p:cNvSpPr/>
            <p:nvPr/>
          </p:nvSpPr>
          <p:spPr>
            <a:xfrm>
              <a:off x="3942073" y="2357336"/>
              <a:ext cx="57814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Shape 2807">
              <a:extLst>
                <a:ext uri="{FF2B5EF4-FFF2-40B4-BE49-F238E27FC236}">
                  <a16:creationId xmlns:a16="http://schemas.microsoft.com/office/drawing/2014/main" id="{AF16FB7C-B1BB-4BE2-93DD-5814C5197728}"/>
                </a:ext>
              </a:extLst>
            </p:cNvPr>
            <p:cNvSpPr/>
            <p:nvPr/>
          </p:nvSpPr>
          <p:spPr>
            <a:xfrm>
              <a:off x="962254" y="2340565"/>
              <a:ext cx="34874" cy="0"/>
            </a:xfrm>
            <a:custGeom>
              <a:avLst/>
              <a:gdLst/>
              <a:ahLst/>
              <a:cxnLst/>
              <a:rect l="0" t="0" r="0" b="0"/>
              <a:pathLst>
                <a:path w="34874">
                  <a:moveTo>
                    <a:pt x="0" y="0"/>
                  </a:moveTo>
                  <a:lnTo>
                    <a:pt x="3487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3" name="Shape 2808">
              <a:extLst>
                <a:ext uri="{FF2B5EF4-FFF2-40B4-BE49-F238E27FC236}">
                  <a16:creationId xmlns:a16="http://schemas.microsoft.com/office/drawing/2014/main" id="{D42556DB-9040-4270-B5EB-1AA5B407758C}"/>
                </a:ext>
              </a:extLst>
            </p:cNvPr>
            <p:cNvSpPr/>
            <p:nvPr/>
          </p:nvSpPr>
          <p:spPr>
            <a:xfrm>
              <a:off x="997833" y="2340565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4" name="Shape 2809">
              <a:extLst>
                <a:ext uri="{FF2B5EF4-FFF2-40B4-BE49-F238E27FC236}">
                  <a16:creationId xmlns:a16="http://schemas.microsoft.com/office/drawing/2014/main" id="{AB2BCFA0-E24E-433A-BB88-366A4D7615C8}"/>
                </a:ext>
              </a:extLst>
            </p:cNvPr>
            <p:cNvSpPr/>
            <p:nvPr/>
          </p:nvSpPr>
          <p:spPr>
            <a:xfrm>
              <a:off x="3932655" y="2340565"/>
              <a:ext cx="34912" cy="0"/>
            </a:xfrm>
            <a:custGeom>
              <a:avLst/>
              <a:gdLst/>
              <a:ahLst/>
              <a:cxnLst/>
              <a:rect l="0" t="0" r="0" b="0"/>
              <a:pathLst>
                <a:path w="34912">
                  <a:moveTo>
                    <a:pt x="34912" y="0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5" name="Shape 2810">
              <a:extLst>
                <a:ext uri="{FF2B5EF4-FFF2-40B4-BE49-F238E27FC236}">
                  <a16:creationId xmlns:a16="http://schemas.microsoft.com/office/drawing/2014/main" id="{7B580DF0-8DEB-4315-9C78-6A917FE8C0E7}"/>
                </a:ext>
              </a:extLst>
            </p:cNvPr>
            <p:cNvSpPr/>
            <p:nvPr/>
          </p:nvSpPr>
          <p:spPr>
            <a:xfrm>
              <a:off x="3931990" y="2340565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6" name="Rectangle 2811">
              <a:extLst>
                <a:ext uri="{FF2B5EF4-FFF2-40B4-BE49-F238E27FC236}">
                  <a16:creationId xmlns:a16="http://schemas.microsoft.com/office/drawing/2014/main" id="{8E59FEBB-3848-4339-A7D6-131DDBE7F6E7}"/>
                </a:ext>
              </a:extLst>
            </p:cNvPr>
            <p:cNvSpPr/>
            <p:nvPr/>
          </p:nvSpPr>
          <p:spPr>
            <a:xfrm>
              <a:off x="894142" y="2286257"/>
              <a:ext cx="57814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Shape 2812">
              <a:extLst>
                <a:ext uri="{FF2B5EF4-FFF2-40B4-BE49-F238E27FC236}">
                  <a16:creationId xmlns:a16="http://schemas.microsoft.com/office/drawing/2014/main" id="{72BFB76E-AA36-4710-96F9-CB205E9D8007}"/>
                </a:ext>
              </a:extLst>
            </p:cNvPr>
            <p:cNvSpPr/>
            <p:nvPr/>
          </p:nvSpPr>
          <p:spPr>
            <a:xfrm>
              <a:off x="962254" y="2013960"/>
              <a:ext cx="34874" cy="0"/>
            </a:xfrm>
            <a:custGeom>
              <a:avLst/>
              <a:gdLst/>
              <a:ahLst/>
              <a:cxnLst/>
              <a:rect l="0" t="0" r="0" b="0"/>
              <a:pathLst>
                <a:path w="34874">
                  <a:moveTo>
                    <a:pt x="0" y="0"/>
                  </a:moveTo>
                  <a:lnTo>
                    <a:pt x="3487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8" name="Shape 2813">
              <a:extLst>
                <a:ext uri="{FF2B5EF4-FFF2-40B4-BE49-F238E27FC236}">
                  <a16:creationId xmlns:a16="http://schemas.microsoft.com/office/drawing/2014/main" id="{5568A034-D55E-4BA5-9FBF-4DADD621B006}"/>
                </a:ext>
              </a:extLst>
            </p:cNvPr>
            <p:cNvSpPr/>
            <p:nvPr/>
          </p:nvSpPr>
          <p:spPr>
            <a:xfrm>
              <a:off x="997833" y="2013960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9" name="Shape 2814">
              <a:extLst>
                <a:ext uri="{FF2B5EF4-FFF2-40B4-BE49-F238E27FC236}">
                  <a16:creationId xmlns:a16="http://schemas.microsoft.com/office/drawing/2014/main" id="{2D364341-B4FC-4645-B059-72238CD33DD6}"/>
                </a:ext>
              </a:extLst>
            </p:cNvPr>
            <p:cNvSpPr/>
            <p:nvPr/>
          </p:nvSpPr>
          <p:spPr>
            <a:xfrm>
              <a:off x="3932655" y="2013960"/>
              <a:ext cx="34912" cy="0"/>
            </a:xfrm>
            <a:custGeom>
              <a:avLst/>
              <a:gdLst/>
              <a:ahLst/>
              <a:cxnLst/>
              <a:rect l="0" t="0" r="0" b="0"/>
              <a:pathLst>
                <a:path w="34912">
                  <a:moveTo>
                    <a:pt x="34912" y="0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0" name="Shape 2815">
              <a:extLst>
                <a:ext uri="{FF2B5EF4-FFF2-40B4-BE49-F238E27FC236}">
                  <a16:creationId xmlns:a16="http://schemas.microsoft.com/office/drawing/2014/main" id="{9EB7436F-BCE9-429F-95CA-AAE70AC870CD}"/>
                </a:ext>
              </a:extLst>
            </p:cNvPr>
            <p:cNvSpPr/>
            <p:nvPr/>
          </p:nvSpPr>
          <p:spPr>
            <a:xfrm>
              <a:off x="3931990" y="2013960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1" name="Rectangle 2816">
              <a:extLst>
                <a:ext uri="{FF2B5EF4-FFF2-40B4-BE49-F238E27FC236}">
                  <a16:creationId xmlns:a16="http://schemas.microsoft.com/office/drawing/2014/main" id="{B9E5C957-3C23-4596-A62A-E0818BAD0F06}"/>
                </a:ext>
              </a:extLst>
            </p:cNvPr>
            <p:cNvSpPr/>
            <p:nvPr/>
          </p:nvSpPr>
          <p:spPr>
            <a:xfrm>
              <a:off x="830235" y="1959654"/>
              <a:ext cx="142766" cy="11579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Shape 2817">
              <a:extLst>
                <a:ext uri="{FF2B5EF4-FFF2-40B4-BE49-F238E27FC236}">
                  <a16:creationId xmlns:a16="http://schemas.microsoft.com/office/drawing/2014/main" id="{5C68B8F8-EC0B-40BE-9935-797CE4C362A4}"/>
                </a:ext>
              </a:extLst>
            </p:cNvPr>
            <p:cNvSpPr/>
            <p:nvPr/>
          </p:nvSpPr>
          <p:spPr>
            <a:xfrm>
              <a:off x="962254" y="1687109"/>
              <a:ext cx="34874" cy="0"/>
            </a:xfrm>
            <a:custGeom>
              <a:avLst/>
              <a:gdLst/>
              <a:ahLst/>
              <a:cxnLst/>
              <a:rect l="0" t="0" r="0" b="0"/>
              <a:pathLst>
                <a:path w="34874">
                  <a:moveTo>
                    <a:pt x="0" y="0"/>
                  </a:moveTo>
                  <a:lnTo>
                    <a:pt x="3487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3" name="Shape 2818">
              <a:extLst>
                <a:ext uri="{FF2B5EF4-FFF2-40B4-BE49-F238E27FC236}">
                  <a16:creationId xmlns:a16="http://schemas.microsoft.com/office/drawing/2014/main" id="{C1BDFB5E-54AA-46C7-BA71-639C0ABC31EF}"/>
                </a:ext>
              </a:extLst>
            </p:cNvPr>
            <p:cNvSpPr/>
            <p:nvPr/>
          </p:nvSpPr>
          <p:spPr>
            <a:xfrm>
              <a:off x="997833" y="1687109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4" name="Shape 2819">
              <a:extLst>
                <a:ext uri="{FF2B5EF4-FFF2-40B4-BE49-F238E27FC236}">
                  <a16:creationId xmlns:a16="http://schemas.microsoft.com/office/drawing/2014/main" id="{3A642664-479D-4556-B15C-5F544829D43D}"/>
                </a:ext>
              </a:extLst>
            </p:cNvPr>
            <p:cNvSpPr/>
            <p:nvPr/>
          </p:nvSpPr>
          <p:spPr>
            <a:xfrm>
              <a:off x="3932655" y="1687109"/>
              <a:ext cx="34912" cy="0"/>
            </a:xfrm>
            <a:custGeom>
              <a:avLst/>
              <a:gdLst/>
              <a:ahLst/>
              <a:cxnLst/>
              <a:rect l="0" t="0" r="0" b="0"/>
              <a:pathLst>
                <a:path w="34912">
                  <a:moveTo>
                    <a:pt x="34912" y="0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5" name="Shape 2820">
              <a:extLst>
                <a:ext uri="{FF2B5EF4-FFF2-40B4-BE49-F238E27FC236}">
                  <a16:creationId xmlns:a16="http://schemas.microsoft.com/office/drawing/2014/main" id="{48C7D475-D5E0-405C-AE8E-173E37766137}"/>
                </a:ext>
              </a:extLst>
            </p:cNvPr>
            <p:cNvSpPr/>
            <p:nvPr/>
          </p:nvSpPr>
          <p:spPr>
            <a:xfrm>
              <a:off x="3931990" y="1687109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6" name="Rectangle 2821">
              <a:extLst>
                <a:ext uri="{FF2B5EF4-FFF2-40B4-BE49-F238E27FC236}">
                  <a16:creationId xmlns:a16="http://schemas.microsoft.com/office/drawing/2014/main" id="{0B1DF50C-CEC3-4649-ABDB-8A258E6B93D5}"/>
                </a:ext>
              </a:extLst>
            </p:cNvPr>
            <p:cNvSpPr/>
            <p:nvPr/>
          </p:nvSpPr>
          <p:spPr>
            <a:xfrm>
              <a:off x="894142" y="1632783"/>
              <a:ext cx="57814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Shape 2822">
              <a:extLst>
                <a:ext uri="{FF2B5EF4-FFF2-40B4-BE49-F238E27FC236}">
                  <a16:creationId xmlns:a16="http://schemas.microsoft.com/office/drawing/2014/main" id="{0BED2656-5F65-4AEE-8A37-3B6D45C8197B}"/>
                </a:ext>
              </a:extLst>
            </p:cNvPr>
            <p:cNvSpPr/>
            <p:nvPr/>
          </p:nvSpPr>
          <p:spPr>
            <a:xfrm>
              <a:off x="962254" y="1360552"/>
              <a:ext cx="34874" cy="0"/>
            </a:xfrm>
            <a:custGeom>
              <a:avLst/>
              <a:gdLst/>
              <a:ahLst/>
              <a:cxnLst/>
              <a:rect l="0" t="0" r="0" b="0"/>
              <a:pathLst>
                <a:path w="34874">
                  <a:moveTo>
                    <a:pt x="0" y="0"/>
                  </a:moveTo>
                  <a:lnTo>
                    <a:pt x="3487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8" name="Shape 2823">
              <a:extLst>
                <a:ext uri="{FF2B5EF4-FFF2-40B4-BE49-F238E27FC236}">
                  <a16:creationId xmlns:a16="http://schemas.microsoft.com/office/drawing/2014/main" id="{102C4E3D-6633-46BF-AEC2-4AD7EF1D59F9}"/>
                </a:ext>
              </a:extLst>
            </p:cNvPr>
            <p:cNvSpPr/>
            <p:nvPr/>
          </p:nvSpPr>
          <p:spPr>
            <a:xfrm>
              <a:off x="997833" y="1360552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9" name="Shape 2824">
              <a:extLst>
                <a:ext uri="{FF2B5EF4-FFF2-40B4-BE49-F238E27FC236}">
                  <a16:creationId xmlns:a16="http://schemas.microsoft.com/office/drawing/2014/main" id="{4C84DC8A-A1A3-47EB-A275-7C6D8577661A}"/>
                </a:ext>
              </a:extLst>
            </p:cNvPr>
            <p:cNvSpPr/>
            <p:nvPr/>
          </p:nvSpPr>
          <p:spPr>
            <a:xfrm>
              <a:off x="3932655" y="1360552"/>
              <a:ext cx="34912" cy="0"/>
            </a:xfrm>
            <a:custGeom>
              <a:avLst/>
              <a:gdLst/>
              <a:ahLst/>
              <a:cxnLst/>
              <a:rect l="0" t="0" r="0" b="0"/>
              <a:pathLst>
                <a:path w="34912">
                  <a:moveTo>
                    <a:pt x="34912" y="0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0" name="Shape 2825">
              <a:extLst>
                <a:ext uri="{FF2B5EF4-FFF2-40B4-BE49-F238E27FC236}">
                  <a16:creationId xmlns:a16="http://schemas.microsoft.com/office/drawing/2014/main" id="{846D6D58-F464-403A-811A-D897E6F1B44E}"/>
                </a:ext>
              </a:extLst>
            </p:cNvPr>
            <p:cNvSpPr/>
            <p:nvPr/>
          </p:nvSpPr>
          <p:spPr>
            <a:xfrm>
              <a:off x="3931990" y="1360552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1" name="Rectangle 2826">
              <a:extLst>
                <a:ext uri="{FF2B5EF4-FFF2-40B4-BE49-F238E27FC236}">
                  <a16:creationId xmlns:a16="http://schemas.microsoft.com/office/drawing/2014/main" id="{4ADC59D3-67A1-45EE-B84F-355D0E5870C4}"/>
                </a:ext>
              </a:extLst>
            </p:cNvPr>
            <p:cNvSpPr/>
            <p:nvPr/>
          </p:nvSpPr>
          <p:spPr>
            <a:xfrm>
              <a:off x="830235" y="1306227"/>
              <a:ext cx="142766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1.5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Shape 2827">
              <a:extLst>
                <a:ext uri="{FF2B5EF4-FFF2-40B4-BE49-F238E27FC236}">
                  <a16:creationId xmlns:a16="http://schemas.microsoft.com/office/drawing/2014/main" id="{6B3A6720-0C8A-4E1F-AFBD-06D7F6C92A68}"/>
                </a:ext>
              </a:extLst>
            </p:cNvPr>
            <p:cNvSpPr/>
            <p:nvPr/>
          </p:nvSpPr>
          <p:spPr>
            <a:xfrm>
              <a:off x="962254" y="1033711"/>
              <a:ext cx="34874" cy="0"/>
            </a:xfrm>
            <a:custGeom>
              <a:avLst/>
              <a:gdLst/>
              <a:ahLst/>
              <a:cxnLst/>
              <a:rect l="0" t="0" r="0" b="0"/>
              <a:pathLst>
                <a:path w="34874">
                  <a:moveTo>
                    <a:pt x="0" y="0"/>
                  </a:moveTo>
                  <a:lnTo>
                    <a:pt x="3487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3" name="Shape 2828">
              <a:extLst>
                <a:ext uri="{FF2B5EF4-FFF2-40B4-BE49-F238E27FC236}">
                  <a16:creationId xmlns:a16="http://schemas.microsoft.com/office/drawing/2014/main" id="{3C59159C-2001-4A63-9846-6A39069FDB79}"/>
                </a:ext>
              </a:extLst>
            </p:cNvPr>
            <p:cNvSpPr/>
            <p:nvPr/>
          </p:nvSpPr>
          <p:spPr>
            <a:xfrm>
              <a:off x="997833" y="1033711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4" name="Shape 2829">
              <a:extLst>
                <a:ext uri="{FF2B5EF4-FFF2-40B4-BE49-F238E27FC236}">
                  <a16:creationId xmlns:a16="http://schemas.microsoft.com/office/drawing/2014/main" id="{A4EEA8C6-DAA5-4291-ABA8-736275933702}"/>
                </a:ext>
              </a:extLst>
            </p:cNvPr>
            <p:cNvSpPr/>
            <p:nvPr/>
          </p:nvSpPr>
          <p:spPr>
            <a:xfrm>
              <a:off x="3932655" y="1033711"/>
              <a:ext cx="34912" cy="0"/>
            </a:xfrm>
            <a:custGeom>
              <a:avLst/>
              <a:gdLst/>
              <a:ahLst/>
              <a:cxnLst/>
              <a:rect l="0" t="0" r="0" b="0"/>
              <a:pathLst>
                <a:path w="34912">
                  <a:moveTo>
                    <a:pt x="34912" y="0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5" name="Shape 2830">
              <a:extLst>
                <a:ext uri="{FF2B5EF4-FFF2-40B4-BE49-F238E27FC236}">
                  <a16:creationId xmlns:a16="http://schemas.microsoft.com/office/drawing/2014/main" id="{BAE56912-A861-4FEC-82C0-FED0044A3A20}"/>
                </a:ext>
              </a:extLst>
            </p:cNvPr>
            <p:cNvSpPr/>
            <p:nvPr/>
          </p:nvSpPr>
          <p:spPr>
            <a:xfrm>
              <a:off x="3931990" y="1033711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6" name="Rectangle 2831">
              <a:extLst>
                <a:ext uri="{FF2B5EF4-FFF2-40B4-BE49-F238E27FC236}">
                  <a16:creationId xmlns:a16="http://schemas.microsoft.com/office/drawing/2014/main" id="{64D29AAC-C5D5-4E99-9D2A-B323FE12CA08}"/>
                </a:ext>
              </a:extLst>
            </p:cNvPr>
            <p:cNvSpPr/>
            <p:nvPr/>
          </p:nvSpPr>
          <p:spPr>
            <a:xfrm>
              <a:off x="894142" y="979385"/>
              <a:ext cx="57814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Shape 2832">
              <a:extLst>
                <a:ext uri="{FF2B5EF4-FFF2-40B4-BE49-F238E27FC236}">
                  <a16:creationId xmlns:a16="http://schemas.microsoft.com/office/drawing/2014/main" id="{811903A8-3147-4928-A77D-6BD56469103D}"/>
                </a:ext>
              </a:extLst>
            </p:cNvPr>
            <p:cNvSpPr/>
            <p:nvPr/>
          </p:nvSpPr>
          <p:spPr>
            <a:xfrm>
              <a:off x="962254" y="707819"/>
              <a:ext cx="34874" cy="0"/>
            </a:xfrm>
            <a:custGeom>
              <a:avLst/>
              <a:gdLst/>
              <a:ahLst/>
              <a:cxnLst/>
              <a:rect l="0" t="0" r="0" b="0"/>
              <a:pathLst>
                <a:path w="34874">
                  <a:moveTo>
                    <a:pt x="0" y="0"/>
                  </a:moveTo>
                  <a:lnTo>
                    <a:pt x="3487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8" name="Shape 2833">
              <a:extLst>
                <a:ext uri="{FF2B5EF4-FFF2-40B4-BE49-F238E27FC236}">
                  <a16:creationId xmlns:a16="http://schemas.microsoft.com/office/drawing/2014/main" id="{8FC85F06-43B0-4285-B650-D3048CB82FCF}"/>
                </a:ext>
              </a:extLst>
            </p:cNvPr>
            <p:cNvSpPr/>
            <p:nvPr/>
          </p:nvSpPr>
          <p:spPr>
            <a:xfrm>
              <a:off x="997833" y="707819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9" name="Shape 2834">
              <a:extLst>
                <a:ext uri="{FF2B5EF4-FFF2-40B4-BE49-F238E27FC236}">
                  <a16:creationId xmlns:a16="http://schemas.microsoft.com/office/drawing/2014/main" id="{AD8DA885-BCDE-4932-ACC8-8EFCFA80A569}"/>
                </a:ext>
              </a:extLst>
            </p:cNvPr>
            <p:cNvSpPr/>
            <p:nvPr/>
          </p:nvSpPr>
          <p:spPr>
            <a:xfrm>
              <a:off x="3932655" y="707819"/>
              <a:ext cx="34912" cy="0"/>
            </a:xfrm>
            <a:custGeom>
              <a:avLst/>
              <a:gdLst/>
              <a:ahLst/>
              <a:cxnLst/>
              <a:rect l="0" t="0" r="0" b="0"/>
              <a:pathLst>
                <a:path w="34912">
                  <a:moveTo>
                    <a:pt x="34912" y="0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0" name="Shape 2835">
              <a:extLst>
                <a:ext uri="{FF2B5EF4-FFF2-40B4-BE49-F238E27FC236}">
                  <a16:creationId xmlns:a16="http://schemas.microsoft.com/office/drawing/2014/main" id="{954EC686-267D-4B20-AFD1-55A2795790E3}"/>
                </a:ext>
              </a:extLst>
            </p:cNvPr>
            <p:cNvSpPr/>
            <p:nvPr/>
          </p:nvSpPr>
          <p:spPr>
            <a:xfrm>
              <a:off x="3931990" y="707819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1" name="Rectangle 2836">
              <a:extLst>
                <a:ext uri="{FF2B5EF4-FFF2-40B4-BE49-F238E27FC236}">
                  <a16:creationId xmlns:a16="http://schemas.microsoft.com/office/drawing/2014/main" id="{2ACBFBFF-D0C8-4A61-9ED3-9A96D0CD2DB4}"/>
                </a:ext>
              </a:extLst>
            </p:cNvPr>
            <p:cNvSpPr/>
            <p:nvPr/>
          </p:nvSpPr>
          <p:spPr>
            <a:xfrm>
              <a:off x="830235" y="653494"/>
              <a:ext cx="142766" cy="11579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2.5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Shape 2837">
              <a:extLst>
                <a:ext uri="{FF2B5EF4-FFF2-40B4-BE49-F238E27FC236}">
                  <a16:creationId xmlns:a16="http://schemas.microsoft.com/office/drawing/2014/main" id="{FF5BD06E-561B-4DA9-86E1-3BF9D6AC24A7}"/>
                </a:ext>
              </a:extLst>
            </p:cNvPr>
            <p:cNvSpPr/>
            <p:nvPr/>
          </p:nvSpPr>
          <p:spPr>
            <a:xfrm>
              <a:off x="962254" y="380978"/>
              <a:ext cx="34874" cy="0"/>
            </a:xfrm>
            <a:custGeom>
              <a:avLst/>
              <a:gdLst/>
              <a:ahLst/>
              <a:cxnLst/>
              <a:rect l="0" t="0" r="0" b="0"/>
              <a:pathLst>
                <a:path w="34874">
                  <a:moveTo>
                    <a:pt x="0" y="0"/>
                  </a:moveTo>
                  <a:lnTo>
                    <a:pt x="3487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3" name="Shape 2838">
              <a:extLst>
                <a:ext uri="{FF2B5EF4-FFF2-40B4-BE49-F238E27FC236}">
                  <a16:creationId xmlns:a16="http://schemas.microsoft.com/office/drawing/2014/main" id="{82B0046B-4391-4C87-93F1-34E5649BD89C}"/>
                </a:ext>
              </a:extLst>
            </p:cNvPr>
            <p:cNvSpPr/>
            <p:nvPr/>
          </p:nvSpPr>
          <p:spPr>
            <a:xfrm>
              <a:off x="997833" y="380978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4" name="Shape 2839">
              <a:extLst>
                <a:ext uri="{FF2B5EF4-FFF2-40B4-BE49-F238E27FC236}">
                  <a16:creationId xmlns:a16="http://schemas.microsoft.com/office/drawing/2014/main" id="{2D882063-4D2D-4BE3-A1B8-19467C3F0DB8}"/>
                </a:ext>
              </a:extLst>
            </p:cNvPr>
            <p:cNvSpPr/>
            <p:nvPr/>
          </p:nvSpPr>
          <p:spPr>
            <a:xfrm>
              <a:off x="3932655" y="380978"/>
              <a:ext cx="34912" cy="0"/>
            </a:xfrm>
            <a:custGeom>
              <a:avLst/>
              <a:gdLst/>
              <a:ahLst/>
              <a:cxnLst/>
              <a:rect l="0" t="0" r="0" b="0"/>
              <a:pathLst>
                <a:path w="34912">
                  <a:moveTo>
                    <a:pt x="34912" y="0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5" name="Shape 2840">
              <a:extLst>
                <a:ext uri="{FF2B5EF4-FFF2-40B4-BE49-F238E27FC236}">
                  <a16:creationId xmlns:a16="http://schemas.microsoft.com/office/drawing/2014/main" id="{DC515559-F362-4BB8-AC37-EFA8A5E393C3}"/>
                </a:ext>
              </a:extLst>
            </p:cNvPr>
            <p:cNvSpPr/>
            <p:nvPr/>
          </p:nvSpPr>
          <p:spPr>
            <a:xfrm>
              <a:off x="3931990" y="380978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6" name="Rectangle 2841">
              <a:extLst>
                <a:ext uri="{FF2B5EF4-FFF2-40B4-BE49-F238E27FC236}">
                  <a16:creationId xmlns:a16="http://schemas.microsoft.com/office/drawing/2014/main" id="{F5864D3B-87AA-4AAA-ACDA-A876124F2091}"/>
                </a:ext>
              </a:extLst>
            </p:cNvPr>
            <p:cNvSpPr/>
            <p:nvPr/>
          </p:nvSpPr>
          <p:spPr>
            <a:xfrm>
              <a:off x="894142" y="326652"/>
              <a:ext cx="57814" cy="11579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Shape 2842">
              <a:extLst>
                <a:ext uri="{FF2B5EF4-FFF2-40B4-BE49-F238E27FC236}">
                  <a16:creationId xmlns:a16="http://schemas.microsoft.com/office/drawing/2014/main" id="{78D2FCDD-AB28-48E5-9CF1-121FC065FE79}"/>
                </a:ext>
              </a:extLst>
            </p:cNvPr>
            <p:cNvSpPr/>
            <p:nvPr/>
          </p:nvSpPr>
          <p:spPr>
            <a:xfrm>
              <a:off x="962254" y="54326"/>
              <a:ext cx="34874" cy="0"/>
            </a:xfrm>
            <a:custGeom>
              <a:avLst/>
              <a:gdLst/>
              <a:ahLst/>
              <a:cxnLst/>
              <a:rect l="0" t="0" r="0" b="0"/>
              <a:pathLst>
                <a:path w="34874">
                  <a:moveTo>
                    <a:pt x="0" y="0"/>
                  </a:moveTo>
                  <a:lnTo>
                    <a:pt x="3487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8" name="Shape 2843">
              <a:extLst>
                <a:ext uri="{FF2B5EF4-FFF2-40B4-BE49-F238E27FC236}">
                  <a16:creationId xmlns:a16="http://schemas.microsoft.com/office/drawing/2014/main" id="{2031349B-D435-4673-842F-FC869F5DC777}"/>
                </a:ext>
              </a:extLst>
            </p:cNvPr>
            <p:cNvSpPr/>
            <p:nvPr/>
          </p:nvSpPr>
          <p:spPr>
            <a:xfrm>
              <a:off x="997833" y="54326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9" name="Shape 2844">
              <a:extLst>
                <a:ext uri="{FF2B5EF4-FFF2-40B4-BE49-F238E27FC236}">
                  <a16:creationId xmlns:a16="http://schemas.microsoft.com/office/drawing/2014/main" id="{938B7FCF-690F-4084-8217-9657B3210583}"/>
                </a:ext>
              </a:extLst>
            </p:cNvPr>
            <p:cNvSpPr/>
            <p:nvPr/>
          </p:nvSpPr>
          <p:spPr>
            <a:xfrm>
              <a:off x="3932655" y="54326"/>
              <a:ext cx="34912" cy="0"/>
            </a:xfrm>
            <a:custGeom>
              <a:avLst/>
              <a:gdLst/>
              <a:ahLst/>
              <a:cxnLst/>
              <a:rect l="0" t="0" r="0" b="0"/>
              <a:pathLst>
                <a:path w="34912">
                  <a:moveTo>
                    <a:pt x="34912" y="0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0" name="Shape 2845">
              <a:extLst>
                <a:ext uri="{FF2B5EF4-FFF2-40B4-BE49-F238E27FC236}">
                  <a16:creationId xmlns:a16="http://schemas.microsoft.com/office/drawing/2014/main" id="{4B33E60A-C6C7-4C83-88CD-322CA81B5EBB}"/>
                </a:ext>
              </a:extLst>
            </p:cNvPr>
            <p:cNvSpPr/>
            <p:nvPr/>
          </p:nvSpPr>
          <p:spPr>
            <a:xfrm>
              <a:off x="3931990" y="54326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1" name="Rectangle 2846">
              <a:extLst>
                <a:ext uri="{FF2B5EF4-FFF2-40B4-BE49-F238E27FC236}">
                  <a16:creationId xmlns:a16="http://schemas.microsoft.com/office/drawing/2014/main" id="{51CA2F27-9CF5-4F81-831C-5F438F7BD93E}"/>
                </a:ext>
              </a:extLst>
            </p:cNvPr>
            <p:cNvSpPr/>
            <p:nvPr/>
          </p:nvSpPr>
          <p:spPr>
            <a:xfrm>
              <a:off x="830235" y="0"/>
              <a:ext cx="142766" cy="11579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3.5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Shape 2847">
              <a:extLst>
                <a:ext uri="{FF2B5EF4-FFF2-40B4-BE49-F238E27FC236}">
                  <a16:creationId xmlns:a16="http://schemas.microsoft.com/office/drawing/2014/main" id="{9ADF24F7-90FE-49DB-A3B8-B2EBB277515D}"/>
                </a:ext>
              </a:extLst>
            </p:cNvPr>
            <p:cNvSpPr/>
            <p:nvPr/>
          </p:nvSpPr>
          <p:spPr>
            <a:xfrm>
              <a:off x="962254" y="54326"/>
              <a:ext cx="3004648" cy="0"/>
            </a:xfrm>
            <a:custGeom>
              <a:avLst/>
              <a:gdLst/>
              <a:ahLst/>
              <a:cxnLst/>
              <a:rect l="0" t="0" r="0" b="0"/>
              <a:pathLst>
                <a:path w="3004648">
                  <a:moveTo>
                    <a:pt x="0" y="0"/>
                  </a:moveTo>
                  <a:lnTo>
                    <a:pt x="3004648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3" name="Shape 2848">
              <a:extLst>
                <a:ext uri="{FF2B5EF4-FFF2-40B4-BE49-F238E27FC236}">
                  <a16:creationId xmlns:a16="http://schemas.microsoft.com/office/drawing/2014/main" id="{A40C284C-BA82-4102-A39B-75A94B70D6DB}"/>
                </a:ext>
              </a:extLst>
            </p:cNvPr>
            <p:cNvSpPr/>
            <p:nvPr/>
          </p:nvSpPr>
          <p:spPr>
            <a:xfrm>
              <a:off x="3967568" y="54326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4" name="Shape 2849">
              <a:extLst>
                <a:ext uri="{FF2B5EF4-FFF2-40B4-BE49-F238E27FC236}">
                  <a16:creationId xmlns:a16="http://schemas.microsoft.com/office/drawing/2014/main" id="{FEB1393B-7CD4-4F46-810A-7C6B9F1C2CBA}"/>
                </a:ext>
              </a:extLst>
            </p:cNvPr>
            <p:cNvSpPr/>
            <p:nvPr/>
          </p:nvSpPr>
          <p:spPr>
            <a:xfrm>
              <a:off x="962254" y="2340565"/>
              <a:ext cx="3004648" cy="0"/>
            </a:xfrm>
            <a:custGeom>
              <a:avLst/>
              <a:gdLst/>
              <a:ahLst/>
              <a:cxnLst/>
              <a:rect l="0" t="0" r="0" b="0"/>
              <a:pathLst>
                <a:path w="3004648">
                  <a:moveTo>
                    <a:pt x="0" y="0"/>
                  </a:moveTo>
                  <a:lnTo>
                    <a:pt x="3004648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5" name="Shape 2850">
              <a:extLst>
                <a:ext uri="{FF2B5EF4-FFF2-40B4-BE49-F238E27FC236}">
                  <a16:creationId xmlns:a16="http://schemas.microsoft.com/office/drawing/2014/main" id="{A881CE0B-E85A-4EDF-B8C6-5C35A3AA2D95}"/>
                </a:ext>
              </a:extLst>
            </p:cNvPr>
            <p:cNvSpPr/>
            <p:nvPr/>
          </p:nvSpPr>
          <p:spPr>
            <a:xfrm>
              <a:off x="3967568" y="2340565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" name="Shape 2851">
              <a:extLst>
                <a:ext uri="{FF2B5EF4-FFF2-40B4-BE49-F238E27FC236}">
                  <a16:creationId xmlns:a16="http://schemas.microsoft.com/office/drawing/2014/main" id="{DEABA1A9-1627-47EA-BB76-1DC9A50D8A20}"/>
                </a:ext>
              </a:extLst>
            </p:cNvPr>
            <p:cNvSpPr/>
            <p:nvPr/>
          </p:nvSpPr>
          <p:spPr>
            <a:xfrm>
              <a:off x="3967568" y="54991"/>
              <a:ext cx="0" cy="2285574"/>
            </a:xfrm>
            <a:custGeom>
              <a:avLst/>
              <a:gdLst/>
              <a:ahLst/>
              <a:cxnLst/>
              <a:rect l="0" t="0" r="0" b="0"/>
              <a:pathLst>
                <a:path h="2285574">
                  <a:moveTo>
                    <a:pt x="0" y="2285574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7" name="Shape 2852">
              <a:extLst>
                <a:ext uri="{FF2B5EF4-FFF2-40B4-BE49-F238E27FC236}">
                  <a16:creationId xmlns:a16="http://schemas.microsoft.com/office/drawing/2014/main" id="{50F42FCA-A809-4E9A-8896-38AF1E0ED142}"/>
                </a:ext>
              </a:extLst>
            </p:cNvPr>
            <p:cNvSpPr/>
            <p:nvPr/>
          </p:nvSpPr>
          <p:spPr>
            <a:xfrm>
              <a:off x="3967568" y="54326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8" name="Shape 2853">
              <a:extLst>
                <a:ext uri="{FF2B5EF4-FFF2-40B4-BE49-F238E27FC236}">
                  <a16:creationId xmlns:a16="http://schemas.microsoft.com/office/drawing/2014/main" id="{65C4F884-A0A0-49C6-8C9C-5F6F7CBEDFC5}"/>
                </a:ext>
              </a:extLst>
            </p:cNvPr>
            <p:cNvSpPr/>
            <p:nvPr/>
          </p:nvSpPr>
          <p:spPr>
            <a:xfrm>
              <a:off x="962254" y="54991"/>
              <a:ext cx="0" cy="2285574"/>
            </a:xfrm>
            <a:custGeom>
              <a:avLst/>
              <a:gdLst/>
              <a:ahLst/>
              <a:cxnLst/>
              <a:rect l="0" t="0" r="0" b="0"/>
              <a:pathLst>
                <a:path h="2285574">
                  <a:moveTo>
                    <a:pt x="0" y="2285574"/>
                  </a:moveTo>
                  <a:lnTo>
                    <a:pt x="0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9" name="Shape 2854">
              <a:extLst>
                <a:ext uri="{FF2B5EF4-FFF2-40B4-BE49-F238E27FC236}">
                  <a16:creationId xmlns:a16="http://schemas.microsoft.com/office/drawing/2014/main" id="{A6AE0475-57DD-4415-AC34-B2BD97A2621B}"/>
                </a:ext>
              </a:extLst>
            </p:cNvPr>
            <p:cNvSpPr/>
            <p:nvPr/>
          </p:nvSpPr>
          <p:spPr>
            <a:xfrm>
              <a:off x="962254" y="54326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0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" name="Shape 2855">
              <a:extLst>
                <a:ext uri="{FF2B5EF4-FFF2-40B4-BE49-F238E27FC236}">
                  <a16:creationId xmlns:a16="http://schemas.microsoft.com/office/drawing/2014/main" id="{DD6BE95C-8CBC-4777-B47F-20BBAE151373}"/>
                </a:ext>
              </a:extLst>
            </p:cNvPr>
            <p:cNvSpPr/>
            <p:nvPr/>
          </p:nvSpPr>
          <p:spPr>
            <a:xfrm>
              <a:off x="969275" y="1935642"/>
              <a:ext cx="945227" cy="404923"/>
            </a:xfrm>
            <a:custGeom>
              <a:avLst/>
              <a:gdLst/>
              <a:ahLst/>
              <a:cxnLst/>
              <a:rect l="0" t="0" r="0" b="0"/>
              <a:pathLst>
                <a:path w="945227" h="404923">
                  <a:moveTo>
                    <a:pt x="0" y="404923"/>
                  </a:moveTo>
                  <a:lnTo>
                    <a:pt x="7258" y="397911"/>
                  </a:lnTo>
                  <a:lnTo>
                    <a:pt x="14279" y="397911"/>
                  </a:lnTo>
                  <a:lnTo>
                    <a:pt x="21299" y="390661"/>
                  </a:lnTo>
                  <a:lnTo>
                    <a:pt x="35578" y="390661"/>
                  </a:lnTo>
                  <a:lnTo>
                    <a:pt x="42837" y="383649"/>
                  </a:lnTo>
                  <a:lnTo>
                    <a:pt x="56887" y="383649"/>
                  </a:lnTo>
                  <a:lnTo>
                    <a:pt x="64136" y="376638"/>
                  </a:lnTo>
                  <a:lnTo>
                    <a:pt x="78186" y="376638"/>
                  </a:lnTo>
                  <a:lnTo>
                    <a:pt x="85445" y="369388"/>
                  </a:lnTo>
                  <a:lnTo>
                    <a:pt x="99486" y="369388"/>
                  </a:lnTo>
                  <a:lnTo>
                    <a:pt x="106744" y="362376"/>
                  </a:lnTo>
                  <a:lnTo>
                    <a:pt x="113764" y="362376"/>
                  </a:lnTo>
                  <a:lnTo>
                    <a:pt x="121023" y="355127"/>
                  </a:lnTo>
                  <a:lnTo>
                    <a:pt x="142322" y="355127"/>
                  </a:lnTo>
                  <a:lnTo>
                    <a:pt x="149342" y="348115"/>
                  </a:lnTo>
                  <a:lnTo>
                    <a:pt x="163621" y="348115"/>
                  </a:lnTo>
                  <a:lnTo>
                    <a:pt x="170642" y="341094"/>
                  </a:lnTo>
                  <a:lnTo>
                    <a:pt x="177662" y="341094"/>
                  </a:lnTo>
                  <a:lnTo>
                    <a:pt x="184921" y="333854"/>
                  </a:lnTo>
                  <a:lnTo>
                    <a:pt x="198971" y="333854"/>
                  </a:lnTo>
                  <a:lnTo>
                    <a:pt x="206220" y="326832"/>
                  </a:lnTo>
                  <a:lnTo>
                    <a:pt x="220499" y="326832"/>
                  </a:lnTo>
                  <a:lnTo>
                    <a:pt x="227529" y="319820"/>
                  </a:lnTo>
                  <a:lnTo>
                    <a:pt x="234549" y="319820"/>
                  </a:lnTo>
                  <a:lnTo>
                    <a:pt x="241808" y="312571"/>
                  </a:lnTo>
                  <a:lnTo>
                    <a:pt x="255849" y="312571"/>
                  </a:lnTo>
                  <a:lnTo>
                    <a:pt x="263107" y="305559"/>
                  </a:lnTo>
                  <a:lnTo>
                    <a:pt x="277148" y="305559"/>
                  </a:lnTo>
                  <a:lnTo>
                    <a:pt x="284406" y="298310"/>
                  </a:lnTo>
                  <a:lnTo>
                    <a:pt x="298447" y="298310"/>
                  </a:lnTo>
                  <a:lnTo>
                    <a:pt x="305705" y="291298"/>
                  </a:lnTo>
                  <a:lnTo>
                    <a:pt x="312726" y="291298"/>
                  </a:lnTo>
                  <a:lnTo>
                    <a:pt x="319984" y="284286"/>
                  </a:lnTo>
                  <a:lnTo>
                    <a:pt x="334025" y="284286"/>
                  </a:lnTo>
                  <a:lnTo>
                    <a:pt x="341255" y="277037"/>
                  </a:lnTo>
                  <a:lnTo>
                    <a:pt x="348294" y="277037"/>
                  </a:lnTo>
                  <a:lnTo>
                    <a:pt x="355334" y="270025"/>
                  </a:lnTo>
                  <a:lnTo>
                    <a:pt x="369603" y="270025"/>
                  </a:lnTo>
                  <a:lnTo>
                    <a:pt x="376643" y="262775"/>
                  </a:lnTo>
                  <a:lnTo>
                    <a:pt x="383873" y="262775"/>
                  </a:lnTo>
                  <a:lnTo>
                    <a:pt x="390912" y="255763"/>
                  </a:lnTo>
                  <a:lnTo>
                    <a:pt x="398142" y="255763"/>
                  </a:lnTo>
                  <a:lnTo>
                    <a:pt x="412221" y="248751"/>
                  </a:lnTo>
                  <a:lnTo>
                    <a:pt x="426490" y="248751"/>
                  </a:lnTo>
                  <a:lnTo>
                    <a:pt x="433530" y="241502"/>
                  </a:lnTo>
                  <a:lnTo>
                    <a:pt x="440759" y="241502"/>
                  </a:lnTo>
                  <a:lnTo>
                    <a:pt x="447799" y="234490"/>
                  </a:lnTo>
                  <a:lnTo>
                    <a:pt x="454839" y="234490"/>
                  </a:lnTo>
                  <a:lnTo>
                    <a:pt x="462068" y="227478"/>
                  </a:lnTo>
                  <a:lnTo>
                    <a:pt x="476147" y="227478"/>
                  </a:lnTo>
                  <a:lnTo>
                    <a:pt x="483377" y="220229"/>
                  </a:lnTo>
                  <a:lnTo>
                    <a:pt x="490417" y="220229"/>
                  </a:lnTo>
                  <a:lnTo>
                    <a:pt x="497646" y="213217"/>
                  </a:lnTo>
                  <a:lnTo>
                    <a:pt x="504686" y="213217"/>
                  </a:lnTo>
                  <a:lnTo>
                    <a:pt x="511725" y="205967"/>
                  </a:lnTo>
                  <a:lnTo>
                    <a:pt x="518955" y="205967"/>
                  </a:lnTo>
                  <a:lnTo>
                    <a:pt x="525995" y="198956"/>
                  </a:lnTo>
                  <a:lnTo>
                    <a:pt x="547304" y="198956"/>
                  </a:lnTo>
                  <a:lnTo>
                    <a:pt x="554248" y="191944"/>
                  </a:lnTo>
                  <a:lnTo>
                    <a:pt x="561573" y="191944"/>
                  </a:lnTo>
                  <a:lnTo>
                    <a:pt x="568612" y="184694"/>
                  </a:lnTo>
                  <a:lnTo>
                    <a:pt x="575557" y="184694"/>
                  </a:lnTo>
                  <a:lnTo>
                    <a:pt x="582882" y="177682"/>
                  </a:lnTo>
                  <a:lnTo>
                    <a:pt x="589921" y="177682"/>
                  </a:lnTo>
                  <a:lnTo>
                    <a:pt x="597151" y="170661"/>
                  </a:lnTo>
                  <a:lnTo>
                    <a:pt x="604190" y="170661"/>
                  </a:lnTo>
                  <a:lnTo>
                    <a:pt x="611135" y="163421"/>
                  </a:lnTo>
                  <a:lnTo>
                    <a:pt x="618460" y="163421"/>
                  </a:lnTo>
                  <a:lnTo>
                    <a:pt x="625499" y="156400"/>
                  </a:lnTo>
                  <a:lnTo>
                    <a:pt x="632444" y="156400"/>
                  </a:lnTo>
                  <a:lnTo>
                    <a:pt x="639769" y="149160"/>
                  </a:lnTo>
                  <a:lnTo>
                    <a:pt x="653753" y="149160"/>
                  </a:lnTo>
                  <a:lnTo>
                    <a:pt x="661077" y="142138"/>
                  </a:lnTo>
                  <a:lnTo>
                    <a:pt x="668022" y="142138"/>
                  </a:lnTo>
                  <a:lnTo>
                    <a:pt x="682291" y="135126"/>
                  </a:lnTo>
                  <a:lnTo>
                    <a:pt x="689331" y="135126"/>
                  </a:lnTo>
                  <a:lnTo>
                    <a:pt x="696655" y="127877"/>
                  </a:lnTo>
                  <a:lnTo>
                    <a:pt x="703600" y="127877"/>
                  </a:lnTo>
                  <a:lnTo>
                    <a:pt x="710639" y="120865"/>
                  </a:lnTo>
                  <a:lnTo>
                    <a:pt x="717869" y="120865"/>
                  </a:lnTo>
                  <a:lnTo>
                    <a:pt x="724909" y="113616"/>
                  </a:lnTo>
                  <a:lnTo>
                    <a:pt x="731948" y="113616"/>
                  </a:lnTo>
                  <a:lnTo>
                    <a:pt x="739178" y="106604"/>
                  </a:lnTo>
                  <a:lnTo>
                    <a:pt x="746217" y="106604"/>
                  </a:lnTo>
                  <a:lnTo>
                    <a:pt x="753257" y="99592"/>
                  </a:lnTo>
                  <a:lnTo>
                    <a:pt x="760487" y="99592"/>
                  </a:lnTo>
                  <a:lnTo>
                    <a:pt x="767526" y="92342"/>
                  </a:lnTo>
                  <a:lnTo>
                    <a:pt x="774756" y="92342"/>
                  </a:lnTo>
                  <a:lnTo>
                    <a:pt x="781796" y="85330"/>
                  </a:lnTo>
                  <a:lnTo>
                    <a:pt x="788835" y="85330"/>
                  </a:lnTo>
                  <a:lnTo>
                    <a:pt x="796065" y="78318"/>
                  </a:lnTo>
                  <a:lnTo>
                    <a:pt x="803104" y="78318"/>
                  </a:lnTo>
                  <a:lnTo>
                    <a:pt x="810144" y="71069"/>
                  </a:lnTo>
                  <a:lnTo>
                    <a:pt x="824413" y="71069"/>
                  </a:lnTo>
                  <a:lnTo>
                    <a:pt x="831453" y="64057"/>
                  </a:lnTo>
                  <a:lnTo>
                    <a:pt x="838683" y="56808"/>
                  </a:lnTo>
                  <a:lnTo>
                    <a:pt x="845722" y="56808"/>
                  </a:lnTo>
                  <a:lnTo>
                    <a:pt x="852762" y="49796"/>
                  </a:lnTo>
                  <a:lnTo>
                    <a:pt x="859991" y="49796"/>
                  </a:lnTo>
                  <a:lnTo>
                    <a:pt x="867031" y="42784"/>
                  </a:lnTo>
                  <a:lnTo>
                    <a:pt x="874261" y="42784"/>
                  </a:lnTo>
                  <a:lnTo>
                    <a:pt x="881300" y="35535"/>
                  </a:lnTo>
                  <a:lnTo>
                    <a:pt x="888340" y="35535"/>
                  </a:lnTo>
                  <a:lnTo>
                    <a:pt x="895570" y="28523"/>
                  </a:lnTo>
                  <a:lnTo>
                    <a:pt x="902609" y="28523"/>
                  </a:lnTo>
                  <a:lnTo>
                    <a:pt x="909649" y="21511"/>
                  </a:lnTo>
                  <a:lnTo>
                    <a:pt x="916878" y="21511"/>
                  </a:lnTo>
                  <a:lnTo>
                    <a:pt x="923918" y="14262"/>
                  </a:lnTo>
                  <a:lnTo>
                    <a:pt x="930957" y="7250"/>
                  </a:lnTo>
                  <a:lnTo>
                    <a:pt x="938187" y="7250"/>
                  </a:lnTo>
                  <a:lnTo>
                    <a:pt x="945227" y="0"/>
                  </a:lnTo>
                </a:path>
              </a:pathLst>
            </a:custGeom>
            <a:noFill/>
            <a:ln w="1330" cap="flat" cmpd="sng" algn="ctr">
              <a:solidFill>
                <a:srgbClr val="0000F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1" name="Shape 2856">
              <a:extLst>
                <a:ext uri="{FF2B5EF4-FFF2-40B4-BE49-F238E27FC236}">
                  <a16:creationId xmlns:a16="http://schemas.microsoft.com/office/drawing/2014/main" id="{AF45164E-D7CC-48BE-8A54-8AB76B402BCE}"/>
                </a:ext>
              </a:extLst>
            </p:cNvPr>
            <p:cNvSpPr/>
            <p:nvPr/>
          </p:nvSpPr>
          <p:spPr>
            <a:xfrm>
              <a:off x="1914502" y="1296419"/>
              <a:ext cx="951476" cy="639223"/>
            </a:xfrm>
            <a:custGeom>
              <a:avLst/>
              <a:gdLst/>
              <a:ahLst/>
              <a:cxnLst/>
              <a:rect l="0" t="0" r="0" b="0"/>
              <a:pathLst>
                <a:path w="951476" h="639223">
                  <a:moveTo>
                    <a:pt x="0" y="639223"/>
                  </a:moveTo>
                  <a:lnTo>
                    <a:pt x="14269" y="639223"/>
                  </a:lnTo>
                  <a:lnTo>
                    <a:pt x="21309" y="632211"/>
                  </a:lnTo>
                  <a:lnTo>
                    <a:pt x="28539" y="632211"/>
                  </a:lnTo>
                  <a:lnTo>
                    <a:pt x="35578" y="625189"/>
                  </a:lnTo>
                  <a:lnTo>
                    <a:pt x="42618" y="625189"/>
                  </a:lnTo>
                  <a:lnTo>
                    <a:pt x="49847" y="617959"/>
                  </a:lnTo>
                  <a:lnTo>
                    <a:pt x="56887" y="610928"/>
                  </a:lnTo>
                  <a:lnTo>
                    <a:pt x="63927" y="610928"/>
                  </a:lnTo>
                  <a:lnTo>
                    <a:pt x="71156" y="603897"/>
                  </a:lnTo>
                  <a:lnTo>
                    <a:pt x="78196" y="603897"/>
                  </a:lnTo>
                  <a:lnTo>
                    <a:pt x="85140" y="596676"/>
                  </a:lnTo>
                  <a:lnTo>
                    <a:pt x="92465" y="596676"/>
                  </a:lnTo>
                  <a:lnTo>
                    <a:pt x="99504" y="589645"/>
                  </a:lnTo>
                  <a:lnTo>
                    <a:pt x="106734" y="582425"/>
                  </a:lnTo>
                  <a:lnTo>
                    <a:pt x="113774" y="582425"/>
                  </a:lnTo>
                  <a:lnTo>
                    <a:pt x="120718" y="575394"/>
                  </a:lnTo>
                  <a:lnTo>
                    <a:pt x="128043" y="575394"/>
                  </a:lnTo>
                  <a:lnTo>
                    <a:pt x="135083" y="568363"/>
                  </a:lnTo>
                  <a:lnTo>
                    <a:pt x="149352" y="561142"/>
                  </a:lnTo>
                  <a:lnTo>
                    <a:pt x="156296" y="561142"/>
                  </a:lnTo>
                  <a:lnTo>
                    <a:pt x="163336" y="554111"/>
                  </a:lnTo>
                  <a:lnTo>
                    <a:pt x="170661" y="554111"/>
                  </a:lnTo>
                  <a:lnTo>
                    <a:pt x="177605" y="546890"/>
                  </a:lnTo>
                  <a:lnTo>
                    <a:pt x="184645" y="539859"/>
                  </a:lnTo>
                  <a:lnTo>
                    <a:pt x="191875" y="539859"/>
                  </a:lnTo>
                  <a:lnTo>
                    <a:pt x="198914" y="532828"/>
                  </a:lnTo>
                  <a:lnTo>
                    <a:pt x="206239" y="532828"/>
                  </a:lnTo>
                  <a:lnTo>
                    <a:pt x="213183" y="525607"/>
                  </a:lnTo>
                  <a:lnTo>
                    <a:pt x="220223" y="518576"/>
                  </a:lnTo>
                  <a:lnTo>
                    <a:pt x="227453" y="518576"/>
                  </a:lnTo>
                  <a:lnTo>
                    <a:pt x="234492" y="511546"/>
                  </a:lnTo>
                  <a:lnTo>
                    <a:pt x="241532" y="504325"/>
                  </a:lnTo>
                  <a:lnTo>
                    <a:pt x="248762" y="504325"/>
                  </a:lnTo>
                  <a:lnTo>
                    <a:pt x="255801" y="497294"/>
                  </a:lnTo>
                  <a:lnTo>
                    <a:pt x="262841" y="497294"/>
                  </a:lnTo>
                  <a:lnTo>
                    <a:pt x="269405" y="490073"/>
                  </a:lnTo>
                  <a:lnTo>
                    <a:pt x="283483" y="483042"/>
                  </a:lnTo>
                  <a:lnTo>
                    <a:pt x="290713" y="483042"/>
                  </a:lnTo>
                  <a:lnTo>
                    <a:pt x="297752" y="476011"/>
                  </a:lnTo>
                  <a:lnTo>
                    <a:pt x="304982" y="468790"/>
                  </a:lnTo>
                  <a:lnTo>
                    <a:pt x="312022" y="468790"/>
                  </a:lnTo>
                  <a:lnTo>
                    <a:pt x="319061" y="461759"/>
                  </a:lnTo>
                  <a:lnTo>
                    <a:pt x="326291" y="454728"/>
                  </a:lnTo>
                  <a:lnTo>
                    <a:pt x="333331" y="454728"/>
                  </a:lnTo>
                  <a:lnTo>
                    <a:pt x="340370" y="447507"/>
                  </a:lnTo>
                  <a:lnTo>
                    <a:pt x="347600" y="440476"/>
                  </a:lnTo>
                  <a:lnTo>
                    <a:pt x="354640" y="440476"/>
                  </a:lnTo>
                  <a:lnTo>
                    <a:pt x="361584" y="433255"/>
                  </a:lnTo>
                  <a:lnTo>
                    <a:pt x="368909" y="426225"/>
                  </a:lnTo>
                  <a:lnTo>
                    <a:pt x="375948" y="426225"/>
                  </a:lnTo>
                  <a:lnTo>
                    <a:pt x="383178" y="419194"/>
                  </a:lnTo>
                  <a:lnTo>
                    <a:pt x="390217" y="411973"/>
                  </a:lnTo>
                  <a:lnTo>
                    <a:pt x="397162" y="411973"/>
                  </a:lnTo>
                  <a:lnTo>
                    <a:pt x="404487" y="404942"/>
                  </a:lnTo>
                  <a:lnTo>
                    <a:pt x="418471" y="397721"/>
                  </a:lnTo>
                  <a:lnTo>
                    <a:pt x="425796" y="397721"/>
                  </a:lnTo>
                  <a:lnTo>
                    <a:pt x="432740" y="390690"/>
                  </a:lnTo>
                  <a:lnTo>
                    <a:pt x="439779" y="383659"/>
                  </a:lnTo>
                  <a:lnTo>
                    <a:pt x="447105" y="383659"/>
                  </a:lnTo>
                  <a:lnTo>
                    <a:pt x="454049" y="376438"/>
                  </a:lnTo>
                  <a:lnTo>
                    <a:pt x="461089" y="369407"/>
                  </a:lnTo>
                  <a:lnTo>
                    <a:pt x="468318" y="369407"/>
                  </a:lnTo>
                  <a:lnTo>
                    <a:pt x="475358" y="362376"/>
                  </a:lnTo>
                  <a:lnTo>
                    <a:pt x="482683" y="355155"/>
                  </a:lnTo>
                  <a:lnTo>
                    <a:pt x="489627" y="348125"/>
                  </a:lnTo>
                  <a:lnTo>
                    <a:pt x="496667" y="348125"/>
                  </a:lnTo>
                  <a:lnTo>
                    <a:pt x="503896" y="340904"/>
                  </a:lnTo>
                  <a:lnTo>
                    <a:pt x="510936" y="333873"/>
                  </a:lnTo>
                  <a:lnTo>
                    <a:pt x="517975" y="333873"/>
                  </a:lnTo>
                  <a:lnTo>
                    <a:pt x="525205" y="326842"/>
                  </a:lnTo>
                  <a:lnTo>
                    <a:pt x="532245" y="319621"/>
                  </a:lnTo>
                  <a:lnTo>
                    <a:pt x="539284" y="312590"/>
                  </a:lnTo>
                  <a:lnTo>
                    <a:pt x="553553" y="312590"/>
                  </a:lnTo>
                  <a:lnTo>
                    <a:pt x="560593" y="305559"/>
                  </a:lnTo>
                  <a:lnTo>
                    <a:pt x="567823" y="298338"/>
                  </a:lnTo>
                  <a:lnTo>
                    <a:pt x="574862" y="298338"/>
                  </a:lnTo>
                  <a:lnTo>
                    <a:pt x="582092" y="291307"/>
                  </a:lnTo>
                  <a:lnTo>
                    <a:pt x="589132" y="284087"/>
                  </a:lnTo>
                  <a:lnTo>
                    <a:pt x="596171" y="277056"/>
                  </a:lnTo>
                  <a:lnTo>
                    <a:pt x="603401" y="277056"/>
                  </a:lnTo>
                  <a:lnTo>
                    <a:pt x="610440" y="270025"/>
                  </a:lnTo>
                  <a:lnTo>
                    <a:pt x="617480" y="262804"/>
                  </a:lnTo>
                  <a:lnTo>
                    <a:pt x="624710" y="255773"/>
                  </a:lnTo>
                  <a:lnTo>
                    <a:pt x="631749" y="255773"/>
                  </a:lnTo>
                  <a:lnTo>
                    <a:pt x="638789" y="248552"/>
                  </a:lnTo>
                  <a:lnTo>
                    <a:pt x="646019" y="241521"/>
                  </a:lnTo>
                  <a:lnTo>
                    <a:pt x="653058" y="234490"/>
                  </a:lnTo>
                  <a:lnTo>
                    <a:pt x="660288" y="227269"/>
                  </a:lnTo>
                  <a:lnTo>
                    <a:pt x="667328" y="227269"/>
                  </a:lnTo>
                  <a:lnTo>
                    <a:pt x="674367" y="220238"/>
                  </a:lnTo>
                  <a:lnTo>
                    <a:pt x="681596" y="213302"/>
                  </a:lnTo>
                  <a:lnTo>
                    <a:pt x="695675" y="205986"/>
                  </a:lnTo>
                  <a:lnTo>
                    <a:pt x="702905" y="205986"/>
                  </a:lnTo>
                  <a:lnTo>
                    <a:pt x="709945" y="198956"/>
                  </a:lnTo>
                  <a:lnTo>
                    <a:pt x="716984" y="191735"/>
                  </a:lnTo>
                  <a:lnTo>
                    <a:pt x="724214" y="184704"/>
                  </a:lnTo>
                  <a:lnTo>
                    <a:pt x="731254" y="177673"/>
                  </a:lnTo>
                  <a:lnTo>
                    <a:pt x="738293" y="177673"/>
                  </a:lnTo>
                  <a:lnTo>
                    <a:pt x="745523" y="170452"/>
                  </a:lnTo>
                  <a:lnTo>
                    <a:pt x="752563" y="163421"/>
                  </a:lnTo>
                  <a:lnTo>
                    <a:pt x="759792" y="156485"/>
                  </a:lnTo>
                  <a:lnTo>
                    <a:pt x="766832" y="149169"/>
                  </a:lnTo>
                  <a:lnTo>
                    <a:pt x="773871" y="149169"/>
                  </a:lnTo>
                  <a:lnTo>
                    <a:pt x="781101" y="142138"/>
                  </a:lnTo>
                  <a:lnTo>
                    <a:pt x="788141" y="134917"/>
                  </a:lnTo>
                  <a:lnTo>
                    <a:pt x="795180" y="127886"/>
                  </a:lnTo>
                  <a:lnTo>
                    <a:pt x="802410" y="120951"/>
                  </a:lnTo>
                  <a:lnTo>
                    <a:pt x="809449" y="113635"/>
                  </a:lnTo>
                  <a:lnTo>
                    <a:pt x="816394" y="113635"/>
                  </a:lnTo>
                  <a:lnTo>
                    <a:pt x="830759" y="106604"/>
                  </a:lnTo>
                  <a:lnTo>
                    <a:pt x="837703" y="99668"/>
                  </a:lnTo>
                  <a:lnTo>
                    <a:pt x="845028" y="92352"/>
                  </a:lnTo>
                  <a:lnTo>
                    <a:pt x="851972" y="85416"/>
                  </a:lnTo>
                  <a:lnTo>
                    <a:pt x="859297" y="78100"/>
                  </a:lnTo>
                  <a:lnTo>
                    <a:pt x="866336" y="78100"/>
                  </a:lnTo>
                  <a:lnTo>
                    <a:pt x="873281" y="71069"/>
                  </a:lnTo>
                  <a:lnTo>
                    <a:pt x="880606" y="64133"/>
                  </a:lnTo>
                  <a:lnTo>
                    <a:pt x="887550" y="56817"/>
                  </a:lnTo>
                  <a:lnTo>
                    <a:pt x="894590" y="49881"/>
                  </a:lnTo>
                  <a:lnTo>
                    <a:pt x="901915" y="42566"/>
                  </a:lnTo>
                  <a:lnTo>
                    <a:pt x="908859" y="35535"/>
                  </a:lnTo>
                  <a:lnTo>
                    <a:pt x="915898" y="28599"/>
                  </a:lnTo>
                  <a:lnTo>
                    <a:pt x="923128" y="28599"/>
                  </a:lnTo>
                  <a:lnTo>
                    <a:pt x="930168" y="21283"/>
                  </a:lnTo>
                  <a:lnTo>
                    <a:pt x="937492" y="14347"/>
                  </a:lnTo>
                  <a:lnTo>
                    <a:pt x="944437" y="7316"/>
                  </a:lnTo>
                  <a:lnTo>
                    <a:pt x="951476" y="0"/>
                  </a:lnTo>
                </a:path>
              </a:pathLst>
            </a:custGeom>
            <a:noFill/>
            <a:ln w="1330" cap="flat" cmpd="sng" algn="ctr">
              <a:solidFill>
                <a:srgbClr val="0000F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2" name="Shape 2857">
              <a:extLst>
                <a:ext uri="{FF2B5EF4-FFF2-40B4-BE49-F238E27FC236}">
                  <a16:creationId xmlns:a16="http://schemas.microsoft.com/office/drawing/2014/main" id="{B888C5D8-31C8-415B-BEC7-09512EEA8779}"/>
                </a:ext>
              </a:extLst>
            </p:cNvPr>
            <p:cNvSpPr/>
            <p:nvPr/>
          </p:nvSpPr>
          <p:spPr>
            <a:xfrm>
              <a:off x="2865978" y="267343"/>
              <a:ext cx="952238" cy="1029076"/>
            </a:xfrm>
            <a:custGeom>
              <a:avLst/>
              <a:gdLst/>
              <a:ahLst/>
              <a:cxnLst/>
              <a:rect l="0" t="0" r="0" b="0"/>
              <a:pathLst>
                <a:path w="952238" h="1029076">
                  <a:moveTo>
                    <a:pt x="0" y="1029076"/>
                  </a:moveTo>
                  <a:lnTo>
                    <a:pt x="14269" y="1022141"/>
                  </a:lnTo>
                  <a:lnTo>
                    <a:pt x="21309" y="1014825"/>
                  </a:lnTo>
                  <a:lnTo>
                    <a:pt x="28539" y="1007889"/>
                  </a:lnTo>
                  <a:lnTo>
                    <a:pt x="35578" y="1000858"/>
                  </a:lnTo>
                  <a:lnTo>
                    <a:pt x="42618" y="1000858"/>
                  </a:lnTo>
                  <a:lnTo>
                    <a:pt x="49848" y="993542"/>
                  </a:lnTo>
                  <a:lnTo>
                    <a:pt x="56887" y="986606"/>
                  </a:lnTo>
                  <a:lnTo>
                    <a:pt x="63927" y="979575"/>
                  </a:lnTo>
                  <a:lnTo>
                    <a:pt x="71157" y="972259"/>
                  </a:lnTo>
                  <a:lnTo>
                    <a:pt x="78196" y="965323"/>
                  </a:lnTo>
                  <a:lnTo>
                    <a:pt x="85425" y="958007"/>
                  </a:lnTo>
                  <a:lnTo>
                    <a:pt x="92465" y="951072"/>
                  </a:lnTo>
                  <a:lnTo>
                    <a:pt x="99505" y="944041"/>
                  </a:lnTo>
                  <a:lnTo>
                    <a:pt x="106734" y="936725"/>
                  </a:lnTo>
                  <a:lnTo>
                    <a:pt x="113774" y="929789"/>
                  </a:lnTo>
                  <a:lnTo>
                    <a:pt x="120814" y="922473"/>
                  </a:lnTo>
                  <a:lnTo>
                    <a:pt x="128043" y="915537"/>
                  </a:lnTo>
                  <a:lnTo>
                    <a:pt x="135083" y="908506"/>
                  </a:lnTo>
                  <a:lnTo>
                    <a:pt x="149352" y="901190"/>
                  </a:lnTo>
                  <a:lnTo>
                    <a:pt x="156392" y="894254"/>
                  </a:lnTo>
                  <a:lnTo>
                    <a:pt x="163431" y="887223"/>
                  </a:lnTo>
                  <a:lnTo>
                    <a:pt x="170661" y="887223"/>
                  </a:lnTo>
                  <a:lnTo>
                    <a:pt x="177700" y="880003"/>
                  </a:lnTo>
                  <a:lnTo>
                    <a:pt x="184930" y="872972"/>
                  </a:lnTo>
                  <a:lnTo>
                    <a:pt x="191969" y="865656"/>
                  </a:lnTo>
                  <a:lnTo>
                    <a:pt x="199009" y="858720"/>
                  </a:lnTo>
                  <a:lnTo>
                    <a:pt x="206239" y="851689"/>
                  </a:lnTo>
                  <a:lnTo>
                    <a:pt x="213278" y="844468"/>
                  </a:lnTo>
                  <a:lnTo>
                    <a:pt x="220318" y="837437"/>
                  </a:lnTo>
                  <a:lnTo>
                    <a:pt x="227548" y="830406"/>
                  </a:lnTo>
                  <a:lnTo>
                    <a:pt x="234587" y="823185"/>
                  </a:lnTo>
                  <a:lnTo>
                    <a:pt x="241627" y="816154"/>
                  </a:lnTo>
                  <a:lnTo>
                    <a:pt x="248857" y="808933"/>
                  </a:lnTo>
                  <a:lnTo>
                    <a:pt x="255896" y="801902"/>
                  </a:lnTo>
                  <a:lnTo>
                    <a:pt x="263126" y="794872"/>
                  </a:lnTo>
                  <a:lnTo>
                    <a:pt x="270165" y="787651"/>
                  </a:lnTo>
                  <a:lnTo>
                    <a:pt x="284435" y="780620"/>
                  </a:lnTo>
                  <a:lnTo>
                    <a:pt x="291474" y="766368"/>
                  </a:lnTo>
                  <a:lnTo>
                    <a:pt x="298514" y="759337"/>
                  </a:lnTo>
                  <a:lnTo>
                    <a:pt x="305744" y="752116"/>
                  </a:lnTo>
                  <a:lnTo>
                    <a:pt x="312783" y="745085"/>
                  </a:lnTo>
                  <a:lnTo>
                    <a:pt x="319727" y="738054"/>
                  </a:lnTo>
                  <a:lnTo>
                    <a:pt x="327053" y="730834"/>
                  </a:lnTo>
                  <a:lnTo>
                    <a:pt x="334092" y="723803"/>
                  </a:lnTo>
                  <a:lnTo>
                    <a:pt x="341036" y="716582"/>
                  </a:lnTo>
                  <a:lnTo>
                    <a:pt x="348361" y="709551"/>
                  </a:lnTo>
                  <a:lnTo>
                    <a:pt x="355305" y="702520"/>
                  </a:lnTo>
                  <a:lnTo>
                    <a:pt x="362630" y="695299"/>
                  </a:lnTo>
                  <a:lnTo>
                    <a:pt x="369670" y="688268"/>
                  </a:lnTo>
                  <a:lnTo>
                    <a:pt x="376614" y="681237"/>
                  </a:lnTo>
                  <a:lnTo>
                    <a:pt x="383939" y="674016"/>
                  </a:lnTo>
                  <a:lnTo>
                    <a:pt x="390884" y="666985"/>
                  </a:lnTo>
                  <a:lnTo>
                    <a:pt x="397923" y="659764"/>
                  </a:lnTo>
                  <a:lnTo>
                    <a:pt x="405248" y="645703"/>
                  </a:lnTo>
                  <a:lnTo>
                    <a:pt x="412192" y="638482"/>
                  </a:lnTo>
                  <a:lnTo>
                    <a:pt x="426462" y="631451"/>
                  </a:lnTo>
                  <a:lnTo>
                    <a:pt x="433501" y="624420"/>
                  </a:lnTo>
                  <a:lnTo>
                    <a:pt x="440541" y="617199"/>
                  </a:lnTo>
                  <a:lnTo>
                    <a:pt x="447771" y="610168"/>
                  </a:lnTo>
                  <a:lnTo>
                    <a:pt x="454810" y="602947"/>
                  </a:lnTo>
                  <a:lnTo>
                    <a:pt x="462040" y="595916"/>
                  </a:lnTo>
                  <a:lnTo>
                    <a:pt x="469080" y="588885"/>
                  </a:lnTo>
                  <a:lnTo>
                    <a:pt x="476119" y="574634"/>
                  </a:lnTo>
                  <a:lnTo>
                    <a:pt x="483348" y="567413"/>
                  </a:lnTo>
                  <a:lnTo>
                    <a:pt x="490388" y="561047"/>
                  </a:lnTo>
                  <a:lnTo>
                    <a:pt x="497427" y="554016"/>
                  </a:lnTo>
                  <a:lnTo>
                    <a:pt x="504658" y="546795"/>
                  </a:lnTo>
                  <a:lnTo>
                    <a:pt x="511697" y="539764"/>
                  </a:lnTo>
                  <a:lnTo>
                    <a:pt x="518736" y="532828"/>
                  </a:lnTo>
                  <a:lnTo>
                    <a:pt x="525966" y="518481"/>
                  </a:lnTo>
                  <a:lnTo>
                    <a:pt x="533006" y="511260"/>
                  </a:lnTo>
                  <a:lnTo>
                    <a:pt x="540236" y="504230"/>
                  </a:lnTo>
                  <a:lnTo>
                    <a:pt x="547275" y="497199"/>
                  </a:lnTo>
                  <a:lnTo>
                    <a:pt x="561544" y="489978"/>
                  </a:lnTo>
                  <a:lnTo>
                    <a:pt x="568584" y="482947"/>
                  </a:lnTo>
                  <a:lnTo>
                    <a:pt x="575623" y="468695"/>
                  </a:lnTo>
                  <a:lnTo>
                    <a:pt x="582853" y="461664"/>
                  </a:lnTo>
                  <a:lnTo>
                    <a:pt x="589893" y="454443"/>
                  </a:lnTo>
                  <a:lnTo>
                    <a:pt x="596932" y="447412"/>
                  </a:lnTo>
                  <a:lnTo>
                    <a:pt x="604162" y="440476"/>
                  </a:lnTo>
                  <a:lnTo>
                    <a:pt x="611201" y="426130"/>
                  </a:lnTo>
                  <a:lnTo>
                    <a:pt x="618241" y="419194"/>
                  </a:lnTo>
                  <a:lnTo>
                    <a:pt x="625471" y="411878"/>
                  </a:lnTo>
                  <a:lnTo>
                    <a:pt x="632511" y="404942"/>
                  </a:lnTo>
                  <a:lnTo>
                    <a:pt x="639740" y="390595"/>
                  </a:lnTo>
                  <a:lnTo>
                    <a:pt x="646780" y="383659"/>
                  </a:lnTo>
                  <a:lnTo>
                    <a:pt x="653819" y="376343"/>
                  </a:lnTo>
                  <a:lnTo>
                    <a:pt x="661049" y="369407"/>
                  </a:lnTo>
                  <a:lnTo>
                    <a:pt x="668088" y="362376"/>
                  </a:lnTo>
                  <a:lnTo>
                    <a:pt x="675128" y="348125"/>
                  </a:lnTo>
                  <a:lnTo>
                    <a:pt x="682358" y="340809"/>
                  </a:lnTo>
                  <a:lnTo>
                    <a:pt x="696437" y="333873"/>
                  </a:lnTo>
                  <a:lnTo>
                    <a:pt x="703667" y="326842"/>
                  </a:lnTo>
                  <a:lnTo>
                    <a:pt x="710706" y="312590"/>
                  </a:lnTo>
                  <a:lnTo>
                    <a:pt x="717746" y="305274"/>
                  </a:lnTo>
                  <a:lnTo>
                    <a:pt x="724976" y="298243"/>
                  </a:lnTo>
                  <a:lnTo>
                    <a:pt x="732015" y="283991"/>
                  </a:lnTo>
                  <a:lnTo>
                    <a:pt x="739245" y="277056"/>
                  </a:lnTo>
                  <a:lnTo>
                    <a:pt x="746284" y="270025"/>
                  </a:lnTo>
                  <a:lnTo>
                    <a:pt x="753324" y="262709"/>
                  </a:lnTo>
                  <a:lnTo>
                    <a:pt x="760554" y="248457"/>
                  </a:lnTo>
                  <a:lnTo>
                    <a:pt x="767593" y="241521"/>
                  </a:lnTo>
                  <a:lnTo>
                    <a:pt x="774537" y="234490"/>
                  </a:lnTo>
                  <a:lnTo>
                    <a:pt x="781862" y="220238"/>
                  </a:lnTo>
                  <a:lnTo>
                    <a:pt x="788901" y="213207"/>
                  </a:lnTo>
                  <a:lnTo>
                    <a:pt x="795846" y="205986"/>
                  </a:lnTo>
                  <a:lnTo>
                    <a:pt x="803171" y="191640"/>
                  </a:lnTo>
                  <a:lnTo>
                    <a:pt x="810115" y="184704"/>
                  </a:lnTo>
                  <a:lnTo>
                    <a:pt x="817155" y="177673"/>
                  </a:lnTo>
                  <a:lnTo>
                    <a:pt x="831424" y="163421"/>
                  </a:lnTo>
                  <a:lnTo>
                    <a:pt x="838749" y="156105"/>
                  </a:lnTo>
                  <a:lnTo>
                    <a:pt x="845693" y="149169"/>
                  </a:lnTo>
                  <a:lnTo>
                    <a:pt x="852733" y="134917"/>
                  </a:lnTo>
                  <a:lnTo>
                    <a:pt x="860058" y="127887"/>
                  </a:lnTo>
                  <a:lnTo>
                    <a:pt x="867003" y="113635"/>
                  </a:lnTo>
                  <a:lnTo>
                    <a:pt x="874042" y="106604"/>
                  </a:lnTo>
                  <a:lnTo>
                    <a:pt x="881272" y="99288"/>
                  </a:lnTo>
                  <a:lnTo>
                    <a:pt x="888311" y="85321"/>
                  </a:lnTo>
                  <a:lnTo>
                    <a:pt x="895351" y="78100"/>
                  </a:lnTo>
                  <a:lnTo>
                    <a:pt x="902581" y="64038"/>
                  </a:lnTo>
                  <a:lnTo>
                    <a:pt x="909620" y="56817"/>
                  </a:lnTo>
                  <a:lnTo>
                    <a:pt x="916945" y="49786"/>
                  </a:lnTo>
                  <a:lnTo>
                    <a:pt x="923889" y="35535"/>
                  </a:lnTo>
                  <a:lnTo>
                    <a:pt x="930929" y="28504"/>
                  </a:lnTo>
                  <a:lnTo>
                    <a:pt x="938159" y="14252"/>
                  </a:lnTo>
                  <a:lnTo>
                    <a:pt x="945198" y="7031"/>
                  </a:lnTo>
                  <a:lnTo>
                    <a:pt x="952238" y="0"/>
                  </a:lnTo>
                </a:path>
              </a:pathLst>
            </a:custGeom>
            <a:noFill/>
            <a:ln w="1330" cap="flat" cmpd="sng" algn="ctr">
              <a:solidFill>
                <a:srgbClr val="0000F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3" name="Shape 2858">
              <a:extLst>
                <a:ext uri="{FF2B5EF4-FFF2-40B4-BE49-F238E27FC236}">
                  <a16:creationId xmlns:a16="http://schemas.microsoft.com/office/drawing/2014/main" id="{D55EF99B-6542-4504-8C67-7859153831FE}"/>
                </a:ext>
              </a:extLst>
            </p:cNvPr>
            <p:cNvSpPr/>
            <p:nvPr/>
          </p:nvSpPr>
          <p:spPr>
            <a:xfrm>
              <a:off x="3818216" y="61357"/>
              <a:ext cx="149352" cy="205986"/>
            </a:xfrm>
            <a:custGeom>
              <a:avLst/>
              <a:gdLst/>
              <a:ahLst/>
              <a:cxnLst/>
              <a:rect l="0" t="0" r="0" b="0"/>
              <a:pathLst>
                <a:path w="149352" h="205986">
                  <a:moveTo>
                    <a:pt x="0" y="205986"/>
                  </a:moveTo>
                  <a:lnTo>
                    <a:pt x="14269" y="191734"/>
                  </a:lnTo>
                  <a:lnTo>
                    <a:pt x="21309" y="184704"/>
                  </a:lnTo>
                  <a:lnTo>
                    <a:pt x="28539" y="170452"/>
                  </a:lnTo>
                  <a:lnTo>
                    <a:pt x="35578" y="163421"/>
                  </a:lnTo>
                  <a:lnTo>
                    <a:pt x="42618" y="149169"/>
                  </a:lnTo>
                  <a:lnTo>
                    <a:pt x="49847" y="142138"/>
                  </a:lnTo>
                  <a:lnTo>
                    <a:pt x="56887" y="127887"/>
                  </a:lnTo>
                  <a:lnTo>
                    <a:pt x="64117" y="120855"/>
                  </a:lnTo>
                  <a:lnTo>
                    <a:pt x="71156" y="106604"/>
                  </a:lnTo>
                  <a:lnTo>
                    <a:pt x="78196" y="99383"/>
                  </a:lnTo>
                  <a:lnTo>
                    <a:pt x="85426" y="85321"/>
                  </a:lnTo>
                  <a:lnTo>
                    <a:pt x="92465" y="78100"/>
                  </a:lnTo>
                  <a:lnTo>
                    <a:pt x="99504" y="64038"/>
                  </a:lnTo>
                  <a:lnTo>
                    <a:pt x="106734" y="56817"/>
                  </a:lnTo>
                  <a:lnTo>
                    <a:pt x="113774" y="42566"/>
                  </a:lnTo>
                  <a:lnTo>
                    <a:pt x="120814" y="35535"/>
                  </a:lnTo>
                  <a:lnTo>
                    <a:pt x="128043" y="21283"/>
                  </a:lnTo>
                  <a:lnTo>
                    <a:pt x="135083" y="14252"/>
                  </a:lnTo>
                  <a:lnTo>
                    <a:pt x="149352" y="0"/>
                  </a:lnTo>
                </a:path>
              </a:pathLst>
            </a:custGeom>
            <a:noFill/>
            <a:ln w="1330" cap="flat" cmpd="sng" algn="ctr">
              <a:solidFill>
                <a:srgbClr val="0000F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4" name="Shape 2862">
              <a:extLst>
                <a:ext uri="{FF2B5EF4-FFF2-40B4-BE49-F238E27FC236}">
                  <a16:creationId xmlns:a16="http://schemas.microsoft.com/office/drawing/2014/main" id="{EED08D9E-C55B-42E1-9C2D-BC5D4A03E0CC}"/>
                </a:ext>
              </a:extLst>
            </p:cNvPr>
            <p:cNvSpPr/>
            <p:nvPr/>
          </p:nvSpPr>
          <p:spPr>
            <a:xfrm>
              <a:off x="968105" y="1206443"/>
              <a:ext cx="1997378" cy="1120791"/>
            </a:xfrm>
            <a:custGeom>
              <a:avLst/>
              <a:gdLst/>
              <a:ahLst/>
              <a:cxnLst/>
              <a:rect l="0" t="0" r="0" b="0"/>
              <a:pathLst>
                <a:path w="1997378" h="1120791">
                  <a:moveTo>
                    <a:pt x="1997378" y="1120791"/>
                  </a:moveTo>
                  <a:lnTo>
                    <a:pt x="1997378" y="2850"/>
                  </a:lnTo>
                  <a:lnTo>
                    <a:pt x="0" y="0"/>
                  </a:lnTo>
                </a:path>
              </a:pathLst>
            </a:custGeom>
            <a:noFill/>
            <a:ln w="2104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5" name="Rectangle 2863">
              <a:extLst>
                <a:ext uri="{FF2B5EF4-FFF2-40B4-BE49-F238E27FC236}">
                  <a16:creationId xmlns:a16="http://schemas.microsoft.com/office/drawing/2014/main" id="{BB38E5CC-1B28-4211-90C0-4CA308609CDD}"/>
                </a:ext>
              </a:extLst>
            </p:cNvPr>
            <p:cNvSpPr/>
            <p:nvPr/>
          </p:nvSpPr>
          <p:spPr>
            <a:xfrm>
              <a:off x="995026" y="1055953"/>
              <a:ext cx="379381" cy="16952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9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1,718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6" name="Rectangle 2864">
              <a:extLst>
                <a:ext uri="{FF2B5EF4-FFF2-40B4-BE49-F238E27FC236}">
                  <a16:creationId xmlns:a16="http://schemas.microsoft.com/office/drawing/2014/main" id="{33F42051-50D5-45CF-B457-C104A7398770}"/>
                </a:ext>
              </a:extLst>
            </p:cNvPr>
            <p:cNvSpPr/>
            <p:nvPr/>
          </p:nvSpPr>
          <p:spPr>
            <a:xfrm>
              <a:off x="2644328" y="2598441"/>
              <a:ext cx="1102755" cy="14291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9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Σταθερά χρόνου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Rectangle 2865">
              <a:extLst>
                <a:ext uri="{FF2B5EF4-FFF2-40B4-BE49-F238E27FC236}">
                  <a16:creationId xmlns:a16="http://schemas.microsoft.com/office/drawing/2014/main" id="{ADFA8C92-A2E2-4F94-B431-3A01631AD442}"/>
                </a:ext>
              </a:extLst>
            </p:cNvPr>
            <p:cNvSpPr/>
            <p:nvPr/>
          </p:nvSpPr>
          <p:spPr>
            <a:xfrm>
              <a:off x="2553481" y="133855"/>
              <a:ext cx="1635865" cy="14291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9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Δεν υπάρχει μόνιμη τιμή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Shape 2866">
              <a:extLst>
                <a:ext uri="{FF2B5EF4-FFF2-40B4-BE49-F238E27FC236}">
                  <a16:creationId xmlns:a16="http://schemas.microsoft.com/office/drawing/2014/main" id="{EF42AD38-3711-42A8-A773-E5DE523ECB82}"/>
                </a:ext>
              </a:extLst>
            </p:cNvPr>
            <p:cNvSpPr/>
            <p:nvPr/>
          </p:nvSpPr>
          <p:spPr>
            <a:xfrm>
              <a:off x="3009052" y="2432213"/>
              <a:ext cx="139934" cy="134889"/>
            </a:xfrm>
            <a:custGeom>
              <a:avLst/>
              <a:gdLst/>
              <a:ahLst/>
              <a:cxnLst/>
              <a:rect l="0" t="0" r="0" b="0"/>
              <a:pathLst>
                <a:path w="139934" h="134889">
                  <a:moveTo>
                    <a:pt x="139934" y="134889"/>
                  </a:moveTo>
                  <a:lnTo>
                    <a:pt x="43283" y="43478"/>
                  </a:lnTo>
                  <a:lnTo>
                    <a:pt x="0" y="0"/>
                  </a:lnTo>
                </a:path>
              </a:pathLst>
            </a:custGeom>
            <a:noFill/>
            <a:ln w="2104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9" name="Shape 2867">
              <a:extLst>
                <a:ext uri="{FF2B5EF4-FFF2-40B4-BE49-F238E27FC236}">
                  <a16:creationId xmlns:a16="http://schemas.microsoft.com/office/drawing/2014/main" id="{96A56677-4EED-4850-8203-DA28BF82A50A}"/>
                </a:ext>
              </a:extLst>
            </p:cNvPr>
            <p:cNvSpPr/>
            <p:nvPr/>
          </p:nvSpPr>
          <p:spPr>
            <a:xfrm>
              <a:off x="2971286" y="2394570"/>
              <a:ext cx="54794" cy="54708"/>
            </a:xfrm>
            <a:custGeom>
              <a:avLst/>
              <a:gdLst/>
              <a:ahLst/>
              <a:cxnLst/>
              <a:rect l="0" t="0" r="0" b="0"/>
              <a:pathLst>
                <a:path w="54794" h="54708">
                  <a:moveTo>
                    <a:pt x="0" y="0"/>
                  </a:moveTo>
                  <a:lnTo>
                    <a:pt x="54794" y="27116"/>
                  </a:lnTo>
                  <a:lnTo>
                    <a:pt x="26921" y="547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21" name="Ορθογώνιο 120">
            <a:extLst>
              <a:ext uri="{FF2B5EF4-FFF2-40B4-BE49-F238E27FC236}">
                <a16:creationId xmlns:a16="http://schemas.microsoft.com/office/drawing/2014/main" id="{4B0712E6-1550-42CC-8D2C-B4338EE32FB8}"/>
              </a:ext>
            </a:extLst>
          </p:cNvPr>
          <p:cNvSpPr/>
          <p:nvPr/>
        </p:nvSpPr>
        <p:spPr>
          <a:xfrm>
            <a:off x="4083662" y="5647348"/>
            <a:ext cx="6802358" cy="385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50" marR="280670" indent="-6350">
              <a:lnSpc>
                <a:spcPct val="112000"/>
              </a:lnSpc>
              <a:spcAft>
                <a:spcPts val="15"/>
              </a:spcAft>
            </a:pP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Σχήμα 3: Μεταβατική απόκριση  του συστήματος με πόλο +1/2 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73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F99B732-B63E-489A-A3BD-1E82F5E590FA}"/>
                  </a:ext>
                </a:extLst>
              </p:cNvPr>
              <p:cNvSpPr txBox="1"/>
              <p:nvPr/>
            </p:nvSpPr>
            <p:spPr>
              <a:xfrm>
                <a:off x="127000" y="67733"/>
                <a:ext cx="11921067" cy="21586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/>
                  <a:t>Στη συνέχεια βρίσκουμε τις </a:t>
                </a:r>
                <a:r>
                  <a:rPr lang="el-GR" dirty="0" err="1"/>
                  <a:t>βηματικές</a:t>
                </a:r>
                <a:r>
                  <a:rPr lang="el-GR" dirty="0"/>
                  <a:t> αποκρίσεις των παρακάτω συστημάτων: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l-G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l-G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el-GR" dirty="0"/>
                  <a:t>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l-G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l-G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−4</m:t>
                        </m:r>
                      </m:den>
                    </m:f>
                  </m:oMath>
                </a14:m>
                <a:r>
                  <a:rPr lang="el-GR" dirty="0"/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l-G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l-G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−5</m:t>
                        </m:r>
                      </m:den>
                    </m:f>
                  </m:oMath>
                </a14:m>
                <a:r>
                  <a:rPr lang="el-GR" dirty="0"/>
                  <a:t>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      </m:t>
                    </m:r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l-GR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l-G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−10</m:t>
                        </m:r>
                      </m:den>
                    </m:f>
                  </m:oMath>
                </a14:m>
                <a:endParaRPr lang="el-GR" dirty="0"/>
              </a:p>
              <a:p>
                <a:endParaRPr lang="el-GR" dirty="0"/>
              </a:p>
              <a:p>
                <a:r>
                  <a:rPr lang="el-GR" dirty="0"/>
                  <a:t>Στις συναρτήσεις αυτές το κέρδος είναι σε όλες -1, και οι πόλοι:  2, 4, 5,10 </a:t>
                </a:r>
              </a:p>
              <a:p>
                <a:endParaRPr lang="el-GR" dirty="0"/>
              </a:p>
              <a:p>
                <a:r>
                  <a:rPr lang="el-GR" dirty="0"/>
                  <a:t>Στο </a:t>
                </a:r>
                <a:r>
                  <a:rPr lang="el-GR" b="1" dirty="0"/>
                  <a:t>σχήμα 4 </a:t>
                </a:r>
                <a:r>
                  <a:rPr lang="el-GR" dirty="0"/>
                  <a:t>βλέπουμε την </a:t>
                </a:r>
                <a:r>
                  <a:rPr lang="el-GR" dirty="0" err="1"/>
                  <a:t>βηματική</a:t>
                </a:r>
                <a:r>
                  <a:rPr lang="el-GR" dirty="0"/>
                  <a:t> απόκριση των παραπάνω συναρτήσεων</a:t>
                </a: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F99B732-B63E-489A-A3BD-1E82F5E590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0" y="67733"/>
                <a:ext cx="11921067" cy="2158604"/>
              </a:xfrm>
              <a:prstGeom prst="rect">
                <a:avLst/>
              </a:prstGeom>
              <a:blipFill>
                <a:blip r:embed="rId2"/>
                <a:stretch>
                  <a:fillRect l="-460" t="-141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73842">
            <a:extLst>
              <a:ext uri="{FF2B5EF4-FFF2-40B4-BE49-F238E27FC236}">
                <a16:creationId xmlns:a16="http://schemas.microsoft.com/office/drawing/2014/main" id="{3440FF9D-83BD-4A13-982A-DBBF39D772FB}"/>
              </a:ext>
            </a:extLst>
          </p:cNvPr>
          <p:cNvGrpSpPr/>
          <p:nvPr/>
        </p:nvGrpSpPr>
        <p:grpSpPr>
          <a:xfrm>
            <a:off x="-1083733" y="2011399"/>
            <a:ext cx="8390224" cy="2342888"/>
            <a:chOff x="0" y="0"/>
            <a:chExt cx="3990678" cy="2229929"/>
          </a:xfrm>
        </p:grpSpPr>
        <p:sp>
          <p:nvSpPr>
            <p:cNvPr id="4" name="Rectangle 2744">
              <a:extLst>
                <a:ext uri="{FF2B5EF4-FFF2-40B4-BE49-F238E27FC236}">
                  <a16:creationId xmlns:a16="http://schemas.microsoft.com/office/drawing/2014/main" id="{5A327145-E122-4AE3-AFF2-0F3DFF591FFE}"/>
                </a:ext>
              </a:extLst>
            </p:cNvPr>
            <p:cNvSpPr/>
            <p:nvPr/>
          </p:nvSpPr>
          <p:spPr>
            <a:xfrm>
              <a:off x="0" y="0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Rectangle 2745">
              <a:extLst>
                <a:ext uri="{FF2B5EF4-FFF2-40B4-BE49-F238E27FC236}">
                  <a16:creationId xmlns:a16="http://schemas.microsoft.com/office/drawing/2014/main" id="{9E3D9D40-AF83-4FE6-A59F-FCC69FFB16D1}"/>
                </a:ext>
              </a:extLst>
            </p:cNvPr>
            <p:cNvSpPr/>
            <p:nvPr/>
          </p:nvSpPr>
          <p:spPr>
            <a:xfrm>
              <a:off x="0" y="240792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Rectangle 2746">
              <a:extLst>
                <a:ext uri="{FF2B5EF4-FFF2-40B4-BE49-F238E27FC236}">
                  <a16:creationId xmlns:a16="http://schemas.microsoft.com/office/drawing/2014/main" id="{E867F0C8-6497-4308-9FFE-64311EA0D997}"/>
                </a:ext>
              </a:extLst>
            </p:cNvPr>
            <p:cNvSpPr/>
            <p:nvPr/>
          </p:nvSpPr>
          <p:spPr>
            <a:xfrm>
              <a:off x="0" y="483108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Rectangle 2747">
              <a:extLst>
                <a:ext uri="{FF2B5EF4-FFF2-40B4-BE49-F238E27FC236}">
                  <a16:creationId xmlns:a16="http://schemas.microsoft.com/office/drawing/2014/main" id="{7CD5092D-5522-42C6-BC0F-4B611C2EAFDC}"/>
                </a:ext>
              </a:extLst>
            </p:cNvPr>
            <p:cNvSpPr/>
            <p:nvPr/>
          </p:nvSpPr>
          <p:spPr>
            <a:xfrm>
              <a:off x="0" y="723900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Rectangle 2748">
              <a:extLst>
                <a:ext uri="{FF2B5EF4-FFF2-40B4-BE49-F238E27FC236}">
                  <a16:creationId xmlns:a16="http://schemas.microsoft.com/office/drawing/2014/main" id="{FECBF98C-F85F-40E0-A7EC-941963A6DA45}"/>
                </a:ext>
              </a:extLst>
            </p:cNvPr>
            <p:cNvSpPr/>
            <p:nvPr/>
          </p:nvSpPr>
          <p:spPr>
            <a:xfrm>
              <a:off x="0" y="965073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Rectangle 2749">
              <a:extLst>
                <a:ext uri="{FF2B5EF4-FFF2-40B4-BE49-F238E27FC236}">
                  <a16:creationId xmlns:a16="http://schemas.microsoft.com/office/drawing/2014/main" id="{F8BF62EA-AB7E-41CF-99AE-E931FC55439F}"/>
                </a:ext>
              </a:extLst>
            </p:cNvPr>
            <p:cNvSpPr/>
            <p:nvPr/>
          </p:nvSpPr>
          <p:spPr>
            <a:xfrm>
              <a:off x="0" y="1205865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Rectangle 2750">
              <a:extLst>
                <a:ext uri="{FF2B5EF4-FFF2-40B4-BE49-F238E27FC236}">
                  <a16:creationId xmlns:a16="http://schemas.microsoft.com/office/drawing/2014/main" id="{87A0C15E-4E11-4C23-8CC7-046F03D2E44B}"/>
                </a:ext>
              </a:extLst>
            </p:cNvPr>
            <p:cNvSpPr/>
            <p:nvPr/>
          </p:nvSpPr>
          <p:spPr>
            <a:xfrm>
              <a:off x="0" y="1446657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Rectangle 2751">
              <a:extLst>
                <a:ext uri="{FF2B5EF4-FFF2-40B4-BE49-F238E27FC236}">
                  <a16:creationId xmlns:a16="http://schemas.microsoft.com/office/drawing/2014/main" id="{E4098225-3C77-4295-B276-852C9ED5B3E4}"/>
                </a:ext>
              </a:extLst>
            </p:cNvPr>
            <p:cNvSpPr/>
            <p:nvPr/>
          </p:nvSpPr>
          <p:spPr>
            <a:xfrm>
              <a:off x="0" y="1687449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Rectangle 2752">
              <a:extLst>
                <a:ext uri="{FF2B5EF4-FFF2-40B4-BE49-F238E27FC236}">
                  <a16:creationId xmlns:a16="http://schemas.microsoft.com/office/drawing/2014/main" id="{9AC21AAB-1F17-4FE5-907E-379D9DB6BE0A}"/>
                </a:ext>
              </a:extLst>
            </p:cNvPr>
            <p:cNvSpPr/>
            <p:nvPr/>
          </p:nvSpPr>
          <p:spPr>
            <a:xfrm>
              <a:off x="0" y="1928241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Shape 2870">
              <a:extLst>
                <a:ext uri="{FF2B5EF4-FFF2-40B4-BE49-F238E27FC236}">
                  <a16:creationId xmlns:a16="http://schemas.microsoft.com/office/drawing/2014/main" id="{CBC8E09C-AEDD-4515-813D-94F5139B01C3}"/>
                </a:ext>
              </a:extLst>
            </p:cNvPr>
            <p:cNvSpPr/>
            <p:nvPr/>
          </p:nvSpPr>
          <p:spPr>
            <a:xfrm>
              <a:off x="1155656" y="54403"/>
              <a:ext cx="2833766" cy="0"/>
            </a:xfrm>
            <a:custGeom>
              <a:avLst/>
              <a:gdLst/>
              <a:ahLst/>
              <a:cxnLst/>
              <a:rect l="0" t="0" r="0" b="0"/>
              <a:pathLst>
                <a:path w="2833766">
                  <a:moveTo>
                    <a:pt x="0" y="0"/>
                  </a:moveTo>
                  <a:lnTo>
                    <a:pt x="2833766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4" name="Shape 2871">
              <a:extLst>
                <a:ext uri="{FF2B5EF4-FFF2-40B4-BE49-F238E27FC236}">
                  <a16:creationId xmlns:a16="http://schemas.microsoft.com/office/drawing/2014/main" id="{C94BFD00-684A-4891-9387-DE7E3793CCB8}"/>
                </a:ext>
              </a:extLst>
            </p:cNvPr>
            <p:cNvSpPr/>
            <p:nvPr/>
          </p:nvSpPr>
          <p:spPr>
            <a:xfrm>
              <a:off x="3990050" y="54403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5" name="Shape 2872">
              <a:extLst>
                <a:ext uri="{FF2B5EF4-FFF2-40B4-BE49-F238E27FC236}">
                  <a16:creationId xmlns:a16="http://schemas.microsoft.com/office/drawing/2014/main" id="{ABB0A51F-AB0B-43F9-99FC-E85E63C44F29}"/>
                </a:ext>
              </a:extLst>
            </p:cNvPr>
            <p:cNvSpPr/>
            <p:nvPr/>
          </p:nvSpPr>
          <p:spPr>
            <a:xfrm>
              <a:off x="1155656" y="2211181"/>
              <a:ext cx="2833766" cy="0"/>
            </a:xfrm>
            <a:custGeom>
              <a:avLst/>
              <a:gdLst/>
              <a:ahLst/>
              <a:cxnLst/>
              <a:rect l="0" t="0" r="0" b="0"/>
              <a:pathLst>
                <a:path w="2833766">
                  <a:moveTo>
                    <a:pt x="0" y="0"/>
                  </a:moveTo>
                  <a:lnTo>
                    <a:pt x="2833766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" name="Shape 2873">
              <a:extLst>
                <a:ext uri="{FF2B5EF4-FFF2-40B4-BE49-F238E27FC236}">
                  <a16:creationId xmlns:a16="http://schemas.microsoft.com/office/drawing/2014/main" id="{CF4372AE-0091-4870-BF86-EB99D06877BD}"/>
                </a:ext>
              </a:extLst>
            </p:cNvPr>
            <p:cNvSpPr/>
            <p:nvPr/>
          </p:nvSpPr>
          <p:spPr>
            <a:xfrm>
              <a:off x="3990050" y="2211181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7" name="Shape 2874">
              <a:extLst>
                <a:ext uri="{FF2B5EF4-FFF2-40B4-BE49-F238E27FC236}">
                  <a16:creationId xmlns:a16="http://schemas.microsoft.com/office/drawing/2014/main" id="{8407B51C-CD00-48CE-977D-0830E7F04B44}"/>
                </a:ext>
              </a:extLst>
            </p:cNvPr>
            <p:cNvSpPr/>
            <p:nvPr/>
          </p:nvSpPr>
          <p:spPr>
            <a:xfrm>
              <a:off x="3990050" y="55120"/>
              <a:ext cx="0" cy="2156062"/>
            </a:xfrm>
            <a:custGeom>
              <a:avLst/>
              <a:gdLst/>
              <a:ahLst/>
              <a:cxnLst/>
              <a:rect l="0" t="0" r="0" b="0"/>
              <a:pathLst>
                <a:path h="2156062">
                  <a:moveTo>
                    <a:pt x="0" y="2156062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8" name="Shape 2875">
              <a:extLst>
                <a:ext uri="{FF2B5EF4-FFF2-40B4-BE49-F238E27FC236}">
                  <a16:creationId xmlns:a16="http://schemas.microsoft.com/office/drawing/2014/main" id="{007B4868-15EA-4B97-A960-D924767C31FF}"/>
                </a:ext>
              </a:extLst>
            </p:cNvPr>
            <p:cNvSpPr/>
            <p:nvPr/>
          </p:nvSpPr>
          <p:spPr>
            <a:xfrm>
              <a:off x="3990050" y="54403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Shape 2876">
              <a:extLst>
                <a:ext uri="{FF2B5EF4-FFF2-40B4-BE49-F238E27FC236}">
                  <a16:creationId xmlns:a16="http://schemas.microsoft.com/office/drawing/2014/main" id="{FC8BF15B-4792-4DE3-9CC3-1CD8C7426CEA}"/>
                </a:ext>
              </a:extLst>
            </p:cNvPr>
            <p:cNvSpPr/>
            <p:nvPr/>
          </p:nvSpPr>
          <p:spPr>
            <a:xfrm>
              <a:off x="1155656" y="55120"/>
              <a:ext cx="0" cy="2156062"/>
            </a:xfrm>
            <a:custGeom>
              <a:avLst/>
              <a:gdLst/>
              <a:ahLst/>
              <a:cxnLst/>
              <a:rect l="0" t="0" r="0" b="0"/>
              <a:pathLst>
                <a:path h="2156062">
                  <a:moveTo>
                    <a:pt x="0" y="2156062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Shape 2877">
              <a:extLst>
                <a:ext uri="{FF2B5EF4-FFF2-40B4-BE49-F238E27FC236}">
                  <a16:creationId xmlns:a16="http://schemas.microsoft.com/office/drawing/2014/main" id="{0B5CF5F9-8726-4416-8256-614086DB67BF}"/>
                </a:ext>
              </a:extLst>
            </p:cNvPr>
            <p:cNvSpPr/>
            <p:nvPr/>
          </p:nvSpPr>
          <p:spPr>
            <a:xfrm>
              <a:off x="1155656" y="54403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1" name="Shape 2878">
              <a:extLst>
                <a:ext uri="{FF2B5EF4-FFF2-40B4-BE49-F238E27FC236}">
                  <a16:creationId xmlns:a16="http://schemas.microsoft.com/office/drawing/2014/main" id="{C15680BD-2B76-4D46-B873-78240556ADD0}"/>
                </a:ext>
              </a:extLst>
            </p:cNvPr>
            <p:cNvSpPr/>
            <p:nvPr/>
          </p:nvSpPr>
          <p:spPr>
            <a:xfrm>
              <a:off x="1155656" y="2211181"/>
              <a:ext cx="2833766" cy="0"/>
            </a:xfrm>
            <a:custGeom>
              <a:avLst/>
              <a:gdLst/>
              <a:ahLst/>
              <a:cxnLst/>
              <a:rect l="0" t="0" r="0" b="0"/>
              <a:pathLst>
                <a:path w="2833766">
                  <a:moveTo>
                    <a:pt x="0" y="0"/>
                  </a:moveTo>
                  <a:lnTo>
                    <a:pt x="2833766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2" name="Shape 2879">
              <a:extLst>
                <a:ext uri="{FF2B5EF4-FFF2-40B4-BE49-F238E27FC236}">
                  <a16:creationId xmlns:a16="http://schemas.microsoft.com/office/drawing/2014/main" id="{AE24F67E-3FED-4D4D-91E8-84DD333C88C0}"/>
                </a:ext>
              </a:extLst>
            </p:cNvPr>
            <p:cNvSpPr/>
            <p:nvPr/>
          </p:nvSpPr>
          <p:spPr>
            <a:xfrm>
              <a:off x="3990050" y="2211181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3" name="Shape 2880">
              <a:extLst>
                <a:ext uri="{FF2B5EF4-FFF2-40B4-BE49-F238E27FC236}">
                  <a16:creationId xmlns:a16="http://schemas.microsoft.com/office/drawing/2014/main" id="{55A925AB-19E5-415A-BEB6-363BD97EB17C}"/>
                </a:ext>
              </a:extLst>
            </p:cNvPr>
            <p:cNvSpPr/>
            <p:nvPr/>
          </p:nvSpPr>
          <p:spPr>
            <a:xfrm>
              <a:off x="1155656" y="55120"/>
              <a:ext cx="0" cy="2156062"/>
            </a:xfrm>
            <a:custGeom>
              <a:avLst/>
              <a:gdLst/>
              <a:ahLst/>
              <a:cxnLst/>
              <a:rect l="0" t="0" r="0" b="0"/>
              <a:pathLst>
                <a:path h="2156062">
                  <a:moveTo>
                    <a:pt x="0" y="2156062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4" name="Shape 2881">
              <a:extLst>
                <a:ext uri="{FF2B5EF4-FFF2-40B4-BE49-F238E27FC236}">
                  <a16:creationId xmlns:a16="http://schemas.microsoft.com/office/drawing/2014/main" id="{31E3B5B0-FD50-4916-85B0-785B5508C2CB}"/>
                </a:ext>
              </a:extLst>
            </p:cNvPr>
            <p:cNvSpPr/>
            <p:nvPr/>
          </p:nvSpPr>
          <p:spPr>
            <a:xfrm>
              <a:off x="1155656" y="54403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5" name="Shape 2882">
              <a:extLst>
                <a:ext uri="{FF2B5EF4-FFF2-40B4-BE49-F238E27FC236}">
                  <a16:creationId xmlns:a16="http://schemas.microsoft.com/office/drawing/2014/main" id="{49AF3848-DBE3-4844-869F-9614562E5180}"/>
                </a:ext>
              </a:extLst>
            </p:cNvPr>
            <p:cNvSpPr/>
            <p:nvPr/>
          </p:nvSpPr>
          <p:spPr>
            <a:xfrm>
              <a:off x="1155656" y="2178304"/>
              <a:ext cx="0" cy="32878"/>
            </a:xfrm>
            <a:custGeom>
              <a:avLst/>
              <a:gdLst/>
              <a:ahLst/>
              <a:cxnLst/>
              <a:rect l="0" t="0" r="0" b="0"/>
              <a:pathLst>
                <a:path h="32878">
                  <a:moveTo>
                    <a:pt x="0" y="32878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6" name="Shape 2883">
              <a:extLst>
                <a:ext uri="{FF2B5EF4-FFF2-40B4-BE49-F238E27FC236}">
                  <a16:creationId xmlns:a16="http://schemas.microsoft.com/office/drawing/2014/main" id="{74CEBB6C-027B-4F9C-A22D-DBBD2767747C}"/>
                </a:ext>
              </a:extLst>
            </p:cNvPr>
            <p:cNvSpPr/>
            <p:nvPr/>
          </p:nvSpPr>
          <p:spPr>
            <a:xfrm>
              <a:off x="1155656" y="2177649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7" name="Shape 2884">
              <a:extLst>
                <a:ext uri="{FF2B5EF4-FFF2-40B4-BE49-F238E27FC236}">
                  <a16:creationId xmlns:a16="http://schemas.microsoft.com/office/drawing/2014/main" id="{9B35F552-9054-4D73-AF7C-A4A3DDF7CD8C}"/>
                </a:ext>
              </a:extLst>
            </p:cNvPr>
            <p:cNvSpPr/>
            <p:nvPr/>
          </p:nvSpPr>
          <p:spPr>
            <a:xfrm>
              <a:off x="1155656" y="54403"/>
              <a:ext cx="0" cy="26270"/>
            </a:xfrm>
            <a:custGeom>
              <a:avLst/>
              <a:gdLst/>
              <a:ahLst/>
              <a:cxnLst/>
              <a:rect l="0" t="0" r="0" b="0"/>
              <a:pathLst>
                <a:path h="26270">
                  <a:moveTo>
                    <a:pt x="0" y="0"/>
                  </a:moveTo>
                  <a:lnTo>
                    <a:pt x="0" y="2627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8" name="Shape 2885">
              <a:extLst>
                <a:ext uri="{FF2B5EF4-FFF2-40B4-BE49-F238E27FC236}">
                  <a16:creationId xmlns:a16="http://schemas.microsoft.com/office/drawing/2014/main" id="{83D25906-A824-4251-825E-92765726836C}"/>
                </a:ext>
              </a:extLst>
            </p:cNvPr>
            <p:cNvSpPr/>
            <p:nvPr/>
          </p:nvSpPr>
          <p:spPr>
            <a:xfrm>
              <a:off x="1155656" y="81390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9" name="Shape 2887">
              <a:extLst>
                <a:ext uri="{FF2B5EF4-FFF2-40B4-BE49-F238E27FC236}">
                  <a16:creationId xmlns:a16="http://schemas.microsoft.com/office/drawing/2014/main" id="{65421F72-4CA5-431D-8EB4-CA7DC0304A8A}"/>
                </a:ext>
              </a:extLst>
            </p:cNvPr>
            <p:cNvSpPr/>
            <p:nvPr/>
          </p:nvSpPr>
          <p:spPr>
            <a:xfrm>
              <a:off x="1443751" y="2178304"/>
              <a:ext cx="0" cy="32878"/>
            </a:xfrm>
            <a:custGeom>
              <a:avLst/>
              <a:gdLst/>
              <a:ahLst/>
              <a:cxnLst/>
              <a:rect l="0" t="0" r="0" b="0"/>
              <a:pathLst>
                <a:path h="32878">
                  <a:moveTo>
                    <a:pt x="0" y="32878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0" name="Shape 2888">
              <a:extLst>
                <a:ext uri="{FF2B5EF4-FFF2-40B4-BE49-F238E27FC236}">
                  <a16:creationId xmlns:a16="http://schemas.microsoft.com/office/drawing/2014/main" id="{8CB511B9-CED2-4D60-958A-E7D39A77C35A}"/>
                </a:ext>
              </a:extLst>
            </p:cNvPr>
            <p:cNvSpPr/>
            <p:nvPr/>
          </p:nvSpPr>
          <p:spPr>
            <a:xfrm>
              <a:off x="1443751" y="2177649"/>
              <a:ext cx="888" cy="0"/>
            </a:xfrm>
            <a:custGeom>
              <a:avLst/>
              <a:gdLst/>
              <a:ahLst/>
              <a:cxnLst/>
              <a:rect l="0" t="0" r="0" b="0"/>
              <a:pathLst>
                <a:path w="888">
                  <a:moveTo>
                    <a:pt x="0" y="0"/>
                  </a:moveTo>
                  <a:lnTo>
                    <a:pt x="88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1" name="Shape 2889">
              <a:extLst>
                <a:ext uri="{FF2B5EF4-FFF2-40B4-BE49-F238E27FC236}">
                  <a16:creationId xmlns:a16="http://schemas.microsoft.com/office/drawing/2014/main" id="{1BF5C2E5-CA60-4282-ACBB-0ED528DEE11D}"/>
                </a:ext>
              </a:extLst>
            </p:cNvPr>
            <p:cNvSpPr/>
            <p:nvPr/>
          </p:nvSpPr>
          <p:spPr>
            <a:xfrm>
              <a:off x="1443751" y="54403"/>
              <a:ext cx="0" cy="26270"/>
            </a:xfrm>
            <a:custGeom>
              <a:avLst/>
              <a:gdLst/>
              <a:ahLst/>
              <a:cxnLst/>
              <a:rect l="0" t="0" r="0" b="0"/>
              <a:pathLst>
                <a:path h="26270">
                  <a:moveTo>
                    <a:pt x="0" y="0"/>
                  </a:moveTo>
                  <a:lnTo>
                    <a:pt x="0" y="2627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2" name="Shape 2890">
              <a:extLst>
                <a:ext uri="{FF2B5EF4-FFF2-40B4-BE49-F238E27FC236}">
                  <a16:creationId xmlns:a16="http://schemas.microsoft.com/office/drawing/2014/main" id="{E99CE010-0F1A-4B2B-B1E5-36A21FF1998D}"/>
                </a:ext>
              </a:extLst>
            </p:cNvPr>
            <p:cNvSpPr/>
            <p:nvPr/>
          </p:nvSpPr>
          <p:spPr>
            <a:xfrm>
              <a:off x="1443751" y="81390"/>
              <a:ext cx="888" cy="0"/>
            </a:xfrm>
            <a:custGeom>
              <a:avLst/>
              <a:gdLst/>
              <a:ahLst/>
              <a:cxnLst/>
              <a:rect l="0" t="0" r="0" b="0"/>
              <a:pathLst>
                <a:path w="888">
                  <a:moveTo>
                    <a:pt x="0" y="0"/>
                  </a:moveTo>
                  <a:lnTo>
                    <a:pt x="88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3" name="Shape 2892">
              <a:extLst>
                <a:ext uri="{FF2B5EF4-FFF2-40B4-BE49-F238E27FC236}">
                  <a16:creationId xmlns:a16="http://schemas.microsoft.com/office/drawing/2014/main" id="{5833BCF3-8FBD-4CDB-87C9-AAFEEF2FA230}"/>
                </a:ext>
              </a:extLst>
            </p:cNvPr>
            <p:cNvSpPr/>
            <p:nvPr/>
          </p:nvSpPr>
          <p:spPr>
            <a:xfrm>
              <a:off x="1725467" y="2178304"/>
              <a:ext cx="0" cy="32878"/>
            </a:xfrm>
            <a:custGeom>
              <a:avLst/>
              <a:gdLst/>
              <a:ahLst/>
              <a:cxnLst/>
              <a:rect l="0" t="0" r="0" b="0"/>
              <a:pathLst>
                <a:path h="32878">
                  <a:moveTo>
                    <a:pt x="0" y="32878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4" name="Shape 2893">
              <a:extLst>
                <a:ext uri="{FF2B5EF4-FFF2-40B4-BE49-F238E27FC236}">
                  <a16:creationId xmlns:a16="http://schemas.microsoft.com/office/drawing/2014/main" id="{6F336EE9-B47D-4758-97BA-5C3149D8D652}"/>
                </a:ext>
              </a:extLst>
            </p:cNvPr>
            <p:cNvSpPr/>
            <p:nvPr/>
          </p:nvSpPr>
          <p:spPr>
            <a:xfrm>
              <a:off x="1725467" y="2177649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5" name="Shape 2894">
              <a:extLst>
                <a:ext uri="{FF2B5EF4-FFF2-40B4-BE49-F238E27FC236}">
                  <a16:creationId xmlns:a16="http://schemas.microsoft.com/office/drawing/2014/main" id="{3394A843-F623-4C06-A2D0-015C86AF7D27}"/>
                </a:ext>
              </a:extLst>
            </p:cNvPr>
            <p:cNvSpPr/>
            <p:nvPr/>
          </p:nvSpPr>
          <p:spPr>
            <a:xfrm>
              <a:off x="1725467" y="54403"/>
              <a:ext cx="0" cy="26270"/>
            </a:xfrm>
            <a:custGeom>
              <a:avLst/>
              <a:gdLst/>
              <a:ahLst/>
              <a:cxnLst/>
              <a:rect l="0" t="0" r="0" b="0"/>
              <a:pathLst>
                <a:path h="26270">
                  <a:moveTo>
                    <a:pt x="0" y="0"/>
                  </a:moveTo>
                  <a:lnTo>
                    <a:pt x="0" y="2627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6" name="Shape 2895">
              <a:extLst>
                <a:ext uri="{FF2B5EF4-FFF2-40B4-BE49-F238E27FC236}">
                  <a16:creationId xmlns:a16="http://schemas.microsoft.com/office/drawing/2014/main" id="{0D528EB6-9764-41C7-AC20-5632E1862A2D}"/>
                </a:ext>
              </a:extLst>
            </p:cNvPr>
            <p:cNvSpPr/>
            <p:nvPr/>
          </p:nvSpPr>
          <p:spPr>
            <a:xfrm>
              <a:off x="1725467" y="81390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Shape 2897">
              <a:extLst>
                <a:ext uri="{FF2B5EF4-FFF2-40B4-BE49-F238E27FC236}">
                  <a16:creationId xmlns:a16="http://schemas.microsoft.com/office/drawing/2014/main" id="{90A064D6-2357-426C-B6FD-5AD26CD1506B}"/>
                </a:ext>
              </a:extLst>
            </p:cNvPr>
            <p:cNvSpPr/>
            <p:nvPr/>
          </p:nvSpPr>
          <p:spPr>
            <a:xfrm>
              <a:off x="2006914" y="2178304"/>
              <a:ext cx="0" cy="32878"/>
            </a:xfrm>
            <a:custGeom>
              <a:avLst/>
              <a:gdLst/>
              <a:ahLst/>
              <a:cxnLst/>
              <a:rect l="0" t="0" r="0" b="0"/>
              <a:pathLst>
                <a:path h="32878">
                  <a:moveTo>
                    <a:pt x="0" y="32878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8" name="Shape 2898">
              <a:extLst>
                <a:ext uri="{FF2B5EF4-FFF2-40B4-BE49-F238E27FC236}">
                  <a16:creationId xmlns:a16="http://schemas.microsoft.com/office/drawing/2014/main" id="{83B906A6-D1CF-44AA-9828-7ED3C9623424}"/>
                </a:ext>
              </a:extLst>
            </p:cNvPr>
            <p:cNvSpPr/>
            <p:nvPr/>
          </p:nvSpPr>
          <p:spPr>
            <a:xfrm>
              <a:off x="2006914" y="2177649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9" name="Shape 2899">
              <a:extLst>
                <a:ext uri="{FF2B5EF4-FFF2-40B4-BE49-F238E27FC236}">
                  <a16:creationId xmlns:a16="http://schemas.microsoft.com/office/drawing/2014/main" id="{CE1B9F9A-AF3F-4CC0-9814-EA701C09E3CF}"/>
                </a:ext>
              </a:extLst>
            </p:cNvPr>
            <p:cNvSpPr/>
            <p:nvPr/>
          </p:nvSpPr>
          <p:spPr>
            <a:xfrm>
              <a:off x="2006914" y="54403"/>
              <a:ext cx="0" cy="26270"/>
            </a:xfrm>
            <a:custGeom>
              <a:avLst/>
              <a:gdLst/>
              <a:ahLst/>
              <a:cxnLst/>
              <a:rect l="0" t="0" r="0" b="0"/>
              <a:pathLst>
                <a:path h="26270">
                  <a:moveTo>
                    <a:pt x="0" y="0"/>
                  </a:moveTo>
                  <a:lnTo>
                    <a:pt x="0" y="2627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0" name="Shape 2900">
              <a:extLst>
                <a:ext uri="{FF2B5EF4-FFF2-40B4-BE49-F238E27FC236}">
                  <a16:creationId xmlns:a16="http://schemas.microsoft.com/office/drawing/2014/main" id="{C3BB57B6-585A-424C-9E96-7420D1495A27}"/>
                </a:ext>
              </a:extLst>
            </p:cNvPr>
            <p:cNvSpPr/>
            <p:nvPr/>
          </p:nvSpPr>
          <p:spPr>
            <a:xfrm>
              <a:off x="2006914" y="81390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1" name="Shape 2902">
              <a:extLst>
                <a:ext uri="{FF2B5EF4-FFF2-40B4-BE49-F238E27FC236}">
                  <a16:creationId xmlns:a16="http://schemas.microsoft.com/office/drawing/2014/main" id="{41D08777-538D-4427-8066-627B700A85B7}"/>
                </a:ext>
              </a:extLst>
            </p:cNvPr>
            <p:cNvSpPr/>
            <p:nvPr/>
          </p:nvSpPr>
          <p:spPr>
            <a:xfrm>
              <a:off x="2288361" y="2178304"/>
              <a:ext cx="0" cy="32878"/>
            </a:xfrm>
            <a:custGeom>
              <a:avLst/>
              <a:gdLst/>
              <a:ahLst/>
              <a:cxnLst/>
              <a:rect l="0" t="0" r="0" b="0"/>
              <a:pathLst>
                <a:path h="32878">
                  <a:moveTo>
                    <a:pt x="0" y="32878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2" name="Shape 2903">
              <a:extLst>
                <a:ext uri="{FF2B5EF4-FFF2-40B4-BE49-F238E27FC236}">
                  <a16:creationId xmlns:a16="http://schemas.microsoft.com/office/drawing/2014/main" id="{7A059C7B-F531-47C9-AA87-908059E67BD1}"/>
                </a:ext>
              </a:extLst>
            </p:cNvPr>
            <p:cNvSpPr/>
            <p:nvPr/>
          </p:nvSpPr>
          <p:spPr>
            <a:xfrm>
              <a:off x="2288361" y="2177649"/>
              <a:ext cx="718" cy="0"/>
            </a:xfrm>
            <a:custGeom>
              <a:avLst/>
              <a:gdLst/>
              <a:ahLst/>
              <a:cxnLst/>
              <a:rect l="0" t="0" r="0" b="0"/>
              <a:pathLst>
                <a:path w="718">
                  <a:moveTo>
                    <a:pt x="0" y="0"/>
                  </a:moveTo>
                  <a:lnTo>
                    <a:pt x="71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3" name="Shape 2904">
              <a:extLst>
                <a:ext uri="{FF2B5EF4-FFF2-40B4-BE49-F238E27FC236}">
                  <a16:creationId xmlns:a16="http://schemas.microsoft.com/office/drawing/2014/main" id="{5776A598-89F9-41A0-A337-888C4767A0F9}"/>
                </a:ext>
              </a:extLst>
            </p:cNvPr>
            <p:cNvSpPr/>
            <p:nvPr/>
          </p:nvSpPr>
          <p:spPr>
            <a:xfrm>
              <a:off x="2288361" y="54403"/>
              <a:ext cx="0" cy="26270"/>
            </a:xfrm>
            <a:custGeom>
              <a:avLst/>
              <a:gdLst/>
              <a:ahLst/>
              <a:cxnLst/>
              <a:rect l="0" t="0" r="0" b="0"/>
              <a:pathLst>
                <a:path h="26270">
                  <a:moveTo>
                    <a:pt x="0" y="0"/>
                  </a:moveTo>
                  <a:lnTo>
                    <a:pt x="0" y="2627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4" name="Shape 2905">
              <a:extLst>
                <a:ext uri="{FF2B5EF4-FFF2-40B4-BE49-F238E27FC236}">
                  <a16:creationId xmlns:a16="http://schemas.microsoft.com/office/drawing/2014/main" id="{3C8608A4-30DD-4526-9321-F5813727F32B}"/>
                </a:ext>
              </a:extLst>
            </p:cNvPr>
            <p:cNvSpPr/>
            <p:nvPr/>
          </p:nvSpPr>
          <p:spPr>
            <a:xfrm>
              <a:off x="2288361" y="81390"/>
              <a:ext cx="718" cy="0"/>
            </a:xfrm>
            <a:custGeom>
              <a:avLst/>
              <a:gdLst/>
              <a:ahLst/>
              <a:cxnLst/>
              <a:rect l="0" t="0" r="0" b="0"/>
              <a:pathLst>
                <a:path w="718">
                  <a:moveTo>
                    <a:pt x="0" y="0"/>
                  </a:moveTo>
                  <a:lnTo>
                    <a:pt x="71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5" name="Shape 2907">
              <a:extLst>
                <a:ext uri="{FF2B5EF4-FFF2-40B4-BE49-F238E27FC236}">
                  <a16:creationId xmlns:a16="http://schemas.microsoft.com/office/drawing/2014/main" id="{4BD1B49F-E7C9-4855-AF56-6FBE0D997689}"/>
                </a:ext>
              </a:extLst>
            </p:cNvPr>
            <p:cNvSpPr/>
            <p:nvPr/>
          </p:nvSpPr>
          <p:spPr>
            <a:xfrm>
              <a:off x="2575819" y="2178304"/>
              <a:ext cx="0" cy="32878"/>
            </a:xfrm>
            <a:custGeom>
              <a:avLst/>
              <a:gdLst/>
              <a:ahLst/>
              <a:cxnLst/>
              <a:rect l="0" t="0" r="0" b="0"/>
              <a:pathLst>
                <a:path h="32878">
                  <a:moveTo>
                    <a:pt x="0" y="32878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6" name="Shape 2908">
              <a:extLst>
                <a:ext uri="{FF2B5EF4-FFF2-40B4-BE49-F238E27FC236}">
                  <a16:creationId xmlns:a16="http://schemas.microsoft.com/office/drawing/2014/main" id="{62A71A99-7F45-48F7-B124-563B691FA458}"/>
                </a:ext>
              </a:extLst>
            </p:cNvPr>
            <p:cNvSpPr/>
            <p:nvPr/>
          </p:nvSpPr>
          <p:spPr>
            <a:xfrm>
              <a:off x="2575819" y="2177649"/>
              <a:ext cx="718" cy="0"/>
            </a:xfrm>
            <a:custGeom>
              <a:avLst/>
              <a:gdLst/>
              <a:ahLst/>
              <a:cxnLst/>
              <a:rect l="0" t="0" r="0" b="0"/>
              <a:pathLst>
                <a:path w="718">
                  <a:moveTo>
                    <a:pt x="0" y="0"/>
                  </a:moveTo>
                  <a:lnTo>
                    <a:pt x="71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7" name="Shape 2909">
              <a:extLst>
                <a:ext uri="{FF2B5EF4-FFF2-40B4-BE49-F238E27FC236}">
                  <a16:creationId xmlns:a16="http://schemas.microsoft.com/office/drawing/2014/main" id="{82FF419E-698D-4287-8C99-B0AE5207B58C}"/>
                </a:ext>
              </a:extLst>
            </p:cNvPr>
            <p:cNvSpPr/>
            <p:nvPr/>
          </p:nvSpPr>
          <p:spPr>
            <a:xfrm>
              <a:off x="2575819" y="54403"/>
              <a:ext cx="0" cy="26270"/>
            </a:xfrm>
            <a:custGeom>
              <a:avLst/>
              <a:gdLst/>
              <a:ahLst/>
              <a:cxnLst/>
              <a:rect l="0" t="0" r="0" b="0"/>
              <a:pathLst>
                <a:path h="26270">
                  <a:moveTo>
                    <a:pt x="0" y="0"/>
                  </a:moveTo>
                  <a:lnTo>
                    <a:pt x="0" y="2627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8" name="Shape 2910">
              <a:extLst>
                <a:ext uri="{FF2B5EF4-FFF2-40B4-BE49-F238E27FC236}">
                  <a16:creationId xmlns:a16="http://schemas.microsoft.com/office/drawing/2014/main" id="{F27AFCD9-67BD-41B4-A20F-74D6D20F3A02}"/>
                </a:ext>
              </a:extLst>
            </p:cNvPr>
            <p:cNvSpPr/>
            <p:nvPr/>
          </p:nvSpPr>
          <p:spPr>
            <a:xfrm>
              <a:off x="2575819" y="81390"/>
              <a:ext cx="718" cy="0"/>
            </a:xfrm>
            <a:custGeom>
              <a:avLst/>
              <a:gdLst/>
              <a:ahLst/>
              <a:cxnLst/>
              <a:rect l="0" t="0" r="0" b="0"/>
              <a:pathLst>
                <a:path w="718">
                  <a:moveTo>
                    <a:pt x="0" y="0"/>
                  </a:moveTo>
                  <a:lnTo>
                    <a:pt x="71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9" name="Shape 2912">
              <a:extLst>
                <a:ext uri="{FF2B5EF4-FFF2-40B4-BE49-F238E27FC236}">
                  <a16:creationId xmlns:a16="http://schemas.microsoft.com/office/drawing/2014/main" id="{829F0A07-0508-4916-9E9B-B693085DCA26}"/>
                </a:ext>
              </a:extLst>
            </p:cNvPr>
            <p:cNvSpPr/>
            <p:nvPr/>
          </p:nvSpPr>
          <p:spPr>
            <a:xfrm>
              <a:off x="2857265" y="2178304"/>
              <a:ext cx="0" cy="32878"/>
            </a:xfrm>
            <a:custGeom>
              <a:avLst/>
              <a:gdLst/>
              <a:ahLst/>
              <a:cxnLst/>
              <a:rect l="0" t="0" r="0" b="0"/>
              <a:pathLst>
                <a:path h="32878">
                  <a:moveTo>
                    <a:pt x="0" y="32878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0" name="Shape 2913">
              <a:extLst>
                <a:ext uri="{FF2B5EF4-FFF2-40B4-BE49-F238E27FC236}">
                  <a16:creationId xmlns:a16="http://schemas.microsoft.com/office/drawing/2014/main" id="{F23C74A9-F9F7-4203-9136-72051766BAA7}"/>
                </a:ext>
              </a:extLst>
            </p:cNvPr>
            <p:cNvSpPr/>
            <p:nvPr/>
          </p:nvSpPr>
          <p:spPr>
            <a:xfrm>
              <a:off x="2857265" y="2177649"/>
              <a:ext cx="718" cy="0"/>
            </a:xfrm>
            <a:custGeom>
              <a:avLst/>
              <a:gdLst/>
              <a:ahLst/>
              <a:cxnLst/>
              <a:rect l="0" t="0" r="0" b="0"/>
              <a:pathLst>
                <a:path w="718">
                  <a:moveTo>
                    <a:pt x="0" y="0"/>
                  </a:moveTo>
                  <a:lnTo>
                    <a:pt x="71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1" name="Shape 2914">
              <a:extLst>
                <a:ext uri="{FF2B5EF4-FFF2-40B4-BE49-F238E27FC236}">
                  <a16:creationId xmlns:a16="http://schemas.microsoft.com/office/drawing/2014/main" id="{14D6255B-79FF-4CDE-9309-14E5FCF590DC}"/>
                </a:ext>
              </a:extLst>
            </p:cNvPr>
            <p:cNvSpPr/>
            <p:nvPr/>
          </p:nvSpPr>
          <p:spPr>
            <a:xfrm>
              <a:off x="2857265" y="54403"/>
              <a:ext cx="0" cy="26270"/>
            </a:xfrm>
            <a:custGeom>
              <a:avLst/>
              <a:gdLst/>
              <a:ahLst/>
              <a:cxnLst/>
              <a:rect l="0" t="0" r="0" b="0"/>
              <a:pathLst>
                <a:path h="26270">
                  <a:moveTo>
                    <a:pt x="0" y="0"/>
                  </a:moveTo>
                  <a:lnTo>
                    <a:pt x="0" y="2627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2" name="Shape 2915">
              <a:extLst>
                <a:ext uri="{FF2B5EF4-FFF2-40B4-BE49-F238E27FC236}">
                  <a16:creationId xmlns:a16="http://schemas.microsoft.com/office/drawing/2014/main" id="{9A59F16D-0D69-45C9-95FB-BE07646F2BCB}"/>
                </a:ext>
              </a:extLst>
            </p:cNvPr>
            <p:cNvSpPr/>
            <p:nvPr/>
          </p:nvSpPr>
          <p:spPr>
            <a:xfrm>
              <a:off x="2857265" y="81390"/>
              <a:ext cx="718" cy="0"/>
            </a:xfrm>
            <a:custGeom>
              <a:avLst/>
              <a:gdLst/>
              <a:ahLst/>
              <a:cxnLst/>
              <a:rect l="0" t="0" r="0" b="0"/>
              <a:pathLst>
                <a:path w="718">
                  <a:moveTo>
                    <a:pt x="0" y="0"/>
                  </a:moveTo>
                  <a:lnTo>
                    <a:pt x="71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3" name="Shape 2917">
              <a:extLst>
                <a:ext uri="{FF2B5EF4-FFF2-40B4-BE49-F238E27FC236}">
                  <a16:creationId xmlns:a16="http://schemas.microsoft.com/office/drawing/2014/main" id="{B1B18903-3979-4131-878C-1244422EDA9F}"/>
                </a:ext>
              </a:extLst>
            </p:cNvPr>
            <p:cNvSpPr/>
            <p:nvPr/>
          </p:nvSpPr>
          <p:spPr>
            <a:xfrm>
              <a:off x="3138802" y="2178304"/>
              <a:ext cx="0" cy="32878"/>
            </a:xfrm>
            <a:custGeom>
              <a:avLst/>
              <a:gdLst/>
              <a:ahLst/>
              <a:cxnLst/>
              <a:rect l="0" t="0" r="0" b="0"/>
              <a:pathLst>
                <a:path h="32878">
                  <a:moveTo>
                    <a:pt x="0" y="32878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4" name="Shape 2918">
              <a:extLst>
                <a:ext uri="{FF2B5EF4-FFF2-40B4-BE49-F238E27FC236}">
                  <a16:creationId xmlns:a16="http://schemas.microsoft.com/office/drawing/2014/main" id="{60C317C8-98A7-468A-84D1-53C2F1D053C2}"/>
                </a:ext>
              </a:extLst>
            </p:cNvPr>
            <p:cNvSpPr/>
            <p:nvPr/>
          </p:nvSpPr>
          <p:spPr>
            <a:xfrm>
              <a:off x="3138802" y="2177649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5" name="Shape 2919">
              <a:extLst>
                <a:ext uri="{FF2B5EF4-FFF2-40B4-BE49-F238E27FC236}">
                  <a16:creationId xmlns:a16="http://schemas.microsoft.com/office/drawing/2014/main" id="{0749F0CB-C4C6-4E0C-AAB2-6E43C1A79FD0}"/>
                </a:ext>
              </a:extLst>
            </p:cNvPr>
            <p:cNvSpPr/>
            <p:nvPr/>
          </p:nvSpPr>
          <p:spPr>
            <a:xfrm>
              <a:off x="3138802" y="54403"/>
              <a:ext cx="0" cy="26270"/>
            </a:xfrm>
            <a:custGeom>
              <a:avLst/>
              <a:gdLst/>
              <a:ahLst/>
              <a:cxnLst/>
              <a:rect l="0" t="0" r="0" b="0"/>
              <a:pathLst>
                <a:path h="26270">
                  <a:moveTo>
                    <a:pt x="0" y="0"/>
                  </a:moveTo>
                  <a:lnTo>
                    <a:pt x="0" y="2627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6" name="Shape 2920">
              <a:extLst>
                <a:ext uri="{FF2B5EF4-FFF2-40B4-BE49-F238E27FC236}">
                  <a16:creationId xmlns:a16="http://schemas.microsoft.com/office/drawing/2014/main" id="{2C170869-476A-4590-A384-FF61210EAA11}"/>
                </a:ext>
              </a:extLst>
            </p:cNvPr>
            <p:cNvSpPr/>
            <p:nvPr/>
          </p:nvSpPr>
          <p:spPr>
            <a:xfrm>
              <a:off x="3138802" y="81390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7" name="Shape 2922">
              <a:extLst>
                <a:ext uri="{FF2B5EF4-FFF2-40B4-BE49-F238E27FC236}">
                  <a16:creationId xmlns:a16="http://schemas.microsoft.com/office/drawing/2014/main" id="{414D5D8A-9BAA-4439-8BC0-CCD4B6D59FD5}"/>
                </a:ext>
              </a:extLst>
            </p:cNvPr>
            <p:cNvSpPr/>
            <p:nvPr/>
          </p:nvSpPr>
          <p:spPr>
            <a:xfrm>
              <a:off x="3420249" y="2178304"/>
              <a:ext cx="0" cy="32878"/>
            </a:xfrm>
            <a:custGeom>
              <a:avLst/>
              <a:gdLst/>
              <a:ahLst/>
              <a:cxnLst/>
              <a:rect l="0" t="0" r="0" b="0"/>
              <a:pathLst>
                <a:path h="32878">
                  <a:moveTo>
                    <a:pt x="0" y="32878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8" name="Shape 2923">
              <a:extLst>
                <a:ext uri="{FF2B5EF4-FFF2-40B4-BE49-F238E27FC236}">
                  <a16:creationId xmlns:a16="http://schemas.microsoft.com/office/drawing/2014/main" id="{D776FE37-6171-4B07-AF25-C9E45902FEDD}"/>
                </a:ext>
              </a:extLst>
            </p:cNvPr>
            <p:cNvSpPr/>
            <p:nvPr/>
          </p:nvSpPr>
          <p:spPr>
            <a:xfrm>
              <a:off x="3420249" y="2177649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9" name="Shape 2924">
              <a:extLst>
                <a:ext uri="{FF2B5EF4-FFF2-40B4-BE49-F238E27FC236}">
                  <a16:creationId xmlns:a16="http://schemas.microsoft.com/office/drawing/2014/main" id="{2993D520-A483-40E7-BC76-27DB82CB78EB}"/>
                </a:ext>
              </a:extLst>
            </p:cNvPr>
            <p:cNvSpPr/>
            <p:nvPr/>
          </p:nvSpPr>
          <p:spPr>
            <a:xfrm>
              <a:off x="3420249" y="54403"/>
              <a:ext cx="0" cy="26270"/>
            </a:xfrm>
            <a:custGeom>
              <a:avLst/>
              <a:gdLst/>
              <a:ahLst/>
              <a:cxnLst/>
              <a:rect l="0" t="0" r="0" b="0"/>
              <a:pathLst>
                <a:path h="26270">
                  <a:moveTo>
                    <a:pt x="0" y="0"/>
                  </a:moveTo>
                  <a:lnTo>
                    <a:pt x="0" y="2627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0" name="Shape 2925">
              <a:extLst>
                <a:ext uri="{FF2B5EF4-FFF2-40B4-BE49-F238E27FC236}">
                  <a16:creationId xmlns:a16="http://schemas.microsoft.com/office/drawing/2014/main" id="{72EFFB54-C294-460C-AD18-7A62FCD772A5}"/>
                </a:ext>
              </a:extLst>
            </p:cNvPr>
            <p:cNvSpPr/>
            <p:nvPr/>
          </p:nvSpPr>
          <p:spPr>
            <a:xfrm>
              <a:off x="3420249" y="81390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1" name="Shape 2927">
              <a:extLst>
                <a:ext uri="{FF2B5EF4-FFF2-40B4-BE49-F238E27FC236}">
                  <a16:creationId xmlns:a16="http://schemas.microsoft.com/office/drawing/2014/main" id="{46D3F280-B927-4948-BDD7-B64054EF79C4}"/>
                </a:ext>
              </a:extLst>
            </p:cNvPr>
            <p:cNvSpPr/>
            <p:nvPr/>
          </p:nvSpPr>
          <p:spPr>
            <a:xfrm>
              <a:off x="3701695" y="2178304"/>
              <a:ext cx="0" cy="32878"/>
            </a:xfrm>
            <a:custGeom>
              <a:avLst/>
              <a:gdLst/>
              <a:ahLst/>
              <a:cxnLst/>
              <a:rect l="0" t="0" r="0" b="0"/>
              <a:pathLst>
                <a:path h="32878">
                  <a:moveTo>
                    <a:pt x="0" y="32878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2" name="Shape 2928">
              <a:extLst>
                <a:ext uri="{FF2B5EF4-FFF2-40B4-BE49-F238E27FC236}">
                  <a16:creationId xmlns:a16="http://schemas.microsoft.com/office/drawing/2014/main" id="{D195363C-4D5C-4937-9C5A-B07E72A36CEF}"/>
                </a:ext>
              </a:extLst>
            </p:cNvPr>
            <p:cNvSpPr/>
            <p:nvPr/>
          </p:nvSpPr>
          <p:spPr>
            <a:xfrm>
              <a:off x="3701695" y="2177649"/>
              <a:ext cx="718" cy="0"/>
            </a:xfrm>
            <a:custGeom>
              <a:avLst/>
              <a:gdLst/>
              <a:ahLst/>
              <a:cxnLst/>
              <a:rect l="0" t="0" r="0" b="0"/>
              <a:pathLst>
                <a:path w="718">
                  <a:moveTo>
                    <a:pt x="0" y="0"/>
                  </a:moveTo>
                  <a:lnTo>
                    <a:pt x="71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3" name="Shape 2929">
              <a:extLst>
                <a:ext uri="{FF2B5EF4-FFF2-40B4-BE49-F238E27FC236}">
                  <a16:creationId xmlns:a16="http://schemas.microsoft.com/office/drawing/2014/main" id="{91907C21-286D-4AD8-81EB-84774BB8C675}"/>
                </a:ext>
              </a:extLst>
            </p:cNvPr>
            <p:cNvSpPr/>
            <p:nvPr/>
          </p:nvSpPr>
          <p:spPr>
            <a:xfrm>
              <a:off x="3701695" y="54403"/>
              <a:ext cx="0" cy="26270"/>
            </a:xfrm>
            <a:custGeom>
              <a:avLst/>
              <a:gdLst/>
              <a:ahLst/>
              <a:cxnLst/>
              <a:rect l="0" t="0" r="0" b="0"/>
              <a:pathLst>
                <a:path h="26270">
                  <a:moveTo>
                    <a:pt x="0" y="0"/>
                  </a:moveTo>
                  <a:lnTo>
                    <a:pt x="0" y="2627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4" name="Shape 2930">
              <a:extLst>
                <a:ext uri="{FF2B5EF4-FFF2-40B4-BE49-F238E27FC236}">
                  <a16:creationId xmlns:a16="http://schemas.microsoft.com/office/drawing/2014/main" id="{D6982E0F-3374-4043-9AF4-B9BB0F441590}"/>
                </a:ext>
              </a:extLst>
            </p:cNvPr>
            <p:cNvSpPr/>
            <p:nvPr/>
          </p:nvSpPr>
          <p:spPr>
            <a:xfrm>
              <a:off x="3701695" y="81390"/>
              <a:ext cx="718" cy="0"/>
            </a:xfrm>
            <a:custGeom>
              <a:avLst/>
              <a:gdLst/>
              <a:ahLst/>
              <a:cxnLst/>
              <a:rect l="0" t="0" r="0" b="0"/>
              <a:pathLst>
                <a:path w="718">
                  <a:moveTo>
                    <a:pt x="0" y="0"/>
                  </a:moveTo>
                  <a:lnTo>
                    <a:pt x="71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5" name="Shape 2932">
              <a:extLst>
                <a:ext uri="{FF2B5EF4-FFF2-40B4-BE49-F238E27FC236}">
                  <a16:creationId xmlns:a16="http://schemas.microsoft.com/office/drawing/2014/main" id="{056D1364-1987-4956-9CDA-E96A37AFA633}"/>
                </a:ext>
              </a:extLst>
            </p:cNvPr>
            <p:cNvSpPr/>
            <p:nvPr/>
          </p:nvSpPr>
          <p:spPr>
            <a:xfrm>
              <a:off x="3990050" y="2178304"/>
              <a:ext cx="0" cy="32878"/>
            </a:xfrm>
            <a:custGeom>
              <a:avLst/>
              <a:gdLst/>
              <a:ahLst/>
              <a:cxnLst/>
              <a:rect l="0" t="0" r="0" b="0"/>
              <a:pathLst>
                <a:path h="32878">
                  <a:moveTo>
                    <a:pt x="0" y="32878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6" name="Shape 2933">
              <a:extLst>
                <a:ext uri="{FF2B5EF4-FFF2-40B4-BE49-F238E27FC236}">
                  <a16:creationId xmlns:a16="http://schemas.microsoft.com/office/drawing/2014/main" id="{25F1BE2B-4072-4D96-9E16-04686201CD87}"/>
                </a:ext>
              </a:extLst>
            </p:cNvPr>
            <p:cNvSpPr/>
            <p:nvPr/>
          </p:nvSpPr>
          <p:spPr>
            <a:xfrm>
              <a:off x="3990050" y="2177649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7" name="Shape 2934">
              <a:extLst>
                <a:ext uri="{FF2B5EF4-FFF2-40B4-BE49-F238E27FC236}">
                  <a16:creationId xmlns:a16="http://schemas.microsoft.com/office/drawing/2014/main" id="{0E0DFCFA-92AF-4D9F-A54D-1BA5731D25AD}"/>
                </a:ext>
              </a:extLst>
            </p:cNvPr>
            <p:cNvSpPr/>
            <p:nvPr/>
          </p:nvSpPr>
          <p:spPr>
            <a:xfrm>
              <a:off x="3990050" y="54403"/>
              <a:ext cx="0" cy="26270"/>
            </a:xfrm>
            <a:custGeom>
              <a:avLst/>
              <a:gdLst/>
              <a:ahLst/>
              <a:cxnLst/>
              <a:rect l="0" t="0" r="0" b="0"/>
              <a:pathLst>
                <a:path h="26270">
                  <a:moveTo>
                    <a:pt x="0" y="0"/>
                  </a:moveTo>
                  <a:lnTo>
                    <a:pt x="0" y="2627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8" name="Shape 2935">
              <a:extLst>
                <a:ext uri="{FF2B5EF4-FFF2-40B4-BE49-F238E27FC236}">
                  <a16:creationId xmlns:a16="http://schemas.microsoft.com/office/drawing/2014/main" id="{E95EA90F-35E3-4F6F-B093-8067E227B13F}"/>
                </a:ext>
              </a:extLst>
            </p:cNvPr>
            <p:cNvSpPr/>
            <p:nvPr/>
          </p:nvSpPr>
          <p:spPr>
            <a:xfrm>
              <a:off x="3990050" y="81390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9" name="Shape 2937">
              <a:extLst>
                <a:ext uri="{FF2B5EF4-FFF2-40B4-BE49-F238E27FC236}">
                  <a16:creationId xmlns:a16="http://schemas.microsoft.com/office/drawing/2014/main" id="{054E537C-38C1-42F0-9BD3-4EDC2E5464E1}"/>
                </a:ext>
              </a:extLst>
            </p:cNvPr>
            <p:cNvSpPr/>
            <p:nvPr/>
          </p:nvSpPr>
          <p:spPr>
            <a:xfrm>
              <a:off x="1155656" y="2211181"/>
              <a:ext cx="32891" cy="0"/>
            </a:xfrm>
            <a:custGeom>
              <a:avLst/>
              <a:gdLst/>
              <a:ahLst/>
              <a:cxnLst/>
              <a:rect l="0" t="0" r="0" b="0"/>
              <a:pathLst>
                <a:path w="32891">
                  <a:moveTo>
                    <a:pt x="0" y="0"/>
                  </a:moveTo>
                  <a:lnTo>
                    <a:pt x="32891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0" name="Shape 2938">
              <a:extLst>
                <a:ext uri="{FF2B5EF4-FFF2-40B4-BE49-F238E27FC236}">
                  <a16:creationId xmlns:a16="http://schemas.microsoft.com/office/drawing/2014/main" id="{E3EAF674-5D91-4052-957F-7ECCDDAA2549}"/>
                </a:ext>
              </a:extLst>
            </p:cNvPr>
            <p:cNvSpPr/>
            <p:nvPr/>
          </p:nvSpPr>
          <p:spPr>
            <a:xfrm>
              <a:off x="1189211" y="2211181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1" name="Shape 2939">
              <a:extLst>
                <a:ext uri="{FF2B5EF4-FFF2-40B4-BE49-F238E27FC236}">
                  <a16:creationId xmlns:a16="http://schemas.microsoft.com/office/drawing/2014/main" id="{92F85117-2285-46D0-A3BB-1FF62CBD3C3D}"/>
                </a:ext>
              </a:extLst>
            </p:cNvPr>
            <p:cNvSpPr/>
            <p:nvPr/>
          </p:nvSpPr>
          <p:spPr>
            <a:xfrm>
              <a:off x="3957124" y="2211181"/>
              <a:ext cx="32927" cy="0"/>
            </a:xfrm>
            <a:custGeom>
              <a:avLst/>
              <a:gdLst/>
              <a:ahLst/>
              <a:cxnLst/>
              <a:rect l="0" t="0" r="0" b="0"/>
              <a:pathLst>
                <a:path w="32927">
                  <a:moveTo>
                    <a:pt x="32927" y="0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2" name="Shape 2940">
              <a:extLst>
                <a:ext uri="{FF2B5EF4-FFF2-40B4-BE49-F238E27FC236}">
                  <a16:creationId xmlns:a16="http://schemas.microsoft.com/office/drawing/2014/main" id="{B490CDDF-742A-41C5-8F04-26A259542608}"/>
                </a:ext>
              </a:extLst>
            </p:cNvPr>
            <p:cNvSpPr/>
            <p:nvPr/>
          </p:nvSpPr>
          <p:spPr>
            <a:xfrm>
              <a:off x="3956496" y="2211181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3" name="Shape 2942">
              <a:extLst>
                <a:ext uri="{FF2B5EF4-FFF2-40B4-BE49-F238E27FC236}">
                  <a16:creationId xmlns:a16="http://schemas.microsoft.com/office/drawing/2014/main" id="{9737E99E-92F0-4C80-83BC-B735B38EAADC}"/>
                </a:ext>
              </a:extLst>
            </p:cNvPr>
            <p:cNvSpPr/>
            <p:nvPr/>
          </p:nvSpPr>
          <p:spPr>
            <a:xfrm>
              <a:off x="1155656" y="1902982"/>
              <a:ext cx="32891" cy="0"/>
            </a:xfrm>
            <a:custGeom>
              <a:avLst/>
              <a:gdLst/>
              <a:ahLst/>
              <a:cxnLst/>
              <a:rect l="0" t="0" r="0" b="0"/>
              <a:pathLst>
                <a:path w="32891">
                  <a:moveTo>
                    <a:pt x="0" y="0"/>
                  </a:moveTo>
                  <a:lnTo>
                    <a:pt x="32891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4" name="Shape 2943">
              <a:extLst>
                <a:ext uri="{FF2B5EF4-FFF2-40B4-BE49-F238E27FC236}">
                  <a16:creationId xmlns:a16="http://schemas.microsoft.com/office/drawing/2014/main" id="{AB9E55B6-8362-48BF-97ED-1F81DAA5F003}"/>
                </a:ext>
              </a:extLst>
            </p:cNvPr>
            <p:cNvSpPr/>
            <p:nvPr/>
          </p:nvSpPr>
          <p:spPr>
            <a:xfrm>
              <a:off x="1189211" y="1902982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5" name="Shape 2944">
              <a:extLst>
                <a:ext uri="{FF2B5EF4-FFF2-40B4-BE49-F238E27FC236}">
                  <a16:creationId xmlns:a16="http://schemas.microsoft.com/office/drawing/2014/main" id="{E0CA54CC-4003-4E04-A7B3-C046CB51152E}"/>
                </a:ext>
              </a:extLst>
            </p:cNvPr>
            <p:cNvSpPr/>
            <p:nvPr/>
          </p:nvSpPr>
          <p:spPr>
            <a:xfrm>
              <a:off x="3957124" y="1902982"/>
              <a:ext cx="32927" cy="0"/>
            </a:xfrm>
            <a:custGeom>
              <a:avLst/>
              <a:gdLst/>
              <a:ahLst/>
              <a:cxnLst/>
              <a:rect l="0" t="0" r="0" b="0"/>
              <a:pathLst>
                <a:path w="32927">
                  <a:moveTo>
                    <a:pt x="32927" y="0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6" name="Shape 2945">
              <a:extLst>
                <a:ext uri="{FF2B5EF4-FFF2-40B4-BE49-F238E27FC236}">
                  <a16:creationId xmlns:a16="http://schemas.microsoft.com/office/drawing/2014/main" id="{F2455F28-D0F3-4A96-8C21-F3825148F6A3}"/>
                </a:ext>
              </a:extLst>
            </p:cNvPr>
            <p:cNvSpPr/>
            <p:nvPr/>
          </p:nvSpPr>
          <p:spPr>
            <a:xfrm>
              <a:off x="3956496" y="1902982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7" name="Rectangle 2946">
              <a:extLst>
                <a:ext uri="{FF2B5EF4-FFF2-40B4-BE49-F238E27FC236}">
                  <a16:creationId xmlns:a16="http://schemas.microsoft.com/office/drawing/2014/main" id="{AFC64507-351C-42F1-9885-05B9D1D4AF35}"/>
                </a:ext>
              </a:extLst>
            </p:cNvPr>
            <p:cNvSpPr/>
            <p:nvPr/>
          </p:nvSpPr>
          <p:spPr>
            <a:xfrm>
              <a:off x="1091418" y="1851736"/>
              <a:ext cx="54526" cy="10927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Shape 2947">
              <a:extLst>
                <a:ext uri="{FF2B5EF4-FFF2-40B4-BE49-F238E27FC236}">
                  <a16:creationId xmlns:a16="http://schemas.microsoft.com/office/drawing/2014/main" id="{EE67338C-357F-4BD3-9574-5AC565755C4F}"/>
                </a:ext>
              </a:extLst>
            </p:cNvPr>
            <p:cNvSpPr/>
            <p:nvPr/>
          </p:nvSpPr>
          <p:spPr>
            <a:xfrm>
              <a:off x="1155656" y="1594818"/>
              <a:ext cx="32891" cy="0"/>
            </a:xfrm>
            <a:custGeom>
              <a:avLst/>
              <a:gdLst/>
              <a:ahLst/>
              <a:cxnLst/>
              <a:rect l="0" t="0" r="0" b="0"/>
              <a:pathLst>
                <a:path w="32891">
                  <a:moveTo>
                    <a:pt x="0" y="0"/>
                  </a:moveTo>
                  <a:lnTo>
                    <a:pt x="32891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9" name="Shape 2948">
              <a:extLst>
                <a:ext uri="{FF2B5EF4-FFF2-40B4-BE49-F238E27FC236}">
                  <a16:creationId xmlns:a16="http://schemas.microsoft.com/office/drawing/2014/main" id="{E2FFA8D1-69B7-42BD-995C-FC76380A87DF}"/>
                </a:ext>
              </a:extLst>
            </p:cNvPr>
            <p:cNvSpPr/>
            <p:nvPr/>
          </p:nvSpPr>
          <p:spPr>
            <a:xfrm>
              <a:off x="1189211" y="1594818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0" name="Shape 2949">
              <a:extLst>
                <a:ext uri="{FF2B5EF4-FFF2-40B4-BE49-F238E27FC236}">
                  <a16:creationId xmlns:a16="http://schemas.microsoft.com/office/drawing/2014/main" id="{CC9E8DFB-37FF-4A68-9F0A-492425E80844}"/>
                </a:ext>
              </a:extLst>
            </p:cNvPr>
            <p:cNvSpPr/>
            <p:nvPr/>
          </p:nvSpPr>
          <p:spPr>
            <a:xfrm>
              <a:off x="3957124" y="1594818"/>
              <a:ext cx="32927" cy="0"/>
            </a:xfrm>
            <a:custGeom>
              <a:avLst/>
              <a:gdLst/>
              <a:ahLst/>
              <a:cxnLst/>
              <a:rect l="0" t="0" r="0" b="0"/>
              <a:pathLst>
                <a:path w="32927">
                  <a:moveTo>
                    <a:pt x="32927" y="0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1" name="Shape 2950">
              <a:extLst>
                <a:ext uri="{FF2B5EF4-FFF2-40B4-BE49-F238E27FC236}">
                  <a16:creationId xmlns:a16="http://schemas.microsoft.com/office/drawing/2014/main" id="{4F07D99A-B235-443F-A03A-173A510712B6}"/>
                </a:ext>
              </a:extLst>
            </p:cNvPr>
            <p:cNvSpPr/>
            <p:nvPr/>
          </p:nvSpPr>
          <p:spPr>
            <a:xfrm>
              <a:off x="3956496" y="1594818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2" name="Rectangle 2951">
              <a:extLst>
                <a:ext uri="{FF2B5EF4-FFF2-40B4-BE49-F238E27FC236}">
                  <a16:creationId xmlns:a16="http://schemas.microsoft.com/office/drawing/2014/main" id="{6C9FD1B6-8DC5-4B11-B57E-D18097AC397B}"/>
                </a:ext>
              </a:extLst>
            </p:cNvPr>
            <p:cNvSpPr/>
            <p:nvPr/>
          </p:nvSpPr>
          <p:spPr>
            <a:xfrm>
              <a:off x="1091418" y="1543554"/>
              <a:ext cx="54526" cy="10927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Shape 2952">
              <a:extLst>
                <a:ext uri="{FF2B5EF4-FFF2-40B4-BE49-F238E27FC236}">
                  <a16:creationId xmlns:a16="http://schemas.microsoft.com/office/drawing/2014/main" id="{CE97D491-1232-4C94-B16B-5F54E86A66FC}"/>
                </a:ext>
              </a:extLst>
            </p:cNvPr>
            <p:cNvSpPr/>
            <p:nvPr/>
          </p:nvSpPr>
          <p:spPr>
            <a:xfrm>
              <a:off x="1155656" y="1286573"/>
              <a:ext cx="32891" cy="0"/>
            </a:xfrm>
            <a:custGeom>
              <a:avLst/>
              <a:gdLst/>
              <a:ahLst/>
              <a:cxnLst/>
              <a:rect l="0" t="0" r="0" b="0"/>
              <a:pathLst>
                <a:path w="32891">
                  <a:moveTo>
                    <a:pt x="0" y="0"/>
                  </a:moveTo>
                  <a:lnTo>
                    <a:pt x="32891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4" name="Shape 2953">
              <a:extLst>
                <a:ext uri="{FF2B5EF4-FFF2-40B4-BE49-F238E27FC236}">
                  <a16:creationId xmlns:a16="http://schemas.microsoft.com/office/drawing/2014/main" id="{FFF1569E-259E-42DC-9F8C-7FD8F2930A3C}"/>
                </a:ext>
              </a:extLst>
            </p:cNvPr>
            <p:cNvSpPr/>
            <p:nvPr/>
          </p:nvSpPr>
          <p:spPr>
            <a:xfrm>
              <a:off x="1189211" y="1286573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5" name="Shape 2954">
              <a:extLst>
                <a:ext uri="{FF2B5EF4-FFF2-40B4-BE49-F238E27FC236}">
                  <a16:creationId xmlns:a16="http://schemas.microsoft.com/office/drawing/2014/main" id="{C0254D91-21D9-48DD-A626-A77BA4A99FF1}"/>
                </a:ext>
              </a:extLst>
            </p:cNvPr>
            <p:cNvSpPr/>
            <p:nvPr/>
          </p:nvSpPr>
          <p:spPr>
            <a:xfrm>
              <a:off x="3957124" y="1286573"/>
              <a:ext cx="32927" cy="0"/>
            </a:xfrm>
            <a:custGeom>
              <a:avLst/>
              <a:gdLst/>
              <a:ahLst/>
              <a:cxnLst/>
              <a:rect l="0" t="0" r="0" b="0"/>
              <a:pathLst>
                <a:path w="32927">
                  <a:moveTo>
                    <a:pt x="32927" y="0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6" name="Shape 2955">
              <a:extLst>
                <a:ext uri="{FF2B5EF4-FFF2-40B4-BE49-F238E27FC236}">
                  <a16:creationId xmlns:a16="http://schemas.microsoft.com/office/drawing/2014/main" id="{2176ACF8-2242-4FA5-A119-1C6831044A1B}"/>
                </a:ext>
              </a:extLst>
            </p:cNvPr>
            <p:cNvSpPr/>
            <p:nvPr/>
          </p:nvSpPr>
          <p:spPr>
            <a:xfrm>
              <a:off x="3956496" y="1286573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7" name="Rectangle 2956">
              <a:extLst>
                <a:ext uri="{FF2B5EF4-FFF2-40B4-BE49-F238E27FC236}">
                  <a16:creationId xmlns:a16="http://schemas.microsoft.com/office/drawing/2014/main" id="{20AD1C1D-9E86-40CC-84C2-4F504D90B58F}"/>
                </a:ext>
              </a:extLst>
            </p:cNvPr>
            <p:cNvSpPr/>
            <p:nvPr/>
          </p:nvSpPr>
          <p:spPr>
            <a:xfrm>
              <a:off x="1091418" y="1235310"/>
              <a:ext cx="54526" cy="10927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Shape 2957">
              <a:extLst>
                <a:ext uri="{FF2B5EF4-FFF2-40B4-BE49-F238E27FC236}">
                  <a16:creationId xmlns:a16="http://schemas.microsoft.com/office/drawing/2014/main" id="{2377421C-3328-4047-95EA-5DE577BF4CA0}"/>
                </a:ext>
              </a:extLst>
            </p:cNvPr>
            <p:cNvSpPr/>
            <p:nvPr/>
          </p:nvSpPr>
          <p:spPr>
            <a:xfrm>
              <a:off x="1155656" y="978419"/>
              <a:ext cx="32891" cy="0"/>
            </a:xfrm>
            <a:custGeom>
              <a:avLst/>
              <a:gdLst/>
              <a:ahLst/>
              <a:cxnLst/>
              <a:rect l="0" t="0" r="0" b="0"/>
              <a:pathLst>
                <a:path w="32891">
                  <a:moveTo>
                    <a:pt x="0" y="0"/>
                  </a:moveTo>
                  <a:lnTo>
                    <a:pt x="32891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9" name="Shape 2958">
              <a:extLst>
                <a:ext uri="{FF2B5EF4-FFF2-40B4-BE49-F238E27FC236}">
                  <a16:creationId xmlns:a16="http://schemas.microsoft.com/office/drawing/2014/main" id="{A122B10B-3CB4-43F8-BE1C-E59FA94CFEBC}"/>
                </a:ext>
              </a:extLst>
            </p:cNvPr>
            <p:cNvSpPr/>
            <p:nvPr/>
          </p:nvSpPr>
          <p:spPr>
            <a:xfrm>
              <a:off x="1189211" y="978419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0" name="Shape 2959">
              <a:extLst>
                <a:ext uri="{FF2B5EF4-FFF2-40B4-BE49-F238E27FC236}">
                  <a16:creationId xmlns:a16="http://schemas.microsoft.com/office/drawing/2014/main" id="{3152CEC2-317C-4FBD-9E11-E06778230377}"/>
                </a:ext>
              </a:extLst>
            </p:cNvPr>
            <p:cNvSpPr/>
            <p:nvPr/>
          </p:nvSpPr>
          <p:spPr>
            <a:xfrm>
              <a:off x="3957124" y="978419"/>
              <a:ext cx="32927" cy="0"/>
            </a:xfrm>
            <a:custGeom>
              <a:avLst/>
              <a:gdLst/>
              <a:ahLst/>
              <a:cxnLst/>
              <a:rect l="0" t="0" r="0" b="0"/>
              <a:pathLst>
                <a:path w="32927">
                  <a:moveTo>
                    <a:pt x="32927" y="0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1" name="Shape 2960">
              <a:extLst>
                <a:ext uri="{FF2B5EF4-FFF2-40B4-BE49-F238E27FC236}">
                  <a16:creationId xmlns:a16="http://schemas.microsoft.com/office/drawing/2014/main" id="{F3E02FAA-A6FC-432E-9554-7C6DEEAF7997}"/>
                </a:ext>
              </a:extLst>
            </p:cNvPr>
            <p:cNvSpPr/>
            <p:nvPr/>
          </p:nvSpPr>
          <p:spPr>
            <a:xfrm>
              <a:off x="3956496" y="978419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2" name="Rectangle 2961">
              <a:extLst>
                <a:ext uri="{FF2B5EF4-FFF2-40B4-BE49-F238E27FC236}">
                  <a16:creationId xmlns:a16="http://schemas.microsoft.com/office/drawing/2014/main" id="{DF631D34-CC79-4A52-AEFA-841E2F2377EE}"/>
                </a:ext>
              </a:extLst>
            </p:cNvPr>
            <p:cNvSpPr/>
            <p:nvPr/>
          </p:nvSpPr>
          <p:spPr>
            <a:xfrm>
              <a:off x="1091418" y="927154"/>
              <a:ext cx="54526" cy="10927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Shape 2962">
              <a:extLst>
                <a:ext uri="{FF2B5EF4-FFF2-40B4-BE49-F238E27FC236}">
                  <a16:creationId xmlns:a16="http://schemas.microsoft.com/office/drawing/2014/main" id="{597B8237-1C0A-45E0-846F-0384CE264167}"/>
                </a:ext>
              </a:extLst>
            </p:cNvPr>
            <p:cNvSpPr/>
            <p:nvPr/>
          </p:nvSpPr>
          <p:spPr>
            <a:xfrm>
              <a:off x="1155656" y="670802"/>
              <a:ext cx="32891" cy="0"/>
            </a:xfrm>
            <a:custGeom>
              <a:avLst/>
              <a:gdLst/>
              <a:ahLst/>
              <a:cxnLst/>
              <a:rect l="0" t="0" r="0" b="0"/>
              <a:pathLst>
                <a:path w="32891">
                  <a:moveTo>
                    <a:pt x="0" y="0"/>
                  </a:moveTo>
                  <a:lnTo>
                    <a:pt x="32891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4" name="Shape 2963">
              <a:extLst>
                <a:ext uri="{FF2B5EF4-FFF2-40B4-BE49-F238E27FC236}">
                  <a16:creationId xmlns:a16="http://schemas.microsoft.com/office/drawing/2014/main" id="{EACE6B7E-2B7B-44CB-9184-663614578EF5}"/>
                </a:ext>
              </a:extLst>
            </p:cNvPr>
            <p:cNvSpPr/>
            <p:nvPr/>
          </p:nvSpPr>
          <p:spPr>
            <a:xfrm>
              <a:off x="1189211" y="670802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5" name="Shape 2964">
              <a:extLst>
                <a:ext uri="{FF2B5EF4-FFF2-40B4-BE49-F238E27FC236}">
                  <a16:creationId xmlns:a16="http://schemas.microsoft.com/office/drawing/2014/main" id="{9F20F18A-B06B-45BB-AE01-A85D6990BA2C}"/>
                </a:ext>
              </a:extLst>
            </p:cNvPr>
            <p:cNvSpPr/>
            <p:nvPr/>
          </p:nvSpPr>
          <p:spPr>
            <a:xfrm>
              <a:off x="3957124" y="670802"/>
              <a:ext cx="32927" cy="0"/>
            </a:xfrm>
            <a:custGeom>
              <a:avLst/>
              <a:gdLst/>
              <a:ahLst/>
              <a:cxnLst/>
              <a:rect l="0" t="0" r="0" b="0"/>
              <a:pathLst>
                <a:path w="32927">
                  <a:moveTo>
                    <a:pt x="32927" y="0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6" name="Shape 2965">
              <a:extLst>
                <a:ext uri="{FF2B5EF4-FFF2-40B4-BE49-F238E27FC236}">
                  <a16:creationId xmlns:a16="http://schemas.microsoft.com/office/drawing/2014/main" id="{5EF07253-A4CB-442A-B4C7-C02632000629}"/>
                </a:ext>
              </a:extLst>
            </p:cNvPr>
            <p:cNvSpPr/>
            <p:nvPr/>
          </p:nvSpPr>
          <p:spPr>
            <a:xfrm>
              <a:off x="3956496" y="670802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7" name="Rectangle 2966">
              <a:extLst>
                <a:ext uri="{FF2B5EF4-FFF2-40B4-BE49-F238E27FC236}">
                  <a16:creationId xmlns:a16="http://schemas.microsoft.com/office/drawing/2014/main" id="{E246BEFA-D224-46AE-ADBB-E45BFD62782A}"/>
                </a:ext>
              </a:extLst>
            </p:cNvPr>
            <p:cNvSpPr/>
            <p:nvPr/>
          </p:nvSpPr>
          <p:spPr>
            <a:xfrm>
              <a:off x="1091418" y="619628"/>
              <a:ext cx="54526" cy="10927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Shape 2967">
              <a:extLst>
                <a:ext uri="{FF2B5EF4-FFF2-40B4-BE49-F238E27FC236}">
                  <a16:creationId xmlns:a16="http://schemas.microsoft.com/office/drawing/2014/main" id="{819348A8-BE7C-4794-920F-9314B00CDEBF}"/>
                </a:ext>
              </a:extLst>
            </p:cNvPr>
            <p:cNvSpPr/>
            <p:nvPr/>
          </p:nvSpPr>
          <p:spPr>
            <a:xfrm>
              <a:off x="1155656" y="362647"/>
              <a:ext cx="32891" cy="0"/>
            </a:xfrm>
            <a:custGeom>
              <a:avLst/>
              <a:gdLst/>
              <a:ahLst/>
              <a:cxnLst/>
              <a:rect l="0" t="0" r="0" b="0"/>
              <a:pathLst>
                <a:path w="32891">
                  <a:moveTo>
                    <a:pt x="0" y="0"/>
                  </a:moveTo>
                  <a:lnTo>
                    <a:pt x="32891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9" name="Shape 2968">
              <a:extLst>
                <a:ext uri="{FF2B5EF4-FFF2-40B4-BE49-F238E27FC236}">
                  <a16:creationId xmlns:a16="http://schemas.microsoft.com/office/drawing/2014/main" id="{4166CEED-0146-45BC-904F-EEFAAB2F5F60}"/>
                </a:ext>
              </a:extLst>
            </p:cNvPr>
            <p:cNvSpPr/>
            <p:nvPr/>
          </p:nvSpPr>
          <p:spPr>
            <a:xfrm>
              <a:off x="1189211" y="362647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0" name="Shape 2969">
              <a:extLst>
                <a:ext uri="{FF2B5EF4-FFF2-40B4-BE49-F238E27FC236}">
                  <a16:creationId xmlns:a16="http://schemas.microsoft.com/office/drawing/2014/main" id="{040F558E-A1DE-4CC4-9817-C345DD22C646}"/>
                </a:ext>
              </a:extLst>
            </p:cNvPr>
            <p:cNvSpPr/>
            <p:nvPr/>
          </p:nvSpPr>
          <p:spPr>
            <a:xfrm>
              <a:off x="3957124" y="362647"/>
              <a:ext cx="32927" cy="0"/>
            </a:xfrm>
            <a:custGeom>
              <a:avLst/>
              <a:gdLst/>
              <a:ahLst/>
              <a:cxnLst/>
              <a:rect l="0" t="0" r="0" b="0"/>
              <a:pathLst>
                <a:path w="32927">
                  <a:moveTo>
                    <a:pt x="32927" y="0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1" name="Shape 2970">
              <a:extLst>
                <a:ext uri="{FF2B5EF4-FFF2-40B4-BE49-F238E27FC236}">
                  <a16:creationId xmlns:a16="http://schemas.microsoft.com/office/drawing/2014/main" id="{55D4C1BC-4AAB-43C8-8E15-60238D22ADE0}"/>
                </a:ext>
              </a:extLst>
            </p:cNvPr>
            <p:cNvSpPr/>
            <p:nvPr/>
          </p:nvSpPr>
          <p:spPr>
            <a:xfrm>
              <a:off x="3956496" y="362647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2" name="Rectangle 2971">
              <a:extLst>
                <a:ext uri="{FF2B5EF4-FFF2-40B4-BE49-F238E27FC236}">
                  <a16:creationId xmlns:a16="http://schemas.microsoft.com/office/drawing/2014/main" id="{BD88D2D4-AD49-41D8-BC12-AF061F8F6E0D}"/>
                </a:ext>
              </a:extLst>
            </p:cNvPr>
            <p:cNvSpPr/>
            <p:nvPr/>
          </p:nvSpPr>
          <p:spPr>
            <a:xfrm>
              <a:off x="1091418" y="311383"/>
              <a:ext cx="54526" cy="10927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Shape 2972">
              <a:extLst>
                <a:ext uri="{FF2B5EF4-FFF2-40B4-BE49-F238E27FC236}">
                  <a16:creationId xmlns:a16="http://schemas.microsoft.com/office/drawing/2014/main" id="{5A78859D-BE6C-4133-B093-DF873A1CF201}"/>
                </a:ext>
              </a:extLst>
            </p:cNvPr>
            <p:cNvSpPr/>
            <p:nvPr/>
          </p:nvSpPr>
          <p:spPr>
            <a:xfrm>
              <a:off x="1155656" y="54403"/>
              <a:ext cx="32891" cy="0"/>
            </a:xfrm>
            <a:custGeom>
              <a:avLst/>
              <a:gdLst/>
              <a:ahLst/>
              <a:cxnLst/>
              <a:rect l="0" t="0" r="0" b="0"/>
              <a:pathLst>
                <a:path w="32891">
                  <a:moveTo>
                    <a:pt x="0" y="0"/>
                  </a:moveTo>
                  <a:lnTo>
                    <a:pt x="32891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4" name="Shape 2973">
              <a:extLst>
                <a:ext uri="{FF2B5EF4-FFF2-40B4-BE49-F238E27FC236}">
                  <a16:creationId xmlns:a16="http://schemas.microsoft.com/office/drawing/2014/main" id="{77B9EECC-1579-40AF-B3D6-4434D26CC6D5}"/>
                </a:ext>
              </a:extLst>
            </p:cNvPr>
            <p:cNvSpPr/>
            <p:nvPr/>
          </p:nvSpPr>
          <p:spPr>
            <a:xfrm>
              <a:off x="1189211" y="54403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5" name="Shape 2974">
              <a:extLst>
                <a:ext uri="{FF2B5EF4-FFF2-40B4-BE49-F238E27FC236}">
                  <a16:creationId xmlns:a16="http://schemas.microsoft.com/office/drawing/2014/main" id="{198791DF-AE33-48F0-822E-ECB5396E2DA2}"/>
                </a:ext>
              </a:extLst>
            </p:cNvPr>
            <p:cNvSpPr/>
            <p:nvPr/>
          </p:nvSpPr>
          <p:spPr>
            <a:xfrm>
              <a:off x="3957124" y="54403"/>
              <a:ext cx="32927" cy="0"/>
            </a:xfrm>
            <a:custGeom>
              <a:avLst/>
              <a:gdLst/>
              <a:ahLst/>
              <a:cxnLst/>
              <a:rect l="0" t="0" r="0" b="0"/>
              <a:pathLst>
                <a:path w="32927">
                  <a:moveTo>
                    <a:pt x="32927" y="0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" name="Shape 2975">
              <a:extLst>
                <a:ext uri="{FF2B5EF4-FFF2-40B4-BE49-F238E27FC236}">
                  <a16:creationId xmlns:a16="http://schemas.microsoft.com/office/drawing/2014/main" id="{1905A3AF-0774-49A4-8277-4FAC364B21C4}"/>
                </a:ext>
              </a:extLst>
            </p:cNvPr>
            <p:cNvSpPr/>
            <p:nvPr/>
          </p:nvSpPr>
          <p:spPr>
            <a:xfrm>
              <a:off x="3956496" y="54403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7" name="Rectangle 2976">
              <a:extLst>
                <a:ext uri="{FF2B5EF4-FFF2-40B4-BE49-F238E27FC236}">
                  <a16:creationId xmlns:a16="http://schemas.microsoft.com/office/drawing/2014/main" id="{AD467A1B-D93D-4E12-B584-C84812AC9C23}"/>
                </a:ext>
              </a:extLst>
            </p:cNvPr>
            <p:cNvSpPr/>
            <p:nvPr/>
          </p:nvSpPr>
          <p:spPr>
            <a:xfrm>
              <a:off x="1091418" y="3228"/>
              <a:ext cx="54526" cy="10927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Shape 2977">
              <a:extLst>
                <a:ext uri="{FF2B5EF4-FFF2-40B4-BE49-F238E27FC236}">
                  <a16:creationId xmlns:a16="http://schemas.microsoft.com/office/drawing/2014/main" id="{E7B25123-4204-4FAA-AA8A-B712F90BB42E}"/>
                </a:ext>
              </a:extLst>
            </p:cNvPr>
            <p:cNvSpPr/>
            <p:nvPr/>
          </p:nvSpPr>
          <p:spPr>
            <a:xfrm>
              <a:off x="1155656" y="54403"/>
              <a:ext cx="2833766" cy="0"/>
            </a:xfrm>
            <a:custGeom>
              <a:avLst/>
              <a:gdLst/>
              <a:ahLst/>
              <a:cxnLst/>
              <a:rect l="0" t="0" r="0" b="0"/>
              <a:pathLst>
                <a:path w="2833766">
                  <a:moveTo>
                    <a:pt x="0" y="0"/>
                  </a:moveTo>
                  <a:lnTo>
                    <a:pt x="2833766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9" name="Shape 2978">
              <a:extLst>
                <a:ext uri="{FF2B5EF4-FFF2-40B4-BE49-F238E27FC236}">
                  <a16:creationId xmlns:a16="http://schemas.microsoft.com/office/drawing/2014/main" id="{956B464C-22A8-47E1-883C-BDBAF84261C3}"/>
                </a:ext>
              </a:extLst>
            </p:cNvPr>
            <p:cNvSpPr/>
            <p:nvPr/>
          </p:nvSpPr>
          <p:spPr>
            <a:xfrm>
              <a:off x="3990050" y="54403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" name="Shape 2979">
              <a:extLst>
                <a:ext uri="{FF2B5EF4-FFF2-40B4-BE49-F238E27FC236}">
                  <a16:creationId xmlns:a16="http://schemas.microsoft.com/office/drawing/2014/main" id="{27E30D44-F93E-4D1B-AD3E-8A157FD03E36}"/>
                </a:ext>
              </a:extLst>
            </p:cNvPr>
            <p:cNvSpPr/>
            <p:nvPr/>
          </p:nvSpPr>
          <p:spPr>
            <a:xfrm>
              <a:off x="1155656" y="2211181"/>
              <a:ext cx="2833766" cy="0"/>
            </a:xfrm>
            <a:custGeom>
              <a:avLst/>
              <a:gdLst/>
              <a:ahLst/>
              <a:cxnLst/>
              <a:rect l="0" t="0" r="0" b="0"/>
              <a:pathLst>
                <a:path w="2833766">
                  <a:moveTo>
                    <a:pt x="0" y="0"/>
                  </a:moveTo>
                  <a:lnTo>
                    <a:pt x="2833766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1" name="Shape 2980">
              <a:extLst>
                <a:ext uri="{FF2B5EF4-FFF2-40B4-BE49-F238E27FC236}">
                  <a16:creationId xmlns:a16="http://schemas.microsoft.com/office/drawing/2014/main" id="{262DC92D-58E7-4A37-BCC3-A56049F18AC1}"/>
                </a:ext>
              </a:extLst>
            </p:cNvPr>
            <p:cNvSpPr/>
            <p:nvPr/>
          </p:nvSpPr>
          <p:spPr>
            <a:xfrm>
              <a:off x="3990050" y="2211181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2" name="Shape 2981">
              <a:extLst>
                <a:ext uri="{FF2B5EF4-FFF2-40B4-BE49-F238E27FC236}">
                  <a16:creationId xmlns:a16="http://schemas.microsoft.com/office/drawing/2014/main" id="{10C7A64D-56AD-4ABE-9C0B-51D0AF6FCB5E}"/>
                </a:ext>
              </a:extLst>
            </p:cNvPr>
            <p:cNvSpPr/>
            <p:nvPr/>
          </p:nvSpPr>
          <p:spPr>
            <a:xfrm>
              <a:off x="3990050" y="55120"/>
              <a:ext cx="0" cy="2156062"/>
            </a:xfrm>
            <a:custGeom>
              <a:avLst/>
              <a:gdLst/>
              <a:ahLst/>
              <a:cxnLst/>
              <a:rect l="0" t="0" r="0" b="0"/>
              <a:pathLst>
                <a:path h="2156062">
                  <a:moveTo>
                    <a:pt x="0" y="2156062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3" name="Shape 2982">
              <a:extLst>
                <a:ext uri="{FF2B5EF4-FFF2-40B4-BE49-F238E27FC236}">
                  <a16:creationId xmlns:a16="http://schemas.microsoft.com/office/drawing/2014/main" id="{E198F01E-FE67-47C7-99C7-3B921C42D68E}"/>
                </a:ext>
              </a:extLst>
            </p:cNvPr>
            <p:cNvSpPr/>
            <p:nvPr/>
          </p:nvSpPr>
          <p:spPr>
            <a:xfrm>
              <a:off x="3990050" y="54403"/>
              <a:ext cx="628" cy="0"/>
            </a:xfrm>
            <a:custGeom>
              <a:avLst/>
              <a:gdLst/>
              <a:ahLst/>
              <a:cxnLst/>
              <a:rect l="0" t="0" r="0" b="0"/>
              <a:pathLst>
                <a:path w="628">
                  <a:moveTo>
                    <a:pt x="0" y="0"/>
                  </a:moveTo>
                  <a:lnTo>
                    <a:pt x="628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4" name="Shape 2983">
              <a:extLst>
                <a:ext uri="{FF2B5EF4-FFF2-40B4-BE49-F238E27FC236}">
                  <a16:creationId xmlns:a16="http://schemas.microsoft.com/office/drawing/2014/main" id="{48412097-9BA5-417C-8E54-1F6C4655CEA0}"/>
                </a:ext>
              </a:extLst>
            </p:cNvPr>
            <p:cNvSpPr/>
            <p:nvPr/>
          </p:nvSpPr>
          <p:spPr>
            <a:xfrm>
              <a:off x="1155656" y="55120"/>
              <a:ext cx="0" cy="2156062"/>
            </a:xfrm>
            <a:custGeom>
              <a:avLst/>
              <a:gdLst/>
              <a:ahLst/>
              <a:cxnLst/>
              <a:rect l="0" t="0" r="0" b="0"/>
              <a:pathLst>
                <a:path h="2156062">
                  <a:moveTo>
                    <a:pt x="0" y="2156062"/>
                  </a:moveTo>
                  <a:lnTo>
                    <a:pt x="0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5" name="Shape 2984">
              <a:extLst>
                <a:ext uri="{FF2B5EF4-FFF2-40B4-BE49-F238E27FC236}">
                  <a16:creationId xmlns:a16="http://schemas.microsoft.com/office/drawing/2014/main" id="{C484E6FC-EF7E-49D1-A131-6FAFBC8BE614}"/>
                </a:ext>
              </a:extLst>
            </p:cNvPr>
            <p:cNvSpPr/>
            <p:nvPr/>
          </p:nvSpPr>
          <p:spPr>
            <a:xfrm>
              <a:off x="1155656" y="54403"/>
              <a:ext cx="664" cy="0"/>
            </a:xfrm>
            <a:custGeom>
              <a:avLst/>
              <a:gdLst/>
              <a:ahLst/>
              <a:cxnLst/>
              <a:rect l="0" t="0" r="0" b="0"/>
              <a:pathLst>
                <a:path w="664">
                  <a:moveTo>
                    <a:pt x="0" y="0"/>
                  </a:moveTo>
                  <a:lnTo>
                    <a:pt x="664" y="0"/>
                  </a:lnTo>
                </a:path>
              </a:pathLst>
            </a:custGeom>
            <a:noFill/>
            <a:ln w="125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6" name="Shape 2985">
              <a:extLst>
                <a:ext uri="{FF2B5EF4-FFF2-40B4-BE49-F238E27FC236}">
                  <a16:creationId xmlns:a16="http://schemas.microsoft.com/office/drawing/2014/main" id="{794442B5-D348-4937-8BB0-CD741965A794}"/>
                </a:ext>
              </a:extLst>
            </p:cNvPr>
            <p:cNvSpPr/>
            <p:nvPr/>
          </p:nvSpPr>
          <p:spPr>
            <a:xfrm>
              <a:off x="1162278" y="1936514"/>
              <a:ext cx="891469" cy="274668"/>
            </a:xfrm>
            <a:custGeom>
              <a:avLst/>
              <a:gdLst/>
              <a:ahLst/>
              <a:cxnLst/>
              <a:rect l="0" t="0" r="0" b="0"/>
              <a:pathLst>
                <a:path w="891469" h="274668">
                  <a:moveTo>
                    <a:pt x="0" y="274668"/>
                  </a:moveTo>
                  <a:lnTo>
                    <a:pt x="6846" y="267827"/>
                  </a:lnTo>
                  <a:lnTo>
                    <a:pt x="26933" y="267827"/>
                  </a:lnTo>
                  <a:lnTo>
                    <a:pt x="33555" y="261210"/>
                  </a:lnTo>
                  <a:lnTo>
                    <a:pt x="53652" y="261210"/>
                  </a:lnTo>
                  <a:lnTo>
                    <a:pt x="60488" y="254593"/>
                  </a:lnTo>
                  <a:lnTo>
                    <a:pt x="80585" y="254593"/>
                  </a:lnTo>
                  <a:lnTo>
                    <a:pt x="87206" y="247752"/>
                  </a:lnTo>
                  <a:lnTo>
                    <a:pt x="107294" y="247752"/>
                  </a:lnTo>
                  <a:lnTo>
                    <a:pt x="114140" y="241136"/>
                  </a:lnTo>
                  <a:lnTo>
                    <a:pt x="140849" y="241136"/>
                  </a:lnTo>
                  <a:lnTo>
                    <a:pt x="147470" y="234295"/>
                  </a:lnTo>
                  <a:lnTo>
                    <a:pt x="167558" y="234295"/>
                  </a:lnTo>
                  <a:lnTo>
                    <a:pt x="174404" y="227678"/>
                  </a:lnTo>
                  <a:lnTo>
                    <a:pt x="194492" y="227678"/>
                  </a:lnTo>
                  <a:lnTo>
                    <a:pt x="201122" y="221052"/>
                  </a:lnTo>
                  <a:lnTo>
                    <a:pt x="221210" y="221052"/>
                  </a:lnTo>
                  <a:lnTo>
                    <a:pt x="228055" y="214220"/>
                  </a:lnTo>
                  <a:lnTo>
                    <a:pt x="241298" y="214220"/>
                  </a:lnTo>
                  <a:lnTo>
                    <a:pt x="248143" y="207594"/>
                  </a:lnTo>
                  <a:lnTo>
                    <a:pt x="274852" y="207594"/>
                  </a:lnTo>
                  <a:lnTo>
                    <a:pt x="281474" y="200978"/>
                  </a:lnTo>
                  <a:lnTo>
                    <a:pt x="294940" y="200978"/>
                  </a:lnTo>
                  <a:lnTo>
                    <a:pt x="301786" y="194137"/>
                  </a:lnTo>
                  <a:lnTo>
                    <a:pt x="321847" y="194137"/>
                  </a:lnTo>
                  <a:lnTo>
                    <a:pt x="328486" y="187520"/>
                  </a:lnTo>
                  <a:lnTo>
                    <a:pt x="341944" y="187520"/>
                  </a:lnTo>
                  <a:lnTo>
                    <a:pt x="348583" y="180679"/>
                  </a:lnTo>
                  <a:lnTo>
                    <a:pt x="368680" y="180679"/>
                  </a:lnTo>
                  <a:lnTo>
                    <a:pt x="375498" y="174062"/>
                  </a:lnTo>
                  <a:lnTo>
                    <a:pt x="395595" y="174062"/>
                  </a:lnTo>
                  <a:lnTo>
                    <a:pt x="402235" y="167446"/>
                  </a:lnTo>
                  <a:lnTo>
                    <a:pt x="415692" y="167446"/>
                  </a:lnTo>
                  <a:lnTo>
                    <a:pt x="422332" y="160605"/>
                  </a:lnTo>
                  <a:lnTo>
                    <a:pt x="435789" y="160605"/>
                  </a:lnTo>
                  <a:lnTo>
                    <a:pt x="442428" y="153988"/>
                  </a:lnTo>
                  <a:lnTo>
                    <a:pt x="462525" y="153988"/>
                  </a:lnTo>
                  <a:lnTo>
                    <a:pt x="469344" y="147371"/>
                  </a:lnTo>
                  <a:lnTo>
                    <a:pt x="482622" y="147371"/>
                  </a:lnTo>
                  <a:lnTo>
                    <a:pt x="489441" y="140530"/>
                  </a:lnTo>
                  <a:lnTo>
                    <a:pt x="502719" y="140530"/>
                  </a:lnTo>
                  <a:lnTo>
                    <a:pt x="516177" y="133914"/>
                  </a:lnTo>
                  <a:lnTo>
                    <a:pt x="529635" y="133914"/>
                  </a:lnTo>
                  <a:lnTo>
                    <a:pt x="536274" y="127297"/>
                  </a:lnTo>
                  <a:lnTo>
                    <a:pt x="549732" y="127297"/>
                  </a:lnTo>
                  <a:lnTo>
                    <a:pt x="556371" y="120456"/>
                  </a:lnTo>
                  <a:lnTo>
                    <a:pt x="569829" y="120456"/>
                  </a:lnTo>
                  <a:lnTo>
                    <a:pt x="576378" y="113839"/>
                  </a:lnTo>
                  <a:lnTo>
                    <a:pt x="583287" y="113839"/>
                  </a:lnTo>
                  <a:lnTo>
                    <a:pt x="589926" y="106998"/>
                  </a:lnTo>
                  <a:lnTo>
                    <a:pt x="603383" y="106998"/>
                  </a:lnTo>
                  <a:lnTo>
                    <a:pt x="609933" y="100381"/>
                  </a:lnTo>
                  <a:lnTo>
                    <a:pt x="623480" y="100381"/>
                  </a:lnTo>
                  <a:lnTo>
                    <a:pt x="630030" y="93765"/>
                  </a:lnTo>
                  <a:lnTo>
                    <a:pt x="650127" y="93765"/>
                  </a:lnTo>
                  <a:lnTo>
                    <a:pt x="657035" y="86923"/>
                  </a:lnTo>
                  <a:lnTo>
                    <a:pt x="670223" y="86923"/>
                  </a:lnTo>
                  <a:lnTo>
                    <a:pt x="677042" y="80307"/>
                  </a:lnTo>
                  <a:lnTo>
                    <a:pt x="683681" y="80307"/>
                  </a:lnTo>
                  <a:lnTo>
                    <a:pt x="690321" y="73682"/>
                  </a:lnTo>
                  <a:lnTo>
                    <a:pt x="703778" y="73682"/>
                  </a:lnTo>
                  <a:lnTo>
                    <a:pt x="710418" y="66849"/>
                  </a:lnTo>
                  <a:lnTo>
                    <a:pt x="723875" y="66849"/>
                  </a:lnTo>
                  <a:lnTo>
                    <a:pt x="730694" y="60223"/>
                  </a:lnTo>
                  <a:lnTo>
                    <a:pt x="737333" y="60223"/>
                  </a:lnTo>
                  <a:lnTo>
                    <a:pt x="743972" y="53391"/>
                  </a:lnTo>
                  <a:lnTo>
                    <a:pt x="757430" y="53391"/>
                  </a:lnTo>
                  <a:lnTo>
                    <a:pt x="764069" y="46766"/>
                  </a:lnTo>
                  <a:lnTo>
                    <a:pt x="777527" y="46766"/>
                  </a:lnTo>
                  <a:lnTo>
                    <a:pt x="784166" y="40149"/>
                  </a:lnTo>
                  <a:lnTo>
                    <a:pt x="797624" y="40149"/>
                  </a:lnTo>
                  <a:lnTo>
                    <a:pt x="804263" y="33308"/>
                  </a:lnTo>
                  <a:lnTo>
                    <a:pt x="811082" y="33308"/>
                  </a:lnTo>
                  <a:lnTo>
                    <a:pt x="817721" y="26691"/>
                  </a:lnTo>
                  <a:lnTo>
                    <a:pt x="831178" y="26691"/>
                  </a:lnTo>
                  <a:lnTo>
                    <a:pt x="837817" y="20075"/>
                  </a:lnTo>
                  <a:lnTo>
                    <a:pt x="844636" y="20075"/>
                  </a:lnTo>
                  <a:lnTo>
                    <a:pt x="851275" y="13233"/>
                  </a:lnTo>
                  <a:lnTo>
                    <a:pt x="857915" y="13233"/>
                  </a:lnTo>
                  <a:lnTo>
                    <a:pt x="864733" y="6617"/>
                  </a:lnTo>
                  <a:lnTo>
                    <a:pt x="878012" y="6617"/>
                  </a:lnTo>
                  <a:lnTo>
                    <a:pt x="884830" y="0"/>
                  </a:lnTo>
                  <a:lnTo>
                    <a:pt x="891469" y="0"/>
                  </a:lnTo>
                </a:path>
              </a:pathLst>
            </a:custGeom>
            <a:noFill/>
            <a:ln w="1255" cap="flat" cmpd="sng" algn="ctr">
              <a:solidFill>
                <a:srgbClr val="0000F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7" name="Shape 2986">
              <a:extLst>
                <a:ext uri="{FF2B5EF4-FFF2-40B4-BE49-F238E27FC236}">
                  <a16:creationId xmlns:a16="http://schemas.microsoft.com/office/drawing/2014/main" id="{103F897C-8FE2-41D9-80B0-2919DC0F25BB}"/>
                </a:ext>
              </a:extLst>
            </p:cNvPr>
            <p:cNvSpPr/>
            <p:nvPr/>
          </p:nvSpPr>
          <p:spPr>
            <a:xfrm>
              <a:off x="2053747" y="1420523"/>
              <a:ext cx="897363" cy="515991"/>
            </a:xfrm>
            <a:custGeom>
              <a:avLst/>
              <a:gdLst/>
              <a:ahLst/>
              <a:cxnLst/>
              <a:rect l="0" t="0" r="0" b="0"/>
              <a:pathLst>
                <a:path w="897363" h="515991">
                  <a:moveTo>
                    <a:pt x="0" y="515991"/>
                  </a:moveTo>
                  <a:lnTo>
                    <a:pt x="13458" y="509150"/>
                  </a:lnTo>
                  <a:lnTo>
                    <a:pt x="20097" y="509150"/>
                  </a:lnTo>
                  <a:lnTo>
                    <a:pt x="26915" y="502534"/>
                  </a:lnTo>
                  <a:lnTo>
                    <a:pt x="33555" y="502534"/>
                  </a:lnTo>
                  <a:lnTo>
                    <a:pt x="40194" y="495692"/>
                  </a:lnTo>
                  <a:lnTo>
                    <a:pt x="53652" y="495692"/>
                  </a:lnTo>
                  <a:lnTo>
                    <a:pt x="60291" y="489076"/>
                  </a:lnTo>
                  <a:lnTo>
                    <a:pt x="67109" y="489076"/>
                  </a:lnTo>
                  <a:lnTo>
                    <a:pt x="73749" y="482459"/>
                  </a:lnTo>
                  <a:lnTo>
                    <a:pt x="80298" y="482459"/>
                  </a:lnTo>
                  <a:lnTo>
                    <a:pt x="87206" y="475618"/>
                  </a:lnTo>
                  <a:lnTo>
                    <a:pt x="93845" y="475618"/>
                  </a:lnTo>
                  <a:lnTo>
                    <a:pt x="100664" y="469002"/>
                  </a:lnTo>
                  <a:lnTo>
                    <a:pt x="107303" y="469002"/>
                  </a:lnTo>
                  <a:lnTo>
                    <a:pt x="113853" y="462385"/>
                  </a:lnTo>
                  <a:lnTo>
                    <a:pt x="127400" y="462385"/>
                  </a:lnTo>
                  <a:lnTo>
                    <a:pt x="140858" y="455544"/>
                  </a:lnTo>
                  <a:lnTo>
                    <a:pt x="147407" y="455544"/>
                  </a:lnTo>
                  <a:lnTo>
                    <a:pt x="154047" y="448927"/>
                  </a:lnTo>
                  <a:lnTo>
                    <a:pt x="160955" y="448927"/>
                  </a:lnTo>
                  <a:lnTo>
                    <a:pt x="167504" y="442086"/>
                  </a:lnTo>
                  <a:lnTo>
                    <a:pt x="174143" y="442086"/>
                  </a:lnTo>
                  <a:lnTo>
                    <a:pt x="180962" y="435470"/>
                  </a:lnTo>
                  <a:lnTo>
                    <a:pt x="187601" y="435470"/>
                  </a:lnTo>
                  <a:lnTo>
                    <a:pt x="194509" y="428844"/>
                  </a:lnTo>
                  <a:lnTo>
                    <a:pt x="201059" y="428844"/>
                  </a:lnTo>
                  <a:lnTo>
                    <a:pt x="207698" y="422011"/>
                  </a:lnTo>
                  <a:lnTo>
                    <a:pt x="214517" y="422011"/>
                  </a:lnTo>
                  <a:lnTo>
                    <a:pt x="221156" y="415386"/>
                  </a:lnTo>
                  <a:lnTo>
                    <a:pt x="227795" y="415386"/>
                  </a:lnTo>
                  <a:lnTo>
                    <a:pt x="234614" y="408769"/>
                  </a:lnTo>
                  <a:lnTo>
                    <a:pt x="241253" y="408769"/>
                  </a:lnTo>
                  <a:lnTo>
                    <a:pt x="247892" y="401928"/>
                  </a:lnTo>
                  <a:lnTo>
                    <a:pt x="254083" y="401928"/>
                  </a:lnTo>
                  <a:lnTo>
                    <a:pt x="267361" y="395312"/>
                  </a:lnTo>
                  <a:lnTo>
                    <a:pt x="274180" y="395312"/>
                  </a:lnTo>
                  <a:lnTo>
                    <a:pt x="280819" y="388695"/>
                  </a:lnTo>
                  <a:lnTo>
                    <a:pt x="287637" y="381853"/>
                  </a:lnTo>
                  <a:lnTo>
                    <a:pt x="294276" y="381853"/>
                  </a:lnTo>
                  <a:lnTo>
                    <a:pt x="300915" y="375237"/>
                  </a:lnTo>
                  <a:lnTo>
                    <a:pt x="307734" y="375237"/>
                  </a:lnTo>
                  <a:lnTo>
                    <a:pt x="314373" y="368396"/>
                  </a:lnTo>
                  <a:lnTo>
                    <a:pt x="321013" y="368396"/>
                  </a:lnTo>
                  <a:lnTo>
                    <a:pt x="327831" y="361779"/>
                  </a:lnTo>
                  <a:lnTo>
                    <a:pt x="334470" y="361779"/>
                  </a:lnTo>
                  <a:lnTo>
                    <a:pt x="341020" y="355163"/>
                  </a:lnTo>
                  <a:lnTo>
                    <a:pt x="347928" y="355163"/>
                  </a:lnTo>
                  <a:lnTo>
                    <a:pt x="354567" y="348321"/>
                  </a:lnTo>
                  <a:lnTo>
                    <a:pt x="361386" y="341705"/>
                  </a:lnTo>
                  <a:lnTo>
                    <a:pt x="368025" y="341705"/>
                  </a:lnTo>
                  <a:lnTo>
                    <a:pt x="374574" y="335088"/>
                  </a:lnTo>
                  <a:lnTo>
                    <a:pt x="381483" y="335088"/>
                  </a:lnTo>
                  <a:lnTo>
                    <a:pt x="394671" y="328247"/>
                  </a:lnTo>
                  <a:lnTo>
                    <a:pt x="401580" y="328247"/>
                  </a:lnTo>
                  <a:lnTo>
                    <a:pt x="408129" y="321631"/>
                  </a:lnTo>
                  <a:lnTo>
                    <a:pt x="414768" y="314789"/>
                  </a:lnTo>
                  <a:lnTo>
                    <a:pt x="421677" y="314789"/>
                  </a:lnTo>
                  <a:lnTo>
                    <a:pt x="428226" y="308173"/>
                  </a:lnTo>
                  <a:lnTo>
                    <a:pt x="434865" y="308173"/>
                  </a:lnTo>
                  <a:lnTo>
                    <a:pt x="441684" y="301556"/>
                  </a:lnTo>
                  <a:lnTo>
                    <a:pt x="448323" y="301556"/>
                  </a:lnTo>
                  <a:lnTo>
                    <a:pt x="455232" y="294715"/>
                  </a:lnTo>
                  <a:lnTo>
                    <a:pt x="461781" y="288098"/>
                  </a:lnTo>
                  <a:lnTo>
                    <a:pt x="468420" y="288098"/>
                  </a:lnTo>
                  <a:lnTo>
                    <a:pt x="475239" y="281473"/>
                  </a:lnTo>
                  <a:lnTo>
                    <a:pt x="481878" y="281473"/>
                  </a:lnTo>
                  <a:lnTo>
                    <a:pt x="488517" y="274641"/>
                  </a:lnTo>
                  <a:lnTo>
                    <a:pt x="495335" y="268015"/>
                  </a:lnTo>
                  <a:lnTo>
                    <a:pt x="501974" y="268015"/>
                  </a:lnTo>
                  <a:lnTo>
                    <a:pt x="508614" y="261398"/>
                  </a:lnTo>
                  <a:lnTo>
                    <a:pt x="522072" y="254557"/>
                  </a:lnTo>
                  <a:lnTo>
                    <a:pt x="528711" y="254557"/>
                  </a:lnTo>
                  <a:lnTo>
                    <a:pt x="535529" y="247941"/>
                  </a:lnTo>
                  <a:lnTo>
                    <a:pt x="542168" y="247941"/>
                  </a:lnTo>
                  <a:lnTo>
                    <a:pt x="548987" y="241099"/>
                  </a:lnTo>
                  <a:lnTo>
                    <a:pt x="555626" y="234483"/>
                  </a:lnTo>
                  <a:lnTo>
                    <a:pt x="562265" y="234483"/>
                  </a:lnTo>
                  <a:lnTo>
                    <a:pt x="569084" y="227866"/>
                  </a:lnTo>
                  <a:lnTo>
                    <a:pt x="575723" y="221025"/>
                  </a:lnTo>
                  <a:lnTo>
                    <a:pt x="582363" y="221025"/>
                  </a:lnTo>
                  <a:lnTo>
                    <a:pt x="589181" y="214372"/>
                  </a:lnTo>
                  <a:lnTo>
                    <a:pt x="595820" y="207828"/>
                  </a:lnTo>
                  <a:lnTo>
                    <a:pt x="602459" y="207828"/>
                  </a:lnTo>
                  <a:lnTo>
                    <a:pt x="609278" y="200923"/>
                  </a:lnTo>
                  <a:lnTo>
                    <a:pt x="615917" y="194289"/>
                  </a:lnTo>
                  <a:lnTo>
                    <a:pt x="622736" y="194289"/>
                  </a:lnTo>
                  <a:lnTo>
                    <a:pt x="629375" y="187475"/>
                  </a:lnTo>
                  <a:lnTo>
                    <a:pt x="636014" y="180840"/>
                  </a:lnTo>
                  <a:lnTo>
                    <a:pt x="642832" y="180840"/>
                  </a:lnTo>
                  <a:lnTo>
                    <a:pt x="656111" y="174296"/>
                  </a:lnTo>
                  <a:lnTo>
                    <a:pt x="662930" y="167391"/>
                  </a:lnTo>
                  <a:lnTo>
                    <a:pt x="669569" y="167391"/>
                  </a:lnTo>
                  <a:lnTo>
                    <a:pt x="676208" y="160757"/>
                  </a:lnTo>
                  <a:lnTo>
                    <a:pt x="683026" y="154212"/>
                  </a:lnTo>
                  <a:lnTo>
                    <a:pt x="689665" y="154212"/>
                  </a:lnTo>
                  <a:lnTo>
                    <a:pt x="696305" y="147308"/>
                  </a:lnTo>
                  <a:lnTo>
                    <a:pt x="703123" y="140764"/>
                  </a:lnTo>
                  <a:lnTo>
                    <a:pt x="709763" y="134128"/>
                  </a:lnTo>
                  <a:lnTo>
                    <a:pt x="716581" y="134128"/>
                  </a:lnTo>
                  <a:lnTo>
                    <a:pt x="723220" y="127225"/>
                  </a:lnTo>
                  <a:lnTo>
                    <a:pt x="729859" y="120680"/>
                  </a:lnTo>
                  <a:lnTo>
                    <a:pt x="736678" y="113776"/>
                  </a:lnTo>
                  <a:lnTo>
                    <a:pt x="743317" y="113776"/>
                  </a:lnTo>
                  <a:lnTo>
                    <a:pt x="749956" y="107231"/>
                  </a:lnTo>
                  <a:lnTo>
                    <a:pt x="756775" y="100596"/>
                  </a:lnTo>
                  <a:lnTo>
                    <a:pt x="763414" y="100596"/>
                  </a:lnTo>
                  <a:lnTo>
                    <a:pt x="769963" y="93693"/>
                  </a:lnTo>
                  <a:lnTo>
                    <a:pt x="783511" y="87147"/>
                  </a:lnTo>
                  <a:lnTo>
                    <a:pt x="790061" y="80513"/>
                  </a:lnTo>
                  <a:lnTo>
                    <a:pt x="796969" y="80513"/>
                  </a:lnTo>
                  <a:lnTo>
                    <a:pt x="803518" y="73699"/>
                  </a:lnTo>
                  <a:lnTo>
                    <a:pt x="810427" y="67064"/>
                  </a:lnTo>
                  <a:lnTo>
                    <a:pt x="817066" y="60161"/>
                  </a:lnTo>
                  <a:lnTo>
                    <a:pt x="823615" y="53615"/>
                  </a:lnTo>
                  <a:lnTo>
                    <a:pt x="830523" y="53615"/>
                  </a:lnTo>
                  <a:lnTo>
                    <a:pt x="837073" y="46981"/>
                  </a:lnTo>
                  <a:lnTo>
                    <a:pt x="843712" y="40167"/>
                  </a:lnTo>
                  <a:lnTo>
                    <a:pt x="850621" y="33532"/>
                  </a:lnTo>
                  <a:lnTo>
                    <a:pt x="857170" y="33532"/>
                  </a:lnTo>
                  <a:lnTo>
                    <a:pt x="863809" y="26898"/>
                  </a:lnTo>
                  <a:lnTo>
                    <a:pt x="870628" y="20083"/>
                  </a:lnTo>
                  <a:lnTo>
                    <a:pt x="877267" y="13449"/>
                  </a:lnTo>
                  <a:lnTo>
                    <a:pt x="884175" y="6814"/>
                  </a:lnTo>
                  <a:lnTo>
                    <a:pt x="890724" y="6814"/>
                  </a:lnTo>
                  <a:lnTo>
                    <a:pt x="897363" y="0"/>
                  </a:lnTo>
                </a:path>
              </a:pathLst>
            </a:custGeom>
            <a:noFill/>
            <a:ln w="1255" cap="flat" cmpd="sng" algn="ctr">
              <a:solidFill>
                <a:srgbClr val="0000F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8" name="Shape 2987">
              <a:extLst>
                <a:ext uri="{FF2B5EF4-FFF2-40B4-BE49-F238E27FC236}">
                  <a16:creationId xmlns:a16="http://schemas.microsoft.com/office/drawing/2014/main" id="{0E16B785-EAD3-45D5-A203-3286EFF9C826}"/>
                </a:ext>
              </a:extLst>
            </p:cNvPr>
            <p:cNvSpPr/>
            <p:nvPr/>
          </p:nvSpPr>
          <p:spPr>
            <a:xfrm>
              <a:off x="2951110" y="442981"/>
              <a:ext cx="898082" cy="977542"/>
            </a:xfrm>
            <a:custGeom>
              <a:avLst/>
              <a:gdLst/>
              <a:ahLst/>
              <a:cxnLst/>
              <a:rect l="0" t="0" r="0" b="0"/>
              <a:pathLst>
                <a:path w="898082" h="977542">
                  <a:moveTo>
                    <a:pt x="0" y="977542"/>
                  </a:moveTo>
                  <a:lnTo>
                    <a:pt x="13458" y="970907"/>
                  </a:lnTo>
                  <a:lnTo>
                    <a:pt x="20097" y="964093"/>
                  </a:lnTo>
                  <a:lnTo>
                    <a:pt x="26916" y="957459"/>
                  </a:lnTo>
                  <a:lnTo>
                    <a:pt x="33555" y="950824"/>
                  </a:lnTo>
                  <a:lnTo>
                    <a:pt x="40194" y="950824"/>
                  </a:lnTo>
                  <a:lnTo>
                    <a:pt x="47013" y="944010"/>
                  </a:lnTo>
                  <a:lnTo>
                    <a:pt x="53652" y="937375"/>
                  </a:lnTo>
                  <a:lnTo>
                    <a:pt x="60291" y="930741"/>
                  </a:lnTo>
                  <a:lnTo>
                    <a:pt x="67110" y="923927"/>
                  </a:lnTo>
                  <a:lnTo>
                    <a:pt x="73749" y="917292"/>
                  </a:lnTo>
                  <a:lnTo>
                    <a:pt x="80567" y="910478"/>
                  </a:lnTo>
                  <a:lnTo>
                    <a:pt x="87206" y="910478"/>
                  </a:lnTo>
                  <a:lnTo>
                    <a:pt x="93846" y="903843"/>
                  </a:lnTo>
                  <a:lnTo>
                    <a:pt x="100664" y="897208"/>
                  </a:lnTo>
                  <a:lnTo>
                    <a:pt x="107304" y="890395"/>
                  </a:lnTo>
                  <a:lnTo>
                    <a:pt x="113943" y="883759"/>
                  </a:lnTo>
                  <a:lnTo>
                    <a:pt x="120762" y="877125"/>
                  </a:lnTo>
                  <a:lnTo>
                    <a:pt x="127401" y="870310"/>
                  </a:lnTo>
                  <a:lnTo>
                    <a:pt x="140858" y="863676"/>
                  </a:lnTo>
                  <a:lnTo>
                    <a:pt x="147497" y="857042"/>
                  </a:lnTo>
                  <a:lnTo>
                    <a:pt x="154136" y="857042"/>
                  </a:lnTo>
                  <a:lnTo>
                    <a:pt x="160955" y="850228"/>
                  </a:lnTo>
                  <a:lnTo>
                    <a:pt x="167594" y="843593"/>
                  </a:lnTo>
                  <a:lnTo>
                    <a:pt x="174413" y="836779"/>
                  </a:lnTo>
                  <a:lnTo>
                    <a:pt x="181052" y="830144"/>
                  </a:lnTo>
                  <a:lnTo>
                    <a:pt x="187691" y="823509"/>
                  </a:lnTo>
                  <a:lnTo>
                    <a:pt x="194510" y="816695"/>
                  </a:lnTo>
                  <a:lnTo>
                    <a:pt x="201149" y="810061"/>
                  </a:lnTo>
                  <a:lnTo>
                    <a:pt x="207788" y="803426"/>
                  </a:lnTo>
                  <a:lnTo>
                    <a:pt x="214607" y="796612"/>
                  </a:lnTo>
                  <a:lnTo>
                    <a:pt x="221246" y="789977"/>
                  </a:lnTo>
                  <a:lnTo>
                    <a:pt x="227885" y="783163"/>
                  </a:lnTo>
                  <a:lnTo>
                    <a:pt x="234704" y="776529"/>
                  </a:lnTo>
                  <a:lnTo>
                    <a:pt x="241343" y="769894"/>
                  </a:lnTo>
                  <a:lnTo>
                    <a:pt x="248162" y="763080"/>
                  </a:lnTo>
                  <a:lnTo>
                    <a:pt x="254801" y="756445"/>
                  </a:lnTo>
                  <a:lnTo>
                    <a:pt x="268258" y="749810"/>
                  </a:lnTo>
                  <a:lnTo>
                    <a:pt x="274898" y="742997"/>
                  </a:lnTo>
                  <a:lnTo>
                    <a:pt x="281537" y="736362"/>
                  </a:lnTo>
                  <a:lnTo>
                    <a:pt x="288355" y="729727"/>
                  </a:lnTo>
                  <a:lnTo>
                    <a:pt x="294994" y="722913"/>
                  </a:lnTo>
                  <a:lnTo>
                    <a:pt x="301544" y="716278"/>
                  </a:lnTo>
                  <a:lnTo>
                    <a:pt x="308453" y="709464"/>
                  </a:lnTo>
                  <a:lnTo>
                    <a:pt x="315091" y="702830"/>
                  </a:lnTo>
                  <a:lnTo>
                    <a:pt x="321641" y="696195"/>
                  </a:lnTo>
                  <a:lnTo>
                    <a:pt x="328549" y="689381"/>
                  </a:lnTo>
                  <a:lnTo>
                    <a:pt x="335099" y="682746"/>
                  </a:lnTo>
                  <a:lnTo>
                    <a:pt x="342007" y="676111"/>
                  </a:lnTo>
                  <a:lnTo>
                    <a:pt x="348646" y="669298"/>
                  </a:lnTo>
                  <a:lnTo>
                    <a:pt x="355195" y="662663"/>
                  </a:lnTo>
                  <a:lnTo>
                    <a:pt x="362104" y="655849"/>
                  </a:lnTo>
                  <a:lnTo>
                    <a:pt x="368653" y="649214"/>
                  </a:lnTo>
                  <a:lnTo>
                    <a:pt x="375293" y="642579"/>
                  </a:lnTo>
                  <a:lnTo>
                    <a:pt x="382201" y="635765"/>
                  </a:lnTo>
                  <a:lnTo>
                    <a:pt x="388750" y="629131"/>
                  </a:lnTo>
                  <a:lnTo>
                    <a:pt x="402208" y="622585"/>
                  </a:lnTo>
                  <a:lnTo>
                    <a:pt x="408847" y="615682"/>
                  </a:lnTo>
                  <a:lnTo>
                    <a:pt x="415486" y="609047"/>
                  </a:lnTo>
                  <a:lnTo>
                    <a:pt x="422305" y="595599"/>
                  </a:lnTo>
                  <a:lnTo>
                    <a:pt x="428944" y="589053"/>
                  </a:lnTo>
                  <a:lnTo>
                    <a:pt x="435763" y="582150"/>
                  </a:lnTo>
                  <a:lnTo>
                    <a:pt x="442402" y="575515"/>
                  </a:lnTo>
                  <a:lnTo>
                    <a:pt x="449041" y="568970"/>
                  </a:lnTo>
                  <a:lnTo>
                    <a:pt x="455860" y="562066"/>
                  </a:lnTo>
                  <a:lnTo>
                    <a:pt x="462499" y="555432"/>
                  </a:lnTo>
                  <a:lnTo>
                    <a:pt x="469138" y="548887"/>
                  </a:lnTo>
                  <a:lnTo>
                    <a:pt x="475957" y="541983"/>
                  </a:lnTo>
                  <a:lnTo>
                    <a:pt x="482596" y="528534"/>
                  </a:lnTo>
                  <a:lnTo>
                    <a:pt x="489235" y="521900"/>
                  </a:lnTo>
                  <a:lnTo>
                    <a:pt x="496053" y="515355"/>
                  </a:lnTo>
                  <a:lnTo>
                    <a:pt x="502693" y="508451"/>
                  </a:lnTo>
                  <a:lnTo>
                    <a:pt x="509511" y="501906"/>
                  </a:lnTo>
                  <a:lnTo>
                    <a:pt x="516150" y="495271"/>
                  </a:lnTo>
                  <a:lnTo>
                    <a:pt x="529608" y="481823"/>
                  </a:lnTo>
                  <a:lnTo>
                    <a:pt x="536248" y="475188"/>
                  </a:lnTo>
                  <a:lnTo>
                    <a:pt x="542886" y="468374"/>
                  </a:lnTo>
                  <a:lnTo>
                    <a:pt x="549705" y="461739"/>
                  </a:lnTo>
                  <a:lnTo>
                    <a:pt x="556344" y="454835"/>
                  </a:lnTo>
                  <a:lnTo>
                    <a:pt x="562983" y="441656"/>
                  </a:lnTo>
                  <a:lnTo>
                    <a:pt x="569802" y="434842"/>
                  </a:lnTo>
                  <a:lnTo>
                    <a:pt x="576441" y="428207"/>
                  </a:lnTo>
                  <a:lnTo>
                    <a:pt x="583081" y="421572"/>
                  </a:lnTo>
                  <a:lnTo>
                    <a:pt x="589899" y="408123"/>
                  </a:lnTo>
                  <a:lnTo>
                    <a:pt x="596538" y="401310"/>
                  </a:lnTo>
                  <a:lnTo>
                    <a:pt x="603357" y="394674"/>
                  </a:lnTo>
                  <a:lnTo>
                    <a:pt x="609996" y="388040"/>
                  </a:lnTo>
                  <a:lnTo>
                    <a:pt x="616635" y="374592"/>
                  </a:lnTo>
                  <a:lnTo>
                    <a:pt x="623454" y="367957"/>
                  </a:lnTo>
                  <a:lnTo>
                    <a:pt x="630093" y="361143"/>
                  </a:lnTo>
                  <a:lnTo>
                    <a:pt x="636732" y="354508"/>
                  </a:lnTo>
                  <a:lnTo>
                    <a:pt x="643551" y="341687"/>
                  </a:lnTo>
                  <a:lnTo>
                    <a:pt x="656829" y="335052"/>
                  </a:lnTo>
                  <a:lnTo>
                    <a:pt x="663648" y="328238"/>
                  </a:lnTo>
                  <a:lnTo>
                    <a:pt x="670287" y="314969"/>
                  </a:lnTo>
                  <a:lnTo>
                    <a:pt x="676926" y="308155"/>
                  </a:lnTo>
                  <a:lnTo>
                    <a:pt x="683744" y="301520"/>
                  </a:lnTo>
                  <a:lnTo>
                    <a:pt x="690383" y="288072"/>
                  </a:lnTo>
                  <a:lnTo>
                    <a:pt x="697202" y="281436"/>
                  </a:lnTo>
                  <a:lnTo>
                    <a:pt x="703842" y="274892"/>
                  </a:lnTo>
                  <a:lnTo>
                    <a:pt x="710481" y="261353"/>
                  </a:lnTo>
                  <a:lnTo>
                    <a:pt x="717299" y="254540"/>
                  </a:lnTo>
                  <a:lnTo>
                    <a:pt x="723938" y="247905"/>
                  </a:lnTo>
                  <a:lnTo>
                    <a:pt x="730488" y="234456"/>
                  </a:lnTo>
                  <a:lnTo>
                    <a:pt x="737396" y="227821"/>
                  </a:lnTo>
                  <a:lnTo>
                    <a:pt x="744035" y="221276"/>
                  </a:lnTo>
                  <a:lnTo>
                    <a:pt x="750584" y="207828"/>
                  </a:lnTo>
                  <a:lnTo>
                    <a:pt x="757493" y="200923"/>
                  </a:lnTo>
                  <a:lnTo>
                    <a:pt x="764043" y="187744"/>
                  </a:lnTo>
                  <a:lnTo>
                    <a:pt x="770682" y="180840"/>
                  </a:lnTo>
                  <a:lnTo>
                    <a:pt x="784139" y="174296"/>
                  </a:lnTo>
                  <a:lnTo>
                    <a:pt x="791048" y="160757"/>
                  </a:lnTo>
                  <a:lnTo>
                    <a:pt x="797597" y="154212"/>
                  </a:lnTo>
                  <a:lnTo>
                    <a:pt x="804236" y="140763"/>
                  </a:lnTo>
                  <a:lnTo>
                    <a:pt x="811144" y="134128"/>
                  </a:lnTo>
                  <a:lnTo>
                    <a:pt x="817694" y="120679"/>
                  </a:lnTo>
                  <a:lnTo>
                    <a:pt x="824333" y="114045"/>
                  </a:lnTo>
                  <a:lnTo>
                    <a:pt x="831152" y="100596"/>
                  </a:lnTo>
                  <a:lnTo>
                    <a:pt x="837791" y="93962"/>
                  </a:lnTo>
                  <a:lnTo>
                    <a:pt x="844430" y="87147"/>
                  </a:lnTo>
                  <a:lnTo>
                    <a:pt x="851249" y="73609"/>
                  </a:lnTo>
                  <a:lnTo>
                    <a:pt x="857888" y="67064"/>
                  </a:lnTo>
                  <a:lnTo>
                    <a:pt x="864796" y="53615"/>
                  </a:lnTo>
                  <a:lnTo>
                    <a:pt x="871345" y="46981"/>
                  </a:lnTo>
                  <a:lnTo>
                    <a:pt x="877985" y="33532"/>
                  </a:lnTo>
                  <a:lnTo>
                    <a:pt x="884803" y="20263"/>
                  </a:lnTo>
                  <a:lnTo>
                    <a:pt x="891443" y="13449"/>
                  </a:lnTo>
                  <a:lnTo>
                    <a:pt x="898082" y="0"/>
                  </a:lnTo>
                </a:path>
              </a:pathLst>
            </a:custGeom>
            <a:noFill/>
            <a:ln w="1255" cap="flat" cmpd="sng" algn="ctr">
              <a:solidFill>
                <a:srgbClr val="0000F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9" name="Shape 2988">
              <a:extLst>
                <a:ext uri="{FF2B5EF4-FFF2-40B4-BE49-F238E27FC236}">
                  <a16:creationId xmlns:a16="http://schemas.microsoft.com/office/drawing/2014/main" id="{13D43A08-E585-4473-85DA-D8AF9568DA4B}"/>
                </a:ext>
              </a:extLst>
            </p:cNvPr>
            <p:cNvSpPr/>
            <p:nvPr/>
          </p:nvSpPr>
          <p:spPr>
            <a:xfrm>
              <a:off x="3849192" y="241967"/>
              <a:ext cx="140858" cy="201013"/>
            </a:xfrm>
            <a:custGeom>
              <a:avLst/>
              <a:gdLst/>
              <a:ahLst/>
              <a:cxnLst/>
              <a:rect l="0" t="0" r="0" b="0"/>
              <a:pathLst>
                <a:path w="140858" h="201013">
                  <a:moveTo>
                    <a:pt x="0" y="201013"/>
                  </a:moveTo>
                  <a:lnTo>
                    <a:pt x="13458" y="194379"/>
                  </a:lnTo>
                  <a:lnTo>
                    <a:pt x="20097" y="180930"/>
                  </a:lnTo>
                  <a:lnTo>
                    <a:pt x="26915" y="174295"/>
                  </a:lnTo>
                  <a:lnTo>
                    <a:pt x="33555" y="160846"/>
                  </a:lnTo>
                  <a:lnTo>
                    <a:pt x="40194" y="154212"/>
                  </a:lnTo>
                  <a:lnTo>
                    <a:pt x="47013" y="140763"/>
                  </a:lnTo>
                  <a:lnTo>
                    <a:pt x="53652" y="127315"/>
                  </a:lnTo>
                  <a:lnTo>
                    <a:pt x="60470" y="120679"/>
                  </a:lnTo>
                  <a:lnTo>
                    <a:pt x="67110" y="107231"/>
                  </a:lnTo>
                  <a:lnTo>
                    <a:pt x="73749" y="100596"/>
                  </a:lnTo>
                  <a:lnTo>
                    <a:pt x="80567" y="87147"/>
                  </a:lnTo>
                  <a:lnTo>
                    <a:pt x="87206" y="73699"/>
                  </a:lnTo>
                  <a:lnTo>
                    <a:pt x="93845" y="67064"/>
                  </a:lnTo>
                  <a:lnTo>
                    <a:pt x="100664" y="53615"/>
                  </a:lnTo>
                  <a:lnTo>
                    <a:pt x="107304" y="40346"/>
                  </a:lnTo>
                  <a:lnTo>
                    <a:pt x="113943" y="33532"/>
                  </a:lnTo>
                  <a:lnTo>
                    <a:pt x="120761" y="20083"/>
                  </a:lnTo>
                  <a:lnTo>
                    <a:pt x="127401" y="6814"/>
                  </a:lnTo>
                  <a:lnTo>
                    <a:pt x="140858" y="0"/>
                  </a:lnTo>
                </a:path>
              </a:pathLst>
            </a:custGeom>
            <a:noFill/>
            <a:ln w="1255" cap="flat" cmpd="sng" algn="ctr">
              <a:solidFill>
                <a:srgbClr val="0000F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0" name="Shape 2989">
              <a:extLst>
                <a:ext uri="{FF2B5EF4-FFF2-40B4-BE49-F238E27FC236}">
                  <a16:creationId xmlns:a16="http://schemas.microsoft.com/office/drawing/2014/main" id="{FEA7E165-EE14-4918-8C9B-F1AA4F59A123}"/>
                </a:ext>
              </a:extLst>
            </p:cNvPr>
            <p:cNvSpPr/>
            <p:nvPr/>
          </p:nvSpPr>
          <p:spPr>
            <a:xfrm>
              <a:off x="1162278" y="1420523"/>
              <a:ext cx="891469" cy="790659"/>
            </a:xfrm>
            <a:custGeom>
              <a:avLst/>
              <a:gdLst/>
              <a:ahLst/>
              <a:cxnLst/>
              <a:rect l="0" t="0" r="0" b="0"/>
              <a:pathLst>
                <a:path w="891469" h="790659">
                  <a:moveTo>
                    <a:pt x="0" y="790659"/>
                  </a:moveTo>
                  <a:lnTo>
                    <a:pt x="6846" y="783818"/>
                  </a:lnTo>
                  <a:lnTo>
                    <a:pt x="13467" y="783818"/>
                  </a:lnTo>
                  <a:lnTo>
                    <a:pt x="20088" y="777201"/>
                  </a:lnTo>
                  <a:lnTo>
                    <a:pt x="26933" y="777201"/>
                  </a:lnTo>
                  <a:lnTo>
                    <a:pt x="33555" y="770584"/>
                  </a:lnTo>
                  <a:lnTo>
                    <a:pt x="40400" y="770584"/>
                  </a:lnTo>
                  <a:lnTo>
                    <a:pt x="47022" y="763743"/>
                  </a:lnTo>
                  <a:lnTo>
                    <a:pt x="53652" y="763743"/>
                  </a:lnTo>
                  <a:lnTo>
                    <a:pt x="60488" y="757127"/>
                  </a:lnTo>
                  <a:lnTo>
                    <a:pt x="67118" y="757127"/>
                  </a:lnTo>
                  <a:lnTo>
                    <a:pt x="73739" y="750286"/>
                  </a:lnTo>
                  <a:lnTo>
                    <a:pt x="80585" y="750286"/>
                  </a:lnTo>
                  <a:lnTo>
                    <a:pt x="87206" y="743669"/>
                  </a:lnTo>
                  <a:lnTo>
                    <a:pt x="93828" y="743669"/>
                  </a:lnTo>
                  <a:lnTo>
                    <a:pt x="100673" y="737043"/>
                  </a:lnTo>
                  <a:lnTo>
                    <a:pt x="107294" y="737043"/>
                  </a:lnTo>
                  <a:lnTo>
                    <a:pt x="114140" y="730211"/>
                  </a:lnTo>
                  <a:lnTo>
                    <a:pt x="120761" y="723585"/>
                  </a:lnTo>
                  <a:lnTo>
                    <a:pt x="134228" y="723585"/>
                  </a:lnTo>
                  <a:lnTo>
                    <a:pt x="140849" y="716969"/>
                  </a:lnTo>
                  <a:lnTo>
                    <a:pt x="147470" y="716969"/>
                  </a:lnTo>
                  <a:lnTo>
                    <a:pt x="154316" y="710128"/>
                  </a:lnTo>
                  <a:lnTo>
                    <a:pt x="160937" y="710128"/>
                  </a:lnTo>
                  <a:lnTo>
                    <a:pt x="167558" y="703511"/>
                  </a:lnTo>
                  <a:lnTo>
                    <a:pt x="174404" y="696670"/>
                  </a:lnTo>
                  <a:lnTo>
                    <a:pt x="181025" y="696670"/>
                  </a:lnTo>
                  <a:lnTo>
                    <a:pt x="187655" y="690053"/>
                  </a:lnTo>
                  <a:lnTo>
                    <a:pt x="194492" y="690053"/>
                  </a:lnTo>
                  <a:lnTo>
                    <a:pt x="201122" y="683437"/>
                  </a:lnTo>
                  <a:lnTo>
                    <a:pt x="207958" y="676596"/>
                  </a:lnTo>
                  <a:lnTo>
                    <a:pt x="214588" y="676596"/>
                  </a:lnTo>
                  <a:lnTo>
                    <a:pt x="221210" y="669979"/>
                  </a:lnTo>
                  <a:lnTo>
                    <a:pt x="228055" y="669979"/>
                  </a:lnTo>
                  <a:lnTo>
                    <a:pt x="234676" y="663362"/>
                  </a:lnTo>
                  <a:lnTo>
                    <a:pt x="241298" y="656521"/>
                  </a:lnTo>
                  <a:lnTo>
                    <a:pt x="248143" y="656521"/>
                  </a:lnTo>
                  <a:lnTo>
                    <a:pt x="261386" y="649905"/>
                  </a:lnTo>
                  <a:lnTo>
                    <a:pt x="268231" y="643288"/>
                  </a:lnTo>
                  <a:lnTo>
                    <a:pt x="274852" y="643288"/>
                  </a:lnTo>
                  <a:lnTo>
                    <a:pt x="281474" y="636447"/>
                  </a:lnTo>
                  <a:lnTo>
                    <a:pt x="288319" y="629830"/>
                  </a:lnTo>
                  <a:lnTo>
                    <a:pt x="294940" y="622989"/>
                  </a:lnTo>
                  <a:lnTo>
                    <a:pt x="301786" y="622989"/>
                  </a:lnTo>
                  <a:lnTo>
                    <a:pt x="308389" y="616372"/>
                  </a:lnTo>
                  <a:lnTo>
                    <a:pt x="315028" y="609756"/>
                  </a:lnTo>
                  <a:lnTo>
                    <a:pt x="321847" y="609756"/>
                  </a:lnTo>
                  <a:lnTo>
                    <a:pt x="328486" y="602914"/>
                  </a:lnTo>
                  <a:lnTo>
                    <a:pt x="335125" y="596298"/>
                  </a:lnTo>
                  <a:lnTo>
                    <a:pt x="341944" y="589673"/>
                  </a:lnTo>
                  <a:lnTo>
                    <a:pt x="348583" y="589673"/>
                  </a:lnTo>
                  <a:lnTo>
                    <a:pt x="355222" y="582840"/>
                  </a:lnTo>
                  <a:lnTo>
                    <a:pt x="362041" y="576214"/>
                  </a:lnTo>
                  <a:lnTo>
                    <a:pt x="368680" y="569382"/>
                  </a:lnTo>
                  <a:lnTo>
                    <a:pt x="375498" y="569382"/>
                  </a:lnTo>
                  <a:lnTo>
                    <a:pt x="388777" y="562757"/>
                  </a:lnTo>
                  <a:lnTo>
                    <a:pt x="395595" y="556140"/>
                  </a:lnTo>
                  <a:lnTo>
                    <a:pt x="402235" y="549299"/>
                  </a:lnTo>
                  <a:lnTo>
                    <a:pt x="408874" y="542682"/>
                  </a:lnTo>
                  <a:lnTo>
                    <a:pt x="415692" y="542682"/>
                  </a:lnTo>
                  <a:lnTo>
                    <a:pt x="422332" y="536066"/>
                  </a:lnTo>
                  <a:lnTo>
                    <a:pt x="428971" y="529224"/>
                  </a:lnTo>
                  <a:lnTo>
                    <a:pt x="435789" y="522608"/>
                  </a:lnTo>
                  <a:lnTo>
                    <a:pt x="442428" y="515991"/>
                  </a:lnTo>
                  <a:lnTo>
                    <a:pt x="449068" y="509150"/>
                  </a:lnTo>
                  <a:lnTo>
                    <a:pt x="455886" y="502534"/>
                  </a:lnTo>
                  <a:lnTo>
                    <a:pt x="462525" y="495692"/>
                  </a:lnTo>
                  <a:lnTo>
                    <a:pt x="469344" y="495692"/>
                  </a:lnTo>
                  <a:lnTo>
                    <a:pt x="475983" y="489076"/>
                  </a:lnTo>
                  <a:lnTo>
                    <a:pt x="482622" y="482459"/>
                  </a:lnTo>
                  <a:lnTo>
                    <a:pt x="489441" y="475618"/>
                  </a:lnTo>
                  <a:lnTo>
                    <a:pt x="496080" y="469002"/>
                  </a:lnTo>
                  <a:lnTo>
                    <a:pt x="502719" y="462385"/>
                  </a:lnTo>
                  <a:lnTo>
                    <a:pt x="516177" y="455544"/>
                  </a:lnTo>
                  <a:lnTo>
                    <a:pt x="522726" y="448927"/>
                  </a:lnTo>
                  <a:lnTo>
                    <a:pt x="529635" y="442086"/>
                  </a:lnTo>
                  <a:lnTo>
                    <a:pt x="536274" y="435470"/>
                  </a:lnTo>
                  <a:lnTo>
                    <a:pt x="542823" y="428844"/>
                  </a:lnTo>
                  <a:lnTo>
                    <a:pt x="549732" y="422011"/>
                  </a:lnTo>
                  <a:lnTo>
                    <a:pt x="556371" y="415386"/>
                  </a:lnTo>
                  <a:lnTo>
                    <a:pt x="563190" y="408769"/>
                  </a:lnTo>
                  <a:lnTo>
                    <a:pt x="569829" y="401928"/>
                  </a:lnTo>
                  <a:lnTo>
                    <a:pt x="576378" y="395312"/>
                  </a:lnTo>
                  <a:lnTo>
                    <a:pt x="583287" y="388695"/>
                  </a:lnTo>
                  <a:lnTo>
                    <a:pt x="589926" y="381853"/>
                  </a:lnTo>
                  <a:lnTo>
                    <a:pt x="596475" y="375237"/>
                  </a:lnTo>
                  <a:lnTo>
                    <a:pt x="603383" y="368396"/>
                  </a:lnTo>
                  <a:lnTo>
                    <a:pt x="609933" y="361779"/>
                  </a:lnTo>
                  <a:lnTo>
                    <a:pt x="616572" y="355163"/>
                  </a:lnTo>
                  <a:lnTo>
                    <a:pt x="623480" y="341705"/>
                  </a:lnTo>
                  <a:lnTo>
                    <a:pt x="630030" y="335088"/>
                  </a:lnTo>
                  <a:lnTo>
                    <a:pt x="643487" y="328247"/>
                  </a:lnTo>
                  <a:lnTo>
                    <a:pt x="650127" y="321631"/>
                  </a:lnTo>
                  <a:lnTo>
                    <a:pt x="657035" y="314789"/>
                  </a:lnTo>
                  <a:lnTo>
                    <a:pt x="663584" y="308173"/>
                  </a:lnTo>
                  <a:lnTo>
                    <a:pt x="670223" y="301556"/>
                  </a:lnTo>
                  <a:lnTo>
                    <a:pt x="677042" y="288098"/>
                  </a:lnTo>
                  <a:lnTo>
                    <a:pt x="683681" y="281473"/>
                  </a:lnTo>
                  <a:lnTo>
                    <a:pt x="690321" y="274641"/>
                  </a:lnTo>
                  <a:lnTo>
                    <a:pt x="697139" y="268015"/>
                  </a:lnTo>
                  <a:lnTo>
                    <a:pt x="703778" y="254557"/>
                  </a:lnTo>
                  <a:lnTo>
                    <a:pt x="710418" y="247941"/>
                  </a:lnTo>
                  <a:lnTo>
                    <a:pt x="717236" y="241099"/>
                  </a:lnTo>
                  <a:lnTo>
                    <a:pt x="723875" y="234483"/>
                  </a:lnTo>
                  <a:lnTo>
                    <a:pt x="730694" y="221025"/>
                  </a:lnTo>
                  <a:lnTo>
                    <a:pt x="737333" y="214372"/>
                  </a:lnTo>
                  <a:lnTo>
                    <a:pt x="743972" y="207828"/>
                  </a:lnTo>
                  <a:lnTo>
                    <a:pt x="750791" y="194289"/>
                  </a:lnTo>
                  <a:lnTo>
                    <a:pt x="757430" y="187475"/>
                  </a:lnTo>
                  <a:lnTo>
                    <a:pt x="764069" y="180840"/>
                  </a:lnTo>
                  <a:lnTo>
                    <a:pt x="777527" y="167391"/>
                  </a:lnTo>
                  <a:lnTo>
                    <a:pt x="784166" y="160757"/>
                  </a:lnTo>
                  <a:lnTo>
                    <a:pt x="790985" y="154212"/>
                  </a:lnTo>
                  <a:lnTo>
                    <a:pt x="797624" y="140764"/>
                  </a:lnTo>
                  <a:lnTo>
                    <a:pt x="804263" y="134128"/>
                  </a:lnTo>
                  <a:lnTo>
                    <a:pt x="811082" y="120680"/>
                  </a:lnTo>
                  <a:lnTo>
                    <a:pt x="817721" y="113776"/>
                  </a:lnTo>
                  <a:lnTo>
                    <a:pt x="824539" y="100596"/>
                  </a:lnTo>
                  <a:lnTo>
                    <a:pt x="831178" y="93693"/>
                  </a:lnTo>
                  <a:lnTo>
                    <a:pt x="837817" y="80513"/>
                  </a:lnTo>
                  <a:lnTo>
                    <a:pt x="844636" y="73699"/>
                  </a:lnTo>
                  <a:lnTo>
                    <a:pt x="851275" y="60161"/>
                  </a:lnTo>
                  <a:lnTo>
                    <a:pt x="857915" y="53615"/>
                  </a:lnTo>
                  <a:lnTo>
                    <a:pt x="864733" y="40167"/>
                  </a:lnTo>
                  <a:lnTo>
                    <a:pt x="871372" y="33532"/>
                  </a:lnTo>
                  <a:lnTo>
                    <a:pt x="878012" y="20083"/>
                  </a:lnTo>
                  <a:lnTo>
                    <a:pt x="884830" y="6814"/>
                  </a:lnTo>
                  <a:lnTo>
                    <a:pt x="891469" y="0"/>
                  </a:lnTo>
                </a:path>
              </a:pathLst>
            </a:custGeom>
            <a:noFill/>
            <a:ln w="1255" cap="flat" cmpd="sng" algn="ctr">
              <a:solidFill>
                <a:srgbClr val="00A5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1" name="Shape 2990">
              <a:extLst>
                <a:ext uri="{FF2B5EF4-FFF2-40B4-BE49-F238E27FC236}">
                  <a16:creationId xmlns:a16="http://schemas.microsoft.com/office/drawing/2014/main" id="{85275D59-9E8F-4DBC-8D5B-E020AA60A829}"/>
                </a:ext>
              </a:extLst>
            </p:cNvPr>
            <p:cNvSpPr/>
            <p:nvPr/>
          </p:nvSpPr>
          <p:spPr>
            <a:xfrm>
              <a:off x="2053747" y="54403"/>
              <a:ext cx="575723" cy="1366120"/>
            </a:xfrm>
            <a:custGeom>
              <a:avLst/>
              <a:gdLst/>
              <a:ahLst/>
              <a:cxnLst/>
              <a:rect l="0" t="0" r="0" b="0"/>
              <a:pathLst>
                <a:path w="575723" h="1366120">
                  <a:moveTo>
                    <a:pt x="0" y="1366120"/>
                  </a:moveTo>
                  <a:lnTo>
                    <a:pt x="13458" y="1352671"/>
                  </a:lnTo>
                  <a:lnTo>
                    <a:pt x="20097" y="1339402"/>
                  </a:lnTo>
                  <a:lnTo>
                    <a:pt x="26915" y="1332588"/>
                  </a:lnTo>
                  <a:lnTo>
                    <a:pt x="33555" y="1319319"/>
                  </a:lnTo>
                  <a:lnTo>
                    <a:pt x="40194" y="1305870"/>
                  </a:lnTo>
                  <a:lnTo>
                    <a:pt x="47012" y="1299056"/>
                  </a:lnTo>
                  <a:lnTo>
                    <a:pt x="53652" y="1285786"/>
                  </a:lnTo>
                  <a:lnTo>
                    <a:pt x="60291" y="1272337"/>
                  </a:lnTo>
                  <a:lnTo>
                    <a:pt x="67109" y="1258888"/>
                  </a:lnTo>
                  <a:lnTo>
                    <a:pt x="73749" y="1245619"/>
                  </a:lnTo>
                  <a:lnTo>
                    <a:pt x="80298" y="1238806"/>
                  </a:lnTo>
                  <a:lnTo>
                    <a:pt x="87206" y="1225357"/>
                  </a:lnTo>
                  <a:lnTo>
                    <a:pt x="93845" y="1212087"/>
                  </a:lnTo>
                  <a:lnTo>
                    <a:pt x="100664" y="1198639"/>
                  </a:lnTo>
                  <a:lnTo>
                    <a:pt x="107303" y="1185190"/>
                  </a:lnTo>
                  <a:lnTo>
                    <a:pt x="113853" y="1171741"/>
                  </a:lnTo>
                  <a:lnTo>
                    <a:pt x="120761" y="1158472"/>
                  </a:lnTo>
                  <a:lnTo>
                    <a:pt x="127400" y="1145023"/>
                  </a:lnTo>
                  <a:lnTo>
                    <a:pt x="140858" y="1131574"/>
                  </a:lnTo>
                  <a:lnTo>
                    <a:pt x="147407" y="1118305"/>
                  </a:lnTo>
                  <a:lnTo>
                    <a:pt x="154047" y="1104856"/>
                  </a:lnTo>
                  <a:lnTo>
                    <a:pt x="160955" y="1091408"/>
                  </a:lnTo>
                  <a:lnTo>
                    <a:pt x="167504" y="1077959"/>
                  </a:lnTo>
                  <a:lnTo>
                    <a:pt x="174143" y="1064689"/>
                  </a:lnTo>
                  <a:lnTo>
                    <a:pt x="180962" y="1051241"/>
                  </a:lnTo>
                  <a:lnTo>
                    <a:pt x="187601" y="1037792"/>
                  </a:lnTo>
                  <a:lnTo>
                    <a:pt x="194509" y="1024343"/>
                  </a:lnTo>
                  <a:lnTo>
                    <a:pt x="201059" y="1011163"/>
                  </a:lnTo>
                  <a:lnTo>
                    <a:pt x="207698" y="997625"/>
                  </a:lnTo>
                  <a:lnTo>
                    <a:pt x="214517" y="977631"/>
                  </a:lnTo>
                  <a:lnTo>
                    <a:pt x="221156" y="964093"/>
                  </a:lnTo>
                  <a:lnTo>
                    <a:pt x="227795" y="950644"/>
                  </a:lnTo>
                  <a:lnTo>
                    <a:pt x="234614" y="937465"/>
                  </a:lnTo>
                  <a:lnTo>
                    <a:pt x="241253" y="917112"/>
                  </a:lnTo>
                  <a:lnTo>
                    <a:pt x="247892" y="903932"/>
                  </a:lnTo>
                  <a:lnTo>
                    <a:pt x="254083" y="890484"/>
                  </a:lnTo>
                  <a:lnTo>
                    <a:pt x="267361" y="870400"/>
                  </a:lnTo>
                  <a:lnTo>
                    <a:pt x="274180" y="856952"/>
                  </a:lnTo>
                  <a:lnTo>
                    <a:pt x="280819" y="843413"/>
                  </a:lnTo>
                  <a:lnTo>
                    <a:pt x="287637" y="823420"/>
                  </a:lnTo>
                  <a:lnTo>
                    <a:pt x="294276" y="810150"/>
                  </a:lnTo>
                  <a:lnTo>
                    <a:pt x="300915" y="789887"/>
                  </a:lnTo>
                  <a:lnTo>
                    <a:pt x="307734" y="776618"/>
                  </a:lnTo>
                  <a:lnTo>
                    <a:pt x="314373" y="756534"/>
                  </a:lnTo>
                  <a:lnTo>
                    <a:pt x="321013" y="743086"/>
                  </a:lnTo>
                  <a:lnTo>
                    <a:pt x="327831" y="723630"/>
                  </a:lnTo>
                  <a:lnTo>
                    <a:pt x="334470" y="703547"/>
                  </a:lnTo>
                  <a:lnTo>
                    <a:pt x="341020" y="690098"/>
                  </a:lnTo>
                  <a:lnTo>
                    <a:pt x="347928" y="670014"/>
                  </a:lnTo>
                  <a:lnTo>
                    <a:pt x="354567" y="649931"/>
                  </a:lnTo>
                  <a:lnTo>
                    <a:pt x="361386" y="636483"/>
                  </a:lnTo>
                  <a:lnTo>
                    <a:pt x="368025" y="616399"/>
                  </a:lnTo>
                  <a:lnTo>
                    <a:pt x="374574" y="596405"/>
                  </a:lnTo>
                  <a:lnTo>
                    <a:pt x="381483" y="576322"/>
                  </a:lnTo>
                  <a:lnTo>
                    <a:pt x="394671" y="562873"/>
                  </a:lnTo>
                  <a:lnTo>
                    <a:pt x="401580" y="542789"/>
                  </a:lnTo>
                  <a:lnTo>
                    <a:pt x="408129" y="522706"/>
                  </a:lnTo>
                  <a:lnTo>
                    <a:pt x="414768" y="502623"/>
                  </a:lnTo>
                  <a:lnTo>
                    <a:pt x="421677" y="482540"/>
                  </a:lnTo>
                  <a:lnTo>
                    <a:pt x="428226" y="462187"/>
                  </a:lnTo>
                  <a:lnTo>
                    <a:pt x="434865" y="442193"/>
                  </a:lnTo>
                  <a:lnTo>
                    <a:pt x="441684" y="422110"/>
                  </a:lnTo>
                  <a:lnTo>
                    <a:pt x="448323" y="402027"/>
                  </a:lnTo>
                  <a:lnTo>
                    <a:pt x="455232" y="381943"/>
                  </a:lnTo>
                  <a:lnTo>
                    <a:pt x="461781" y="361860"/>
                  </a:lnTo>
                  <a:lnTo>
                    <a:pt x="468420" y="341776"/>
                  </a:lnTo>
                  <a:lnTo>
                    <a:pt x="475239" y="314879"/>
                  </a:lnTo>
                  <a:lnTo>
                    <a:pt x="481878" y="294796"/>
                  </a:lnTo>
                  <a:lnTo>
                    <a:pt x="488517" y="274712"/>
                  </a:lnTo>
                  <a:lnTo>
                    <a:pt x="495335" y="254629"/>
                  </a:lnTo>
                  <a:lnTo>
                    <a:pt x="501974" y="227911"/>
                  </a:lnTo>
                  <a:lnTo>
                    <a:pt x="508614" y="207648"/>
                  </a:lnTo>
                  <a:lnTo>
                    <a:pt x="522072" y="187565"/>
                  </a:lnTo>
                  <a:lnTo>
                    <a:pt x="528711" y="160846"/>
                  </a:lnTo>
                  <a:lnTo>
                    <a:pt x="535529" y="140763"/>
                  </a:lnTo>
                  <a:lnTo>
                    <a:pt x="542168" y="113866"/>
                  </a:lnTo>
                  <a:lnTo>
                    <a:pt x="548987" y="93782"/>
                  </a:lnTo>
                  <a:lnTo>
                    <a:pt x="555626" y="67064"/>
                  </a:lnTo>
                  <a:lnTo>
                    <a:pt x="562265" y="47070"/>
                  </a:lnTo>
                  <a:lnTo>
                    <a:pt x="569084" y="20083"/>
                  </a:lnTo>
                  <a:lnTo>
                    <a:pt x="575723" y="0"/>
                  </a:lnTo>
                </a:path>
              </a:pathLst>
            </a:custGeom>
            <a:noFill/>
            <a:ln w="1255" cap="flat" cmpd="sng" algn="ctr">
              <a:solidFill>
                <a:srgbClr val="00A5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2" name="Shape 2991">
              <a:extLst>
                <a:ext uri="{FF2B5EF4-FFF2-40B4-BE49-F238E27FC236}">
                  <a16:creationId xmlns:a16="http://schemas.microsoft.com/office/drawing/2014/main" id="{5676B927-7BA8-47D0-BB08-D03C4F658A83}"/>
                </a:ext>
              </a:extLst>
            </p:cNvPr>
            <p:cNvSpPr/>
            <p:nvPr/>
          </p:nvSpPr>
          <p:spPr>
            <a:xfrm>
              <a:off x="1162278" y="1005047"/>
              <a:ext cx="891469" cy="1206134"/>
            </a:xfrm>
            <a:custGeom>
              <a:avLst/>
              <a:gdLst/>
              <a:ahLst/>
              <a:cxnLst/>
              <a:rect l="0" t="0" r="0" b="0"/>
              <a:pathLst>
                <a:path w="891469" h="1206134">
                  <a:moveTo>
                    <a:pt x="0" y="1206134"/>
                  </a:moveTo>
                  <a:lnTo>
                    <a:pt x="6846" y="1199294"/>
                  </a:lnTo>
                  <a:lnTo>
                    <a:pt x="13467" y="1192677"/>
                  </a:lnTo>
                  <a:lnTo>
                    <a:pt x="20088" y="1192677"/>
                  </a:lnTo>
                  <a:lnTo>
                    <a:pt x="26933" y="1186059"/>
                  </a:lnTo>
                  <a:lnTo>
                    <a:pt x="33555" y="1186059"/>
                  </a:lnTo>
                  <a:lnTo>
                    <a:pt x="40400" y="1179219"/>
                  </a:lnTo>
                  <a:lnTo>
                    <a:pt x="47022" y="1172602"/>
                  </a:lnTo>
                  <a:lnTo>
                    <a:pt x="53652" y="1172602"/>
                  </a:lnTo>
                  <a:lnTo>
                    <a:pt x="60488" y="1165761"/>
                  </a:lnTo>
                  <a:lnTo>
                    <a:pt x="67118" y="1159144"/>
                  </a:lnTo>
                  <a:lnTo>
                    <a:pt x="73739" y="1159144"/>
                  </a:lnTo>
                  <a:lnTo>
                    <a:pt x="80585" y="1152519"/>
                  </a:lnTo>
                  <a:lnTo>
                    <a:pt x="87206" y="1145687"/>
                  </a:lnTo>
                  <a:lnTo>
                    <a:pt x="93828" y="1145687"/>
                  </a:lnTo>
                  <a:lnTo>
                    <a:pt x="100673" y="1139061"/>
                  </a:lnTo>
                  <a:lnTo>
                    <a:pt x="107294" y="1132444"/>
                  </a:lnTo>
                  <a:lnTo>
                    <a:pt x="114140" y="1132444"/>
                  </a:lnTo>
                  <a:lnTo>
                    <a:pt x="120761" y="1125603"/>
                  </a:lnTo>
                  <a:lnTo>
                    <a:pt x="134228" y="1118987"/>
                  </a:lnTo>
                  <a:lnTo>
                    <a:pt x="140849" y="1112145"/>
                  </a:lnTo>
                  <a:lnTo>
                    <a:pt x="147470" y="1112145"/>
                  </a:lnTo>
                  <a:lnTo>
                    <a:pt x="154316" y="1105529"/>
                  </a:lnTo>
                  <a:lnTo>
                    <a:pt x="160937" y="1098912"/>
                  </a:lnTo>
                  <a:lnTo>
                    <a:pt x="167558" y="1092071"/>
                  </a:lnTo>
                  <a:lnTo>
                    <a:pt x="174404" y="1092071"/>
                  </a:lnTo>
                  <a:lnTo>
                    <a:pt x="181025" y="1085454"/>
                  </a:lnTo>
                  <a:lnTo>
                    <a:pt x="187655" y="1078837"/>
                  </a:lnTo>
                  <a:lnTo>
                    <a:pt x="194492" y="1071997"/>
                  </a:lnTo>
                  <a:lnTo>
                    <a:pt x="201122" y="1065380"/>
                  </a:lnTo>
                  <a:lnTo>
                    <a:pt x="207958" y="1065380"/>
                  </a:lnTo>
                  <a:lnTo>
                    <a:pt x="214588" y="1058763"/>
                  </a:lnTo>
                  <a:lnTo>
                    <a:pt x="221210" y="1051923"/>
                  </a:lnTo>
                  <a:lnTo>
                    <a:pt x="228055" y="1045305"/>
                  </a:lnTo>
                  <a:lnTo>
                    <a:pt x="234676" y="1038465"/>
                  </a:lnTo>
                  <a:lnTo>
                    <a:pt x="241298" y="1031848"/>
                  </a:lnTo>
                  <a:lnTo>
                    <a:pt x="248143" y="1025231"/>
                  </a:lnTo>
                  <a:lnTo>
                    <a:pt x="261386" y="1018390"/>
                  </a:lnTo>
                  <a:lnTo>
                    <a:pt x="268231" y="1018390"/>
                  </a:lnTo>
                  <a:lnTo>
                    <a:pt x="274852" y="1011773"/>
                  </a:lnTo>
                  <a:lnTo>
                    <a:pt x="281474" y="1005148"/>
                  </a:lnTo>
                  <a:lnTo>
                    <a:pt x="288319" y="998316"/>
                  </a:lnTo>
                  <a:lnTo>
                    <a:pt x="294940" y="991690"/>
                  </a:lnTo>
                  <a:lnTo>
                    <a:pt x="301786" y="984858"/>
                  </a:lnTo>
                  <a:lnTo>
                    <a:pt x="308389" y="978233"/>
                  </a:lnTo>
                  <a:lnTo>
                    <a:pt x="315028" y="971615"/>
                  </a:lnTo>
                  <a:lnTo>
                    <a:pt x="321847" y="964774"/>
                  </a:lnTo>
                  <a:lnTo>
                    <a:pt x="328486" y="958158"/>
                  </a:lnTo>
                  <a:lnTo>
                    <a:pt x="335125" y="951541"/>
                  </a:lnTo>
                  <a:lnTo>
                    <a:pt x="341944" y="944700"/>
                  </a:lnTo>
                  <a:lnTo>
                    <a:pt x="348583" y="938083"/>
                  </a:lnTo>
                  <a:lnTo>
                    <a:pt x="355222" y="924626"/>
                  </a:lnTo>
                  <a:lnTo>
                    <a:pt x="362041" y="918009"/>
                  </a:lnTo>
                  <a:lnTo>
                    <a:pt x="368680" y="911168"/>
                  </a:lnTo>
                  <a:lnTo>
                    <a:pt x="375498" y="904551"/>
                  </a:lnTo>
                  <a:lnTo>
                    <a:pt x="388777" y="897934"/>
                  </a:lnTo>
                  <a:lnTo>
                    <a:pt x="395595" y="891094"/>
                  </a:lnTo>
                  <a:lnTo>
                    <a:pt x="402235" y="884477"/>
                  </a:lnTo>
                  <a:lnTo>
                    <a:pt x="408874" y="877860"/>
                  </a:lnTo>
                  <a:lnTo>
                    <a:pt x="415692" y="864402"/>
                  </a:lnTo>
                  <a:lnTo>
                    <a:pt x="422332" y="857562"/>
                  </a:lnTo>
                  <a:lnTo>
                    <a:pt x="428971" y="850945"/>
                  </a:lnTo>
                  <a:lnTo>
                    <a:pt x="435789" y="844319"/>
                  </a:lnTo>
                  <a:lnTo>
                    <a:pt x="442428" y="830861"/>
                  </a:lnTo>
                  <a:lnTo>
                    <a:pt x="449068" y="824244"/>
                  </a:lnTo>
                  <a:lnTo>
                    <a:pt x="455886" y="817404"/>
                  </a:lnTo>
                  <a:lnTo>
                    <a:pt x="462525" y="810787"/>
                  </a:lnTo>
                  <a:lnTo>
                    <a:pt x="469344" y="797329"/>
                  </a:lnTo>
                  <a:lnTo>
                    <a:pt x="475983" y="790712"/>
                  </a:lnTo>
                  <a:lnTo>
                    <a:pt x="482622" y="783872"/>
                  </a:lnTo>
                  <a:lnTo>
                    <a:pt x="489441" y="770638"/>
                  </a:lnTo>
                  <a:lnTo>
                    <a:pt x="496080" y="763797"/>
                  </a:lnTo>
                  <a:lnTo>
                    <a:pt x="502719" y="750564"/>
                  </a:lnTo>
                  <a:lnTo>
                    <a:pt x="516177" y="743723"/>
                  </a:lnTo>
                  <a:lnTo>
                    <a:pt x="522726" y="730265"/>
                  </a:lnTo>
                  <a:lnTo>
                    <a:pt x="529635" y="723648"/>
                  </a:lnTo>
                  <a:lnTo>
                    <a:pt x="536274" y="717031"/>
                  </a:lnTo>
                  <a:lnTo>
                    <a:pt x="542823" y="703573"/>
                  </a:lnTo>
                  <a:lnTo>
                    <a:pt x="549732" y="696948"/>
                  </a:lnTo>
                  <a:lnTo>
                    <a:pt x="556371" y="683490"/>
                  </a:lnTo>
                  <a:lnTo>
                    <a:pt x="563190" y="670033"/>
                  </a:lnTo>
                  <a:lnTo>
                    <a:pt x="569829" y="663416"/>
                  </a:lnTo>
                  <a:lnTo>
                    <a:pt x="576378" y="649958"/>
                  </a:lnTo>
                  <a:lnTo>
                    <a:pt x="583287" y="643341"/>
                  </a:lnTo>
                  <a:lnTo>
                    <a:pt x="589926" y="629848"/>
                  </a:lnTo>
                  <a:lnTo>
                    <a:pt x="596475" y="616399"/>
                  </a:lnTo>
                  <a:lnTo>
                    <a:pt x="603383" y="609764"/>
                  </a:lnTo>
                  <a:lnTo>
                    <a:pt x="609933" y="596316"/>
                  </a:lnTo>
                  <a:lnTo>
                    <a:pt x="616572" y="582867"/>
                  </a:lnTo>
                  <a:lnTo>
                    <a:pt x="623480" y="576232"/>
                  </a:lnTo>
                  <a:lnTo>
                    <a:pt x="630030" y="562784"/>
                  </a:lnTo>
                  <a:lnTo>
                    <a:pt x="643487" y="549604"/>
                  </a:lnTo>
                  <a:lnTo>
                    <a:pt x="650127" y="536156"/>
                  </a:lnTo>
                  <a:lnTo>
                    <a:pt x="657035" y="522707"/>
                  </a:lnTo>
                  <a:lnTo>
                    <a:pt x="663584" y="516072"/>
                  </a:lnTo>
                  <a:lnTo>
                    <a:pt x="670223" y="502623"/>
                  </a:lnTo>
                  <a:lnTo>
                    <a:pt x="677042" y="489174"/>
                  </a:lnTo>
                  <a:lnTo>
                    <a:pt x="683681" y="475636"/>
                  </a:lnTo>
                  <a:lnTo>
                    <a:pt x="690321" y="462456"/>
                  </a:lnTo>
                  <a:lnTo>
                    <a:pt x="697139" y="449007"/>
                  </a:lnTo>
                  <a:lnTo>
                    <a:pt x="703778" y="435559"/>
                  </a:lnTo>
                  <a:lnTo>
                    <a:pt x="710418" y="422290"/>
                  </a:lnTo>
                  <a:lnTo>
                    <a:pt x="717236" y="408841"/>
                  </a:lnTo>
                  <a:lnTo>
                    <a:pt x="723875" y="395392"/>
                  </a:lnTo>
                  <a:lnTo>
                    <a:pt x="730694" y="381943"/>
                  </a:lnTo>
                  <a:lnTo>
                    <a:pt x="737333" y="368674"/>
                  </a:lnTo>
                  <a:lnTo>
                    <a:pt x="743972" y="348411"/>
                  </a:lnTo>
                  <a:lnTo>
                    <a:pt x="750791" y="335142"/>
                  </a:lnTo>
                  <a:lnTo>
                    <a:pt x="757430" y="321693"/>
                  </a:lnTo>
                  <a:lnTo>
                    <a:pt x="764069" y="308244"/>
                  </a:lnTo>
                  <a:lnTo>
                    <a:pt x="777527" y="294975"/>
                  </a:lnTo>
                  <a:lnTo>
                    <a:pt x="784166" y="274713"/>
                  </a:lnTo>
                  <a:lnTo>
                    <a:pt x="790985" y="261443"/>
                  </a:lnTo>
                  <a:lnTo>
                    <a:pt x="797624" y="247994"/>
                  </a:lnTo>
                  <a:lnTo>
                    <a:pt x="804263" y="227911"/>
                  </a:lnTo>
                  <a:lnTo>
                    <a:pt x="811082" y="214462"/>
                  </a:lnTo>
                  <a:lnTo>
                    <a:pt x="817721" y="194379"/>
                  </a:lnTo>
                  <a:lnTo>
                    <a:pt x="824539" y="180930"/>
                  </a:lnTo>
                  <a:lnTo>
                    <a:pt x="831178" y="160847"/>
                  </a:lnTo>
                  <a:lnTo>
                    <a:pt x="837817" y="147398"/>
                  </a:lnTo>
                  <a:lnTo>
                    <a:pt x="844636" y="127315"/>
                  </a:lnTo>
                  <a:lnTo>
                    <a:pt x="851275" y="114045"/>
                  </a:lnTo>
                  <a:lnTo>
                    <a:pt x="857915" y="93783"/>
                  </a:lnTo>
                  <a:lnTo>
                    <a:pt x="864733" y="73699"/>
                  </a:lnTo>
                  <a:lnTo>
                    <a:pt x="871372" y="60519"/>
                  </a:lnTo>
                  <a:lnTo>
                    <a:pt x="878012" y="40436"/>
                  </a:lnTo>
                  <a:lnTo>
                    <a:pt x="884830" y="20083"/>
                  </a:lnTo>
                  <a:lnTo>
                    <a:pt x="891469" y="0"/>
                  </a:lnTo>
                </a:path>
              </a:pathLst>
            </a:custGeom>
            <a:noFill/>
            <a:ln w="1255" cap="flat" cmpd="sng" algn="ctr">
              <a:solidFill>
                <a:srgbClr val="FF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3" name="Shape 2992">
              <a:extLst>
                <a:ext uri="{FF2B5EF4-FFF2-40B4-BE49-F238E27FC236}">
                  <a16:creationId xmlns:a16="http://schemas.microsoft.com/office/drawing/2014/main" id="{07876479-4B34-4F74-8573-9D511FBB075E}"/>
                </a:ext>
              </a:extLst>
            </p:cNvPr>
            <p:cNvSpPr/>
            <p:nvPr/>
          </p:nvSpPr>
          <p:spPr>
            <a:xfrm>
              <a:off x="2053747" y="54403"/>
              <a:ext cx="280819" cy="950644"/>
            </a:xfrm>
            <a:custGeom>
              <a:avLst/>
              <a:gdLst/>
              <a:ahLst/>
              <a:cxnLst/>
              <a:rect l="0" t="0" r="0" b="0"/>
              <a:pathLst>
                <a:path w="280819" h="950644">
                  <a:moveTo>
                    <a:pt x="0" y="950644"/>
                  </a:moveTo>
                  <a:lnTo>
                    <a:pt x="13458" y="937465"/>
                  </a:lnTo>
                  <a:lnTo>
                    <a:pt x="20097" y="917112"/>
                  </a:lnTo>
                  <a:lnTo>
                    <a:pt x="26915" y="897029"/>
                  </a:lnTo>
                  <a:lnTo>
                    <a:pt x="33555" y="876946"/>
                  </a:lnTo>
                  <a:lnTo>
                    <a:pt x="40194" y="856952"/>
                  </a:lnTo>
                  <a:lnTo>
                    <a:pt x="47012" y="836868"/>
                  </a:lnTo>
                  <a:lnTo>
                    <a:pt x="53652" y="816785"/>
                  </a:lnTo>
                  <a:lnTo>
                    <a:pt x="60291" y="796701"/>
                  </a:lnTo>
                  <a:lnTo>
                    <a:pt x="67109" y="776618"/>
                  </a:lnTo>
                  <a:lnTo>
                    <a:pt x="73749" y="756534"/>
                  </a:lnTo>
                  <a:lnTo>
                    <a:pt x="80298" y="730265"/>
                  </a:lnTo>
                  <a:lnTo>
                    <a:pt x="87206" y="710181"/>
                  </a:lnTo>
                  <a:lnTo>
                    <a:pt x="93845" y="690098"/>
                  </a:lnTo>
                  <a:lnTo>
                    <a:pt x="100664" y="663470"/>
                  </a:lnTo>
                  <a:lnTo>
                    <a:pt x="107303" y="643117"/>
                  </a:lnTo>
                  <a:lnTo>
                    <a:pt x="113853" y="623034"/>
                  </a:lnTo>
                  <a:lnTo>
                    <a:pt x="120761" y="596405"/>
                  </a:lnTo>
                  <a:lnTo>
                    <a:pt x="127400" y="576322"/>
                  </a:lnTo>
                  <a:lnTo>
                    <a:pt x="140858" y="549335"/>
                  </a:lnTo>
                  <a:lnTo>
                    <a:pt x="147407" y="529341"/>
                  </a:lnTo>
                  <a:lnTo>
                    <a:pt x="154047" y="502623"/>
                  </a:lnTo>
                  <a:lnTo>
                    <a:pt x="160955" y="475725"/>
                  </a:lnTo>
                  <a:lnTo>
                    <a:pt x="167504" y="455642"/>
                  </a:lnTo>
                  <a:lnTo>
                    <a:pt x="174143" y="428924"/>
                  </a:lnTo>
                  <a:lnTo>
                    <a:pt x="180962" y="402027"/>
                  </a:lnTo>
                  <a:lnTo>
                    <a:pt x="187601" y="375309"/>
                  </a:lnTo>
                  <a:lnTo>
                    <a:pt x="194509" y="348411"/>
                  </a:lnTo>
                  <a:lnTo>
                    <a:pt x="201059" y="321693"/>
                  </a:lnTo>
                  <a:lnTo>
                    <a:pt x="207698" y="294796"/>
                  </a:lnTo>
                  <a:lnTo>
                    <a:pt x="214517" y="268077"/>
                  </a:lnTo>
                  <a:lnTo>
                    <a:pt x="221156" y="241180"/>
                  </a:lnTo>
                  <a:lnTo>
                    <a:pt x="227795" y="214462"/>
                  </a:lnTo>
                  <a:lnTo>
                    <a:pt x="234614" y="187565"/>
                  </a:lnTo>
                  <a:lnTo>
                    <a:pt x="241253" y="154212"/>
                  </a:lnTo>
                  <a:lnTo>
                    <a:pt x="247892" y="127314"/>
                  </a:lnTo>
                  <a:lnTo>
                    <a:pt x="254083" y="100596"/>
                  </a:lnTo>
                  <a:lnTo>
                    <a:pt x="267361" y="67064"/>
                  </a:lnTo>
                  <a:lnTo>
                    <a:pt x="274180" y="40167"/>
                  </a:lnTo>
                  <a:lnTo>
                    <a:pt x="280819" y="6634"/>
                  </a:lnTo>
                  <a:lnTo>
                    <a:pt x="280819" y="0"/>
                  </a:lnTo>
                </a:path>
              </a:pathLst>
            </a:custGeom>
            <a:noFill/>
            <a:ln w="1255" cap="flat" cmpd="sng" algn="ctr">
              <a:solidFill>
                <a:srgbClr val="FF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4" name="Shape 2993">
              <a:extLst>
                <a:ext uri="{FF2B5EF4-FFF2-40B4-BE49-F238E27FC236}">
                  <a16:creationId xmlns:a16="http://schemas.microsoft.com/office/drawing/2014/main" id="{DA9AD4C6-2604-4DEF-B51D-49A3617F34AB}"/>
                </a:ext>
              </a:extLst>
            </p:cNvPr>
            <p:cNvSpPr/>
            <p:nvPr/>
          </p:nvSpPr>
          <p:spPr>
            <a:xfrm>
              <a:off x="1162278" y="54403"/>
              <a:ext cx="583287" cy="2149938"/>
            </a:xfrm>
            <a:custGeom>
              <a:avLst/>
              <a:gdLst/>
              <a:ahLst/>
              <a:cxnLst/>
              <a:rect l="0" t="0" r="0" b="0"/>
              <a:pathLst>
                <a:path w="583287" h="2149938">
                  <a:moveTo>
                    <a:pt x="0" y="2149938"/>
                  </a:moveTo>
                  <a:lnTo>
                    <a:pt x="6846" y="2143321"/>
                  </a:lnTo>
                  <a:lnTo>
                    <a:pt x="13467" y="2136704"/>
                  </a:lnTo>
                  <a:lnTo>
                    <a:pt x="20088" y="2129863"/>
                  </a:lnTo>
                  <a:lnTo>
                    <a:pt x="26933" y="2123246"/>
                  </a:lnTo>
                  <a:lnTo>
                    <a:pt x="33555" y="2109788"/>
                  </a:lnTo>
                  <a:lnTo>
                    <a:pt x="40400" y="2103163"/>
                  </a:lnTo>
                  <a:lnTo>
                    <a:pt x="47022" y="2096331"/>
                  </a:lnTo>
                  <a:lnTo>
                    <a:pt x="53652" y="2083088"/>
                  </a:lnTo>
                  <a:lnTo>
                    <a:pt x="60488" y="2076248"/>
                  </a:lnTo>
                  <a:lnTo>
                    <a:pt x="67118" y="2062790"/>
                  </a:lnTo>
                  <a:lnTo>
                    <a:pt x="73739" y="2056173"/>
                  </a:lnTo>
                  <a:lnTo>
                    <a:pt x="80585" y="2042716"/>
                  </a:lnTo>
                  <a:lnTo>
                    <a:pt x="87206" y="2036098"/>
                  </a:lnTo>
                  <a:lnTo>
                    <a:pt x="93828" y="2022641"/>
                  </a:lnTo>
                  <a:lnTo>
                    <a:pt x="100673" y="2016024"/>
                  </a:lnTo>
                  <a:lnTo>
                    <a:pt x="107294" y="2002567"/>
                  </a:lnTo>
                  <a:lnTo>
                    <a:pt x="114140" y="1989109"/>
                  </a:lnTo>
                  <a:lnTo>
                    <a:pt x="120761" y="1975876"/>
                  </a:lnTo>
                  <a:lnTo>
                    <a:pt x="134228" y="1969034"/>
                  </a:lnTo>
                  <a:lnTo>
                    <a:pt x="140849" y="1955792"/>
                  </a:lnTo>
                  <a:lnTo>
                    <a:pt x="147470" y="1942334"/>
                  </a:lnTo>
                  <a:lnTo>
                    <a:pt x="154316" y="1928877"/>
                  </a:lnTo>
                  <a:lnTo>
                    <a:pt x="160937" y="1915419"/>
                  </a:lnTo>
                  <a:lnTo>
                    <a:pt x="167558" y="1902186"/>
                  </a:lnTo>
                  <a:lnTo>
                    <a:pt x="174404" y="1888727"/>
                  </a:lnTo>
                  <a:lnTo>
                    <a:pt x="181025" y="1868653"/>
                  </a:lnTo>
                  <a:lnTo>
                    <a:pt x="187655" y="1855195"/>
                  </a:lnTo>
                  <a:lnTo>
                    <a:pt x="194492" y="1841738"/>
                  </a:lnTo>
                  <a:lnTo>
                    <a:pt x="201122" y="1828505"/>
                  </a:lnTo>
                  <a:lnTo>
                    <a:pt x="207958" y="1808206"/>
                  </a:lnTo>
                  <a:lnTo>
                    <a:pt x="214588" y="1794963"/>
                  </a:lnTo>
                  <a:lnTo>
                    <a:pt x="221210" y="1774889"/>
                  </a:lnTo>
                  <a:lnTo>
                    <a:pt x="228055" y="1761431"/>
                  </a:lnTo>
                  <a:lnTo>
                    <a:pt x="234676" y="1741357"/>
                  </a:lnTo>
                  <a:lnTo>
                    <a:pt x="241298" y="1721283"/>
                  </a:lnTo>
                  <a:lnTo>
                    <a:pt x="248143" y="1701208"/>
                  </a:lnTo>
                  <a:lnTo>
                    <a:pt x="261386" y="1680909"/>
                  </a:lnTo>
                  <a:lnTo>
                    <a:pt x="268231" y="1667676"/>
                  </a:lnTo>
                  <a:lnTo>
                    <a:pt x="274852" y="1647593"/>
                  </a:lnTo>
                  <a:lnTo>
                    <a:pt x="281474" y="1620677"/>
                  </a:lnTo>
                  <a:lnTo>
                    <a:pt x="288319" y="1600602"/>
                  </a:lnTo>
                  <a:lnTo>
                    <a:pt x="294940" y="1580492"/>
                  </a:lnTo>
                  <a:lnTo>
                    <a:pt x="301786" y="1560409"/>
                  </a:lnTo>
                  <a:lnTo>
                    <a:pt x="308389" y="1533511"/>
                  </a:lnTo>
                  <a:lnTo>
                    <a:pt x="315028" y="1513428"/>
                  </a:lnTo>
                  <a:lnTo>
                    <a:pt x="321847" y="1486800"/>
                  </a:lnTo>
                  <a:lnTo>
                    <a:pt x="328486" y="1466716"/>
                  </a:lnTo>
                  <a:lnTo>
                    <a:pt x="335125" y="1439818"/>
                  </a:lnTo>
                  <a:lnTo>
                    <a:pt x="341944" y="1413101"/>
                  </a:lnTo>
                  <a:lnTo>
                    <a:pt x="348583" y="1386203"/>
                  </a:lnTo>
                  <a:lnTo>
                    <a:pt x="355222" y="1359485"/>
                  </a:lnTo>
                  <a:lnTo>
                    <a:pt x="362041" y="1332588"/>
                  </a:lnTo>
                  <a:lnTo>
                    <a:pt x="368680" y="1299056"/>
                  </a:lnTo>
                  <a:lnTo>
                    <a:pt x="375498" y="1272337"/>
                  </a:lnTo>
                  <a:lnTo>
                    <a:pt x="388777" y="1245619"/>
                  </a:lnTo>
                  <a:lnTo>
                    <a:pt x="395595" y="1212087"/>
                  </a:lnTo>
                  <a:lnTo>
                    <a:pt x="402235" y="1178555"/>
                  </a:lnTo>
                  <a:lnTo>
                    <a:pt x="408874" y="1145023"/>
                  </a:lnTo>
                  <a:lnTo>
                    <a:pt x="415692" y="1111491"/>
                  </a:lnTo>
                  <a:lnTo>
                    <a:pt x="422332" y="1077959"/>
                  </a:lnTo>
                  <a:lnTo>
                    <a:pt x="428971" y="1044427"/>
                  </a:lnTo>
                  <a:lnTo>
                    <a:pt x="435789" y="1011163"/>
                  </a:lnTo>
                  <a:lnTo>
                    <a:pt x="442428" y="970728"/>
                  </a:lnTo>
                  <a:lnTo>
                    <a:pt x="449068" y="937465"/>
                  </a:lnTo>
                  <a:lnTo>
                    <a:pt x="455886" y="897029"/>
                  </a:lnTo>
                  <a:lnTo>
                    <a:pt x="462525" y="856952"/>
                  </a:lnTo>
                  <a:lnTo>
                    <a:pt x="469344" y="816785"/>
                  </a:lnTo>
                  <a:lnTo>
                    <a:pt x="475983" y="776618"/>
                  </a:lnTo>
                  <a:lnTo>
                    <a:pt x="482622" y="730265"/>
                  </a:lnTo>
                  <a:lnTo>
                    <a:pt x="489441" y="690098"/>
                  </a:lnTo>
                  <a:lnTo>
                    <a:pt x="496080" y="643117"/>
                  </a:lnTo>
                  <a:lnTo>
                    <a:pt x="502719" y="596405"/>
                  </a:lnTo>
                  <a:lnTo>
                    <a:pt x="516177" y="549335"/>
                  </a:lnTo>
                  <a:lnTo>
                    <a:pt x="522726" y="502623"/>
                  </a:lnTo>
                  <a:lnTo>
                    <a:pt x="529635" y="455642"/>
                  </a:lnTo>
                  <a:lnTo>
                    <a:pt x="536274" y="402027"/>
                  </a:lnTo>
                  <a:lnTo>
                    <a:pt x="542823" y="348411"/>
                  </a:lnTo>
                  <a:lnTo>
                    <a:pt x="549732" y="294796"/>
                  </a:lnTo>
                  <a:lnTo>
                    <a:pt x="556371" y="241180"/>
                  </a:lnTo>
                  <a:lnTo>
                    <a:pt x="563190" y="187565"/>
                  </a:lnTo>
                  <a:lnTo>
                    <a:pt x="569829" y="127314"/>
                  </a:lnTo>
                  <a:lnTo>
                    <a:pt x="576378" y="67064"/>
                  </a:lnTo>
                  <a:lnTo>
                    <a:pt x="583287" y="6634"/>
                  </a:lnTo>
                  <a:lnTo>
                    <a:pt x="583287" y="0"/>
                  </a:lnTo>
                </a:path>
              </a:pathLst>
            </a:custGeom>
            <a:noFill/>
            <a:ln w="1255" cap="flat" cmpd="sng" algn="ctr">
              <a:solidFill>
                <a:srgbClr val="00BFB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5" name="Shape 2997">
              <a:extLst>
                <a:ext uri="{FF2B5EF4-FFF2-40B4-BE49-F238E27FC236}">
                  <a16:creationId xmlns:a16="http://schemas.microsoft.com/office/drawing/2014/main" id="{4676AC76-1D93-44E9-8FEB-8D9A37ED8586}"/>
                </a:ext>
              </a:extLst>
            </p:cNvPr>
            <p:cNvSpPr/>
            <p:nvPr/>
          </p:nvSpPr>
          <p:spPr>
            <a:xfrm>
              <a:off x="2573217" y="1671108"/>
              <a:ext cx="0" cy="558821"/>
            </a:xfrm>
            <a:custGeom>
              <a:avLst/>
              <a:gdLst/>
              <a:ahLst/>
              <a:cxnLst/>
              <a:rect l="0" t="0" r="0" b="0"/>
              <a:pathLst>
                <a:path h="558821">
                  <a:moveTo>
                    <a:pt x="0" y="558821"/>
                  </a:moveTo>
                  <a:lnTo>
                    <a:pt x="0" y="0"/>
                  </a:lnTo>
                </a:path>
              </a:pathLst>
            </a:custGeom>
            <a:noFill/>
            <a:ln w="1986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6" name="Shape 2998">
              <a:extLst>
                <a:ext uri="{FF2B5EF4-FFF2-40B4-BE49-F238E27FC236}">
                  <a16:creationId xmlns:a16="http://schemas.microsoft.com/office/drawing/2014/main" id="{E711DB04-48D0-440B-9277-ACDF8F89ACA8}"/>
                </a:ext>
              </a:extLst>
            </p:cNvPr>
            <p:cNvSpPr/>
            <p:nvPr/>
          </p:nvSpPr>
          <p:spPr>
            <a:xfrm>
              <a:off x="1161174" y="1671108"/>
              <a:ext cx="1412042" cy="0"/>
            </a:xfrm>
            <a:custGeom>
              <a:avLst/>
              <a:gdLst/>
              <a:ahLst/>
              <a:cxnLst/>
              <a:rect l="0" t="0" r="0" b="0"/>
              <a:pathLst>
                <a:path w="1412042">
                  <a:moveTo>
                    <a:pt x="1412042" y="0"/>
                  </a:moveTo>
                  <a:lnTo>
                    <a:pt x="0" y="0"/>
                  </a:lnTo>
                </a:path>
              </a:pathLst>
            </a:custGeom>
            <a:noFill/>
            <a:ln w="1986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7" name="Shape 2999">
              <a:extLst>
                <a:ext uri="{FF2B5EF4-FFF2-40B4-BE49-F238E27FC236}">
                  <a16:creationId xmlns:a16="http://schemas.microsoft.com/office/drawing/2014/main" id="{4C7FC2E1-DBF9-42C8-AD2D-68563757A9D9}"/>
                </a:ext>
              </a:extLst>
            </p:cNvPr>
            <p:cNvSpPr/>
            <p:nvPr/>
          </p:nvSpPr>
          <p:spPr>
            <a:xfrm>
              <a:off x="1873592" y="1665155"/>
              <a:ext cx="0" cy="558820"/>
            </a:xfrm>
            <a:custGeom>
              <a:avLst/>
              <a:gdLst/>
              <a:ahLst/>
              <a:cxnLst/>
              <a:rect l="0" t="0" r="0" b="0"/>
              <a:pathLst>
                <a:path h="558820">
                  <a:moveTo>
                    <a:pt x="0" y="558820"/>
                  </a:moveTo>
                  <a:lnTo>
                    <a:pt x="0" y="0"/>
                  </a:lnTo>
                </a:path>
              </a:pathLst>
            </a:custGeom>
            <a:noFill/>
            <a:ln w="1986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8" name="Shape 3000">
              <a:extLst>
                <a:ext uri="{FF2B5EF4-FFF2-40B4-BE49-F238E27FC236}">
                  <a16:creationId xmlns:a16="http://schemas.microsoft.com/office/drawing/2014/main" id="{A96C1E32-2D92-4D44-9E78-6BBFD844AC86}"/>
                </a:ext>
              </a:extLst>
            </p:cNvPr>
            <p:cNvSpPr/>
            <p:nvPr/>
          </p:nvSpPr>
          <p:spPr>
            <a:xfrm>
              <a:off x="1713983" y="1665155"/>
              <a:ext cx="0" cy="558820"/>
            </a:xfrm>
            <a:custGeom>
              <a:avLst/>
              <a:gdLst/>
              <a:ahLst/>
              <a:cxnLst/>
              <a:rect l="0" t="0" r="0" b="0"/>
              <a:pathLst>
                <a:path h="558820">
                  <a:moveTo>
                    <a:pt x="0" y="558820"/>
                  </a:moveTo>
                  <a:lnTo>
                    <a:pt x="0" y="0"/>
                  </a:lnTo>
                </a:path>
              </a:pathLst>
            </a:custGeom>
            <a:noFill/>
            <a:ln w="1986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9" name="Shape 3001">
              <a:extLst>
                <a:ext uri="{FF2B5EF4-FFF2-40B4-BE49-F238E27FC236}">
                  <a16:creationId xmlns:a16="http://schemas.microsoft.com/office/drawing/2014/main" id="{448AF5B1-D80D-4DB2-B5F0-0BAE2EFA0698}"/>
                </a:ext>
              </a:extLst>
            </p:cNvPr>
            <p:cNvSpPr/>
            <p:nvPr/>
          </p:nvSpPr>
          <p:spPr>
            <a:xfrm>
              <a:off x="1434483" y="1671108"/>
              <a:ext cx="0" cy="558821"/>
            </a:xfrm>
            <a:custGeom>
              <a:avLst/>
              <a:gdLst/>
              <a:ahLst/>
              <a:cxnLst/>
              <a:rect l="0" t="0" r="0" b="0"/>
              <a:pathLst>
                <a:path h="558821">
                  <a:moveTo>
                    <a:pt x="0" y="558821"/>
                  </a:moveTo>
                  <a:lnTo>
                    <a:pt x="0" y="0"/>
                  </a:lnTo>
                </a:path>
              </a:pathLst>
            </a:custGeom>
            <a:noFill/>
            <a:ln w="1986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0" name="Rectangle 3002">
              <a:extLst>
                <a:ext uri="{FF2B5EF4-FFF2-40B4-BE49-F238E27FC236}">
                  <a16:creationId xmlns:a16="http://schemas.microsoft.com/office/drawing/2014/main" id="{1F516149-3FC9-449C-B798-AFC60F70687F}"/>
                </a:ext>
              </a:extLst>
            </p:cNvPr>
            <p:cNvSpPr/>
            <p:nvPr/>
          </p:nvSpPr>
          <p:spPr>
            <a:xfrm>
              <a:off x="1248156" y="1501763"/>
              <a:ext cx="357804" cy="15997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85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1,718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1" name="Ορθογώνιο 130">
            <a:extLst>
              <a:ext uri="{FF2B5EF4-FFF2-40B4-BE49-F238E27FC236}">
                <a16:creationId xmlns:a16="http://schemas.microsoft.com/office/drawing/2014/main" id="{4C4E45B7-D953-4FFC-9E12-628FB4BE1B77}"/>
              </a:ext>
            </a:extLst>
          </p:cNvPr>
          <p:cNvSpPr/>
          <p:nvPr/>
        </p:nvSpPr>
        <p:spPr>
          <a:xfrm>
            <a:off x="208004" y="4825495"/>
            <a:ext cx="11420006" cy="385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" marR="280670" indent="91440">
              <a:lnSpc>
                <a:spcPct val="112000"/>
              </a:lnSpc>
              <a:spcAft>
                <a:spcPts val="480"/>
              </a:spcAft>
            </a:pP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Σχήμα 4: Αποκρίσεις συστήματος πρώτου βαθμού με πόλους θετικούς  και  με </a:t>
            </a: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διαφορετικές σταθερές χρόνου 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2" name="Ορθογώνιο 131">
            <a:extLst>
              <a:ext uri="{FF2B5EF4-FFF2-40B4-BE49-F238E27FC236}">
                <a16:creationId xmlns:a16="http://schemas.microsoft.com/office/drawing/2014/main" id="{A13B79CE-15F3-41FB-A0D2-6DC929C3B3C1}"/>
              </a:ext>
            </a:extLst>
          </p:cNvPr>
          <p:cNvSpPr/>
          <p:nvPr/>
        </p:nvSpPr>
        <p:spPr>
          <a:xfrm>
            <a:off x="276937" y="5204417"/>
            <a:ext cx="11420006" cy="928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685" marR="401320" indent="-6350" algn="just">
              <a:lnSpc>
                <a:spcPct val="160000"/>
              </a:lnSpc>
              <a:spcAft>
                <a:spcPts val="20"/>
              </a:spcAft>
            </a:pP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Το συμπέρασμα που βγάζουμε για τη </a:t>
            </a:r>
            <a:r>
              <a:rPr lang="el-GR" dirty="0" err="1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βηματική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απόκριση των συναρτήσεων πρώτου βαθμού είναι: </a:t>
            </a:r>
            <a:r>
              <a:rPr lang="el-GR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όταν οι πόλοι είναι θετικοί η έξοδος αυξάνει εκθετικά, και τόσο πιο γρήγορα αυξάνει όσο μεγαλώνουν οι πόλοι.</a:t>
            </a: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6A5A094C-B811-4C31-858E-471DEED5FB44}"/>
              </a:ext>
            </a:extLst>
          </p:cNvPr>
          <p:cNvSpPr txBox="1"/>
          <p:nvPr/>
        </p:nvSpPr>
        <p:spPr>
          <a:xfrm>
            <a:off x="1201964" y="4269412"/>
            <a:ext cx="6411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 </a:t>
            </a:r>
            <a:r>
              <a:rPr lang="el-GR" sz="800" dirty="0"/>
              <a:t>0                      0.1                    0.2                       0.3                     0.4                     0.5                    0.6                      0.7                     0.8                     0.9                      1.0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729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37EC297-9804-41EA-B2FE-DC2CE0D58F11}"/>
              </a:ext>
            </a:extLst>
          </p:cNvPr>
          <p:cNvSpPr txBox="1"/>
          <p:nvPr/>
        </p:nvSpPr>
        <p:spPr>
          <a:xfrm>
            <a:off x="198539" y="125836"/>
            <a:ext cx="11794921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b="1" dirty="0">
                <a:highlight>
                  <a:srgbClr val="FFFF00"/>
                </a:highlight>
              </a:rPr>
              <a:t>Ένα  Σύστημα  λέμε ότι «το γνωρίζουμε πλήρως», </a:t>
            </a:r>
            <a:r>
              <a:rPr lang="el-GR" sz="2400" dirty="0">
                <a:highlight>
                  <a:srgbClr val="FFFF00"/>
                </a:highlight>
              </a:rPr>
              <a:t>όταν  για κάθε μεταβολή της εισόδου που προκαλούμε σε αυτό, μπορούμε να βλέπουμε την απόκρισης της εξόδου</a:t>
            </a:r>
            <a:r>
              <a:rPr lang="el-GR" sz="2400" dirty="0"/>
              <a:t>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sz="2400" b="1" dirty="0"/>
              <a:t>Για να μπορέσουμε να μελετήσουμε ένα σύστημα, να προβλέψουμε και να ελέγξουμε τη συμπεριφορά του πρέπει να μπορούμε  κατ’ αρχήν να το περιγράψουμε με μαθηματικές εξισώσεις.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sz="2400" b="1" dirty="0"/>
              <a:t>Στην περίπτωση της μελέτης των συστημάτων μας ενδιαφέρει η δυναμική συμπεριφορά  τους, δηλαδή να γνωρίζουμε πως μεταβάλλεται η έξοδος αποκρινόμενη στις μεταβολές της εισόδου</a:t>
            </a:r>
            <a:r>
              <a:rPr lang="el-GR" dirty="0"/>
              <a:t>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sz="2400" dirty="0"/>
              <a:t>Το μαθηματικό εργαλείο με το οποίο μπορούμε να περιγράψουμε δυναμικές καταστάσεις είναι οι  </a:t>
            </a:r>
            <a:r>
              <a:rPr lang="el-GR" sz="2400" b="1" i="1" dirty="0"/>
              <a:t>διαφορικές εξισώσεις</a:t>
            </a:r>
            <a:r>
              <a:rPr lang="el-GR" sz="2400" i="1" dirty="0"/>
              <a:t>.</a:t>
            </a:r>
          </a:p>
          <a:p>
            <a:endParaRPr lang="el-GR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2400" dirty="0"/>
              <a:t>Σε ένα σύστημα διαφορικών εξισώσεων με το οποίο περιγράφουμε  ένα </a:t>
            </a:r>
            <a:r>
              <a:rPr lang="el-GR" sz="2400" b="1" i="1" dirty="0"/>
              <a:t>Σύστημα,</a:t>
            </a:r>
            <a:r>
              <a:rPr lang="el-GR" sz="2400" dirty="0"/>
              <a:t> οι συναρτήσεις των </a:t>
            </a:r>
            <a:r>
              <a:rPr lang="el-GR" sz="2400" dirty="0" smtClean="0"/>
              <a:t>λύσεων(</a:t>
            </a:r>
            <a:r>
              <a:rPr lang="el-GR" sz="2400" b="1" u="sng" dirty="0" smtClean="0"/>
              <a:t>οι</a:t>
            </a:r>
            <a:r>
              <a:rPr lang="el-GR" sz="2400" u="sng" dirty="0" smtClean="0"/>
              <a:t> </a:t>
            </a:r>
            <a:r>
              <a:rPr lang="el-GR" sz="2400" b="1" u="sng" dirty="0"/>
              <a:t>άγνωστες συναρτήσεις</a:t>
            </a:r>
            <a:r>
              <a:rPr lang="el-GR" sz="2400" dirty="0"/>
              <a:t>)  είναι οι </a:t>
            </a:r>
            <a:r>
              <a:rPr lang="el-GR" sz="2400" b="1" dirty="0"/>
              <a:t>έξοδοι του συστήματος</a:t>
            </a:r>
            <a:r>
              <a:rPr lang="el-GR" sz="2400" dirty="0"/>
              <a:t>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2400" b="1" u="sng" dirty="0"/>
              <a:t>Οι γνωστές συναρτήσεις </a:t>
            </a:r>
            <a:r>
              <a:rPr lang="el-GR" sz="2400" dirty="0"/>
              <a:t>στις διαφορικές εξισώσεις αποτελούν τις </a:t>
            </a:r>
            <a:r>
              <a:rPr lang="el-GR" sz="2400" b="1" dirty="0"/>
              <a:t>διεγέρσεις</a:t>
            </a:r>
            <a:r>
              <a:rPr lang="el-GR" sz="2400" dirty="0"/>
              <a:t> δηλαδή τις </a:t>
            </a:r>
            <a:r>
              <a:rPr lang="el-GR" sz="2400" b="1" dirty="0"/>
              <a:t>εισόδους του συστήματος</a:t>
            </a:r>
            <a:r>
              <a:rPr lang="el-GR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/>
          </a:p>
          <a:p>
            <a:endParaRPr lang="el-G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1589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41315" y="58189"/>
            <a:ext cx="11953703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2400" dirty="0"/>
              <a:t>Όταν η περιγραφή ενός συστήματος γίνεται με </a:t>
            </a:r>
            <a:r>
              <a:rPr lang="el-GR" sz="2400" b="1" dirty="0"/>
              <a:t>γραμμικές διαφορικές εξισώσεις</a:t>
            </a:r>
            <a:r>
              <a:rPr lang="el-GR" sz="2400" dirty="0"/>
              <a:t>, τότε το ονομάζουμε </a:t>
            </a:r>
            <a:r>
              <a:rPr lang="el-GR" sz="2400" b="1" i="1" dirty="0"/>
              <a:t>γραμμικό </a:t>
            </a:r>
            <a:r>
              <a:rPr lang="el-GR" sz="2400" b="1" i="1" dirty="0" smtClean="0"/>
              <a:t>σύστημα</a:t>
            </a:r>
            <a:endParaRPr lang="en-US" sz="2400" b="1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sz="2400" b="1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b="1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2400" dirty="0"/>
              <a:t>Για να διευκολύνουμε τη μελέτη των συστημάτων και την πρακτική εφαρμογή τους, μετασχηματίζουμε τις γραμμικές διαφορικές εξισώσεις του συστήματος, έτσι ώστε να εξυπηρετούν κάποιες πρακτικές μεθόδους και </a:t>
            </a:r>
            <a:r>
              <a:rPr lang="el-GR" sz="2400" dirty="0" smtClean="0"/>
              <a:t>τεχνικές</a:t>
            </a:r>
            <a:endParaRPr lang="en-US" sz="2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2400" dirty="0"/>
              <a:t>Με αυτό τον τρόπο προκύπτουν τα διάφορα </a:t>
            </a:r>
            <a:r>
              <a:rPr lang="el-GR" sz="2400" b="1" i="1" dirty="0"/>
              <a:t>μαθηματικά μοντέλα των συστημάτων</a:t>
            </a:r>
            <a:r>
              <a:rPr lang="el-GR" sz="2400" b="1" dirty="0"/>
              <a:t> </a:t>
            </a:r>
            <a:r>
              <a:rPr lang="el-GR" sz="2400" dirty="0"/>
              <a:t>τα οποία έχουν αναπτυχθεί κατά καιρούς στη θεωρία των ΣΑΕ.</a:t>
            </a:r>
          </a:p>
        </p:txBody>
      </p:sp>
    </p:spTree>
    <p:extLst>
      <p:ext uri="{BB962C8B-B14F-4D97-AF65-F5344CB8AC3E}">
        <p14:creationId xmlns:p14="http://schemas.microsoft.com/office/powerpoint/2010/main" val="3342567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5D4D24-5A28-4854-9026-16B1C42B15CF}"/>
              </a:ext>
            </a:extLst>
          </p:cNvPr>
          <p:cNvSpPr txBox="1"/>
          <p:nvPr/>
        </p:nvSpPr>
        <p:spPr>
          <a:xfrm>
            <a:off x="124672" y="0"/>
            <a:ext cx="11845655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Ένα από τα πιο παλιά μοντέλα περιγραφής των γραμμικών συστημάτων είναι, </a:t>
            </a:r>
            <a:r>
              <a:rPr lang="el-GR" sz="2400" b="1" dirty="0"/>
              <a:t>η Συνάρτηση Μεταφοράς (</a:t>
            </a:r>
            <a:r>
              <a:rPr lang="el-GR" sz="2400" b="1" dirty="0" err="1"/>
              <a:t>Transfer</a:t>
            </a:r>
            <a:r>
              <a:rPr lang="el-GR" sz="2400" b="1" dirty="0"/>
              <a:t> </a:t>
            </a:r>
            <a:r>
              <a:rPr lang="el-GR" sz="2400" b="1" dirty="0" err="1"/>
              <a:t>Function</a:t>
            </a:r>
            <a:r>
              <a:rPr lang="el-GR" sz="2400" b="1" dirty="0"/>
              <a:t>)</a:t>
            </a:r>
          </a:p>
          <a:p>
            <a:endParaRPr lang="el-GR" b="1" dirty="0"/>
          </a:p>
          <a:p>
            <a:r>
              <a:rPr lang="el-GR" sz="2400" b="1" u="sng" dirty="0"/>
              <a:t>Ορισμός Συνάρτησης Μεταφοράς </a:t>
            </a:r>
          </a:p>
          <a:p>
            <a:r>
              <a:rPr lang="el-GR" sz="2400" b="1" dirty="0"/>
              <a:t>Η συνάρτηση μεταφοράς (</a:t>
            </a:r>
            <a:r>
              <a:rPr lang="en-US" sz="2400" b="1" dirty="0"/>
              <a:t>transfer function</a:t>
            </a:r>
            <a:r>
              <a:rPr lang="el-GR" sz="2400" b="1" dirty="0"/>
              <a:t>) ορίζεται το πηλίκο του μετασχηματισμού </a:t>
            </a:r>
            <a:r>
              <a:rPr lang="en-US" sz="2400" b="1" dirty="0"/>
              <a:t>Laplace</a:t>
            </a:r>
            <a:r>
              <a:rPr lang="el-GR" sz="2400" b="1" dirty="0"/>
              <a:t> της εξόδου ενός γραμμικού αμετάβλητου συστήματος προς το μετασχηματισμό </a:t>
            </a:r>
            <a:r>
              <a:rPr lang="en-US" sz="2400" b="1" dirty="0"/>
              <a:t>Laplace</a:t>
            </a:r>
            <a:r>
              <a:rPr lang="el-GR" sz="2400" b="1" dirty="0"/>
              <a:t> της εισόδους του ,όταν οι αρχικές συνθήκες είναι μηδενικές και αντιστοιχεί σε μία σχέση με την οποία περιγράφεται η δυναμική τού συστήματος υπό εξέταση. </a:t>
            </a:r>
            <a:endParaRPr lang="en-US" sz="2400" b="1" dirty="0" smtClean="0"/>
          </a:p>
          <a:p>
            <a:endParaRPr lang="en-US" sz="2400" b="1" dirty="0"/>
          </a:p>
          <a:p>
            <a:endParaRPr lang="en-US" sz="2400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l-GR" dirty="0"/>
          </a:p>
          <a:p>
            <a:endParaRPr lang="el-GR" u="sng" dirty="0"/>
          </a:p>
        </p:txBody>
      </p:sp>
      <p:grpSp>
        <p:nvGrpSpPr>
          <p:cNvPr id="3" name="Group 71122">
            <a:extLst>
              <a:ext uri="{FF2B5EF4-FFF2-40B4-BE49-F238E27FC236}">
                <a16:creationId xmlns:a16="http://schemas.microsoft.com/office/drawing/2014/main" id="{54662198-0665-4CD1-BB8F-ADC168220133}"/>
              </a:ext>
            </a:extLst>
          </p:cNvPr>
          <p:cNvGrpSpPr/>
          <p:nvPr/>
        </p:nvGrpSpPr>
        <p:grpSpPr>
          <a:xfrm>
            <a:off x="530367" y="4475801"/>
            <a:ext cx="4016239" cy="989965"/>
            <a:chOff x="0" y="0"/>
            <a:chExt cx="4016705" cy="990488"/>
          </a:xfrm>
        </p:grpSpPr>
        <p:sp>
          <p:nvSpPr>
            <p:cNvPr id="4" name="Rectangle 1027">
              <a:extLst>
                <a:ext uri="{FF2B5EF4-FFF2-40B4-BE49-F238E27FC236}">
                  <a16:creationId xmlns:a16="http://schemas.microsoft.com/office/drawing/2014/main" id="{1E9EFDCD-D58B-4E09-8769-F2F013D52C1F}"/>
                </a:ext>
              </a:extLst>
            </p:cNvPr>
            <p:cNvSpPr/>
            <p:nvPr/>
          </p:nvSpPr>
          <p:spPr>
            <a:xfrm>
              <a:off x="0" y="0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Rectangle 1028">
              <a:extLst>
                <a:ext uri="{FF2B5EF4-FFF2-40B4-BE49-F238E27FC236}">
                  <a16:creationId xmlns:a16="http://schemas.microsoft.com/office/drawing/2014/main" id="{FC0B06FC-6627-4463-9532-919951D7A61E}"/>
                </a:ext>
              </a:extLst>
            </p:cNvPr>
            <p:cNvSpPr/>
            <p:nvPr/>
          </p:nvSpPr>
          <p:spPr>
            <a:xfrm>
              <a:off x="0" y="240792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Rectangle 1029">
              <a:extLst>
                <a:ext uri="{FF2B5EF4-FFF2-40B4-BE49-F238E27FC236}">
                  <a16:creationId xmlns:a16="http://schemas.microsoft.com/office/drawing/2014/main" id="{8629CAF8-A120-48AA-B821-74AB725F5388}"/>
                </a:ext>
              </a:extLst>
            </p:cNvPr>
            <p:cNvSpPr/>
            <p:nvPr/>
          </p:nvSpPr>
          <p:spPr>
            <a:xfrm>
              <a:off x="0" y="483109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Rectangle 1030">
              <a:extLst>
                <a:ext uri="{FF2B5EF4-FFF2-40B4-BE49-F238E27FC236}">
                  <a16:creationId xmlns:a16="http://schemas.microsoft.com/office/drawing/2014/main" id="{6F279B84-EBC3-488F-93C2-569C759C7730}"/>
                </a:ext>
              </a:extLst>
            </p:cNvPr>
            <p:cNvSpPr/>
            <p:nvPr/>
          </p:nvSpPr>
          <p:spPr>
            <a:xfrm>
              <a:off x="0" y="723900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Shape 86910">
              <a:extLst>
                <a:ext uri="{FF2B5EF4-FFF2-40B4-BE49-F238E27FC236}">
                  <a16:creationId xmlns:a16="http://schemas.microsoft.com/office/drawing/2014/main" id="{47BA2593-A159-40F0-8E21-C2FA4A01A6B5}"/>
                </a:ext>
              </a:extLst>
            </p:cNvPr>
            <p:cNvSpPr/>
            <p:nvPr/>
          </p:nvSpPr>
          <p:spPr>
            <a:xfrm>
              <a:off x="1853895" y="76088"/>
              <a:ext cx="1028700" cy="914400"/>
            </a:xfrm>
            <a:custGeom>
              <a:avLst/>
              <a:gdLst/>
              <a:ahLst/>
              <a:cxnLst/>
              <a:rect l="0" t="0" r="0" b="0"/>
              <a:pathLst>
                <a:path w="1028700" h="914400">
                  <a:moveTo>
                    <a:pt x="0" y="0"/>
                  </a:moveTo>
                  <a:lnTo>
                    <a:pt x="1028700" y="0"/>
                  </a:lnTo>
                  <a:lnTo>
                    <a:pt x="1028700" y="914400"/>
                  </a:lnTo>
                  <a:lnTo>
                    <a:pt x="0" y="91440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0" cap="flat">
              <a:noFill/>
              <a:miter lim="127000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Shape 86911">
              <a:extLst>
                <a:ext uri="{FF2B5EF4-FFF2-40B4-BE49-F238E27FC236}">
                  <a16:creationId xmlns:a16="http://schemas.microsoft.com/office/drawing/2014/main" id="{3979C52E-627F-42B6-837F-8748E5FB7899}"/>
                </a:ext>
              </a:extLst>
            </p:cNvPr>
            <p:cNvSpPr/>
            <p:nvPr/>
          </p:nvSpPr>
          <p:spPr>
            <a:xfrm>
              <a:off x="1828495" y="50688"/>
              <a:ext cx="1028700" cy="914400"/>
            </a:xfrm>
            <a:custGeom>
              <a:avLst/>
              <a:gdLst/>
              <a:ahLst/>
              <a:cxnLst/>
              <a:rect l="0" t="0" r="0" b="0"/>
              <a:pathLst>
                <a:path w="1028700" h="914400">
                  <a:moveTo>
                    <a:pt x="0" y="0"/>
                  </a:moveTo>
                  <a:lnTo>
                    <a:pt x="1028700" y="0"/>
                  </a:lnTo>
                  <a:lnTo>
                    <a:pt x="1028700" y="914400"/>
                  </a:lnTo>
                  <a:lnTo>
                    <a:pt x="0" y="91440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0" cap="flat">
              <a:noFill/>
              <a:miter lim="127000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" name="Shape 1035">
              <a:extLst>
                <a:ext uri="{FF2B5EF4-FFF2-40B4-BE49-F238E27FC236}">
                  <a16:creationId xmlns:a16="http://schemas.microsoft.com/office/drawing/2014/main" id="{2C784F43-54C0-476D-B585-FE7FA925756D}"/>
                </a:ext>
              </a:extLst>
            </p:cNvPr>
            <p:cNvSpPr/>
            <p:nvPr/>
          </p:nvSpPr>
          <p:spPr>
            <a:xfrm>
              <a:off x="1828495" y="50688"/>
              <a:ext cx="1028700" cy="914400"/>
            </a:xfrm>
            <a:custGeom>
              <a:avLst/>
              <a:gdLst/>
              <a:ahLst/>
              <a:cxnLst/>
              <a:rect l="0" t="0" r="0" b="0"/>
              <a:pathLst>
                <a:path w="1028700" h="914400">
                  <a:moveTo>
                    <a:pt x="0" y="914400"/>
                  </a:moveTo>
                  <a:lnTo>
                    <a:pt x="1028700" y="914400"/>
                  </a:lnTo>
                  <a:lnTo>
                    <a:pt x="10287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 cmpd="sng" algn="ctr">
              <a:solidFill>
                <a:srgbClr val="000000"/>
              </a:solidFill>
              <a:prstDash val="solid"/>
              <a:miter lim="127000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" name="Rectangle 1036">
              <a:extLst>
                <a:ext uri="{FF2B5EF4-FFF2-40B4-BE49-F238E27FC236}">
                  <a16:creationId xmlns:a16="http://schemas.microsoft.com/office/drawing/2014/main" id="{C65C1262-9DC0-4498-9D0A-C94CDA2DD960}"/>
                </a:ext>
              </a:extLst>
            </p:cNvPr>
            <p:cNvSpPr/>
            <p:nvPr/>
          </p:nvSpPr>
          <p:spPr>
            <a:xfrm>
              <a:off x="1925142" y="103876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037">
              <a:extLst>
                <a:ext uri="{FF2B5EF4-FFF2-40B4-BE49-F238E27FC236}">
                  <a16:creationId xmlns:a16="http://schemas.microsoft.com/office/drawing/2014/main" id="{9C224BFB-F637-43D2-9C84-91D1FE94E1BC}"/>
                </a:ext>
              </a:extLst>
            </p:cNvPr>
            <p:cNvSpPr/>
            <p:nvPr/>
          </p:nvSpPr>
          <p:spPr>
            <a:xfrm>
              <a:off x="1925142" y="283708"/>
              <a:ext cx="101346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038">
              <a:extLst>
                <a:ext uri="{FF2B5EF4-FFF2-40B4-BE49-F238E27FC236}">
                  <a16:creationId xmlns:a16="http://schemas.microsoft.com/office/drawing/2014/main" id="{1FE9DFED-8759-4D38-A2D6-998036996D28}"/>
                </a:ext>
              </a:extLst>
            </p:cNvPr>
            <p:cNvSpPr/>
            <p:nvPr/>
          </p:nvSpPr>
          <p:spPr>
            <a:xfrm>
              <a:off x="2001342" y="313829"/>
              <a:ext cx="97758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ΣΥΣΤΗΜΑ</a:t>
              </a:r>
              <a:endParaRPr lang="el-G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039">
              <a:extLst>
                <a:ext uri="{FF2B5EF4-FFF2-40B4-BE49-F238E27FC236}">
                  <a16:creationId xmlns:a16="http://schemas.microsoft.com/office/drawing/2014/main" id="{D33F4302-2D01-4986-B383-BC6A27AEA825}"/>
                </a:ext>
              </a:extLst>
            </p:cNvPr>
            <p:cNvSpPr/>
            <p:nvPr/>
          </p:nvSpPr>
          <p:spPr>
            <a:xfrm>
              <a:off x="2737688" y="283708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Shape 1040">
              <a:extLst>
                <a:ext uri="{FF2B5EF4-FFF2-40B4-BE49-F238E27FC236}">
                  <a16:creationId xmlns:a16="http://schemas.microsoft.com/office/drawing/2014/main" id="{D585E6EB-8B95-472A-8381-3AC11297B78A}"/>
                </a:ext>
              </a:extLst>
            </p:cNvPr>
            <p:cNvSpPr/>
            <p:nvPr/>
          </p:nvSpPr>
          <p:spPr>
            <a:xfrm>
              <a:off x="792810" y="469788"/>
              <a:ext cx="1035685" cy="76200"/>
            </a:xfrm>
            <a:custGeom>
              <a:avLst/>
              <a:gdLst/>
              <a:ahLst/>
              <a:cxnLst/>
              <a:rect l="0" t="0" r="0" b="0"/>
              <a:pathLst>
                <a:path w="1035685" h="76200">
                  <a:moveTo>
                    <a:pt x="959485" y="0"/>
                  </a:moveTo>
                  <a:lnTo>
                    <a:pt x="1035685" y="38100"/>
                  </a:lnTo>
                  <a:lnTo>
                    <a:pt x="959485" y="76200"/>
                  </a:lnTo>
                  <a:lnTo>
                    <a:pt x="959485" y="44450"/>
                  </a:lnTo>
                  <a:lnTo>
                    <a:pt x="6350" y="44450"/>
                  </a:lnTo>
                  <a:cubicBezTo>
                    <a:pt x="2794" y="44450"/>
                    <a:pt x="0" y="41656"/>
                    <a:pt x="0" y="38100"/>
                  </a:cubicBezTo>
                  <a:cubicBezTo>
                    <a:pt x="0" y="34544"/>
                    <a:pt x="2794" y="31750"/>
                    <a:pt x="6350" y="31750"/>
                  </a:cubicBezTo>
                  <a:lnTo>
                    <a:pt x="959485" y="31750"/>
                  </a:lnTo>
                  <a:lnTo>
                    <a:pt x="959485" y="0"/>
                  </a:lnTo>
                  <a:close/>
                </a:path>
              </a:pathLst>
            </a:custGeom>
            <a:solidFill>
              <a:srgbClr val="000000"/>
            </a:solidFill>
            <a:ln w="0" cap="rnd">
              <a:noFill/>
              <a:miter lim="127000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" name="Shape 1041">
              <a:extLst>
                <a:ext uri="{FF2B5EF4-FFF2-40B4-BE49-F238E27FC236}">
                  <a16:creationId xmlns:a16="http://schemas.microsoft.com/office/drawing/2014/main" id="{7BD8CE61-3E0A-4703-A11F-3B0E5BCF42B1}"/>
                </a:ext>
              </a:extLst>
            </p:cNvPr>
            <p:cNvSpPr/>
            <p:nvPr/>
          </p:nvSpPr>
          <p:spPr>
            <a:xfrm>
              <a:off x="2850845" y="470423"/>
              <a:ext cx="1034415" cy="76200"/>
            </a:xfrm>
            <a:custGeom>
              <a:avLst/>
              <a:gdLst/>
              <a:ahLst/>
              <a:cxnLst/>
              <a:rect l="0" t="0" r="0" b="0"/>
              <a:pathLst>
                <a:path w="1034415" h="76200">
                  <a:moveTo>
                    <a:pt x="958215" y="0"/>
                  </a:moveTo>
                  <a:lnTo>
                    <a:pt x="1034415" y="38100"/>
                  </a:lnTo>
                  <a:lnTo>
                    <a:pt x="958215" y="76200"/>
                  </a:lnTo>
                  <a:lnTo>
                    <a:pt x="958215" y="44441"/>
                  </a:lnTo>
                  <a:lnTo>
                    <a:pt x="6350" y="43815"/>
                  </a:lnTo>
                  <a:cubicBezTo>
                    <a:pt x="2794" y="43815"/>
                    <a:pt x="0" y="41022"/>
                    <a:pt x="0" y="37465"/>
                  </a:cubicBezTo>
                  <a:cubicBezTo>
                    <a:pt x="0" y="33909"/>
                    <a:pt x="2794" y="31115"/>
                    <a:pt x="6350" y="31115"/>
                  </a:cubicBezTo>
                  <a:lnTo>
                    <a:pt x="958215" y="31741"/>
                  </a:lnTo>
                  <a:lnTo>
                    <a:pt x="958215" y="0"/>
                  </a:lnTo>
                  <a:close/>
                </a:path>
              </a:pathLst>
            </a:custGeom>
            <a:solidFill>
              <a:srgbClr val="000000"/>
            </a:solidFill>
            <a:ln w="0" cap="rnd">
              <a:noFill/>
              <a:miter lim="127000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7" name="Rectangle 1042">
              <a:extLst>
                <a:ext uri="{FF2B5EF4-FFF2-40B4-BE49-F238E27FC236}">
                  <a16:creationId xmlns:a16="http://schemas.microsoft.com/office/drawing/2014/main" id="{6433529C-301F-46B6-8556-AE009B4D5729}"/>
                </a:ext>
              </a:extLst>
            </p:cNvPr>
            <p:cNvSpPr/>
            <p:nvPr/>
          </p:nvSpPr>
          <p:spPr>
            <a:xfrm>
              <a:off x="2949524" y="277253"/>
              <a:ext cx="99521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ΕΞΟΔΟΣ    </a:t>
              </a:r>
              <a:endParaRPr lang="el-G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1043">
              <a:extLst>
                <a:ext uri="{FF2B5EF4-FFF2-40B4-BE49-F238E27FC236}">
                  <a16:creationId xmlns:a16="http://schemas.microsoft.com/office/drawing/2014/main" id="{BA7D8ACA-231A-45C3-B797-3E356E13F7F3}"/>
                </a:ext>
              </a:extLst>
            </p:cNvPr>
            <p:cNvSpPr/>
            <p:nvPr/>
          </p:nvSpPr>
          <p:spPr>
            <a:xfrm>
              <a:off x="3697809" y="224048"/>
              <a:ext cx="277228" cy="26252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y(t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044">
              <a:extLst>
                <a:ext uri="{FF2B5EF4-FFF2-40B4-BE49-F238E27FC236}">
                  <a16:creationId xmlns:a16="http://schemas.microsoft.com/office/drawing/2014/main" id="{42E75D4B-4748-4431-8FCD-8E5263823085}"/>
                </a:ext>
              </a:extLst>
            </p:cNvPr>
            <p:cNvSpPr/>
            <p:nvPr/>
          </p:nvSpPr>
          <p:spPr>
            <a:xfrm>
              <a:off x="3906597" y="224048"/>
              <a:ext cx="78972" cy="26252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045">
              <a:extLst>
                <a:ext uri="{FF2B5EF4-FFF2-40B4-BE49-F238E27FC236}">
                  <a16:creationId xmlns:a16="http://schemas.microsoft.com/office/drawing/2014/main" id="{0160EC80-C9E5-4C85-9207-9ED40BED29CD}"/>
                </a:ext>
              </a:extLst>
            </p:cNvPr>
            <p:cNvSpPr/>
            <p:nvPr/>
          </p:nvSpPr>
          <p:spPr>
            <a:xfrm>
              <a:off x="3966032" y="247132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1046">
              <a:extLst>
                <a:ext uri="{FF2B5EF4-FFF2-40B4-BE49-F238E27FC236}">
                  <a16:creationId xmlns:a16="http://schemas.microsoft.com/office/drawing/2014/main" id="{128579AE-6E94-40F1-9765-E07A15328651}"/>
                </a:ext>
              </a:extLst>
            </p:cNvPr>
            <p:cNvSpPr/>
            <p:nvPr/>
          </p:nvSpPr>
          <p:spPr>
            <a:xfrm>
              <a:off x="777189" y="277253"/>
              <a:ext cx="89995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ΕΙΣΟΔΟΣ </a:t>
              </a:r>
              <a:endParaRPr lang="el-G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1047">
              <a:extLst>
                <a:ext uri="{FF2B5EF4-FFF2-40B4-BE49-F238E27FC236}">
                  <a16:creationId xmlns:a16="http://schemas.microsoft.com/office/drawing/2014/main" id="{2E30E795-98E9-447A-8E11-3B58AB596DFD}"/>
                </a:ext>
              </a:extLst>
            </p:cNvPr>
            <p:cNvSpPr/>
            <p:nvPr/>
          </p:nvSpPr>
          <p:spPr>
            <a:xfrm>
              <a:off x="1454226" y="247132"/>
              <a:ext cx="152019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1048">
              <a:extLst>
                <a:ext uri="{FF2B5EF4-FFF2-40B4-BE49-F238E27FC236}">
                  <a16:creationId xmlns:a16="http://schemas.microsoft.com/office/drawing/2014/main" id="{B791513F-00E3-4B21-B089-98D8BAB0088F}"/>
                </a:ext>
              </a:extLst>
            </p:cNvPr>
            <p:cNvSpPr/>
            <p:nvPr/>
          </p:nvSpPr>
          <p:spPr>
            <a:xfrm>
              <a:off x="1568526" y="224048"/>
              <a:ext cx="237072" cy="26252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f(t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Rectangle 1049">
              <a:extLst>
                <a:ext uri="{FF2B5EF4-FFF2-40B4-BE49-F238E27FC236}">
                  <a16:creationId xmlns:a16="http://schemas.microsoft.com/office/drawing/2014/main" id="{2349BDCD-5FAE-4DE5-B125-D869D4F93321}"/>
                </a:ext>
              </a:extLst>
            </p:cNvPr>
            <p:cNvSpPr/>
            <p:nvPr/>
          </p:nvSpPr>
          <p:spPr>
            <a:xfrm>
              <a:off x="1746834" y="247132"/>
              <a:ext cx="67498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ectangle 1050">
              <a:extLst>
                <a:ext uri="{FF2B5EF4-FFF2-40B4-BE49-F238E27FC236}">
                  <a16:creationId xmlns:a16="http://schemas.microsoft.com/office/drawing/2014/main" id="{8CB9D7DE-DDBE-4347-87B3-E9CAA4211FA0}"/>
                </a:ext>
              </a:extLst>
            </p:cNvPr>
            <p:cNvSpPr/>
            <p:nvPr/>
          </p:nvSpPr>
          <p:spPr>
            <a:xfrm>
              <a:off x="1797126" y="247132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ectangle 1051">
              <a:extLst>
                <a:ext uri="{FF2B5EF4-FFF2-40B4-BE49-F238E27FC236}">
                  <a16:creationId xmlns:a16="http://schemas.microsoft.com/office/drawing/2014/main" id="{6F7DCFA2-590C-4290-AF9C-AA02372B0570}"/>
                </a:ext>
              </a:extLst>
            </p:cNvPr>
            <p:cNvSpPr/>
            <p:nvPr/>
          </p:nvSpPr>
          <p:spPr>
            <a:xfrm>
              <a:off x="1835226" y="247132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Ορθογώνιο 26">
                <a:extLst>
                  <a:ext uri="{FF2B5EF4-FFF2-40B4-BE49-F238E27FC236}">
                    <a16:creationId xmlns:a16="http://schemas.microsoft.com/office/drawing/2014/main" id="{62017DF2-AB81-4381-971E-19AEB1265A14}"/>
                  </a:ext>
                </a:extLst>
              </p:cNvPr>
              <p:cNvSpPr/>
              <p:nvPr/>
            </p:nvSpPr>
            <p:spPr>
              <a:xfrm>
                <a:off x="5409002" y="4632922"/>
                <a:ext cx="5563798" cy="6806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2400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Arial" panose="020B0604020202020204" pitchFamily="34" charset="0"/>
                  </a:rPr>
                  <a:t>Συνάρτηση Μεταφοράς :   </a:t>
                </a:r>
                <a:r>
                  <a:rPr lang="en-US" sz="2400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Arial" panose="020B0604020202020204" pitchFamily="34" charset="0"/>
                  </a:rPr>
                  <a:t>H</a:t>
                </a:r>
                <a:r>
                  <a:rPr lang="el-GR" sz="2400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Arial" panose="020B0604020202020204" pitchFamily="34" charset="0"/>
                  </a:rPr>
                  <a:t>(</a:t>
                </a:r>
                <a:r>
                  <a:rPr lang="en-US" sz="2400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Arial" panose="020B0604020202020204" pitchFamily="34" charset="0"/>
                  </a:rPr>
                  <a:t>s</a:t>
                </a:r>
                <a:r>
                  <a:rPr lang="el-GR" sz="2400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Arial" panose="020B0604020202020204" pitchFamily="34" charset="0"/>
                  </a:rPr>
                  <a:t>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Calibri" panose="020F0502020204030204" pitchFamily="34" charset="0"/>
                          </a:rPr>
                          <m:t>𝒀</m:t>
                        </m:r>
                        <m:d>
                          <m:dPr>
                            <m:ctrlPr>
                              <a:rPr lang="el-GR" sz="2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Arial" panose="020B0604020202020204" pitchFamily="34" charset="0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r>
                              <a:rPr lang="en-US" sz="2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Arial" panose="020B0604020202020204" pitchFamily="34" charset="0"/>
                                <a:cs typeface="Calibri" panose="020F0502020204030204" pitchFamily="34" charset="0"/>
                              </a:rPr>
                              <m:t>𝒔</m:t>
                            </m:r>
                          </m:e>
                        </m:d>
                      </m:num>
                      <m:den>
                        <m:r>
                          <a:rPr lang="en-US" sz="2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Calibri" panose="020F0502020204030204" pitchFamily="34" charset="0"/>
                          </a:rPr>
                          <m:t>𝑭</m:t>
                        </m:r>
                        <m:d>
                          <m:dPr>
                            <m:ctrlPr>
                              <a:rPr lang="el-GR" sz="2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Arial" panose="020B0604020202020204" pitchFamily="34" charset="0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r>
                              <a:rPr lang="en-US" sz="2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Arial" panose="020B0604020202020204" pitchFamily="34" charset="0"/>
                                <a:cs typeface="Calibri" panose="020F0502020204030204" pitchFamily="34" charset="0"/>
                              </a:rPr>
                              <m:t>𝒔</m:t>
                            </m:r>
                          </m:e>
                        </m:d>
                      </m:den>
                    </m:f>
                  </m:oMath>
                </a14:m>
                <a:r>
                  <a:rPr lang="el-GR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Arial" panose="020B0604020202020204" pitchFamily="34" charset="0"/>
                  </a:rPr>
                  <a:t> </a:t>
                </a:r>
                <a:endParaRPr lang="el-GR" dirty="0"/>
              </a:p>
            </p:txBody>
          </p:sp>
        </mc:Choice>
        <mc:Fallback xmlns="">
          <p:sp>
            <p:nvSpPr>
              <p:cNvPr id="27" name="Ορθογώνιο 26">
                <a:extLst>
                  <a:ext uri="{FF2B5EF4-FFF2-40B4-BE49-F238E27FC236}">
                    <a16:creationId xmlns:a16="http://schemas.microsoft.com/office/drawing/2014/main" id="{62017DF2-AB81-4381-971E-19AEB1265A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9002" y="4632922"/>
                <a:ext cx="5563798" cy="680699"/>
              </a:xfrm>
              <a:prstGeom prst="rect">
                <a:avLst/>
              </a:prstGeom>
              <a:blipFill>
                <a:blip r:embed="rId2"/>
                <a:stretch>
                  <a:fillRect l="-1643" b="-267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3585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F18C5F-AF80-43A7-8069-8DE1083EB7EC}"/>
              </a:ext>
            </a:extLst>
          </p:cNvPr>
          <p:cNvSpPr txBox="1"/>
          <p:nvPr/>
        </p:nvSpPr>
        <p:spPr>
          <a:xfrm>
            <a:off x="355134" y="67513"/>
            <a:ext cx="118368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 </a:t>
            </a:r>
            <a:r>
              <a:rPr lang="en-US" dirty="0"/>
              <a:t>                                                                              </a:t>
            </a:r>
            <a:r>
              <a:rPr lang="el-GR" b="1" u="sng" dirty="0"/>
              <a:t>Μετασχηματισμός  </a:t>
            </a:r>
            <a:r>
              <a:rPr lang="en-US" b="1" u="sng" dirty="0"/>
              <a:t>Laplace</a:t>
            </a:r>
          </a:p>
          <a:p>
            <a:endParaRPr lang="en-US" dirty="0"/>
          </a:p>
          <a:p>
            <a:r>
              <a:rPr lang="en-US" dirty="0"/>
              <a:t>O </a:t>
            </a:r>
            <a:r>
              <a:rPr lang="el-GR" dirty="0"/>
              <a:t>μετασχηματισμός  </a:t>
            </a:r>
            <a:r>
              <a:rPr lang="en-US" dirty="0"/>
              <a:t>Laplace</a:t>
            </a:r>
            <a:r>
              <a:rPr lang="el-GR" dirty="0"/>
              <a:t> είναι ένα σημαντικό μαθηματικό εργαλείο για τη μελέτη, ανάλυση και σχεδίαση των γραμμικών μη χρονικά μεταβαλλόμενων συστημάτων.</a:t>
            </a:r>
          </a:p>
          <a:p>
            <a:r>
              <a:rPr lang="el-GR" dirty="0"/>
              <a:t> </a:t>
            </a:r>
          </a:p>
          <a:p>
            <a:r>
              <a:rPr lang="el-GR" dirty="0"/>
              <a:t>Τα γραμμικά μη χρονικά μεταβαλλόμενα συστήματα εκφράζονται από ένα μαθηματικό μοντέλο που αποτελείται από γραμμικές διαφορικές εξισώσεις</a:t>
            </a:r>
          </a:p>
          <a:p>
            <a:endParaRPr lang="el-GR" dirty="0"/>
          </a:p>
          <a:p>
            <a:r>
              <a:rPr lang="en-US" dirty="0"/>
              <a:t>O </a:t>
            </a:r>
            <a:r>
              <a:rPr lang="el-GR" dirty="0"/>
              <a:t>μετασχηματισμός  </a:t>
            </a:r>
            <a:r>
              <a:rPr lang="en-US" dirty="0"/>
              <a:t>Laplace</a:t>
            </a:r>
            <a:r>
              <a:rPr lang="el-GR" dirty="0"/>
              <a:t> ανάγει την επίλυση μιας γραμμικής διαφορικής εξίσωσης σε επίλυση μιας αλγεβρικής εξίσωσης όπως φαίνεται στο σχήμα 1 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05DA5C29-F954-4D3F-B2AB-46E242B94CDB}"/>
              </a:ext>
            </a:extLst>
          </p:cNvPr>
          <p:cNvSpPr/>
          <p:nvPr/>
        </p:nvSpPr>
        <p:spPr>
          <a:xfrm>
            <a:off x="3061982" y="3808601"/>
            <a:ext cx="1812022" cy="654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8FAE511C-845F-49B7-B9D5-0E628FF537CD}"/>
              </a:ext>
            </a:extLst>
          </p:cNvPr>
          <p:cNvSpPr/>
          <p:nvPr/>
        </p:nvSpPr>
        <p:spPr>
          <a:xfrm>
            <a:off x="7182376" y="3808602"/>
            <a:ext cx="1812022" cy="654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A87DD163-2E15-4B4B-8D1B-E585056C5A59}"/>
              </a:ext>
            </a:extLst>
          </p:cNvPr>
          <p:cNvSpPr/>
          <p:nvPr/>
        </p:nvSpPr>
        <p:spPr>
          <a:xfrm>
            <a:off x="3061982" y="5018015"/>
            <a:ext cx="1812022" cy="654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DA2D388C-D8E8-4912-B8B2-A2273BD5D672}"/>
              </a:ext>
            </a:extLst>
          </p:cNvPr>
          <p:cNvSpPr/>
          <p:nvPr/>
        </p:nvSpPr>
        <p:spPr>
          <a:xfrm>
            <a:off x="7192165" y="5018014"/>
            <a:ext cx="1812022" cy="654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F1AC20-AA21-47F1-8F0F-D23659397737}"/>
              </a:ext>
            </a:extLst>
          </p:cNvPr>
          <p:cNvSpPr txBox="1"/>
          <p:nvPr/>
        </p:nvSpPr>
        <p:spPr>
          <a:xfrm>
            <a:off x="3061982" y="3833766"/>
            <a:ext cx="17379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/>
              <a:t>Γραμμική διαφορική </a:t>
            </a:r>
          </a:p>
          <a:p>
            <a:r>
              <a:rPr lang="el-GR" sz="1400" dirty="0"/>
              <a:t>εξίσωση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E8B413-FBE5-43ED-815E-60B726D635F9}"/>
              </a:ext>
            </a:extLst>
          </p:cNvPr>
          <p:cNvSpPr txBox="1"/>
          <p:nvPr/>
        </p:nvSpPr>
        <p:spPr>
          <a:xfrm>
            <a:off x="7291598" y="3941487"/>
            <a:ext cx="15935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/>
              <a:t>Αλγεβρική εξίσωση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1374EE-3ECC-4AB0-AC3D-CA239FEA886F}"/>
              </a:ext>
            </a:extLst>
          </p:cNvPr>
          <p:cNvSpPr txBox="1"/>
          <p:nvPr/>
        </p:nvSpPr>
        <p:spPr>
          <a:xfrm>
            <a:off x="7225632" y="5093516"/>
            <a:ext cx="1448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/>
              <a:t>Λύση αλγεβρικής</a:t>
            </a:r>
          </a:p>
          <a:p>
            <a:r>
              <a:rPr lang="el-GR" sz="1400" dirty="0"/>
              <a:t> εξίσωσης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F4240B-F20B-4EEA-9D8A-0E5BC851B92E}"/>
              </a:ext>
            </a:extLst>
          </p:cNvPr>
          <p:cNvSpPr txBox="1"/>
          <p:nvPr/>
        </p:nvSpPr>
        <p:spPr>
          <a:xfrm>
            <a:off x="3061982" y="5018015"/>
            <a:ext cx="1508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/>
              <a:t>Λύση διαφορικής </a:t>
            </a:r>
          </a:p>
          <a:p>
            <a:r>
              <a:rPr lang="el-GR" sz="1400" dirty="0"/>
              <a:t>εξίσωσης</a:t>
            </a:r>
          </a:p>
        </p:txBody>
      </p:sp>
      <p:sp>
        <p:nvSpPr>
          <p:cNvPr id="11" name="Βέλος: Δεξιό 10">
            <a:extLst>
              <a:ext uri="{FF2B5EF4-FFF2-40B4-BE49-F238E27FC236}">
                <a16:creationId xmlns:a16="http://schemas.microsoft.com/office/drawing/2014/main" id="{C336AD73-8C30-453E-92D6-11038C642406}"/>
              </a:ext>
            </a:extLst>
          </p:cNvPr>
          <p:cNvSpPr/>
          <p:nvPr/>
        </p:nvSpPr>
        <p:spPr>
          <a:xfrm>
            <a:off x="4871208" y="4035796"/>
            <a:ext cx="2308372" cy="2243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Βέλος: Δεξιό 11">
            <a:extLst>
              <a:ext uri="{FF2B5EF4-FFF2-40B4-BE49-F238E27FC236}">
                <a16:creationId xmlns:a16="http://schemas.microsoft.com/office/drawing/2014/main" id="{C9770301-88BF-4EFB-B575-3FF92980DBC2}"/>
              </a:ext>
            </a:extLst>
          </p:cNvPr>
          <p:cNvSpPr/>
          <p:nvPr/>
        </p:nvSpPr>
        <p:spPr>
          <a:xfrm rot="10800000">
            <a:off x="4883793" y="5233004"/>
            <a:ext cx="2308372" cy="2243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Βέλος: Δεξιό 12">
            <a:extLst>
              <a:ext uri="{FF2B5EF4-FFF2-40B4-BE49-F238E27FC236}">
                <a16:creationId xmlns:a16="http://schemas.microsoft.com/office/drawing/2014/main" id="{F8B9F984-1F18-4E34-ADCE-F8889819370B}"/>
              </a:ext>
            </a:extLst>
          </p:cNvPr>
          <p:cNvSpPr/>
          <p:nvPr/>
        </p:nvSpPr>
        <p:spPr>
          <a:xfrm rot="5400000" flipV="1">
            <a:off x="7914313" y="4568503"/>
            <a:ext cx="555072" cy="3439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6A3910-B09B-4E98-B6FE-673CF844DD06}"/>
              </a:ext>
            </a:extLst>
          </p:cNvPr>
          <p:cNvSpPr txBox="1"/>
          <p:nvPr/>
        </p:nvSpPr>
        <p:spPr>
          <a:xfrm>
            <a:off x="5350983" y="3666464"/>
            <a:ext cx="1255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Ευθύς</a:t>
            </a:r>
            <a:r>
              <a:rPr lang="en-US" dirty="0"/>
              <a:t> </a:t>
            </a:r>
            <a:r>
              <a:rPr lang="el-GR" dirty="0"/>
              <a:t> </a:t>
            </a:r>
            <a:r>
              <a:rPr lang="en-US" dirty="0"/>
              <a:t>M/L</a:t>
            </a:r>
            <a:endParaRPr lang="el-GR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F88F59-FBCC-4843-B984-47B27FC9FA41}"/>
              </a:ext>
            </a:extLst>
          </p:cNvPr>
          <p:cNvSpPr txBox="1"/>
          <p:nvPr/>
        </p:nvSpPr>
        <p:spPr>
          <a:xfrm>
            <a:off x="5096925" y="4845552"/>
            <a:ext cx="1888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Αντίστροφος  </a:t>
            </a:r>
            <a:r>
              <a:rPr lang="en-US" dirty="0"/>
              <a:t>M/L</a:t>
            </a:r>
            <a:endParaRPr lang="el-GR" dirty="0"/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4F24795E-8DFA-47AE-9F85-CC1A7044FD05}"/>
              </a:ext>
            </a:extLst>
          </p:cNvPr>
          <p:cNvSpPr/>
          <p:nvPr/>
        </p:nvSpPr>
        <p:spPr>
          <a:xfrm>
            <a:off x="2759977" y="3666463"/>
            <a:ext cx="2336947" cy="2264553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092279E4-08AB-44AF-B521-1CB928BA548E}"/>
              </a:ext>
            </a:extLst>
          </p:cNvPr>
          <p:cNvSpPr/>
          <p:nvPr/>
        </p:nvSpPr>
        <p:spPr>
          <a:xfrm>
            <a:off x="6936278" y="3652205"/>
            <a:ext cx="2336947" cy="2264552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96EA70-B3BD-4D23-801F-FC3312D883B1}"/>
              </a:ext>
            </a:extLst>
          </p:cNvPr>
          <p:cNvSpPr txBox="1"/>
          <p:nvPr/>
        </p:nvSpPr>
        <p:spPr>
          <a:xfrm>
            <a:off x="3313651" y="3223137"/>
            <a:ext cx="867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Πεδίο </a:t>
            </a:r>
            <a:r>
              <a:rPr lang="en-US" dirty="0"/>
              <a:t>t</a:t>
            </a:r>
            <a:endParaRPr lang="el-GR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9D9BF5C-81FF-480A-99EA-AD53296D8EC5}"/>
              </a:ext>
            </a:extLst>
          </p:cNvPr>
          <p:cNvSpPr txBox="1"/>
          <p:nvPr/>
        </p:nvSpPr>
        <p:spPr>
          <a:xfrm>
            <a:off x="7570716" y="3207371"/>
            <a:ext cx="880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Πεδίο </a:t>
            </a:r>
            <a:r>
              <a:rPr lang="en-US" dirty="0"/>
              <a:t>s</a:t>
            </a:r>
            <a:endParaRPr lang="el-GR" dirty="0"/>
          </a:p>
        </p:txBody>
      </p:sp>
      <p:sp>
        <p:nvSpPr>
          <p:cNvPr id="21" name="Βέλος: Καμπύλο προς τα αριστερά 20">
            <a:extLst>
              <a:ext uri="{FF2B5EF4-FFF2-40B4-BE49-F238E27FC236}">
                <a16:creationId xmlns:a16="http://schemas.microsoft.com/office/drawing/2014/main" id="{DD0696A6-1A67-4AAD-B5D8-842DCECCC802}"/>
              </a:ext>
            </a:extLst>
          </p:cNvPr>
          <p:cNvSpPr/>
          <p:nvPr/>
        </p:nvSpPr>
        <p:spPr>
          <a:xfrm rot="16200000">
            <a:off x="6271470" y="811103"/>
            <a:ext cx="645063" cy="4820371"/>
          </a:xfrm>
          <a:prstGeom prst="curvedLeftArrow">
            <a:avLst>
              <a:gd name="adj1" fmla="val 25000"/>
              <a:gd name="adj2" fmla="val 83125"/>
              <a:gd name="adj3" fmla="val 25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8E8DCAF-D701-4EED-8249-B29CF720161B}"/>
              </a:ext>
            </a:extLst>
          </p:cNvPr>
          <p:cNvSpPr txBox="1"/>
          <p:nvPr/>
        </p:nvSpPr>
        <p:spPr>
          <a:xfrm>
            <a:off x="1174460" y="6182686"/>
            <a:ext cx="1010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/>
              <a:t>Σχήμα  1</a:t>
            </a:r>
          </a:p>
        </p:txBody>
      </p:sp>
    </p:spTree>
    <p:extLst>
      <p:ext uri="{BB962C8B-B14F-4D97-AF65-F5344CB8AC3E}">
        <p14:creationId xmlns:p14="http://schemas.microsoft.com/office/powerpoint/2010/main" val="3031142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CD199A-E361-4236-9387-DF09DBF8568A}"/>
                  </a:ext>
                </a:extLst>
              </p:cNvPr>
              <p:cNvSpPr txBox="1"/>
              <p:nvPr/>
            </p:nvSpPr>
            <p:spPr>
              <a:xfrm>
                <a:off x="109057" y="75501"/>
                <a:ext cx="11954312" cy="6790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u="sng" dirty="0"/>
                  <a:t>Πόλοι, μηδενικά και κέρδος συστήματος και πρακτική σημασία </a:t>
                </a:r>
                <a:endParaRPr lang="el-GR" dirty="0"/>
              </a:p>
              <a:p>
                <a:endParaRPr lang="el-GR" dirty="0"/>
              </a:p>
              <a:p>
                <a:pPr lvl="0" fontAlgn="base"/>
                <a:r>
                  <a:rPr lang="el-GR" dirty="0"/>
                  <a:t>Ονομάζουμε </a:t>
                </a:r>
                <a:r>
                  <a:rPr lang="el-GR" b="1" dirty="0"/>
                  <a:t>Κέρδος</a:t>
                </a:r>
                <a:r>
                  <a:rPr lang="el-GR" dirty="0"/>
                  <a:t> ή απολαβή τον σταθερό αριθμό στον οποίο τείνει η συνάρτηση μεταφοράς όταν </a:t>
                </a:r>
                <a:r>
                  <a:rPr lang="el-GR" b="1" dirty="0"/>
                  <a:t>S</a:t>
                </a:r>
                <a14:m>
                  <m:oMath xmlns:m="http://schemas.openxmlformats.org/officeDocument/2006/math">
                    <m:r>
                      <a:rPr lang="el-GR" b="1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l-GR" b="1" i="1">
                        <a:latin typeface="Cambria Math" panose="02040503050406030204" pitchFamily="18" charset="0"/>
                      </a:rPr>
                      <m:t>𝟎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l-GR" dirty="0"/>
                  <a:t> Το κέρδος μας δίνει μια εικόνα της μόνιμης κατάστασης του συστήματος και εκφράζει την μόνιμη τιμή της εξόδου προς τη μόνιμη τιμή της εισόδου. </a:t>
                </a:r>
              </a:p>
              <a:p>
                <a:pPr lvl="0" fontAlgn="base"/>
                <a:endParaRPr lang="el-GR" dirty="0"/>
              </a:p>
              <a:p>
                <a:pPr lvl="0" fontAlgn="base"/>
                <a:r>
                  <a:rPr lang="el-GR" dirty="0"/>
                  <a:t>Ονομάζουμε </a:t>
                </a:r>
                <a:r>
                  <a:rPr lang="el-GR" b="1" dirty="0"/>
                  <a:t>πόλους του συστήματος</a:t>
                </a:r>
                <a:r>
                  <a:rPr lang="el-GR" dirty="0"/>
                  <a:t>,  τις ρίζες του </a:t>
                </a:r>
                <a:r>
                  <a:rPr lang="el-GR" dirty="0" err="1"/>
                  <a:t>παρανομαστή</a:t>
                </a:r>
                <a:r>
                  <a:rPr lang="el-GR" dirty="0"/>
                  <a:t>, δηλαδή αν θέσουμε όπου S τις τιμές των πόλων η Συνάρτηση Μεταφοράς </a:t>
                </a:r>
                <a:r>
                  <a:rPr lang="el-GR" dirty="0" err="1"/>
                  <a:t>απειρίζεται</a:t>
                </a:r>
                <a:r>
                  <a:rPr lang="el-GR" dirty="0"/>
                  <a:t>. </a:t>
                </a:r>
              </a:p>
              <a:p>
                <a:pPr lvl="0" fontAlgn="base"/>
                <a:endParaRPr lang="el-GR" dirty="0"/>
              </a:p>
              <a:p>
                <a:pPr lvl="0" fontAlgn="base"/>
                <a:r>
                  <a:rPr lang="el-GR" dirty="0"/>
                  <a:t>Ονομάζουμε </a:t>
                </a:r>
                <a:r>
                  <a:rPr lang="el-GR" b="1" dirty="0"/>
                  <a:t>μηδενικά του συστήματος</a:t>
                </a:r>
                <a:r>
                  <a:rPr lang="el-GR" dirty="0"/>
                  <a:t>, τις ρίζες του αριθμητή, δηλαδή αν θέσουμε όπου S τις τιμές των μηδενικών η Συνάρτηση Μεταφοράς μηδενίζεται. </a:t>
                </a:r>
              </a:p>
              <a:p>
                <a:pPr lvl="0" fontAlgn="base"/>
                <a:endParaRPr lang="el-GR" dirty="0"/>
              </a:p>
              <a:p>
                <a:r>
                  <a:rPr lang="el-GR" b="1" u="sng" dirty="0"/>
                  <a:t>Οι πόλοι καθορίζουν την μεταβατική κατάσταση του συστήματος</a:t>
                </a:r>
                <a:r>
                  <a:rPr lang="el-GR" dirty="0"/>
                  <a:t>. Το πραγματικό μέρος των πόλων μας δείχνει την απόσβεση ενώ το φανταστικό την συχνότητα των ταλαντώσεων.</a:t>
                </a:r>
              </a:p>
              <a:p>
                <a:r>
                  <a:rPr lang="el-GR" b="1" i="1" u="sng" dirty="0"/>
                  <a:t>Παραδείγματα:</a:t>
                </a:r>
                <a:r>
                  <a:rPr lang="el-GR" b="1" i="1" dirty="0"/>
                  <a:t> </a:t>
                </a:r>
              </a:p>
              <a:p>
                <a:pPr lvl="0" fontAlgn="base"/>
                <a:r>
                  <a:rPr lang="el-GR" dirty="0"/>
                  <a:t>Συνάρτηση μεταφοράς :</a:t>
                </a:r>
                <a:r>
                  <a:rPr lang="el-GR" i="1" dirty="0"/>
                  <a:t>H(</a:t>
                </a:r>
                <a:r>
                  <a:rPr lang="en-US" i="1" dirty="0"/>
                  <a:t>s</a:t>
                </a:r>
                <a:r>
                  <a:rPr lang="el-GR" i="1" dirty="0"/>
                  <a:t>)</a:t>
                </a:r>
                <a:r>
                  <a:rPr lang="el-GR" dirty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5</m:t>
                        </m:r>
                        <m:d>
                          <m:d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+7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d>
                        <m:d>
                          <m:d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+5</m:t>
                            </m:r>
                          </m:e>
                        </m:d>
                      </m:den>
                    </m:f>
                  </m:oMath>
                </a14:m>
                <a:endParaRPr lang="el-GR" dirty="0"/>
              </a:p>
              <a:p>
                <a:pPr lvl="0" fontAlgn="base"/>
                <a:r>
                  <a:rPr lang="el-GR" dirty="0"/>
                  <a:t>	</a:t>
                </a:r>
              </a:p>
              <a:p>
                <a:r>
                  <a:rPr lang="el-GR" b="1" i="1" u="sng" dirty="0"/>
                  <a:t>Κέρδος</a:t>
                </a:r>
                <a:r>
                  <a:rPr lang="el-GR" dirty="0"/>
                  <a:t>: Βάζουμε όπου s=0 και έχουμε: </a:t>
                </a:r>
                <a:r>
                  <a:rPr lang="en-US" dirty="0"/>
                  <a:t>K</a:t>
                </a:r>
                <a:r>
                  <a:rPr lang="el-GR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5∙7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(+2)∙</m:t>
                        </m:r>
                        <m:d>
                          <m:d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+5</m:t>
                            </m:r>
                          </m:e>
                        </m:d>
                      </m:den>
                    </m:f>
                    <m:r>
                      <a:rPr lang="el-G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35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l-G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l-GR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l-GR" b="1" i="1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el-GR" b="1" dirty="0"/>
              </a:p>
              <a:p>
                <a:r>
                  <a:rPr lang="el-GR" dirty="0"/>
                  <a:t> </a:t>
                </a:r>
              </a:p>
              <a:p>
                <a:r>
                  <a:rPr lang="el-GR" b="1" i="1" u="sng" dirty="0"/>
                  <a:t>Μηδενικά </a:t>
                </a:r>
                <a:r>
                  <a:rPr lang="el-GR" dirty="0"/>
                  <a:t>είναι οι ρίζες του αριθμητή: </a:t>
                </a:r>
                <a:r>
                  <a:rPr lang="el-GR" b="1" dirty="0"/>
                  <a:t>-7</a:t>
                </a:r>
                <a:r>
                  <a:rPr lang="el-GR" dirty="0"/>
                  <a:t> </a:t>
                </a:r>
              </a:p>
              <a:p>
                <a:endParaRPr lang="el-GR" dirty="0"/>
              </a:p>
              <a:p>
                <a:r>
                  <a:rPr lang="el-GR" b="1" i="1" u="sng" dirty="0"/>
                  <a:t>Πόλοι</a:t>
                </a:r>
                <a:r>
                  <a:rPr lang="el-GR" dirty="0"/>
                  <a:t> είναι οι ρίζες του </a:t>
                </a:r>
                <a:r>
                  <a:rPr lang="el-GR" dirty="0" err="1"/>
                  <a:t>παρανομαστή</a:t>
                </a:r>
                <a:r>
                  <a:rPr lang="el-GR" dirty="0"/>
                  <a:t>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b="1" i="1">
                            <a:latin typeface="Cambria Math" panose="02040503050406030204" pitchFamily="18" charset="0"/>
                          </a:rPr>
                          <m:t>𝝆</m:t>
                        </m:r>
                      </m:e>
                      <m:sub>
                        <m:r>
                          <a:rPr lang="el-GR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l-GR" b="1" dirty="0"/>
                  <a:t>= - 2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b="1" i="1">
                            <a:latin typeface="Cambria Math" panose="02040503050406030204" pitchFamily="18" charset="0"/>
                          </a:rPr>
                          <m:t>𝝆</m:t>
                        </m:r>
                      </m:e>
                      <m:sub>
                        <m:r>
                          <a:rPr lang="el-GR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l-GR" b="1" dirty="0"/>
                  <a:t>= - 5 </a:t>
                </a:r>
                <a:endParaRPr lang="el-G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CD199A-E361-4236-9387-DF09DBF856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57" y="75501"/>
                <a:ext cx="11954312" cy="6790577"/>
              </a:xfrm>
              <a:prstGeom prst="rect">
                <a:avLst/>
              </a:prstGeom>
              <a:blipFill>
                <a:blip r:embed="rId2"/>
                <a:stretch>
                  <a:fillRect l="-459" t="-44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6999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0AF5521-FA29-47DD-8526-6EB7E90B60AA}"/>
                  </a:ext>
                </a:extLst>
              </p:cNvPr>
              <p:cNvSpPr txBox="1"/>
              <p:nvPr/>
            </p:nvSpPr>
            <p:spPr>
              <a:xfrm>
                <a:off x="110455" y="-26136"/>
                <a:ext cx="11971090" cy="30789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u="sng" dirty="0"/>
                  <a:t>Χρονική απόκριση συστημάτων πρώτου βαθμού </a:t>
                </a:r>
                <a:endParaRPr lang="el-GR" dirty="0"/>
              </a:p>
              <a:p>
                <a:r>
                  <a:rPr lang="el-GR" dirty="0"/>
                  <a:t> </a:t>
                </a:r>
              </a:p>
              <a:p>
                <a:r>
                  <a:rPr lang="el-GR" dirty="0"/>
                  <a:t>Ας ξεκινήσουμε να δούμε την απόκριση του συστήματος με συνάρτηση μεταφοράς την </a:t>
                </a:r>
              </a:p>
              <a:p>
                <a:r>
                  <a:rPr lang="en-US" dirty="0"/>
                  <a:t>H</a:t>
                </a:r>
                <a:r>
                  <a:rPr lang="el-GR" dirty="0"/>
                  <a:t>(</a:t>
                </a:r>
                <a:r>
                  <a:rPr lang="en-US" dirty="0"/>
                  <a:t>s</a:t>
                </a:r>
                <a:r>
                  <a:rPr lang="el-GR" dirty="0"/>
                  <a:t>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el-GR" dirty="0"/>
              </a:p>
              <a:p>
                <a:r>
                  <a:rPr lang="el-GR" dirty="0"/>
                  <a:t> </a:t>
                </a:r>
              </a:p>
              <a:p>
                <a:r>
                  <a:rPr lang="el-GR" dirty="0"/>
                  <a:t>Η παραπάνω συνάρτηση έχει  Κέρδος:1,  πόλος : -1/2  και μηδενικά δεν έχει:</a:t>
                </a:r>
              </a:p>
              <a:p>
                <a:r>
                  <a:rPr lang="el-GR" dirty="0"/>
                  <a:t> </a:t>
                </a:r>
              </a:p>
              <a:p>
                <a:r>
                  <a:rPr lang="el-GR" dirty="0"/>
                  <a:t>Η απόκριση σαν μαθηματική έκφραση και σαν εικόνα δίνεται παρακάτω: </a:t>
                </a:r>
              </a:p>
              <a:p>
                <a:r>
                  <a:rPr lang="el-GR" dirty="0"/>
                  <a:t> </a:t>
                </a:r>
              </a:p>
              <a:p>
                <a:r>
                  <a:rPr lang="el-GR" dirty="0"/>
                  <a:t> 	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l-GR" i="1">
                        <a:latin typeface="Cambria Math" panose="02040503050406030204" pitchFamily="18" charset="0"/>
                      </a:rPr>
                      <m:t>=1−</m:t>
                    </m:r>
                    <m:sSup>
                      <m:sSup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l-GR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l-GR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l-GR" i="1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el-GR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0AF5521-FA29-47DD-8526-6EB7E90B60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55" y="-26136"/>
                <a:ext cx="11971090" cy="3078984"/>
              </a:xfrm>
              <a:prstGeom prst="rect">
                <a:avLst/>
              </a:prstGeom>
              <a:blipFill>
                <a:blip r:embed="rId2"/>
                <a:stretch>
                  <a:fillRect l="-407" t="-118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73074">
            <a:extLst>
              <a:ext uri="{FF2B5EF4-FFF2-40B4-BE49-F238E27FC236}">
                <a16:creationId xmlns:a16="http://schemas.microsoft.com/office/drawing/2014/main" id="{97341D6C-2E02-4A14-AC92-57FB03DA2B28}"/>
              </a:ext>
            </a:extLst>
          </p:cNvPr>
          <p:cNvGrpSpPr/>
          <p:nvPr/>
        </p:nvGrpSpPr>
        <p:grpSpPr>
          <a:xfrm>
            <a:off x="289392" y="3062293"/>
            <a:ext cx="4273908" cy="3220073"/>
            <a:chOff x="0" y="0"/>
            <a:chExt cx="4123015" cy="2999824"/>
          </a:xfrm>
        </p:grpSpPr>
        <p:sp>
          <p:nvSpPr>
            <p:cNvPr id="4" name="Rectangle 2140">
              <a:extLst>
                <a:ext uri="{FF2B5EF4-FFF2-40B4-BE49-F238E27FC236}">
                  <a16:creationId xmlns:a16="http://schemas.microsoft.com/office/drawing/2014/main" id="{2F6FEC4D-C621-48D9-AE56-7E06ED7DAFBE}"/>
                </a:ext>
              </a:extLst>
            </p:cNvPr>
            <p:cNvSpPr/>
            <p:nvPr/>
          </p:nvSpPr>
          <p:spPr>
            <a:xfrm>
              <a:off x="3839455" y="59044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Rectangle 2141">
              <a:extLst>
                <a:ext uri="{FF2B5EF4-FFF2-40B4-BE49-F238E27FC236}">
                  <a16:creationId xmlns:a16="http://schemas.microsoft.com/office/drawing/2014/main" id="{BD41FB72-A74E-4CC3-A3E7-2E7D525AB2D5}"/>
                </a:ext>
              </a:extLst>
            </p:cNvPr>
            <p:cNvSpPr/>
            <p:nvPr/>
          </p:nvSpPr>
          <p:spPr>
            <a:xfrm>
              <a:off x="3839455" y="299836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Rectangle 2142">
              <a:extLst>
                <a:ext uri="{FF2B5EF4-FFF2-40B4-BE49-F238E27FC236}">
                  <a16:creationId xmlns:a16="http://schemas.microsoft.com/office/drawing/2014/main" id="{474B0197-A32D-4583-865E-AE147D88F2BE}"/>
                </a:ext>
              </a:extLst>
            </p:cNvPr>
            <p:cNvSpPr/>
            <p:nvPr/>
          </p:nvSpPr>
          <p:spPr>
            <a:xfrm>
              <a:off x="3839455" y="540627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Rectangle 2143">
              <a:extLst>
                <a:ext uri="{FF2B5EF4-FFF2-40B4-BE49-F238E27FC236}">
                  <a16:creationId xmlns:a16="http://schemas.microsoft.com/office/drawing/2014/main" id="{7B690DA8-E639-4D00-90E1-BEF48F034162}"/>
                </a:ext>
              </a:extLst>
            </p:cNvPr>
            <p:cNvSpPr/>
            <p:nvPr/>
          </p:nvSpPr>
          <p:spPr>
            <a:xfrm>
              <a:off x="3839455" y="781420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Rectangle 2144">
              <a:extLst>
                <a:ext uri="{FF2B5EF4-FFF2-40B4-BE49-F238E27FC236}">
                  <a16:creationId xmlns:a16="http://schemas.microsoft.com/office/drawing/2014/main" id="{6744C61A-8AF2-44D3-8A9D-C57A3A74D383}"/>
                </a:ext>
              </a:extLst>
            </p:cNvPr>
            <p:cNvSpPr/>
            <p:nvPr/>
          </p:nvSpPr>
          <p:spPr>
            <a:xfrm>
              <a:off x="3839455" y="1022212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Rectangle 2145">
              <a:extLst>
                <a:ext uri="{FF2B5EF4-FFF2-40B4-BE49-F238E27FC236}">
                  <a16:creationId xmlns:a16="http://schemas.microsoft.com/office/drawing/2014/main" id="{54B60992-56F6-4B2A-9290-D0B9DC2F2B26}"/>
                </a:ext>
              </a:extLst>
            </p:cNvPr>
            <p:cNvSpPr/>
            <p:nvPr/>
          </p:nvSpPr>
          <p:spPr>
            <a:xfrm>
              <a:off x="3839455" y="1263004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Rectangle 2146">
              <a:extLst>
                <a:ext uri="{FF2B5EF4-FFF2-40B4-BE49-F238E27FC236}">
                  <a16:creationId xmlns:a16="http://schemas.microsoft.com/office/drawing/2014/main" id="{09A0CF69-04E9-45D9-87DC-7D3ECA6CD7E5}"/>
                </a:ext>
              </a:extLst>
            </p:cNvPr>
            <p:cNvSpPr/>
            <p:nvPr/>
          </p:nvSpPr>
          <p:spPr>
            <a:xfrm>
              <a:off x="3839455" y="1504050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Rectangle 2147">
              <a:extLst>
                <a:ext uri="{FF2B5EF4-FFF2-40B4-BE49-F238E27FC236}">
                  <a16:creationId xmlns:a16="http://schemas.microsoft.com/office/drawing/2014/main" id="{289055B1-9663-4CD2-95CB-F373E33CD3B9}"/>
                </a:ext>
              </a:extLst>
            </p:cNvPr>
            <p:cNvSpPr/>
            <p:nvPr/>
          </p:nvSpPr>
          <p:spPr>
            <a:xfrm>
              <a:off x="3839455" y="1744842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Rectangle 2148">
              <a:extLst>
                <a:ext uri="{FF2B5EF4-FFF2-40B4-BE49-F238E27FC236}">
                  <a16:creationId xmlns:a16="http://schemas.microsoft.com/office/drawing/2014/main" id="{EEA22FF9-0199-487B-BE91-23C1F23AF9F4}"/>
                </a:ext>
              </a:extLst>
            </p:cNvPr>
            <p:cNvSpPr/>
            <p:nvPr/>
          </p:nvSpPr>
          <p:spPr>
            <a:xfrm>
              <a:off x="3839455" y="1985634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Rectangle 2149">
              <a:extLst>
                <a:ext uri="{FF2B5EF4-FFF2-40B4-BE49-F238E27FC236}">
                  <a16:creationId xmlns:a16="http://schemas.microsoft.com/office/drawing/2014/main" id="{07F6EAEE-5C7D-4841-A898-9CC77B7CB83C}"/>
                </a:ext>
              </a:extLst>
            </p:cNvPr>
            <p:cNvSpPr/>
            <p:nvPr/>
          </p:nvSpPr>
          <p:spPr>
            <a:xfrm>
              <a:off x="3839455" y="2227950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Rectangle 2150">
              <a:extLst>
                <a:ext uri="{FF2B5EF4-FFF2-40B4-BE49-F238E27FC236}">
                  <a16:creationId xmlns:a16="http://schemas.microsoft.com/office/drawing/2014/main" id="{90F96047-8BDE-45CE-A6F2-C244FACC9662}"/>
                </a:ext>
              </a:extLst>
            </p:cNvPr>
            <p:cNvSpPr/>
            <p:nvPr/>
          </p:nvSpPr>
          <p:spPr>
            <a:xfrm>
              <a:off x="3839455" y="2468742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Rectangle 2151">
              <a:extLst>
                <a:ext uri="{FF2B5EF4-FFF2-40B4-BE49-F238E27FC236}">
                  <a16:creationId xmlns:a16="http://schemas.microsoft.com/office/drawing/2014/main" id="{0F9843BB-946D-49C4-8114-453AEE6F5810}"/>
                </a:ext>
              </a:extLst>
            </p:cNvPr>
            <p:cNvSpPr/>
            <p:nvPr/>
          </p:nvSpPr>
          <p:spPr>
            <a:xfrm>
              <a:off x="3839455" y="2709534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Shape 2196">
              <a:extLst>
                <a:ext uri="{FF2B5EF4-FFF2-40B4-BE49-F238E27FC236}">
                  <a16:creationId xmlns:a16="http://schemas.microsoft.com/office/drawing/2014/main" id="{3C83A90F-DB1A-4522-8CA4-5CD60E42CF22}"/>
                </a:ext>
              </a:extLst>
            </p:cNvPr>
            <p:cNvSpPr/>
            <p:nvPr/>
          </p:nvSpPr>
          <p:spPr>
            <a:xfrm>
              <a:off x="144068" y="113487"/>
              <a:ext cx="3105830" cy="0"/>
            </a:xfrm>
            <a:custGeom>
              <a:avLst/>
              <a:gdLst/>
              <a:ahLst/>
              <a:cxnLst/>
              <a:rect l="0" t="0" r="0" b="0"/>
              <a:pathLst>
                <a:path w="3105830">
                  <a:moveTo>
                    <a:pt x="0" y="0"/>
                  </a:moveTo>
                  <a:lnTo>
                    <a:pt x="310583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7" name="Shape 2197">
              <a:extLst>
                <a:ext uri="{FF2B5EF4-FFF2-40B4-BE49-F238E27FC236}">
                  <a16:creationId xmlns:a16="http://schemas.microsoft.com/office/drawing/2014/main" id="{FA3038BE-92AB-4B82-8019-80AB6F301060}"/>
                </a:ext>
              </a:extLst>
            </p:cNvPr>
            <p:cNvSpPr/>
            <p:nvPr/>
          </p:nvSpPr>
          <p:spPr>
            <a:xfrm>
              <a:off x="3250585" y="113487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8" name="Shape 2198">
              <a:extLst>
                <a:ext uri="{FF2B5EF4-FFF2-40B4-BE49-F238E27FC236}">
                  <a16:creationId xmlns:a16="http://schemas.microsoft.com/office/drawing/2014/main" id="{D9D36903-F292-450B-8560-EB5DFF179626}"/>
                </a:ext>
              </a:extLst>
            </p:cNvPr>
            <p:cNvSpPr/>
            <p:nvPr/>
          </p:nvSpPr>
          <p:spPr>
            <a:xfrm>
              <a:off x="144068" y="2485989"/>
              <a:ext cx="3105830" cy="0"/>
            </a:xfrm>
            <a:custGeom>
              <a:avLst/>
              <a:gdLst/>
              <a:ahLst/>
              <a:cxnLst/>
              <a:rect l="0" t="0" r="0" b="0"/>
              <a:pathLst>
                <a:path w="3105830">
                  <a:moveTo>
                    <a:pt x="0" y="0"/>
                  </a:moveTo>
                  <a:lnTo>
                    <a:pt x="310583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Shape 2199">
              <a:extLst>
                <a:ext uri="{FF2B5EF4-FFF2-40B4-BE49-F238E27FC236}">
                  <a16:creationId xmlns:a16="http://schemas.microsoft.com/office/drawing/2014/main" id="{01CE5729-3544-4E99-9EB0-34E85ED0C3D1}"/>
                </a:ext>
              </a:extLst>
            </p:cNvPr>
            <p:cNvSpPr/>
            <p:nvPr/>
          </p:nvSpPr>
          <p:spPr>
            <a:xfrm>
              <a:off x="3250585" y="2485989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Shape 2200">
              <a:extLst>
                <a:ext uri="{FF2B5EF4-FFF2-40B4-BE49-F238E27FC236}">
                  <a16:creationId xmlns:a16="http://schemas.microsoft.com/office/drawing/2014/main" id="{509F5609-302B-4FBD-81B1-43D9ACCDD2B7}"/>
                </a:ext>
              </a:extLst>
            </p:cNvPr>
            <p:cNvSpPr/>
            <p:nvPr/>
          </p:nvSpPr>
          <p:spPr>
            <a:xfrm>
              <a:off x="3250585" y="114175"/>
              <a:ext cx="0" cy="2371814"/>
            </a:xfrm>
            <a:custGeom>
              <a:avLst/>
              <a:gdLst/>
              <a:ahLst/>
              <a:cxnLst/>
              <a:rect l="0" t="0" r="0" b="0"/>
              <a:pathLst>
                <a:path h="2371814">
                  <a:moveTo>
                    <a:pt x="0" y="2371814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1" name="Shape 2201">
              <a:extLst>
                <a:ext uri="{FF2B5EF4-FFF2-40B4-BE49-F238E27FC236}">
                  <a16:creationId xmlns:a16="http://schemas.microsoft.com/office/drawing/2014/main" id="{47E771FF-707E-4800-8EF3-22FFB97AC3F3}"/>
                </a:ext>
              </a:extLst>
            </p:cNvPr>
            <p:cNvSpPr/>
            <p:nvPr/>
          </p:nvSpPr>
          <p:spPr>
            <a:xfrm>
              <a:off x="3250585" y="113487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2" name="Shape 2202">
              <a:extLst>
                <a:ext uri="{FF2B5EF4-FFF2-40B4-BE49-F238E27FC236}">
                  <a16:creationId xmlns:a16="http://schemas.microsoft.com/office/drawing/2014/main" id="{BB37D9D0-AE2F-4178-857F-CB65E1A13364}"/>
                </a:ext>
              </a:extLst>
            </p:cNvPr>
            <p:cNvSpPr/>
            <p:nvPr/>
          </p:nvSpPr>
          <p:spPr>
            <a:xfrm>
              <a:off x="144068" y="114175"/>
              <a:ext cx="0" cy="2371814"/>
            </a:xfrm>
            <a:custGeom>
              <a:avLst/>
              <a:gdLst/>
              <a:ahLst/>
              <a:cxnLst/>
              <a:rect l="0" t="0" r="0" b="0"/>
              <a:pathLst>
                <a:path h="2371814">
                  <a:moveTo>
                    <a:pt x="0" y="2371814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3" name="Shape 2203">
              <a:extLst>
                <a:ext uri="{FF2B5EF4-FFF2-40B4-BE49-F238E27FC236}">
                  <a16:creationId xmlns:a16="http://schemas.microsoft.com/office/drawing/2014/main" id="{00E992FC-4087-431E-8D79-5E332C93B5FB}"/>
                </a:ext>
              </a:extLst>
            </p:cNvPr>
            <p:cNvSpPr/>
            <p:nvPr/>
          </p:nvSpPr>
          <p:spPr>
            <a:xfrm>
              <a:off x="144068" y="113487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4" name="Shape 2204">
              <a:extLst>
                <a:ext uri="{FF2B5EF4-FFF2-40B4-BE49-F238E27FC236}">
                  <a16:creationId xmlns:a16="http://schemas.microsoft.com/office/drawing/2014/main" id="{3BCA6A6B-ACA8-43AC-AC2F-8CBABE6E4028}"/>
                </a:ext>
              </a:extLst>
            </p:cNvPr>
            <p:cNvSpPr/>
            <p:nvPr/>
          </p:nvSpPr>
          <p:spPr>
            <a:xfrm>
              <a:off x="144068" y="2485989"/>
              <a:ext cx="3105830" cy="0"/>
            </a:xfrm>
            <a:custGeom>
              <a:avLst/>
              <a:gdLst/>
              <a:ahLst/>
              <a:cxnLst/>
              <a:rect l="0" t="0" r="0" b="0"/>
              <a:pathLst>
                <a:path w="3105830">
                  <a:moveTo>
                    <a:pt x="0" y="0"/>
                  </a:moveTo>
                  <a:lnTo>
                    <a:pt x="310583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5" name="Shape 2205">
              <a:extLst>
                <a:ext uri="{FF2B5EF4-FFF2-40B4-BE49-F238E27FC236}">
                  <a16:creationId xmlns:a16="http://schemas.microsoft.com/office/drawing/2014/main" id="{7AED056B-4182-47AF-A47F-CB159B5AB2F9}"/>
                </a:ext>
              </a:extLst>
            </p:cNvPr>
            <p:cNvSpPr/>
            <p:nvPr/>
          </p:nvSpPr>
          <p:spPr>
            <a:xfrm>
              <a:off x="3250585" y="2485989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6" name="Shape 2206">
              <a:extLst>
                <a:ext uri="{FF2B5EF4-FFF2-40B4-BE49-F238E27FC236}">
                  <a16:creationId xmlns:a16="http://schemas.microsoft.com/office/drawing/2014/main" id="{E2F67525-95BA-4BE9-A4E0-6A072F3AB20F}"/>
                </a:ext>
              </a:extLst>
            </p:cNvPr>
            <p:cNvSpPr/>
            <p:nvPr/>
          </p:nvSpPr>
          <p:spPr>
            <a:xfrm>
              <a:off x="144068" y="114175"/>
              <a:ext cx="0" cy="2371814"/>
            </a:xfrm>
            <a:custGeom>
              <a:avLst/>
              <a:gdLst/>
              <a:ahLst/>
              <a:cxnLst/>
              <a:rect l="0" t="0" r="0" b="0"/>
              <a:pathLst>
                <a:path h="2371814">
                  <a:moveTo>
                    <a:pt x="0" y="2371814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7" name="Shape 2207">
              <a:extLst>
                <a:ext uri="{FF2B5EF4-FFF2-40B4-BE49-F238E27FC236}">
                  <a16:creationId xmlns:a16="http://schemas.microsoft.com/office/drawing/2014/main" id="{DAC86656-B61D-49A8-A8E9-CE217CA90260}"/>
                </a:ext>
              </a:extLst>
            </p:cNvPr>
            <p:cNvSpPr/>
            <p:nvPr/>
          </p:nvSpPr>
          <p:spPr>
            <a:xfrm>
              <a:off x="144068" y="113487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8" name="Shape 2208">
              <a:extLst>
                <a:ext uri="{FF2B5EF4-FFF2-40B4-BE49-F238E27FC236}">
                  <a16:creationId xmlns:a16="http://schemas.microsoft.com/office/drawing/2014/main" id="{5A3D4D15-8EAD-4D33-9957-FEC1DCF52651}"/>
                </a:ext>
              </a:extLst>
            </p:cNvPr>
            <p:cNvSpPr/>
            <p:nvPr/>
          </p:nvSpPr>
          <p:spPr>
            <a:xfrm>
              <a:off x="144068" y="2449986"/>
              <a:ext cx="0" cy="36002"/>
            </a:xfrm>
            <a:custGeom>
              <a:avLst/>
              <a:gdLst/>
              <a:ahLst/>
              <a:cxnLst/>
              <a:rect l="0" t="0" r="0" b="0"/>
              <a:pathLst>
                <a:path h="36002">
                  <a:moveTo>
                    <a:pt x="0" y="36002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9" name="Shape 2209">
              <a:extLst>
                <a:ext uri="{FF2B5EF4-FFF2-40B4-BE49-F238E27FC236}">
                  <a16:creationId xmlns:a16="http://schemas.microsoft.com/office/drawing/2014/main" id="{6C3846D6-7F67-4C44-888F-A32A43F22063}"/>
                </a:ext>
              </a:extLst>
            </p:cNvPr>
            <p:cNvSpPr/>
            <p:nvPr/>
          </p:nvSpPr>
          <p:spPr>
            <a:xfrm>
              <a:off x="144068" y="2449260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0" name="Shape 2210">
              <a:extLst>
                <a:ext uri="{FF2B5EF4-FFF2-40B4-BE49-F238E27FC236}">
                  <a16:creationId xmlns:a16="http://schemas.microsoft.com/office/drawing/2014/main" id="{128707F0-4096-4C0D-85CD-3A07FEB9D024}"/>
                </a:ext>
              </a:extLst>
            </p:cNvPr>
            <p:cNvSpPr/>
            <p:nvPr/>
          </p:nvSpPr>
          <p:spPr>
            <a:xfrm>
              <a:off x="144068" y="113487"/>
              <a:ext cx="0" cy="28775"/>
            </a:xfrm>
            <a:custGeom>
              <a:avLst/>
              <a:gdLst/>
              <a:ahLst/>
              <a:cxnLst/>
              <a:rect l="0" t="0" r="0" b="0"/>
              <a:pathLst>
                <a:path h="28775">
                  <a:moveTo>
                    <a:pt x="0" y="0"/>
                  </a:moveTo>
                  <a:lnTo>
                    <a:pt x="0" y="28775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1" name="Shape 2211">
              <a:extLst>
                <a:ext uri="{FF2B5EF4-FFF2-40B4-BE49-F238E27FC236}">
                  <a16:creationId xmlns:a16="http://schemas.microsoft.com/office/drawing/2014/main" id="{0F9968AD-E10D-42CA-92F6-82B4C5BCA426}"/>
                </a:ext>
              </a:extLst>
            </p:cNvPr>
            <p:cNvSpPr/>
            <p:nvPr/>
          </p:nvSpPr>
          <p:spPr>
            <a:xfrm>
              <a:off x="144068" y="142949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2" name="Rectangle 2212">
              <a:extLst>
                <a:ext uri="{FF2B5EF4-FFF2-40B4-BE49-F238E27FC236}">
                  <a16:creationId xmlns:a16="http://schemas.microsoft.com/office/drawing/2014/main" id="{7F7FA403-5168-4B7C-A3AB-6D1E1BA3C2EB}"/>
                </a:ext>
              </a:extLst>
            </p:cNvPr>
            <p:cNvSpPr/>
            <p:nvPr/>
          </p:nvSpPr>
          <p:spPr>
            <a:xfrm>
              <a:off x="117722" y="2503587"/>
              <a:ext cx="59879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Shape 2213">
              <a:extLst>
                <a:ext uri="{FF2B5EF4-FFF2-40B4-BE49-F238E27FC236}">
                  <a16:creationId xmlns:a16="http://schemas.microsoft.com/office/drawing/2014/main" id="{9F67CD45-FA60-4611-97F0-62BE55A8E8A8}"/>
                </a:ext>
              </a:extLst>
            </p:cNvPr>
            <p:cNvSpPr/>
            <p:nvPr/>
          </p:nvSpPr>
          <p:spPr>
            <a:xfrm>
              <a:off x="659602" y="2449986"/>
              <a:ext cx="0" cy="36002"/>
            </a:xfrm>
            <a:custGeom>
              <a:avLst/>
              <a:gdLst/>
              <a:ahLst/>
              <a:cxnLst/>
              <a:rect l="0" t="0" r="0" b="0"/>
              <a:pathLst>
                <a:path h="36002">
                  <a:moveTo>
                    <a:pt x="0" y="36002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4" name="Shape 2214">
              <a:extLst>
                <a:ext uri="{FF2B5EF4-FFF2-40B4-BE49-F238E27FC236}">
                  <a16:creationId xmlns:a16="http://schemas.microsoft.com/office/drawing/2014/main" id="{4A50C1DE-E4AA-4840-9B00-F121EF839140}"/>
                </a:ext>
              </a:extLst>
            </p:cNvPr>
            <p:cNvSpPr/>
            <p:nvPr/>
          </p:nvSpPr>
          <p:spPr>
            <a:xfrm>
              <a:off x="659602" y="2449260"/>
              <a:ext cx="786" cy="0"/>
            </a:xfrm>
            <a:custGeom>
              <a:avLst/>
              <a:gdLst/>
              <a:ahLst/>
              <a:cxnLst/>
              <a:rect l="0" t="0" r="0" b="0"/>
              <a:pathLst>
                <a:path w="786">
                  <a:moveTo>
                    <a:pt x="0" y="0"/>
                  </a:moveTo>
                  <a:lnTo>
                    <a:pt x="786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5" name="Shape 2215">
              <a:extLst>
                <a:ext uri="{FF2B5EF4-FFF2-40B4-BE49-F238E27FC236}">
                  <a16:creationId xmlns:a16="http://schemas.microsoft.com/office/drawing/2014/main" id="{EBB995F3-355B-4C89-875D-40ED6F4C438A}"/>
                </a:ext>
              </a:extLst>
            </p:cNvPr>
            <p:cNvSpPr/>
            <p:nvPr/>
          </p:nvSpPr>
          <p:spPr>
            <a:xfrm>
              <a:off x="659602" y="113487"/>
              <a:ext cx="0" cy="28775"/>
            </a:xfrm>
            <a:custGeom>
              <a:avLst/>
              <a:gdLst/>
              <a:ahLst/>
              <a:cxnLst/>
              <a:rect l="0" t="0" r="0" b="0"/>
              <a:pathLst>
                <a:path h="28775">
                  <a:moveTo>
                    <a:pt x="0" y="0"/>
                  </a:moveTo>
                  <a:lnTo>
                    <a:pt x="0" y="28775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6" name="Shape 2216">
              <a:extLst>
                <a:ext uri="{FF2B5EF4-FFF2-40B4-BE49-F238E27FC236}">
                  <a16:creationId xmlns:a16="http://schemas.microsoft.com/office/drawing/2014/main" id="{CF5FEB77-E122-4B08-967D-44FB5EA04ED0}"/>
                </a:ext>
              </a:extLst>
            </p:cNvPr>
            <p:cNvSpPr/>
            <p:nvPr/>
          </p:nvSpPr>
          <p:spPr>
            <a:xfrm>
              <a:off x="659602" y="142949"/>
              <a:ext cx="786" cy="0"/>
            </a:xfrm>
            <a:custGeom>
              <a:avLst/>
              <a:gdLst/>
              <a:ahLst/>
              <a:cxnLst/>
              <a:rect l="0" t="0" r="0" b="0"/>
              <a:pathLst>
                <a:path w="786">
                  <a:moveTo>
                    <a:pt x="0" y="0"/>
                  </a:moveTo>
                  <a:lnTo>
                    <a:pt x="786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Rectangle 2217">
              <a:extLst>
                <a:ext uri="{FF2B5EF4-FFF2-40B4-BE49-F238E27FC236}">
                  <a16:creationId xmlns:a16="http://schemas.microsoft.com/office/drawing/2014/main" id="{6D8C47B3-D76B-4FED-AA61-7BE250C931E9}"/>
                </a:ext>
              </a:extLst>
            </p:cNvPr>
            <p:cNvSpPr/>
            <p:nvPr/>
          </p:nvSpPr>
          <p:spPr>
            <a:xfrm>
              <a:off x="633080" y="2503587"/>
              <a:ext cx="59879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Shape 2218">
              <a:extLst>
                <a:ext uri="{FF2B5EF4-FFF2-40B4-BE49-F238E27FC236}">
                  <a16:creationId xmlns:a16="http://schemas.microsoft.com/office/drawing/2014/main" id="{5FB37449-687B-4579-B306-534051D46AC7}"/>
                </a:ext>
              </a:extLst>
            </p:cNvPr>
            <p:cNvSpPr/>
            <p:nvPr/>
          </p:nvSpPr>
          <p:spPr>
            <a:xfrm>
              <a:off x="1174930" y="2449986"/>
              <a:ext cx="0" cy="36002"/>
            </a:xfrm>
            <a:custGeom>
              <a:avLst/>
              <a:gdLst/>
              <a:ahLst/>
              <a:cxnLst/>
              <a:rect l="0" t="0" r="0" b="0"/>
              <a:pathLst>
                <a:path h="36002">
                  <a:moveTo>
                    <a:pt x="0" y="36002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9" name="Shape 2219">
              <a:extLst>
                <a:ext uri="{FF2B5EF4-FFF2-40B4-BE49-F238E27FC236}">
                  <a16:creationId xmlns:a16="http://schemas.microsoft.com/office/drawing/2014/main" id="{6E77A596-73DA-4606-A088-B46E19726EB3}"/>
                </a:ext>
              </a:extLst>
            </p:cNvPr>
            <p:cNvSpPr/>
            <p:nvPr/>
          </p:nvSpPr>
          <p:spPr>
            <a:xfrm>
              <a:off x="1174930" y="2449260"/>
              <a:ext cx="786" cy="0"/>
            </a:xfrm>
            <a:custGeom>
              <a:avLst/>
              <a:gdLst/>
              <a:ahLst/>
              <a:cxnLst/>
              <a:rect l="0" t="0" r="0" b="0"/>
              <a:pathLst>
                <a:path w="786">
                  <a:moveTo>
                    <a:pt x="0" y="0"/>
                  </a:moveTo>
                  <a:lnTo>
                    <a:pt x="786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0" name="Shape 2220">
              <a:extLst>
                <a:ext uri="{FF2B5EF4-FFF2-40B4-BE49-F238E27FC236}">
                  <a16:creationId xmlns:a16="http://schemas.microsoft.com/office/drawing/2014/main" id="{B99B5FB1-5ABC-4FFD-B01C-79AFA09EAD59}"/>
                </a:ext>
              </a:extLst>
            </p:cNvPr>
            <p:cNvSpPr/>
            <p:nvPr/>
          </p:nvSpPr>
          <p:spPr>
            <a:xfrm>
              <a:off x="1174930" y="113487"/>
              <a:ext cx="0" cy="28775"/>
            </a:xfrm>
            <a:custGeom>
              <a:avLst/>
              <a:gdLst/>
              <a:ahLst/>
              <a:cxnLst/>
              <a:rect l="0" t="0" r="0" b="0"/>
              <a:pathLst>
                <a:path h="28775">
                  <a:moveTo>
                    <a:pt x="0" y="0"/>
                  </a:moveTo>
                  <a:lnTo>
                    <a:pt x="0" y="28775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1" name="Shape 2221">
              <a:extLst>
                <a:ext uri="{FF2B5EF4-FFF2-40B4-BE49-F238E27FC236}">
                  <a16:creationId xmlns:a16="http://schemas.microsoft.com/office/drawing/2014/main" id="{293172A6-FF97-41EE-B039-3C3B4369BA00}"/>
                </a:ext>
              </a:extLst>
            </p:cNvPr>
            <p:cNvSpPr/>
            <p:nvPr/>
          </p:nvSpPr>
          <p:spPr>
            <a:xfrm>
              <a:off x="1174930" y="142949"/>
              <a:ext cx="786" cy="0"/>
            </a:xfrm>
            <a:custGeom>
              <a:avLst/>
              <a:gdLst/>
              <a:ahLst/>
              <a:cxnLst/>
              <a:rect l="0" t="0" r="0" b="0"/>
              <a:pathLst>
                <a:path w="786">
                  <a:moveTo>
                    <a:pt x="0" y="0"/>
                  </a:moveTo>
                  <a:lnTo>
                    <a:pt x="786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2" name="Rectangle 2222">
              <a:extLst>
                <a:ext uri="{FF2B5EF4-FFF2-40B4-BE49-F238E27FC236}">
                  <a16:creationId xmlns:a16="http://schemas.microsoft.com/office/drawing/2014/main" id="{49E1273C-EBA2-4466-BAF8-A665338DC048}"/>
                </a:ext>
              </a:extLst>
            </p:cNvPr>
            <p:cNvSpPr/>
            <p:nvPr/>
          </p:nvSpPr>
          <p:spPr>
            <a:xfrm>
              <a:off x="1148604" y="2503587"/>
              <a:ext cx="59879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Shape 2223">
              <a:extLst>
                <a:ext uri="{FF2B5EF4-FFF2-40B4-BE49-F238E27FC236}">
                  <a16:creationId xmlns:a16="http://schemas.microsoft.com/office/drawing/2014/main" id="{056007C1-3DA6-4F25-96EF-05A303956B3B}"/>
                </a:ext>
              </a:extLst>
            </p:cNvPr>
            <p:cNvSpPr/>
            <p:nvPr/>
          </p:nvSpPr>
          <p:spPr>
            <a:xfrm>
              <a:off x="1697037" y="2449986"/>
              <a:ext cx="0" cy="36002"/>
            </a:xfrm>
            <a:custGeom>
              <a:avLst/>
              <a:gdLst/>
              <a:ahLst/>
              <a:cxnLst/>
              <a:rect l="0" t="0" r="0" b="0"/>
              <a:pathLst>
                <a:path h="36002">
                  <a:moveTo>
                    <a:pt x="0" y="36002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4" name="Shape 2224">
              <a:extLst>
                <a:ext uri="{FF2B5EF4-FFF2-40B4-BE49-F238E27FC236}">
                  <a16:creationId xmlns:a16="http://schemas.microsoft.com/office/drawing/2014/main" id="{81ED95D8-43F6-4EC0-8B19-34A3F7E0A7B3}"/>
                </a:ext>
              </a:extLst>
            </p:cNvPr>
            <p:cNvSpPr/>
            <p:nvPr/>
          </p:nvSpPr>
          <p:spPr>
            <a:xfrm>
              <a:off x="1697037" y="2449260"/>
              <a:ext cx="786" cy="0"/>
            </a:xfrm>
            <a:custGeom>
              <a:avLst/>
              <a:gdLst/>
              <a:ahLst/>
              <a:cxnLst/>
              <a:rect l="0" t="0" r="0" b="0"/>
              <a:pathLst>
                <a:path w="786">
                  <a:moveTo>
                    <a:pt x="0" y="0"/>
                  </a:moveTo>
                  <a:lnTo>
                    <a:pt x="786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5" name="Shape 2225">
              <a:extLst>
                <a:ext uri="{FF2B5EF4-FFF2-40B4-BE49-F238E27FC236}">
                  <a16:creationId xmlns:a16="http://schemas.microsoft.com/office/drawing/2014/main" id="{87272EFF-2247-476C-A37C-05B9955FA76A}"/>
                </a:ext>
              </a:extLst>
            </p:cNvPr>
            <p:cNvSpPr/>
            <p:nvPr/>
          </p:nvSpPr>
          <p:spPr>
            <a:xfrm>
              <a:off x="1697037" y="113487"/>
              <a:ext cx="0" cy="28775"/>
            </a:xfrm>
            <a:custGeom>
              <a:avLst/>
              <a:gdLst/>
              <a:ahLst/>
              <a:cxnLst/>
              <a:rect l="0" t="0" r="0" b="0"/>
              <a:pathLst>
                <a:path h="28775">
                  <a:moveTo>
                    <a:pt x="0" y="0"/>
                  </a:moveTo>
                  <a:lnTo>
                    <a:pt x="0" y="28775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6" name="Shape 2226">
              <a:extLst>
                <a:ext uri="{FF2B5EF4-FFF2-40B4-BE49-F238E27FC236}">
                  <a16:creationId xmlns:a16="http://schemas.microsoft.com/office/drawing/2014/main" id="{24209FC3-D836-4E94-B644-931A956A38D6}"/>
                </a:ext>
              </a:extLst>
            </p:cNvPr>
            <p:cNvSpPr/>
            <p:nvPr/>
          </p:nvSpPr>
          <p:spPr>
            <a:xfrm>
              <a:off x="1697037" y="142949"/>
              <a:ext cx="786" cy="0"/>
            </a:xfrm>
            <a:custGeom>
              <a:avLst/>
              <a:gdLst/>
              <a:ahLst/>
              <a:cxnLst/>
              <a:rect l="0" t="0" r="0" b="0"/>
              <a:pathLst>
                <a:path w="786">
                  <a:moveTo>
                    <a:pt x="0" y="0"/>
                  </a:moveTo>
                  <a:lnTo>
                    <a:pt x="786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7" name="Rectangle 2227">
              <a:extLst>
                <a:ext uri="{FF2B5EF4-FFF2-40B4-BE49-F238E27FC236}">
                  <a16:creationId xmlns:a16="http://schemas.microsoft.com/office/drawing/2014/main" id="{E46C4C5F-2E33-4509-A61C-AA1B8C4CD808}"/>
                </a:ext>
              </a:extLst>
            </p:cNvPr>
            <p:cNvSpPr/>
            <p:nvPr/>
          </p:nvSpPr>
          <p:spPr>
            <a:xfrm>
              <a:off x="1670514" y="2503587"/>
              <a:ext cx="59879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Shape 2228">
              <a:extLst>
                <a:ext uri="{FF2B5EF4-FFF2-40B4-BE49-F238E27FC236}">
                  <a16:creationId xmlns:a16="http://schemas.microsoft.com/office/drawing/2014/main" id="{95E35068-7BFD-4C64-B04D-254C77D163BD}"/>
                </a:ext>
              </a:extLst>
            </p:cNvPr>
            <p:cNvSpPr/>
            <p:nvPr/>
          </p:nvSpPr>
          <p:spPr>
            <a:xfrm>
              <a:off x="2212365" y="2449986"/>
              <a:ext cx="0" cy="36002"/>
            </a:xfrm>
            <a:custGeom>
              <a:avLst/>
              <a:gdLst/>
              <a:ahLst/>
              <a:cxnLst/>
              <a:rect l="0" t="0" r="0" b="0"/>
              <a:pathLst>
                <a:path h="36002">
                  <a:moveTo>
                    <a:pt x="0" y="36002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9" name="Shape 2229">
              <a:extLst>
                <a:ext uri="{FF2B5EF4-FFF2-40B4-BE49-F238E27FC236}">
                  <a16:creationId xmlns:a16="http://schemas.microsoft.com/office/drawing/2014/main" id="{E970ED99-6F41-4B93-9817-932DF0B43BB7}"/>
                </a:ext>
              </a:extLst>
            </p:cNvPr>
            <p:cNvSpPr/>
            <p:nvPr/>
          </p:nvSpPr>
          <p:spPr>
            <a:xfrm>
              <a:off x="2212365" y="2449260"/>
              <a:ext cx="786" cy="0"/>
            </a:xfrm>
            <a:custGeom>
              <a:avLst/>
              <a:gdLst/>
              <a:ahLst/>
              <a:cxnLst/>
              <a:rect l="0" t="0" r="0" b="0"/>
              <a:pathLst>
                <a:path w="786">
                  <a:moveTo>
                    <a:pt x="0" y="0"/>
                  </a:moveTo>
                  <a:lnTo>
                    <a:pt x="786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0" name="Shape 2230">
              <a:extLst>
                <a:ext uri="{FF2B5EF4-FFF2-40B4-BE49-F238E27FC236}">
                  <a16:creationId xmlns:a16="http://schemas.microsoft.com/office/drawing/2014/main" id="{7866B9AA-7B2E-43C4-A8F7-DF3345FB4988}"/>
                </a:ext>
              </a:extLst>
            </p:cNvPr>
            <p:cNvSpPr/>
            <p:nvPr/>
          </p:nvSpPr>
          <p:spPr>
            <a:xfrm>
              <a:off x="2212365" y="113487"/>
              <a:ext cx="0" cy="28775"/>
            </a:xfrm>
            <a:custGeom>
              <a:avLst/>
              <a:gdLst/>
              <a:ahLst/>
              <a:cxnLst/>
              <a:rect l="0" t="0" r="0" b="0"/>
              <a:pathLst>
                <a:path h="28775">
                  <a:moveTo>
                    <a:pt x="0" y="0"/>
                  </a:moveTo>
                  <a:lnTo>
                    <a:pt x="0" y="28775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1" name="Shape 2231">
              <a:extLst>
                <a:ext uri="{FF2B5EF4-FFF2-40B4-BE49-F238E27FC236}">
                  <a16:creationId xmlns:a16="http://schemas.microsoft.com/office/drawing/2014/main" id="{A4AC1343-0B8C-45F1-84A6-F5B4AC80CBF2}"/>
                </a:ext>
              </a:extLst>
            </p:cNvPr>
            <p:cNvSpPr/>
            <p:nvPr/>
          </p:nvSpPr>
          <p:spPr>
            <a:xfrm>
              <a:off x="2212365" y="142949"/>
              <a:ext cx="786" cy="0"/>
            </a:xfrm>
            <a:custGeom>
              <a:avLst/>
              <a:gdLst/>
              <a:ahLst/>
              <a:cxnLst/>
              <a:rect l="0" t="0" r="0" b="0"/>
              <a:pathLst>
                <a:path w="786">
                  <a:moveTo>
                    <a:pt x="0" y="0"/>
                  </a:moveTo>
                  <a:lnTo>
                    <a:pt x="786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2" name="Rectangle 2232">
              <a:extLst>
                <a:ext uri="{FF2B5EF4-FFF2-40B4-BE49-F238E27FC236}">
                  <a16:creationId xmlns:a16="http://schemas.microsoft.com/office/drawing/2014/main" id="{30B10D45-8447-4A48-8393-769E8D6B718A}"/>
                </a:ext>
              </a:extLst>
            </p:cNvPr>
            <p:cNvSpPr/>
            <p:nvPr/>
          </p:nvSpPr>
          <p:spPr>
            <a:xfrm>
              <a:off x="2185842" y="2503587"/>
              <a:ext cx="59879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Shape 2233">
              <a:extLst>
                <a:ext uri="{FF2B5EF4-FFF2-40B4-BE49-F238E27FC236}">
                  <a16:creationId xmlns:a16="http://schemas.microsoft.com/office/drawing/2014/main" id="{A9C34216-7FF8-4FF0-8FB9-5E1355D29DA4}"/>
                </a:ext>
              </a:extLst>
            </p:cNvPr>
            <p:cNvSpPr/>
            <p:nvPr/>
          </p:nvSpPr>
          <p:spPr>
            <a:xfrm>
              <a:off x="2727791" y="2449986"/>
              <a:ext cx="0" cy="36002"/>
            </a:xfrm>
            <a:custGeom>
              <a:avLst/>
              <a:gdLst/>
              <a:ahLst/>
              <a:cxnLst/>
              <a:rect l="0" t="0" r="0" b="0"/>
              <a:pathLst>
                <a:path h="36002">
                  <a:moveTo>
                    <a:pt x="0" y="36002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4" name="Shape 2234">
              <a:extLst>
                <a:ext uri="{FF2B5EF4-FFF2-40B4-BE49-F238E27FC236}">
                  <a16:creationId xmlns:a16="http://schemas.microsoft.com/office/drawing/2014/main" id="{B845E6A8-058E-4BAB-9F0A-F4CFE4633AF2}"/>
                </a:ext>
              </a:extLst>
            </p:cNvPr>
            <p:cNvSpPr/>
            <p:nvPr/>
          </p:nvSpPr>
          <p:spPr>
            <a:xfrm>
              <a:off x="2727791" y="2449260"/>
              <a:ext cx="687" cy="0"/>
            </a:xfrm>
            <a:custGeom>
              <a:avLst/>
              <a:gdLst/>
              <a:ahLst/>
              <a:cxnLst/>
              <a:rect l="0" t="0" r="0" b="0"/>
              <a:pathLst>
                <a:path w="687">
                  <a:moveTo>
                    <a:pt x="0" y="0"/>
                  </a:moveTo>
                  <a:lnTo>
                    <a:pt x="68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5" name="Shape 2235">
              <a:extLst>
                <a:ext uri="{FF2B5EF4-FFF2-40B4-BE49-F238E27FC236}">
                  <a16:creationId xmlns:a16="http://schemas.microsoft.com/office/drawing/2014/main" id="{6D58B3A7-FED9-494F-AC3D-6E96EFC491A1}"/>
                </a:ext>
              </a:extLst>
            </p:cNvPr>
            <p:cNvSpPr/>
            <p:nvPr/>
          </p:nvSpPr>
          <p:spPr>
            <a:xfrm>
              <a:off x="2727791" y="113487"/>
              <a:ext cx="0" cy="28775"/>
            </a:xfrm>
            <a:custGeom>
              <a:avLst/>
              <a:gdLst/>
              <a:ahLst/>
              <a:cxnLst/>
              <a:rect l="0" t="0" r="0" b="0"/>
              <a:pathLst>
                <a:path h="28775">
                  <a:moveTo>
                    <a:pt x="0" y="0"/>
                  </a:moveTo>
                  <a:lnTo>
                    <a:pt x="0" y="28775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6" name="Shape 2236">
              <a:extLst>
                <a:ext uri="{FF2B5EF4-FFF2-40B4-BE49-F238E27FC236}">
                  <a16:creationId xmlns:a16="http://schemas.microsoft.com/office/drawing/2014/main" id="{93AAA706-3989-48DB-A2CC-3B37FF6947D1}"/>
                </a:ext>
              </a:extLst>
            </p:cNvPr>
            <p:cNvSpPr/>
            <p:nvPr/>
          </p:nvSpPr>
          <p:spPr>
            <a:xfrm>
              <a:off x="2727791" y="142949"/>
              <a:ext cx="687" cy="0"/>
            </a:xfrm>
            <a:custGeom>
              <a:avLst/>
              <a:gdLst/>
              <a:ahLst/>
              <a:cxnLst/>
              <a:rect l="0" t="0" r="0" b="0"/>
              <a:pathLst>
                <a:path w="687">
                  <a:moveTo>
                    <a:pt x="0" y="0"/>
                  </a:moveTo>
                  <a:lnTo>
                    <a:pt x="68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7" name="Rectangle 2237">
              <a:extLst>
                <a:ext uri="{FF2B5EF4-FFF2-40B4-BE49-F238E27FC236}">
                  <a16:creationId xmlns:a16="http://schemas.microsoft.com/office/drawing/2014/main" id="{B360D819-336A-43D7-8ACA-BEC56EEA1A13}"/>
                </a:ext>
              </a:extLst>
            </p:cNvPr>
            <p:cNvSpPr/>
            <p:nvPr/>
          </p:nvSpPr>
          <p:spPr>
            <a:xfrm>
              <a:off x="2679166" y="2503587"/>
              <a:ext cx="118710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Shape 2238">
              <a:extLst>
                <a:ext uri="{FF2B5EF4-FFF2-40B4-BE49-F238E27FC236}">
                  <a16:creationId xmlns:a16="http://schemas.microsoft.com/office/drawing/2014/main" id="{22879921-6D18-41EA-92B1-95FAC7FF0064}"/>
                </a:ext>
              </a:extLst>
            </p:cNvPr>
            <p:cNvSpPr/>
            <p:nvPr/>
          </p:nvSpPr>
          <p:spPr>
            <a:xfrm>
              <a:off x="3250585" y="2449986"/>
              <a:ext cx="0" cy="36002"/>
            </a:xfrm>
            <a:custGeom>
              <a:avLst/>
              <a:gdLst/>
              <a:ahLst/>
              <a:cxnLst/>
              <a:rect l="0" t="0" r="0" b="0"/>
              <a:pathLst>
                <a:path h="36002">
                  <a:moveTo>
                    <a:pt x="0" y="36002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9" name="Shape 2239">
              <a:extLst>
                <a:ext uri="{FF2B5EF4-FFF2-40B4-BE49-F238E27FC236}">
                  <a16:creationId xmlns:a16="http://schemas.microsoft.com/office/drawing/2014/main" id="{BE134555-A937-4A4D-B91C-F6FCFA1F1EFD}"/>
                </a:ext>
              </a:extLst>
            </p:cNvPr>
            <p:cNvSpPr/>
            <p:nvPr/>
          </p:nvSpPr>
          <p:spPr>
            <a:xfrm>
              <a:off x="3250585" y="2449260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0" name="Shape 2240">
              <a:extLst>
                <a:ext uri="{FF2B5EF4-FFF2-40B4-BE49-F238E27FC236}">
                  <a16:creationId xmlns:a16="http://schemas.microsoft.com/office/drawing/2014/main" id="{9EBF693A-7DAF-49B8-94A4-28FE02644594}"/>
                </a:ext>
              </a:extLst>
            </p:cNvPr>
            <p:cNvSpPr/>
            <p:nvPr/>
          </p:nvSpPr>
          <p:spPr>
            <a:xfrm>
              <a:off x="3250585" y="113487"/>
              <a:ext cx="0" cy="28775"/>
            </a:xfrm>
            <a:custGeom>
              <a:avLst/>
              <a:gdLst/>
              <a:ahLst/>
              <a:cxnLst/>
              <a:rect l="0" t="0" r="0" b="0"/>
              <a:pathLst>
                <a:path h="28775">
                  <a:moveTo>
                    <a:pt x="0" y="0"/>
                  </a:moveTo>
                  <a:lnTo>
                    <a:pt x="0" y="28775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1" name="Shape 2241">
              <a:extLst>
                <a:ext uri="{FF2B5EF4-FFF2-40B4-BE49-F238E27FC236}">
                  <a16:creationId xmlns:a16="http://schemas.microsoft.com/office/drawing/2014/main" id="{411420EA-5F60-40C7-BE79-462F74098737}"/>
                </a:ext>
              </a:extLst>
            </p:cNvPr>
            <p:cNvSpPr/>
            <p:nvPr/>
          </p:nvSpPr>
          <p:spPr>
            <a:xfrm>
              <a:off x="3250585" y="142949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2" name="Rectangle 2242">
              <a:extLst>
                <a:ext uri="{FF2B5EF4-FFF2-40B4-BE49-F238E27FC236}">
                  <a16:creationId xmlns:a16="http://schemas.microsoft.com/office/drawing/2014/main" id="{FBCD9B8C-D531-465E-8324-1308F54583FC}"/>
                </a:ext>
              </a:extLst>
            </p:cNvPr>
            <p:cNvSpPr/>
            <p:nvPr/>
          </p:nvSpPr>
          <p:spPr>
            <a:xfrm>
              <a:off x="3201960" y="2503587"/>
              <a:ext cx="118710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Shape 2243">
              <a:extLst>
                <a:ext uri="{FF2B5EF4-FFF2-40B4-BE49-F238E27FC236}">
                  <a16:creationId xmlns:a16="http://schemas.microsoft.com/office/drawing/2014/main" id="{F421C70D-7982-43CE-A736-BCB597B4BAD5}"/>
                </a:ext>
              </a:extLst>
            </p:cNvPr>
            <p:cNvSpPr/>
            <p:nvPr/>
          </p:nvSpPr>
          <p:spPr>
            <a:xfrm>
              <a:off x="144068" y="2485989"/>
              <a:ext cx="28763" cy="0"/>
            </a:xfrm>
            <a:custGeom>
              <a:avLst/>
              <a:gdLst/>
              <a:ahLst/>
              <a:cxnLst/>
              <a:rect l="0" t="0" r="0" b="0"/>
              <a:pathLst>
                <a:path w="28763">
                  <a:moveTo>
                    <a:pt x="0" y="0"/>
                  </a:moveTo>
                  <a:lnTo>
                    <a:pt x="28763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4" name="Shape 2244">
              <a:extLst>
                <a:ext uri="{FF2B5EF4-FFF2-40B4-BE49-F238E27FC236}">
                  <a16:creationId xmlns:a16="http://schemas.microsoft.com/office/drawing/2014/main" id="{29E986E4-280A-4386-81B2-BB508BE8DBD7}"/>
                </a:ext>
              </a:extLst>
            </p:cNvPr>
            <p:cNvSpPr/>
            <p:nvPr/>
          </p:nvSpPr>
          <p:spPr>
            <a:xfrm>
              <a:off x="173557" y="2485989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5" name="Shape 2245">
              <a:extLst>
                <a:ext uri="{FF2B5EF4-FFF2-40B4-BE49-F238E27FC236}">
                  <a16:creationId xmlns:a16="http://schemas.microsoft.com/office/drawing/2014/main" id="{0918F9FA-9B26-44C0-8740-EFCEFA36C8F9}"/>
                </a:ext>
              </a:extLst>
            </p:cNvPr>
            <p:cNvSpPr/>
            <p:nvPr/>
          </p:nvSpPr>
          <p:spPr>
            <a:xfrm>
              <a:off x="3214533" y="2485989"/>
              <a:ext cx="36052" cy="0"/>
            </a:xfrm>
            <a:custGeom>
              <a:avLst/>
              <a:gdLst/>
              <a:ahLst/>
              <a:cxnLst/>
              <a:rect l="0" t="0" r="0" b="0"/>
              <a:pathLst>
                <a:path w="36052">
                  <a:moveTo>
                    <a:pt x="36052" y="0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6" name="Shape 2246">
              <a:extLst>
                <a:ext uri="{FF2B5EF4-FFF2-40B4-BE49-F238E27FC236}">
                  <a16:creationId xmlns:a16="http://schemas.microsoft.com/office/drawing/2014/main" id="{80157913-710C-42E9-8147-5218B94E31E2}"/>
                </a:ext>
              </a:extLst>
            </p:cNvPr>
            <p:cNvSpPr/>
            <p:nvPr/>
          </p:nvSpPr>
          <p:spPr>
            <a:xfrm>
              <a:off x="3213846" y="2485989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7" name="Rectangle 2247">
              <a:extLst>
                <a:ext uri="{FF2B5EF4-FFF2-40B4-BE49-F238E27FC236}">
                  <a16:creationId xmlns:a16="http://schemas.microsoft.com/office/drawing/2014/main" id="{79581128-DC4F-46BF-80F0-55282087BCB0}"/>
                </a:ext>
              </a:extLst>
            </p:cNvPr>
            <p:cNvSpPr/>
            <p:nvPr/>
          </p:nvSpPr>
          <p:spPr>
            <a:xfrm>
              <a:off x="66228" y="2429883"/>
              <a:ext cx="59879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Shape 2248">
              <a:extLst>
                <a:ext uri="{FF2B5EF4-FFF2-40B4-BE49-F238E27FC236}">
                  <a16:creationId xmlns:a16="http://schemas.microsoft.com/office/drawing/2014/main" id="{8EBDE7A6-AD97-4C19-8685-93C33615FA48}"/>
                </a:ext>
              </a:extLst>
            </p:cNvPr>
            <p:cNvSpPr/>
            <p:nvPr/>
          </p:nvSpPr>
          <p:spPr>
            <a:xfrm>
              <a:off x="144068" y="2242888"/>
              <a:ext cx="28763" cy="0"/>
            </a:xfrm>
            <a:custGeom>
              <a:avLst/>
              <a:gdLst/>
              <a:ahLst/>
              <a:cxnLst/>
              <a:rect l="0" t="0" r="0" b="0"/>
              <a:pathLst>
                <a:path w="28763">
                  <a:moveTo>
                    <a:pt x="0" y="0"/>
                  </a:moveTo>
                  <a:lnTo>
                    <a:pt x="28763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9" name="Shape 2249">
              <a:extLst>
                <a:ext uri="{FF2B5EF4-FFF2-40B4-BE49-F238E27FC236}">
                  <a16:creationId xmlns:a16="http://schemas.microsoft.com/office/drawing/2014/main" id="{7C74F1D7-CD36-43EC-82FE-2ABCB937FD56}"/>
                </a:ext>
              </a:extLst>
            </p:cNvPr>
            <p:cNvSpPr/>
            <p:nvPr/>
          </p:nvSpPr>
          <p:spPr>
            <a:xfrm>
              <a:off x="173557" y="2242888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0" name="Shape 2250">
              <a:extLst>
                <a:ext uri="{FF2B5EF4-FFF2-40B4-BE49-F238E27FC236}">
                  <a16:creationId xmlns:a16="http://schemas.microsoft.com/office/drawing/2014/main" id="{5D9FC0EA-9D99-4628-B4AB-2D86BA0C21FE}"/>
                </a:ext>
              </a:extLst>
            </p:cNvPr>
            <p:cNvSpPr/>
            <p:nvPr/>
          </p:nvSpPr>
          <p:spPr>
            <a:xfrm>
              <a:off x="3214533" y="2242888"/>
              <a:ext cx="36052" cy="0"/>
            </a:xfrm>
            <a:custGeom>
              <a:avLst/>
              <a:gdLst/>
              <a:ahLst/>
              <a:cxnLst/>
              <a:rect l="0" t="0" r="0" b="0"/>
              <a:pathLst>
                <a:path w="36052">
                  <a:moveTo>
                    <a:pt x="36052" y="0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1" name="Shape 2251">
              <a:extLst>
                <a:ext uri="{FF2B5EF4-FFF2-40B4-BE49-F238E27FC236}">
                  <a16:creationId xmlns:a16="http://schemas.microsoft.com/office/drawing/2014/main" id="{2980679C-518C-4408-8C52-6C948FC8E1EE}"/>
                </a:ext>
              </a:extLst>
            </p:cNvPr>
            <p:cNvSpPr/>
            <p:nvPr/>
          </p:nvSpPr>
          <p:spPr>
            <a:xfrm>
              <a:off x="3213846" y="2242888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2" name="Rectangle 2252">
              <a:extLst>
                <a:ext uri="{FF2B5EF4-FFF2-40B4-BE49-F238E27FC236}">
                  <a16:creationId xmlns:a16="http://schemas.microsoft.com/office/drawing/2014/main" id="{C288E4B7-387C-4C62-A274-FD3B0273D594}"/>
                </a:ext>
              </a:extLst>
            </p:cNvPr>
            <p:cNvSpPr/>
            <p:nvPr/>
          </p:nvSpPr>
          <p:spPr>
            <a:xfrm>
              <a:off x="0" y="2186547"/>
              <a:ext cx="147974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0.1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Shape 2253">
              <a:extLst>
                <a:ext uri="{FF2B5EF4-FFF2-40B4-BE49-F238E27FC236}">
                  <a16:creationId xmlns:a16="http://schemas.microsoft.com/office/drawing/2014/main" id="{EFF37B86-8F84-4A17-A99B-56000CE7E9B1}"/>
                </a:ext>
              </a:extLst>
            </p:cNvPr>
            <p:cNvSpPr/>
            <p:nvPr/>
          </p:nvSpPr>
          <p:spPr>
            <a:xfrm>
              <a:off x="144068" y="2007006"/>
              <a:ext cx="28763" cy="0"/>
            </a:xfrm>
            <a:custGeom>
              <a:avLst/>
              <a:gdLst/>
              <a:ahLst/>
              <a:cxnLst/>
              <a:rect l="0" t="0" r="0" b="0"/>
              <a:pathLst>
                <a:path w="28763">
                  <a:moveTo>
                    <a:pt x="0" y="0"/>
                  </a:moveTo>
                  <a:lnTo>
                    <a:pt x="28763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4" name="Shape 2254">
              <a:extLst>
                <a:ext uri="{FF2B5EF4-FFF2-40B4-BE49-F238E27FC236}">
                  <a16:creationId xmlns:a16="http://schemas.microsoft.com/office/drawing/2014/main" id="{4D6FAB5B-AF63-4CF6-AEC4-86A7FDF295AE}"/>
                </a:ext>
              </a:extLst>
            </p:cNvPr>
            <p:cNvSpPr/>
            <p:nvPr/>
          </p:nvSpPr>
          <p:spPr>
            <a:xfrm>
              <a:off x="173557" y="2007006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5" name="Shape 2255">
              <a:extLst>
                <a:ext uri="{FF2B5EF4-FFF2-40B4-BE49-F238E27FC236}">
                  <a16:creationId xmlns:a16="http://schemas.microsoft.com/office/drawing/2014/main" id="{FC63DEF7-EBB7-47BF-AA64-7DB4A5B813EE}"/>
                </a:ext>
              </a:extLst>
            </p:cNvPr>
            <p:cNvSpPr/>
            <p:nvPr/>
          </p:nvSpPr>
          <p:spPr>
            <a:xfrm>
              <a:off x="3214533" y="2007006"/>
              <a:ext cx="36052" cy="0"/>
            </a:xfrm>
            <a:custGeom>
              <a:avLst/>
              <a:gdLst/>
              <a:ahLst/>
              <a:cxnLst/>
              <a:rect l="0" t="0" r="0" b="0"/>
              <a:pathLst>
                <a:path w="36052">
                  <a:moveTo>
                    <a:pt x="36052" y="0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6" name="Shape 2256">
              <a:extLst>
                <a:ext uri="{FF2B5EF4-FFF2-40B4-BE49-F238E27FC236}">
                  <a16:creationId xmlns:a16="http://schemas.microsoft.com/office/drawing/2014/main" id="{31B15381-08D1-47E7-B869-9A53457BE3E1}"/>
                </a:ext>
              </a:extLst>
            </p:cNvPr>
            <p:cNvSpPr/>
            <p:nvPr/>
          </p:nvSpPr>
          <p:spPr>
            <a:xfrm>
              <a:off x="3213846" y="2007006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7" name="Rectangle 2257">
              <a:extLst>
                <a:ext uri="{FF2B5EF4-FFF2-40B4-BE49-F238E27FC236}">
                  <a16:creationId xmlns:a16="http://schemas.microsoft.com/office/drawing/2014/main" id="{1304B152-6282-492C-8A41-CB52C3F36E68}"/>
                </a:ext>
              </a:extLst>
            </p:cNvPr>
            <p:cNvSpPr/>
            <p:nvPr/>
          </p:nvSpPr>
          <p:spPr>
            <a:xfrm>
              <a:off x="0" y="1950733"/>
              <a:ext cx="147974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Shape 2258">
              <a:extLst>
                <a:ext uri="{FF2B5EF4-FFF2-40B4-BE49-F238E27FC236}">
                  <a16:creationId xmlns:a16="http://schemas.microsoft.com/office/drawing/2014/main" id="{A6479E1E-815C-4CE7-9BB2-A9EF33F04912}"/>
                </a:ext>
              </a:extLst>
            </p:cNvPr>
            <p:cNvSpPr/>
            <p:nvPr/>
          </p:nvSpPr>
          <p:spPr>
            <a:xfrm>
              <a:off x="144068" y="1771212"/>
              <a:ext cx="28763" cy="0"/>
            </a:xfrm>
            <a:custGeom>
              <a:avLst/>
              <a:gdLst/>
              <a:ahLst/>
              <a:cxnLst/>
              <a:rect l="0" t="0" r="0" b="0"/>
              <a:pathLst>
                <a:path w="28763">
                  <a:moveTo>
                    <a:pt x="0" y="0"/>
                  </a:moveTo>
                  <a:lnTo>
                    <a:pt x="28763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9" name="Shape 2259">
              <a:extLst>
                <a:ext uri="{FF2B5EF4-FFF2-40B4-BE49-F238E27FC236}">
                  <a16:creationId xmlns:a16="http://schemas.microsoft.com/office/drawing/2014/main" id="{29443E55-08AF-4590-9BB6-647E759855E3}"/>
                </a:ext>
              </a:extLst>
            </p:cNvPr>
            <p:cNvSpPr/>
            <p:nvPr/>
          </p:nvSpPr>
          <p:spPr>
            <a:xfrm>
              <a:off x="173557" y="1771212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0" name="Shape 2260">
              <a:extLst>
                <a:ext uri="{FF2B5EF4-FFF2-40B4-BE49-F238E27FC236}">
                  <a16:creationId xmlns:a16="http://schemas.microsoft.com/office/drawing/2014/main" id="{224280FC-869F-44E8-8833-9B72106EEA1A}"/>
                </a:ext>
              </a:extLst>
            </p:cNvPr>
            <p:cNvSpPr/>
            <p:nvPr/>
          </p:nvSpPr>
          <p:spPr>
            <a:xfrm>
              <a:off x="3214533" y="1771212"/>
              <a:ext cx="36052" cy="0"/>
            </a:xfrm>
            <a:custGeom>
              <a:avLst/>
              <a:gdLst/>
              <a:ahLst/>
              <a:cxnLst/>
              <a:rect l="0" t="0" r="0" b="0"/>
              <a:pathLst>
                <a:path w="36052">
                  <a:moveTo>
                    <a:pt x="36052" y="0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1" name="Shape 2261">
              <a:extLst>
                <a:ext uri="{FF2B5EF4-FFF2-40B4-BE49-F238E27FC236}">
                  <a16:creationId xmlns:a16="http://schemas.microsoft.com/office/drawing/2014/main" id="{4D1D51AB-5E18-473B-8D4D-710C46E54453}"/>
                </a:ext>
              </a:extLst>
            </p:cNvPr>
            <p:cNvSpPr/>
            <p:nvPr/>
          </p:nvSpPr>
          <p:spPr>
            <a:xfrm>
              <a:off x="3213846" y="1771212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2" name="Rectangle 2262">
              <a:extLst>
                <a:ext uri="{FF2B5EF4-FFF2-40B4-BE49-F238E27FC236}">
                  <a16:creationId xmlns:a16="http://schemas.microsoft.com/office/drawing/2014/main" id="{D9134420-9B84-4FF8-8FE0-6003B49B77A1}"/>
                </a:ext>
              </a:extLst>
            </p:cNvPr>
            <p:cNvSpPr/>
            <p:nvPr/>
          </p:nvSpPr>
          <p:spPr>
            <a:xfrm>
              <a:off x="0" y="1714842"/>
              <a:ext cx="147974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Shape 2263">
              <a:extLst>
                <a:ext uri="{FF2B5EF4-FFF2-40B4-BE49-F238E27FC236}">
                  <a16:creationId xmlns:a16="http://schemas.microsoft.com/office/drawing/2014/main" id="{7DC3544F-E759-4674-8454-373C575C5001}"/>
                </a:ext>
              </a:extLst>
            </p:cNvPr>
            <p:cNvSpPr/>
            <p:nvPr/>
          </p:nvSpPr>
          <p:spPr>
            <a:xfrm>
              <a:off x="144068" y="1535321"/>
              <a:ext cx="28763" cy="0"/>
            </a:xfrm>
            <a:custGeom>
              <a:avLst/>
              <a:gdLst/>
              <a:ahLst/>
              <a:cxnLst/>
              <a:rect l="0" t="0" r="0" b="0"/>
              <a:pathLst>
                <a:path w="28763">
                  <a:moveTo>
                    <a:pt x="0" y="0"/>
                  </a:moveTo>
                  <a:lnTo>
                    <a:pt x="28763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4" name="Shape 2264">
              <a:extLst>
                <a:ext uri="{FF2B5EF4-FFF2-40B4-BE49-F238E27FC236}">
                  <a16:creationId xmlns:a16="http://schemas.microsoft.com/office/drawing/2014/main" id="{81E33A18-5400-4656-BF05-7AC79178C8AF}"/>
                </a:ext>
              </a:extLst>
            </p:cNvPr>
            <p:cNvSpPr/>
            <p:nvPr/>
          </p:nvSpPr>
          <p:spPr>
            <a:xfrm>
              <a:off x="173557" y="1535321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5" name="Shape 2265">
              <a:extLst>
                <a:ext uri="{FF2B5EF4-FFF2-40B4-BE49-F238E27FC236}">
                  <a16:creationId xmlns:a16="http://schemas.microsoft.com/office/drawing/2014/main" id="{C9FB9596-4C05-40CA-9ACB-41BB9A323A1A}"/>
                </a:ext>
              </a:extLst>
            </p:cNvPr>
            <p:cNvSpPr/>
            <p:nvPr/>
          </p:nvSpPr>
          <p:spPr>
            <a:xfrm>
              <a:off x="3214533" y="1535321"/>
              <a:ext cx="36052" cy="0"/>
            </a:xfrm>
            <a:custGeom>
              <a:avLst/>
              <a:gdLst/>
              <a:ahLst/>
              <a:cxnLst/>
              <a:rect l="0" t="0" r="0" b="0"/>
              <a:pathLst>
                <a:path w="36052">
                  <a:moveTo>
                    <a:pt x="36052" y="0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6" name="Shape 2266">
              <a:extLst>
                <a:ext uri="{FF2B5EF4-FFF2-40B4-BE49-F238E27FC236}">
                  <a16:creationId xmlns:a16="http://schemas.microsoft.com/office/drawing/2014/main" id="{9C2BAD21-8CF2-4CDA-A200-66499F0BCBD4}"/>
                </a:ext>
              </a:extLst>
            </p:cNvPr>
            <p:cNvSpPr/>
            <p:nvPr/>
          </p:nvSpPr>
          <p:spPr>
            <a:xfrm>
              <a:off x="3213846" y="1535321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7" name="Rectangle 2267">
              <a:extLst>
                <a:ext uri="{FF2B5EF4-FFF2-40B4-BE49-F238E27FC236}">
                  <a16:creationId xmlns:a16="http://schemas.microsoft.com/office/drawing/2014/main" id="{23B5DB37-0675-486F-A12E-83BC95300ABF}"/>
                </a:ext>
              </a:extLst>
            </p:cNvPr>
            <p:cNvSpPr/>
            <p:nvPr/>
          </p:nvSpPr>
          <p:spPr>
            <a:xfrm>
              <a:off x="0" y="1478950"/>
              <a:ext cx="147974" cy="12004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Shape 2268">
              <a:extLst>
                <a:ext uri="{FF2B5EF4-FFF2-40B4-BE49-F238E27FC236}">
                  <a16:creationId xmlns:a16="http://schemas.microsoft.com/office/drawing/2014/main" id="{BEC2903A-BE6E-45D4-BDE7-6DC101F764FF}"/>
                </a:ext>
              </a:extLst>
            </p:cNvPr>
            <p:cNvSpPr/>
            <p:nvPr/>
          </p:nvSpPr>
          <p:spPr>
            <a:xfrm>
              <a:off x="144068" y="1299527"/>
              <a:ext cx="28763" cy="0"/>
            </a:xfrm>
            <a:custGeom>
              <a:avLst/>
              <a:gdLst/>
              <a:ahLst/>
              <a:cxnLst/>
              <a:rect l="0" t="0" r="0" b="0"/>
              <a:pathLst>
                <a:path w="28763">
                  <a:moveTo>
                    <a:pt x="0" y="0"/>
                  </a:moveTo>
                  <a:lnTo>
                    <a:pt x="28763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9" name="Shape 2269">
              <a:extLst>
                <a:ext uri="{FF2B5EF4-FFF2-40B4-BE49-F238E27FC236}">
                  <a16:creationId xmlns:a16="http://schemas.microsoft.com/office/drawing/2014/main" id="{CE361F89-AF39-4183-BF5C-6FAE2736F643}"/>
                </a:ext>
              </a:extLst>
            </p:cNvPr>
            <p:cNvSpPr/>
            <p:nvPr/>
          </p:nvSpPr>
          <p:spPr>
            <a:xfrm>
              <a:off x="173557" y="1299527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0" name="Shape 2270">
              <a:extLst>
                <a:ext uri="{FF2B5EF4-FFF2-40B4-BE49-F238E27FC236}">
                  <a16:creationId xmlns:a16="http://schemas.microsoft.com/office/drawing/2014/main" id="{84BA54A5-9D7B-42AA-AB55-098E0B732660}"/>
                </a:ext>
              </a:extLst>
            </p:cNvPr>
            <p:cNvSpPr/>
            <p:nvPr/>
          </p:nvSpPr>
          <p:spPr>
            <a:xfrm>
              <a:off x="3214533" y="1299527"/>
              <a:ext cx="36052" cy="0"/>
            </a:xfrm>
            <a:custGeom>
              <a:avLst/>
              <a:gdLst/>
              <a:ahLst/>
              <a:cxnLst/>
              <a:rect l="0" t="0" r="0" b="0"/>
              <a:pathLst>
                <a:path w="36052">
                  <a:moveTo>
                    <a:pt x="36052" y="0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1" name="Shape 2271">
              <a:extLst>
                <a:ext uri="{FF2B5EF4-FFF2-40B4-BE49-F238E27FC236}">
                  <a16:creationId xmlns:a16="http://schemas.microsoft.com/office/drawing/2014/main" id="{C2661734-449F-4752-B943-C75102C3F967}"/>
                </a:ext>
              </a:extLst>
            </p:cNvPr>
            <p:cNvSpPr/>
            <p:nvPr/>
          </p:nvSpPr>
          <p:spPr>
            <a:xfrm>
              <a:off x="3213846" y="1299527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2" name="Rectangle 2272">
              <a:extLst>
                <a:ext uri="{FF2B5EF4-FFF2-40B4-BE49-F238E27FC236}">
                  <a16:creationId xmlns:a16="http://schemas.microsoft.com/office/drawing/2014/main" id="{91A27B63-BD0B-43C1-BBF4-AFE14F9BD5DA}"/>
                </a:ext>
              </a:extLst>
            </p:cNvPr>
            <p:cNvSpPr/>
            <p:nvPr/>
          </p:nvSpPr>
          <p:spPr>
            <a:xfrm>
              <a:off x="0" y="1243157"/>
              <a:ext cx="147974" cy="12004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Shape 2273">
              <a:extLst>
                <a:ext uri="{FF2B5EF4-FFF2-40B4-BE49-F238E27FC236}">
                  <a16:creationId xmlns:a16="http://schemas.microsoft.com/office/drawing/2014/main" id="{23639E9F-9DFA-4872-A898-30628FCC56CA}"/>
                </a:ext>
              </a:extLst>
            </p:cNvPr>
            <p:cNvSpPr/>
            <p:nvPr/>
          </p:nvSpPr>
          <p:spPr>
            <a:xfrm>
              <a:off x="144068" y="1056171"/>
              <a:ext cx="28763" cy="0"/>
            </a:xfrm>
            <a:custGeom>
              <a:avLst/>
              <a:gdLst/>
              <a:ahLst/>
              <a:cxnLst/>
              <a:rect l="0" t="0" r="0" b="0"/>
              <a:pathLst>
                <a:path w="28763">
                  <a:moveTo>
                    <a:pt x="0" y="0"/>
                  </a:moveTo>
                  <a:lnTo>
                    <a:pt x="28763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4" name="Shape 2274">
              <a:extLst>
                <a:ext uri="{FF2B5EF4-FFF2-40B4-BE49-F238E27FC236}">
                  <a16:creationId xmlns:a16="http://schemas.microsoft.com/office/drawing/2014/main" id="{3DFAEA41-6FB4-47C2-84C1-688B58EDB9DF}"/>
                </a:ext>
              </a:extLst>
            </p:cNvPr>
            <p:cNvSpPr/>
            <p:nvPr/>
          </p:nvSpPr>
          <p:spPr>
            <a:xfrm>
              <a:off x="173557" y="1056171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5" name="Shape 2275">
              <a:extLst>
                <a:ext uri="{FF2B5EF4-FFF2-40B4-BE49-F238E27FC236}">
                  <a16:creationId xmlns:a16="http://schemas.microsoft.com/office/drawing/2014/main" id="{3F8C7A74-137F-4650-840C-942D7C706628}"/>
                </a:ext>
              </a:extLst>
            </p:cNvPr>
            <p:cNvSpPr/>
            <p:nvPr/>
          </p:nvSpPr>
          <p:spPr>
            <a:xfrm>
              <a:off x="3214533" y="1056171"/>
              <a:ext cx="36052" cy="0"/>
            </a:xfrm>
            <a:custGeom>
              <a:avLst/>
              <a:gdLst/>
              <a:ahLst/>
              <a:cxnLst/>
              <a:rect l="0" t="0" r="0" b="0"/>
              <a:pathLst>
                <a:path w="36052">
                  <a:moveTo>
                    <a:pt x="36052" y="0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6" name="Shape 2276">
              <a:extLst>
                <a:ext uri="{FF2B5EF4-FFF2-40B4-BE49-F238E27FC236}">
                  <a16:creationId xmlns:a16="http://schemas.microsoft.com/office/drawing/2014/main" id="{591D0CAF-B03D-4668-A7D6-CEC9DEAFDE42}"/>
                </a:ext>
              </a:extLst>
            </p:cNvPr>
            <p:cNvSpPr/>
            <p:nvPr/>
          </p:nvSpPr>
          <p:spPr>
            <a:xfrm>
              <a:off x="3213846" y="1056171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7" name="Rectangle 2277">
              <a:extLst>
                <a:ext uri="{FF2B5EF4-FFF2-40B4-BE49-F238E27FC236}">
                  <a16:creationId xmlns:a16="http://schemas.microsoft.com/office/drawing/2014/main" id="{4DB5BDC6-02AF-41DB-9C75-5F348C95CEE1}"/>
                </a:ext>
              </a:extLst>
            </p:cNvPr>
            <p:cNvSpPr/>
            <p:nvPr/>
          </p:nvSpPr>
          <p:spPr>
            <a:xfrm>
              <a:off x="0" y="999996"/>
              <a:ext cx="147974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Shape 2278">
              <a:extLst>
                <a:ext uri="{FF2B5EF4-FFF2-40B4-BE49-F238E27FC236}">
                  <a16:creationId xmlns:a16="http://schemas.microsoft.com/office/drawing/2014/main" id="{D276E31B-4A8D-4CA3-8191-6DA057EDE8B5}"/>
                </a:ext>
              </a:extLst>
            </p:cNvPr>
            <p:cNvSpPr/>
            <p:nvPr/>
          </p:nvSpPr>
          <p:spPr>
            <a:xfrm>
              <a:off x="144068" y="821065"/>
              <a:ext cx="28763" cy="0"/>
            </a:xfrm>
            <a:custGeom>
              <a:avLst/>
              <a:gdLst/>
              <a:ahLst/>
              <a:cxnLst/>
              <a:rect l="0" t="0" r="0" b="0"/>
              <a:pathLst>
                <a:path w="28763">
                  <a:moveTo>
                    <a:pt x="0" y="0"/>
                  </a:moveTo>
                  <a:lnTo>
                    <a:pt x="28763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9" name="Shape 2279">
              <a:extLst>
                <a:ext uri="{FF2B5EF4-FFF2-40B4-BE49-F238E27FC236}">
                  <a16:creationId xmlns:a16="http://schemas.microsoft.com/office/drawing/2014/main" id="{30A4FA74-90C9-4FBC-928E-156D3176C12A}"/>
                </a:ext>
              </a:extLst>
            </p:cNvPr>
            <p:cNvSpPr/>
            <p:nvPr/>
          </p:nvSpPr>
          <p:spPr>
            <a:xfrm>
              <a:off x="173557" y="821065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0" name="Shape 2280">
              <a:extLst>
                <a:ext uri="{FF2B5EF4-FFF2-40B4-BE49-F238E27FC236}">
                  <a16:creationId xmlns:a16="http://schemas.microsoft.com/office/drawing/2014/main" id="{699B652E-6827-4B12-849F-54ED39702ACF}"/>
                </a:ext>
              </a:extLst>
            </p:cNvPr>
            <p:cNvSpPr/>
            <p:nvPr/>
          </p:nvSpPr>
          <p:spPr>
            <a:xfrm>
              <a:off x="3214533" y="821065"/>
              <a:ext cx="36052" cy="0"/>
            </a:xfrm>
            <a:custGeom>
              <a:avLst/>
              <a:gdLst/>
              <a:ahLst/>
              <a:cxnLst/>
              <a:rect l="0" t="0" r="0" b="0"/>
              <a:pathLst>
                <a:path w="36052">
                  <a:moveTo>
                    <a:pt x="36052" y="0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1" name="Shape 2281">
              <a:extLst>
                <a:ext uri="{FF2B5EF4-FFF2-40B4-BE49-F238E27FC236}">
                  <a16:creationId xmlns:a16="http://schemas.microsoft.com/office/drawing/2014/main" id="{493E1FF8-1909-4A0C-9B95-3CAC6064E437}"/>
                </a:ext>
              </a:extLst>
            </p:cNvPr>
            <p:cNvSpPr/>
            <p:nvPr/>
          </p:nvSpPr>
          <p:spPr>
            <a:xfrm>
              <a:off x="3213846" y="821065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2" name="Rectangle 2282">
              <a:extLst>
                <a:ext uri="{FF2B5EF4-FFF2-40B4-BE49-F238E27FC236}">
                  <a16:creationId xmlns:a16="http://schemas.microsoft.com/office/drawing/2014/main" id="{15B63117-C7CB-4848-8BB0-BC92FE912191}"/>
                </a:ext>
              </a:extLst>
            </p:cNvPr>
            <p:cNvSpPr/>
            <p:nvPr/>
          </p:nvSpPr>
          <p:spPr>
            <a:xfrm>
              <a:off x="0" y="764891"/>
              <a:ext cx="147974" cy="12004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Shape 2283">
              <a:extLst>
                <a:ext uri="{FF2B5EF4-FFF2-40B4-BE49-F238E27FC236}">
                  <a16:creationId xmlns:a16="http://schemas.microsoft.com/office/drawing/2014/main" id="{7F0788DE-C095-4BEE-9305-BCCB113FA729}"/>
                </a:ext>
              </a:extLst>
            </p:cNvPr>
            <p:cNvSpPr/>
            <p:nvPr/>
          </p:nvSpPr>
          <p:spPr>
            <a:xfrm>
              <a:off x="144068" y="585173"/>
              <a:ext cx="28763" cy="0"/>
            </a:xfrm>
            <a:custGeom>
              <a:avLst/>
              <a:gdLst/>
              <a:ahLst/>
              <a:cxnLst/>
              <a:rect l="0" t="0" r="0" b="0"/>
              <a:pathLst>
                <a:path w="28763">
                  <a:moveTo>
                    <a:pt x="0" y="0"/>
                  </a:moveTo>
                  <a:lnTo>
                    <a:pt x="28763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4" name="Shape 2284">
              <a:extLst>
                <a:ext uri="{FF2B5EF4-FFF2-40B4-BE49-F238E27FC236}">
                  <a16:creationId xmlns:a16="http://schemas.microsoft.com/office/drawing/2014/main" id="{BA67086A-C801-4EC3-AB59-37DE0CEBFCF2}"/>
                </a:ext>
              </a:extLst>
            </p:cNvPr>
            <p:cNvSpPr/>
            <p:nvPr/>
          </p:nvSpPr>
          <p:spPr>
            <a:xfrm>
              <a:off x="173557" y="585173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5" name="Shape 2285">
              <a:extLst>
                <a:ext uri="{FF2B5EF4-FFF2-40B4-BE49-F238E27FC236}">
                  <a16:creationId xmlns:a16="http://schemas.microsoft.com/office/drawing/2014/main" id="{F3C31B62-DB60-4053-84A7-F695D2760D83}"/>
                </a:ext>
              </a:extLst>
            </p:cNvPr>
            <p:cNvSpPr/>
            <p:nvPr/>
          </p:nvSpPr>
          <p:spPr>
            <a:xfrm>
              <a:off x="3214533" y="585173"/>
              <a:ext cx="36052" cy="0"/>
            </a:xfrm>
            <a:custGeom>
              <a:avLst/>
              <a:gdLst/>
              <a:ahLst/>
              <a:cxnLst/>
              <a:rect l="0" t="0" r="0" b="0"/>
              <a:pathLst>
                <a:path w="36052">
                  <a:moveTo>
                    <a:pt x="36052" y="0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" name="Shape 2286">
              <a:extLst>
                <a:ext uri="{FF2B5EF4-FFF2-40B4-BE49-F238E27FC236}">
                  <a16:creationId xmlns:a16="http://schemas.microsoft.com/office/drawing/2014/main" id="{777793F6-05A4-46E7-87E9-3525D95B93EF}"/>
                </a:ext>
              </a:extLst>
            </p:cNvPr>
            <p:cNvSpPr/>
            <p:nvPr/>
          </p:nvSpPr>
          <p:spPr>
            <a:xfrm>
              <a:off x="3213846" y="585173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7" name="Rectangle 2287">
              <a:extLst>
                <a:ext uri="{FF2B5EF4-FFF2-40B4-BE49-F238E27FC236}">
                  <a16:creationId xmlns:a16="http://schemas.microsoft.com/office/drawing/2014/main" id="{DD811C38-D8C2-4216-B3B6-ECE5A2C9CF54}"/>
                </a:ext>
              </a:extLst>
            </p:cNvPr>
            <p:cNvSpPr/>
            <p:nvPr/>
          </p:nvSpPr>
          <p:spPr>
            <a:xfrm>
              <a:off x="0" y="529096"/>
              <a:ext cx="147974" cy="12004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0.8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Shape 2288">
              <a:extLst>
                <a:ext uri="{FF2B5EF4-FFF2-40B4-BE49-F238E27FC236}">
                  <a16:creationId xmlns:a16="http://schemas.microsoft.com/office/drawing/2014/main" id="{7A96D646-3DFD-4CC2-83C5-303062122E42}"/>
                </a:ext>
              </a:extLst>
            </p:cNvPr>
            <p:cNvSpPr/>
            <p:nvPr/>
          </p:nvSpPr>
          <p:spPr>
            <a:xfrm>
              <a:off x="144068" y="349281"/>
              <a:ext cx="28763" cy="0"/>
            </a:xfrm>
            <a:custGeom>
              <a:avLst/>
              <a:gdLst/>
              <a:ahLst/>
              <a:cxnLst/>
              <a:rect l="0" t="0" r="0" b="0"/>
              <a:pathLst>
                <a:path w="28763">
                  <a:moveTo>
                    <a:pt x="0" y="0"/>
                  </a:moveTo>
                  <a:lnTo>
                    <a:pt x="28763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9" name="Shape 2289">
              <a:extLst>
                <a:ext uri="{FF2B5EF4-FFF2-40B4-BE49-F238E27FC236}">
                  <a16:creationId xmlns:a16="http://schemas.microsoft.com/office/drawing/2014/main" id="{94DE7815-B18D-435A-991F-564FC7310F54}"/>
                </a:ext>
              </a:extLst>
            </p:cNvPr>
            <p:cNvSpPr/>
            <p:nvPr/>
          </p:nvSpPr>
          <p:spPr>
            <a:xfrm>
              <a:off x="173557" y="349281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" name="Shape 2290">
              <a:extLst>
                <a:ext uri="{FF2B5EF4-FFF2-40B4-BE49-F238E27FC236}">
                  <a16:creationId xmlns:a16="http://schemas.microsoft.com/office/drawing/2014/main" id="{520E92AB-007B-4953-A475-189BAC45AB99}"/>
                </a:ext>
              </a:extLst>
            </p:cNvPr>
            <p:cNvSpPr/>
            <p:nvPr/>
          </p:nvSpPr>
          <p:spPr>
            <a:xfrm>
              <a:off x="3214533" y="349281"/>
              <a:ext cx="36052" cy="0"/>
            </a:xfrm>
            <a:custGeom>
              <a:avLst/>
              <a:gdLst/>
              <a:ahLst/>
              <a:cxnLst/>
              <a:rect l="0" t="0" r="0" b="0"/>
              <a:pathLst>
                <a:path w="36052">
                  <a:moveTo>
                    <a:pt x="36052" y="0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1" name="Shape 2291">
              <a:extLst>
                <a:ext uri="{FF2B5EF4-FFF2-40B4-BE49-F238E27FC236}">
                  <a16:creationId xmlns:a16="http://schemas.microsoft.com/office/drawing/2014/main" id="{FF17A335-EDE3-446A-A058-F28C9463AC93}"/>
                </a:ext>
              </a:extLst>
            </p:cNvPr>
            <p:cNvSpPr/>
            <p:nvPr/>
          </p:nvSpPr>
          <p:spPr>
            <a:xfrm>
              <a:off x="3213846" y="349281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2" name="Rectangle 2292">
              <a:extLst>
                <a:ext uri="{FF2B5EF4-FFF2-40B4-BE49-F238E27FC236}">
                  <a16:creationId xmlns:a16="http://schemas.microsoft.com/office/drawing/2014/main" id="{8FD7B716-F7EF-4E85-AC02-0F66CD1D0648}"/>
                </a:ext>
              </a:extLst>
            </p:cNvPr>
            <p:cNvSpPr/>
            <p:nvPr/>
          </p:nvSpPr>
          <p:spPr>
            <a:xfrm>
              <a:off x="0" y="293205"/>
              <a:ext cx="147974" cy="12004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0.9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Shape 2293">
              <a:extLst>
                <a:ext uri="{FF2B5EF4-FFF2-40B4-BE49-F238E27FC236}">
                  <a16:creationId xmlns:a16="http://schemas.microsoft.com/office/drawing/2014/main" id="{7452B4B8-FBD6-426A-8885-2EE843464E07}"/>
                </a:ext>
              </a:extLst>
            </p:cNvPr>
            <p:cNvSpPr/>
            <p:nvPr/>
          </p:nvSpPr>
          <p:spPr>
            <a:xfrm>
              <a:off x="144068" y="113487"/>
              <a:ext cx="28763" cy="0"/>
            </a:xfrm>
            <a:custGeom>
              <a:avLst/>
              <a:gdLst/>
              <a:ahLst/>
              <a:cxnLst/>
              <a:rect l="0" t="0" r="0" b="0"/>
              <a:pathLst>
                <a:path w="28763">
                  <a:moveTo>
                    <a:pt x="0" y="0"/>
                  </a:moveTo>
                  <a:lnTo>
                    <a:pt x="28763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4" name="Shape 2294">
              <a:extLst>
                <a:ext uri="{FF2B5EF4-FFF2-40B4-BE49-F238E27FC236}">
                  <a16:creationId xmlns:a16="http://schemas.microsoft.com/office/drawing/2014/main" id="{8B7389B2-A56D-4FC9-99C9-D5E8C4632A55}"/>
                </a:ext>
              </a:extLst>
            </p:cNvPr>
            <p:cNvSpPr/>
            <p:nvPr/>
          </p:nvSpPr>
          <p:spPr>
            <a:xfrm>
              <a:off x="173557" y="113487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5" name="Shape 2295">
              <a:extLst>
                <a:ext uri="{FF2B5EF4-FFF2-40B4-BE49-F238E27FC236}">
                  <a16:creationId xmlns:a16="http://schemas.microsoft.com/office/drawing/2014/main" id="{EFEB0472-431B-4CC0-B623-EC2431F3DF35}"/>
                </a:ext>
              </a:extLst>
            </p:cNvPr>
            <p:cNvSpPr/>
            <p:nvPr/>
          </p:nvSpPr>
          <p:spPr>
            <a:xfrm>
              <a:off x="3214533" y="113487"/>
              <a:ext cx="36052" cy="0"/>
            </a:xfrm>
            <a:custGeom>
              <a:avLst/>
              <a:gdLst/>
              <a:ahLst/>
              <a:cxnLst/>
              <a:rect l="0" t="0" r="0" b="0"/>
              <a:pathLst>
                <a:path w="36052">
                  <a:moveTo>
                    <a:pt x="36052" y="0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6" name="Shape 2296">
              <a:extLst>
                <a:ext uri="{FF2B5EF4-FFF2-40B4-BE49-F238E27FC236}">
                  <a16:creationId xmlns:a16="http://schemas.microsoft.com/office/drawing/2014/main" id="{3D04A20E-B1F4-4511-8424-60C0BC1CD4B2}"/>
                </a:ext>
              </a:extLst>
            </p:cNvPr>
            <p:cNvSpPr/>
            <p:nvPr/>
          </p:nvSpPr>
          <p:spPr>
            <a:xfrm>
              <a:off x="3213846" y="113487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7" name="Rectangle 2297">
              <a:extLst>
                <a:ext uri="{FF2B5EF4-FFF2-40B4-BE49-F238E27FC236}">
                  <a16:creationId xmlns:a16="http://schemas.microsoft.com/office/drawing/2014/main" id="{02034257-09A3-4DB3-813B-A5FC84EB0B0F}"/>
                </a:ext>
              </a:extLst>
            </p:cNvPr>
            <p:cNvSpPr/>
            <p:nvPr/>
          </p:nvSpPr>
          <p:spPr>
            <a:xfrm>
              <a:off x="66228" y="57410"/>
              <a:ext cx="59879" cy="12004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5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Shape 2298">
              <a:extLst>
                <a:ext uri="{FF2B5EF4-FFF2-40B4-BE49-F238E27FC236}">
                  <a16:creationId xmlns:a16="http://schemas.microsoft.com/office/drawing/2014/main" id="{EF98C920-1581-4B5A-865F-76C62BF22131}"/>
                </a:ext>
              </a:extLst>
            </p:cNvPr>
            <p:cNvSpPr/>
            <p:nvPr/>
          </p:nvSpPr>
          <p:spPr>
            <a:xfrm>
              <a:off x="144068" y="113487"/>
              <a:ext cx="3105830" cy="0"/>
            </a:xfrm>
            <a:custGeom>
              <a:avLst/>
              <a:gdLst/>
              <a:ahLst/>
              <a:cxnLst/>
              <a:rect l="0" t="0" r="0" b="0"/>
              <a:pathLst>
                <a:path w="3105830">
                  <a:moveTo>
                    <a:pt x="0" y="0"/>
                  </a:moveTo>
                  <a:lnTo>
                    <a:pt x="310583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9" name="Shape 2299">
              <a:extLst>
                <a:ext uri="{FF2B5EF4-FFF2-40B4-BE49-F238E27FC236}">
                  <a16:creationId xmlns:a16="http://schemas.microsoft.com/office/drawing/2014/main" id="{656D68E9-0E1A-4968-9B19-8F8363954CE1}"/>
                </a:ext>
              </a:extLst>
            </p:cNvPr>
            <p:cNvSpPr/>
            <p:nvPr/>
          </p:nvSpPr>
          <p:spPr>
            <a:xfrm>
              <a:off x="3250585" y="113487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0" name="Shape 2300">
              <a:extLst>
                <a:ext uri="{FF2B5EF4-FFF2-40B4-BE49-F238E27FC236}">
                  <a16:creationId xmlns:a16="http://schemas.microsoft.com/office/drawing/2014/main" id="{90E3A34A-7425-4F3C-B228-861617C4CAC6}"/>
                </a:ext>
              </a:extLst>
            </p:cNvPr>
            <p:cNvSpPr/>
            <p:nvPr/>
          </p:nvSpPr>
          <p:spPr>
            <a:xfrm>
              <a:off x="144068" y="2485989"/>
              <a:ext cx="3105830" cy="0"/>
            </a:xfrm>
            <a:custGeom>
              <a:avLst/>
              <a:gdLst/>
              <a:ahLst/>
              <a:cxnLst/>
              <a:rect l="0" t="0" r="0" b="0"/>
              <a:pathLst>
                <a:path w="3105830">
                  <a:moveTo>
                    <a:pt x="0" y="0"/>
                  </a:moveTo>
                  <a:lnTo>
                    <a:pt x="310583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1" name="Shape 2301">
              <a:extLst>
                <a:ext uri="{FF2B5EF4-FFF2-40B4-BE49-F238E27FC236}">
                  <a16:creationId xmlns:a16="http://schemas.microsoft.com/office/drawing/2014/main" id="{2099F67C-8189-45B6-A8E1-F419A422401E}"/>
                </a:ext>
              </a:extLst>
            </p:cNvPr>
            <p:cNvSpPr/>
            <p:nvPr/>
          </p:nvSpPr>
          <p:spPr>
            <a:xfrm>
              <a:off x="3250585" y="2485989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2" name="Shape 2302">
              <a:extLst>
                <a:ext uri="{FF2B5EF4-FFF2-40B4-BE49-F238E27FC236}">
                  <a16:creationId xmlns:a16="http://schemas.microsoft.com/office/drawing/2014/main" id="{9A185578-0BD2-4E5A-8923-47A6FFAF6410}"/>
                </a:ext>
              </a:extLst>
            </p:cNvPr>
            <p:cNvSpPr/>
            <p:nvPr/>
          </p:nvSpPr>
          <p:spPr>
            <a:xfrm>
              <a:off x="3250585" y="114175"/>
              <a:ext cx="0" cy="2371814"/>
            </a:xfrm>
            <a:custGeom>
              <a:avLst/>
              <a:gdLst/>
              <a:ahLst/>
              <a:cxnLst/>
              <a:rect l="0" t="0" r="0" b="0"/>
              <a:pathLst>
                <a:path h="2371814">
                  <a:moveTo>
                    <a:pt x="0" y="2371814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3" name="Shape 2303">
              <a:extLst>
                <a:ext uri="{FF2B5EF4-FFF2-40B4-BE49-F238E27FC236}">
                  <a16:creationId xmlns:a16="http://schemas.microsoft.com/office/drawing/2014/main" id="{5DC5C487-1F1E-4A33-9C1E-3CABE652A36C}"/>
                </a:ext>
              </a:extLst>
            </p:cNvPr>
            <p:cNvSpPr/>
            <p:nvPr/>
          </p:nvSpPr>
          <p:spPr>
            <a:xfrm>
              <a:off x="3250585" y="113487"/>
              <a:ext cx="688" cy="0"/>
            </a:xfrm>
            <a:custGeom>
              <a:avLst/>
              <a:gdLst/>
              <a:ahLst/>
              <a:cxnLst/>
              <a:rect l="0" t="0" r="0" b="0"/>
              <a:pathLst>
                <a:path w="688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4" name="Shape 2304">
              <a:extLst>
                <a:ext uri="{FF2B5EF4-FFF2-40B4-BE49-F238E27FC236}">
                  <a16:creationId xmlns:a16="http://schemas.microsoft.com/office/drawing/2014/main" id="{4989F81A-0B1B-4759-9434-D524BD5544AB}"/>
                </a:ext>
              </a:extLst>
            </p:cNvPr>
            <p:cNvSpPr/>
            <p:nvPr/>
          </p:nvSpPr>
          <p:spPr>
            <a:xfrm>
              <a:off x="144068" y="114175"/>
              <a:ext cx="0" cy="2371814"/>
            </a:xfrm>
            <a:custGeom>
              <a:avLst/>
              <a:gdLst/>
              <a:ahLst/>
              <a:cxnLst/>
              <a:rect l="0" t="0" r="0" b="0"/>
              <a:pathLst>
                <a:path h="2371814">
                  <a:moveTo>
                    <a:pt x="0" y="2371814"/>
                  </a:moveTo>
                  <a:lnTo>
                    <a:pt x="0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5" name="Shape 2305">
              <a:extLst>
                <a:ext uri="{FF2B5EF4-FFF2-40B4-BE49-F238E27FC236}">
                  <a16:creationId xmlns:a16="http://schemas.microsoft.com/office/drawing/2014/main" id="{0F60AD74-C93E-4F70-B6C3-2FF1DE5834B5}"/>
                </a:ext>
              </a:extLst>
            </p:cNvPr>
            <p:cNvSpPr/>
            <p:nvPr/>
          </p:nvSpPr>
          <p:spPr>
            <a:xfrm>
              <a:off x="144068" y="113487"/>
              <a:ext cx="727" cy="0"/>
            </a:xfrm>
            <a:custGeom>
              <a:avLst/>
              <a:gdLst/>
              <a:ahLst/>
              <a:cxnLst/>
              <a:rect l="0" t="0" r="0" b="0"/>
              <a:pathLst>
                <a:path w="727">
                  <a:moveTo>
                    <a:pt x="0" y="0"/>
                  </a:moveTo>
                  <a:lnTo>
                    <a:pt x="727" y="0"/>
                  </a:lnTo>
                </a:path>
              </a:pathLst>
            </a:custGeom>
            <a:noFill/>
            <a:ln w="1375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6" name="Shape 2306">
              <a:extLst>
                <a:ext uri="{FF2B5EF4-FFF2-40B4-BE49-F238E27FC236}">
                  <a16:creationId xmlns:a16="http://schemas.microsoft.com/office/drawing/2014/main" id="{D7DD1C06-3912-49F9-BCA2-8677CEA222F9}"/>
                </a:ext>
              </a:extLst>
            </p:cNvPr>
            <p:cNvSpPr/>
            <p:nvPr/>
          </p:nvSpPr>
          <p:spPr>
            <a:xfrm>
              <a:off x="139716" y="109166"/>
              <a:ext cx="3113718" cy="0"/>
            </a:xfrm>
            <a:custGeom>
              <a:avLst/>
              <a:gdLst/>
              <a:ahLst/>
              <a:cxnLst/>
              <a:rect l="0" t="0" r="0" b="0"/>
              <a:pathLst>
                <a:path w="3113718">
                  <a:moveTo>
                    <a:pt x="0" y="0"/>
                  </a:moveTo>
                  <a:lnTo>
                    <a:pt x="3113718" y="0"/>
                  </a:lnTo>
                </a:path>
              </a:pathLst>
            </a:custGeom>
            <a:noFill/>
            <a:ln w="1375" cap="flat" cmpd="sng" algn="ctr">
              <a:solidFill>
                <a:srgbClr val="000000"/>
              </a:solidFill>
              <a:custDash>
                <a:ds d="10826" sp="10826"/>
              </a:custDash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7" name="Shape 2307">
              <a:extLst>
                <a:ext uri="{FF2B5EF4-FFF2-40B4-BE49-F238E27FC236}">
                  <a16:creationId xmlns:a16="http://schemas.microsoft.com/office/drawing/2014/main" id="{BFF45ECA-7692-44BC-A2C1-8A10ECBE766C}"/>
                </a:ext>
              </a:extLst>
            </p:cNvPr>
            <p:cNvSpPr/>
            <p:nvPr/>
          </p:nvSpPr>
          <p:spPr>
            <a:xfrm>
              <a:off x="144068" y="113487"/>
              <a:ext cx="3109489" cy="2372501"/>
            </a:xfrm>
            <a:custGeom>
              <a:avLst/>
              <a:gdLst/>
              <a:ahLst/>
              <a:cxnLst/>
              <a:rect l="0" t="0" r="0" b="0"/>
              <a:pathLst>
                <a:path w="3109489" h="2372501">
                  <a:moveTo>
                    <a:pt x="0" y="2372501"/>
                  </a:moveTo>
                  <a:lnTo>
                    <a:pt x="51720" y="2129401"/>
                  </a:lnTo>
                  <a:lnTo>
                    <a:pt x="103213" y="1915517"/>
                  </a:lnTo>
                  <a:lnTo>
                    <a:pt x="161946" y="1723916"/>
                  </a:lnTo>
                  <a:lnTo>
                    <a:pt x="213676" y="1547047"/>
                  </a:lnTo>
                  <a:lnTo>
                    <a:pt x="272409" y="1392371"/>
                  </a:lnTo>
                  <a:lnTo>
                    <a:pt x="324138" y="1252231"/>
                  </a:lnTo>
                  <a:lnTo>
                    <a:pt x="382921" y="1127018"/>
                  </a:lnTo>
                  <a:lnTo>
                    <a:pt x="434591" y="1009071"/>
                  </a:lnTo>
                  <a:lnTo>
                    <a:pt x="493334" y="913222"/>
                  </a:lnTo>
                  <a:lnTo>
                    <a:pt x="544808" y="817471"/>
                  </a:lnTo>
                  <a:lnTo>
                    <a:pt x="596576" y="737040"/>
                  </a:lnTo>
                  <a:lnTo>
                    <a:pt x="655320" y="663286"/>
                  </a:lnTo>
                  <a:lnTo>
                    <a:pt x="706990" y="597095"/>
                  </a:lnTo>
                  <a:lnTo>
                    <a:pt x="765733" y="538171"/>
                  </a:lnTo>
                  <a:lnTo>
                    <a:pt x="817501" y="479149"/>
                  </a:lnTo>
                  <a:lnTo>
                    <a:pt x="876245" y="434956"/>
                  </a:lnTo>
                  <a:lnTo>
                    <a:pt x="927719" y="390763"/>
                  </a:lnTo>
                  <a:lnTo>
                    <a:pt x="986658" y="346472"/>
                  </a:lnTo>
                  <a:lnTo>
                    <a:pt x="1038132" y="309547"/>
                  </a:lnTo>
                  <a:lnTo>
                    <a:pt x="1097170" y="280085"/>
                  </a:lnTo>
                  <a:lnTo>
                    <a:pt x="1148644" y="250623"/>
                  </a:lnTo>
                  <a:lnTo>
                    <a:pt x="1200118" y="228624"/>
                  </a:lnTo>
                  <a:lnTo>
                    <a:pt x="1258369" y="206332"/>
                  </a:lnTo>
                  <a:lnTo>
                    <a:pt x="1309843" y="184334"/>
                  </a:lnTo>
                  <a:lnTo>
                    <a:pt x="1368783" y="162139"/>
                  </a:lnTo>
                  <a:lnTo>
                    <a:pt x="1420355" y="147408"/>
                  </a:lnTo>
                  <a:lnTo>
                    <a:pt x="1479294" y="132677"/>
                  </a:lnTo>
                  <a:lnTo>
                    <a:pt x="1530768" y="117946"/>
                  </a:lnTo>
                  <a:lnTo>
                    <a:pt x="1589708" y="103215"/>
                  </a:lnTo>
                  <a:lnTo>
                    <a:pt x="1641280" y="95948"/>
                  </a:lnTo>
                  <a:lnTo>
                    <a:pt x="1700220" y="88386"/>
                  </a:lnTo>
                  <a:lnTo>
                    <a:pt x="1751693" y="73655"/>
                  </a:lnTo>
                  <a:lnTo>
                    <a:pt x="1803167" y="66486"/>
                  </a:lnTo>
                  <a:lnTo>
                    <a:pt x="1862205" y="58924"/>
                  </a:lnTo>
                  <a:lnTo>
                    <a:pt x="1913679" y="51657"/>
                  </a:lnTo>
                  <a:lnTo>
                    <a:pt x="1972619" y="51657"/>
                  </a:lnTo>
                  <a:lnTo>
                    <a:pt x="2024092" y="44193"/>
                  </a:lnTo>
                  <a:lnTo>
                    <a:pt x="2083130" y="36926"/>
                  </a:lnTo>
                  <a:lnTo>
                    <a:pt x="2134604" y="36926"/>
                  </a:lnTo>
                  <a:lnTo>
                    <a:pt x="2193544" y="29462"/>
                  </a:lnTo>
                  <a:lnTo>
                    <a:pt x="2245018" y="29462"/>
                  </a:lnTo>
                  <a:lnTo>
                    <a:pt x="2304055" y="22195"/>
                  </a:lnTo>
                  <a:lnTo>
                    <a:pt x="2407003" y="22195"/>
                  </a:lnTo>
                  <a:lnTo>
                    <a:pt x="2465943" y="14731"/>
                  </a:lnTo>
                  <a:lnTo>
                    <a:pt x="2576454" y="14731"/>
                  </a:lnTo>
                  <a:lnTo>
                    <a:pt x="2627928" y="7463"/>
                  </a:lnTo>
                  <a:lnTo>
                    <a:pt x="2959267" y="7463"/>
                  </a:lnTo>
                  <a:lnTo>
                    <a:pt x="3010741" y="0"/>
                  </a:lnTo>
                  <a:lnTo>
                    <a:pt x="3109489" y="0"/>
                  </a:lnTo>
                </a:path>
              </a:pathLst>
            </a:custGeom>
            <a:noFill/>
            <a:ln w="1375" cap="flat" cmpd="sng" algn="ctr">
              <a:solidFill>
                <a:srgbClr val="0000F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8" name="Shape 2311">
              <a:extLst>
                <a:ext uri="{FF2B5EF4-FFF2-40B4-BE49-F238E27FC236}">
                  <a16:creationId xmlns:a16="http://schemas.microsoft.com/office/drawing/2014/main" id="{67C6C684-1FEC-43DF-99B6-F4AB5501E8BA}"/>
                </a:ext>
              </a:extLst>
            </p:cNvPr>
            <p:cNvSpPr/>
            <p:nvPr/>
          </p:nvSpPr>
          <p:spPr>
            <a:xfrm>
              <a:off x="653807" y="1004711"/>
              <a:ext cx="0" cy="1481278"/>
            </a:xfrm>
            <a:custGeom>
              <a:avLst/>
              <a:gdLst/>
              <a:ahLst/>
              <a:cxnLst/>
              <a:rect l="0" t="0" r="0" b="0"/>
              <a:pathLst>
                <a:path h="1481278">
                  <a:moveTo>
                    <a:pt x="0" y="1481278"/>
                  </a:moveTo>
                  <a:lnTo>
                    <a:pt x="0" y="0"/>
                  </a:lnTo>
                </a:path>
              </a:pathLst>
            </a:custGeom>
            <a:noFill/>
            <a:ln w="2175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9" name="Shape 2312">
              <a:extLst>
                <a:ext uri="{FF2B5EF4-FFF2-40B4-BE49-F238E27FC236}">
                  <a16:creationId xmlns:a16="http://schemas.microsoft.com/office/drawing/2014/main" id="{0C56126F-A608-485B-91F3-1634F2AB64B1}"/>
                </a:ext>
              </a:extLst>
            </p:cNvPr>
            <p:cNvSpPr/>
            <p:nvPr/>
          </p:nvSpPr>
          <p:spPr>
            <a:xfrm>
              <a:off x="136091" y="1004711"/>
              <a:ext cx="503766" cy="0"/>
            </a:xfrm>
            <a:custGeom>
              <a:avLst/>
              <a:gdLst/>
              <a:ahLst/>
              <a:cxnLst/>
              <a:rect l="0" t="0" r="0" b="0"/>
              <a:pathLst>
                <a:path w="503766">
                  <a:moveTo>
                    <a:pt x="503766" y="0"/>
                  </a:moveTo>
                  <a:lnTo>
                    <a:pt x="0" y="0"/>
                  </a:lnTo>
                </a:path>
              </a:pathLst>
            </a:custGeom>
            <a:noFill/>
            <a:ln w="2175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0" name="Rectangle 2313">
              <a:extLst>
                <a:ext uri="{FF2B5EF4-FFF2-40B4-BE49-F238E27FC236}">
                  <a16:creationId xmlns:a16="http://schemas.microsoft.com/office/drawing/2014/main" id="{1C3BC023-0ECC-4B64-B221-EBA050F69A67}"/>
                </a:ext>
              </a:extLst>
            </p:cNvPr>
            <p:cNvSpPr/>
            <p:nvPr/>
          </p:nvSpPr>
          <p:spPr>
            <a:xfrm>
              <a:off x="2114525" y="0"/>
              <a:ext cx="2008490" cy="1483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9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Μόνιμη τιμή =Κέρδος*είσοδο</a:t>
              </a:r>
              <a:endParaRPr lang="el-G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1" name="Rectangle 2314">
              <a:extLst>
                <a:ext uri="{FF2B5EF4-FFF2-40B4-BE49-F238E27FC236}">
                  <a16:creationId xmlns:a16="http://schemas.microsoft.com/office/drawing/2014/main" id="{5ED16AD3-D0E4-4EFE-BCAF-6E5E23D3FE60}"/>
                </a:ext>
              </a:extLst>
            </p:cNvPr>
            <p:cNvSpPr/>
            <p:nvPr/>
          </p:nvSpPr>
          <p:spPr>
            <a:xfrm>
              <a:off x="537303" y="2851493"/>
              <a:ext cx="1142838" cy="14833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95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Σταθερά χρόνου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2" name="Shape 2315">
              <a:extLst>
                <a:ext uri="{FF2B5EF4-FFF2-40B4-BE49-F238E27FC236}">
                  <a16:creationId xmlns:a16="http://schemas.microsoft.com/office/drawing/2014/main" id="{F0179D4C-BE01-4125-81CA-103FBD2825CE}"/>
                </a:ext>
              </a:extLst>
            </p:cNvPr>
            <p:cNvSpPr/>
            <p:nvPr/>
          </p:nvSpPr>
          <p:spPr>
            <a:xfrm>
              <a:off x="764024" y="2570083"/>
              <a:ext cx="403736" cy="282972"/>
            </a:xfrm>
            <a:custGeom>
              <a:avLst/>
              <a:gdLst/>
              <a:ahLst/>
              <a:cxnLst/>
              <a:rect l="0" t="0" r="0" b="0"/>
              <a:pathLst>
                <a:path w="403736" h="282972">
                  <a:moveTo>
                    <a:pt x="403736" y="282972"/>
                  </a:moveTo>
                  <a:lnTo>
                    <a:pt x="287920" y="167462"/>
                  </a:lnTo>
                  <a:lnTo>
                    <a:pt x="0" y="0"/>
                  </a:lnTo>
                </a:path>
              </a:pathLst>
            </a:custGeom>
            <a:noFill/>
            <a:ln w="2175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3" name="Shape 2316">
              <a:extLst>
                <a:ext uri="{FF2B5EF4-FFF2-40B4-BE49-F238E27FC236}">
                  <a16:creationId xmlns:a16="http://schemas.microsoft.com/office/drawing/2014/main" id="{0473AC8B-AF25-471E-AC8F-E9B228B4D960}"/>
                </a:ext>
              </a:extLst>
            </p:cNvPr>
            <p:cNvSpPr/>
            <p:nvPr/>
          </p:nvSpPr>
          <p:spPr>
            <a:xfrm>
              <a:off x="716184" y="2542055"/>
              <a:ext cx="62574" cy="48092"/>
            </a:xfrm>
            <a:custGeom>
              <a:avLst/>
              <a:gdLst/>
              <a:ahLst/>
              <a:cxnLst/>
              <a:rect l="0" t="0" r="0" b="0"/>
              <a:pathLst>
                <a:path w="62574" h="48092">
                  <a:moveTo>
                    <a:pt x="0" y="0"/>
                  </a:moveTo>
                  <a:lnTo>
                    <a:pt x="62574" y="13288"/>
                  </a:lnTo>
                  <a:lnTo>
                    <a:pt x="42044" y="480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4" name="Rectangle 2317">
              <a:extLst>
                <a:ext uri="{FF2B5EF4-FFF2-40B4-BE49-F238E27FC236}">
                  <a16:creationId xmlns:a16="http://schemas.microsoft.com/office/drawing/2014/main" id="{355C9C33-40D7-4CD3-BB0A-DF07AF3A1034}"/>
                </a:ext>
              </a:extLst>
            </p:cNvPr>
            <p:cNvSpPr/>
            <p:nvPr/>
          </p:nvSpPr>
          <p:spPr>
            <a:xfrm>
              <a:off x="171377" y="873662"/>
              <a:ext cx="480363" cy="17595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95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0,6378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5" name="Ορθογώνιο 134">
            <a:extLst>
              <a:ext uri="{FF2B5EF4-FFF2-40B4-BE49-F238E27FC236}">
                <a16:creationId xmlns:a16="http://schemas.microsoft.com/office/drawing/2014/main" id="{33C0E5AE-976E-425C-B9B8-DC95AD5EDD20}"/>
              </a:ext>
            </a:extLst>
          </p:cNvPr>
          <p:cNvSpPr/>
          <p:nvPr/>
        </p:nvSpPr>
        <p:spPr>
          <a:xfrm>
            <a:off x="-106397" y="6400895"/>
            <a:ext cx="4379019" cy="3207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4950" marR="280670" indent="-6350">
              <a:lnSpc>
                <a:spcPct val="112000"/>
              </a:lnSpc>
              <a:spcAft>
                <a:spcPts val="15"/>
              </a:spcAft>
            </a:pPr>
            <a:r>
              <a:rPr lang="el-GR" sz="1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Σχήμα 2: Απόκριση συστήματος πρώτου βαθμού </a:t>
            </a:r>
            <a:endParaRPr lang="el-G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023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894491F-1CA0-4B22-9950-2A98E7CEDE00}"/>
                  </a:ext>
                </a:extLst>
              </p:cNvPr>
              <p:cNvSpPr txBox="1"/>
              <p:nvPr/>
            </p:nvSpPr>
            <p:spPr>
              <a:xfrm>
                <a:off x="100668" y="58723"/>
                <a:ext cx="11971090" cy="2037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/>
                  <a:t>Ονομάζουμε σταθερά χρόνου τον χρόνο Τ στον οποίο η μεταβατική κατάσταση φτάνει στο 0,6378 της τελικής τιμής.</a:t>
                </a:r>
              </a:p>
              <a:p>
                <a:endParaRPr lang="el-GR" dirty="0"/>
              </a:p>
              <a:p>
                <a:r>
                  <a:rPr lang="el-GR" dirty="0"/>
                  <a:t> </a:t>
                </a:r>
                <a:r>
                  <a:rPr lang="el-GR" b="1" dirty="0"/>
                  <a:t>Η σταθερά χρόνου είναι το αντίθετο της τιμής του μοναδικού πόλου της Συνάρτηση Μεταφοράς</a:t>
                </a:r>
                <a:r>
                  <a:rPr lang="el-GR" dirty="0"/>
                  <a:t>. (Η τιμή αυτή προκύπτει αν στην μαθηματική έκφραση της εξόδου βάλουμε t=2 . Τότε έχουμε: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l-GR" i="1">
                        <a:latin typeface="Cambria Math" panose="02040503050406030204" pitchFamily="18" charset="0"/>
                      </a:rPr>
                      <m:t>=1−</m:t>
                    </m:r>
                    <m:sSup>
                      <m:sSup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l-GR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l-GR" i="1">
                        <a:latin typeface="Cambria Math" panose="02040503050406030204" pitchFamily="18" charset="0"/>
                      </a:rPr>
                      <m:t>=0,6378</m:t>
                    </m:r>
                  </m:oMath>
                </a14:m>
                <a:r>
                  <a:rPr lang="el-GR" dirty="0"/>
                  <a:t> </a:t>
                </a:r>
              </a:p>
              <a:p>
                <a:endParaRPr lang="el-GR" dirty="0"/>
              </a:p>
              <a:p>
                <a:r>
                  <a:rPr lang="el-GR" dirty="0"/>
                  <a:t>Από την πρακτική σημασία του κέρδους επίσης πρέπει να σημειώσουμε ότι </a:t>
                </a:r>
                <a:r>
                  <a:rPr lang="el-GR" b="1" dirty="0"/>
                  <a:t>η μόνιμη τιμή του συστήματος προκύπτει από το γινόμενο της τιμής της συνάρτησης επί το κέρδος. </a:t>
                </a:r>
                <a:endParaRPr lang="el-GR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894491F-1CA0-4B22-9950-2A98E7CEDE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68" y="58723"/>
                <a:ext cx="11971090" cy="2037545"/>
              </a:xfrm>
              <a:prstGeom prst="rect">
                <a:avLst/>
              </a:prstGeom>
              <a:blipFill>
                <a:blip r:embed="rId2"/>
                <a:stretch>
                  <a:fillRect l="-458" t="-1796" r="-815" b="-359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2480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C031264-B3F3-4A7A-926D-8BD6C9BABF56}"/>
                  </a:ext>
                </a:extLst>
              </p:cNvPr>
              <p:cNvSpPr txBox="1"/>
              <p:nvPr/>
            </p:nvSpPr>
            <p:spPr>
              <a:xfrm>
                <a:off x="257168" y="59648"/>
                <a:ext cx="11971090" cy="2992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/>
                  <a:t>Ας βρούμε τις αποκρίσεις των παρακάτω συστημάτων: </a:t>
                </a:r>
              </a:p>
              <a:p>
                <a:endParaRPr lang="el-GR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l-G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l-G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+2</m:t>
                        </m:r>
                      </m:den>
                    </m:f>
                  </m:oMath>
                </a14:m>
                <a:r>
                  <a:rPr lang="el-GR" dirty="0"/>
                  <a:t>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l-G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l-G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+4</m:t>
                        </m:r>
                      </m:den>
                    </m:f>
                  </m:oMath>
                </a14:m>
                <a:r>
                  <a:rPr lang="el-GR" dirty="0"/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l-G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l-G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+5</m:t>
                        </m:r>
                      </m:den>
                    </m:f>
                  </m:oMath>
                </a14:m>
                <a:r>
                  <a:rPr lang="el-GR" dirty="0"/>
                  <a:t>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      </m:t>
                    </m:r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l-GR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l-G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+10</m:t>
                        </m:r>
                      </m:den>
                    </m:f>
                  </m:oMath>
                </a14:m>
                <a:endParaRPr lang="el-GR" dirty="0"/>
              </a:p>
              <a:p>
                <a:r>
                  <a:rPr lang="el-GR" dirty="0"/>
                  <a:t>     	</a:t>
                </a:r>
              </a:p>
              <a:p>
                <a:r>
                  <a:rPr lang="el-GR" dirty="0"/>
                  <a:t>Το κέρδος σε όλες τις παραπάνω συναρτήσεις είναι 1.  Άρα όλες οι αποκρίσεις έχουν τελική τιμή 1 </a:t>
                </a:r>
              </a:p>
              <a:p>
                <a:endParaRPr lang="el-GR" dirty="0"/>
              </a:p>
              <a:p>
                <a:r>
                  <a:rPr lang="el-GR" dirty="0"/>
                  <a:t>Οι πόλοι με τη σειρά είναι: -2,  -4,  -5 , -10 </a:t>
                </a:r>
              </a:p>
              <a:p>
                <a:endParaRPr lang="el-GR" dirty="0"/>
              </a:p>
              <a:p>
                <a:r>
                  <a:rPr lang="el-GR" dirty="0"/>
                  <a:t> Άρα οι σταθερές χρόνου είναι: 1/2= 0,5 ,    1/4 = 0,25 ,     1/5 =0,2  και   1/10 = 0,1</a:t>
                </a:r>
              </a:p>
              <a:p>
                <a:r>
                  <a:rPr lang="el-GR" dirty="0"/>
                  <a:t> 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C031264-B3F3-4A7A-926D-8BD6C9BABF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68" y="59648"/>
                <a:ext cx="11971090" cy="2992871"/>
              </a:xfrm>
              <a:prstGeom prst="rect">
                <a:avLst/>
              </a:prstGeom>
              <a:blipFill>
                <a:blip r:embed="rId2"/>
                <a:stretch>
                  <a:fillRect l="-407" t="-12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73271">
            <a:extLst>
              <a:ext uri="{FF2B5EF4-FFF2-40B4-BE49-F238E27FC236}">
                <a16:creationId xmlns:a16="http://schemas.microsoft.com/office/drawing/2014/main" id="{444B0BE6-32A0-4598-8E9A-8E4E83CA975B}"/>
              </a:ext>
            </a:extLst>
          </p:cNvPr>
          <p:cNvGrpSpPr/>
          <p:nvPr/>
        </p:nvGrpSpPr>
        <p:grpSpPr>
          <a:xfrm>
            <a:off x="251047" y="3068372"/>
            <a:ext cx="3943448" cy="2992871"/>
            <a:chOff x="0" y="0"/>
            <a:chExt cx="3700051" cy="2473557"/>
          </a:xfrm>
        </p:grpSpPr>
        <p:sp>
          <p:nvSpPr>
            <p:cNvPr id="4" name="Rectangle 2417">
              <a:extLst>
                <a:ext uri="{FF2B5EF4-FFF2-40B4-BE49-F238E27FC236}">
                  <a16:creationId xmlns:a16="http://schemas.microsoft.com/office/drawing/2014/main" id="{E576EF1A-CA59-4994-8F25-E4C66B9027E9}"/>
                </a:ext>
              </a:extLst>
            </p:cNvPr>
            <p:cNvSpPr/>
            <p:nvPr/>
          </p:nvSpPr>
          <p:spPr>
            <a:xfrm>
              <a:off x="3648242" y="82667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Rectangle 2418">
              <a:extLst>
                <a:ext uri="{FF2B5EF4-FFF2-40B4-BE49-F238E27FC236}">
                  <a16:creationId xmlns:a16="http://schemas.microsoft.com/office/drawing/2014/main" id="{BDD9483D-AA2A-4815-87A5-0C46EB3A5A12}"/>
                </a:ext>
              </a:extLst>
            </p:cNvPr>
            <p:cNvSpPr/>
            <p:nvPr/>
          </p:nvSpPr>
          <p:spPr>
            <a:xfrm>
              <a:off x="3648242" y="323460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Rectangle 2419">
              <a:extLst>
                <a:ext uri="{FF2B5EF4-FFF2-40B4-BE49-F238E27FC236}">
                  <a16:creationId xmlns:a16="http://schemas.microsoft.com/office/drawing/2014/main" id="{D0B0F1AC-0DC6-4E7F-8F87-3163210A8442}"/>
                </a:ext>
              </a:extLst>
            </p:cNvPr>
            <p:cNvSpPr/>
            <p:nvPr/>
          </p:nvSpPr>
          <p:spPr>
            <a:xfrm>
              <a:off x="3648242" y="564251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Rectangle 2420">
              <a:extLst>
                <a:ext uri="{FF2B5EF4-FFF2-40B4-BE49-F238E27FC236}">
                  <a16:creationId xmlns:a16="http://schemas.microsoft.com/office/drawing/2014/main" id="{291A9724-F794-4A5B-9730-9CA015A364E5}"/>
                </a:ext>
              </a:extLst>
            </p:cNvPr>
            <p:cNvSpPr/>
            <p:nvPr/>
          </p:nvSpPr>
          <p:spPr>
            <a:xfrm>
              <a:off x="3648242" y="805425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Rectangle 2421">
              <a:extLst>
                <a:ext uri="{FF2B5EF4-FFF2-40B4-BE49-F238E27FC236}">
                  <a16:creationId xmlns:a16="http://schemas.microsoft.com/office/drawing/2014/main" id="{7D886E9F-5BA1-4999-A1A6-8DB09B4073C6}"/>
                </a:ext>
              </a:extLst>
            </p:cNvPr>
            <p:cNvSpPr/>
            <p:nvPr/>
          </p:nvSpPr>
          <p:spPr>
            <a:xfrm>
              <a:off x="3648242" y="1046216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Rectangle 2422">
              <a:extLst>
                <a:ext uri="{FF2B5EF4-FFF2-40B4-BE49-F238E27FC236}">
                  <a16:creationId xmlns:a16="http://schemas.microsoft.com/office/drawing/2014/main" id="{4D5FD89E-343F-4001-86DB-CAA0DE295F42}"/>
                </a:ext>
              </a:extLst>
            </p:cNvPr>
            <p:cNvSpPr/>
            <p:nvPr/>
          </p:nvSpPr>
          <p:spPr>
            <a:xfrm>
              <a:off x="3648242" y="1287009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Rectangle 2423">
              <a:extLst>
                <a:ext uri="{FF2B5EF4-FFF2-40B4-BE49-F238E27FC236}">
                  <a16:creationId xmlns:a16="http://schemas.microsoft.com/office/drawing/2014/main" id="{F46044D2-EE08-483B-8C68-1BCBAFD4F30A}"/>
                </a:ext>
              </a:extLst>
            </p:cNvPr>
            <p:cNvSpPr/>
            <p:nvPr/>
          </p:nvSpPr>
          <p:spPr>
            <a:xfrm>
              <a:off x="3648242" y="1527800"/>
              <a:ext cx="51809" cy="2079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Rectangle 2424">
              <a:extLst>
                <a:ext uri="{FF2B5EF4-FFF2-40B4-BE49-F238E27FC236}">
                  <a16:creationId xmlns:a16="http://schemas.microsoft.com/office/drawing/2014/main" id="{81BB62F6-0FEB-4D38-A538-D39B218C75D6}"/>
                </a:ext>
              </a:extLst>
            </p:cNvPr>
            <p:cNvSpPr/>
            <p:nvPr/>
          </p:nvSpPr>
          <p:spPr>
            <a:xfrm>
              <a:off x="3648242" y="1768592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Rectangle 2425">
              <a:extLst>
                <a:ext uri="{FF2B5EF4-FFF2-40B4-BE49-F238E27FC236}">
                  <a16:creationId xmlns:a16="http://schemas.microsoft.com/office/drawing/2014/main" id="{DF1912BC-64A7-48B6-8296-609AE657C043}"/>
                </a:ext>
              </a:extLst>
            </p:cNvPr>
            <p:cNvSpPr/>
            <p:nvPr/>
          </p:nvSpPr>
          <p:spPr>
            <a:xfrm>
              <a:off x="3648242" y="2010909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Rectangle 2426">
              <a:extLst>
                <a:ext uri="{FF2B5EF4-FFF2-40B4-BE49-F238E27FC236}">
                  <a16:creationId xmlns:a16="http://schemas.microsoft.com/office/drawing/2014/main" id="{973EE871-C9C9-4335-A084-9F6985F319E7}"/>
                </a:ext>
              </a:extLst>
            </p:cNvPr>
            <p:cNvSpPr/>
            <p:nvPr/>
          </p:nvSpPr>
          <p:spPr>
            <a:xfrm>
              <a:off x="3648242" y="2251700"/>
              <a:ext cx="51809" cy="20792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Shape 2482">
              <a:extLst>
                <a:ext uri="{FF2B5EF4-FFF2-40B4-BE49-F238E27FC236}">
                  <a16:creationId xmlns:a16="http://schemas.microsoft.com/office/drawing/2014/main" id="{598300CD-254A-4F76-8648-9CDAA5AE9227}"/>
                </a:ext>
              </a:extLst>
            </p:cNvPr>
            <p:cNvSpPr/>
            <p:nvPr/>
          </p:nvSpPr>
          <p:spPr>
            <a:xfrm>
              <a:off x="139040" y="54261"/>
              <a:ext cx="2997627" cy="0"/>
            </a:xfrm>
            <a:custGeom>
              <a:avLst/>
              <a:gdLst/>
              <a:ahLst/>
              <a:cxnLst/>
              <a:rect l="0" t="0" r="0" b="0"/>
              <a:pathLst>
                <a:path w="2997627">
                  <a:moveTo>
                    <a:pt x="0" y="0"/>
                  </a:moveTo>
                  <a:lnTo>
                    <a:pt x="2997627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5" name="Shape 2483">
              <a:extLst>
                <a:ext uri="{FF2B5EF4-FFF2-40B4-BE49-F238E27FC236}">
                  <a16:creationId xmlns:a16="http://schemas.microsoft.com/office/drawing/2014/main" id="{5D343716-592C-46B2-B97A-75BC140BA7F3}"/>
                </a:ext>
              </a:extLst>
            </p:cNvPr>
            <p:cNvSpPr/>
            <p:nvPr/>
          </p:nvSpPr>
          <p:spPr>
            <a:xfrm>
              <a:off x="3137333" y="54261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" name="Shape 2484">
              <a:extLst>
                <a:ext uri="{FF2B5EF4-FFF2-40B4-BE49-F238E27FC236}">
                  <a16:creationId xmlns:a16="http://schemas.microsoft.com/office/drawing/2014/main" id="{C3EEFB1E-13D2-4CB6-9F48-1535470C8FD3}"/>
                </a:ext>
              </a:extLst>
            </p:cNvPr>
            <p:cNvSpPr/>
            <p:nvPr/>
          </p:nvSpPr>
          <p:spPr>
            <a:xfrm>
              <a:off x="139040" y="2341148"/>
              <a:ext cx="2997627" cy="0"/>
            </a:xfrm>
            <a:custGeom>
              <a:avLst/>
              <a:gdLst/>
              <a:ahLst/>
              <a:cxnLst/>
              <a:rect l="0" t="0" r="0" b="0"/>
              <a:pathLst>
                <a:path w="2997627">
                  <a:moveTo>
                    <a:pt x="0" y="0"/>
                  </a:moveTo>
                  <a:lnTo>
                    <a:pt x="2997627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7" name="Shape 2485">
              <a:extLst>
                <a:ext uri="{FF2B5EF4-FFF2-40B4-BE49-F238E27FC236}">
                  <a16:creationId xmlns:a16="http://schemas.microsoft.com/office/drawing/2014/main" id="{B0F7DB2E-6289-404C-9CC6-78746BD98C57}"/>
                </a:ext>
              </a:extLst>
            </p:cNvPr>
            <p:cNvSpPr/>
            <p:nvPr/>
          </p:nvSpPr>
          <p:spPr>
            <a:xfrm>
              <a:off x="3137333" y="2341148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8" name="Shape 2486">
              <a:extLst>
                <a:ext uri="{FF2B5EF4-FFF2-40B4-BE49-F238E27FC236}">
                  <a16:creationId xmlns:a16="http://schemas.microsoft.com/office/drawing/2014/main" id="{1BC30D02-D840-471A-AF29-C07BAF3F5265}"/>
                </a:ext>
              </a:extLst>
            </p:cNvPr>
            <p:cNvSpPr/>
            <p:nvPr/>
          </p:nvSpPr>
          <p:spPr>
            <a:xfrm>
              <a:off x="3137333" y="55022"/>
              <a:ext cx="0" cy="2286126"/>
            </a:xfrm>
            <a:custGeom>
              <a:avLst/>
              <a:gdLst/>
              <a:ahLst/>
              <a:cxnLst/>
              <a:rect l="0" t="0" r="0" b="0"/>
              <a:pathLst>
                <a:path h="2286126">
                  <a:moveTo>
                    <a:pt x="0" y="2286126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Shape 2487">
              <a:extLst>
                <a:ext uri="{FF2B5EF4-FFF2-40B4-BE49-F238E27FC236}">
                  <a16:creationId xmlns:a16="http://schemas.microsoft.com/office/drawing/2014/main" id="{BD081D9D-C619-4BEE-A306-00D7F9497768}"/>
                </a:ext>
              </a:extLst>
            </p:cNvPr>
            <p:cNvSpPr/>
            <p:nvPr/>
          </p:nvSpPr>
          <p:spPr>
            <a:xfrm>
              <a:off x="3137333" y="54261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Shape 2488">
              <a:extLst>
                <a:ext uri="{FF2B5EF4-FFF2-40B4-BE49-F238E27FC236}">
                  <a16:creationId xmlns:a16="http://schemas.microsoft.com/office/drawing/2014/main" id="{A11B5638-6621-4265-BA1B-A5E125F81721}"/>
                </a:ext>
              </a:extLst>
            </p:cNvPr>
            <p:cNvSpPr/>
            <p:nvPr/>
          </p:nvSpPr>
          <p:spPr>
            <a:xfrm>
              <a:off x="139040" y="55022"/>
              <a:ext cx="0" cy="2286126"/>
            </a:xfrm>
            <a:custGeom>
              <a:avLst/>
              <a:gdLst/>
              <a:ahLst/>
              <a:cxnLst/>
              <a:rect l="0" t="0" r="0" b="0"/>
              <a:pathLst>
                <a:path h="2286126">
                  <a:moveTo>
                    <a:pt x="0" y="2286126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1" name="Shape 2489">
              <a:extLst>
                <a:ext uri="{FF2B5EF4-FFF2-40B4-BE49-F238E27FC236}">
                  <a16:creationId xmlns:a16="http://schemas.microsoft.com/office/drawing/2014/main" id="{C41AEF99-9296-4F22-B25C-06F9646F9025}"/>
                </a:ext>
              </a:extLst>
            </p:cNvPr>
            <p:cNvSpPr/>
            <p:nvPr/>
          </p:nvSpPr>
          <p:spPr>
            <a:xfrm>
              <a:off x="139040" y="54261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2" name="Shape 2490">
              <a:extLst>
                <a:ext uri="{FF2B5EF4-FFF2-40B4-BE49-F238E27FC236}">
                  <a16:creationId xmlns:a16="http://schemas.microsoft.com/office/drawing/2014/main" id="{CC432EA2-BF79-4ECC-83C9-96394B303B7D}"/>
                </a:ext>
              </a:extLst>
            </p:cNvPr>
            <p:cNvSpPr/>
            <p:nvPr/>
          </p:nvSpPr>
          <p:spPr>
            <a:xfrm>
              <a:off x="139040" y="2341148"/>
              <a:ext cx="2997627" cy="0"/>
            </a:xfrm>
            <a:custGeom>
              <a:avLst/>
              <a:gdLst/>
              <a:ahLst/>
              <a:cxnLst/>
              <a:rect l="0" t="0" r="0" b="0"/>
              <a:pathLst>
                <a:path w="2997627">
                  <a:moveTo>
                    <a:pt x="0" y="0"/>
                  </a:moveTo>
                  <a:lnTo>
                    <a:pt x="2997627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3" name="Shape 2491">
              <a:extLst>
                <a:ext uri="{FF2B5EF4-FFF2-40B4-BE49-F238E27FC236}">
                  <a16:creationId xmlns:a16="http://schemas.microsoft.com/office/drawing/2014/main" id="{E2243854-B1AC-4861-9E82-A28CCA2DDD9E}"/>
                </a:ext>
              </a:extLst>
            </p:cNvPr>
            <p:cNvSpPr/>
            <p:nvPr/>
          </p:nvSpPr>
          <p:spPr>
            <a:xfrm>
              <a:off x="3137333" y="2341148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4" name="Shape 2492">
              <a:extLst>
                <a:ext uri="{FF2B5EF4-FFF2-40B4-BE49-F238E27FC236}">
                  <a16:creationId xmlns:a16="http://schemas.microsoft.com/office/drawing/2014/main" id="{1C2176E3-C2A4-433C-92F1-64D8E1FFBD30}"/>
                </a:ext>
              </a:extLst>
            </p:cNvPr>
            <p:cNvSpPr/>
            <p:nvPr/>
          </p:nvSpPr>
          <p:spPr>
            <a:xfrm>
              <a:off x="139040" y="55022"/>
              <a:ext cx="0" cy="2286126"/>
            </a:xfrm>
            <a:custGeom>
              <a:avLst/>
              <a:gdLst/>
              <a:ahLst/>
              <a:cxnLst/>
              <a:rect l="0" t="0" r="0" b="0"/>
              <a:pathLst>
                <a:path h="2286126">
                  <a:moveTo>
                    <a:pt x="0" y="2286126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5" name="Shape 2493">
              <a:extLst>
                <a:ext uri="{FF2B5EF4-FFF2-40B4-BE49-F238E27FC236}">
                  <a16:creationId xmlns:a16="http://schemas.microsoft.com/office/drawing/2014/main" id="{CCF6CF5A-AF3C-4812-B431-D51910D1E414}"/>
                </a:ext>
              </a:extLst>
            </p:cNvPr>
            <p:cNvSpPr/>
            <p:nvPr/>
          </p:nvSpPr>
          <p:spPr>
            <a:xfrm>
              <a:off x="139040" y="54261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6" name="Shape 2494">
              <a:extLst>
                <a:ext uri="{FF2B5EF4-FFF2-40B4-BE49-F238E27FC236}">
                  <a16:creationId xmlns:a16="http://schemas.microsoft.com/office/drawing/2014/main" id="{C4C29D3E-8162-4101-83A0-6DFC8FAAA9A8}"/>
                </a:ext>
              </a:extLst>
            </p:cNvPr>
            <p:cNvSpPr/>
            <p:nvPr/>
          </p:nvSpPr>
          <p:spPr>
            <a:xfrm>
              <a:off x="139040" y="2306287"/>
              <a:ext cx="0" cy="34861"/>
            </a:xfrm>
            <a:custGeom>
              <a:avLst/>
              <a:gdLst/>
              <a:ahLst/>
              <a:cxnLst/>
              <a:rect l="0" t="0" r="0" b="0"/>
              <a:pathLst>
                <a:path h="34861">
                  <a:moveTo>
                    <a:pt x="0" y="34861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7" name="Shape 2495">
              <a:extLst>
                <a:ext uri="{FF2B5EF4-FFF2-40B4-BE49-F238E27FC236}">
                  <a16:creationId xmlns:a16="http://schemas.microsoft.com/office/drawing/2014/main" id="{A80971B4-E12E-4258-BDD3-5B5095BE08DC}"/>
                </a:ext>
              </a:extLst>
            </p:cNvPr>
            <p:cNvSpPr/>
            <p:nvPr/>
          </p:nvSpPr>
          <p:spPr>
            <a:xfrm>
              <a:off x="139040" y="2305593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8" name="Shape 2496">
              <a:extLst>
                <a:ext uri="{FF2B5EF4-FFF2-40B4-BE49-F238E27FC236}">
                  <a16:creationId xmlns:a16="http://schemas.microsoft.com/office/drawing/2014/main" id="{603BA7A7-3DDE-4C45-8779-42B042383F0A}"/>
                </a:ext>
              </a:extLst>
            </p:cNvPr>
            <p:cNvSpPr/>
            <p:nvPr/>
          </p:nvSpPr>
          <p:spPr>
            <a:xfrm>
              <a:off x="139040" y="54261"/>
              <a:ext cx="0" cy="27854"/>
            </a:xfrm>
            <a:custGeom>
              <a:avLst/>
              <a:gdLst/>
              <a:ahLst/>
              <a:cxnLst/>
              <a:rect l="0" t="0" r="0" b="0"/>
              <a:pathLst>
                <a:path h="27854">
                  <a:moveTo>
                    <a:pt x="0" y="0"/>
                  </a:moveTo>
                  <a:lnTo>
                    <a:pt x="0" y="27854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9" name="Shape 2497">
              <a:extLst>
                <a:ext uri="{FF2B5EF4-FFF2-40B4-BE49-F238E27FC236}">
                  <a16:creationId xmlns:a16="http://schemas.microsoft.com/office/drawing/2014/main" id="{D6F60E4F-42F8-41EA-B4F3-75E50BA14907}"/>
                </a:ext>
              </a:extLst>
            </p:cNvPr>
            <p:cNvSpPr/>
            <p:nvPr/>
          </p:nvSpPr>
          <p:spPr>
            <a:xfrm>
              <a:off x="139040" y="82876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0" name="Rectangle 2498">
              <a:extLst>
                <a:ext uri="{FF2B5EF4-FFF2-40B4-BE49-F238E27FC236}">
                  <a16:creationId xmlns:a16="http://schemas.microsoft.com/office/drawing/2014/main" id="{F67A8A2F-CFE3-4514-96AF-842A290092B7}"/>
                </a:ext>
              </a:extLst>
            </p:cNvPr>
            <p:cNvSpPr/>
            <p:nvPr/>
          </p:nvSpPr>
          <p:spPr>
            <a:xfrm>
              <a:off x="113526" y="2357693"/>
              <a:ext cx="57814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Shape 2499">
              <a:extLst>
                <a:ext uri="{FF2B5EF4-FFF2-40B4-BE49-F238E27FC236}">
                  <a16:creationId xmlns:a16="http://schemas.microsoft.com/office/drawing/2014/main" id="{4BDA5327-7F86-4940-9DBA-ED1F217DE0C6}"/>
                </a:ext>
              </a:extLst>
            </p:cNvPr>
            <p:cNvSpPr/>
            <p:nvPr/>
          </p:nvSpPr>
          <p:spPr>
            <a:xfrm>
              <a:off x="437487" y="2306287"/>
              <a:ext cx="0" cy="34861"/>
            </a:xfrm>
            <a:custGeom>
              <a:avLst/>
              <a:gdLst/>
              <a:ahLst/>
              <a:cxnLst/>
              <a:rect l="0" t="0" r="0" b="0"/>
              <a:pathLst>
                <a:path h="34861">
                  <a:moveTo>
                    <a:pt x="0" y="34861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2" name="Shape 2500">
              <a:extLst>
                <a:ext uri="{FF2B5EF4-FFF2-40B4-BE49-F238E27FC236}">
                  <a16:creationId xmlns:a16="http://schemas.microsoft.com/office/drawing/2014/main" id="{2283D094-209F-4356-BFD2-323DCA649D1D}"/>
                </a:ext>
              </a:extLst>
            </p:cNvPr>
            <p:cNvSpPr/>
            <p:nvPr/>
          </p:nvSpPr>
          <p:spPr>
            <a:xfrm>
              <a:off x="437487" y="2305593"/>
              <a:ext cx="942" cy="0"/>
            </a:xfrm>
            <a:custGeom>
              <a:avLst/>
              <a:gdLst/>
              <a:ahLst/>
              <a:cxnLst/>
              <a:rect l="0" t="0" r="0" b="0"/>
              <a:pathLst>
                <a:path w="942">
                  <a:moveTo>
                    <a:pt x="0" y="0"/>
                  </a:moveTo>
                  <a:lnTo>
                    <a:pt x="942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3" name="Shape 2501">
              <a:extLst>
                <a:ext uri="{FF2B5EF4-FFF2-40B4-BE49-F238E27FC236}">
                  <a16:creationId xmlns:a16="http://schemas.microsoft.com/office/drawing/2014/main" id="{43560924-C4D7-466C-8519-480698E4C88A}"/>
                </a:ext>
              </a:extLst>
            </p:cNvPr>
            <p:cNvSpPr/>
            <p:nvPr/>
          </p:nvSpPr>
          <p:spPr>
            <a:xfrm>
              <a:off x="437487" y="54261"/>
              <a:ext cx="0" cy="27854"/>
            </a:xfrm>
            <a:custGeom>
              <a:avLst/>
              <a:gdLst/>
              <a:ahLst/>
              <a:cxnLst/>
              <a:rect l="0" t="0" r="0" b="0"/>
              <a:pathLst>
                <a:path h="27854">
                  <a:moveTo>
                    <a:pt x="0" y="0"/>
                  </a:moveTo>
                  <a:lnTo>
                    <a:pt x="0" y="27854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4" name="Shape 2502">
              <a:extLst>
                <a:ext uri="{FF2B5EF4-FFF2-40B4-BE49-F238E27FC236}">
                  <a16:creationId xmlns:a16="http://schemas.microsoft.com/office/drawing/2014/main" id="{7FF35285-6E9D-40D8-8AD1-AF743C0C1A9C}"/>
                </a:ext>
              </a:extLst>
            </p:cNvPr>
            <p:cNvSpPr/>
            <p:nvPr/>
          </p:nvSpPr>
          <p:spPr>
            <a:xfrm>
              <a:off x="437487" y="82876"/>
              <a:ext cx="942" cy="0"/>
            </a:xfrm>
            <a:custGeom>
              <a:avLst/>
              <a:gdLst/>
              <a:ahLst/>
              <a:cxnLst/>
              <a:rect l="0" t="0" r="0" b="0"/>
              <a:pathLst>
                <a:path w="942">
                  <a:moveTo>
                    <a:pt x="0" y="0"/>
                  </a:moveTo>
                  <a:lnTo>
                    <a:pt x="942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5" name="Rectangle 2503">
              <a:extLst>
                <a:ext uri="{FF2B5EF4-FFF2-40B4-BE49-F238E27FC236}">
                  <a16:creationId xmlns:a16="http://schemas.microsoft.com/office/drawing/2014/main" id="{2E0DD216-1AF7-4158-A362-C548A514D06F}"/>
                </a:ext>
              </a:extLst>
            </p:cNvPr>
            <p:cNvSpPr/>
            <p:nvPr/>
          </p:nvSpPr>
          <p:spPr>
            <a:xfrm>
              <a:off x="383654" y="235769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0.1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Shape 2504">
              <a:extLst>
                <a:ext uri="{FF2B5EF4-FFF2-40B4-BE49-F238E27FC236}">
                  <a16:creationId xmlns:a16="http://schemas.microsoft.com/office/drawing/2014/main" id="{7C908042-06A7-4D0D-B446-8C9877D67985}"/>
                </a:ext>
              </a:extLst>
            </p:cNvPr>
            <p:cNvSpPr/>
            <p:nvPr/>
          </p:nvSpPr>
          <p:spPr>
            <a:xfrm>
              <a:off x="736191" y="2306287"/>
              <a:ext cx="0" cy="34861"/>
            </a:xfrm>
            <a:custGeom>
              <a:avLst/>
              <a:gdLst/>
              <a:ahLst/>
              <a:cxnLst/>
              <a:rect l="0" t="0" r="0" b="0"/>
              <a:pathLst>
                <a:path h="34861">
                  <a:moveTo>
                    <a:pt x="0" y="34861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Shape 2505">
              <a:extLst>
                <a:ext uri="{FF2B5EF4-FFF2-40B4-BE49-F238E27FC236}">
                  <a16:creationId xmlns:a16="http://schemas.microsoft.com/office/drawing/2014/main" id="{DD68CAC5-E694-45D2-85CC-00704D6E27F3}"/>
                </a:ext>
              </a:extLst>
            </p:cNvPr>
            <p:cNvSpPr/>
            <p:nvPr/>
          </p:nvSpPr>
          <p:spPr>
            <a:xfrm>
              <a:off x="736191" y="2305593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8" name="Shape 2506">
              <a:extLst>
                <a:ext uri="{FF2B5EF4-FFF2-40B4-BE49-F238E27FC236}">
                  <a16:creationId xmlns:a16="http://schemas.microsoft.com/office/drawing/2014/main" id="{AF27EB24-3641-49EA-B13D-8C384D4F017C}"/>
                </a:ext>
              </a:extLst>
            </p:cNvPr>
            <p:cNvSpPr/>
            <p:nvPr/>
          </p:nvSpPr>
          <p:spPr>
            <a:xfrm>
              <a:off x="736191" y="54261"/>
              <a:ext cx="0" cy="27854"/>
            </a:xfrm>
            <a:custGeom>
              <a:avLst/>
              <a:gdLst/>
              <a:ahLst/>
              <a:cxnLst/>
              <a:rect l="0" t="0" r="0" b="0"/>
              <a:pathLst>
                <a:path h="27854">
                  <a:moveTo>
                    <a:pt x="0" y="0"/>
                  </a:moveTo>
                  <a:lnTo>
                    <a:pt x="0" y="27854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39" name="Shape 2507">
              <a:extLst>
                <a:ext uri="{FF2B5EF4-FFF2-40B4-BE49-F238E27FC236}">
                  <a16:creationId xmlns:a16="http://schemas.microsoft.com/office/drawing/2014/main" id="{25715AA8-5181-4386-924B-5F100B81AF05}"/>
                </a:ext>
              </a:extLst>
            </p:cNvPr>
            <p:cNvSpPr/>
            <p:nvPr/>
          </p:nvSpPr>
          <p:spPr>
            <a:xfrm>
              <a:off x="736191" y="82876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0" name="Rectangle 2508">
              <a:extLst>
                <a:ext uri="{FF2B5EF4-FFF2-40B4-BE49-F238E27FC236}">
                  <a16:creationId xmlns:a16="http://schemas.microsoft.com/office/drawing/2014/main" id="{3A0A890B-463C-42FD-9F16-8EB1C8BFC08B}"/>
                </a:ext>
              </a:extLst>
            </p:cNvPr>
            <p:cNvSpPr/>
            <p:nvPr/>
          </p:nvSpPr>
          <p:spPr>
            <a:xfrm>
              <a:off x="682063" y="235769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Shape 2509">
              <a:extLst>
                <a:ext uri="{FF2B5EF4-FFF2-40B4-BE49-F238E27FC236}">
                  <a16:creationId xmlns:a16="http://schemas.microsoft.com/office/drawing/2014/main" id="{B0707C2B-90E6-4DA6-B88C-A2CCDE6F810B}"/>
                </a:ext>
              </a:extLst>
            </p:cNvPr>
            <p:cNvSpPr/>
            <p:nvPr/>
          </p:nvSpPr>
          <p:spPr>
            <a:xfrm>
              <a:off x="1034609" y="2306287"/>
              <a:ext cx="0" cy="34861"/>
            </a:xfrm>
            <a:custGeom>
              <a:avLst/>
              <a:gdLst/>
              <a:ahLst/>
              <a:cxnLst/>
              <a:rect l="0" t="0" r="0" b="0"/>
              <a:pathLst>
                <a:path h="34861">
                  <a:moveTo>
                    <a:pt x="0" y="34861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2" name="Shape 2510">
              <a:extLst>
                <a:ext uri="{FF2B5EF4-FFF2-40B4-BE49-F238E27FC236}">
                  <a16:creationId xmlns:a16="http://schemas.microsoft.com/office/drawing/2014/main" id="{69282573-5D78-43B5-84F1-84DDC7341AE4}"/>
                </a:ext>
              </a:extLst>
            </p:cNvPr>
            <p:cNvSpPr/>
            <p:nvPr/>
          </p:nvSpPr>
          <p:spPr>
            <a:xfrm>
              <a:off x="1034609" y="2305593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3" name="Shape 2511">
              <a:extLst>
                <a:ext uri="{FF2B5EF4-FFF2-40B4-BE49-F238E27FC236}">
                  <a16:creationId xmlns:a16="http://schemas.microsoft.com/office/drawing/2014/main" id="{CCC18FDF-8AC5-455A-8D35-9253204710C4}"/>
                </a:ext>
              </a:extLst>
            </p:cNvPr>
            <p:cNvSpPr/>
            <p:nvPr/>
          </p:nvSpPr>
          <p:spPr>
            <a:xfrm>
              <a:off x="1034609" y="54261"/>
              <a:ext cx="0" cy="27854"/>
            </a:xfrm>
            <a:custGeom>
              <a:avLst/>
              <a:gdLst/>
              <a:ahLst/>
              <a:cxnLst/>
              <a:rect l="0" t="0" r="0" b="0"/>
              <a:pathLst>
                <a:path h="27854">
                  <a:moveTo>
                    <a:pt x="0" y="0"/>
                  </a:moveTo>
                  <a:lnTo>
                    <a:pt x="0" y="27854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4" name="Shape 2512">
              <a:extLst>
                <a:ext uri="{FF2B5EF4-FFF2-40B4-BE49-F238E27FC236}">
                  <a16:creationId xmlns:a16="http://schemas.microsoft.com/office/drawing/2014/main" id="{ED1F4B28-8178-408B-BF6E-2F29F7FC0B9E}"/>
                </a:ext>
              </a:extLst>
            </p:cNvPr>
            <p:cNvSpPr/>
            <p:nvPr/>
          </p:nvSpPr>
          <p:spPr>
            <a:xfrm>
              <a:off x="1034609" y="82876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5" name="Rectangle 2513">
              <a:extLst>
                <a:ext uri="{FF2B5EF4-FFF2-40B4-BE49-F238E27FC236}">
                  <a16:creationId xmlns:a16="http://schemas.microsoft.com/office/drawing/2014/main" id="{76E8BA29-E5A0-4546-B60C-30E63FE6A5EC}"/>
                </a:ext>
              </a:extLst>
            </p:cNvPr>
            <p:cNvSpPr/>
            <p:nvPr/>
          </p:nvSpPr>
          <p:spPr>
            <a:xfrm>
              <a:off x="980576" y="235769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Shape 2514">
              <a:extLst>
                <a:ext uri="{FF2B5EF4-FFF2-40B4-BE49-F238E27FC236}">
                  <a16:creationId xmlns:a16="http://schemas.microsoft.com/office/drawing/2014/main" id="{571CCFFE-F202-45AF-B01D-CEE5F6D25BC4}"/>
                </a:ext>
              </a:extLst>
            </p:cNvPr>
            <p:cNvSpPr/>
            <p:nvPr/>
          </p:nvSpPr>
          <p:spPr>
            <a:xfrm>
              <a:off x="1333028" y="2306287"/>
              <a:ext cx="0" cy="34861"/>
            </a:xfrm>
            <a:custGeom>
              <a:avLst/>
              <a:gdLst/>
              <a:ahLst/>
              <a:cxnLst/>
              <a:rect l="0" t="0" r="0" b="0"/>
              <a:pathLst>
                <a:path h="34861">
                  <a:moveTo>
                    <a:pt x="0" y="34861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7" name="Shape 2515">
              <a:extLst>
                <a:ext uri="{FF2B5EF4-FFF2-40B4-BE49-F238E27FC236}">
                  <a16:creationId xmlns:a16="http://schemas.microsoft.com/office/drawing/2014/main" id="{0F391F7E-5B46-4C03-8B60-B2C8D0D70455}"/>
                </a:ext>
              </a:extLst>
            </p:cNvPr>
            <p:cNvSpPr/>
            <p:nvPr/>
          </p:nvSpPr>
          <p:spPr>
            <a:xfrm>
              <a:off x="1333028" y="2305593"/>
              <a:ext cx="761" cy="0"/>
            </a:xfrm>
            <a:custGeom>
              <a:avLst/>
              <a:gdLst/>
              <a:ahLst/>
              <a:cxnLst/>
              <a:rect l="0" t="0" r="0" b="0"/>
              <a:pathLst>
                <a:path w="761">
                  <a:moveTo>
                    <a:pt x="0" y="0"/>
                  </a:moveTo>
                  <a:lnTo>
                    <a:pt x="761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8" name="Shape 2516">
              <a:extLst>
                <a:ext uri="{FF2B5EF4-FFF2-40B4-BE49-F238E27FC236}">
                  <a16:creationId xmlns:a16="http://schemas.microsoft.com/office/drawing/2014/main" id="{ACEE93E2-FB18-4E81-9064-4F3AAF791760}"/>
                </a:ext>
              </a:extLst>
            </p:cNvPr>
            <p:cNvSpPr/>
            <p:nvPr/>
          </p:nvSpPr>
          <p:spPr>
            <a:xfrm>
              <a:off x="1333028" y="54261"/>
              <a:ext cx="0" cy="27854"/>
            </a:xfrm>
            <a:custGeom>
              <a:avLst/>
              <a:gdLst/>
              <a:ahLst/>
              <a:cxnLst/>
              <a:rect l="0" t="0" r="0" b="0"/>
              <a:pathLst>
                <a:path h="27854">
                  <a:moveTo>
                    <a:pt x="0" y="0"/>
                  </a:moveTo>
                  <a:lnTo>
                    <a:pt x="0" y="27854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9" name="Shape 2517">
              <a:extLst>
                <a:ext uri="{FF2B5EF4-FFF2-40B4-BE49-F238E27FC236}">
                  <a16:creationId xmlns:a16="http://schemas.microsoft.com/office/drawing/2014/main" id="{2A0F9388-B798-473E-9DB7-ED360F4AFC81}"/>
                </a:ext>
              </a:extLst>
            </p:cNvPr>
            <p:cNvSpPr/>
            <p:nvPr/>
          </p:nvSpPr>
          <p:spPr>
            <a:xfrm>
              <a:off x="1333028" y="82876"/>
              <a:ext cx="761" cy="0"/>
            </a:xfrm>
            <a:custGeom>
              <a:avLst/>
              <a:gdLst/>
              <a:ahLst/>
              <a:cxnLst/>
              <a:rect l="0" t="0" r="0" b="0"/>
              <a:pathLst>
                <a:path w="761">
                  <a:moveTo>
                    <a:pt x="0" y="0"/>
                  </a:moveTo>
                  <a:lnTo>
                    <a:pt x="761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0" name="Rectangle 2518">
              <a:extLst>
                <a:ext uri="{FF2B5EF4-FFF2-40B4-BE49-F238E27FC236}">
                  <a16:creationId xmlns:a16="http://schemas.microsoft.com/office/drawing/2014/main" id="{26AE902F-F95E-4954-8CB7-DB747DADEB36}"/>
                </a:ext>
              </a:extLst>
            </p:cNvPr>
            <p:cNvSpPr/>
            <p:nvPr/>
          </p:nvSpPr>
          <p:spPr>
            <a:xfrm>
              <a:off x="1278995" y="235769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Shape 2519">
              <a:extLst>
                <a:ext uri="{FF2B5EF4-FFF2-40B4-BE49-F238E27FC236}">
                  <a16:creationId xmlns:a16="http://schemas.microsoft.com/office/drawing/2014/main" id="{4C09F3EF-8E59-4BEA-8E6E-6E4145B60FEC}"/>
                </a:ext>
              </a:extLst>
            </p:cNvPr>
            <p:cNvSpPr/>
            <p:nvPr/>
          </p:nvSpPr>
          <p:spPr>
            <a:xfrm>
              <a:off x="1637820" y="2306287"/>
              <a:ext cx="0" cy="34861"/>
            </a:xfrm>
            <a:custGeom>
              <a:avLst/>
              <a:gdLst/>
              <a:ahLst/>
              <a:cxnLst/>
              <a:rect l="0" t="0" r="0" b="0"/>
              <a:pathLst>
                <a:path h="34861">
                  <a:moveTo>
                    <a:pt x="0" y="34861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2" name="Shape 2520">
              <a:extLst>
                <a:ext uri="{FF2B5EF4-FFF2-40B4-BE49-F238E27FC236}">
                  <a16:creationId xmlns:a16="http://schemas.microsoft.com/office/drawing/2014/main" id="{028D2A83-7A12-4075-871A-6F221747C48A}"/>
                </a:ext>
              </a:extLst>
            </p:cNvPr>
            <p:cNvSpPr/>
            <p:nvPr/>
          </p:nvSpPr>
          <p:spPr>
            <a:xfrm>
              <a:off x="1637820" y="2305593"/>
              <a:ext cx="761" cy="0"/>
            </a:xfrm>
            <a:custGeom>
              <a:avLst/>
              <a:gdLst/>
              <a:ahLst/>
              <a:cxnLst/>
              <a:rect l="0" t="0" r="0" b="0"/>
              <a:pathLst>
                <a:path w="761">
                  <a:moveTo>
                    <a:pt x="0" y="0"/>
                  </a:moveTo>
                  <a:lnTo>
                    <a:pt x="761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3" name="Shape 2521">
              <a:extLst>
                <a:ext uri="{FF2B5EF4-FFF2-40B4-BE49-F238E27FC236}">
                  <a16:creationId xmlns:a16="http://schemas.microsoft.com/office/drawing/2014/main" id="{1D69ABA0-53C4-4E0A-865E-4EE8FCDEAA53}"/>
                </a:ext>
              </a:extLst>
            </p:cNvPr>
            <p:cNvSpPr/>
            <p:nvPr/>
          </p:nvSpPr>
          <p:spPr>
            <a:xfrm>
              <a:off x="1637820" y="54261"/>
              <a:ext cx="0" cy="27854"/>
            </a:xfrm>
            <a:custGeom>
              <a:avLst/>
              <a:gdLst/>
              <a:ahLst/>
              <a:cxnLst/>
              <a:rect l="0" t="0" r="0" b="0"/>
              <a:pathLst>
                <a:path h="27854">
                  <a:moveTo>
                    <a:pt x="0" y="0"/>
                  </a:moveTo>
                  <a:lnTo>
                    <a:pt x="0" y="27854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4" name="Shape 2522">
              <a:extLst>
                <a:ext uri="{FF2B5EF4-FFF2-40B4-BE49-F238E27FC236}">
                  <a16:creationId xmlns:a16="http://schemas.microsoft.com/office/drawing/2014/main" id="{543763E2-587E-49F7-8535-947781895DA9}"/>
                </a:ext>
              </a:extLst>
            </p:cNvPr>
            <p:cNvSpPr/>
            <p:nvPr/>
          </p:nvSpPr>
          <p:spPr>
            <a:xfrm>
              <a:off x="1637820" y="82876"/>
              <a:ext cx="761" cy="0"/>
            </a:xfrm>
            <a:custGeom>
              <a:avLst/>
              <a:gdLst/>
              <a:ahLst/>
              <a:cxnLst/>
              <a:rect l="0" t="0" r="0" b="0"/>
              <a:pathLst>
                <a:path w="761">
                  <a:moveTo>
                    <a:pt x="0" y="0"/>
                  </a:moveTo>
                  <a:lnTo>
                    <a:pt x="761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5" name="Rectangle 2523">
              <a:extLst>
                <a:ext uri="{FF2B5EF4-FFF2-40B4-BE49-F238E27FC236}">
                  <a16:creationId xmlns:a16="http://schemas.microsoft.com/office/drawing/2014/main" id="{82C649CD-37FB-4E99-9429-54AA61872772}"/>
                </a:ext>
              </a:extLst>
            </p:cNvPr>
            <p:cNvSpPr/>
            <p:nvPr/>
          </p:nvSpPr>
          <p:spPr>
            <a:xfrm>
              <a:off x="1583977" y="235769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Shape 2524">
              <a:extLst>
                <a:ext uri="{FF2B5EF4-FFF2-40B4-BE49-F238E27FC236}">
                  <a16:creationId xmlns:a16="http://schemas.microsoft.com/office/drawing/2014/main" id="{1C08F7B2-D9C2-45E0-A2A4-5DE824524C39}"/>
                </a:ext>
              </a:extLst>
            </p:cNvPr>
            <p:cNvSpPr/>
            <p:nvPr/>
          </p:nvSpPr>
          <p:spPr>
            <a:xfrm>
              <a:off x="1936239" y="2306287"/>
              <a:ext cx="0" cy="34861"/>
            </a:xfrm>
            <a:custGeom>
              <a:avLst/>
              <a:gdLst/>
              <a:ahLst/>
              <a:cxnLst/>
              <a:rect l="0" t="0" r="0" b="0"/>
              <a:pathLst>
                <a:path h="34861">
                  <a:moveTo>
                    <a:pt x="0" y="34861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7" name="Shape 2525">
              <a:extLst>
                <a:ext uri="{FF2B5EF4-FFF2-40B4-BE49-F238E27FC236}">
                  <a16:creationId xmlns:a16="http://schemas.microsoft.com/office/drawing/2014/main" id="{291ADBD1-4089-43B3-8A1E-D5267A4DFCDD}"/>
                </a:ext>
              </a:extLst>
            </p:cNvPr>
            <p:cNvSpPr/>
            <p:nvPr/>
          </p:nvSpPr>
          <p:spPr>
            <a:xfrm>
              <a:off x="1936239" y="2305593"/>
              <a:ext cx="761" cy="0"/>
            </a:xfrm>
            <a:custGeom>
              <a:avLst/>
              <a:gdLst/>
              <a:ahLst/>
              <a:cxnLst/>
              <a:rect l="0" t="0" r="0" b="0"/>
              <a:pathLst>
                <a:path w="761">
                  <a:moveTo>
                    <a:pt x="0" y="0"/>
                  </a:moveTo>
                  <a:lnTo>
                    <a:pt x="761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8" name="Shape 2526">
              <a:extLst>
                <a:ext uri="{FF2B5EF4-FFF2-40B4-BE49-F238E27FC236}">
                  <a16:creationId xmlns:a16="http://schemas.microsoft.com/office/drawing/2014/main" id="{CCD3EAD4-7512-49E7-8678-DE86F11D8252}"/>
                </a:ext>
              </a:extLst>
            </p:cNvPr>
            <p:cNvSpPr/>
            <p:nvPr/>
          </p:nvSpPr>
          <p:spPr>
            <a:xfrm>
              <a:off x="1936239" y="54261"/>
              <a:ext cx="0" cy="27854"/>
            </a:xfrm>
            <a:custGeom>
              <a:avLst/>
              <a:gdLst/>
              <a:ahLst/>
              <a:cxnLst/>
              <a:rect l="0" t="0" r="0" b="0"/>
              <a:pathLst>
                <a:path h="27854">
                  <a:moveTo>
                    <a:pt x="0" y="0"/>
                  </a:moveTo>
                  <a:lnTo>
                    <a:pt x="0" y="27854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59" name="Shape 2527">
              <a:extLst>
                <a:ext uri="{FF2B5EF4-FFF2-40B4-BE49-F238E27FC236}">
                  <a16:creationId xmlns:a16="http://schemas.microsoft.com/office/drawing/2014/main" id="{FE1D1739-C6CE-467F-BF14-E4722D8F7FA2}"/>
                </a:ext>
              </a:extLst>
            </p:cNvPr>
            <p:cNvSpPr/>
            <p:nvPr/>
          </p:nvSpPr>
          <p:spPr>
            <a:xfrm>
              <a:off x="1936239" y="82876"/>
              <a:ext cx="761" cy="0"/>
            </a:xfrm>
            <a:custGeom>
              <a:avLst/>
              <a:gdLst/>
              <a:ahLst/>
              <a:cxnLst/>
              <a:rect l="0" t="0" r="0" b="0"/>
              <a:pathLst>
                <a:path w="761">
                  <a:moveTo>
                    <a:pt x="0" y="0"/>
                  </a:moveTo>
                  <a:lnTo>
                    <a:pt x="761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0" name="Rectangle 2528">
              <a:extLst>
                <a:ext uri="{FF2B5EF4-FFF2-40B4-BE49-F238E27FC236}">
                  <a16:creationId xmlns:a16="http://schemas.microsoft.com/office/drawing/2014/main" id="{852D228B-E83F-45CD-8E4F-EA27E2854CCD}"/>
                </a:ext>
              </a:extLst>
            </p:cNvPr>
            <p:cNvSpPr/>
            <p:nvPr/>
          </p:nvSpPr>
          <p:spPr>
            <a:xfrm>
              <a:off x="1882491" y="235769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Shape 2529">
              <a:extLst>
                <a:ext uri="{FF2B5EF4-FFF2-40B4-BE49-F238E27FC236}">
                  <a16:creationId xmlns:a16="http://schemas.microsoft.com/office/drawing/2014/main" id="{77E593D5-D842-425D-9CE7-315E6012EB5A}"/>
                </a:ext>
              </a:extLst>
            </p:cNvPr>
            <p:cNvSpPr/>
            <p:nvPr/>
          </p:nvSpPr>
          <p:spPr>
            <a:xfrm>
              <a:off x="2234752" y="2306287"/>
              <a:ext cx="0" cy="34861"/>
            </a:xfrm>
            <a:custGeom>
              <a:avLst/>
              <a:gdLst/>
              <a:ahLst/>
              <a:cxnLst/>
              <a:rect l="0" t="0" r="0" b="0"/>
              <a:pathLst>
                <a:path h="34861">
                  <a:moveTo>
                    <a:pt x="0" y="34861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2" name="Shape 2530">
              <a:extLst>
                <a:ext uri="{FF2B5EF4-FFF2-40B4-BE49-F238E27FC236}">
                  <a16:creationId xmlns:a16="http://schemas.microsoft.com/office/drawing/2014/main" id="{7A15F5C3-888B-41E5-8CEB-7DFA0D37E936}"/>
                </a:ext>
              </a:extLst>
            </p:cNvPr>
            <p:cNvSpPr/>
            <p:nvPr/>
          </p:nvSpPr>
          <p:spPr>
            <a:xfrm>
              <a:off x="2234752" y="2305593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3" name="Shape 2531">
              <a:extLst>
                <a:ext uri="{FF2B5EF4-FFF2-40B4-BE49-F238E27FC236}">
                  <a16:creationId xmlns:a16="http://schemas.microsoft.com/office/drawing/2014/main" id="{0DD7F41A-EDF4-4EAD-958B-FD1EEFC25FF5}"/>
                </a:ext>
              </a:extLst>
            </p:cNvPr>
            <p:cNvSpPr/>
            <p:nvPr/>
          </p:nvSpPr>
          <p:spPr>
            <a:xfrm>
              <a:off x="2234752" y="54261"/>
              <a:ext cx="0" cy="27854"/>
            </a:xfrm>
            <a:custGeom>
              <a:avLst/>
              <a:gdLst/>
              <a:ahLst/>
              <a:cxnLst/>
              <a:rect l="0" t="0" r="0" b="0"/>
              <a:pathLst>
                <a:path h="27854">
                  <a:moveTo>
                    <a:pt x="0" y="0"/>
                  </a:moveTo>
                  <a:lnTo>
                    <a:pt x="0" y="27854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4" name="Shape 2532">
              <a:extLst>
                <a:ext uri="{FF2B5EF4-FFF2-40B4-BE49-F238E27FC236}">
                  <a16:creationId xmlns:a16="http://schemas.microsoft.com/office/drawing/2014/main" id="{52281373-5078-4136-9DAF-E9461DE07E71}"/>
                </a:ext>
              </a:extLst>
            </p:cNvPr>
            <p:cNvSpPr/>
            <p:nvPr/>
          </p:nvSpPr>
          <p:spPr>
            <a:xfrm>
              <a:off x="2234752" y="82876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5" name="Rectangle 2533">
              <a:extLst>
                <a:ext uri="{FF2B5EF4-FFF2-40B4-BE49-F238E27FC236}">
                  <a16:creationId xmlns:a16="http://schemas.microsoft.com/office/drawing/2014/main" id="{BE1C4682-1EB8-4D8D-B0B1-28373AD8431A}"/>
                </a:ext>
              </a:extLst>
            </p:cNvPr>
            <p:cNvSpPr/>
            <p:nvPr/>
          </p:nvSpPr>
          <p:spPr>
            <a:xfrm>
              <a:off x="2180910" y="235769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Shape 2534">
              <a:extLst>
                <a:ext uri="{FF2B5EF4-FFF2-40B4-BE49-F238E27FC236}">
                  <a16:creationId xmlns:a16="http://schemas.microsoft.com/office/drawing/2014/main" id="{AE88E3C6-E70F-4356-A8E8-A646DFF5F26A}"/>
                </a:ext>
              </a:extLst>
            </p:cNvPr>
            <p:cNvSpPr/>
            <p:nvPr/>
          </p:nvSpPr>
          <p:spPr>
            <a:xfrm>
              <a:off x="2533171" y="2306287"/>
              <a:ext cx="0" cy="34861"/>
            </a:xfrm>
            <a:custGeom>
              <a:avLst/>
              <a:gdLst/>
              <a:ahLst/>
              <a:cxnLst/>
              <a:rect l="0" t="0" r="0" b="0"/>
              <a:pathLst>
                <a:path h="34861">
                  <a:moveTo>
                    <a:pt x="0" y="34861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7" name="Shape 2535">
              <a:extLst>
                <a:ext uri="{FF2B5EF4-FFF2-40B4-BE49-F238E27FC236}">
                  <a16:creationId xmlns:a16="http://schemas.microsoft.com/office/drawing/2014/main" id="{1A46C4F5-0F79-48C4-B71F-6F29C49A4A5F}"/>
                </a:ext>
              </a:extLst>
            </p:cNvPr>
            <p:cNvSpPr/>
            <p:nvPr/>
          </p:nvSpPr>
          <p:spPr>
            <a:xfrm>
              <a:off x="2533171" y="2305593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8" name="Shape 2536">
              <a:extLst>
                <a:ext uri="{FF2B5EF4-FFF2-40B4-BE49-F238E27FC236}">
                  <a16:creationId xmlns:a16="http://schemas.microsoft.com/office/drawing/2014/main" id="{D14BE719-9B0C-4BC5-BB9F-ABD91C96E187}"/>
                </a:ext>
              </a:extLst>
            </p:cNvPr>
            <p:cNvSpPr/>
            <p:nvPr/>
          </p:nvSpPr>
          <p:spPr>
            <a:xfrm>
              <a:off x="2533171" y="54261"/>
              <a:ext cx="0" cy="27854"/>
            </a:xfrm>
            <a:custGeom>
              <a:avLst/>
              <a:gdLst/>
              <a:ahLst/>
              <a:cxnLst/>
              <a:rect l="0" t="0" r="0" b="0"/>
              <a:pathLst>
                <a:path h="27854">
                  <a:moveTo>
                    <a:pt x="0" y="0"/>
                  </a:moveTo>
                  <a:lnTo>
                    <a:pt x="0" y="27854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69" name="Shape 2537">
              <a:extLst>
                <a:ext uri="{FF2B5EF4-FFF2-40B4-BE49-F238E27FC236}">
                  <a16:creationId xmlns:a16="http://schemas.microsoft.com/office/drawing/2014/main" id="{514DA00E-54CC-4409-992B-0B8F3F5E614E}"/>
                </a:ext>
              </a:extLst>
            </p:cNvPr>
            <p:cNvSpPr/>
            <p:nvPr/>
          </p:nvSpPr>
          <p:spPr>
            <a:xfrm>
              <a:off x="2533171" y="82876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0" name="Rectangle 2538">
              <a:extLst>
                <a:ext uri="{FF2B5EF4-FFF2-40B4-BE49-F238E27FC236}">
                  <a16:creationId xmlns:a16="http://schemas.microsoft.com/office/drawing/2014/main" id="{F16A1DDE-975C-4794-9D8A-BDD19582221E}"/>
                </a:ext>
              </a:extLst>
            </p:cNvPr>
            <p:cNvSpPr/>
            <p:nvPr/>
          </p:nvSpPr>
          <p:spPr>
            <a:xfrm>
              <a:off x="2479328" y="235769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0.8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Shape 2539">
              <a:extLst>
                <a:ext uri="{FF2B5EF4-FFF2-40B4-BE49-F238E27FC236}">
                  <a16:creationId xmlns:a16="http://schemas.microsoft.com/office/drawing/2014/main" id="{33155F4A-B0DC-4487-B59A-99631334C03A}"/>
                </a:ext>
              </a:extLst>
            </p:cNvPr>
            <p:cNvSpPr/>
            <p:nvPr/>
          </p:nvSpPr>
          <p:spPr>
            <a:xfrm>
              <a:off x="2831589" y="2306287"/>
              <a:ext cx="0" cy="34861"/>
            </a:xfrm>
            <a:custGeom>
              <a:avLst/>
              <a:gdLst/>
              <a:ahLst/>
              <a:cxnLst/>
              <a:rect l="0" t="0" r="0" b="0"/>
              <a:pathLst>
                <a:path h="34861">
                  <a:moveTo>
                    <a:pt x="0" y="34861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2" name="Shape 2540">
              <a:extLst>
                <a:ext uri="{FF2B5EF4-FFF2-40B4-BE49-F238E27FC236}">
                  <a16:creationId xmlns:a16="http://schemas.microsoft.com/office/drawing/2014/main" id="{0505C59B-3A51-4AFD-86BC-B44AF92CA7C2}"/>
                </a:ext>
              </a:extLst>
            </p:cNvPr>
            <p:cNvSpPr/>
            <p:nvPr/>
          </p:nvSpPr>
          <p:spPr>
            <a:xfrm>
              <a:off x="2831589" y="2305593"/>
              <a:ext cx="761" cy="0"/>
            </a:xfrm>
            <a:custGeom>
              <a:avLst/>
              <a:gdLst/>
              <a:ahLst/>
              <a:cxnLst/>
              <a:rect l="0" t="0" r="0" b="0"/>
              <a:pathLst>
                <a:path w="761">
                  <a:moveTo>
                    <a:pt x="0" y="0"/>
                  </a:moveTo>
                  <a:lnTo>
                    <a:pt x="761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3" name="Shape 2541">
              <a:extLst>
                <a:ext uri="{FF2B5EF4-FFF2-40B4-BE49-F238E27FC236}">
                  <a16:creationId xmlns:a16="http://schemas.microsoft.com/office/drawing/2014/main" id="{C685D8E9-2A36-4BCC-A401-34EAE4F5FE11}"/>
                </a:ext>
              </a:extLst>
            </p:cNvPr>
            <p:cNvSpPr/>
            <p:nvPr/>
          </p:nvSpPr>
          <p:spPr>
            <a:xfrm>
              <a:off x="2831589" y="54261"/>
              <a:ext cx="0" cy="27854"/>
            </a:xfrm>
            <a:custGeom>
              <a:avLst/>
              <a:gdLst/>
              <a:ahLst/>
              <a:cxnLst/>
              <a:rect l="0" t="0" r="0" b="0"/>
              <a:pathLst>
                <a:path h="27854">
                  <a:moveTo>
                    <a:pt x="0" y="0"/>
                  </a:moveTo>
                  <a:lnTo>
                    <a:pt x="0" y="27854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4" name="Shape 2542">
              <a:extLst>
                <a:ext uri="{FF2B5EF4-FFF2-40B4-BE49-F238E27FC236}">
                  <a16:creationId xmlns:a16="http://schemas.microsoft.com/office/drawing/2014/main" id="{360B1D45-8078-4752-9C3A-3E2BE3123837}"/>
                </a:ext>
              </a:extLst>
            </p:cNvPr>
            <p:cNvSpPr/>
            <p:nvPr/>
          </p:nvSpPr>
          <p:spPr>
            <a:xfrm>
              <a:off x="2831589" y="82876"/>
              <a:ext cx="761" cy="0"/>
            </a:xfrm>
            <a:custGeom>
              <a:avLst/>
              <a:gdLst/>
              <a:ahLst/>
              <a:cxnLst/>
              <a:rect l="0" t="0" r="0" b="0"/>
              <a:pathLst>
                <a:path w="761">
                  <a:moveTo>
                    <a:pt x="0" y="0"/>
                  </a:moveTo>
                  <a:lnTo>
                    <a:pt x="761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5" name="Rectangle 2543">
              <a:extLst>
                <a:ext uri="{FF2B5EF4-FFF2-40B4-BE49-F238E27FC236}">
                  <a16:creationId xmlns:a16="http://schemas.microsoft.com/office/drawing/2014/main" id="{B0C1EC04-9144-4C11-A290-4A1A7F86D811}"/>
                </a:ext>
              </a:extLst>
            </p:cNvPr>
            <p:cNvSpPr/>
            <p:nvPr/>
          </p:nvSpPr>
          <p:spPr>
            <a:xfrm>
              <a:off x="2777746" y="235769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0.9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Shape 2544">
              <a:extLst>
                <a:ext uri="{FF2B5EF4-FFF2-40B4-BE49-F238E27FC236}">
                  <a16:creationId xmlns:a16="http://schemas.microsoft.com/office/drawing/2014/main" id="{6D8AD4AD-DA4A-47FC-9DFD-28785F669A63}"/>
                </a:ext>
              </a:extLst>
            </p:cNvPr>
            <p:cNvSpPr/>
            <p:nvPr/>
          </p:nvSpPr>
          <p:spPr>
            <a:xfrm>
              <a:off x="3137333" y="2306287"/>
              <a:ext cx="0" cy="34861"/>
            </a:xfrm>
            <a:custGeom>
              <a:avLst/>
              <a:gdLst/>
              <a:ahLst/>
              <a:cxnLst/>
              <a:rect l="0" t="0" r="0" b="0"/>
              <a:pathLst>
                <a:path h="34861">
                  <a:moveTo>
                    <a:pt x="0" y="34861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7" name="Shape 2545">
              <a:extLst>
                <a:ext uri="{FF2B5EF4-FFF2-40B4-BE49-F238E27FC236}">
                  <a16:creationId xmlns:a16="http://schemas.microsoft.com/office/drawing/2014/main" id="{92977D64-EE26-4837-B78D-41648E23F2A1}"/>
                </a:ext>
              </a:extLst>
            </p:cNvPr>
            <p:cNvSpPr/>
            <p:nvPr/>
          </p:nvSpPr>
          <p:spPr>
            <a:xfrm>
              <a:off x="3137333" y="2305593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8" name="Shape 2546">
              <a:extLst>
                <a:ext uri="{FF2B5EF4-FFF2-40B4-BE49-F238E27FC236}">
                  <a16:creationId xmlns:a16="http://schemas.microsoft.com/office/drawing/2014/main" id="{EB00DBCC-FACA-4E60-8083-491FE809575C}"/>
                </a:ext>
              </a:extLst>
            </p:cNvPr>
            <p:cNvSpPr/>
            <p:nvPr/>
          </p:nvSpPr>
          <p:spPr>
            <a:xfrm>
              <a:off x="3137333" y="54261"/>
              <a:ext cx="0" cy="27854"/>
            </a:xfrm>
            <a:custGeom>
              <a:avLst/>
              <a:gdLst/>
              <a:ahLst/>
              <a:cxnLst/>
              <a:rect l="0" t="0" r="0" b="0"/>
              <a:pathLst>
                <a:path h="27854">
                  <a:moveTo>
                    <a:pt x="0" y="0"/>
                  </a:moveTo>
                  <a:lnTo>
                    <a:pt x="0" y="27854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79" name="Shape 2547">
              <a:extLst>
                <a:ext uri="{FF2B5EF4-FFF2-40B4-BE49-F238E27FC236}">
                  <a16:creationId xmlns:a16="http://schemas.microsoft.com/office/drawing/2014/main" id="{62BE77F8-0D3E-4733-9C85-5DFB8655FEA8}"/>
                </a:ext>
              </a:extLst>
            </p:cNvPr>
            <p:cNvSpPr/>
            <p:nvPr/>
          </p:nvSpPr>
          <p:spPr>
            <a:xfrm>
              <a:off x="3137333" y="82876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0" name="Rectangle 2548">
              <a:extLst>
                <a:ext uri="{FF2B5EF4-FFF2-40B4-BE49-F238E27FC236}">
                  <a16:creationId xmlns:a16="http://schemas.microsoft.com/office/drawing/2014/main" id="{B61EA6A1-7C34-404B-BE43-D1E1C9DBBFED}"/>
                </a:ext>
              </a:extLst>
            </p:cNvPr>
            <p:cNvSpPr/>
            <p:nvPr/>
          </p:nvSpPr>
          <p:spPr>
            <a:xfrm>
              <a:off x="3111838" y="2357693"/>
              <a:ext cx="57814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Shape 2549">
              <a:extLst>
                <a:ext uri="{FF2B5EF4-FFF2-40B4-BE49-F238E27FC236}">
                  <a16:creationId xmlns:a16="http://schemas.microsoft.com/office/drawing/2014/main" id="{1A047EDD-9434-4D5F-8AC1-5DCE1E8558C9}"/>
                </a:ext>
              </a:extLst>
            </p:cNvPr>
            <p:cNvSpPr/>
            <p:nvPr/>
          </p:nvSpPr>
          <p:spPr>
            <a:xfrm>
              <a:off x="139040" y="2341148"/>
              <a:ext cx="27854" cy="0"/>
            </a:xfrm>
            <a:custGeom>
              <a:avLst/>
              <a:gdLst/>
              <a:ahLst/>
              <a:cxnLst/>
              <a:rect l="0" t="0" r="0" b="0"/>
              <a:pathLst>
                <a:path w="27854">
                  <a:moveTo>
                    <a:pt x="0" y="0"/>
                  </a:moveTo>
                  <a:lnTo>
                    <a:pt x="2785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2" name="Shape 2550">
              <a:extLst>
                <a:ext uri="{FF2B5EF4-FFF2-40B4-BE49-F238E27FC236}">
                  <a16:creationId xmlns:a16="http://schemas.microsoft.com/office/drawing/2014/main" id="{C585E16A-A39E-418E-B1D7-5C3879B00E08}"/>
                </a:ext>
              </a:extLst>
            </p:cNvPr>
            <p:cNvSpPr/>
            <p:nvPr/>
          </p:nvSpPr>
          <p:spPr>
            <a:xfrm>
              <a:off x="167598" y="2341148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3" name="Shape 2551">
              <a:extLst>
                <a:ext uri="{FF2B5EF4-FFF2-40B4-BE49-F238E27FC236}">
                  <a16:creationId xmlns:a16="http://schemas.microsoft.com/office/drawing/2014/main" id="{BB8EB4E6-ACA2-4884-933F-0796C65EA7E8}"/>
                </a:ext>
              </a:extLst>
            </p:cNvPr>
            <p:cNvSpPr/>
            <p:nvPr/>
          </p:nvSpPr>
          <p:spPr>
            <a:xfrm>
              <a:off x="3102420" y="2341148"/>
              <a:ext cx="34913" cy="0"/>
            </a:xfrm>
            <a:custGeom>
              <a:avLst/>
              <a:gdLst/>
              <a:ahLst/>
              <a:cxnLst/>
              <a:rect l="0" t="0" r="0" b="0"/>
              <a:pathLst>
                <a:path w="34913">
                  <a:moveTo>
                    <a:pt x="34913" y="0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4" name="Shape 2552">
              <a:extLst>
                <a:ext uri="{FF2B5EF4-FFF2-40B4-BE49-F238E27FC236}">
                  <a16:creationId xmlns:a16="http://schemas.microsoft.com/office/drawing/2014/main" id="{F65F3F69-C709-412D-A565-B98807EE2053}"/>
                </a:ext>
              </a:extLst>
            </p:cNvPr>
            <p:cNvSpPr/>
            <p:nvPr/>
          </p:nvSpPr>
          <p:spPr>
            <a:xfrm>
              <a:off x="3101755" y="2341148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5" name="Rectangle 2553">
              <a:extLst>
                <a:ext uri="{FF2B5EF4-FFF2-40B4-BE49-F238E27FC236}">
                  <a16:creationId xmlns:a16="http://schemas.microsoft.com/office/drawing/2014/main" id="{AE73BA74-80FE-478D-887C-936004498CD2}"/>
                </a:ext>
              </a:extLst>
            </p:cNvPr>
            <p:cNvSpPr/>
            <p:nvPr/>
          </p:nvSpPr>
          <p:spPr>
            <a:xfrm>
              <a:off x="63907" y="2286811"/>
              <a:ext cx="57814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Shape 2554">
              <a:extLst>
                <a:ext uri="{FF2B5EF4-FFF2-40B4-BE49-F238E27FC236}">
                  <a16:creationId xmlns:a16="http://schemas.microsoft.com/office/drawing/2014/main" id="{29867AA5-A3F4-42EC-939B-B07C2944E71E}"/>
                </a:ext>
              </a:extLst>
            </p:cNvPr>
            <p:cNvSpPr/>
            <p:nvPr/>
          </p:nvSpPr>
          <p:spPr>
            <a:xfrm>
              <a:off x="139040" y="2106523"/>
              <a:ext cx="27854" cy="0"/>
            </a:xfrm>
            <a:custGeom>
              <a:avLst/>
              <a:gdLst/>
              <a:ahLst/>
              <a:cxnLst/>
              <a:rect l="0" t="0" r="0" b="0"/>
              <a:pathLst>
                <a:path w="27854">
                  <a:moveTo>
                    <a:pt x="0" y="0"/>
                  </a:moveTo>
                  <a:lnTo>
                    <a:pt x="2785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7" name="Shape 2555">
              <a:extLst>
                <a:ext uri="{FF2B5EF4-FFF2-40B4-BE49-F238E27FC236}">
                  <a16:creationId xmlns:a16="http://schemas.microsoft.com/office/drawing/2014/main" id="{809A85DE-8CF6-412D-B3BC-C9AF605357C9}"/>
                </a:ext>
              </a:extLst>
            </p:cNvPr>
            <p:cNvSpPr/>
            <p:nvPr/>
          </p:nvSpPr>
          <p:spPr>
            <a:xfrm>
              <a:off x="167598" y="2106523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8" name="Shape 2556">
              <a:extLst>
                <a:ext uri="{FF2B5EF4-FFF2-40B4-BE49-F238E27FC236}">
                  <a16:creationId xmlns:a16="http://schemas.microsoft.com/office/drawing/2014/main" id="{F8EA5A79-CD28-42DE-BD1B-50575B8F9DE8}"/>
                </a:ext>
              </a:extLst>
            </p:cNvPr>
            <p:cNvSpPr/>
            <p:nvPr/>
          </p:nvSpPr>
          <p:spPr>
            <a:xfrm>
              <a:off x="3102420" y="2106523"/>
              <a:ext cx="34913" cy="0"/>
            </a:xfrm>
            <a:custGeom>
              <a:avLst/>
              <a:gdLst/>
              <a:ahLst/>
              <a:cxnLst/>
              <a:rect l="0" t="0" r="0" b="0"/>
              <a:pathLst>
                <a:path w="34913">
                  <a:moveTo>
                    <a:pt x="34913" y="0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9" name="Shape 2557">
              <a:extLst>
                <a:ext uri="{FF2B5EF4-FFF2-40B4-BE49-F238E27FC236}">
                  <a16:creationId xmlns:a16="http://schemas.microsoft.com/office/drawing/2014/main" id="{94357A1C-1FA8-4088-B5FF-F8918ECFD1BC}"/>
                </a:ext>
              </a:extLst>
            </p:cNvPr>
            <p:cNvSpPr/>
            <p:nvPr/>
          </p:nvSpPr>
          <p:spPr>
            <a:xfrm>
              <a:off x="3101755" y="2106523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0" name="Rectangle 2558">
              <a:extLst>
                <a:ext uri="{FF2B5EF4-FFF2-40B4-BE49-F238E27FC236}">
                  <a16:creationId xmlns:a16="http://schemas.microsoft.com/office/drawing/2014/main" id="{7A1B0026-F098-4708-B5E8-BFDF7719F720}"/>
                </a:ext>
              </a:extLst>
            </p:cNvPr>
            <p:cNvSpPr/>
            <p:nvPr/>
          </p:nvSpPr>
          <p:spPr>
            <a:xfrm>
              <a:off x="0" y="2052424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0.1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Shape 2559">
              <a:extLst>
                <a:ext uri="{FF2B5EF4-FFF2-40B4-BE49-F238E27FC236}">
                  <a16:creationId xmlns:a16="http://schemas.microsoft.com/office/drawing/2014/main" id="{25B2B1D3-30ED-4496-8429-79CF9B4B1F80}"/>
                </a:ext>
              </a:extLst>
            </p:cNvPr>
            <p:cNvSpPr/>
            <p:nvPr/>
          </p:nvSpPr>
          <p:spPr>
            <a:xfrm>
              <a:off x="139040" y="1879380"/>
              <a:ext cx="27854" cy="0"/>
            </a:xfrm>
            <a:custGeom>
              <a:avLst/>
              <a:gdLst/>
              <a:ahLst/>
              <a:cxnLst/>
              <a:rect l="0" t="0" r="0" b="0"/>
              <a:pathLst>
                <a:path w="27854">
                  <a:moveTo>
                    <a:pt x="0" y="0"/>
                  </a:moveTo>
                  <a:lnTo>
                    <a:pt x="2785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2" name="Shape 2560">
              <a:extLst>
                <a:ext uri="{FF2B5EF4-FFF2-40B4-BE49-F238E27FC236}">
                  <a16:creationId xmlns:a16="http://schemas.microsoft.com/office/drawing/2014/main" id="{4FBE50DD-5138-4621-9571-30A2EE126158}"/>
                </a:ext>
              </a:extLst>
            </p:cNvPr>
            <p:cNvSpPr/>
            <p:nvPr/>
          </p:nvSpPr>
          <p:spPr>
            <a:xfrm>
              <a:off x="167598" y="1879380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3" name="Shape 2561">
              <a:extLst>
                <a:ext uri="{FF2B5EF4-FFF2-40B4-BE49-F238E27FC236}">
                  <a16:creationId xmlns:a16="http://schemas.microsoft.com/office/drawing/2014/main" id="{26F8F21F-EDFB-42FF-AF23-4FC66550DD27}"/>
                </a:ext>
              </a:extLst>
            </p:cNvPr>
            <p:cNvSpPr/>
            <p:nvPr/>
          </p:nvSpPr>
          <p:spPr>
            <a:xfrm>
              <a:off x="3102420" y="1879380"/>
              <a:ext cx="34913" cy="0"/>
            </a:xfrm>
            <a:custGeom>
              <a:avLst/>
              <a:gdLst/>
              <a:ahLst/>
              <a:cxnLst/>
              <a:rect l="0" t="0" r="0" b="0"/>
              <a:pathLst>
                <a:path w="34913">
                  <a:moveTo>
                    <a:pt x="34913" y="0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4" name="Shape 2562">
              <a:extLst>
                <a:ext uri="{FF2B5EF4-FFF2-40B4-BE49-F238E27FC236}">
                  <a16:creationId xmlns:a16="http://schemas.microsoft.com/office/drawing/2014/main" id="{60B4D221-5D72-494A-9AAF-ED60D7C26DEF}"/>
                </a:ext>
              </a:extLst>
            </p:cNvPr>
            <p:cNvSpPr/>
            <p:nvPr/>
          </p:nvSpPr>
          <p:spPr>
            <a:xfrm>
              <a:off x="3101755" y="1879380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5" name="Rectangle 2563">
              <a:extLst>
                <a:ext uri="{FF2B5EF4-FFF2-40B4-BE49-F238E27FC236}">
                  <a16:creationId xmlns:a16="http://schemas.microsoft.com/office/drawing/2014/main" id="{3E7BF64E-5DB4-440D-8766-9650A6161A88}"/>
                </a:ext>
              </a:extLst>
            </p:cNvPr>
            <p:cNvSpPr/>
            <p:nvPr/>
          </p:nvSpPr>
          <p:spPr>
            <a:xfrm>
              <a:off x="0" y="182504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Shape 2564">
              <a:extLst>
                <a:ext uri="{FF2B5EF4-FFF2-40B4-BE49-F238E27FC236}">
                  <a16:creationId xmlns:a16="http://schemas.microsoft.com/office/drawing/2014/main" id="{8CE14749-5AA4-44AD-8D52-7EAEE43A8CA6}"/>
                </a:ext>
              </a:extLst>
            </p:cNvPr>
            <p:cNvSpPr/>
            <p:nvPr/>
          </p:nvSpPr>
          <p:spPr>
            <a:xfrm>
              <a:off x="139040" y="1652047"/>
              <a:ext cx="27854" cy="0"/>
            </a:xfrm>
            <a:custGeom>
              <a:avLst/>
              <a:gdLst/>
              <a:ahLst/>
              <a:cxnLst/>
              <a:rect l="0" t="0" r="0" b="0"/>
              <a:pathLst>
                <a:path w="27854">
                  <a:moveTo>
                    <a:pt x="0" y="0"/>
                  </a:moveTo>
                  <a:lnTo>
                    <a:pt x="2785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7" name="Shape 2565">
              <a:extLst>
                <a:ext uri="{FF2B5EF4-FFF2-40B4-BE49-F238E27FC236}">
                  <a16:creationId xmlns:a16="http://schemas.microsoft.com/office/drawing/2014/main" id="{A6797F64-E283-4604-8CE3-B8377976412F}"/>
                </a:ext>
              </a:extLst>
            </p:cNvPr>
            <p:cNvSpPr/>
            <p:nvPr/>
          </p:nvSpPr>
          <p:spPr>
            <a:xfrm>
              <a:off x="167598" y="1652047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8" name="Shape 2566">
              <a:extLst>
                <a:ext uri="{FF2B5EF4-FFF2-40B4-BE49-F238E27FC236}">
                  <a16:creationId xmlns:a16="http://schemas.microsoft.com/office/drawing/2014/main" id="{0678CB7C-CCD6-4B53-AD00-5A5BE1400FA9}"/>
                </a:ext>
              </a:extLst>
            </p:cNvPr>
            <p:cNvSpPr/>
            <p:nvPr/>
          </p:nvSpPr>
          <p:spPr>
            <a:xfrm>
              <a:off x="3102420" y="1652047"/>
              <a:ext cx="34913" cy="0"/>
            </a:xfrm>
            <a:custGeom>
              <a:avLst/>
              <a:gdLst/>
              <a:ahLst/>
              <a:cxnLst/>
              <a:rect l="0" t="0" r="0" b="0"/>
              <a:pathLst>
                <a:path w="34913">
                  <a:moveTo>
                    <a:pt x="34913" y="0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9" name="Shape 2567">
              <a:extLst>
                <a:ext uri="{FF2B5EF4-FFF2-40B4-BE49-F238E27FC236}">
                  <a16:creationId xmlns:a16="http://schemas.microsoft.com/office/drawing/2014/main" id="{F226FD21-57B9-4C8E-A35A-24C8BDCDFBA3}"/>
                </a:ext>
              </a:extLst>
            </p:cNvPr>
            <p:cNvSpPr/>
            <p:nvPr/>
          </p:nvSpPr>
          <p:spPr>
            <a:xfrm>
              <a:off x="3101755" y="1652047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0" name="Rectangle 2568">
              <a:extLst>
                <a:ext uri="{FF2B5EF4-FFF2-40B4-BE49-F238E27FC236}">
                  <a16:creationId xmlns:a16="http://schemas.microsoft.com/office/drawing/2014/main" id="{B7FF455E-6AD3-4BBD-8F15-7FF2CACF8376}"/>
                </a:ext>
              </a:extLst>
            </p:cNvPr>
            <p:cNvSpPr/>
            <p:nvPr/>
          </p:nvSpPr>
          <p:spPr>
            <a:xfrm>
              <a:off x="0" y="1597691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Shape 2569">
              <a:extLst>
                <a:ext uri="{FF2B5EF4-FFF2-40B4-BE49-F238E27FC236}">
                  <a16:creationId xmlns:a16="http://schemas.microsoft.com/office/drawing/2014/main" id="{196DBA7D-5487-4411-B5DA-97C799BCD793}"/>
                </a:ext>
              </a:extLst>
            </p:cNvPr>
            <p:cNvSpPr/>
            <p:nvPr/>
          </p:nvSpPr>
          <p:spPr>
            <a:xfrm>
              <a:off x="139040" y="1424648"/>
              <a:ext cx="27854" cy="0"/>
            </a:xfrm>
            <a:custGeom>
              <a:avLst/>
              <a:gdLst/>
              <a:ahLst/>
              <a:cxnLst/>
              <a:rect l="0" t="0" r="0" b="0"/>
              <a:pathLst>
                <a:path w="27854">
                  <a:moveTo>
                    <a:pt x="0" y="0"/>
                  </a:moveTo>
                  <a:lnTo>
                    <a:pt x="2785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2" name="Shape 2570">
              <a:extLst>
                <a:ext uri="{FF2B5EF4-FFF2-40B4-BE49-F238E27FC236}">
                  <a16:creationId xmlns:a16="http://schemas.microsoft.com/office/drawing/2014/main" id="{1CA56BAE-AAE2-4582-AB01-77E12D3DA157}"/>
                </a:ext>
              </a:extLst>
            </p:cNvPr>
            <p:cNvSpPr/>
            <p:nvPr/>
          </p:nvSpPr>
          <p:spPr>
            <a:xfrm>
              <a:off x="167598" y="1424648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3" name="Shape 2571">
              <a:extLst>
                <a:ext uri="{FF2B5EF4-FFF2-40B4-BE49-F238E27FC236}">
                  <a16:creationId xmlns:a16="http://schemas.microsoft.com/office/drawing/2014/main" id="{FCE3FD96-AD6E-4120-9335-FB35C69FCBD9}"/>
                </a:ext>
              </a:extLst>
            </p:cNvPr>
            <p:cNvSpPr/>
            <p:nvPr/>
          </p:nvSpPr>
          <p:spPr>
            <a:xfrm>
              <a:off x="3102420" y="1424648"/>
              <a:ext cx="34913" cy="0"/>
            </a:xfrm>
            <a:custGeom>
              <a:avLst/>
              <a:gdLst/>
              <a:ahLst/>
              <a:cxnLst/>
              <a:rect l="0" t="0" r="0" b="0"/>
              <a:pathLst>
                <a:path w="34913">
                  <a:moveTo>
                    <a:pt x="34913" y="0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4" name="Shape 2572">
              <a:extLst>
                <a:ext uri="{FF2B5EF4-FFF2-40B4-BE49-F238E27FC236}">
                  <a16:creationId xmlns:a16="http://schemas.microsoft.com/office/drawing/2014/main" id="{F11007CE-73B6-42A9-8DE9-4E591F56693D}"/>
                </a:ext>
              </a:extLst>
            </p:cNvPr>
            <p:cNvSpPr/>
            <p:nvPr/>
          </p:nvSpPr>
          <p:spPr>
            <a:xfrm>
              <a:off x="3101755" y="1424648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5" name="Rectangle 2573">
              <a:extLst>
                <a:ext uri="{FF2B5EF4-FFF2-40B4-BE49-F238E27FC236}">
                  <a16:creationId xmlns:a16="http://schemas.microsoft.com/office/drawing/2014/main" id="{CF0E613F-577F-4C80-9ABE-5113E34044BF}"/>
                </a:ext>
              </a:extLst>
            </p:cNvPr>
            <p:cNvSpPr/>
            <p:nvPr/>
          </p:nvSpPr>
          <p:spPr>
            <a:xfrm>
              <a:off x="0" y="1370292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Shape 2574">
              <a:extLst>
                <a:ext uri="{FF2B5EF4-FFF2-40B4-BE49-F238E27FC236}">
                  <a16:creationId xmlns:a16="http://schemas.microsoft.com/office/drawing/2014/main" id="{551A197B-C192-44AB-8F9D-0D96108BCF1B}"/>
                </a:ext>
              </a:extLst>
            </p:cNvPr>
            <p:cNvSpPr/>
            <p:nvPr/>
          </p:nvSpPr>
          <p:spPr>
            <a:xfrm>
              <a:off x="139040" y="1197248"/>
              <a:ext cx="27854" cy="0"/>
            </a:xfrm>
            <a:custGeom>
              <a:avLst/>
              <a:gdLst/>
              <a:ahLst/>
              <a:cxnLst/>
              <a:rect l="0" t="0" r="0" b="0"/>
              <a:pathLst>
                <a:path w="27854">
                  <a:moveTo>
                    <a:pt x="0" y="0"/>
                  </a:moveTo>
                  <a:lnTo>
                    <a:pt x="2785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7" name="Shape 2575">
              <a:extLst>
                <a:ext uri="{FF2B5EF4-FFF2-40B4-BE49-F238E27FC236}">
                  <a16:creationId xmlns:a16="http://schemas.microsoft.com/office/drawing/2014/main" id="{6C86C890-FEC8-41B5-A65A-559724ABEA58}"/>
                </a:ext>
              </a:extLst>
            </p:cNvPr>
            <p:cNvSpPr/>
            <p:nvPr/>
          </p:nvSpPr>
          <p:spPr>
            <a:xfrm>
              <a:off x="167598" y="1197248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8" name="Shape 2576">
              <a:extLst>
                <a:ext uri="{FF2B5EF4-FFF2-40B4-BE49-F238E27FC236}">
                  <a16:creationId xmlns:a16="http://schemas.microsoft.com/office/drawing/2014/main" id="{768BB003-59BF-4884-965F-D0F256EC9365}"/>
                </a:ext>
              </a:extLst>
            </p:cNvPr>
            <p:cNvSpPr/>
            <p:nvPr/>
          </p:nvSpPr>
          <p:spPr>
            <a:xfrm>
              <a:off x="3102420" y="1197248"/>
              <a:ext cx="34913" cy="0"/>
            </a:xfrm>
            <a:custGeom>
              <a:avLst/>
              <a:gdLst/>
              <a:ahLst/>
              <a:cxnLst/>
              <a:rect l="0" t="0" r="0" b="0"/>
              <a:pathLst>
                <a:path w="34913">
                  <a:moveTo>
                    <a:pt x="34913" y="0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9" name="Shape 2577">
              <a:extLst>
                <a:ext uri="{FF2B5EF4-FFF2-40B4-BE49-F238E27FC236}">
                  <a16:creationId xmlns:a16="http://schemas.microsoft.com/office/drawing/2014/main" id="{3AFB1664-59AD-4577-975C-EE2984316470}"/>
                </a:ext>
              </a:extLst>
            </p:cNvPr>
            <p:cNvSpPr/>
            <p:nvPr/>
          </p:nvSpPr>
          <p:spPr>
            <a:xfrm>
              <a:off x="3101755" y="1197248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" name="Rectangle 2578">
              <a:extLst>
                <a:ext uri="{FF2B5EF4-FFF2-40B4-BE49-F238E27FC236}">
                  <a16:creationId xmlns:a16="http://schemas.microsoft.com/office/drawing/2014/main" id="{3731D070-DA78-4F40-8A9B-EF7B9D2F2AAF}"/>
                </a:ext>
              </a:extLst>
            </p:cNvPr>
            <p:cNvSpPr/>
            <p:nvPr/>
          </p:nvSpPr>
          <p:spPr>
            <a:xfrm>
              <a:off x="0" y="114289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Shape 2579">
              <a:extLst>
                <a:ext uri="{FF2B5EF4-FFF2-40B4-BE49-F238E27FC236}">
                  <a16:creationId xmlns:a16="http://schemas.microsoft.com/office/drawing/2014/main" id="{D6796C49-F70E-4F13-B4C4-90B2DB0C9982}"/>
                </a:ext>
              </a:extLst>
            </p:cNvPr>
            <p:cNvSpPr/>
            <p:nvPr/>
          </p:nvSpPr>
          <p:spPr>
            <a:xfrm>
              <a:off x="139040" y="962909"/>
              <a:ext cx="27854" cy="0"/>
            </a:xfrm>
            <a:custGeom>
              <a:avLst/>
              <a:gdLst/>
              <a:ahLst/>
              <a:cxnLst/>
              <a:rect l="0" t="0" r="0" b="0"/>
              <a:pathLst>
                <a:path w="27854">
                  <a:moveTo>
                    <a:pt x="0" y="0"/>
                  </a:moveTo>
                  <a:lnTo>
                    <a:pt x="2785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2" name="Shape 2580">
              <a:extLst>
                <a:ext uri="{FF2B5EF4-FFF2-40B4-BE49-F238E27FC236}">
                  <a16:creationId xmlns:a16="http://schemas.microsoft.com/office/drawing/2014/main" id="{4F4B3989-B053-4102-9577-B3DD3034AF89}"/>
                </a:ext>
              </a:extLst>
            </p:cNvPr>
            <p:cNvSpPr/>
            <p:nvPr/>
          </p:nvSpPr>
          <p:spPr>
            <a:xfrm>
              <a:off x="167598" y="962909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3" name="Shape 2581">
              <a:extLst>
                <a:ext uri="{FF2B5EF4-FFF2-40B4-BE49-F238E27FC236}">
                  <a16:creationId xmlns:a16="http://schemas.microsoft.com/office/drawing/2014/main" id="{5B88A730-FB67-4DC8-A129-CE6F0666252B}"/>
                </a:ext>
              </a:extLst>
            </p:cNvPr>
            <p:cNvSpPr/>
            <p:nvPr/>
          </p:nvSpPr>
          <p:spPr>
            <a:xfrm>
              <a:off x="3102420" y="962909"/>
              <a:ext cx="34913" cy="0"/>
            </a:xfrm>
            <a:custGeom>
              <a:avLst/>
              <a:gdLst/>
              <a:ahLst/>
              <a:cxnLst/>
              <a:rect l="0" t="0" r="0" b="0"/>
              <a:pathLst>
                <a:path w="34913">
                  <a:moveTo>
                    <a:pt x="34913" y="0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4" name="Shape 2582">
              <a:extLst>
                <a:ext uri="{FF2B5EF4-FFF2-40B4-BE49-F238E27FC236}">
                  <a16:creationId xmlns:a16="http://schemas.microsoft.com/office/drawing/2014/main" id="{0B6BFE28-710D-4A22-98B5-53C27F5BCAF5}"/>
                </a:ext>
              </a:extLst>
            </p:cNvPr>
            <p:cNvSpPr/>
            <p:nvPr/>
          </p:nvSpPr>
          <p:spPr>
            <a:xfrm>
              <a:off x="3101755" y="962909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5" name="Rectangle 2583">
              <a:extLst>
                <a:ext uri="{FF2B5EF4-FFF2-40B4-BE49-F238E27FC236}">
                  <a16:creationId xmlns:a16="http://schemas.microsoft.com/office/drawing/2014/main" id="{135FF91C-BC8E-47B2-8C4A-AFCE9020BE41}"/>
                </a:ext>
              </a:extLst>
            </p:cNvPr>
            <p:cNvSpPr/>
            <p:nvPr/>
          </p:nvSpPr>
          <p:spPr>
            <a:xfrm>
              <a:off x="0" y="908553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6" name="Shape 2584">
              <a:extLst>
                <a:ext uri="{FF2B5EF4-FFF2-40B4-BE49-F238E27FC236}">
                  <a16:creationId xmlns:a16="http://schemas.microsoft.com/office/drawing/2014/main" id="{D7A41AD3-D6FB-477B-8C12-F58FA385A538}"/>
                </a:ext>
              </a:extLst>
            </p:cNvPr>
            <p:cNvSpPr/>
            <p:nvPr/>
          </p:nvSpPr>
          <p:spPr>
            <a:xfrm>
              <a:off x="139040" y="736174"/>
              <a:ext cx="27854" cy="0"/>
            </a:xfrm>
            <a:custGeom>
              <a:avLst/>
              <a:gdLst/>
              <a:ahLst/>
              <a:cxnLst/>
              <a:rect l="0" t="0" r="0" b="0"/>
              <a:pathLst>
                <a:path w="27854">
                  <a:moveTo>
                    <a:pt x="0" y="0"/>
                  </a:moveTo>
                  <a:lnTo>
                    <a:pt x="2785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7" name="Shape 2585">
              <a:extLst>
                <a:ext uri="{FF2B5EF4-FFF2-40B4-BE49-F238E27FC236}">
                  <a16:creationId xmlns:a16="http://schemas.microsoft.com/office/drawing/2014/main" id="{B82788AF-50D2-4CC9-9DA6-5788861B7096}"/>
                </a:ext>
              </a:extLst>
            </p:cNvPr>
            <p:cNvSpPr/>
            <p:nvPr/>
          </p:nvSpPr>
          <p:spPr>
            <a:xfrm>
              <a:off x="167598" y="736174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8" name="Shape 2586">
              <a:extLst>
                <a:ext uri="{FF2B5EF4-FFF2-40B4-BE49-F238E27FC236}">
                  <a16:creationId xmlns:a16="http://schemas.microsoft.com/office/drawing/2014/main" id="{042DDB4C-26BF-4611-A46F-4DB3F1568B51}"/>
                </a:ext>
              </a:extLst>
            </p:cNvPr>
            <p:cNvSpPr/>
            <p:nvPr/>
          </p:nvSpPr>
          <p:spPr>
            <a:xfrm>
              <a:off x="3102420" y="736174"/>
              <a:ext cx="34913" cy="0"/>
            </a:xfrm>
            <a:custGeom>
              <a:avLst/>
              <a:gdLst/>
              <a:ahLst/>
              <a:cxnLst/>
              <a:rect l="0" t="0" r="0" b="0"/>
              <a:pathLst>
                <a:path w="34913">
                  <a:moveTo>
                    <a:pt x="34913" y="0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9" name="Shape 2587">
              <a:extLst>
                <a:ext uri="{FF2B5EF4-FFF2-40B4-BE49-F238E27FC236}">
                  <a16:creationId xmlns:a16="http://schemas.microsoft.com/office/drawing/2014/main" id="{1EB3C5DC-D9D4-4815-983A-449A1872DD27}"/>
                </a:ext>
              </a:extLst>
            </p:cNvPr>
            <p:cNvSpPr/>
            <p:nvPr/>
          </p:nvSpPr>
          <p:spPr>
            <a:xfrm>
              <a:off x="3101755" y="736174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0" name="Rectangle 2588">
              <a:extLst>
                <a:ext uri="{FF2B5EF4-FFF2-40B4-BE49-F238E27FC236}">
                  <a16:creationId xmlns:a16="http://schemas.microsoft.com/office/drawing/2014/main" id="{B1F06AF9-2E25-4E15-B8C8-5F9A0A0EF2EE}"/>
                </a:ext>
              </a:extLst>
            </p:cNvPr>
            <p:cNvSpPr/>
            <p:nvPr/>
          </p:nvSpPr>
          <p:spPr>
            <a:xfrm>
              <a:off x="0" y="682104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1" name="Shape 2589">
              <a:extLst>
                <a:ext uri="{FF2B5EF4-FFF2-40B4-BE49-F238E27FC236}">
                  <a16:creationId xmlns:a16="http://schemas.microsoft.com/office/drawing/2014/main" id="{B35589B8-5EFD-48EA-8C21-E1E1CA180C84}"/>
                </a:ext>
              </a:extLst>
            </p:cNvPr>
            <p:cNvSpPr/>
            <p:nvPr/>
          </p:nvSpPr>
          <p:spPr>
            <a:xfrm>
              <a:off x="139040" y="509060"/>
              <a:ext cx="27854" cy="0"/>
            </a:xfrm>
            <a:custGeom>
              <a:avLst/>
              <a:gdLst/>
              <a:ahLst/>
              <a:cxnLst/>
              <a:rect l="0" t="0" r="0" b="0"/>
              <a:pathLst>
                <a:path w="27854">
                  <a:moveTo>
                    <a:pt x="0" y="0"/>
                  </a:moveTo>
                  <a:lnTo>
                    <a:pt x="2785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2" name="Shape 2590">
              <a:extLst>
                <a:ext uri="{FF2B5EF4-FFF2-40B4-BE49-F238E27FC236}">
                  <a16:creationId xmlns:a16="http://schemas.microsoft.com/office/drawing/2014/main" id="{6E23C171-BDC6-4D2F-AAA4-2AC32C59D9CA}"/>
                </a:ext>
              </a:extLst>
            </p:cNvPr>
            <p:cNvSpPr/>
            <p:nvPr/>
          </p:nvSpPr>
          <p:spPr>
            <a:xfrm>
              <a:off x="167598" y="509060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3" name="Shape 2591">
              <a:extLst>
                <a:ext uri="{FF2B5EF4-FFF2-40B4-BE49-F238E27FC236}">
                  <a16:creationId xmlns:a16="http://schemas.microsoft.com/office/drawing/2014/main" id="{E7DD23A0-C7DD-45CE-86A7-88993B57AB5C}"/>
                </a:ext>
              </a:extLst>
            </p:cNvPr>
            <p:cNvSpPr/>
            <p:nvPr/>
          </p:nvSpPr>
          <p:spPr>
            <a:xfrm>
              <a:off x="3102420" y="509060"/>
              <a:ext cx="34913" cy="0"/>
            </a:xfrm>
            <a:custGeom>
              <a:avLst/>
              <a:gdLst/>
              <a:ahLst/>
              <a:cxnLst/>
              <a:rect l="0" t="0" r="0" b="0"/>
              <a:pathLst>
                <a:path w="34913">
                  <a:moveTo>
                    <a:pt x="34913" y="0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4" name="Shape 2592">
              <a:extLst>
                <a:ext uri="{FF2B5EF4-FFF2-40B4-BE49-F238E27FC236}">
                  <a16:creationId xmlns:a16="http://schemas.microsoft.com/office/drawing/2014/main" id="{9E21BB24-1E17-4294-9F7B-E31BB745DCBE}"/>
                </a:ext>
              </a:extLst>
            </p:cNvPr>
            <p:cNvSpPr/>
            <p:nvPr/>
          </p:nvSpPr>
          <p:spPr>
            <a:xfrm>
              <a:off x="3101755" y="509060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5" name="Rectangle 2593">
              <a:extLst>
                <a:ext uri="{FF2B5EF4-FFF2-40B4-BE49-F238E27FC236}">
                  <a16:creationId xmlns:a16="http://schemas.microsoft.com/office/drawing/2014/main" id="{7CD448BE-81FD-4CC4-9401-AEDC45144205}"/>
                </a:ext>
              </a:extLst>
            </p:cNvPr>
            <p:cNvSpPr/>
            <p:nvPr/>
          </p:nvSpPr>
          <p:spPr>
            <a:xfrm>
              <a:off x="0" y="454704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0.8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Shape 2594">
              <a:extLst>
                <a:ext uri="{FF2B5EF4-FFF2-40B4-BE49-F238E27FC236}">
                  <a16:creationId xmlns:a16="http://schemas.microsoft.com/office/drawing/2014/main" id="{157E3F55-BDD2-4285-A36C-AF501DF0ACF1}"/>
                </a:ext>
              </a:extLst>
            </p:cNvPr>
            <p:cNvSpPr/>
            <p:nvPr/>
          </p:nvSpPr>
          <p:spPr>
            <a:xfrm>
              <a:off x="139040" y="281661"/>
              <a:ext cx="27854" cy="0"/>
            </a:xfrm>
            <a:custGeom>
              <a:avLst/>
              <a:gdLst/>
              <a:ahLst/>
              <a:cxnLst/>
              <a:rect l="0" t="0" r="0" b="0"/>
              <a:pathLst>
                <a:path w="27854">
                  <a:moveTo>
                    <a:pt x="0" y="0"/>
                  </a:moveTo>
                  <a:lnTo>
                    <a:pt x="2785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7" name="Shape 2595">
              <a:extLst>
                <a:ext uri="{FF2B5EF4-FFF2-40B4-BE49-F238E27FC236}">
                  <a16:creationId xmlns:a16="http://schemas.microsoft.com/office/drawing/2014/main" id="{E0B8E091-9D90-4746-B627-601D8D694795}"/>
                </a:ext>
              </a:extLst>
            </p:cNvPr>
            <p:cNvSpPr/>
            <p:nvPr/>
          </p:nvSpPr>
          <p:spPr>
            <a:xfrm>
              <a:off x="167598" y="281661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8" name="Shape 2596">
              <a:extLst>
                <a:ext uri="{FF2B5EF4-FFF2-40B4-BE49-F238E27FC236}">
                  <a16:creationId xmlns:a16="http://schemas.microsoft.com/office/drawing/2014/main" id="{E5C4D171-A0C3-4552-8CE7-4C9C97C903D1}"/>
                </a:ext>
              </a:extLst>
            </p:cNvPr>
            <p:cNvSpPr/>
            <p:nvPr/>
          </p:nvSpPr>
          <p:spPr>
            <a:xfrm>
              <a:off x="3102420" y="281661"/>
              <a:ext cx="34913" cy="0"/>
            </a:xfrm>
            <a:custGeom>
              <a:avLst/>
              <a:gdLst/>
              <a:ahLst/>
              <a:cxnLst/>
              <a:rect l="0" t="0" r="0" b="0"/>
              <a:pathLst>
                <a:path w="34913">
                  <a:moveTo>
                    <a:pt x="34913" y="0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9" name="Shape 2597">
              <a:extLst>
                <a:ext uri="{FF2B5EF4-FFF2-40B4-BE49-F238E27FC236}">
                  <a16:creationId xmlns:a16="http://schemas.microsoft.com/office/drawing/2014/main" id="{65896788-0466-4239-8688-34AAB9799BE1}"/>
                </a:ext>
              </a:extLst>
            </p:cNvPr>
            <p:cNvSpPr/>
            <p:nvPr/>
          </p:nvSpPr>
          <p:spPr>
            <a:xfrm>
              <a:off x="3101755" y="281661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0" name="Rectangle 2598">
              <a:extLst>
                <a:ext uri="{FF2B5EF4-FFF2-40B4-BE49-F238E27FC236}">
                  <a16:creationId xmlns:a16="http://schemas.microsoft.com/office/drawing/2014/main" id="{6616661B-3022-401A-B3BF-740A8153E630}"/>
                </a:ext>
              </a:extLst>
            </p:cNvPr>
            <p:cNvSpPr/>
            <p:nvPr/>
          </p:nvSpPr>
          <p:spPr>
            <a:xfrm>
              <a:off x="0" y="227305"/>
              <a:ext cx="142766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0.9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1" name="Shape 2599">
              <a:extLst>
                <a:ext uri="{FF2B5EF4-FFF2-40B4-BE49-F238E27FC236}">
                  <a16:creationId xmlns:a16="http://schemas.microsoft.com/office/drawing/2014/main" id="{2BAA5E47-6DA8-414E-BA99-688347BB31B1}"/>
                </a:ext>
              </a:extLst>
            </p:cNvPr>
            <p:cNvSpPr/>
            <p:nvPr/>
          </p:nvSpPr>
          <p:spPr>
            <a:xfrm>
              <a:off x="139040" y="54261"/>
              <a:ext cx="27854" cy="0"/>
            </a:xfrm>
            <a:custGeom>
              <a:avLst/>
              <a:gdLst/>
              <a:ahLst/>
              <a:cxnLst/>
              <a:rect l="0" t="0" r="0" b="0"/>
              <a:pathLst>
                <a:path w="27854">
                  <a:moveTo>
                    <a:pt x="0" y="0"/>
                  </a:moveTo>
                  <a:lnTo>
                    <a:pt x="2785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2" name="Shape 2600">
              <a:extLst>
                <a:ext uri="{FF2B5EF4-FFF2-40B4-BE49-F238E27FC236}">
                  <a16:creationId xmlns:a16="http://schemas.microsoft.com/office/drawing/2014/main" id="{AF17EF6C-C1C3-4310-991E-B9954D0561D1}"/>
                </a:ext>
              </a:extLst>
            </p:cNvPr>
            <p:cNvSpPr/>
            <p:nvPr/>
          </p:nvSpPr>
          <p:spPr>
            <a:xfrm>
              <a:off x="167598" y="54261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3" name="Shape 2601">
              <a:extLst>
                <a:ext uri="{FF2B5EF4-FFF2-40B4-BE49-F238E27FC236}">
                  <a16:creationId xmlns:a16="http://schemas.microsoft.com/office/drawing/2014/main" id="{BB8711A1-45D6-4AFA-BCFF-4A15CBED7548}"/>
                </a:ext>
              </a:extLst>
            </p:cNvPr>
            <p:cNvSpPr/>
            <p:nvPr/>
          </p:nvSpPr>
          <p:spPr>
            <a:xfrm>
              <a:off x="3102420" y="54261"/>
              <a:ext cx="34913" cy="0"/>
            </a:xfrm>
            <a:custGeom>
              <a:avLst/>
              <a:gdLst/>
              <a:ahLst/>
              <a:cxnLst/>
              <a:rect l="0" t="0" r="0" b="0"/>
              <a:pathLst>
                <a:path w="34913">
                  <a:moveTo>
                    <a:pt x="34913" y="0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4" name="Shape 2602">
              <a:extLst>
                <a:ext uri="{FF2B5EF4-FFF2-40B4-BE49-F238E27FC236}">
                  <a16:creationId xmlns:a16="http://schemas.microsoft.com/office/drawing/2014/main" id="{F772180F-958A-4852-AF24-5CEBA6281291}"/>
                </a:ext>
              </a:extLst>
            </p:cNvPr>
            <p:cNvSpPr/>
            <p:nvPr/>
          </p:nvSpPr>
          <p:spPr>
            <a:xfrm>
              <a:off x="3101755" y="54261"/>
              <a:ext cx="666" cy="0"/>
            </a:xfrm>
            <a:custGeom>
              <a:avLst/>
              <a:gdLst/>
              <a:ahLst/>
              <a:cxnLst/>
              <a:rect l="0" t="0" r="0" b="0"/>
              <a:pathLst>
                <a:path w="666">
                  <a:moveTo>
                    <a:pt x="0" y="0"/>
                  </a:moveTo>
                  <a:lnTo>
                    <a:pt x="666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5" name="Rectangle 2603">
              <a:extLst>
                <a:ext uri="{FF2B5EF4-FFF2-40B4-BE49-F238E27FC236}">
                  <a16:creationId xmlns:a16="http://schemas.microsoft.com/office/drawing/2014/main" id="{7E09D208-FB7D-4CD0-9DE9-325E62D8E6AD}"/>
                </a:ext>
              </a:extLst>
            </p:cNvPr>
            <p:cNvSpPr/>
            <p:nvPr/>
          </p:nvSpPr>
          <p:spPr>
            <a:xfrm>
              <a:off x="63907" y="0"/>
              <a:ext cx="57814" cy="11586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sz="600">
                  <a:solidFill>
                    <a:srgbClr val="66666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l-G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6" name="Shape 2604">
              <a:extLst>
                <a:ext uri="{FF2B5EF4-FFF2-40B4-BE49-F238E27FC236}">
                  <a16:creationId xmlns:a16="http://schemas.microsoft.com/office/drawing/2014/main" id="{7B2F2B60-0105-4CEE-9BC5-86AD58A58EEE}"/>
                </a:ext>
              </a:extLst>
            </p:cNvPr>
            <p:cNvSpPr/>
            <p:nvPr/>
          </p:nvSpPr>
          <p:spPr>
            <a:xfrm>
              <a:off x="139040" y="54261"/>
              <a:ext cx="2997627" cy="0"/>
            </a:xfrm>
            <a:custGeom>
              <a:avLst/>
              <a:gdLst/>
              <a:ahLst/>
              <a:cxnLst/>
              <a:rect l="0" t="0" r="0" b="0"/>
              <a:pathLst>
                <a:path w="2997627">
                  <a:moveTo>
                    <a:pt x="0" y="0"/>
                  </a:moveTo>
                  <a:lnTo>
                    <a:pt x="2997627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7" name="Shape 2605">
              <a:extLst>
                <a:ext uri="{FF2B5EF4-FFF2-40B4-BE49-F238E27FC236}">
                  <a16:creationId xmlns:a16="http://schemas.microsoft.com/office/drawing/2014/main" id="{4E7D8494-0A70-43D7-ABB6-12A5CD81ACDD}"/>
                </a:ext>
              </a:extLst>
            </p:cNvPr>
            <p:cNvSpPr/>
            <p:nvPr/>
          </p:nvSpPr>
          <p:spPr>
            <a:xfrm>
              <a:off x="3137333" y="54261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8" name="Shape 2606">
              <a:extLst>
                <a:ext uri="{FF2B5EF4-FFF2-40B4-BE49-F238E27FC236}">
                  <a16:creationId xmlns:a16="http://schemas.microsoft.com/office/drawing/2014/main" id="{D0B9EB5D-934E-43D8-BE83-26BB1F7AC932}"/>
                </a:ext>
              </a:extLst>
            </p:cNvPr>
            <p:cNvSpPr/>
            <p:nvPr/>
          </p:nvSpPr>
          <p:spPr>
            <a:xfrm>
              <a:off x="139040" y="2341148"/>
              <a:ext cx="2997627" cy="0"/>
            </a:xfrm>
            <a:custGeom>
              <a:avLst/>
              <a:gdLst/>
              <a:ahLst/>
              <a:cxnLst/>
              <a:rect l="0" t="0" r="0" b="0"/>
              <a:pathLst>
                <a:path w="2997627">
                  <a:moveTo>
                    <a:pt x="0" y="0"/>
                  </a:moveTo>
                  <a:lnTo>
                    <a:pt x="2997627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39" name="Shape 2607">
              <a:extLst>
                <a:ext uri="{FF2B5EF4-FFF2-40B4-BE49-F238E27FC236}">
                  <a16:creationId xmlns:a16="http://schemas.microsoft.com/office/drawing/2014/main" id="{5D77A761-9621-4543-B75B-2A4504AB2990}"/>
                </a:ext>
              </a:extLst>
            </p:cNvPr>
            <p:cNvSpPr/>
            <p:nvPr/>
          </p:nvSpPr>
          <p:spPr>
            <a:xfrm>
              <a:off x="3137333" y="2341148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40" name="Shape 2608">
              <a:extLst>
                <a:ext uri="{FF2B5EF4-FFF2-40B4-BE49-F238E27FC236}">
                  <a16:creationId xmlns:a16="http://schemas.microsoft.com/office/drawing/2014/main" id="{D805FCA7-95C5-48E0-BD17-CE4FE65E6FEC}"/>
                </a:ext>
              </a:extLst>
            </p:cNvPr>
            <p:cNvSpPr/>
            <p:nvPr/>
          </p:nvSpPr>
          <p:spPr>
            <a:xfrm>
              <a:off x="3137333" y="55022"/>
              <a:ext cx="0" cy="2286126"/>
            </a:xfrm>
            <a:custGeom>
              <a:avLst/>
              <a:gdLst/>
              <a:ahLst/>
              <a:cxnLst/>
              <a:rect l="0" t="0" r="0" b="0"/>
              <a:pathLst>
                <a:path h="2286126">
                  <a:moveTo>
                    <a:pt x="0" y="2286126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41" name="Shape 2609">
              <a:extLst>
                <a:ext uri="{FF2B5EF4-FFF2-40B4-BE49-F238E27FC236}">
                  <a16:creationId xmlns:a16="http://schemas.microsoft.com/office/drawing/2014/main" id="{355BAA78-B546-4380-8810-AC47E6743B34}"/>
                </a:ext>
              </a:extLst>
            </p:cNvPr>
            <p:cNvSpPr/>
            <p:nvPr/>
          </p:nvSpPr>
          <p:spPr>
            <a:xfrm>
              <a:off x="3137333" y="54261"/>
              <a:ext cx="665" cy="0"/>
            </a:xfrm>
            <a:custGeom>
              <a:avLst/>
              <a:gdLst/>
              <a:ahLst/>
              <a:cxnLst/>
              <a:rect l="0" t="0" r="0" b="0"/>
              <a:pathLst>
                <a:path w="665">
                  <a:moveTo>
                    <a:pt x="0" y="0"/>
                  </a:moveTo>
                  <a:lnTo>
                    <a:pt x="665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42" name="Shape 2610">
              <a:extLst>
                <a:ext uri="{FF2B5EF4-FFF2-40B4-BE49-F238E27FC236}">
                  <a16:creationId xmlns:a16="http://schemas.microsoft.com/office/drawing/2014/main" id="{D647A294-76CD-4349-8F41-76A0B142CDC0}"/>
                </a:ext>
              </a:extLst>
            </p:cNvPr>
            <p:cNvSpPr/>
            <p:nvPr/>
          </p:nvSpPr>
          <p:spPr>
            <a:xfrm>
              <a:off x="139040" y="55022"/>
              <a:ext cx="0" cy="2286126"/>
            </a:xfrm>
            <a:custGeom>
              <a:avLst/>
              <a:gdLst/>
              <a:ahLst/>
              <a:cxnLst/>
              <a:rect l="0" t="0" r="0" b="0"/>
              <a:pathLst>
                <a:path h="2286126">
                  <a:moveTo>
                    <a:pt x="0" y="2286126"/>
                  </a:moveTo>
                  <a:lnTo>
                    <a:pt x="0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43" name="Shape 2611">
              <a:extLst>
                <a:ext uri="{FF2B5EF4-FFF2-40B4-BE49-F238E27FC236}">
                  <a16:creationId xmlns:a16="http://schemas.microsoft.com/office/drawing/2014/main" id="{A29832D0-E25A-4938-8E30-0B9DA7680033}"/>
                </a:ext>
              </a:extLst>
            </p:cNvPr>
            <p:cNvSpPr/>
            <p:nvPr/>
          </p:nvSpPr>
          <p:spPr>
            <a:xfrm>
              <a:off x="139040" y="54261"/>
              <a:ext cx="704" cy="0"/>
            </a:xfrm>
            <a:custGeom>
              <a:avLst/>
              <a:gdLst/>
              <a:ahLst/>
              <a:cxnLst/>
              <a:rect l="0" t="0" r="0" b="0"/>
              <a:pathLst>
                <a:path w="704">
                  <a:moveTo>
                    <a:pt x="0" y="0"/>
                  </a:moveTo>
                  <a:lnTo>
                    <a:pt x="704" y="0"/>
                  </a:lnTo>
                </a:path>
              </a:pathLst>
            </a:custGeom>
            <a:noFill/>
            <a:ln w="1331" cap="sq" cmpd="sng" algn="ctr">
              <a:solidFill>
                <a:srgbClr val="666666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44" name="Shape 2612">
              <a:extLst>
                <a:ext uri="{FF2B5EF4-FFF2-40B4-BE49-F238E27FC236}">
                  <a16:creationId xmlns:a16="http://schemas.microsoft.com/office/drawing/2014/main" id="{368CFD96-A3C1-4A6C-A0E7-2B69454DC697}"/>
                </a:ext>
              </a:extLst>
            </p:cNvPr>
            <p:cNvSpPr/>
            <p:nvPr/>
          </p:nvSpPr>
          <p:spPr>
            <a:xfrm>
              <a:off x="139040" y="359805"/>
              <a:ext cx="2998293" cy="1981342"/>
            </a:xfrm>
            <a:custGeom>
              <a:avLst/>
              <a:gdLst/>
              <a:ahLst/>
              <a:cxnLst/>
              <a:rect l="0" t="0" r="0" b="0"/>
              <a:pathLst>
                <a:path w="2998293" h="1981342">
                  <a:moveTo>
                    <a:pt x="0" y="1981342"/>
                  </a:moveTo>
                  <a:lnTo>
                    <a:pt x="28558" y="1931518"/>
                  </a:lnTo>
                  <a:lnTo>
                    <a:pt x="56887" y="1888937"/>
                  </a:lnTo>
                  <a:lnTo>
                    <a:pt x="85444" y="1846366"/>
                  </a:lnTo>
                  <a:lnTo>
                    <a:pt x="113764" y="1803558"/>
                  </a:lnTo>
                  <a:lnTo>
                    <a:pt x="149342" y="1760987"/>
                  </a:lnTo>
                  <a:lnTo>
                    <a:pt x="177662" y="1718407"/>
                  </a:lnTo>
                  <a:lnTo>
                    <a:pt x="206220" y="1675836"/>
                  </a:lnTo>
                  <a:lnTo>
                    <a:pt x="234549" y="1640281"/>
                  </a:lnTo>
                  <a:lnTo>
                    <a:pt x="263107" y="1597701"/>
                  </a:lnTo>
                  <a:lnTo>
                    <a:pt x="298447" y="1562146"/>
                  </a:lnTo>
                  <a:lnTo>
                    <a:pt x="326985" y="1526591"/>
                  </a:lnTo>
                  <a:lnTo>
                    <a:pt x="355334" y="1491036"/>
                  </a:lnTo>
                  <a:lnTo>
                    <a:pt x="383873" y="1455481"/>
                  </a:lnTo>
                  <a:lnTo>
                    <a:pt x="419451" y="1420154"/>
                  </a:lnTo>
                  <a:lnTo>
                    <a:pt x="447799" y="1384599"/>
                  </a:lnTo>
                  <a:lnTo>
                    <a:pt x="476147" y="1348997"/>
                  </a:lnTo>
                  <a:lnTo>
                    <a:pt x="504686" y="1320477"/>
                  </a:lnTo>
                  <a:lnTo>
                    <a:pt x="533034" y="1285207"/>
                  </a:lnTo>
                  <a:lnTo>
                    <a:pt x="568612" y="1256687"/>
                  </a:lnTo>
                  <a:lnTo>
                    <a:pt x="597151" y="1221132"/>
                  </a:lnTo>
                  <a:lnTo>
                    <a:pt x="625499" y="1192802"/>
                  </a:lnTo>
                  <a:lnTo>
                    <a:pt x="653753" y="1164282"/>
                  </a:lnTo>
                  <a:lnTo>
                    <a:pt x="689330" y="1135952"/>
                  </a:lnTo>
                  <a:lnTo>
                    <a:pt x="717869" y="1107432"/>
                  </a:lnTo>
                  <a:lnTo>
                    <a:pt x="746218" y="1079102"/>
                  </a:lnTo>
                  <a:lnTo>
                    <a:pt x="774756" y="1050582"/>
                  </a:lnTo>
                  <a:lnTo>
                    <a:pt x="803104" y="1022252"/>
                  </a:lnTo>
                  <a:lnTo>
                    <a:pt x="838683" y="993732"/>
                  </a:lnTo>
                  <a:lnTo>
                    <a:pt x="867031" y="972438"/>
                  </a:lnTo>
                  <a:lnTo>
                    <a:pt x="895569" y="944108"/>
                  </a:lnTo>
                  <a:lnTo>
                    <a:pt x="923918" y="922813"/>
                  </a:lnTo>
                  <a:lnTo>
                    <a:pt x="959496" y="894293"/>
                  </a:lnTo>
                  <a:lnTo>
                    <a:pt x="987844" y="872998"/>
                  </a:lnTo>
                  <a:lnTo>
                    <a:pt x="1016383" y="851703"/>
                  </a:lnTo>
                  <a:lnTo>
                    <a:pt x="1044731" y="823373"/>
                  </a:lnTo>
                  <a:lnTo>
                    <a:pt x="1073270" y="801888"/>
                  </a:lnTo>
                  <a:lnTo>
                    <a:pt x="1108563" y="780593"/>
                  </a:lnTo>
                  <a:lnTo>
                    <a:pt x="1137101" y="759298"/>
                  </a:lnTo>
                  <a:lnTo>
                    <a:pt x="1165449" y="738003"/>
                  </a:lnTo>
                  <a:lnTo>
                    <a:pt x="1193988" y="716708"/>
                  </a:lnTo>
                  <a:lnTo>
                    <a:pt x="1228710" y="695413"/>
                  </a:lnTo>
                  <a:lnTo>
                    <a:pt x="1257249" y="681153"/>
                  </a:lnTo>
                  <a:lnTo>
                    <a:pt x="1285597" y="659858"/>
                  </a:lnTo>
                  <a:lnTo>
                    <a:pt x="1314135" y="638658"/>
                  </a:lnTo>
                  <a:lnTo>
                    <a:pt x="1342389" y="617363"/>
                  </a:lnTo>
                  <a:lnTo>
                    <a:pt x="1377967" y="603103"/>
                  </a:lnTo>
                  <a:lnTo>
                    <a:pt x="1406315" y="581808"/>
                  </a:lnTo>
                  <a:lnTo>
                    <a:pt x="1434854" y="567548"/>
                  </a:lnTo>
                  <a:lnTo>
                    <a:pt x="1463202" y="546253"/>
                  </a:lnTo>
                  <a:lnTo>
                    <a:pt x="1498780" y="531993"/>
                  </a:lnTo>
                  <a:lnTo>
                    <a:pt x="1527319" y="517923"/>
                  </a:lnTo>
                  <a:lnTo>
                    <a:pt x="1555667" y="496628"/>
                  </a:lnTo>
                  <a:lnTo>
                    <a:pt x="1584015" y="482368"/>
                  </a:lnTo>
                  <a:lnTo>
                    <a:pt x="1612554" y="468774"/>
                  </a:lnTo>
                  <a:lnTo>
                    <a:pt x="1648132" y="454514"/>
                  </a:lnTo>
                  <a:lnTo>
                    <a:pt x="1676480" y="440444"/>
                  </a:lnTo>
                  <a:lnTo>
                    <a:pt x="1705019" y="419149"/>
                  </a:lnTo>
                  <a:lnTo>
                    <a:pt x="1733368" y="404889"/>
                  </a:lnTo>
                  <a:lnTo>
                    <a:pt x="1761620" y="390629"/>
                  </a:lnTo>
                  <a:lnTo>
                    <a:pt x="1797199" y="376369"/>
                  </a:lnTo>
                  <a:lnTo>
                    <a:pt x="1825832" y="369334"/>
                  </a:lnTo>
                  <a:lnTo>
                    <a:pt x="1854086" y="355074"/>
                  </a:lnTo>
                  <a:lnTo>
                    <a:pt x="1882719" y="341099"/>
                  </a:lnTo>
                  <a:lnTo>
                    <a:pt x="1918012" y="326839"/>
                  </a:lnTo>
                  <a:lnTo>
                    <a:pt x="1946551" y="312484"/>
                  </a:lnTo>
                  <a:lnTo>
                    <a:pt x="1974899" y="305544"/>
                  </a:lnTo>
                  <a:lnTo>
                    <a:pt x="2003437" y="291284"/>
                  </a:lnTo>
                  <a:lnTo>
                    <a:pt x="2031786" y="276929"/>
                  </a:lnTo>
                  <a:lnTo>
                    <a:pt x="2067364" y="269990"/>
                  </a:lnTo>
                  <a:lnTo>
                    <a:pt x="2095712" y="255730"/>
                  </a:lnTo>
                  <a:lnTo>
                    <a:pt x="2124251" y="241374"/>
                  </a:lnTo>
                  <a:lnTo>
                    <a:pt x="2152599" y="234435"/>
                  </a:lnTo>
                  <a:lnTo>
                    <a:pt x="2188177" y="220079"/>
                  </a:lnTo>
                  <a:lnTo>
                    <a:pt x="2216431" y="213140"/>
                  </a:lnTo>
                  <a:lnTo>
                    <a:pt x="2245064" y="198880"/>
                  </a:lnTo>
                  <a:lnTo>
                    <a:pt x="2273318" y="191845"/>
                  </a:lnTo>
                  <a:lnTo>
                    <a:pt x="2301951" y="184524"/>
                  </a:lnTo>
                  <a:lnTo>
                    <a:pt x="2337244" y="170550"/>
                  </a:lnTo>
                  <a:lnTo>
                    <a:pt x="2365782" y="163325"/>
                  </a:lnTo>
                  <a:lnTo>
                    <a:pt x="2394131" y="156290"/>
                  </a:lnTo>
                  <a:lnTo>
                    <a:pt x="2422670" y="142030"/>
                  </a:lnTo>
                  <a:lnTo>
                    <a:pt x="2458248" y="134995"/>
                  </a:lnTo>
                  <a:lnTo>
                    <a:pt x="2486596" y="127960"/>
                  </a:lnTo>
                  <a:lnTo>
                    <a:pt x="2514944" y="120735"/>
                  </a:lnTo>
                  <a:lnTo>
                    <a:pt x="2543483" y="106475"/>
                  </a:lnTo>
                  <a:lnTo>
                    <a:pt x="2571831" y="99440"/>
                  </a:lnTo>
                  <a:lnTo>
                    <a:pt x="2607410" y="92405"/>
                  </a:lnTo>
                  <a:lnTo>
                    <a:pt x="2635948" y="85180"/>
                  </a:lnTo>
                  <a:lnTo>
                    <a:pt x="2664296" y="78145"/>
                  </a:lnTo>
                  <a:lnTo>
                    <a:pt x="2692549" y="71110"/>
                  </a:lnTo>
                  <a:lnTo>
                    <a:pt x="2728127" y="63885"/>
                  </a:lnTo>
                  <a:lnTo>
                    <a:pt x="2756761" y="56850"/>
                  </a:lnTo>
                  <a:lnTo>
                    <a:pt x="2785014" y="49625"/>
                  </a:lnTo>
                  <a:lnTo>
                    <a:pt x="2813648" y="42590"/>
                  </a:lnTo>
                  <a:lnTo>
                    <a:pt x="2841901" y="35555"/>
                  </a:lnTo>
                  <a:lnTo>
                    <a:pt x="2877480" y="28330"/>
                  </a:lnTo>
                  <a:lnTo>
                    <a:pt x="2905828" y="21295"/>
                  </a:lnTo>
                  <a:lnTo>
                    <a:pt x="2934366" y="14260"/>
                  </a:lnTo>
                  <a:lnTo>
                    <a:pt x="2962715" y="7035"/>
                  </a:lnTo>
                  <a:lnTo>
                    <a:pt x="2998293" y="0"/>
                  </a:lnTo>
                </a:path>
              </a:pathLst>
            </a:custGeom>
            <a:noFill/>
            <a:ln w="1331" cap="flat" cmpd="sng" algn="ctr">
              <a:solidFill>
                <a:srgbClr val="0000F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45" name="Shape 2614">
              <a:extLst>
                <a:ext uri="{FF2B5EF4-FFF2-40B4-BE49-F238E27FC236}">
                  <a16:creationId xmlns:a16="http://schemas.microsoft.com/office/drawing/2014/main" id="{ABF16EE2-B0BA-4E41-A3B3-2E0D728BE223}"/>
                </a:ext>
              </a:extLst>
            </p:cNvPr>
            <p:cNvSpPr/>
            <p:nvPr/>
          </p:nvSpPr>
          <p:spPr>
            <a:xfrm>
              <a:off x="139040" y="89816"/>
              <a:ext cx="2998293" cy="2251332"/>
            </a:xfrm>
            <a:custGeom>
              <a:avLst/>
              <a:gdLst/>
              <a:ahLst/>
              <a:cxnLst/>
              <a:rect l="0" t="0" r="0" b="0"/>
              <a:pathLst>
                <a:path w="2998293" h="2251332">
                  <a:moveTo>
                    <a:pt x="0" y="2251332"/>
                  </a:moveTo>
                  <a:lnTo>
                    <a:pt x="28558" y="2158927"/>
                  </a:lnTo>
                  <a:lnTo>
                    <a:pt x="56887" y="2073548"/>
                  </a:lnTo>
                  <a:lnTo>
                    <a:pt x="85444" y="1988396"/>
                  </a:lnTo>
                  <a:lnTo>
                    <a:pt x="113764" y="1910270"/>
                  </a:lnTo>
                  <a:lnTo>
                    <a:pt x="149342" y="1832135"/>
                  </a:lnTo>
                  <a:lnTo>
                    <a:pt x="177662" y="1761025"/>
                  </a:lnTo>
                  <a:lnTo>
                    <a:pt x="206220" y="1690143"/>
                  </a:lnTo>
                  <a:lnTo>
                    <a:pt x="234549" y="1618986"/>
                  </a:lnTo>
                  <a:lnTo>
                    <a:pt x="263107" y="1555196"/>
                  </a:lnTo>
                  <a:lnTo>
                    <a:pt x="298447" y="1491121"/>
                  </a:lnTo>
                  <a:lnTo>
                    <a:pt x="326985" y="1434271"/>
                  </a:lnTo>
                  <a:lnTo>
                    <a:pt x="355334" y="1377421"/>
                  </a:lnTo>
                  <a:lnTo>
                    <a:pt x="383873" y="1320572"/>
                  </a:lnTo>
                  <a:lnTo>
                    <a:pt x="419451" y="1263722"/>
                  </a:lnTo>
                  <a:lnTo>
                    <a:pt x="447799" y="1214097"/>
                  </a:lnTo>
                  <a:lnTo>
                    <a:pt x="476147" y="1164282"/>
                  </a:lnTo>
                  <a:lnTo>
                    <a:pt x="504686" y="1121692"/>
                  </a:lnTo>
                  <a:lnTo>
                    <a:pt x="533034" y="1071877"/>
                  </a:lnTo>
                  <a:lnTo>
                    <a:pt x="568612" y="1029287"/>
                  </a:lnTo>
                  <a:lnTo>
                    <a:pt x="597151" y="986697"/>
                  </a:lnTo>
                  <a:lnTo>
                    <a:pt x="625499" y="951142"/>
                  </a:lnTo>
                  <a:lnTo>
                    <a:pt x="653753" y="908647"/>
                  </a:lnTo>
                  <a:lnTo>
                    <a:pt x="689330" y="873092"/>
                  </a:lnTo>
                  <a:lnTo>
                    <a:pt x="717869" y="837538"/>
                  </a:lnTo>
                  <a:lnTo>
                    <a:pt x="746218" y="801983"/>
                  </a:lnTo>
                  <a:lnTo>
                    <a:pt x="774756" y="766618"/>
                  </a:lnTo>
                  <a:lnTo>
                    <a:pt x="803104" y="738763"/>
                  </a:lnTo>
                  <a:lnTo>
                    <a:pt x="838683" y="710433"/>
                  </a:lnTo>
                  <a:lnTo>
                    <a:pt x="867031" y="674879"/>
                  </a:lnTo>
                  <a:lnTo>
                    <a:pt x="895569" y="646358"/>
                  </a:lnTo>
                  <a:lnTo>
                    <a:pt x="923918" y="625064"/>
                  </a:lnTo>
                  <a:lnTo>
                    <a:pt x="959496" y="596829"/>
                  </a:lnTo>
                  <a:lnTo>
                    <a:pt x="987844" y="575534"/>
                  </a:lnTo>
                  <a:lnTo>
                    <a:pt x="1016383" y="546919"/>
                  </a:lnTo>
                  <a:lnTo>
                    <a:pt x="1044731" y="525719"/>
                  </a:lnTo>
                  <a:lnTo>
                    <a:pt x="1073270" y="504424"/>
                  </a:lnTo>
                  <a:lnTo>
                    <a:pt x="1108563" y="483129"/>
                  </a:lnTo>
                  <a:lnTo>
                    <a:pt x="1137101" y="461834"/>
                  </a:lnTo>
                  <a:lnTo>
                    <a:pt x="1165449" y="440539"/>
                  </a:lnTo>
                  <a:lnTo>
                    <a:pt x="1193988" y="426279"/>
                  </a:lnTo>
                  <a:lnTo>
                    <a:pt x="1228710" y="404984"/>
                  </a:lnTo>
                  <a:lnTo>
                    <a:pt x="1257249" y="390724"/>
                  </a:lnTo>
                  <a:lnTo>
                    <a:pt x="1285597" y="369429"/>
                  </a:lnTo>
                  <a:lnTo>
                    <a:pt x="1314135" y="355169"/>
                  </a:lnTo>
                  <a:lnTo>
                    <a:pt x="1342389" y="341099"/>
                  </a:lnTo>
                  <a:lnTo>
                    <a:pt x="1377967" y="326839"/>
                  </a:lnTo>
                  <a:lnTo>
                    <a:pt x="1406315" y="312579"/>
                  </a:lnTo>
                  <a:lnTo>
                    <a:pt x="1434854" y="298319"/>
                  </a:lnTo>
                  <a:lnTo>
                    <a:pt x="1463202" y="284249"/>
                  </a:lnTo>
                  <a:lnTo>
                    <a:pt x="1498780" y="269989"/>
                  </a:lnTo>
                  <a:lnTo>
                    <a:pt x="1527319" y="255729"/>
                  </a:lnTo>
                  <a:lnTo>
                    <a:pt x="1555667" y="248695"/>
                  </a:lnTo>
                  <a:lnTo>
                    <a:pt x="1584015" y="234435"/>
                  </a:lnTo>
                  <a:lnTo>
                    <a:pt x="1612554" y="227399"/>
                  </a:lnTo>
                  <a:lnTo>
                    <a:pt x="1648132" y="213140"/>
                  </a:lnTo>
                  <a:lnTo>
                    <a:pt x="1676480" y="206105"/>
                  </a:lnTo>
                  <a:lnTo>
                    <a:pt x="1705019" y="191845"/>
                  </a:lnTo>
                  <a:lnTo>
                    <a:pt x="1733368" y="184620"/>
                  </a:lnTo>
                  <a:lnTo>
                    <a:pt x="1761620" y="177585"/>
                  </a:lnTo>
                  <a:lnTo>
                    <a:pt x="1797199" y="170550"/>
                  </a:lnTo>
                  <a:lnTo>
                    <a:pt x="1825832" y="163325"/>
                  </a:lnTo>
                  <a:lnTo>
                    <a:pt x="1854086" y="149255"/>
                  </a:lnTo>
                  <a:lnTo>
                    <a:pt x="1882719" y="142030"/>
                  </a:lnTo>
                  <a:lnTo>
                    <a:pt x="1918012" y="134995"/>
                  </a:lnTo>
                  <a:lnTo>
                    <a:pt x="1946551" y="127960"/>
                  </a:lnTo>
                  <a:lnTo>
                    <a:pt x="1974899" y="120735"/>
                  </a:lnTo>
                  <a:lnTo>
                    <a:pt x="2003437" y="120735"/>
                  </a:lnTo>
                  <a:lnTo>
                    <a:pt x="2031786" y="113700"/>
                  </a:lnTo>
                  <a:lnTo>
                    <a:pt x="2067364" y="106475"/>
                  </a:lnTo>
                  <a:lnTo>
                    <a:pt x="2095712" y="99440"/>
                  </a:lnTo>
                  <a:lnTo>
                    <a:pt x="2124251" y="92405"/>
                  </a:lnTo>
                  <a:lnTo>
                    <a:pt x="2152599" y="92405"/>
                  </a:lnTo>
                  <a:lnTo>
                    <a:pt x="2188177" y="85180"/>
                  </a:lnTo>
                  <a:lnTo>
                    <a:pt x="2216431" y="78145"/>
                  </a:lnTo>
                  <a:lnTo>
                    <a:pt x="2245064" y="78145"/>
                  </a:lnTo>
                  <a:lnTo>
                    <a:pt x="2273318" y="71110"/>
                  </a:lnTo>
                  <a:lnTo>
                    <a:pt x="2301951" y="63885"/>
                  </a:lnTo>
                  <a:lnTo>
                    <a:pt x="2337244" y="63885"/>
                  </a:lnTo>
                  <a:lnTo>
                    <a:pt x="2365782" y="56850"/>
                  </a:lnTo>
                  <a:lnTo>
                    <a:pt x="2394131" y="56850"/>
                  </a:lnTo>
                  <a:lnTo>
                    <a:pt x="2422670" y="49625"/>
                  </a:lnTo>
                  <a:lnTo>
                    <a:pt x="2458248" y="49625"/>
                  </a:lnTo>
                  <a:lnTo>
                    <a:pt x="2486596" y="42590"/>
                  </a:lnTo>
                  <a:lnTo>
                    <a:pt x="2514944" y="42590"/>
                  </a:lnTo>
                  <a:lnTo>
                    <a:pt x="2543483" y="35555"/>
                  </a:lnTo>
                  <a:lnTo>
                    <a:pt x="2571831" y="35555"/>
                  </a:lnTo>
                  <a:lnTo>
                    <a:pt x="2607410" y="28330"/>
                  </a:lnTo>
                  <a:lnTo>
                    <a:pt x="2664296" y="28330"/>
                  </a:lnTo>
                  <a:lnTo>
                    <a:pt x="2692549" y="21295"/>
                  </a:lnTo>
                  <a:lnTo>
                    <a:pt x="2756761" y="21295"/>
                  </a:lnTo>
                  <a:lnTo>
                    <a:pt x="2785014" y="14355"/>
                  </a:lnTo>
                  <a:lnTo>
                    <a:pt x="2841901" y="14355"/>
                  </a:lnTo>
                  <a:lnTo>
                    <a:pt x="2877480" y="7035"/>
                  </a:lnTo>
                  <a:lnTo>
                    <a:pt x="2962715" y="7035"/>
                  </a:lnTo>
                  <a:lnTo>
                    <a:pt x="2998293" y="0"/>
                  </a:lnTo>
                </a:path>
              </a:pathLst>
            </a:custGeom>
            <a:noFill/>
            <a:ln w="1331" cap="flat" cmpd="sng" algn="ctr">
              <a:solidFill>
                <a:srgbClr val="00A5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46" name="Shape 2616">
              <a:extLst>
                <a:ext uri="{FF2B5EF4-FFF2-40B4-BE49-F238E27FC236}">
                  <a16:creationId xmlns:a16="http://schemas.microsoft.com/office/drawing/2014/main" id="{325AB321-081B-488B-9DB5-1B7422F85147}"/>
                </a:ext>
              </a:extLst>
            </p:cNvPr>
            <p:cNvSpPr/>
            <p:nvPr/>
          </p:nvSpPr>
          <p:spPr>
            <a:xfrm>
              <a:off x="139040" y="68616"/>
              <a:ext cx="2998293" cy="2272532"/>
            </a:xfrm>
            <a:custGeom>
              <a:avLst/>
              <a:gdLst/>
              <a:ahLst/>
              <a:cxnLst/>
              <a:rect l="0" t="0" r="0" b="0"/>
              <a:pathLst>
                <a:path w="2998293" h="2272532">
                  <a:moveTo>
                    <a:pt x="0" y="2272532"/>
                  </a:moveTo>
                  <a:lnTo>
                    <a:pt x="28558" y="2158841"/>
                  </a:lnTo>
                  <a:lnTo>
                    <a:pt x="56887" y="2052176"/>
                  </a:lnTo>
                  <a:lnTo>
                    <a:pt x="85444" y="1952756"/>
                  </a:lnTo>
                  <a:lnTo>
                    <a:pt x="113764" y="1853335"/>
                  </a:lnTo>
                  <a:lnTo>
                    <a:pt x="149342" y="1760939"/>
                  </a:lnTo>
                  <a:lnTo>
                    <a:pt x="177662" y="1675788"/>
                  </a:lnTo>
                  <a:lnTo>
                    <a:pt x="206220" y="1590371"/>
                  </a:lnTo>
                  <a:lnTo>
                    <a:pt x="234549" y="1512321"/>
                  </a:lnTo>
                  <a:lnTo>
                    <a:pt x="263107" y="1441401"/>
                  </a:lnTo>
                  <a:lnTo>
                    <a:pt x="298447" y="1370292"/>
                  </a:lnTo>
                  <a:lnTo>
                    <a:pt x="326985" y="1299182"/>
                  </a:lnTo>
                  <a:lnTo>
                    <a:pt x="355334" y="1235297"/>
                  </a:lnTo>
                  <a:lnTo>
                    <a:pt x="383873" y="1178447"/>
                  </a:lnTo>
                  <a:lnTo>
                    <a:pt x="419451" y="1114562"/>
                  </a:lnTo>
                  <a:lnTo>
                    <a:pt x="447799" y="1064747"/>
                  </a:lnTo>
                  <a:lnTo>
                    <a:pt x="476147" y="1007897"/>
                  </a:lnTo>
                  <a:lnTo>
                    <a:pt x="504686" y="958082"/>
                  </a:lnTo>
                  <a:lnTo>
                    <a:pt x="533034" y="908552"/>
                  </a:lnTo>
                  <a:lnTo>
                    <a:pt x="568612" y="865962"/>
                  </a:lnTo>
                  <a:lnTo>
                    <a:pt x="597151" y="823183"/>
                  </a:lnTo>
                  <a:lnTo>
                    <a:pt x="625499" y="780593"/>
                  </a:lnTo>
                  <a:lnTo>
                    <a:pt x="653753" y="745703"/>
                  </a:lnTo>
                  <a:lnTo>
                    <a:pt x="689330" y="703113"/>
                  </a:lnTo>
                  <a:lnTo>
                    <a:pt x="717869" y="667558"/>
                  </a:lnTo>
                  <a:lnTo>
                    <a:pt x="746218" y="639228"/>
                  </a:lnTo>
                  <a:lnTo>
                    <a:pt x="774756" y="603674"/>
                  </a:lnTo>
                  <a:lnTo>
                    <a:pt x="803104" y="575439"/>
                  </a:lnTo>
                  <a:lnTo>
                    <a:pt x="838683" y="546919"/>
                  </a:lnTo>
                  <a:lnTo>
                    <a:pt x="867031" y="518589"/>
                  </a:lnTo>
                  <a:lnTo>
                    <a:pt x="895569" y="490069"/>
                  </a:lnTo>
                  <a:lnTo>
                    <a:pt x="923918" y="468774"/>
                  </a:lnTo>
                  <a:lnTo>
                    <a:pt x="959496" y="447479"/>
                  </a:lnTo>
                  <a:lnTo>
                    <a:pt x="987844" y="419149"/>
                  </a:lnTo>
                  <a:lnTo>
                    <a:pt x="1016383" y="397664"/>
                  </a:lnTo>
                  <a:lnTo>
                    <a:pt x="1044731" y="376369"/>
                  </a:lnTo>
                  <a:lnTo>
                    <a:pt x="1073270" y="362299"/>
                  </a:lnTo>
                  <a:lnTo>
                    <a:pt x="1108563" y="340814"/>
                  </a:lnTo>
                  <a:lnTo>
                    <a:pt x="1137101" y="326744"/>
                  </a:lnTo>
                  <a:lnTo>
                    <a:pt x="1165449" y="305449"/>
                  </a:lnTo>
                  <a:lnTo>
                    <a:pt x="1193988" y="291189"/>
                  </a:lnTo>
                  <a:lnTo>
                    <a:pt x="1228710" y="276929"/>
                  </a:lnTo>
                  <a:lnTo>
                    <a:pt x="1257249" y="262669"/>
                  </a:lnTo>
                  <a:lnTo>
                    <a:pt x="1285597" y="248599"/>
                  </a:lnTo>
                  <a:lnTo>
                    <a:pt x="1314135" y="234339"/>
                  </a:lnTo>
                  <a:lnTo>
                    <a:pt x="1342389" y="220079"/>
                  </a:lnTo>
                  <a:lnTo>
                    <a:pt x="1377967" y="213045"/>
                  </a:lnTo>
                  <a:lnTo>
                    <a:pt x="1406315" y="198784"/>
                  </a:lnTo>
                  <a:lnTo>
                    <a:pt x="1434854" y="191750"/>
                  </a:lnTo>
                  <a:lnTo>
                    <a:pt x="1463202" y="177489"/>
                  </a:lnTo>
                  <a:lnTo>
                    <a:pt x="1498780" y="170455"/>
                  </a:lnTo>
                  <a:lnTo>
                    <a:pt x="1527319" y="163229"/>
                  </a:lnTo>
                  <a:lnTo>
                    <a:pt x="1555667" y="149160"/>
                  </a:lnTo>
                  <a:lnTo>
                    <a:pt x="1584015" y="141935"/>
                  </a:lnTo>
                  <a:lnTo>
                    <a:pt x="1612554" y="134900"/>
                  </a:lnTo>
                  <a:lnTo>
                    <a:pt x="1648132" y="127675"/>
                  </a:lnTo>
                  <a:lnTo>
                    <a:pt x="1676480" y="120640"/>
                  </a:lnTo>
                  <a:lnTo>
                    <a:pt x="1705019" y="113605"/>
                  </a:lnTo>
                  <a:lnTo>
                    <a:pt x="1733368" y="106380"/>
                  </a:lnTo>
                  <a:lnTo>
                    <a:pt x="1761620" y="99345"/>
                  </a:lnTo>
                  <a:lnTo>
                    <a:pt x="1797199" y="99345"/>
                  </a:lnTo>
                  <a:lnTo>
                    <a:pt x="1825832" y="92310"/>
                  </a:lnTo>
                  <a:lnTo>
                    <a:pt x="1854086" y="85085"/>
                  </a:lnTo>
                  <a:lnTo>
                    <a:pt x="1882719" y="78050"/>
                  </a:lnTo>
                  <a:lnTo>
                    <a:pt x="1918012" y="78050"/>
                  </a:lnTo>
                  <a:lnTo>
                    <a:pt x="1946551" y="70825"/>
                  </a:lnTo>
                  <a:lnTo>
                    <a:pt x="1974899" y="63790"/>
                  </a:lnTo>
                  <a:lnTo>
                    <a:pt x="2003437" y="63790"/>
                  </a:lnTo>
                  <a:lnTo>
                    <a:pt x="2031786" y="56755"/>
                  </a:lnTo>
                  <a:lnTo>
                    <a:pt x="2067364" y="56755"/>
                  </a:lnTo>
                  <a:lnTo>
                    <a:pt x="2095712" y="49530"/>
                  </a:lnTo>
                  <a:lnTo>
                    <a:pt x="2124251" y="49530"/>
                  </a:lnTo>
                  <a:lnTo>
                    <a:pt x="2152599" y="42495"/>
                  </a:lnTo>
                  <a:lnTo>
                    <a:pt x="2188177" y="42495"/>
                  </a:lnTo>
                  <a:lnTo>
                    <a:pt x="2216431" y="35555"/>
                  </a:lnTo>
                  <a:lnTo>
                    <a:pt x="2273318" y="35555"/>
                  </a:lnTo>
                  <a:lnTo>
                    <a:pt x="2301951" y="28235"/>
                  </a:lnTo>
                  <a:lnTo>
                    <a:pt x="2365782" y="28235"/>
                  </a:lnTo>
                  <a:lnTo>
                    <a:pt x="2394131" y="21200"/>
                  </a:lnTo>
                  <a:lnTo>
                    <a:pt x="2486596" y="21200"/>
                  </a:lnTo>
                  <a:lnTo>
                    <a:pt x="2514944" y="14260"/>
                  </a:lnTo>
                  <a:lnTo>
                    <a:pt x="2607410" y="14260"/>
                  </a:lnTo>
                  <a:lnTo>
                    <a:pt x="2635948" y="6940"/>
                  </a:lnTo>
                  <a:lnTo>
                    <a:pt x="2785014" y="6940"/>
                  </a:lnTo>
                  <a:lnTo>
                    <a:pt x="2813648" y="0"/>
                  </a:lnTo>
                  <a:lnTo>
                    <a:pt x="2998293" y="0"/>
                  </a:lnTo>
                </a:path>
              </a:pathLst>
            </a:custGeom>
            <a:noFill/>
            <a:ln w="1331" cap="flat" cmpd="sng" algn="ctr">
              <a:solidFill>
                <a:srgbClr val="FF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47" name="Shape 2619">
              <a:extLst>
                <a:ext uri="{FF2B5EF4-FFF2-40B4-BE49-F238E27FC236}">
                  <a16:creationId xmlns:a16="http://schemas.microsoft.com/office/drawing/2014/main" id="{BDEB9F6B-97D8-4878-8168-F8B372189A4E}"/>
                </a:ext>
              </a:extLst>
            </p:cNvPr>
            <p:cNvSpPr/>
            <p:nvPr/>
          </p:nvSpPr>
          <p:spPr>
            <a:xfrm>
              <a:off x="139040" y="54261"/>
              <a:ext cx="2998293" cy="2286887"/>
            </a:xfrm>
            <a:custGeom>
              <a:avLst/>
              <a:gdLst/>
              <a:ahLst/>
              <a:cxnLst/>
              <a:rect l="0" t="0" r="0" b="0"/>
              <a:pathLst>
                <a:path w="2998293" h="2286887">
                  <a:moveTo>
                    <a:pt x="0" y="2286887"/>
                  </a:moveTo>
                  <a:lnTo>
                    <a:pt x="28558" y="2066531"/>
                  </a:lnTo>
                  <a:lnTo>
                    <a:pt x="56887" y="1867690"/>
                  </a:lnTo>
                  <a:lnTo>
                    <a:pt x="85444" y="1690144"/>
                  </a:lnTo>
                  <a:lnTo>
                    <a:pt x="113764" y="1526676"/>
                  </a:lnTo>
                  <a:lnTo>
                    <a:pt x="149342" y="1384647"/>
                  </a:lnTo>
                  <a:lnTo>
                    <a:pt x="177662" y="1249652"/>
                  </a:lnTo>
                  <a:lnTo>
                    <a:pt x="206220" y="1128917"/>
                  </a:lnTo>
                  <a:lnTo>
                    <a:pt x="234549" y="1022252"/>
                  </a:lnTo>
                  <a:lnTo>
                    <a:pt x="263107" y="922907"/>
                  </a:lnTo>
                  <a:lnTo>
                    <a:pt x="298447" y="837538"/>
                  </a:lnTo>
                  <a:lnTo>
                    <a:pt x="326985" y="760058"/>
                  </a:lnTo>
                  <a:lnTo>
                    <a:pt x="355334" y="681913"/>
                  </a:lnTo>
                  <a:lnTo>
                    <a:pt x="383873" y="618029"/>
                  </a:lnTo>
                  <a:lnTo>
                    <a:pt x="419451" y="561274"/>
                  </a:lnTo>
                  <a:lnTo>
                    <a:pt x="447799" y="504424"/>
                  </a:lnTo>
                  <a:lnTo>
                    <a:pt x="476147" y="461834"/>
                  </a:lnTo>
                  <a:lnTo>
                    <a:pt x="504686" y="412019"/>
                  </a:lnTo>
                  <a:lnTo>
                    <a:pt x="533034" y="376654"/>
                  </a:lnTo>
                  <a:lnTo>
                    <a:pt x="568612" y="341099"/>
                  </a:lnTo>
                  <a:lnTo>
                    <a:pt x="597151" y="305544"/>
                  </a:lnTo>
                  <a:lnTo>
                    <a:pt x="625499" y="277024"/>
                  </a:lnTo>
                  <a:lnTo>
                    <a:pt x="653753" y="248695"/>
                  </a:lnTo>
                  <a:lnTo>
                    <a:pt x="689330" y="227400"/>
                  </a:lnTo>
                  <a:lnTo>
                    <a:pt x="717869" y="206105"/>
                  </a:lnTo>
                  <a:lnTo>
                    <a:pt x="746218" y="184810"/>
                  </a:lnTo>
                  <a:lnTo>
                    <a:pt x="774756" y="163515"/>
                  </a:lnTo>
                  <a:lnTo>
                    <a:pt x="803104" y="149255"/>
                  </a:lnTo>
                  <a:lnTo>
                    <a:pt x="838683" y="134995"/>
                  </a:lnTo>
                  <a:lnTo>
                    <a:pt x="867031" y="120735"/>
                  </a:lnTo>
                  <a:lnTo>
                    <a:pt x="895569" y="113700"/>
                  </a:lnTo>
                  <a:lnTo>
                    <a:pt x="923918" y="99440"/>
                  </a:lnTo>
                  <a:lnTo>
                    <a:pt x="959496" y="92405"/>
                  </a:lnTo>
                  <a:lnTo>
                    <a:pt x="987844" y="78145"/>
                  </a:lnTo>
                  <a:lnTo>
                    <a:pt x="1016383" y="71110"/>
                  </a:lnTo>
                  <a:lnTo>
                    <a:pt x="1044731" y="63885"/>
                  </a:lnTo>
                  <a:lnTo>
                    <a:pt x="1073270" y="56850"/>
                  </a:lnTo>
                  <a:lnTo>
                    <a:pt x="1108563" y="49910"/>
                  </a:lnTo>
                  <a:lnTo>
                    <a:pt x="1137101" y="49910"/>
                  </a:lnTo>
                  <a:lnTo>
                    <a:pt x="1165449" y="42590"/>
                  </a:lnTo>
                  <a:lnTo>
                    <a:pt x="1193988" y="35555"/>
                  </a:lnTo>
                  <a:lnTo>
                    <a:pt x="1228710" y="35555"/>
                  </a:lnTo>
                  <a:lnTo>
                    <a:pt x="1257249" y="28615"/>
                  </a:lnTo>
                  <a:lnTo>
                    <a:pt x="1285597" y="28615"/>
                  </a:lnTo>
                  <a:lnTo>
                    <a:pt x="1314135" y="21295"/>
                  </a:lnTo>
                  <a:lnTo>
                    <a:pt x="1377967" y="21295"/>
                  </a:lnTo>
                  <a:lnTo>
                    <a:pt x="1406315" y="14355"/>
                  </a:lnTo>
                  <a:lnTo>
                    <a:pt x="1498780" y="14355"/>
                  </a:lnTo>
                  <a:lnTo>
                    <a:pt x="1527319" y="7035"/>
                  </a:lnTo>
                  <a:lnTo>
                    <a:pt x="1705019" y="7035"/>
                  </a:lnTo>
                  <a:lnTo>
                    <a:pt x="1733368" y="0"/>
                  </a:lnTo>
                  <a:lnTo>
                    <a:pt x="2998293" y="0"/>
                  </a:lnTo>
                </a:path>
              </a:pathLst>
            </a:custGeom>
            <a:noFill/>
            <a:ln w="1331" cap="flat" cmpd="sng" algn="ctr">
              <a:solidFill>
                <a:srgbClr val="00BFBF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48" name="Shape 2623">
              <a:extLst>
                <a:ext uri="{FF2B5EF4-FFF2-40B4-BE49-F238E27FC236}">
                  <a16:creationId xmlns:a16="http://schemas.microsoft.com/office/drawing/2014/main" id="{9ECCD1A1-C2EC-4C02-BB1C-B3AE37A5AC3F}"/>
                </a:ext>
              </a:extLst>
            </p:cNvPr>
            <p:cNvSpPr/>
            <p:nvPr/>
          </p:nvSpPr>
          <p:spPr>
            <a:xfrm>
              <a:off x="123591" y="884003"/>
              <a:ext cx="1511471" cy="1433749"/>
            </a:xfrm>
            <a:custGeom>
              <a:avLst/>
              <a:gdLst/>
              <a:ahLst/>
              <a:cxnLst/>
              <a:rect l="0" t="0" r="0" b="0"/>
              <a:pathLst>
                <a:path w="1511471" h="1433749">
                  <a:moveTo>
                    <a:pt x="1511471" y="1433749"/>
                  </a:moveTo>
                  <a:lnTo>
                    <a:pt x="1511471" y="5894"/>
                  </a:lnTo>
                  <a:lnTo>
                    <a:pt x="0" y="0"/>
                  </a:lnTo>
                </a:path>
              </a:pathLst>
            </a:custGeom>
            <a:noFill/>
            <a:ln w="2105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49" name="Shape 2624">
              <a:extLst>
                <a:ext uri="{FF2B5EF4-FFF2-40B4-BE49-F238E27FC236}">
                  <a16:creationId xmlns:a16="http://schemas.microsoft.com/office/drawing/2014/main" id="{218B2E1E-D2CF-4359-9199-50CE3AF04F09}"/>
                </a:ext>
              </a:extLst>
            </p:cNvPr>
            <p:cNvSpPr/>
            <p:nvPr/>
          </p:nvSpPr>
          <p:spPr>
            <a:xfrm>
              <a:off x="899527" y="889897"/>
              <a:ext cx="0" cy="1454758"/>
            </a:xfrm>
            <a:custGeom>
              <a:avLst/>
              <a:gdLst/>
              <a:ahLst/>
              <a:cxnLst/>
              <a:rect l="0" t="0" r="0" b="0"/>
              <a:pathLst>
                <a:path h="1454758">
                  <a:moveTo>
                    <a:pt x="0" y="0"/>
                  </a:moveTo>
                  <a:lnTo>
                    <a:pt x="0" y="1454758"/>
                  </a:lnTo>
                </a:path>
              </a:pathLst>
            </a:custGeom>
            <a:noFill/>
            <a:ln w="2105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50" name="Shape 2625">
              <a:extLst>
                <a:ext uri="{FF2B5EF4-FFF2-40B4-BE49-F238E27FC236}">
                  <a16:creationId xmlns:a16="http://schemas.microsoft.com/office/drawing/2014/main" id="{C5423083-9039-43C9-A37C-BB3C5F68C10A}"/>
                </a:ext>
              </a:extLst>
            </p:cNvPr>
            <p:cNvSpPr/>
            <p:nvPr/>
          </p:nvSpPr>
          <p:spPr>
            <a:xfrm>
              <a:off x="724014" y="896172"/>
              <a:ext cx="0" cy="1454796"/>
            </a:xfrm>
            <a:custGeom>
              <a:avLst/>
              <a:gdLst/>
              <a:ahLst/>
              <a:cxnLst/>
              <a:rect l="0" t="0" r="0" b="0"/>
              <a:pathLst>
                <a:path h="1454796">
                  <a:moveTo>
                    <a:pt x="0" y="0"/>
                  </a:moveTo>
                  <a:lnTo>
                    <a:pt x="0" y="1454796"/>
                  </a:lnTo>
                </a:path>
              </a:pathLst>
            </a:custGeom>
            <a:noFill/>
            <a:ln w="2105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51" name="Shape 2626">
              <a:extLst>
                <a:ext uri="{FF2B5EF4-FFF2-40B4-BE49-F238E27FC236}">
                  <a16:creationId xmlns:a16="http://schemas.microsoft.com/office/drawing/2014/main" id="{4015A684-CFAC-4110-9BFB-8CE1C7BD8DFA}"/>
                </a:ext>
              </a:extLst>
            </p:cNvPr>
            <p:cNvSpPr/>
            <p:nvPr/>
          </p:nvSpPr>
          <p:spPr>
            <a:xfrm>
              <a:off x="427660" y="896172"/>
              <a:ext cx="0" cy="1454796"/>
            </a:xfrm>
            <a:custGeom>
              <a:avLst/>
              <a:gdLst/>
              <a:ahLst/>
              <a:cxnLst/>
              <a:rect l="0" t="0" r="0" b="0"/>
              <a:pathLst>
                <a:path h="1454796">
                  <a:moveTo>
                    <a:pt x="0" y="0"/>
                  </a:moveTo>
                  <a:lnTo>
                    <a:pt x="0" y="1454796"/>
                  </a:lnTo>
                </a:path>
              </a:pathLst>
            </a:custGeom>
            <a:noFill/>
            <a:ln w="2105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52" name="Ορθογώνιο 151">
            <a:extLst>
              <a:ext uri="{FF2B5EF4-FFF2-40B4-BE49-F238E27FC236}">
                <a16:creationId xmlns:a16="http://schemas.microsoft.com/office/drawing/2014/main" id="{AB129930-81F2-43C5-9F29-369B98E5B11B}"/>
              </a:ext>
            </a:extLst>
          </p:cNvPr>
          <p:cNvSpPr/>
          <p:nvPr/>
        </p:nvSpPr>
        <p:spPr>
          <a:xfrm>
            <a:off x="263033" y="6201198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Σχήμα 3: Αποκρίσεις συστήματος πρώτου βαθμού με πόλους αρνητικούς και  με διαφορετικές σταθερές χρόνου </a:t>
            </a:r>
            <a:endParaRPr lang="el-GR" sz="1400" dirty="0"/>
          </a:p>
        </p:txBody>
      </p:sp>
      <p:sp>
        <p:nvSpPr>
          <p:cNvPr id="153" name="Ορθογώνιο 152">
            <a:extLst>
              <a:ext uri="{FF2B5EF4-FFF2-40B4-BE49-F238E27FC236}">
                <a16:creationId xmlns:a16="http://schemas.microsoft.com/office/drawing/2014/main" id="{AD9B2119-4DAB-45B0-8475-D374E43C739E}"/>
              </a:ext>
            </a:extLst>
          </p:cNvPr>
          <p:cNvSpPr/>
          <p:nvPr/>
        </p:nvSpPr>
        <p:spPr>
          <a:xfrm>
            <a:off x="4207932" y="3631419"/>
            <a:ext cx="6096000" cy="18152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9685" marR="401320" indent="-6350" algn="just">
              <a:lnSpc>
                <a:spcPct val="160000"/>
              </a:lnSpc>
              <a:spcAft>
                <a:spcPts val="20"/>
              </a:spcAft>
            </a:pPr>
            <a:r>
              <a:rPr lang="el-GR" u="sng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Το συμπέρασμα που μπορούμε να βγάλουμε εδώ είναι ότι</a:t>
            </a:r>
            <a:r>
              <a:rPr lang="el-GR" b="1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 </a:t>
            </a:r>
            <a:r>
              <a:rPr lang="el-GR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όταν οι πόλοι είναι αρνητικοί, όσο μεγαλώνουν κατ’ απόλυτη τιμή τόσο  το σύστημα γίνεται πιο γρήγορο ως προς τη μεταβατική του κατάσταση.</a:t>
            </a:r>
            <a:r>
              <a:rPr lang="el-GR" b="1" i="1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36466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883</Words>
  <Application>Microsoft Office PowerPoint</Application>
  <PresentationFormat>Ευρεία οθόνη</PresentationFormat>
  <Paragraphs>260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KARANIKAS NIKOLAOS</dc:creator>
  <cp:lastModifiedBy>user</cp:lastModifiedBy>
  <cp:revision>67</cp:revision>
  <dcterms:created xsi:type="dcterms:W3CDTF">2022-09-21T10:46:57Z</dcterms:created>
  <dcterms:modified xsi:type="dcterms:W3CDTF">2025-10-19T18:00:16Z</dcterms:modified>
</cp:coreProperties>
</file>