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663"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Lst>
  <p:sldSz cy="5143500" cx="9144000"/>
  <p:notesSz cx="6858000" cy="9144000"/>
  <p:embeddedFontLst>
    <p:embeddedFont>
      <p:font typeface="Helvetica Neue"/>
      <p:regular r:id="rId19"/>
      <p:bold r:id="rId20"/>
      <p:italic r:id="rId21"/>
      <p:boldItalic r:id="rId22"/>
    </p:embeddedFont>
    <p:embeddedFont>
      <p:font typeface="Helvetica Neue Light"/>
      <p:regular r:id="rId23"/>
      <p:bold r:id="rId24"/>
      <p:italic r:id="rId25"/>
      <p:boldItalic r:id="rId2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HelveticaNeue-bold.fntdata"/><Relationship Id="rId22" Type="http://schemas.openxmlformats.org/officeDocument/2006/relationships/font" Target="fonts/HelveticaNeue-boldItalic.fntdata"/><Relationship Id="rId21" Type="http://schemas.openxmlformats.org/officeDocument/2006/relationships/font" Target="fonts/HelveticaNeue-italic.fntdata"/><Relationship Id="rId24" Type="http://schemas.openxmlformats.org/officeDocument/2006/relationships/font" Target="fonts/HelveticaNeueLight-bold.fntdata"/><Relationship Id="rId23" Type="http://schemas.openxmlformats.org/officeDocument/2006/relationships/font" Target="fonts/HelveticaNeueLight-regular.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font" Target="fonts/HelveticaNeueLight-boldItalic.fntdata"/><Relationship Id="rId25" Type="http://schemas.openxmlformats.org/officeDocument/2006/relationships/font" Target="fonts/HelveticaNeueLight-italic.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font" Target="fonts/HelveticaNeue-regular.fntdata"/><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 name="Shape 75"/>
        <p:cNvGrpSpPr/>
        <p:nvPr/>
      </p:nvGrpSpPr>
      <p:grpSpPr>
        <a:xfrm>
          <a:off x="0" y="0"/>
          <a:ext cx="0" cy="0"/>
          <a:chOff x="0" y="0"/>
          <a:chExt cx="0" cy="0"/>
        </a:xfrm>
      </p:grpSpPr>
      <p:sp>
        <p:nvSpPr>
          <p:cNvPr id="76" name="Google Shape;76;g151b9f3a995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7" name="Google Shape;77;g151b9f3a995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9" name="Shape 149"/>
        <p:cNvGrpSpPr/>
        <p:nvPr/>
      </p:nvGrpSpPr>
      <p:grpSpPr>
        <a:xfrm>
          <a:off x="0" y="0"/>
          <a:ext cx="0" cy="0"/>
          <a:chOff x="0" y="0"/>
          <a:chExt cx="0" cy="0"/>
        </a:xfrm>
      </p:grpSpPr>
      <p:sp>
        <p:nvSpPr>
          <p:cNvPr id="150" name="Google Shape;150;g1ed8701c4e4_0_7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1" name="Google Shape;151;g1ed8701c4e4_0_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7" name="Shape 157"/>
        <p:cNvGrpSpPr/>
        <p:nvPr/>
      </p:nvGrpSpPr>
      <p:grpSpPr>
        <a:xfrm>
          <a:off x="0" y="0"/>
          <a:ext cx="0" cy="0"/>
          <a:chOff x="0" y="0"/>
          <a:chExt cx="0" cy="0"/>
        </a:xfrm>
      </p:grpSpPr>
      <p:sp>
        <p:nvSpPr>
          <p:cNvPr id="158" name="Google Shape;158;g197d074ff48_0_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9" name="Google Shape;159;g197d074ff48_0_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 name="Shape 165"/>
        <p:cNvGrpSpPr/>
        <p:nvPr/>
      </p:nvGrpSpPr>
      <p:grpSpPr>
        <a:xfrm>
          <a:off x="0" y="0"/>
          <a:ext cx="0" cy="0"/>
          <a:chOff x="0" y="0"/>
          <a:chExt cx="0" cy="0"/>
        </a:xfrm>
      </p:grpSpPr>
      <p:sp>
        <p:nvSpPr>
          <p:cNvPr id="166" name="Google Shape;166;g2f3ca329477cc1eb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7" name="Google Shape;167;g2f3ca329477cc1eb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 name="Shape 177"/>
        <p:cNvGrpSpPr/>
        <p:nvPr/>
      </p:nvGrpSpPr>
      <p:grpSpPr>
        <a:xfrm>
          <a:off x="0" y="0"/>
          <a:ext cx="0" cy="0"/>
          <a:chOff x="0" y="0"/>
          <a:chExt cx="0" cy="0"/>
        </a:xfrm>
      </p:grpSpPr>
      <p:sp>
        <p:nvSpPr>
          <p:cNvPr id="178" name="Google Shape;178;g197c76e39d5_0_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9" name="Google Shape;179;g197c76e39d5_0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86" name="Google Shape;86;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 name="Shape 93"/>
        <p:cNvGrpSpPr/>
        <p:nvPr/>
      </p:nvGrpSpPr>
      <p:grpSpPr>
        <a:xfrm>
          <a:off x="0" y="0"/>
          <a:ext cx="0" cy="0"/>
          <a:chOff x="0" y="0"/>
          <a:chExt cx="0" cy="0"/>
        </a:xfrm>
      </p:grpSpPr>
      <p:sp>
        <p:nvSpPr>
          <p:cNvPr id="94" name="Google Shape;94;g151b9f3a995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5" name="Google Shape;95;g151b9f3a995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 name="Shape 101"/>
        <p:cNvGrpSpPr/>
        <p:nvPr/>
      </p:nvGrpSpPr>
      <p:grpSpPr>
        <a:xfrm>
          <a:off x="0" y="0"/>
          <a:ext cx="0" cy="0"/>
          <a:chOff x="0" y="0"/>
          <a:chExt cx="0" cy="0"/>
        </a:xfrm>
      </p:grpSpPr>
      <p:sp>
        <p:nvSpPr>
          <p:cNvPr id="102" name="Google Shape;102;g2b8fb907a7d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3" name="Google Shape;103;g2b8fb907a7d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 name="Shape 109"/>
        <p:cNvGrpSpPr/>
        <p:nvPr/>
      </p:nvGrpSpPr>
      <p:grpSpPr>
        <a:xfrm>
          <a:off x="0" y="0"/>
          <a:ext cx="0" cy="0"/>
          <a:chOff x="0" y="0"/>
          <a:chExt cx="0" cy="0"/>
        </a:xfrm>
      </p:grpSpPr>
      <p:sp>
        <p:nvSpPr>
          <p:cNvPr id="110" name="Google Shape;110;gc58fed9cba_0_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1" name="Google Shape;111;gc58fed9cba_0_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 name="Shape 117"/>
        <p:cNvGrpSpPr/>
        <p:nvPr/>
      </p:nvGrpSpPr>
      <p:grpSpPr>
        <a:xfrm>
          <a:off x="0" y="0"/>
          <a:ext cx="0" cy="0"/>
          <a:chOff x="0" y="0"/>
          <a:chExt cx="0" cy="0"/>
        </a:xfrm>
      </p:grpSpPr>
      <p:sp>
        <p:nvSpPr>
          <p:cNvPr id="118" name="Google Shape;118;g197d074ff48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9" name="Google Shape;119;g197d074ff48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 name="Shape 125"/>
        <p:cNvGrpSpPr/>
        <p:nvPr/>
      </p:nvGrpSpPr>
      <p:grpSpPr>
        <a:xfrm>
          <a:off x="0" y="0"/>
          <a:ext cx="0" cy="0"/>
          <a:chOff x="0" y="0"/>
          <a:chExt cx="0" cy="0"/>
        </a:xfrm>
      </p:grpSpPr>
      <p:sp>
        <p:nvSpPr>
          <p:cNvPr id="126" name="Google Shape;126;g197d074ff48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7" name="Google Shape;127;g197d074ff48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 name="Shape 133"/>
        <p:cNvGrpSpPr/>
        <p:nvPr/>
      </p:nvGrpSpPr>
      <p:grpSpPr>
        <a:xfrm>
          <a:off x="0" y="0"/>
          <a:ext cx="0" cy="0"/>
          <a:chOff x="0" y="0"/>
          <a:chExt cx="0" cy="0"/>
        </a:xfrm>
      </p:grpSpPr>
      <p:sp>
        <p:nvSpPr>
          <p:cNvPr id="134" name="Google Shape;134;g197d074ff48_0_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5" name="Google Shape;135;g197d074ff48_0_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 name="Shape 141"/>
        <p:cNvGrpSpPr/>
        <p:nvPr/>
      </p:nvGrpSpPr>
      <p:grpSpPr>
        <a:xfrm>
          <a:off x="0" y="0"/>
          <a:ext cx="0" cy="0"/>
          <a:chOff x="0" y="0"/>
          <a:chExt cx="0" cy="0"/>
        </a:xfrm>
      </p:grpSpPr>
      <p:sp>
        <p:nvSpPr>
          <p:cNvPr id="142" name="Google Shape;142;g197d074ff48_0_3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3" name="Google Shape;143;g197d074ff48_0_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1" name="Shape 11"/>
        <p:cNvGrpSpPr/>
        <p:nvPr/>
      </p:nvGrpSpPr>
      <p:grpSpPr>
        <a:xfrm>
          <a:off x="0" y="0"/>
          <a:ext cx="0" cy="0"/>
          <a:chOff x="0" y="0"/>
          <a:chExt cx="0" cy="0"/>
        </a:xfrm>
      </p:grpSpPr>
      <p:sp>
        <p:nvSpPr>
          <p:cNvPr id="12" name="Google Shape;12;p2"/>
          <p:cNvSpPr txBox="1"/>
          <p:nvPr>
            <p:ph type="ctrTitle"/>
          </p:nvPr>
        </p:nvSpPr>
        <p:spPr>
          <a:xfrm>
            <a:off x="311700" y="818725"/>
            <a:ext cx="8520600" cy="2015400"/>
          </a:xfrm>
          <a:prstGeom prst="rect">
            <a:avLst/>
          </a:prstGeom>
        </p:spPr>
        <p:txBody>
          <a:bodyPr anchorCtr="0" anchor="b" bIns="91425" lIns="91425" spcFirstLastPara="1" rIns="91425" wrap="square" tIns="91425">
            <a:normAutofit/>
          </a:bodyPr>
          <a:lstStyle>
            <a:lvl1pPr lvl="0" algn="ctr">
              <a:spcBef>
                <a:spcPts val="0"/>
              </a:spcBef>
              <a:spcAft>
                <a:spcPts val="0"/>
              </a:spcAft>
              <a:buSzPts val="4300"/>
              <a:buNone/>
              <a:defRPr sz="43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3" name="Google Shape;13;p2"/>
          <p:cNvSpPr txBox="1"/>
          <p:nvPr>
            <p:ph idx="1" type="subTitle"/>
          </p:nvPr>
        </p:nvSpPr>
        <p:spPr>
          <a:xfrm>
            <a:off x="311700" y="2834125"/>
            <a:ext cx="8520600" cy="6255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4" name="Google Shape;14;p2"/>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15" name="Google Shape;15;p2"/>
          <p:cNvPicPr preferRelativeResize="0"/>
          <p:nvPr/>
        </p:nvPicPr>
        <p:blipFill>
          <a:blip r:embed="rId2">
            <a:alphaModFix/>
          </a:blip>
          <a:stretch>
            <a:fillRect/>
          </a:stretch>
        </p:blipFill>
        <p:spPr>
          <a:xfrm>
            <a:off x="381000" y="381000"/>
            <a:ext cx="1514225" cy="1067650"/>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48" name="Shape 48"/>
        <p:cNvGrpSpPr/>
        <p:nvPr/>
      </p:nvGrpSpPr>
      <p:grpSpPr>
        <a:xfrm>
          <a:off x="0" y="0"/>
          <a:ext cx="0" cy="0"/>
          <a:chOff x="0" y="0"/>
          <a:chExt cx="0" cy="0"/>
        </a:xfrm>
      </p:grpSpPr>
      <p:sp>
        <p:nvSpPr>
          <p:cNvPr id="49" name="Google Shape;49;p11"/>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50" name="Google Shape;50;p11"/>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51" name="Google Shape;51;p11"/>
          <p:cNvPicPr preferRelativeResize="0"/>
          <p:nvPr/>
        </p:nvPicPr>
        <p:blipFill>
          <a:blip r:embed="rId2">
            <a:alphaModFix amt="10000"/>
          </a:blip>
          <a:stretch>
            <a:fillRect/>
          </a:stretch>
        </p:blipFill>
        <p:spPr>
          <a:xfrm>
            <a:off x="4613300" y="0"/>
            <a:ext cx="4530701" cy="5143501"/>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52" name="Shape 52"/>
        <p:cNvGrpSpPr/>
        <p:nvPr/>
      </p:nvGrpSpPr>
      <p:grpSpPr>
        <a:xfrm>
          <a:off x="0" y="0"/>
          <a:ext cx="0" cy="0"/>
          <a:chOff x="0" y="0"/>
          <a:chExt cx="0" cy="0"/>
        </a:xfrm>
      </p:grpSpPr>
      <p:sp>
        <p:nvSpPr>
          <p:cNvPr id="53" name="Google Shape;53;p12"/>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54" name="Google Shape;54;p12"/>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55" name="Google Shape;55;p12"/>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56" name="Google Shape;56;p12"/>
          <p:cNvSpPr/>
          <p:nvPr/>
        </p:nvSpPr>
        <p:spPr>
          <a:xfrm>
            <a:off x="4572000" y="-125"/>
            <a:ext cx="4572000" cy="5143500"/>
          </a:xfrm>
          <a:prstGeom prst="rect">
            <a:avLst/>
          </a:prstGeom>
          <a:solidFill>
            <a:srgbClr val="EFEFE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 name="Google Shape;57;p12"/>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pic>
        <p:nvPicPr>
          <p:cNvPr id="58" name="Google Shape;58;p12"/>
          <p:cNvPicPr preferRelativeResize="0"/>
          <p:nvPr/>
        </p:nvPicPr>
        <p:blipFill>
          <a:blip r:embed="rId2">
            <a:alphaModFix/>
          </a:blip>
          <a:stretch>
            <a:fillRect/>
          </a:stretch>
        </p:blipFill>
        <p:spPr>
          <a:xfrm>
            <a:off x="380997" y="381000"/>
            <a:ext cx="1279252" cy="901977"/>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59" name="Shape 59"/>
        <p:cNvGrpSpPr/>
        <p:nvPr/>
      </p:nvGrpSpPr>
      <p:grpSpPr>
        <a:xfrm>
          <a:off x="0" y="0"/>
          <a:ext cx="0" cy="0"/>
          <a:chOff x="0" y="0"/>
          <a:chExt cx="0" cy="0"/>
        </a:xfrm>
      </p:grpSpPr>
      <p:sp>
        <p:nvSpPr>
          <p:cNvPr id="60" name="Google Shape;60;p13"/>
          <p:cNvSpPr txBox="1"/>
          <p:nvPr>
            <p:ph idx="1" type="body"/>
          </p:nvPr>
        </p:nvSpPr>
        <p:spPr>
          <a:xfrm>
            <a:off x="311700" y="3443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61" name="Google Shape;61;p13"/>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62" name="Google Shape;62;p13"/>
          <p:cNvPicPr preferRelativeResize="0"/>
          <p:nvPr/>
        </p:nvPicPr>
        <p:blipFill>
          <a:blip r:embed="rId2">
            <a:alphaModFix amt="10000"/>
          </a:blip>
          <a:stretch>
            <a:fillRect/>
          </a:stretch>
        </p:blipFill>
        <p:spPr>
          <a:xfrm>
            <a:off x="4613300" y="0"/>
            <a:ext cx="4530701" cy="5143501"/>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63" name="Shape 63"/>
        <p:cNvGrpSpPr/>
        <p:nvPr/>
      </p:nvGrpSpPr>
      <p:grpSpPr>
        <a:xfrm>
          <a:off x="0" y="0"/>
          <a:ext cx="0" cy="0"/>
          <a:chOff x="0" y="0"/>
          <a:chExt cx="0" cy="0"/>
        </a:xfrm>
      </p:grpSpPr>
      <p:sp>
        <p:nvSpPr>
          <p:cNvPr id="64" name="Google Shape;64;p14"/>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65" name="Google Shape;65;p14"/>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66" name="Google Shape;66;p14"/>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67" name="Google Shape;67;p14"/>
          <p:cNvPicPr preferRelativeResize="0"/>
          <p:nvPr/>
        </p:nvPicPr>
        <p:blipFill>
          <a:blip r:embed="rId2">
            <a:alphaModFix amt="10000"/>
          </a:blip>
          <a:stretch>
            <a:fillRect/>
          </a:stretch>
        </p:blipFill>
        <p:spPr>
          <a:xfrm>
            <a:off x="4613300" y="0"/>
            <a:ext cx="4530701" cy="5143501"/>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68" name="Shape 68"/>
        <p:cNvGrpSpPr/>
        <p:nvPr/>
      </p:nvGrpSpPr>
      <p:grpSpPr>
        <a:xfrm>
          <a:off x="0" y="0"/>
          <a:ext cx="0" cy="0"/>
          <a:chOff x="0" y="0"/>
          <a:chExt cx="0" cy="0"/>
        </a:xfrm>
      </p:grpSpPr>
      <p:sp>
        <p:nvSpPr>
          <p:cNvPr id="69" name="Google Shape;69;p15"/>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70" name="Shape 70"/>
        <p:cNvGrpSpPr/>
        <p:nvPr/>
      </p:nvGrpSpPr>
      <p:grpSpPr>
        <a:xfrm>
          <a:off x="0" y="0"/>
          <a:ext cx="0" cy="0"/>
          <a:chOff x="0" y="0"/>
          <a:chExt cx="0" cy="0"/>
        </a:xfrm>
      </p:grpSpPr>
      <p:sp>
        <p:nvSpPr>
          <p:cNvPr id="71" name="Google Shape;71;p16"/>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rmAutofit/>
          </a:bodyPr>
          <a:lstStyle>
            <a:lvl1pPr lvl="0" rtl="0" algn="l">
              <a:lnSpc>
                <a:spcPct val="90000"/>
              </a:lnSpc>
              <a:spcBef>
                <a:spcPts val="0"/>
              </a:spcBef>
              <a:spcAft>
                <a:spcPts val="0"/>
              </a:spcAft>
              <a:buClr>
                <a:schemeClr val="dk1"/>
              </a:buClr>
              <a:buSzPts val="14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72" name="Google Shape;72;p16"/>
          <p:cNvSpPr txBox="1"/>
          <p:nvPr>
            <p:ph idx="1" type="body"/>
          </p:nvPr>
        </p:nvSpPr>
        <p:spPr>
          <a:xfrm>
            <a:off x="628650" y="1369219"/>
            <a:ext cx="7886700" cy="3263400"/>
          </a:xfrm>
          <a:prstGeom prst="rect">
            <a:avLst/>
          </a:prstGeom>
          <a:noFill/>
          <a:ln>
            <a:noFill/>
          </a:ln>
        </p:spPr>
        <p:txBody>
          <a:bodyPr anchorCtr="0" anchor="t" bIns="34275" lIns="68575" spcFirstLastPara="1" rIns="68575" wrap="square" tIns="34275">
            <a:normAutofit/>
          </a:bodyPr>
          <a:lstStyle>
            <a:lvl1pPr indent="-317500" lvl="0" marL="457200" rtl="0" algn="l">
              <a:lnSpc>
                <a:spcPct val="90000"/>
              </a:lnSpc>
              <a:spcBef>
                <a:spcPts val="800"/>
              </a:spcBef>
              <a:spcAft>
                <a:spcPts val="0"/>
              </a:spcAft>
              <a:buClr>
                <a:schemeClr val="dk1"/>
              </a:buClr>
              <a:buSzPts val="1400"/>
              <a:buChar char="●"/>
              <a:defRPr/>
            </a:lvl1pPr>
            <a:lvl2pPr indent="-317500" lvl="1" marL="914400" rtl="0" algn="l">
              <a:lnSpc>
                <a:spcPct val="90000"/>
              </a:lnSpc>
              <a:spcBef>
                <a:spcPts val="1200"/>
              </a:spcBef>
              <a:spcAft>
                <a:spcPts val="0"/>
              </a:spcAft>
              <a:buClr>
                <a:schemeClr val="dk1"/>
              </a:buClr>
              <a:buSzPts val="1400"/>
              <a:buChar char="○"/>
              <a:defRPr/>
            </a:lvl2pPr>
            <a:lvl3pPr indent="-317500" lvl="2" marL="1371600" rtl="0" algn="l">
              <a:lnSpc>
                <a:spcPct val="90000"/>
              </a:lnSpc>
              <a:spcBef>
                <a:spcPts val="1200"/>
              </a:spcBef>
              <a:spcAft>
                <a:spcPts val="0"/>
              </a:spcAft>
              <a:buClr>
                <a:schemeClr val="dk1"/>
              </a:buClr>
              <a:buSzPts val="1400"/>
              <a:buChar char="■"/>
              <a:defRPr/>
            </a:lvl3pPr>
            <a:lvl4pPr indent="-317500" lvl="3" marL="1828800" rtl="0" algn="l">
              <a:lnSpc>
                <a:spcPct val="90000"/>
              </a:lnSpc>
              <a:spcBef>
                <a:spcPts val="1200"/>
              </a:spcBef>
              <a:spcAft>
                <a:spcPts val="0"/>
              </a:spcAft>
              <a:buClr>
                <a:schemeClr val="dk1"/>
              </a:buClr>
              <a:buSzPts val="1400"/>
              <a:buChar char="●"/>
              <a:defRPr/>
            </a:lvl4pPr>
            <a:lvl5pPr indent="-317500" lvl="4" marL="2286000" rtl="0" algn="l">
              <a:lnSpc>
                <a:spcPct val="90000"/>
              </a:lnSpc>
              <a:spcBef>
                <a:spcPts val="1200"/>
              </a:spcBef>
              <a:spcAft>
                <a:spcPts val="0"/>
              </a:spcAft>
              <a:buClr>
                <a:schemeClr val="dk1"/>
              </a:buClr>
              <a:buSzPts val="1400"/>
              <a:buChar char="○"/>
              <a:defRPr/>
            </a:lvl5pPr>
            <a:lvl6pPr indent="-317500" lvl="5" marL="2743200" rtl="0" algn="l">
              <a:lnSpc>
                <a:spcPct val="90000"/>
              </a:lnSpc>
              <a:spcBef>
                <a:spcPts val="1200"/>
              </a:spcBef>
              <a:spcAft>
                <a:spcPts val="0"/>
              </a:spcAft>
              <a:buClr>
                <a:schemeClr val="dk1"/>
              </a:buClr>
              <a:buSzPts val="1400"/>
              <a:buChar char="■"/>
              <a:defRPr/>
            </a:lvl6pPr>
            <a:lvl7pPr indent="-317500" lvl="6" marL="3200400" rtl="0" algn="l">
              <a:lnSpc>
                <a:spcPct val="90000"/>
              </a:lnSpc>
              <a:spcBef>
                <a:spcPts val="1200"/>
              </a:spcBef>
              <a:spcAft>
                <a:spcPts val="0"/>
              </a:spcAft>
              <a:buClr>
                <a:schemeClr val="dk1"/>
              </a:buClr>
              <a:buSzPts val="1400"/>
              <a:buChar char="●"/>
              <a:defRPr/>
            </a:lvl7pPr>
            <a:lvl8pPr indent="-317500" lvl="7" marL="3657600" rtl="0" algn="l">
              <a:lnSpc>
                <a:spcPct val="90000"/>
              </a:lnSpc>
              <a:spcBef>
                <a:spcPts val="1200"/>
              </a:spcBef>
              <a:spcAft>
                <a:spcPts val="0"/>
              </a:spcAft>
              <a:buClr>
                <a:schemeClr val="dk1"/>
              </a:buClr>
              <a:buSzPts val="1400"/>
              <a:buChar char="○"/>
              <a:defRPr/>
            </a:lvl8pPr>
            <a:lvl9pPr indent="-317500" lvl="8" marL="4114800" rtl="0" algn="l">
              <a:lnSpc>
                <a:spcPct val="90000"/>
              </a:lnSpc>
              <a:spcBef>
                <a:spcPts val="1200"/>
              </a:spcBef>
              <a:spcAft>
                <a:spcPts val="1200"/>
              </a:spcAft>
              <a:buClr>
                <a:schemeClr val="dk1"/>
              </a:buClr>
              <a:buSzPts val="1400"/>
              <a:buChar char="■"/>
              <a:defRPr/>
            </a:lvl9pPr>
          </a:lstStyle>
          <a:p/>
        </p:txBody>
      </p:sp>
      <p:sp>
        <p:nvSpPr>
          <p:cNvPr id="73" name="Google Shape;73;p16"/>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rm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pic>
        <p:nvPicPr>
          <p:cNvPr id="74" name="Google Shape;74;p16"/>
          <p:cNvPicPr preferRelativeResize="0"/>
          <p:nvPr/>
        </p:nvPicPr>
        <p:blipFill>
          <a:blip r:embed="rId2">
            <a:alphaModFix amt="10000"/>
          </a:blip>
          <a:stretch>
            <a:fillRect/>
          </a:stretch>
        </p:blipFill>
        <p:spPr>
          <a:xfrm>
            <a:off x="4613300" y="0"/>
            <a:ext cx="4530701" cy="5143501"/>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6" name="Shape 16"/>
        <p:cNvGrpSpPr/>
        <p:nvPr/>
      </p:nvGrpSpPr>
      <p:grpSpPr>
        <a:xfrm>
          <a:off x="0" y="0"/>
          <a:ext cx="0" cy="0"/>
          <a:chOff x="0" y="0"/>
          <a:chExt cx="0" cy="0"/>
        </a:xfrm>
      </p:grpSpPr>
      <p:sp>
        <p:nvSpPr>
          <p:cNvPr id="17" name="Google Shape;17;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8" name="Google Shape;18;p3"/>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19" name="Google Shape;19;p3"/>
          <p:cNvPicPr preferRelativeResize="0"/>
          <p:nvPr/>
        </p:nvPicPr>
        <p:blipFill>
          <a:blip r:embed="rId2">
            <a:alphaModFix amt="10000"/>
          </a:blip>
          <a:stretch>
            <a:fillRect/>
          </a:stretch>
        </p:blipFill>
        <p:spPr>
          <a:xfrm>
            <a:off x="4613300" y="0"/>
            <a:ext cx="4530701" cy="5143501"/>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 Black">
  <p:cSld name="CUSTOM">
    <p:spTree>
      <p:nvGrpSpPr>
        <p:cNvPr id="20" name="Shape 20"/>
        <p:cNvGrpSpPr/>
        <p:nvPr/>
      </p:nvGrpSpPr>
      <p:grpSpPr>
        <a:xfrm>
          <a:off x="0" y="0"/>
          <a:ext cx="0" cy="0"/>
          <a:chOff x="0" y="0"/>
          <a:chExt cx="0" cy="0"/>
        </a:xfrm>
      </p:grpSpPr>
      <p:sp>
        <p:nvSpPr>
          <p:cNvPr id="21" name="Google Shape;21;p4"/>
          <p:cNvSpPr/>
          <p:nvPr/>
        </p:nvSpPr>
        <p:spPr>
          <a:xfrm>
            <a:off x="0" y="0"/>
            <a:ext cx="9144000" cy="51435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 White">
  <p:cSld name="CUSTOM_1">
    <p:spTree>
      <p:nvGrpSpPr>
        <p:cNvPr id="22" name="Shape 22"/>
        <p:cNvGrpSpPr/>
        <p:nvPr/>
      </p:nvGrpSpPr>
      <p:grpSpPr>
        <a:xfrm>
          <a:off x="0" y="0"/>
          <a:ext cx="0" cy="0"/>
          <a:chOff x="0" y="0"/>
          <a:chExt cx="0" cy="0"/>
        </a:xfrm>
      </p:grpSpPr>
      <p:sp>
        <p:nvSpPr>
          <p:cNvPr id="23" name="Google Shape;23;p5"/>
          <p:cNvSpPr/>
          <p:nvPr/>
        </p:nvSpPr>
        <p:spPr>
          <a:xfrm>
            <a:off x="0" y="0"/>
            <a:ext cx="91440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4" name="Shape 24"/>
        <p:cNvGrpSpPr/>
        <p:nvPr/>
      </p:nvGrpSpPr>
      <p:grpSpPr>
        <a:xfrm>
          <a:off x="0" y="0"/>
          <a:ext cx="0" cy="0"/>
          <a:chOff x="0" y="0"/>
          <a:chExt cx="0" cy="0"/>
        </a:xfrm>
      </p:grpSpPr>
      <p:sp>
        <p:nvSpPr>
          <p:cNvPr id="25" name="Google Shape;25;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6" name="Google Shape;26;p6"/>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27" name="Google Shape;27;p6"/>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lvl1pPr lvl="0">
              <a:buNone/>
              <a:defRPr>
                <a:latin typeface="Helvetica Neue Light"/>
                <a:ea typeface="Helvetica Neue Light"/>
                <a:cs typeface="Helvetica Neue Light"/>
                <a:sym typeface="Helvetica Neue Light"/>
              </a:defRPr>
            </a:lvl1pPr>
            <a:lvl2pPr lvl="1">
              <a:buNone/>
              <a:defRPr>
                <a:latin typeface="Helvetica Neue Light"/>
                <a:ea typeface="Helvetica Neue Light"/>
                <a:cs typeface="Helvetica Neue Light"/>
                <a:sym typeface="Helvetica Neue Light"/>
              </a:defRPr>
            </a:lvl2pPr>
            <a:lvl3pPr lvl="2">
              <a:buNone/>
              <a:defRPr>
                <a:latin typeface="Helvetica Neue Light"/>
                <a:ea typeface="Helvetica Neue Light"/>
                <a:cs typeface="Helvetica Neue Light"/>
                <a:sym typeface="Helvetica Neue Light"/>
              </a:defRPr>
            </a:lvl3pPr>
            <a:lvl4pPr lvl="3">
              <a:buNone/>
              <a:defRPr>
                <a:latin typeface="Helvetica Neue Light"/>
                <a:ea typeface="Helvetica Neue Light"/>
                <a:cs typeface="Helvetica Neue Light"/>
                <a:sym typeface="Helvetica Neue Light"/>
              </a:defRPr>
            </a:lvl4pPr>
            <a:lvl5pPr lvl="4">
              <a:buNone/>
              <a:defRPr>
                <a:latin typeface="Helvetica Neue Light"/>
                <a:ea typeface="Helvetica Neue Light"/>
                <a:cs typeface="Helvetica Neue Light"/>
                <a:sym typeface="Helvetica Neue Light"/>
              </a:defRPr>
            </a:lvl5pPr>
            <a:lvl6pPr lvl="5">
              <a:buNone/>
              <a:defRPr>
                <a:latin typeface="Helvetica Neue Light"/>
                <a:ea typeface="Helvetica Neue Light"/>
                <a:cs typeface="Helvetica Neue Light"/>
                <a:sym typeface="Helvetica Neue Light"/>
              </a:defRPr>
            </a:lvl6pPr>
            <a:lvl7pPr lvl="6">
              <a:buNone/>
              <a:defRPr>
                <a:latin typeface="Helvetica Neue Light"/>
                <a:ea typeface="Helvetica Neue Light"/>
                <a:cs typeface="Helvetica Neue Light"/>
                <a:sym typeface="Helvetica Neue Light"/>
              </a:defRPr>
            </a:lvl7pPr>
            <a:lvl8pPr lvl="7">
              <a:buNone/>
              <a:defRPr>
                <a:latin typeface="Helvetica Neue Light"/>
                <a:ea typeface="Helvetica Neue Light"/>
                <a:cs typeface="Helvetica Neue Light"/>
                <a:sym typeface="Helvetica Neue Light"/>
              </a:defRPr>
            </a:lvl8pPr>
            <a:lvl9pPr lvl="8">
              <a:buNone/>
              <a:defRPr>
                <a:latin typeface="Helvetica Neue Light"/>
                <a:ea typeface="Helvetica Neue Light"/>
                <a:cs typeface="Helvetica Neue Light"/>
                <a:sym typeface="Helvetica Neue Light"/>
              </a:defRPr>
            </a:lvl9pPr>
          </a:lstStyle>
          <a:p>
            <a:pPr indent="0" lvl="0" marL="0" rtl="0" algn="r">
              <a:spcBef>
                <a:spcPts val="0"/>
              </a:spcBef>
              <a:spcAft>
                <a:spcPts val="0"/>
              </a:spcAft>
              <a:buNone/>
            </a:pPr>
            <a:fld id="{00000000-1234-1234-1234-123412341234}" type="slidenum">
              <a:rPr lang="en"/>
              <a:t>‹#›</a:t>
            </a:fld>
            <a:endParaRPr/>
          </a:p>
        </p:txBody>
      </p:sp>
      <p:pic>
        <p:nvPicPr>
          <p:cNvPr id="28" name="Google Shape;28;p6"/>
          <p:cNvPicPr preferRelativeResize="0"/>
          <p:nvPr/>
        </p:nvPicPr>
        <p:blipFill>
          <a:blip r:embed="rId2">
            <a:alphaModFix amt="10000"/>
          </a:blip>
          <a:stretch>
            <a:fillRect/>
          </a:stretch>
        </p:blipFill>
        <p:spPr>
          <a:xfrm>
            <a:off x="4613300" y="0"/>
            <a:ext cx="4530701" cy="5143501"/>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9" name="Shape 29"/>
        <p:cNvGrpSpPr/>
        <p:nvPr/>
      </p:nvGrpSpPr>
      <p:grpSpPr>
        <a:xfrm>
          <a:off x="0" y="0"/>
          <a:ext cx="0" cy="0"/>
          <a:chOff x="0" y="0"/>
          <a:chExt cx="0" cy="0"/>
        </a:xfrm>
      </p:grpSpPr>
      <p:sp>
        <p:nvSpPr>
          <p:cNvPr id="30" name="Google Shape;30;p7"/>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31" name="Google Shape;31;p7"/>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2" name="Google Shape;32;p7"/>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3" name="Google Shape;33;p7"/>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34" name="Shape 34"/>
        <p:cNvGrpSpPr/>
        <p:nvPr/>
      </p:nvGrpSpPr>
      <p:grpSpPr>
        <a:xfrm>
          <a:off x="0" y="0"/>
          <a:ext cx="0" cy="0"/>
          <a:chOff x="0" y="0"/>
          <a:chExt cx="0" cy="0"/>
        </a:xfrm>
      </p:grpSpPr>
      <p:sp>
        <p:nvSpPr>
          <p:cNvPr id="35" name="Google Shape;35;p8"/>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36" name="Google Shape;36;p8"/>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37" name="Google Shape;37;p8"/>
          <p:cNvPicPr preferRelativeResize="0"/>
          <p:nvPr/>
        </p:nvPicPr>
        <p:blipFill>
          <a:blip r:embed="rId2">
            <a:alphaModFix amt="10000"/>
          </a:blip>
          <a:stretch>
            <a:fillRect/>
          </a:stretch>
        </p:blipFill>
        <p:spPr>
          <a:xfrm>
            <a:off x="4613300" y="0"/>
            <a:ext cx="4530701" cy="5143501"/>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without background">
  <p:cSld name="TITLE_ONLY_1">
    <p:spTree>
      <p:nvGrpSpPr>
        <p:cNvPr id="38" name="Shape 38"/>
        <p:cNvGrpSpPr/>
        <p:nvPr/>
      </p:nvGrpSpPr>
      <p:grpSpPr>
        <a:xfrm>
          <a:off x="0" y="0"/>
          <a:ext cx="0" cy="0"/>
          <a:chOff x="0" y="0"/>
          <a:chExt cx="0" cy="0"/>
        </a:xfrm>
      </p:grpSpPr>
      <p:sp>
        <p:nvSpPr>
          <p:cNvPr id="39" name="Google Shape;39;p9"/>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rtl="0" algn="ctr">
              <a:spcBef>
                <a:spcPts val="0"/>
              </a:spcBef>
              <a:spcAft>
                <a:spcPts val="0"/>
              </a:spcAft>
              <a:buSzPts val="2800"/>
              <a:buNone/>
              <a:defRPr/>
            </a:lvl1pPr>
            <a:lvl2pPr lvl="1" rtl="0" algn="ctr">
              <a:spcBef>
                <a:spcPts val="0"/>
              </a:spcBef>
              <a:spcAft>
                <a:spcPts val="0"/>
              </a:spcAft>
              <a:buSzPts val="2800"/>
              <a:buNone/>
              <a:defRPr/>
            </a:lvl2pPr>
            <a:lvl3pPr lvl="2" rtl="0" algn="ctr">
              <a:spcBef>
                <a:spcPts val="0"/>
              </a:spcBef>
              <a:spcAft>
                <a:spcPts val="0"/>
              </a:spcAft>
              <a:buSzPts val="2800"/>
              <a:buNone/>
              <a:defRPr/>
            </a:lvl3pPr>
            <a:lvl4pPr lvl="3" rtl="0" algn="ctr">
              <a:spcBef>
                <a:spcPts val="0"/>
              </a:spcBef>
              <a:spcAft>
                <a:spcPts val="0"/>
              </a:spcAft>
              <a:buSzPts val="2800"/>
              <a:buNone/>
              <a:defRPr/>
            </a:lvl4pPr>
            <a:lvl5pPr lvl="4" rtl="0" algn="ctr">
              <a:spcBef>
                <a:spcPts val="0"/>
              </a:spcBef>
              <a:spcAft>
                <a:spcPts val="0"/>
              </a:spcAft>
              <a:buSzPts val="2800"/>
              <a:buNone/>
              <a:defRPr/>
            </a:lvl5pPr>
            <a:lvl6pPr lvl="5" rtl="0" algn="ctr">
              <a:spcBef>
                <a:spcPts val="0"/>
              </a:spcBef>
              <a:spcAft>
                <a:spcPts val="0"/>
              </a:spcAft>
              <a:buSzPts val="2800"/>
              <a:buNone/>
              <a:defRPr/>
            </a:lvl6pPr>
            <a:lvl7pPr lvl="6" rtl="0" algn="ctr">
              <a:spcBef>
                <a:spcPts val="0"/>
              </a:spcBef>
              <a:spcAft>
                <a:spcPts val="0"/>
              </a:spcAft>
              <a:buSzPts val="2800"/>
              <a:buNone/>
              <a:defRPr/>
            </a:lvl7pPr>
            <a:lvl8pPr lvl="7" rtl="0" algn="ctr">
              <a:spcBef>
                <a:spcPts val="0"/>
              </a:spcBef>
              <a:spcAft>
                <a:spcPts val="0"/>
              </a:spcAft>
              <a:buSzPts val="2800"/>
              <a:buNone/>
              <a:defRPr/>
            </a:lvl8pPr>
            <a:lvl9pPr lvl="8" rtl="0" algn="ctr">
              <a:spcBef>
                <a:spcPts val="0"/>
              </a:spcBef>
              <a:spcAft>
                <a:spcPts val="0"/>
              </a:spcAft>
              <a:buSzPts val="2800"/>
              <a:buNone/>
              <a:defRPr/>
            </a:lvl9pPr>
          </a:lstStyle>
          <a:p/>
        </p:txBody>
      </p:sp>
      <p:sp>
        <p:nvSpPr>
          <p:cNvPr id="40" name="Google Shape;40;p9"/>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41" name="Google Shape;41;p9"/>
          <p:cNvSpPr/>
          <p:nvPr/>
        </p:nvSpPr>
        <p:spPr>
          <a:xfrm>
            <a:off x="0" y="1332925"/>
            <a:ext cx="4402800" cy="33303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42" name="Google Shape;42;p9"/>
          <p:cNvPicPr preferRelativeResize="0"/>
          <p:nvPr/>
        </p:nvPicPr>
        <p:blipFill>
          <a:blip r:embed="rId2">
            <a:alphaModFix amt="10000"/>
          </a:blip>
          <a:stretch>
            <a:fillRect/>
          </a:stretch>
        </p:blipFill>
        <p:spPr>
          <a:xfrm>
            <a:off x="4613300" y="0"/>
            <a:ext cx="4530701" cy="5143501"/>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43" name="Shape 43"/>
        <p:cNvGrpSpPr/>
        <p:nvPr/>
      </p:nvGrpSpPr>
      <p:grpSpPr>
        <a:xfrm>
          <a:off x="0" y="0"/>
          <a:ext cx="0" cy="0"/>
          <a:chOff x="0" y="0"/>
          <a:chExt cx="0" cy="0"/>
        </a:xfrm>
      </p:grpSpPr>
      <p:sp>
        <p:nvSpPr>
          <p:cNvPr id="44" name="Google Shape;44;p10"/>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45" name="Google Shape;45;p10"/>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46" name="Google Shape;46;p10"/>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47" name="Google Shape;47;p10"/>
          <p:cNvPicPr preferRelativeResize="0"/>
          <p:nvPr/>
        </p:nvPicPr>
        <p:blipFill>
          <a:blip r:embed="rId2">
            <a:alphaModFix amt="10000"/>
          </a:blip>
          <a:stretch>
            <a:fillRect/>
          </a:stretch>
        </p:blipFill>
        <p:spPr>
          <a:xfrm>
            <a:off x="4613300" y="0"/>
            <a:ext cx="4530701" cy="5143501"/>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9.xml"/><Relationship Id="rId10" Type="http://schemas.openxmlformats.org/officeDocument/2006/relationships/slideLayout" Target="../slideLayouts/slideLayout8.xml"/><Relationship Id="rId13" Type="http://schemas.openxmlformats.org/officeDocument/2006/relationships/slideLayout" Target="../slideLayouts/slideLayout11.xml"/><Relationship Id="rId12" Type="http://schemas.openxmlformats.org/officeDocument/2006/relationships/slideLayout" Target="../slideLayouts/slideLayout10.xml"/><Relationship Id="rId1" Type="http://schemas.openxmlformats.org/officeDocument/2006/relationships/image" Target="../media/image1.png"/><Relationship Id="rId2" Type="http://schemas.openxmlformats.org/officeDocument/2006/relationships/image" Target="../media/image3.jp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15" Type="http://schemas.openxmlformats.org/officeDocument/2006/relationships/slideLayout" Target="../slideLayouts/slideLayout13.xml"/><Relationship Id="rId14" Type="http://schemas.openxmlformats.org/officeDocument/2006/relationships/slideLayout" Target="../slideLayouts/slideLayout12.xml"/><Relationship Id="rId17" Type="http://schemas.openxmlformats.org/officeDocument/2006/relationships/slideLayout" Target="../slideLayouts/slideLayout15.xml"/><Relationship Id="rId16" Type="http://schemas.openxmlformats.org/officeDocument/2006/relationships/slideLayout" Target="../slideLayouts/slideLayout14.xml"/><Relationship Id="rId5" Type="http://schemas.openxmlformats.org/officeDocument/2006/relationships/slideLayout" Target="../slideLayouts/slideLayout3.xml"/><Relationship Id="rId6" Type="http://schemas.openxmlformats.org/officeDocument/2006/relationships/slideLayout" Target="../slideLayouts/slideLayout4.xml"/><Relationship Id="rId18" Type="http://schemas.openxmlformats.org/officeDocument/2006/relationships/theme" Target="../theme/theme2.xml"/><Relationship Id="rId7" Type="http://schemas.openxmlformats.org/officeDocument/2006/relationships/slideLayout" Target="../slideLayouts/slideLayout5.xml"/><Relationship Id="rId8"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idx="12" type="sldNum"/>
          </p:nvPr>
        </p:nvSpPr>
        <p:spPr>
          <a:xfrm>
            <a:off x="7329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
        <p:nvSpPr>
          <p:cNvPr id="7" name="Google Shape;7;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accent1"/>
              </a:buClr>
              <a:buSzPts val="2800"/>
              <a:buFont typeface="Helvetica Neue"/>
              <a:buNone/>
              <a:defRPr b="1" sz="2800">
                <a:solidFill>
                  <a:schemeClr val="accent1"/>
                </a:solidFill>
                <a:latin typeface="Helvetica Neue"/>
                <a:ea typeface="Helvetica Neue"/>
                <a:cs typeface="Helvetica Neue"/>
                <a:sym typeface="Helvetica Neue"/>
              </a:defRPr>
            </a:lvl1pPr>
            <a:lvl2pPr lvl="1">
              <a:spcBef>
                <a:spcPts val="0"/>
              </a:spcBef>
              <a:spcAft>
                <a:spcPts val="0"/>
              </a:spcAft>
              <a:buClr>
                <a:schemeClr val="dk1"/>
              </a:buClr>
              <a:buSzPts val="2800"/>
              <a:buFont typeface="Helvetica Neue"/>
              <a:buNone/>
              <a:defRPr b="1" sz="2800">
                <a:solidFill>
                  <a:schemeClr val="dk1"/>
                </a:solidFill>
                <a:latin typeface="Helvetica Neue"/>
                <a:ea typeface="Helvetica Neue"/>
                <a:cs typeface="Helvetica Neue"/>
                <a:sym typeface="Helvetica Neue"/>
              </a:defRPr>
            </a:lvl2pPr>
            <a:lvl3pPr lvl="2">
              <a:spcBef>
                <a:spcPts val="0"/>
              </a:spcBef>
              <a:spcAft>
                <a:spcPts val="0"/>
              </a:spcAft>
              <a:buClr>
                <a:schemeClr val="dk1"/>
              </a:buClr>
              <a:buSzPts val="2800"/>
              <a:buFont typeface="Helvetica Neue"/>
              <a:buNone/>
              <a:defRPr b="1" sz="2800">
                <a:solidFill>
                  <a:schemeClr val="dk1"/>
                </a:solidFill>
                <a:latin typeface="Helvetica Neue"/>
                <a:ea typeface="Helvetica Neue"/>
                <a:cs typeface="Helvetica Neue"/>
                <a:sym typeface="Helvetica Neue"/>
              </a:defRPr>
            </a:lvl3pPr>
            <a:lvl4pPr lvl="3">
              <a:spcBef>
                <a:spcPts val="0"/>
              </a:spcBef>
              <a:spcAft>
                <a:spcPts val="0"/>
              </a:spcAft>
              <a:buClr>
                <a:schemeClr val="dk1"/>
              </a:buClr>
              <a:buSzPts val="2800"/>
              <a:buFont typeface="Helvetica Neue"/>
              <a:buNone/>
              <a:defRPr b="1" sz="2800">
                <a:solidFill>
                  <a:schemeClr val="dk1"/>
                </a:solidFill>
                <a:latin typeface="Helvetica Neue"/>
                <a:ea typeface="Helvetica Neue"/>
                <a:cs typeface="Helvetica Neue"/>
                <a:sym typeface="Helvetica Neue"/>
              </a:defRPr>
            </a:lvl4pPr>
            <a:lvl5pPr lvl="4">
              <a:spcBef>
                <a:spcPts val="0"/>
              </a:spcBef>
              <a:spcAft>
                <a:spcPts val="0"/>
              </a:spcAft>
              <a:buClr>
                <a:schemeClr val="dk1"/>
              </a:buClr>
              <a:buSzPts val="2800"/>
              <a:buFont typeface="Helvetica Neue"/>
              <a:buNone/>
              <a:defRPr b="1" sz="2800">
                <a:solidFill>
                  <a:schemeClr val="dk1"/>
                </a:solidFill>
                <a:latin typeface="Helvetica Neue"/>
                <a:ea typeface="Helvetica Neue"/>
                <a:cs typeface="Helvetica Neue"/>
                <a:sym typeface="Helvetica Neue"/>
              </a:defRPr>
            </a:lvl5pPr>
            <a:lvl6pPr lvl="5">
              <a:spcBef>
                <a:spcPts val="0"/>
              </a:spcBef>
              <a:spcAft>
                <a:spcPts val="0"/>
              </a:spcAft>
              <a:buClr>
                <a:schemeClr val="dk1"/>
              </a:buClr>
              <a:buSzPts val="2800"/>
              <a:buFont typeface="Helvetica Neue"/>
              <a:buNone/>
              <a:defRPr b="1" sz="2800">
                <a:solidFill>
                  <a:schemeClr val="dk1"/>
                </a:solidFill>
                <a:latin typeface="Helvetica Neue"/>
                <a:ea typeface="Helvetica Neue"/>
                <a:cs typeface="Helvetica Neue"/>
                <a:sym typeface="Helvetica Neue"/>
              </a:defRPr>
            </a:lvl6pPr>
            <a:lvl7pPr lvl="6">
              <a:spcBef>
                <a:spcPts val="0"/>
              </a:spcBef>
              <a:spcAft>
                <a:spcPts val="0"/>
              </a:spcAft>
              <a:buClr>
                <a:schemeClr val="dk1"/>
              </a:buClr>
              <a:buSzPts val="2800"/>
              <a:buFont typeface="Helvetica Neue"/>
              <a:buNone/>
              <a:defRPr b="1" sz="2800">
                <a:solidFill>
                  <a:schemeClr val="dk1"/>
                </a:solidFill>
                <a:latin typeface="Helvetica Neue"/>
                <a:ea typeface="Helvetica Neue"/>
                <a:cs typeface="Helvetica Neue"/>
                <a:sym typeface="Helvetica Neue"/>
              </a:defRPr>
            </a:lvl7pPr>
            <a:lvl8pPr lvl="7">
              <a:spcBef>
                <a:spcPts val="0"/>
              </a:spcBef>
              <a:spcAft>
                <a:spcPts val="0"/>
              </a:spcAft>
              <a:buClr>
                <a:schemeClr val="dk1"/>
              </a:buClr>
              <a:buSzPts val="2800"/>
              <a:buFont typeface="Helvetica Neue"/>
              <a:buNone/>
              <a:defRPr b="1" sz="2800">
                <a:solidFill>
                  <a:schemeClr val="dk1"/>
                </a:solidFill>
                <a:latin typeface="Helvetica Neue"/>
                <a:ea typeface="Helvetica Neue"/>
                <a:cs typeface="Helvetica Neue"/>
                <a:sym typeface="Helvetica Neue"/>
              </a:defRPr>
            </a:lvl8pPr>
            <a:lvl9pPr lvl="8">
              <a:spcBef>
                <a:spcPts val="0"/>
              </a:spcBef>
              <a:spcAft>
                <a:spcPts val="0"/>
              </a:spcAft>
              <a:buClr>
                <a:schemeClr val="dk1"/>
              </a:buClr>
              <a:buSzPts val="2800"/>
              <a:buFont typeface="Helvetica Neue"/>
              <a:buNone/>
              <a:defRPr b="1" sz="2800">
                <a:solidFill>
                  <a:schemeClr val="dk1"/>
                </a:solidFill>
                <a:latin typeface="Helvetica Neue"/>
                <a:ea typeface="Helvetica Neue"/>
                <a:cs typeface="Helvetica Neue"/>
                <a:sym typeface="Helvetica Neue"/>
              </a:defRPr>
            </a:lvl9pPr>
          </a:lstStyle>
          <a:p/>
        </p:txBody>
      </p:sp>
      <p:sp>
        <p:nvSpPr>
          <p:cNvPr id="8" name="Google Shape;8;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1"/>
              </a:buClr>
              <a:buSzPts val="1800"/>
              <a:buFont typeface="Helvetica Neue Light"/>
              <a:buChar char="●"/>
              <a:defRPr sz="1800">
                <a:solidFill>
                  <a:schemeClr val="dk1"/>
                </a:solidFill>
                <a:latin typeface="Helvetica Neue Light"/>
                <a:ea typeface="Helvetica Neue Light"/>
                <a:cs typeface="Helvetica Neue Light"/>
                <a:sym typeface="Helvetica Neue Light"/>
              </a:defRPr>
            </a:lvl1pPr>
            <a:lvl2pPr indent="-317500" lvl="1" marL="914400">
              <a:lnSpc>
                <a:spcPct val="115000"/>
              </a:lnSpc>
              <a:spcBef>
                <a:spcPts val="0"/>
              </a:spcBef>
              <a:spcAft>
                <a:spcPts val="0"/>
              </a:spcAft>
              <a:buClr>
                <a:schemeClr val="dk1"/>
              </a:buClr>
              <a:buSzPts val="1400"/>
              <a:buFont typeface="Helvetica Neue Light"/>
              <a:buChar char="○"/>
              <a:defRPr>
                <a:solidFill>
                  <a:schemeClr val="dk1"/>
                </a:solidFill>
                <a:latin typeface="Helvetica Neue Light"/>
                <a:ea typeface="Helvetica Neue Light"/>
                <a:cs typeface="Helvetica Neue Light"/>
                <a:sym typeface="Helvetica Neue Light"/>
              </a:defRPr>
            </a:lvl2pPr>
            <a:lvl3pPr indent="-317500" lvl="2" marL="1371600">
              <a:lnSpc>
                <a:spcPct val="115000"/>
              </a:lnSpc>
              <a:spcBef>
                <a:spcPts val="0"/>
              </a:spcBef>
              <a:spcAft>
                <a:spcPts val="0"/>
              </a:spcAft>
              <a:buClr>
                <a:schemeClr val="dk1"/>
              </a:buClr>
              <a:buSzPts val="1400"/>
              <a:buFont typeface="Helvetica Neue Light"/>
              <a:buChar char="■"/>
              <a:defRPr>
                <a:solidFill>
                  <a:schemeClr val="dk1"/>
                </a:solidFill>
                <a:latin typeface="Helvetica Neue Light"/>
                <a:ea typeface="Helvetica Neue Light"/>
                <a:cs typeface="Helvetica Neue Light"/>
                <a:sym typeface="Helvetica Neue Light"/>
              </a:defRPr>
            </a:lvl3pPr>
            <a:lvl4pPr indent="-317500" lvl="3" marL="1828800">
              <a:lnSpc>
                <a:spcPct val="115000"/>
              </a:lnSpc>
              <a:spcBef>
                <a:spcPts val="0"/>
              </a:spcBef>
              <a:spcAft>
                <a:spcPts val="0"/>
              </a:spcAft>
              <a:buClr>
                <a:schemeClr val="dk1"/>
              </a:buClr>
              <a:buSzPts val="1400"/>
              <a:buFont typeface="Helvetica Neue Light"/>
              <a:buChar char="●"/>
              <a:defRPr>
                <a:solidFill>
                  <a:schemeClr val="dk1"/>
                </a:solidFill>
                <a:latin typeface="Helvetica Neue Light"/>
                <a:ea typeface="Helvetica Neue Light"/>
                <a:cs typeface="Helvetica Neue Light"/>
                <a:sym typeface="Helvetica Neue Light"/>
              </a:defRPr>
            </a:lvl4pPr>
            <a:lvl5pPr indent="-317500" lvl="4" marL="2286000">
              <a:lnSpc>
                <a:spcPct val="115000"/>
              </a:lnSpc>
              <a:spcBef>
                <a:spcPts val="0"/>
              </a:spcBef>
              <a:spcAft>
                <a:spcPts val="0"/>
              </a:spcAft>
              <a:buClr>
                <a:schemeClr val="dk1"/>
              </a:buClr>
              <a:buSzPts val="1400"/>
              <a:buFont typeface="Helvetica Neue Light"/>
              <a:buChar char="○"/>
              <a:defRPr>
                <a:solidFill>
                  <a:schemeClr val="dk1"/>
                </a:solidFill>
                <a:latin typeface="Helvetica Neue Light"/>
                <a:ea typeface="Helvetica Neue Light"/>
                <a:cs typeface="Helvetica Neue Light"/>
                <a:sym typeface="Helvetica Neue Light"/>
              </a:defRPr>
            </a:lvl5pPr>
            <a:lvl6pPr indent="-317500" lvl="5" marL="2743200">
              <a:lnSpc>
                <a:spcPct val="115000"/>
              </a:lnSpc>
              <a:spcBef>
                <a:spcPts val="0"/>
              </a:spcBef>
              <a:spcAft>
                <a:spcPts val="0"/>
              </a:spcAft>
              <a:buClr>
                <a:schemeClr val="dk1"/>
              </a:buClr>
              <a:buSzPts val="1400"/>
              <a:buFont typeface="Helvetica Neue Light"/>
              <a:buChar char="■"/>
              <a:defRPr>
                <a:solidFill>
                  <a:schemeClr val="dk1"/>
                </a:solidFill>
                <a:latin typeface="Helvetica Neue Light"/>
                <a:ea typeface="Helvetica Neue Light"/>
                <a:cs typeface="Helvetica Neue Light"/>
                <a:sym typeface="Helvetica Neue Light"/>
              </a:defRPr>
            </a:lvl6pPr>
            <a:lvl7pPr indent="-317500" lvl="6" marL="3200400">
              <a:lnSpc>
                <a:spcPct val="115000"/>
              </a:lnSpc>
              <a:spcBef>
                <a:spcPts val="0"/>
              </a:spcBef>
              <a:spcAft>
                <a:spcPts val="0"/>
              </a:spcAft>
              <a:buClr>
                <a:schemeClr val="dk1"/>
              </a:buClr>
              <a:buSzPts val="1400"/>
              <a:buFont typeface="Helvetica Neue Light"/>
              <a:buChar char="●"/>
              <a:defRPr>
                <a:solidFill>
                  <a:schemeClr val="dk1"/>
                </a:solidFill>
                <a:latin typeface="Helvetica Neue Light"/>
                <a:ea typeface="Helvetica Neue Light"/>
                <a:cs typeface="Helvetica Neue Light"/>
                <a:sym typeface="Helvetica Neue Light"/>
              </a:defRPr>
            </a:lvl7pPr>
            <a:lvl8pPr indent="-317500" lvl="7" marL="3657600">
              <a:lnSpc>
                <a:spcPct val="115000"/>
              </a:lnSpc>
              <a:spcBef>
                <a:spcPts val="0"/>
              </a:spcBef>
              <a:spcAft>
                <a:spcPts val="0"/>
              </a:spcAft>
              <a:buClr>
                <a:schemeClr val="dk1"/>
              </a:buClr>
              <a:buSzPts val="1400"/>
              <a:buFont typeface="Helvetica Neue Light"/>
              <a:buChar char="○"/>
              <a:defRPr>
                <a:solidFill>
                  <a:schemeClr val="dk1"/>
                </a:solidFill>
                <a:latin typeface="Helvetica Neue Light"/>
                <a:ea typeface="Helvetica Neue Light"/>
                <a:cs typeface="Helvetica Neue Light"/>
                <a:sym typeface="Helvetica Neue Light"/>
              </a:defRPr>
            </a:lvl8pPr>
            <a:lvl9pPr indent="-317500" lvl="8" marL="4114800">
              <a:lnSpc>
                <a:spcPct val="115000"/>
              </a:lnSpc>
              <a:spcBef>
                <a:spcPts val="0"/>
              </a:spcBef>
              <a:spcAft>
                <a:spcPts val="0"/>
              </a:spcAft>
              <a:buClr>
                <a:schemeClr val="dk1"/>
              </a:buClr>
              <a:buSzPts val="1400"/>
              <a:buFont typeface="Helvetica Neue Light"/>
              <a:buChar char="■"/>
              <a:defRPr>
                <a:solidFill>
                  <a:schemeClr val="dk1"/>
                </a:solidFill>
                <a:latin typeface="Helvetica Neue Light"/>
                <a:ea typeface="Helvetica Neue Light"/>
                <a:cs typeface="Helvetica Neue Light"/>
                <a:sym typeface="Helvetica Neue Light"/>
              </a:defRPr>
            </a:lvl9pPr>
          </a:lstStyle>
          <a:p/>
        </p:txBody>
      </p:sp>
      <p:pic>
        <p:nvPicPr>
          <p:cNvPr id="9" name="Google Shape;9;p1"/>
          <p:cNvPicPr preferRelativeResize="0"/>
          <p:nvPr/>
        </p:nvPicPr>
        <p:blipFill>
          <a:blip r:embed="rId1">
            <a:alphaModFix/>
          </a:blip>
          <a:stretch>
            <a:fillRect/>
          </a:stretch>
        </p:blipFill>
        <p:spPr>
          <a:xfrm>
            <a:off x="8009701" y="4754657"/>
            <a:ext cx="902524" cy="212397"/>
          </a:xfrm>
          <a:prstGeom prst="rect">
            <a:avLst/>
          </a:prstGeom>
          <a:noFill/>
          <a:ln>
            <a:noFill/>
          </a:ln>
        </p:spPr>
      </p:pic>
      <p:pic>
        <p:nvPicPr>
          <p:cNvPr id="10" name="Google Shape;10;p1"/>
          <p:cNvPicPr preferRelativeResize="0"/>
          <p:nvPr/>
        </p:nvPicPr>
        <p:blipFill rotWithShape="1">
          <a:blip r:embed="rId2">
            <a:alphaModFix/>
          </a:blip>
          <a:srcRect b="0" l="0" r="0" t="9074"/>
          <a:stretch/>
        </p:blipFill>
        <p:spPr>
          <a:xfrm>
            <a:off x="197300" y="4754650"/>
            <a:ext cx="950229" cy="212400"/>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8" r:id="rId3"/>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 id="2147483661" r:id="rId16"/>
    <p:sldLayoutId id="2147483662" r:id="rId17"/>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xml"/><Relationship Id="rId3" Type="http://schemas.openxmlformats.org/officeDocument/2006/relationships/image" Target="../media/image7.png"/><Relationship Id="rId4" Type="http://schemas.openxmlformats.org/officeDocument/2006/relationships/hyperlink" Target="http://startuptactics.net"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0.xml"/><Relationship Id="rId3" Type="http://schemas.openxmlformats.org/officeDocument/2006/relationships/image" Target="../media/image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1.xml"/><Relationship Id="rId3" Type="http://schemas.openxmlformats.org/officeDocument/2006/relationships/image" Target="../media/image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2.xml"/><Relationship Id="rId3" Type="http://schemas.openxmlformats.org/officeDocument/2006/relationships/image" Target="../media/image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3.xml"/><Relationship Id="rId3" Type="http://schemas.openxmlformats.org/officeDocument/2006/relationships/image" Target="../media/image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xml"/><Relationship Id="rId3" Type="http://schemas.openxmlformats.org/officeDocument/2006/relationships/image" Target="../media/image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xml"/><Relationship Id="rId3" Type="http://schemas.openxmlformats.org/officeDocument/2006/relationships/image" Target="../media/image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xml"/><Relationship Id="rId3" Type="http://schemas.openxmlformats.org/officeDocument/2006/relationships/image" Target="../media/image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xml"/><Relationship Id="rId3" Type="http://schemas.openxmlformats.org/officeDocument/2006/relationships/image" Target="../media/image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xml"/><Relationship Id="rId3"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xml"/><Relationship Id="rId3" Type="http://schemas.openxmlformats.org/officeDocument/2006/relationships/image" Target="../media/image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xml"/><Relationship Id="rId3"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 name="Shape 78"/>
        <p:cNvGrpSpPr/>
        <p:nvPr/>
      </p:nvGrpSpPr>
      <p:grpSpPr>
        <a:xfrm>
          <a:off x="0" y="0"/>
          <a:ext cx="0" cy="0"/>
          <a:chOff x="0" y="0"/>
          <a:chExt cx="0" cy="0"/>
        </a:xfrm>
      </p:grpSpPr>
      <p:sp>
        <p:nvSpPr>
          <p:cNvPr id="79" name="Google Shape;79;p17"/>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TEMPLATE</a:t>
            </a:r>
            <a:endParaRPr/>
          </a:p>
        </p:txBody>
      </p:sp>
      <p:sp>
        <p:nvSpPr>
          <p:cNvPr id="80" name="Google Shape;80;p17"/>
          <p:cNvSpPr txBox="1"/>
          <p:nvPr>
            <p:ph idx="1" type="body"/>
          </p:nvPr>
        </p:nvSpPr>
        <p:spPr>
          <a:xfrm>
            <a:off x="311700" y="1152475"/>
            <a:ext cx="8520600" cy="3416400"/>
          </a:xfrm>
          <a:prstGeom prst="rect">
            <a:avLst/>
          </a:prstGeom>
        </p:spPr>
        <p:txBody>
          <a:bodyPr anchorCtr="0" anchor="t" bIns="91425" lIns="91425" spcFirstLastPara="1" rIns="91425" wrap="square" tIns="91425">
            <a:normAutofit lnSpcReduction="10000"/>
          </a:bodyPr>
          <a:lstStyle/>
          <a:p>
            <a:pPr indent="0" lvl="0" marL="0" rtl="0" algn="l">
              <a:spcBef>
                <a:spcPts val="0"/>
              </a:spcBef>
              <a:spcAft>
                <a:spcPts val="0"/>
              </a:spcAft>
              <a:buNone/>
            </a:pPr>
            <a:r>
              <a:rPr b="1" lang="en">
                <a:solidFill>
                  <a:schemeClr val="dk1"/>
                </a:solidFill>
                <a:latin typeface="Helvetica Neue"/>
                <a:ea typeface="Helvetica Neue"/>
                <a:cs typeface="Helvetica Neue"/>
                <a:sym typeface="Helvetica Neue"/>
              </a:rPr>
              <a:t>Each week you must submit a PDF slide deck using the tactic template:</a:t>
            </a:r>
            <a:endParaRPr b="1">
              <a:solidFill>
                <a:schemeClr val="dk1"/>
              </a:solidFill>
              <a:latin typeface="Helvetica Neue"/>
              <a:ea typeface="Helvetica Neue"/>
              <a:cs typeface="Helvetica Neue"/>
              <a:sym typeface="Helvetica Neue"/>
            </a:endParaRPr>
          </a:p>
          <a:p>
            <a:pPr indent="-361950" lvl="0" marL="457200" rtl="0" algn="l">
              <a:spcBef>
                <a:spcPts val="1200"/>
              </a:spcBef>
              <a:spcAft>
                <a:spcPts val="0"/>
              </a:spcAft>
              <a:buClr>
                <a:schemeClr val="dk1"/>
              </a:buClr>
              <a:buSzPts val="2100"/>
              <a:buChar char="-"/>
            </a:pPr>
            <a:r>
              <a:rPr lang="en" sz="2100">
                <a:solidFill>
                  <a:schemeClr val="dk1"/>
                </a:solidFill>
              </a:rPr>
              <a:t>Venture Intro including current short elevator pitch</a:t>
            </a:r>
            <a:endParaRPr sz="2100">
              <a:solidFill>
                <a:schemeClr val="dk1"/>
              </a:solidFill>
            </a:endParaRPr>
          </a:p>
          <a:p>
            <a:pPr indent="-361950" lvl="0" marL="457200" rtl="0" algn="l">
              <a:spcBef>
                <a:spcPts val="0"/>
              </a:spcBef>
              <a:spcAft>
                <a:spcPts val="0"/>
              </a:spcAft>
              <a:buClr>
                <a:schemeClr val="dk1"/>
              </a:buClr>
              <a:buSzPts val="2100"/>
              <a:buChar char="-"/>
            </a:pPr>
            <a:r>
              <a:rPr lang="en" sz="2100">
                <a:solidFill>
                  <a:schemeClr val="dk1"/>
                </a:solidFill>
              </a:rPr>
              <a:t>Tactical playbook slide the covers the week’s tactic</a:t>
            </a:r>
            <a:endParaRPr sz="2100">
              <a:solidFill>
                <a:schemeClr val="dk1"/>
              </a:solidFill>
            </a:endParaRPr>
          </a:p>
          <a:p>
            <a:pPr indent="-361950" lvl="0" marL="457200" rtl="0" algn="l">
              <a:spcBef>
                <a:spcPts val="0"/>
              </a:spcBef>
              <a:spcAft>
                <a:spcPts val="0"/>
              </a:spcAft>
              <a:buClr>
                <a:schemeClr val="dk1"/>
              </a:buClr>
              <a:buSzPts val="2100"/>
              <a:buChar char="-"/>
            </a:pPr>
            <a:r>
              <a:rPr lang="en" sz="2100">
                <a:solidFill>
                  <a:schemeClr val="dk1"/>
                </a:solidFill>
              </a:rPr>
              <a:t>Slides that demonstrate your experiments with the week’s tactic</a:t>
            </a:r>
            <a:endParaRPr sz="2100">
              <a:solidFill>
                <a:schemeClr val="dk1"/>
              </a:solidFill>
            </a:endParaRPr>
          </a:p>
          <a:p>
            <a:pPr indent="-361950" lvl="0" marL="457200" rtl="0" algn="l">
              <a:spcBef>
                <a:spcPts val="0"/>
              </a:spcBef>
              <a:spcAft>
                <a:spcPts val="0"/>
              </a:spcAft>
              <a:buClr>
                <a:schemeClr val="dk1"/>
              </a:buClr>
              <a:buSzPts val="2100"/>
              <a:buChar char="-"/>
            </a:pPr>
            <a:r>
              <a:rPr lang="en" sz="2100">
                <a:solidFill>
                  <a:schemeClr val="dk1"/>
                </a:solidFill>
              </a:rPr>
              <a:t>Venture updates that cover other developments with your venture which may or may not be related to the week’s tactic</a:t>
            </a:r>
            <a:endParaRPr sz="2100">
              <a:solidFill>
                <a:schemeClr val="dk1"/>
              </a:solidFill>
            </a:endParaRPr>
          </a:p>
          <a:p>
            <a:pPr indent="0" lvl="0" marL="0" rtl="0" algn="l">
              <a:spcBef>
                <a:spcPts val="1200"/>
              </a:spcBef>
              <a:spcAft>
                <a:spcPts val="1200"/>
              </a:spcAft>
              <a:buNone/>
            </a:pPr>
            <a:r>
              <a:rPr i="1" lang="en" sz="1600">
                <a:solidFill>
                  <a:schemeClr val="dk1"/>
                </a:solidFill>
              </a:rPr>
              <a:t>Examples: Six slides of screenshots showing an advertising campaign that you set up, the visuals, the raw data, a revision you made to the campaign, and end results - each with a written description of what we’re looking at.</a:t>
            </a:r>
            <a:endParaRPr i="1" sz="1600">
              <a:solidFill>
                <a:schemeClr val="dk1"/>
              </a:solidFill>
            </a:endParaRPr>
          </a:p>
        </p:txBody>
      </p:sp>
      <p:sp>
        <p:nvSpPr>
          <p:cNvPr id="81" name="Google Shape;81;p17"/>
          <p:cNvSpPr txBox="1"/>
          <p:nvPr>
            <p:ph idx="12" type="sldNum"/>
          </p:nvPr>
        </p:nvSpPr>
        <p:spPr>
          <a:xfrm>
            <a:off x="7329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pic>
        <p:nvPicPr>
          <p:cNvPr id="82" name="Google Shape;82;p17"/>
          <p:cNvPicPr preferRelativeResize="0"/>
          <p:nvPr/>
        </p:nvPicPr>
        <p:blipFill>
          <a:blip r:embed="rId3">
            <a:alphaModFix/>
          </a:blip>
          <a:stretch>
            <a:fillRect/>
          </a:stretch>
        </p:blipFill>
        <p:spPr>
          <a:xfrm>
            <a:off x="6340500" y="534575"/>
            <a:ext cx="2370908" cy="393600"/>
          </a:xfrm>
          <a:prstGeom prst="rect">
            <a:avLst/>
          </a:prstGeom>
          <a:noFill/>
          <a:ln>
            <a:noFill/>
          </a:ln>
        </p:spPr>
      </p:pic>
      <p:sp>
        <p:nvSpPr>
          <p:cNvPr id="83" name="Google Shape;83;p17"/>
          <p:cNvSpPr txBox="1"/>
          <p:nvPr/>
        </p:nvSpPr>
        <p:spPr>
          <a:xfrm>
            <a:off x="1440770" y="4663225"/>
            <a:ext cx="6146400" cy="393600"/>
          </a:xfrm>
          <a:prstGeom prst="rect">
            <a:avLst/>
          </a:prstGeom>
          <a:noFill/>
          <a:ln>
            <a:noFill/>
          </a:ln>
        </p:spPr>
        <p:txBody>
          <a:bodyPr anchorCtr="0" anchor="ctr" bIns="91425" lIns="91425" spcFirstLastPara="1" rIns="91425" wrap="square" tIns="91425">
            <a:normAutofit/>
          </a:bodyPr>
          <a:lstStyle/>
          <a:p>
            <a:pPr indent="0" lvl="0" marL="0" rtl="0" algn="l">
              <a:spcBef>
                <a:spcPts val="0"/>
              </a:spcBef>
              <a:spcAft>
                <a:spcPts val="0"/>
              </a:spcAft>
              <a:buNone/>
            </a:pPr>
            <a:r>
              <a:rPr lang="en" sz="1000">
                <a:solidFill>
                  <a:srgbClr val="E10100"/>
                </a:solidFill>
                <a:latin typeface="Helvetica Neue"/>
                <a:ea typeface="Helvetica Neue"/>
                <a:cs typeface="Helvetica Neue"/>
                <a:sym typeface="Helvetica Neue"/>
              </a:rPr>
              <a:t>Download all of the Startup Tactics workbooks and supplemental materials at </a:t>
            </a:r>
            <a:r>
              <a:rPr b="1" lang="en" sz="1000" u="sng">
                <a:solidFill>
                  <a:srgbClr val="E10100"/>
                </a:solidFill>
                <a:latin typeface="Helvetica Neue"/>
                <a:ea typeface="Helvetica Neue"/>
                <a:cs typeface="Helvetica Neue"/>
                <a:sym typeface="Helvetica Neue"/>
                <a:hlinkClick r:id="rId4">
                  <a:extLst>
                    <a:ext uri="{A12FA001-AC4F-418D-AE19-62706E023703}">
                      <ahyp:hlinkClr val="tx"/>
                    </a:ext>
                  </a:extLst>
                </a:hlinkClick>
              </a:rPr>
              <a:t>StartupTactics.net</a:t>
            </a:r>
            <a:endParaRPr sz="1000">
              <a:solidFill>
                <a:srgbClr val="E10100"/>
              </a:solidFill>
              <a:latin typeface="Helvetica Neue"/>
              <a:ea typeface="Helvetica Neue"/>
              <a:cs typeface="Helvetica Neue"/>
              <a:sym typeface="Helvetica Neue"/>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2" name="Shape 152"/>
        <p:cNvGrpSpPr/>
        <p:nvPr/>
      </p:nvGrpSpPr>
      <p:grpSpPr>
        <a:xfrm>
          <a:off x="0" y="0"/>
          <a:ext cx="0" cy="0"/>
          <a:chOff x="0" y="0"/>
          <a:chExt cx="0" cy="0"/>
        </a:xfrm>
      </p:grpSpPr>
      <p:sp>
        <p:nvSpPr>
          <p:cNvPr id="153" name="Google Shape;153;p26"/>
          <p:cNvSpPr txBox="1"/>
          <p:nvPr>
            <p:ph type="title"/>
          </p:nvPr>
        </p:nvSpPr>
        <p:spPr>
          <a:xfrm>
            <a:off x="311700" y="445025"/>
            <a:ext cx="8520600" cy="572700"/>
          </a:xfrm>
          <a:prstGeom prst="rect">
            <a:avLst/>
          </a:prstGeom>
        </p:spPr>
        <p:txBody>
          <a:bodyPr anchorCtr="0" anchor="ctr" bIns="91425" lIns="91425" spcFirstLastPara="1" rIns="91425" wrap="square" tIns="91425">
            <a:normAutofit fontScale="90000"/>
          </a:bodyPr>
          <a:lstStyle/>
          <a:p>
            <a:pPr indent="0" lvl="0" marL="0" rtl="0" algn="l">
              <a:spcBef>
                <a:spcPts val="0"/>
              </a:spcBef>
              <a:spcAft>
                <a:spcPts val="0"/>
              </a:spcAft>
              <a:buClr>
                <a:schemeClr val="dk1"/>
              </a:buClr>
              <a:buSzPct val="84615"/>
              <a:buFont typeface="Arial"/>
              <a:buNone/>
            </a:pPr>
            <a:r>
              <a:rPr lang="en" sz="1300"/>
              <a:t>Market Research</a:t>
            </a:r>
            <a:br>
              <a:rPr lang="en" sz="1300"/>
            </a:br>
            <a:r>
              <a:rPr b="0" lang="en" sz="1300">
                <a:highlight>
                  <a:srgbClr val="FFFF00"/>
                </a:highlight>
              </a:rPr>
              <a:t>[Enter Team Name Here]</a:t>
            </a:r>
            <a:endParaRPr b="0" sz="1300"/>
          </a:p>
          <a:p>
            <a:pPr indent="0" lvl="0" marL="0" rtl="0" algn="l">
              <a:spcBef>
                <a:spcPts val="0"/>
              </a:spcBef>
              <a:spcAft>
                <a:spcPts val="0"/>
              </a:spcAft>
              <a:buSzPct val="44594"/>
              <a:buNone/>
            </a:pPr>
            <a:r>
              <a:rPr lang="en" sz="2466"/>
              <a:t>Key Findings</a:t>
            </a:r>
            <a:endParaRPr sz="1920"/>
          </a:p>
        </p:txBody>
      </p:sp>
      <p:sp>
        <p:nvSpPr>
          <p:cNvPr id="154" name="Google Shape;154;p26"/>
          <p:cNvSpPr txBox="1"/>
          <p:nvPr>
            <p:ph idx="12" type="sldNum"/>
          </p:nvPr>
        </p:nvSpPr>
        <p:spPr>
          <a:xfrm>
            <a:off x="7329458" y="4663217"/>
            <a:ext cx="548700" cy="393600"/>
          </a:xfrm>
          <a:prstGeom prst="rect">
            <a:avLst/>
          </a:prstGeom>
          <a:noFill/>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
        <p:nvSpPr>
          <p:cNvPr id="155" name="Google Shape;155;p26"/>
          <p:cNvSpPr txBox="1"/>
          <p:nvPr/>
        </p:nvSpPr>
        <p:spPr>
          <a:xfrm>
            <a:off x="311700" y="1152475"/>
            <a:ext cx="8552100" cy="3280800"/>
          </a:xfrm>
          <a:prstGeom prst="rect">
            <a:avLst/>
          </a:prstGeom>
          <a:solidFill>
            <a:srgbClr val="CCCCCC">
              <a:alpha val="18540"/>
            </a:srgbClr>
          </a:solidFill>
          <a:ln>
            <a:noFill/>
          </a:ln>
        </p:spPr>
        <p:txBody>
          <a:bodyPr anchorCtr="0" anchor="ctr" bIns="91425" lIns="91425" spcFirstLastPara="1" rIns="91425" wrap="square" tIns="91425">
            <a:normAutofit/>
          </a:bodyPr>
          <a:lstStyle/>
          <a:p>
            <a:pPr indent="0" lvl="0" marL="0" rtl="0" algn="ctr">
              <a:lnSpc>
                <a:spcPct val="115000"/>
              </a:lnSpc>
              <a:spcBef>
                <a:spcPts val="0"/>
              </a:spcBef>
              <a:spcAft>
                <a:spcPts val="0"/>
              </a:spcAft>
              <a:buNone/>
            </a:pPr>
            <a:r>
              <a:rPr b="1" lang="en">
                <a:solidFill>
                  <a:schemeClr val="dk2"/>
                </a:solidFill>
                <a:latin typeface="Helvetica Neue"/>
                <a:ea typeface="Helvetica Neue"/>
                <a:cs typeface="Helvetica Neue"/>
                <a:sym typeface="Helvetica Neue"/>
              </a:rPr>
              <a:t>Add screenshots of your consolidated key findings documents.</a:t>
            </a:r>
            <a:endParaRPr b="1">
              <a:solidFill>
                <a:schemeClr val="dk2"/>
              </a:solidFill>
              <a:latin typeface="Helvetica Neue"/>
              <a:ea typeface="Helvetica Neue"/>
              <a:cs typeface="Helvetica Neue"/>
              <a:sym typeface="Helvetica Neue"/>
            </a:endParaRPr>
          </a:p>
          <a:p>
            <a:pPr indent="0" lvl="0" marL="0" rtl="0" algn="ctr">
              <a:lnSpc>
                <a:spcPct val="115000"/>
              </a:lnSpc>
              <a:spcBef>
                <a:spcPts val="1200"/>
              </a:spcBef>
              <a:spcAft>
                <a:spcPts val="1200"/>
              </a:spcAft>
              <a:buNone/>
            </a:pPr>
            <a:r>
              <a:rPr lang="en">
                <a:solidFill>
                  <a:schemeClr val="dk2"/>
                </a:solidFill>
                <a:latin typeface="Helvetica Neue Light"/>
                <a:ea typeface="Helvetica Neue Light"/>
                <a:cs typeface="Helvetica Neue Light"/>
                <a:sym typeface="Helvetica Neue Light"/>
              </a:rPr>
              <a:t>This should be a screenshot of the key findings in aggregate from all of your PMR.</a:t>
            </a:r>
            <a:endParaRPr>
              <a:solidFill>
                <a:schemeClr val="dk2"/>
              </a:solidFill>
              <a:latin typeface="Helvetica Neue Light"/>
              <a:ea typeface="Helvetica Neue Light"/>
              <a:cs typeface="Helvetica Neue Light"/>
              <a:sym typeface="Helvetica Neue Light"/>
            </a:endParaRPr>
          </a:p>
        </p:txBody>
      </p:sp>
      <p:pic>
        <p:nvPicPr>
          <p:cNvPr id="156" name="Google Shape;156;p26"/>
          <p:cNvPicPr preferRelativeResize="0"/>
          <p:nvPr/>
        </p:nvPicPr>
        <p:blipFill>
          <a:blip r:embed="rId3">
            <a:alphaModFix/>
          </a:blip>
          <a:stretch>
            <a:fillRect/>
          </a:stretch>
        </p:blipFill>
        <p:spPr>
          <a:xfrm>
            <a:off x="6340500" y="534575"/>
            <a:ext cx="2370908" cy="3936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0" name="Shape 160"/>
        <p:cNvGrpSpPr/>
        <p:nvPr/>
      </p:nvGrpSpPr>
      <p:grpSpPr>
        <a:xfrm>
          <a:off x="0" y="0"/>
          <a:ext cx="0" cy="0"/>
          <a:chOff x="0" y="0"/>
          <a:chExt cx="0" cy="0"/>
        </a:xfrm>
      </p:grpSpPr>
      <p:sp>
        <p:nvSpPr>
          <p:cNvPr id="161" name="Google Shape;161;p27"/>
          <p:cNvSpPr txBox="1"/>
          <p:nvPr>
            <p:ph type="title"/>
          </p:nvPr>
        </p:nvSpPr>
        <p:spPr>
          <a:xfrm>
            <a:off x="311700" y="445025"/>
            <a:ext cx="8520600" cy="572700"/>
          </a:xfrm>
          <a:prstGeom prst="rect">
            <a:avLst/>
          </a:prstGeom>
        </p:spPr>
        <p:txBody>
          <a:bodyPr anchorCtr="0" anchor="ctr" bIns="91425" lIns="91425" spcFirstLastPara="1" rIns="91425" wrap="square" tIns="91425">
            <a:normAutofit fontScale="90000"/>
          </a:bodyPr>
          <a:lstStyle/>
          <a:p>
            <a:pPr indent="0" lvl="0" marL="0" rtl="0" algn="l">
              <a:spcBef>
                <a:spcPts val="0"/>
              </a:spcBef>
              <a:spcAft>
                <a:spcPts val="0"/>
              </a:spcAft>
              <a:buClr>
                <a:schemeClr val="dk1"/>
              </a:buClr>
              <a:buSzPct val="84615"/>
              <a:buFont typeface="Arial"/>
              <a:buNone/>
            </a:pPr>
            <a:r>
              <a:rPr lang="en" sz="1300"/>
              <a:t>Market Research</a:t>
            </a:r>
            <a:br>
              <a:rPr lang="en" sz="1300"/>
            </a:br>
            <a:r>
              <a:rPr b="0" lang="en" sz="1300">
                <a:highlight>
                  <a:srgbClr val="FFFF00"/>
                </a:highlight>
              </a:rPr>
              <a:t>[Enter Team Name Here]</a:t>
            </a:r>
            <a:endParaRPr b="0" sz="1300"/>
          </a:p>
          <a:p>
            <a:pPr indent="0" lvl="0" marL="0" rtl="0" algn="l">
              <a:spcBef>
                <a:spcPts val="0"/>
              </a:spcBef>
              <a:spcAft>
                <a:spcPts val="0"/>
              </a:spcAft>
              <a:buSzPct val="44594"/>
              <a:buNone/>
            </a:pPr>
            <a:r>
              <a:rPr lang="en" sz="2466"/>
              <a:t>Insights Grid</a:t>
            </a:r>
            <a:endParaRPr sz="1920"/>
          </a:p>
        </p:txBody>
      </p:sp>
      <p:sp>
        <p:nvSpPr>
          <p:cNvPr id="162" name="Google Shape;162;p27"/>
          <p:cNvSpPr txBox="1"/>
          <p:nvPr>
            <p:ph idx="12" type="sldNum"/>
          </p:nvPr>
        </p:nvSpPr>
        <p:spPr>
          <a:xfrm>
            <a:off x="7329458" y="4663217"/>
            <a:ext cx="548700" cy="393600"/>
          </a:xfrm>
          <a:prstGeom prst="rect">
            <a:avLst/>
          </a:prstGeom>
          <a:noFill/>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
        <p:nvSpPr>
          <p:cNvPr id="163" name="Google Shape;163;p27"/>
          <p:cNvSpPr txBox="1"/>
          <p:nvPr/>
        </p:nvSpPr>
        <p:spPr>
          <a:xfrm>
            <a:off x="311700" y="1152475"/>
            <a:ext cx="8552100" cy="3280800"/>
          </a:xfrm>
          <a:prstGeom prst="rect">
            <a:avLst/>
          </a:prstGeom>
          <a:solidFill>
            <a:srgbClr val="CCCCCC">
              <a:alpha val="18540"/>
            </a:srgbClr>
          </a:solidFill>
          <a:ln>
            <a:noFill/>
          </a:ln>
        </p:spPr>
        <p:txBody>
          <a:bodyPr anchorCtr="0" anchor="ctr" bIns="91425" lIns="91425" spcFirstLastPara="1" rIns="91425" wrap="square" tIns="91425">
            <a:normAutofit/>
          </a:bodyPr>
          <a:lstStyle/>
          <a:p>
            <a:pPr indent="0" lvl="0" marL="0" rtl="0" algn="ctr">
              <a:lnSpc>
                <a:spcPct val="115000"/>
              </a:lnSpc>
              <a:spcBef>
                <a:spcPts val="0"/>
              </a:spcBef>
              <a:spcAft>
                <a:spcPts val="0"/>
              </a:spcAft>
              <a:buNone/>
            </a:pPr>
            <a:r>
              <a:rPr b="1" lang="en">
                <a:solidFill>
                  <a:schemeClr val="dk2"/>
                </a:solidFill>
                <a:latin typeface="Helvetica Neue"/>
                <a:ea typeface="Helvetica Neue"/>
                <a:cs typeface="Helvetica Neue"/>
                <a:sym typeface="Helvetica Neue"/>
              </a:rPr>
              <a:t>Add a screenshot of the Insights Grid that you created here with 10+ rows of </a:t>
            </a:r>
            <a:r>
              <a:rPr b="1" lang="en">
                <a:solidFill>
                  <a:schemeClr val="dk2"/>
                </a:solidFill>
                <a:latin typeface="Helvetica Neue"/>
                <a:ea typeface="Helvetica Neue"/>
                <a:cs typeface="Helvetica Neue"/>
                <a:sym typeface="Helvetica Neue"/>
              </a:rPr>
              <a:t>different</a:t>
            </a:r>
            <a:r>
              <a:rPr b="1" lang="en">
                <a:solidFill>
                  <a:schemeClr val="dk2"/>
                </a:solidFill>
                <a:latin typeface="Helvetica Neue"/>
                <a:ea typeface="Helvetica Neue"/>
                <a:cs typeface="Helvetica Neue"/>
                <a:sym typeface="Helvetica Neue"/>
              </a:rPr>
              <a:t> interviews.</a:t>
            </a:r>
            <a:endParaRPr b="1">
              <a:solidFill>
                <a:schemeClr val="dk2"/>
              </a:solidFill>
              <a:latin typeface="Helvetica Neue"/>
              <a:ea typeface="Helvetica Neue"/>
              <a:cs typeface="Helvetica Neue"/>
              <a:sym typeface="Helvetica Neue"/>
            </a:endParaRPr>
          </a:p>
          <a:p>
            <a:pPr indent="0" lvl="0" marL="0" rtl="0" algn="ctr">
              <a:lnSpc>
                <a:spcPct val="115000"/>
              </a:lnSpc>
              <a:spcBef>
                <a:spcPts val="1200"/>
              </a:spcBef>
              <a:spcAft>
                <a:spcPts val="1200"/>
              </a:spcAft>
              <a:buNone/>
            </a:pPr>
            <a:r>
              <a:rPr lang="en">
                <a:solidFill>
                  <a:schemeClr val="dk2"/>
                </a:solidFill>
                <a:latin typeface="Helvetica Neue Light"/>
                <a:ea typeface="Helvetica Neue Light"/>
                <a:cs typeface="Helvetica Neue Light"/>
                <a:sym typeface="Helvetica Neue Light"/>
              </a:rPr>
              <a:t>Your Insights Grid should include each of your PMR participants, the problems or challenges that you saw emerge from your PMR, and ratings for each. Add callouts to show the significant quantitative results of</a:t>
            </a:r>
            <a:br>
              <a:rPr lang="en">
                <a:solidFill>
                  <a:schemeClr val="dk2"/>
                </a:solidFill>
                <a:latin typeface="Helvetica Neue Light"/>
                <a:ea typeface="Helvetica Neue Light"/>
                <a:cs typeface="Helvetica Neue Light"/>
                <a:sym typeface="Helvetica Neue Light"/>
              </a:rPr>
            </a:br>
            <a:r>
              <a:rPr lang="en">
                <a:solidFill>
                  <a:schemeClr val="dk2"/>
                </a:solidFill>
                <a:latin typeface="Helvetica Neue Light"/>
                <a:ea typeface="Helvetica Neue Light"/>
                <a:cs typeface="Helvetica Neue Light"/>
                <a:sym typeface="Helvetica Neue Light"/>
              </a:rPr>
              <a:t>your qualitative research</a:t>
            </a:r>
            <a:r>
              <a:rPr lang="en">
                <a:solidFill>
                  <a:schemeClr val="dk2"/>
                </a:solidFill>
                <a:latin typeface="Helvetica Neue Light"/>
                <a:ea typeface="Helvetica Neue Light"/>
                <a:cs typeface="Helvetica Neue Light"/>
                <a:sym typeface="Helvetica Neue Light"/>
              </a:rPr>
              <a:t>.</a:t>
            </a:r>
            <a:endParaRPr>
              <a:solidFill>
                <a:schemeClr val="dk2"/>
              </a:solidFill>
              <a:latin typeface="Helvetica Neue Light"/>
              <a:ea typeface="Helvetica Neue Light"/>
              <a:cs typeface="Helvetica Neue Light"/>
              <a:sym typeface="Helvetica Neue Light"/>
            </a:endParaRPr>
          </a:p>
        </p:txBody>
      </p:sp>
      <p:pic>
        <p:nvPicPr>
          <p:cNvPr id="164" name="Google Shape;164;p27"/>
          <p:cNvPicPr preferRelativeResize="0"/>
          <p:nvPr/>
        </p:nvPicPr>
        <p:blipFill>
          <a:blip r:embed="rId3">
            <a:alphaModFix/>
          </a:blip>
          <a:stretch>
            <a:fillRect/>
          </a:stretch>
        </p:blipFill>
        <p:spPr>
          <a:xfrm>
            <a:off x="6340500" y="534575"/>
            <a:ext cx="2370908" cy="3936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8" name="Shape 168"/>
        <p:cNvGrpSpPr/>
        <p:nvPr/>
      </p:nvGrpSpPr>
      <p:grpSpPr>
        <a:xfrm>
          <a:off x="0" y="0"/>
          <a:ext cx="0" cy="0"/>
          <a:chOff x="0" y="0"/>
          <a:chExt cx="0" cy="0"/>
        </a:xfrm>
      </p:grpSpPr>
      <p:sp>
        <p:nvSpPr>
          <p:cNvPr id="169" name="Google Shape;169;p28"/>
          <p:cNvSpPr txBox="1"/>
          <p:nvPr>
            <p:ph type="title"/>
          </p:nvPr>
        </p:nvSpPr>
        <p:spPr>
          <a:xfrm>
            <a:off x="311700" y="445025"/>
            <a:ext cx="8520600" cy="572700"/>
          </a:xfrm>
          <a:prstGeom prst="rect">
            <a:avLst/>
          </a:prstGeom>
        </p:spPr>
        <p:txBody>
          <a:bodyPr anchorCtr="0" anchor="ctr" bIns="91425" lIns="91425" spcFirstLastPara="1" rIns="91425" wrap="square" tIns="91425">
            <a:normAutofit fontScale="90000"/>
          </a:bodyPr>
          <a:lstStyle/>
          <a:p>
            <a:pPr indent="0" lvl="0" marL="0" rtl="0" algn="l">
              <a:spcBef>
                <a:spcPts val="0"/>
              </a:spcBef>
              <a:spcAft>
                <a:spcPts val="0"/>
              </a:spcAft>
              <a:buClr>
                <a:schemeClr val="dk1"/>
              </a:buClr>
              <a:buSzPct val="84615"/>
              <a:buFont typeface="Arial"/>
              <a:buNone/>
            </a:pPr>
            <a:r>
              <a:rPr lang="en" sz="1300"/>
              <a:t>Market Research</a:t>
            </a:r>
            <a:br>
              <a:rPr lang="en" sz="1300"/>
            </a:br>
            <a:r>
              <a:rPr b="0" lang="en" sz="1300">
                <a:highlight>
                  <a:srgbClr val="FFFF00"/>
                </a:highlight>
              </a:rPr>
              <a:t>[Enter Team Name Here]</a:t>
            </a:r>
            <a:endParaRPr sz="1300"/>
          </a:p>
          <a:p>
            <a:pPr indent="0" lvl="0" marL="0" rtl="0" algn="l">
              <a:spcBef>
                <a:spcPts val="0"/>
              </a:spcBef>
              <a:spcAft>
                <a:spcPts val="0"/>
              </a:spcAft>
              <a:buSzPct val="44594"/>
              <a:buNone/>
            </a:pPr>
            <a:r>
              <a:rPr lang="en" sz="2466"/>
              <a:t>Tactical Playbook</a:t>
            </a:r>
            <a:endParaRPr sz="1920"/>
          </a:p>
        </p:txBody>
      </p:sp>
      <p:sp>
        <p:nvSpPr>
          <p:cNvPr id="170" name="Google Shape;170;p28"/>
          <p:cNvSpPr txBox="1"/>
          <p:nvPr>
            <p:ph idx="12" type="sldNum"/>
          </p:nvPr>
        </p:nvSpPr>
        <p:spPr>
          <a:xfrm>
            <a:off x="7329458" y="4663217"/>
            <a:ext cx="548700" cy="393600"/>
          </a:xfrm>
          <a:prstGeom prst="rect">
            <a:avLst/>
          </a:prstGeom>
          <a:noFill/>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
        <p:nvSpPr>
          <p:cNvPr id="171" name="Google Shape;171;p28"/>
          <p:cNvSpPr txBox="1"/>
          <p:nvPr/>
        </p:nvSpPr>
        <p:spPr>
          <a:xfrm>
            <a:off x="3198825" y="1152475"/>
            <a:ext cx="5630400" cy="2361600"/>
          </a:xfrm>
          <a:prstGeom prst="rect">
            <a:avLst/>
          </a:prstGeom>
          <a:solidFill>
            <a:srgbClr val="CCCCCC">
              <a:alpha val="18540"/>
            </a:srgbClr>
          </a:solid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Clr>
                <a:schemeClr val="dk1"/>
              </a:buClr>
              <a:buSzPts val="1100"/>
              <a:buFont typeface="Arial"/>
              <a:buNone/>
            </a:pPr>
            <a:r>
              <a:rPr b="1" lang="en" sz="800">
                <a:solidFill>
                  <a:schemeClr val="dk1"/>
                </a:solidFill>
                <a:latin typeface="Helvetica Neue"/>
                <a:ea typeface="Helvetica Neue"/>
                <a:cs typeface="Helvetica Neue"/>
                <a:sym typeface="Helvetica Neue"/>
              </a:rPr>
              <a:t>What steps did you take to execute this tactic?</a:t>
            </a:r>
            <a:endParaRPr sz="800">
              <a:solidFill>
                <a:schemeClr val="dk1"/>
              </a:solidFill>
              <a:latin typeface="Helvetica Neue Light"/>
              <a:ea typeface="Helvetica Neue Light"/>
              <a:cs typeface="Helvetica Neue Light"/>
              <a:sym typeface="Helvetica Neue Light"/>
            </a:endParaRPr>
          </a:p>
          <a:p>
            <a:pPr indent="-279400" lvl="0" marL="457200" rtl="0" algn="l">
              <a:lnSpc>
                <a:spcPct val="115000"/>
              </a:lnSpc>
              <a:spcBef>
                <a:spcPts val="1200"/>
              </a:spcBef>
              <a:spcAft>
                <a:spcPts val="0"/>
              </a:spcAft>
              <a:buClr>
                <a:schemeClr val="dk1"/>
              </a:buClr>
              <a:buSzPts val="800"/>
              <a:buFont typeface="Helvetica Neue Light"/>
              <a:buAutoNum type="arabicPeriod"/>
            </a:pPr>
            <a:r>
              <a:rPr lang="en" sz="800">
                <a:solidFill>
                  <a:schemeClr val="dk1"/>
                </a:solidFill>
                <a:latin typeface="Helvetica Neue Light"/>
                <a:ea typeface="Helvetica Neue Light"/>
                <a:cs typeface="Helvetica Neue Light"/>
                <a:sym typeface="Helvetica Neue Light"/>
              </a:rPr>
              <a:t>[Step 1]</a:t>
            </a:r>
            <a:endParaRPr sz="800">
              <a:solidFill>
                <a:schemeClr val="dk1"/>
              </a:solidFill>
              <a:latin typeface="Helvetica Neue Light"/>
              <a:ea typeface="Helvetica Neue Light"/>
              <a:cs typeface="Helvetica Neue Light"/>
              <a:sym typeface="Helvetica Neue Light"/>
            </a:endParaRPr>
          </a:p>
          <a:p>
            <a:pPr indent="-279400" lvl="0" marL="457200" rtl="0" algn="l">
              <a:lnSpc>
                <a:spcPct val="115000"/>
              </a:lnSpc>
              <a:spcBef>
                <a:spcPts val="0"/>
              </a:spcBef>
              <a:spcAft>
                <a:spcPts val="0"/>
              </a:spcAft>
              <a:buClr>
                <a:schemeClr val="dk1"/>
              </a:buClr>
              <a:buSzPts val="800"/>
              <a:buFont typeface="Helvetica Neue Light"/>
              <a:buAutoNum type="arabicPeriod"/>
            </a:pPr>
            <a:r>
              <a:rPr lang="en" sz="800">
                <a:solidFill>
                  <a:schemeClr val="dk1"/>
                </a:solidFill>
                <a:latin typeface="Helvetica Neue Light"/>
                <a:ea typeface="Helvetica Neue Light"/>
                <a:cs typeface="Helvetica Neue Light"/>
                <a:sym typeface="Helvetica Neue Light"/>
              </a:rPr>
              <a:t>[Step 2]</a:t>
            </a:r>
            <a:endParaRPr sz="800">
              <a:solidFill>
                <a:schemeClr val="dk1"/>
              </a:solidFill>
              <a:latin typeface="Helvetica Neue Light"/>
              <a:ea typeface="Helvetica Neue Light"/>
              <a:cs typeface="Helvetica Neue Light"/>
              <a:sym typeface="Helvetica Neue Light"/>
            </a:endParaRPr>
          </a:p>
          <a:p>
            <a:pPr indent="-279400" lvl="0" marL="457200" rtl="0" algn="l">
              <a:lnSpc>
                <a:spcPct val="115000"/>
              </a:lnSpc>
              <a:spcBef>
                <a:spcPts val="0"/>
              </a:spcBef>
              <a:spcAft>
                <a:spcPts val="0"/>
              </a:spcAft>
              <a:buClr>
                <a:schemeClr val="dk1"/>
              </a:buClr>
              <a:buSzPts val="800"/>
              <a:buFont typeface="Helvetica Neue Light"/>
              <a:buAutoNum type="arabicPeriod"/>
            </a:pPr>
            <a:r>
              <a:rPr lang="en" sz="800">
                <a:solidFill>
                  <a:schemeClr val="dk1"/>
                </a:solidFill>
                <a:latin typeface="Helvetica Neue Light"/>
                <a:ea typeface="Helvetica Neue Light"/>
                <a:cs typeface="Helvetica Neue Light"/>
                <a:sym typeface="Helvetica Neue Light"/>
              </a:rPr>
              <a:t>[Step 3]</a:t>
            </a:r>
            <a:endParaRPr sz="800">
              <a:solidFill>
                <a:schemeClr val="dk1"/>
              </a:solidFill>
              <a:latin typeface="Helvetica Neue Light"/>
              <a:ea typeface="Helvetica Neue Light"/>
              <a:cs typeface="Helvetica Neue Light"/>
              <a:sym typeface="Helvetica Neue Light"/>
            </a:endParaRPr>
          </a:p>
          <a:p>
            <a:pPr indent="-279400" lvl="0" marL="457200" rtl="0" algn="l">
              <a:lnSpc>
                <a:spcPct val="115000"/>
              </a:lnSpc>
              <a:spcBef>
                <a:spcPts val="0"/>
              </a:spcBef>
              <a:spcAft>
                <a:spcPts val="0"/>
              </a:spcAft>
              <a:buClr>
                <a:schemeClr val="dk1"/>
              </a:buClr>
              <a:buSzPts val="800"/>
              <a:buFont typeface="Helvetica Neue Light"/>
              <a:buAutoNum type="arabicPeriod"/>
            </a:pPr>
            <a:r>
              <a:rPr lang="en" sz="800">
                <a:solidFill>
                  <a:schemeClr val="dk1"/>
                </a:solidFill>
                <a:latin typeface="Helvetica Neue Light"/>
                <a:ea typeface="Helvetica Neue Light"/>
                <a:cs typeface="Helvetica Neue Light"/>
                <a:sym typeface="Helvetica Neue Light"/>
              </a:rPr>
              <a:t>...</a:t>
            </a:r>
            <a:endParaRPr sz="800">
              <a:solidFill>
                <a:schemeClr val="dk1"/>
              </a:solidFill>
              <a:latin typeface="Helvetica Neue Light"/>
              <a:ea typeface="Helvetica Neue Light"/>
              <a:cs typeface="Helvetica Neue Light"/>
              <a:sym typeface="Helvetica Neue Light"/>
            </a:endParaRPr>
          </a:p>
          <a:p>
            <a:pPr indent="-279400" lvl="0" marL="457200" rtl="0" algn="l">
              <a:lnSpc>
                <a:spcPct val="115000"/>
              </a:lnSpc>
              <a:spcBef>
                <a:spcPts val="0"/>
              </a:spcBef>
              <a:spcAft>
                <a:spcPts val="0"/>
              </a:spcAft>
              <a:buClr>
                <a:schemeClr val="dk1"/>
              </a:buClr>
              <a:buSzPts val="800"/>
              <a:buFont typeface="Helvetica Neue Light"/>
              <a:buAutoNum type="arabicPeriod"/>
            </a:pPr>
            <a:r>
              <a:rPr lang="en" sz="800">
                <a:solidFill>
                  <a:schemeClr val="dk1"/>
                </a:solidFill>
                <a:latin typeface="Helvetica Neue Light"/>
                <a:ea typeface="Helvetica Neue Light"/>
                <a:cs typeface="Helvetica Neue Light"/>
                <a:sym typeface="Helvetica Neue Light"/>
              </a:rPr>
              <a:t> </a:t>
            </a:r>
            <a:endParaRPr sz="800">
              <a:solidFill>
                <a:schemeClr val="dk1"/>
              </a:solidFill>
              <a:latin typeface="Helvetica Neue Light"/>
              <a:ea typeface="Helvetica Neue Light"/>
              <a:cs typeface="Helvetica Neue Light"/>
              <a:sym typeface="Helvetica Neue Light"/>
            </a:endParaRPr>
          </a:p>
          <a:p>
            <a:pPr indent="-279400" lvl="0" marL="457200" rtl="0" algn="l">
              <a:lnSpc>
                <a:spcPct val="115000"/>
              </a:lnSpc>
              <a:spcBef>
                <a:spcPts val="0"/>
              </a:spcBef>
              <a:spcAft>
                <a:spcPts val="0"/>
              </a:spcAft>
              <a:buClr>
                <a:schemeClr val="dk1"/>
              </a:buClr>
              <a:buSzPts val="800"/>
              <a:buFont typeface="Helvetica Neue Light"/>
              <a:buAutoNum type="arabicPeriod"/>
            </a:pPr>
            <a:r>
              <a:rPr lang="en" sz="800">
                <a:solidFill>
                  <a:schemeClr val="dk1"/>
                </a:solidFill>
                <a:latin typeface="Helvetica Neue Light"/>
                <a:ea typeface="Helvetica Neue Light"/>
                <a:cs typeface="Helvetica Neue Light"/>
                <a:sym typeface="Helvetica Neue Light"/>
              </a:rPr>
              <a:t> </a:t>
            </a:r>
            <a:endParaRPr sz="800">
              <a:solidFill>
                <a:schemeClr val="dk1"/>
              </a:solidFill>
              <a:latin typeface="Helvetica Neue Light"/>
              <a:ea typeface="Helvetica Neue Light"/>
              <a:cs typeface="Helvetica Neue Light"/>
              <a:sym typeface="Helvetica Neue Light"/>
            </a:endParaRPr>
          </a:p>
          <a:p>
            <a:pPr indent="-279400" lvl="0" marL="457200" rtl="0" algn="l">
              <a:lnSpc>
                <a:spcPct val="115000"/>
              </a:lnSpc>
              <a:spcBef>
                <a:spcPts val="0"/>
              </a:spcBef>
              <a:spcAft>
                <a:spcPts val="0"/>
              </a:spcAft>
              <a:buClr>
                <a:schemeClr val="dk1"/>
              </a:buClr>
              <a:buSzPts val="800"/>
              <a:buFont typeface="Helvetica Neue Light"/>
              <a:buAutoNum type="arabicPeriod"/>
            </a:pPr>
            <a:r>
              <a:rPr lang="en" sz="800">
                <a:solidFill>
                  <a:schemeClr val="dk1"/>
                </a:solidFill>
                <a:latin typeface="Helvetica Neue Light"/>
                <a:ea typeface="Helvetica Neue Light"/>
                <a:cs typeface="Helvetica Neue Light"/>
                <a:sym typeface="Helvetica Neue Light"/>
              </a:rPr>
              <a:t> </a:t>
            </a:r>
            <a:endParaRPr sz="800">
              <a:solidFill>
                <a:schemeClr val="dk1"/>
              </a:solidFill>
              <a:latin typeface="Helvetica Neue Light"/>
              <a:ea typeface="Helvetica Neue Light"/>
              <a:cs typeface="Helvetica Neue Light"/>
              <a:sym typeface="Helvetica Neue Light"/>
            </a:endParaRPr>
          </a:p>
          <a:p>
            <a:pPr indent="-279400" lvl="0" marL="457200" rtl="0" algn="l">
              <a:lnSpc>
                <a:spcPct val="115000"/>
              </a:lnSpc>
              <a:spcBef>
                <a:spcPts val="0"/>
              </a:spcBef>
              <a:spcAft>
                <a:spcPts val="0"/>
              </a:spcAft>
              <a:buClr>
                <a:schemeClr val="dk1"/>
              </a:buClr>
              <a:buSzPts val="800"/>
              <a:buFont typeface="Helvetica Neue Light"/>
              <a:buAutoNum type="arabicPeriod"/>
            </a:pPr>
            <a:r>
              <a:rPr lang="en" sz="800">
                <a:solidFill>
                  <a:schemeClr val="dk1"/>
                </a:solidFill>
                <a:latin typeface="Helvetica Neue Light"/>
                <a:ea typeface="Helvetica Neue Light"/>
                <a:cs typeface="Helvetica Neue Light"/>
                <a:sym typeface="Helvetica Neue Light"/>
              </a:rPr>
              <a:t> </a:t>
            </a:r>
            <a:endParaRPr sz="800">
              <a:solidFill>
                <a:schemeClr val="dk1"/>
              </a:solidFill>
              <a:latin typeface="Helvetica Neue Light"/>
              <a:ea typeface="Helvetica Neue Light"/>
              <a:cs typeface="Helvetica Neue Light"/>
              <a:sym typeface="Helvetica Neue Light"/>
            </a:endParaRPr>
          </a:p>
          <a:p>
            <a:pPr indent="-279400" lvl="0" marL="457200" rtl="0" algn="l">
              <a:lnSpc>
                <a:spcPct val="115000"/>
              </a:lnSpc>
              <a:spcBef>
                <a:spcPts val="0"/>
              </a:spcBef>
              <a:spcAft>
                <a:spcPts val="0"/>
              </a:spcAft>
              <a:buClr>
                <a:schemeClr val="dk1"/>
              </a:buClr>
              <a:buSzPts val="800"/>
              <a:buFont typeface="Helvetica Neue Light"/>
              <a:buAutoNum type="arabicPeriod"/>
            </a:pPr>
            <a:r>
              <a:rPr lang="en" sz="800">
                <a:solidFill>
                  <a:schemeClr val="dk1"/>
                </a:solidFill>
                <a:latin typeface="Helvetica Neue Light"/>
                <a:ea typeface="Helvetica Neue Light"/>
                <a:cs typeface="Helvetica Neue Light"/>
                <a:sym typeface="Helvetica Neue Light"/>
              </a:rPr>
              <a:t> </a:t>
            </a:r>
            <a:endParaRPr sz="800">
              <a:solidFill>
                <a:schemeClr val="dk1"/>
              </a:solidFill>
              <a:latin typeface="Helvetica Neue Light"/>
              <a:ea typeface="Helvetica Neue Light"/>
              <a:cs typeface="Helvetica Neue Light"/>
              <a:sym typeface="Helvetica Neue Light"/>
            </a:endParaRPr>
          </a:p>
          <a:p>
            <a:pPr indent="-279400" lvl="0" marL="457200" rtl="0" algn="l">
              <a:lnSpc>
                <a:spcPct val="115000"/>
              </a:lnSpc>
              <a:spcBef>
                <a:spcPts val="0"/>
              </a:spcBef>
              <a:spcAft>
                <a:spcPts val="0"/>
              </a:spcAft>
              <a:buClr>
                <a:schemeClr val="dk1"/>
              </a:buClr>
              <a:buSzPts val="800"/>
              <a:buFont typeface="Helvetica Neue Light"/>
              <a:buAutoNum type="arabicPeriod"/>
            </a:pPr>
            <a:r>
              <a:rPr lang="en" sz="800">
                <a:solidFill>
                  <a:schemeClr val="dk1"/>
                </a:solidFill>
                <a:latin typeface="Helvetica Neue Light"/>
                <a:ea typeface="Helvetica Neue Light"/>
                <a:cs typeface="Helvetica Neue Light"/>
                <a:sym typeface="Helvetica Neue Light"/>
              </a:rPr>
              <a:t> </a:t>
            </a:r>
            <a:endParaRPr sz="800">
              <a:solidFill>
                <a:schemeClr val="dk1"/>
              </a:solidFill>
              <a:latin typeface="Helvetica Neue Light"/>
              <a:ea typeface="Helvetica Neue Light"/>
              <a:cs typeface="Helvetica Neue Light"/>
              <a:sym typeface="Helvetica Neue Light"/>
            </a:endParaRPr>
          </a:p>
          <a:p>
            <a:pPr indent="0" lvl="0" marL="0" rtl="0" algn="l">
              <a:lnSpc>
                <a:spcPct val="115000"/>
              </a:lnSpc>
              <a:spcBef>
                <a:spcPts val="1200"/>
              </a:spcBef>
              <a:spcAft>
                <a:spcPts val="1200"/>
              </a:spcAft>
              <a:buNone/>
            </a:pPr>
            <a:r>
              <a:t/>
            </a:r>
            <a:endParaRPr b="1" sz="800">
              <a:solidFill>
                <a:schemeClr val="dk1"/>
              </a:solidFill>
              <a:latin typeface="Helvetica Neue"/>
              <a:ea typeface="Helvetica Neue"/>
              <a:cs typeface="Helvetica Neue"/>
              <a:sym typeface="Helvetica Neue"/>
            </a:endParaRPr>
          </a:p>
        </p:txBody>
      </p:sp>
      <p:sp>
        <p:nvSpPr>
          <p:cNvPr id="172" name="Google Shape;172;p28"/>
          <p:cNvSpPr txBox="1"/>
          <p:nvPr/>
        </p:nvSpPr>
        <p:spPr>
          <a:xfrm>
            <a:off x="311700" y="2740075"/>
            <a:ext cx="2743200" cy="1811700"/>
          </a:xfrm>
          <a:prstGeom prst="rect">
            <a:avLst/>
          </a:prstGeom>
          <a:solidFill>
            <a:srgbClr val="CCCCCC">
              <a:alpha val="18540"/>
            </a:srgbClr>
          </a:solid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1200"/>
              </a:spcAft>
              <a:buNone/>
            </a:pPr>
            <a:r>
              <a:rPr b="1" lang="en" sz="800">
                <a:solidFill>
                  <a:schemeClr val="dk1"/>
                </a:solidFill>
                <a:latin typeface="Helvetica Neue"/>
                <a:ea typeface="Helvetica Neue"/>
                <a:cs typeface="Helvetica Neue"/>
                <a:sym typeface="Helvetica Neue"/>
              </a:rPr>
              <a:t>How does this tactic relate to previous tactics?</a:t>
            </a:r>
            <a:br>
              <a:rPr lang="en" sz="800">
                <a:solidFill>
                  <a:schemeClr val="dk1"/>
                </a:solidFill>
                <a:latin typeface="Helvetica Neue Light"/>
                <a:ea typeface="Helvetica Neue Light"/>
                <a:cs typeface="Helvetica Neue Light"/>
                <a:sym typeface="Helvetica Neue Light"/>
              </a:rPr>
            </a:br>
            <a:r>
              <a:rPr lang="en" sz="800">
                <a:solidFill>
                  <a:schemeClr val="dk1"/>
                </a:solidFill>
                <a:latin typeface="Helvetica Neue Light"/>
                <a:ea typeface="Helvetica Neue Light"/>
                <a:cs typeface="Helvetica Neue Light"/>
                <a:sym typeface="Helvetica Neue Light"/>
              </a:rPr>
              <a:t>[Your Response Here]</a:t>
            </a:r>
            <a:endParaRPr sz="800">
              <a:solidFill>
                <a:schemeClr val="dk1"/>
              </a:solidFill>
              <a:latin typeface="Helvetica Neue Light"/>
              <a:ea typeface="Helvetica Neue Light"/>
              <a:cs typeface="Helvetica Neue Light"/>
              <a:sym typeface="Helvetica Neue Light"/>
            </a:endParaRPr>
          </a:p>
        </p:txBody>
      </p:sp>
      <p:sp>
        <p:nvSpPr>
          <p:cNvPr id="173" name="Google Shape;173;p28"/>
          <p:cNvSpPr txBox="1"/>
          <p:nvPr/>
        </p:nvSpPr>
        <p:spPr>
          <a:xfrm>
            <a:off x="6085950" y="3648725"/>
            <a:ext cx="2743200" cy="903000"/>
          </a:xfrm>
          <a:prstGeom prst="rect">
            <a:avLst/>
          </a:prstGeom>
          <a:solidFill>
            <a:srgbClr val="CCCCCC">
              <a:alpha val="18540"/>
            </a:srgbClr>
          </a:solid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1200"/>
              </a:spcAft>
              <a:buNone/>
            </a:pPr>
            <a:r>
              <a:rPr b="1" lang="en" sz="800">
                <a:solidFill>
                  <a:schemeClr val="dk1"/>
                </a:solidFill>
                <a:latin typeface="Helvetica Neue"/>
                <a:ea typeface="Helvetica Neue"/>
                <a:cs typeface="Helvetica Neue"/>
                <a:sym typeface="Helvetica Neue"/>
              </a:rPr>
              <a:t>How can you leverage this tactic in the future?</a:t>
            </a:r>
            <a:br>
              <a:rPr lang="en" sz="800">
                <a:solidFill>
                  <a:schemeClr val="dk1"/>
                </a:solidFill>
                <a:latin typeface="Helvetica Neue Light"/>
                <a:ea typeface="Helvetica Neue Light"/>
                <a:cs typeface="Helvetica Neue Light"/>
                <a:sym typeface="Helvetica Neue Light"/>
              </a:rPr>
            </a:br>
            <a:r>
              <a:rPr lang="en" sz="800">
                <a:solidFill>
                  <a:schemeClr val="dk1"/>
                </a:solidFill>
                <a:latin typeface="Helvetica Neue Light"/>
                <a:ea typeface="Helvetica Neue Light"/>
                <a:cs typeface="Helvetica Neue Light"/>
                <a:sym typeface="Helvetica Neue Light"/>
              </a:rPr>
              <a:t>[Your Response Here]</a:t>
            </a:r>
            <a:endParaRPr sz="800">
              <a:solidFill>
                <a:schemeClr val="dk1"/>
              </a:solidFill>
              <a:latin typeface="Helvetica Neue Light"/>
              <a:ea typeface="Helvetica Neue Light"/>
              <a:cs typeface="Helvetica Neue Light"/>
              <a:sym typeface="Helvetica Neue Light"/>
            </a:endParaRPr>
          </a:p>
        </p:txBody>
      </p:sp>
      <p:sp>
        <p:nvSpPr>
          <p:cNvPr id="174" name="Google Shape;174;p28"/>
          <p:cNvSpPr txBox="1"/>
          <p:nvPr/>
        </p:nvSpPr>
        <p:spPr>
          <a:xfrm>
            <a:off x="311700" y="1152475"/>
            <a:ext cx="2743200" cy="1453800"/>
          </a:xfrm>
          <a:prstGeom prst="rect">
            <a:avLst/>
          </a:prstGeom>
          <a:solidFill>
            <a:srgbClr val="CCCCCC">
              <a:alpha val="18540"/>
            </a:srgbClr>
          </a:solid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1200"/>
              </a:spcAft>
              <a:buNone/>
            </a:pPr>
            <a:r>
              <a:rPr b="1" lang="en" sz="800">
                <a:solidFill>
                  <a:schemeClr val="dk1"/>
                </a:solidFill>
                <a:latin typeface="Helvetica Neue"/>
                <a:ea typeface="Helvetica Neue"/>
                <a:cs typeface="Helvetica Neue"/>
                <a:sym typeface="Helvetica Neue"/>
              </a:rPr>
              <a:t>How does this tactic relate to your business?</a:t>
            </a:r>
            <a:br>
              <a:rPr lang="en" sz="800">
                <a:solidFill>
                  <a:schemeClr val="dk1"/>
                </a:solidFill>
                <a:latin typeface="Helvetica Neue Light"/>
                <a:ea typeface="Helvetica Neue Light"/>
                <a:cs typeface="Helvetica Neue Light"/>
                <a:sym typeface="Helvetica Neue Light"/>
              </a:rPr>
            </a:br>
            <a:r>
              <a:rPr lang="en" sz="800">
                <a:solidFill>
                  <a:schemeClr val="dk1"/>
                </a:solidFill>
                <a:latin typeface="Helvetica Neue Light"/>
                <a:ea typeface="Helvetica Neue Light"/>
                <a:cs typeface="Helvetica Neue Light"/>
                <a:sym typeface="Helvetica Neue Light"/>
              </a:rPr>
              <a:t>[Your Response Here]</a:t>
            </a:r>
            <a:endParaRPr sz="800">
              <a:solidFill>
                <a:schemeClr val="dk1"/>
              </a:solidFill>
              <a:latin typeface="Helvetica Neue Light"/>
              <a:ea typeface="Helvetica Neue Light"/>
              <a:cs typeface="Helvetica Neue Light"/>
              <a:sym typeface="Helvetica Neue Light"/>
            </a:endParaRPr>
          </a:p>
        </p:txBody>
      </p:sp>
      <p:sp>
        <p:nvSpPr>
          <p:cNvPr id="175" name="Google Shape;175;p28"/>
          <p:cNvSpPr txBox="1"/>
          <p:nvPr/>
        </p:nvSpPr>
        <p:spPr>
          <a:xfrm>
            <a:off x="3198825" y="3648825"/>
            <a:ext cx="2743200" cy="903000"/>
          </a:xfrm>
          <a:prstGeom prst="rect">
            <a:avLst/>
          </a:prstGeom>
          <a:solidFill>
            <a:srgbClr val="CCCCCC">
              <a:alpha val="18540"/>
            </a:srgbClr>
          </a:solid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Clr>
                <a:schemeClr val="dk1"/>
              </a:buClr>
              <a:buSzPts val="1100"/>
              <a:buFont typeface="Arial"/>
              <a:buNone/>
            </a:pPr>
            <a:r>
              <a:rPr b="1" lang="en" sz="800">
                <a:solidFill>
                  <a:schemeClr val="dk1"/>
                </a:solidFill>
                <a:latin typeface="Helvetica Neue"/>
                <a:ea typeface="Helvetica Neue"/>
                <a:cs typeface="Helvetica Neue"/>
                <a:sym typeface="Helvetica Neue"/>
              </a:rPr>
              <a:t>How can this tactic advance your business?</a:t>
            </a:r>
            <a:br>
              <a:rPr lang="en" sz="800">
                <a:solidFill>
                  <a:schemeClr val="dk1"/>
                </a:solidFill>
                <a:latin typeface="Helvetica Neue Light"/>
                <a:ea typeface="Helvetica Neue Light"/>
                <a:cs typeface="Helvetica Neue Light"/>
                <a:sym typeface="Helvetica Neue Light"/>
              </a:rPr>
            </a:br>
            <a:r>
              <a:rPr lang="en" sz="800">
                <a:solidFill>
                  <a:schemeClr val="dk1"/>
                </a:solidFill>
                <a:latin typeface="Helvetica Neue Light"/>
                <a:ea typeface="Helvetica Neue Light"/>
                <a:cs typeface="Helvetica Neue Light"/>
                <a:sym typeface="Helvetica Neue Light"/>
              </a:rPr>
              <a:t>[Your Response Here]</a:t>
            </a:r>
            <a:endParaRPr sz="800">
              <a:solidFill>
                <a:schemeClr val="dk1"/>
              </a:solidFill>
              <a:latin typeface="Helvetica Neue Light"/>
              <a:ea typeface="Helvetica Neue Light"/>
              <a:cs typeface="Helvetica Neue Light"/>
              <a:sym typeface="Helvetica Neue Light"/>
            </a:endParaRPr>
          </a:p>
          <a:p>
            <a:pPr indent="0" lvl="0" marL="0" rtl="0" algn="l">
              <a:lnSpc>
                <a:spcPct val="115000"/>
              </a:lnSpc>
              <a:spcBef>
                <a:spcPts val="1200"/>
              </a:spcBef>
              <a:spcAft>
                <a:spcPts val="1200"/>
              </a:spcAft>
              <a:buNone/>
            </a:pPr>
            <a:r>
              <a:t/>
            </a:r>
            <a:endParaRPr b="1" sz="800">
              <a:solidFill>
                <a:schemeClr val="dk1"/>
              </a:solidFill>
              <a:latin typeface="Helvetica Neue"/>
              <a:ea typeface="Helvetica Neue"/>
              <a:cs typeface="Helvetica Neue"/>
              <a:sym typeface="Helvetica Neue"/>
            </a:endParaRPr>
          </a:p>
        </p:txBody>
      </p:sp>
      <p:pic>
        <p:nvPicPr>
          <p:cNvPr id="176" name="Google Shape;176;p28"/>
          <p:cNvPicPr preferRelativeResize="0"/>
          <p:nvPr/>
        </p:nvPicPr>
        <p:blipFill>
          <a:blip r:embed="rId3">
            <a:alphaModFix/>
          </a:blip>
          <a:stretch>
            <a:fillRect/>
          </a:stretch>
        </p:blipFill>
        <p:spPr>
          <a:xfrm>
            <a:off x="6340500" y="534575"/>
            <a:ext cx="2370908" cy="3936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0" name="Shape 180"/>
        <p:cNvGrpSpPr/>
        <p:nvPr/>
      </p:nvGrpSpPr>
      <p:grpSpPr>
        <a:xfrm>
          <a:off x="0" y="0"/>
          <a:ext cx="0" cy="0"/>
          <a:chOff x="0" y="0"/>
          <a:chExt cx="0" cy="0"/>
        </a:xfrm>
      </p:grpSpPr>
      <p:sp>
        <p:nvSpPr>
          <p:cNvPr id="181" name="Google Shape;181;p29"/>
          <p:cNvSpPr txBox="1"/>
          <p:nvPr>
            <p:ph type="title"/>
          </p:nvPr>
        </p:nvSpPr>
        <p:spPr>
          <a:xfrm>
            <a:off x="311700" y="445025"/>
            <a:ext cx="8520600" cy="572700"/>
          </a:xfrm>
          <a:prstGeom prst="rect">
            <a:avLst/>
          </a:prstGeom>
        </p:spPr>
        <p:txBody>
          <a:bodyPr anchorCtr="0" anchor="ctr" bIns="91425" lIns="91425" spcFirstLastPara="1" rIns="91425" wrap="square" tIns="91425">
            <a:normAutofit fontScale="90000"/>
          </a:bodyPr>
          <a:lstStyle/>
          <a:p>
            <a:pPr indent="0" lvl="0" marL="0" rtl="0" algn="l">
              <a:spcBef>
                <a:spcPts val="0"/>
              </a:spcBef>
              <a:spcAft>
                <a:spcPts val="0"/>
              </a:spcAft>
              <a:buClr>
                <a:schemeClr val="dk1"/>
              </a:buClr>
              <a:buSzPct val="84615"/>
              <a:buFont typeface="Arial"/>
              <a:buNone/>
            </a:pPr>
            <a:r>
              <a:rPr lang="en" sz="1300"/>
              <a:t>Market Research</a:t>
            </a:r>
            <a:br>
              <a:rPr lang="en" sz="1300"/>
            </a:br>
            <a:r>
              <a:rPr b="0" lang="en" sz="1300">
                <a:highlight>
                  <a:srgbClr val="FFFF00"/>
                </a:highlight>
              </a:rPr>
              <a:t>[Enter Team Name Here]</a:t>
            </a:r>
            <a:endParaRPr sz="1300"/>
          </a:p>
          <a:p>
            <a:pPr indent="0" lvl="0" marL="0" rtl="0" algn="l">
              <a:spcBef>
                <a:spcPts val="0"/>
              </a:spcBef>
              <a:spcAft>
                <a:spcPts val="0"/>
              </a:spcAft>
              <a:buSzPct val="44594"/>
              <a:buNone/>
            </a:pPr>
            <a:r>
              <a:rPr lang="en" sz="2466"/>
              <a:t>Venture Updates</a:t>
            </a:r>
            <a:endParaRPr sz="1920"/>
          </a:p>
        </p:txBody>
      </p:sp>
      <p:sp>
        <p:nvSpPr>
          <p:cNvPr id="182" name="Google Shape;182;p29"/>
          <p:cNvSpPr txBox="1"/>
          <p:nvPr>
            <p:ph idx="12" type="sldNum"/>
          </p:nvPr>
        </p:nvSpPr>
        <p:spPr>
          <a:xfrm>
            <a:off x="7329458" y="4663217"/>
            <a:ext cx="548700" cy="393600"/>
          </a:xfrm>
          <a:prstGeom prst="rect">
            <a:avLst/>
          </a:prstGeom>
          <a:noFill/>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
        <p:nvSpPr>
          <p:cNvPr id="183" name="Google Shape;183;p29"/>
          <p:cNvSpPr txBox="1"/>
          <p:nvPr/>
        </p:nvSpPr>
        <p:spPr>
          <a:xfrm>
            <a:off x="311700" y="1152475"/>
            <a:ext cx="8552100" cy="3280800"/>
          </a:xfrm>
          <a:prstGeom prst="rect">
            <a:avLst/>
          </a:prstGeom>
          <a:solidFill>
            <a:srgbClr val="CCCCCC">
              <a:alpha val="18540"/>
            </a:srgbClr>
          </a:solidFill>
          <a:ln>
            <a:noFill/>
          </a:ln>
        </p:spPr>
        <p:txBody>
          <a:bodyPr anchorCtr="0" anchor="ctr" bIns="91425" lIns="91425" spcFirstLastPara="1" rIns="91425" wrap="square" tIns="91425">
            <a:normAutofit/>
          </a:bodyPr>
          <a:lstStyle/>
          <a:p>
            <a:pPr indent="0" lvl="0" marL="0" rtl="0" algn="ctr">
              <a:lnSpc>
                <a:spcPct val="115000"/>
              </a:lnSpc>
              <a:spcBef>
                <a:spcPts val="0"/>
              </a:spcBef>
              <a:spcAft>
                <a:spcPts val="0"/>
              </a:spcAft>
              <a:buNone/>
            </a:pPr>
            <a:r>
              <a:rPr b="1" lang="en">
                <a:solidFill>
                  <a:schemeClr val="dk2"/>
                </a:solidFill>
                <a:latin typeface="Helvetica Neue"/>
                <a:ea typeface="Helvetica Neue"/>
                <a:cs typeface="Helvetica Neue"/>
                <a:sym typeface="Helvetica Neue"/>
              </a:rPr>
              <a:t>Include a few slides that cover updates on progress for your venture.</a:t>
            </a:r>
            <a:endParaRPr b="1">
              <a:solidFill>
                <a:schemeClr val="dk2"/>
              </a:solidFill>
              <a:latin typeface="Helvetica Neue"/>
              <a:ea typeface="Helvetica Neue"/>
              <a:cs typeface="Helvetica Neue"/>
              <a:sym typeface="Helvetica Neue"/>
            </a:endParaRPr>
          </a:p>
          <a:p>
            <a:pPr indent="0" lvl="0" marL="0" rtl="0" algn="ctr">
              <a:lnSpc>
                <a:spcPct val="115000"/>
              </a:lnSpc>
              <a:spcBef>
                <a:spcPts val="1200"/>
              </a:spcBef>
              <a:spcAft>
                <a:spcPts val="0"/>
              </a:spcAft>
              <a:buNone/>
            </a:pPr>
            <a:r>
              <a:rPr lang="en">
                <a:solidFill>
                  <a:schemeClr val="dk2"/>
                </a:solidFill>
                <a:latin typeface="Helvetica Neue Light"/>
                <a:ea typeface="Helvetica Neue Light"/>
                <a:cs typeface="Helvetica Neue Light"/>
                <a:sym typeface="Helvetica Neue Light"/>
              </a:rPr>
              <a:t>These updates can be related to any aspect of how you are developing your venture</a:t>
            </a:r>
            <a:br>
              <a:rPr lang="en">
                <a:solidFill>
                  <a:schemeClr val="dk2"/>
                </a:solidFill>
                <a:latin typeface="Helvetica Neue Light"/>
                <a:ea typeface="Helvetica Neue Light"/>
                <a:cs typeface="Helvetica Neue Light"/>
                <a:sym typeface="Helvetica Neue Light"/>
              </a:rPr>
            </a:br>
            <a:r>
              <a:rPr lang="en">
                <a:solidFill>
                  <a:schemeClr val="dk2"/>
                </a:solidFill>
                <a:latin typeface="Helvetica Neue Light"/>
                <a:ea typeface="Helvetica Neue Light"/>
                <a:cs typeface="Helvetica Neue Light"/>
                <a:sym typeface="Helvetica Neue Light"/>
              </a:rPr>
              <a:t>and do not necessarily need to be related to the week’s tactic.</a:t>
            </a:r>
            <a:endParaRPr>
              <a:solidFill>
                <a:schemeClr val="dk2"/>
              </a:solidFill>
              <a:latin typeface="Helvetica Neue Light"/>
              <a:ea typeface="Helvetica Neue Light"/>
              <a:cs typeface="Helvetica Neue Light"/>
              <a:sym typeface="Helvetica Neue Light"/>
            </a:endParaRPr>
          </a:p>
          <a:p>
            <a:pPr indent="0" lvl="0" marL="0" rtl="0" algn="ctr">
              <a:lnSpc>
                <a:spcPct val="115000"/>
              </a:lnSpc>
              <a:spcBef>
                <a:spcPts val="1200"/>
              </a:spcBef>
              <a:spcAft>
                <a:spcPts val="1200"/>
              </a:spcAft>
              <a:buNone/>
            </a:pPr>
            <a:r>
              <a:rPr i="1" lang="en">
                <a:solidFill>
                  <a:schemeClr val="dk2"/>
                </a:solidFill>
                <a:latin typeface="Helvetica Neue Light"/>
                <a:ea typeface="Helvetica Neue Light"/>
                <a:cs typeface="Helvetica Neue Light"/>
                <a:sym typeface="Helvetica Neue Light"/>
              </a:rPr>
              <a:t>Please duplicate this slide for each of your venture updates.</a:t>
            </a:r>
            <a:endParaRPr i="1">
              <a:solidFill>
                <a:schemeClr val="dk2"/>
              </a:solidFill>
              <a:latin typeface="Helvetica Neue Light"/>
              <a:ea typeface="Helvetica Neue Light"/>
              <a:cs typeface="Helvetica Neue Light"/>
              <a:sym typeface="Helvetica Neue Light"/>
            </a:endParaRPr>
          </a:p>
        </p:txBody>
      </p:sp>
      <p:pic>
        <p:nvPicPr>
          <p:cNvPr id="184" name="Google Shape;184;p29"/>
          <p:cNvPicPr preferRelativeResize="0"/>
          <p:nvPr/>
        </p:nvPicPr>
        <p:blipFill>
          <a:blip r:embed="rId3">
            <a:alphaModFix/>
          </a:blip>
          <a:stretch>
            <a:fillRect/>
          </a:stretch>
        </p:blipFill>
        <p:spPr>
          <a:xfrm>
            <a:off x="6340500" y="534575"/>
            <a:ext cx="2370908" cy="3936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 name="Shape 87"/>
        <p:cNvGrpSpPr/>
        <p:nvPr/>
      </p:nvGrpSpPr>
      <p:grpSpPr>
        <a:xfrm>
          <a:off x="0" y="0"/>
          <a:ext cx="0" cy="0"/>
          <a:chOff x="0" y="0"/>
          <a:chExt cx="0" cy="0"/>
        </a:xfrm>
      </p:grpSpPr>
      <p:sp>
        <p:nvSpPr>
          <p:cNvPr id="88" name="Google Shape;88;p18"/>
          <p:cNvSpPr txBox="1"/>
          <p:nvPr>
            <p:ph type="ctrTitle"/>
          </p:nvPr>
        </p:nvSpPr>
        <p:spPr>
          <a:xfrm>
            <a:off x="311700" y="818725"/>
            <a:ext cx="8520600" cy="20154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en"/>
              <a:t>Tactical Playbook</a:t>
            </a:r>
            <a:endParaRPr/>
          </a:p>
        </p:txBody>
      </p:sp>
      <p:sp>
        <p:nvSpPr>
          <p:cNvPr id="89" name="Google Shape;89;p18"/>
          <p:cNvSpPr txBox="1"/>
          <p:nvPr>
            <p:ph idx="1" type="subTitle"/>
          </p:nvPr>
        </p:nvSpPr>
        <p:spPr>
          <a:xfrm>
            <a:off x="311700" y="2834125"/>
            <a:ext cx="8520600" cy="6255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a:t>Market Research</a:t>
            </a:r>
            <a:endParaRPr/>
          </a:p>
        </p:txBody>
      </p:sp>
      <p:sp>
        <p:nvSpPr>
          <p:cNvPr id="90" name="Google Shape;90;p18"/>
          <p:cNvSpPr txBox="1"/>
          <p:nvPr/>
        </p:nvSpPr>
        <p:spPr>
          <a:xfrm>
            <a:off x="3158550" y="3459525"/>
            <a:ext cx="2826900" cy="400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t/>
            </a:r>
            <a:endParaRPr>
              <a:solidFill>
                <a:schemeClr val="accent1"/>
              </a:solidFill>
              <a:latin typeface="Helvetica Neue Light"/>
              <a:ea typeface="Helvetica Neue Light"/>
              <a:cs typeface="Helvetica Neue Light"/>
              <a:sym typeface="Helvetica Neue Light"/>
            </a:endParaRPr>
          </a:p>
        </p:txBody>
      </p:sp>
      <p:sp>
        <p:nvSpPr>
          <p:cNvPr id="91" name="Google Shape;91;p18"/>
          <p:cNvSpPr txBox="1"/>
          <p:nvPr/>
        </p:nvSpPr>
        <p:spPr>
          <a:xfrm>
            <a:off x="1475250" y="3631125"/>
            <a:ext cx="6193500" cy="792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accent1"/>
                </a:solidFill>
                <a:highlight>
                  <a:srgbClr val="FFFF00"/>
                </a:highlight>
                <a:latin typeface="Helvetica Neue"/>
                <a:ea typeface="Helvetica Neue"/>
                <a:cs typeface="Helvetica Neue"/>
                <a:sym typeface="Helvetica Neue"/>
              </a:rPr>
              <a:t>[Your Team Name Here]</a:t>
            </a:r>
            <a:endParaRPr b="1">
              <a:solidFill>
                <a:schemeClr val="accent1"/>
              </a:solidFill>
              <a:highlight>
                <a:srgbClr val="FFFF00"/>
              </a:highlight>
              <a:latin typeface="Helvetica Neue"/>
              <a:ea typeface="Helvetica Neue"/>
              <a:cs typeface="Helvetica Neue"/>
              <a:sym typeface="Helvetica Neue"/>
            </a:endParaRPr>
          </a:p>
          <a:p>
            <a:pPr indent="0" lvl="0" marL="0" rtl="0" algn="ctr">
              <a:spcBef>
                <a:spcPts val="0"/>
              </a:spcBef>
              <a:spcAft>
                <a:spcPts val="0"/>
              </a:spcAft>
              <a:buNone/>
            </a:pPr>
            <a:r>
              <a:rPr lang="en">
                <a:solidFill>
                  <a:schemeClr val="accent1"/>
                </a:solidFill>
                <a:highlight>
                  <a:srgbClr val="FFFF00"/>
                </a:highlight>
                <a:latin typeface="Helvetica Neue Light"/>
                <a:ea typeface="Helvetica Neue Light"/>
                <a:cs typeface="Helvetica Neue Light"/>
                <a:sym typeface="Helvetica Neue Light"/>
              </a:rPr>
              <a:t>[Your Name(s) Here]</a:t>
            </a:r>
            <a:endParaRPr>
              <a:solidFill>
                <a:schemeClr val="accent1"/>
              </a:solidFill>
              <a:highlight>
                <a:srgbClr val="FFFF00"/>
              </a:highlight>
              <a:latin typeface="Helvetica Neue Light"/>
              <a:ea typeface="Helvetica Neue Light"/>
              <a:cs typeface="Helvetica Neue Light"/>
              <a:sym typeface="Helvetica Neue Light"/>
            </a:endParaRPr>
          </a:p>
          <a:p>
            <a:pPr indent="0" lvl="0" marL="0" rtl="0" algn="ctr">
              <a:spcBef>
                <a:spcPts val="0"/>
              </a:spcBef>
              <a:spcAft>
                <a:spcPts val="0"/>
              </a:spcAft>
              <a:buNone/>
            </a:pPr>
            <a:r>
              <a:rPr lang="en">
                <a:highlight>
                  <a:srgbClr val="FFFF00"/>
                </a:highlight>
                <a:latin typeface="Helvetica Neue Light"/>
                <a:ea typeface="Helvetica Neue Light"/>
                <a:cs typeface="Helvetica Neue Light"/>
                <a:sym typeface="Helvetica Neue Light"/>
              </a:rPr>
              <a:t>[Date/Semester Here]</a:t>
            </a:r>
            <a:endParaRPr>
              <a:highlight>
                <a:srgbClr val="FFFF00"/>
              </a:highlight>
              <a:latin typeface="Helvetica Neue Light"/>
              <a:ea typeface="Helvetica Neue Light"/>
              <a:cs typeface="Helvetica Neue Light"/>
              <a:sym typeface="Helvetica Neue Light"/>
            </a:endParaRPr>
          </a:p>
        </p:txBody>
      </p:sp>
      <p:pic>
        <p:nvPicPr>
          <p:cNvPr id="92" name="Google Shape;92;p18"/>
          <p:cNvPicPr preferRelativeResize="0"/>
          <p:nvPr/>
        </p:nvPicPr>
        <p:blipFill>
          <a:blip r:embed="rId3">
            <a:alphaModFix/>
          </a:blip>
          <a:stretch>
            <a:fillRect/>
          </a:stretch>
        </p:blipFill>
        <p:spPr>
          <a:xfrm>
            <a:off x="3429461" y="507575"/>
            <a:ext cx="2285073" cy="1281249"/>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 name="Shape 96"/>
        <p:cNvGrpSpPr/>
        <p:nvPr/>
      </p:nvGrpSpPr>
      <p:grpSpPr>
        <a:xfrm>
          <a:off x="0" y="0"/>
          <a:ext cx="0" cy="0"/>
          <a:chOff x="0" y="0"/>
          <a:chExt cx="0" cy="0"/>
        </a:xfrm>
      </p:grpSpPr>
      <p:sp>
        <p:nvSpPr>
          <p:cNvPr id="97" name="Google Shape;97;p19"/>
          <p:cNvSpPr txBox="1"/>
          <p:nvPr>
            <p:ph type="title"/>
          </p:nvPr>
        </p:nvSpPr>
        <p:spPr>
          <a:xfrm>
            <a:off x="311700" y="445025"/>
            <a:ext cx="8520600" cy="572700"/>
          </a:xfrm>
          <a:prstGeom prst="rect">
            <a:avLst/>
          </a:prstGeom>
        </p:spPr>
        <p:txBody>
          <a:bodyPr anchorCtr="0" anchor="ctr" bIns="91425" lIns="91425" spcFirstLastPara="1" rIns="91425" wrap="square" tIns="91425">
            <a:normAutofit fontScale="90000"/>
          </a:bodyPr>
          <a:lstStyle/>
          <a:p>
            <a:pPr indent="0" lvl="0" marL="0" rtl="0" algn="l">
              <a:spcBef>
                <a:spcPts val="0"/>
              </a:spcBef>
              <a:spcAft>
                <a:spcPts val="0"/>
              </a:spcAft>
              <a:buClr>
                <a:schemeClr val="dk1"/>
              </a:buClr>
              <a:buSzPct val="84615"/>
              <a:buFont typeface="Arial"/>
              <a:buNone/>
            </a:pPr>
            <a:r>
              <a:rPr lang="en" sz="1300"/>
              <a:t>Market Research</a:t>
            </a:r>
            <a:br>
              <a:rPr lang="en" sz="1300"/>
            </a:br>
            <a:r>
              <a:rPr b="0" lang="en" sz="1300">
                <a:highlight>
                  <a:srgbClr val="FFFF00"/>
                </a:highlight>
              </a:rPr>
              <a:t>[Enter Team Name Here]</a:t>
            </a:r>
            <a:endParaRPr sz="1300"/>
          </a:p>
          <a:p>
            <a:pPr indent="0" lvl="0" marL="0" rtl="0" algn="l">
              <a:spcBef>
                <a:spcPts val="0"/>
              </a:spcBef>
              <a:spcAft>
                <a:spcPts val="0"/>
              </a:spcAft>
              <a:buSzPct val="44594"/>
              <a:buNone/>
            </a:pPr>
            <a:r>
              <a:rPr lang="en" sz="2466"/>
              <a:t>Venture Intro</a:t>
            </a:r>
            <a:endParaRPr sz="1920"/>
          </a:p>
        </p:txBody>
      </p:sp>
      <p:sp>
        <p:nvSpPr>
          <p:cNvPr id="98" name="Google Shape;98;p19"/>
          <p:cNvSpPr txBox="1"/>
          <p:nvPr>
            <p:ph idx="12" type="sldNum"/>
          </p:nvPr>
        </p:nvSpPr>
        <p:spPr>
          <a:xfrm>
            <a:off x="7329458" y="4663217"/>
            <a:ext cx="548700" cy="393600"/>
          </a:xfrm>
          <a:prstGeom prst="rect">
            <a:avLst/>
          </a:prstGeom>
          <a:noFill/>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
        <p:nvSpPr>
          <p:cNvPr id="99" name="Google Shape;99;p19"/>
          <p:cNvSpPr txBox="1"/>
          <p:nvPr/>
        </p:nvSpPr>
        <p:spPr>
          <a:xfrm>
            <a:off x="311700" y="1152475"/>
            <a:ext cx="8552100" cy="3280800"/>
          </a:xfrm>
          <a:prstGeom prst="rect">
            <a:avLst/>
          </a:prstGeom>
          <a:solidFill>
            <a:srgbClr val="CCCCCC">
              <a:alpha val="18540"/>
            </a:srgbClr>
          </a:solidFill>
          <a:ln>
            <a:noFill/>
          </a:ln>
        </p:spPr>
        <p:txBody>
          <a:bodyPr anchorCtr="0" anchor="ctr" bIns="91425" lIns="91425" spcFirstLastPara="1" rIns="91425" wrap="square" tIns="91425">
            <a:normAutofit/>
          </a:bodyPr>
          <a:lstStyle/>
          <a:p>
            <a:pPr indent="0" lvl="0" marL="0" rtl="0" algn="ctr">
              <a:lnSpc>
                <a:spcPct val="115000"/>
              </a:lnSpc>
              <a:spcBef>
                <a:spcPts val="0"/>
              </a:spcBef>
              <a:spcAft>
                <a:spcPts val="1200"/>
              </a:spcAft>
              <a:buNone/>
            </a:pPr>
            <a:r>
              <a:rPr b="1" lang="en">
                <a:solidFill>
                  <a:srgbClr val="8A8B8C"/>
                </a:solidFill>
                <a:latin typeface="Helvetica Neue"/>
                <a:ea typeface="Helvetica Neue"/>
                <a:cs typeface="Helvetica Neue"/>
                <a:sym typeface="Helvetica Neue"/>
              </a:rPr>
              <a:t>Add your venture intro or elevator pitch here!</a:t>
            </a:r>
            <a:endParaRPr i="1">
              <a:solidFill>
                <a:srgbClr val="8A8B8C"/>
              </a:solidFill>
              <a:latin typeface="Helvetica Neue Light"/>
              <a:ea typeface="Helvetica Neue Light"/>
              <a:cs typeface="Helvetica Neue Light"/>
              <a:sym typeface="Helvetica Neue Light"/>
            </a:endParaRPr>
          </a:p>
        </p:txBody>
      </p:sp>
      <p:pic>
        <p:nvPicPr>
          <p:cNvPr id="100" name="Google Shape;100;p19"/>
          <p:cNvPicPr preferRelativeResize="0"/>
          <p:nvPr/>
        </p:nvPicPr>
        <p:blipFill>
          <a:blip r:embed="rId3">
            <a:alphaModFix/>
          </a:blip>
          <a:stretch>
            <a:fillRect/>
          </a:stretch>
        </p:blipFill>
        <p:spPr>
          <a:xfrm>
            <a:off x="6340500" y="534575"/>
            <a:ext cx="2370908" cy="3936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 name="Shape 104"/>
        <p:cNvGrpSpPr/>
        <p:nvPr/>
      </p:nvGrpSpPr>
      <p:grpSpPr>
        <a:xfrm>
          <a:off x="0" y="0"/>
          <a:ext cx="0" cy="0"/>
          <a:chOff x="0" y="0"/>
          <a:chExt cx="0" cy="0"/>
        </a:xfrm>
      </p:grpSpPr>
      <p:sp>
        <p:nvSpPr>
          <p:cNvPr id="105" name="Google Shape;105;p20"/>
          <p:cNvSpPr txBox="1"/>
          <p:nvPr>
            <p:ph type="title"/>
          </p:nvPr>
        </p:nvSpPr>
        <p:spPr>
          <a:xfrm>
            <a:off x="311700" y="445025"/>
            <a:ext cx="8520600" cy="572700"/>
          </a:xfrm>
          <a:prstGeom prst="rect">
            <a:avLst/>
          </a:prstGeom>
        </p:spPr>
        <p:txBody>
          <a:bodyPr anchorCtr="0" anchor="ctr" bIns="91425" lIns="91425" spcFirstLastPara="1" rIns="91425" wrap="square" tIns="91425">
            <a:normAutofit fontScale="90000"/>
          </a:bodyPr>
          <a:lstStyle/>
          <a:p>
            <a:pPr indent="0" lvl="0" marL="0" rtl="0" algn="l">
              <a:spcBef>
                <a:spcPts val="0"/>
              </a:spcBef>
              <a:spcAft>
                <a:spcPts val="0"/>
              </a:spcAft>
              <a:buClr>
                <a:schemeClr val="dk1"/>
              </a:buClr>
              <a:buSzPct val="84615"/>
              <a:buFont typeface="Arial"/>
              <a:buNone/>
            </a:pPr>
            <a:r>
              <a:rPr lang="en" sz="1300"/>
              <a:t>Market Research</a:t>
            </a:r>
            <a:br>
              <a:rPr lang="en" sz="1300"/>
            </a:br>
            <a:r>
              <a:rPr b="0" lang="en" sz="1300">
                <a:highlight>
                  <a:srgbClr val="FFFF00"/>
                </a:highlight>
              </a:rPr>
              <a:t>[Enter Team Name Here]</a:t>
            </a:r>
            <a:endParaRPr sz="1300"/>
          </a:p>
          <a:p>
            <a:pPr indent="0" lvl="0" marL="0" rtl="0" algn="l">
              <a:spcBef>
                <a:spcPts val="0"/>
              </a:spcBef>
              <a:spcAft>
                <a:spcPts val="0"/>
              </a:spcAft>
              <a:buSzPct val="44594"/>
              <a:buNone/>
            </a:pPr>
            <a:r>
              <a:rPr lang="en" sz="2466"/>
              <a:t>Experiment Outline</a:t>
            </a:r>
            <a:endParaRPr sz="1920"/>
          </a:p>
        </p:txBody>
      </p:sp>
      <p:sp>
        <p:nvSpPr>
          <p:cNvPr id="106" name="Google Shape;106;p20"/>
          <p:cNvSpPr txBox="1"/>
          <p:nvPr>
            <p:ph idx="12" type="sldNum"/>
          </p:nvPr>
        </p:nvSpPr>
        <p:spPr>
          <a:xfrm>
            <a:off x="7329458" y="4663217"/>
            <a:ext cx="548700" cy="393600"/>
          </a:xfrm>
          <a:prstGeom prst="rect">
            <a:avLst/>
          </a:prstGeom>
          <a:noFill/>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
        <p:nvSpPr>
          <p:cNvPr id="107" name="Google Shape;107;p20"/>
          <p:cNvSpPr txBox="1"/>
          <p:nvPr/>
        </p:nvSpPr>
        <p:spPr>
          <a:xfrm>
            <a:off x="311700" y="1152475"/>
            <a:ext cx="8552100" cy="3280800"/>
          </a:xfrm>
          <a:prstGeom prst="rect">
            <a:avLst/>
          </a:prstGeom>
          <a:solidFill>
            <a:srgbClr val="CCCCCC">
              <a:alpha val="18540"/>
            </a:srgbClr>
          </a:solid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None/>
            </a:pPr>
            <a:r>
              <a:rPr b="1" lang="en">
                <a:solidFill>
                  <a:srgbClr val="8A8B8C"/>
                </a:solidFill>
                <a:latin typeface="Helvetica Neue"/>
                <a:ea typeface="Helvetica Neue"/>
                <a:cs typeface="Helvetica Neue"/>
                <a:sym typeface="Helvetica Neue"/>
              </a:rPr>
              <a:t>Part 1: What do you want to get out of this tactic?</a:t>
            </a:r>
            <a:endParaRPr>
              <a:solidFill>
                <a:srgbClr val="8A8B8C"/>
              </a:solidFill>
              <a:latin typeface="Helvetica Neue Light"/>
              <a:ea typeface="Helvetica Neue Light"/>
              <a:cs typeface="Helvetica Neue Light"/>
              <a:sym typeface="Helvetica Neue Light"/>
            </a:endParaRPr>
          </a:p>
          <a:p>
            <a:pPr indent="0" lvl="0" marL="0" rtl="0" algn="l">
              <a:lnSpc>
                <a:spcPct val="115000"/>
              </a:lnSpc>
              <a:spcBef>
                <a:spcPts val="1200"/>
              </a:spcBef>
              <a:spcAft>
                <a:spcPts val="0"/>
              </a:spcAft>
              <a:buNone/>
            </a:pPr>
            <a:r>
              <a:t/>
            </a:r>
            <a:endParaRPr sz="1000">
              <a:solidFill>
                <a:srgbClr val="8A8B8C"/>
              </a:solidFill>
              <a:latin typeface="Helvetica Neue Light"/>
              <a:ea typeface="Helvetica Neue Light"/>
              <a:cs typeface="Helvetica Neue Light"/>
              <a:sym typeface="Helvetica Neue Light"/>
            </a:endParaRPr>
          </a:p>
          <a:p>
            <a:pPr indent="0" lvl="0" marL="0" rtl="0" algn="l">
              <a:lnSpc>
                <a:spcPct val="115000"/>
              </a:lnSpc>
              <a:spcBef>
                <a:spcPts val="1200"/>
              </a:spcBef>
              <a:spcAft>
                <a:spcPts val="0"/>
              </a:spcAft>
              <a:buNone/>
            </a:pPr>
            <a:r>
              <a:t/>
            </a:r>
            <a:endParaRPr sz="1000">
              <a:solidFill>
                <a:srgbClr val="8A8B8C"/>
              </a:solidFill>
              <a:latin typeface="Helvetica Neue Light"/>
              <a:ea typeface="Helvetica Neue Light"/>
              <a:cs typeface="Helvetica Neue Light"/>
              <a:sym typeface="Helvetica Neue Light"/>
            </a:endParaRPr>
          </a:p>
          <a:p>
            <a:pPr indent="0" lvl="0" marL="0" rtl="0" algn="l">
              <a:lnSpc>
                <a:spcPct val="115000"/>
              </a:lnSpc>
              <a:spcBef>
                <a:spcPts val="1200"/>
              </a:spcBef>
              <a:spcAft>
                <a:spcPts val="0"/>
              </a:spcAft>
              <a:buNone/>
            </a:pPr>
            <a:r>
              <a:rPr b="1" lang="en">
                <a:solidFill>
                  <a:schemeClr val="dk2"/>
                </a:solidFill>
                <a:latin typeface="Helvetica Neue"/>
                <a:ea typeface="Helvetica Neue"/>
                <a:cs typeface="Helvetica Neue"/>
                <a:sym typeface="Helvetica Neue"/>
              </a:rPr>
              <a:t>Part 2: What is your hypothesis for this tactic?</a:t>
            </a:r>
            <a:endParaRPr>
              <a:solidFill>
                <a:schemeClr val="dk2"/>
              </a:solidFill>
              <a:latin typeface="Helvetica Neue Light"/>
              <a:ea typeface="Helvetica Neue Light"/>
              <a:cs typeface="Helvetica Neue Light"/>
              <a:sym typeface="Helvetica Neue Light"/>
            </a:endParaRPr>
          </a:p>
          <a:p>
            <a:pPr indent="0" lvl="0" marL="0" rtl="0" algn="l">
              <a:lnSpc>
                <a:spcPct val="115000"/>
              </a:lnSpc>
              <a:spcBef>
                <a:spcPts val="1200"/>
              </a:spcBef>
              <a:spcAft>
                <a:spcPts val="0"/>
              </a:spcAft>
              <a:buNone/>
            </a:pPr>
            <a:r>
              <a:t/>
            </a:r>
            <a:endParaRPr sz="1000">
              <a:solidFill>
                <a:schemeClr val="dk2"/>
              </a:solidFill>
              <a:latin typeface="Helvetica Neue Light"/>
              <a:ea typeface="Helvetica Neue Light"/>
              <a:cs typeface="Helvetica Neue Light"/>
              <a:sym typeface="Helvetica Neue Light"/>
            </a:endParaRPr>
          </a:p>
          <a:p>
            <a:pPr indent="0" lvl="0" marL="0" rtl="0" algn="l">
              <a:lnSpc>
                <a:spcPct val="115000"/>
              </a:lnSpc>
              <a:spcBef>
                <a:spcPts val="1200"/>
              </a:spcBef>
              <a:spcAft>
                <a:spcPts val="0"/>
              </a:spcAft>
              <a:buNone/>
            </a:pPr>
            <a:r>
              <a:t/>
            </a:r>
            <a:endParaRPr sz="1000">
              <a:solidFill>
                <a:schemeClr val="dk2"/>
              </a:solidFill>
              <a:latin typeface="Helvetica Neue Light"/>
              <a:ea typeface="Helvetica Neue Light"/>
              <a:cs typeface="Helvetica Neue Light"/>
              <a:sym typeface="Helvetica Neue Light"/>
            </a:endParaRPr>
          </a:p>
          <a:p>
            <a:pPr indent="0" lvl="0" marL="0" rtl="0" algn="l">
              <a:lnSpc>
                <a:spcPct val="115000"/>
              </a:lnSpc>
              <a:spcBef>
                <a:spcPts val="1200"/>
              </a:spcBef>
              <a:spcAft>
                <a:spcPts val="0"/>
              </a:spcAft>
              <a:buNone/>
            </a:pPr>
            <a:r>
              <a:rPr b="1" lang="en">
                <a:solidFill>
                  <a:schemeClr val="dk2"/>
                </a:solidFill>
                <a:latin typeface="Helvetica Neue"/>
                <a:ea typeface="Helvetica Neue"/>
                <a:cs typeface="Helvetica Neue"/>
                <a:sym typeface="Helvetica Neue"/>
              </a:rPr>
              <a:t>Part 3: What experiment do you want to run for this tactic?</a:t>
            </a:r>
            <a:endParaRPr b="1">
              <a:solidFill>
                <a:schemeClr val="dk2"/>
              </a:solidFill>
              <a:latin typeface="Helvetica Neue"/>
              <a:ea typeface="Helvetica Neue"/>
              <a:cs typeface="Helvetica Neue"/>
              <a:sym typeface="Helvetica Neue"/>
            </a:endParaRPr>
          </a:p>
          <a:p>
            <a:pPr indent="0" lvl="0" marL="0" rtl="0" algn="l">
              <a:lnSpc>
                <a:spcPct val="115000"/>
              </a:lnSpc>
              <a:spcBef>
                <a:spcPts val="1200"/>
              </a:spcBef>
              <a:spcAft>
                <a:spcPts val="0"/>
              </a:spcAft>
              <a:buNone/>
            </a:pPr>
            <a:r>
              <a:t/>
            </a:r>
            <a:endParaRPr b="1" sz="1000">
              <a:solidFill>
                <a:schemeClr val="dk2"/>
              </a:solidFill>
              <a:latin typeface="Helvetica Neue"/>
              <a:ea typeface="Helvetica Neue"/>
              <a:cs typeface="Helvetica Neue"/>
              <a:sym typeface="Helvetica Neue"/>
            </a:endParaRPr>
          </a:p>
          <a:p>
            <a:pPr indent="0" lvl="0" marL="0" rtl="0" algn="l">
              <a:lnSpc>
                <a:spcPct val="115000"/>
              </a:lnSpc>
              <a:spcBef>
                <a:spcPts val="1200"/>
              </a:spcBef>
              <a:spcAft>
                <a:spcPts val="1200"/>
              </a:spcAft>
              <a:buNone/>
            </a:pPr>
            <a:r>
              <a:t/>
            </a:r>
            <a:endParaRPr b="1" sz="1000">
              <a:solidFill>
                <a:schemeClr val="dk2"/>
              </a:solidFill>
              <a:latin typeface="Helvetica Neue"/>
              <a:ea typeface="Helvetica Neue"/>
              <a:cs typeface="Helvetica Neue"/>
              <a:sym typeface="Helvetica Neue"/>
            </a:endParaRPr>
          </a:p>
        </p:txBody>
      </p:sp>
      <p:pic>
        <p:nvPicPr>
          <p:cNvPr id="108" name="Google Shape;108;p20"/>
          <p:cNvPicPr preferRelativeResize="0"/>
          <p:nvPr/>
        </p:nvPicPr>
        <p:blipFill>
          <a:blip r:embed="rId3">
            <a:alphaModFix/>
          </a:blip>
          <a:stretch>
            <a:fillRect/>
          </a:stretch>
        </p:blipFill>
        <p:spPr>
          <a:xfrm>
            <a:off x="6340500" y="534575"/>
            <a:ext cx="2370908" cy="3936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 name="Shape 112"/>
        <p:cNvGrpSpPr/>
        <p:nvPr/>
      </p:nvGrpSpPr>
      <p:grpSpPr>
        <a:xfrm>
          <a:off x="0" y="0"/>
          <a:ext cx="0" cy="0"/>
          <a:chOff x="0" y="0"/>
          <a:chExt cx="0" cy="0"/>
        </a:xfrm>
      </p:grpSpPr>
      <p:sp>
        <p:nvSpPr>
          <p:cNvPr id="113" name="Google Shape;113;p21"/>
          <p:cNvSpPr txBox="1"/>
          <p:nvPr>
            <p:ph type="title"/>
          </p:nvPr>
        </p:nvSpPr>
        <p:spPr>
          <a:xfrm>
            <a:off x="311700" y="445025"/>
            <a:ext cx="8520600" cy="572700"/>
          </a:xfrm>
          <a:prstGeom prst="rect">
            <a:avLst/>
          </a:prstGeom>
        </p:spPr>
        <p:txBody>
          <a:bodyPr anchorCtr="0" anchor="ctr" bIns="91425" lIns="91425" spcFirstLastPara="1" rIns="91425" wrap="square" tIns="91425">
            <a:normAutofit fontScale="90000"/>
          </a:bodyPr>
          <a:lstStyle/>
          <a:p>
            <a:pPr indent="0" lvl="0" marL="0" rtl="0" algn="l">
              <a:spcBef>
                <a:spcPts val="0"/>
              </a:spcBef>
              <a:spcAft>
                <a:spcPts val="0"/>
              </a:spcAft>
              <a:buClr>
                <a:schemeClr val="dk1"/>
              </a:buClr>
              <a:buSzPct val="84615"/>
              <a:buFont typeface="Arial"/>
              <a:buNone/>
            </a:pPr>
            <a:r>
              <a:rPr lang="en" sz="1300"/>
              <a:t>Market Research</a:t>
            </a:r>
            <a:br>
              <a:rPr lang="en" sz="1300"/>
            </a:br>
            <a:r>
              <a:rPr b="0" lang="en" sz="1300">
                <a:highlight>
                  <a:srgbClr val="FFFF00"/>
                </a:highlight>
              </a:rPr>
              <a:t>[Enter Team Name Here]</a:t>
            </a:r>
            <a:endParaRPr b="0" sz="1300"/>
          </a:p>
          <a:p>
            <a:pPr indent="0" lvl="0" marL="0" rtl="0" algn="l">
              <a:spcBef>
                <a:spcPts val="0"/>
              </a:spcBef>
              <a:spcAft>
                <a:spcPts val="0"/>
              </a:spcAft>
              <a:buSzPct val="44594"/>
              <a:buNone/>
            </a:pPr>
            <a:r>
              <a:rPr lang="en" sz="2466"/>
              <a:t>Script</a:t>
            </a:r>
            <a:endParaRPr sz="1920"/>
          </a:p>
        </p:txBody>
      </p:sp>
      <p:sp>
        <p:nvSpPr>
          <p:cNvPr id="114" name="Google Shape;114;p21"/>
          <p:cNvSpPr txBox="1"/>
          <p:nvPr>
            <p:ph idx="12" type="sldNum"/>
          </p:nvPr>
        </p:nvSpPr>
        <p:spPr>
          <a:xfrm>
            <a:off x="7329458" y="4663217"/>
            <a:ext cx="548700" cy="393600"/>
          </a:xfrm>
          <a:prstGeom prst="rect">
            <a:avLst/>
          </a:prstGeom>
          <a:noFill/>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
        <p:nvSpPr>
          <p:cNvPr id="115" name="Google Shape;115;p21"/>
          <p:cNvSpPr txBox="1"/>
          <p:nvPr/>
        </p:nvSpPr>
        <p:spPr>
          <a:xfrm>
            <a:off x="311700" y="1152475"/>
            <a:ext cx="8552100" cy="3280800"/>
          </a:xfrm>
          <a:prstGeom prst="rect">
            <a:avLst/>
          </a:prstGeom>
          <a:solidFill>
            <a:srgbClr val="CCCCCC">
              <a:alpha val="18540"/>
            </a:srgbClr>
          </a:solidFill>
          <a:ln>
            <a:noFill/>
          </a:ln>
        </p:spPr>
        <p:txBody>
          <a:bodyPr anchorCtr="0" anchor="ctr" bIns="91425" lIns="91425" spcFirstLastPara="1" rIns="91425" wrap="square" tIns="91425">
            <a:normAutofit/>
          </a:bodyPr>
          <a:lstStyle/>
          <a:p>
            <a:pPr indent="0" lvl="0" marL="0" rtl="0" algn="ctr">
              <a:lnSpc>
                <a:spcPct val="115000"/>
              </a:lnSpc>
              <a:spcBef>
                <a:spcPts val="0"/>
              </a:spcBef>
              <a:spcAft>
                <a:spcPts val="1200"/>
              </a:spcAft>
              <a:buNone/>
            </a:pPr>
            <a:r>
              <a:rPr b="1" lang="en">
                <a:solidFill>
                  <a:schemeClr val="dk2"/>
                </a:solidFill>
                <a:latin typeface="Helvetica Neue"/>
                <a:ea typeface="Helvetica Neue"/>
                <a:cs typeface="Helvetica Neue"/>
                <a:sym typeface="Helvetica Neue"/>
              </a:rPr>
              <a:t>Include a copy of your PMR script here based on the</a:t>
            </a:r>
            <a:br>
              <a:rPr b="1" lang="en">
                <a:solidFill>
                  <a:schemeClr val="dk2"/>
                </a:solidFill>
                <a:latin typeface="Helvetica Neue"/>
                <a:ea typeface="Helvetica Neue"/>
                <a:cs typeface="Helvetica Neue"/>
                <a:sym typeface="Helvetica Neue"/>
              </a:rPr>
            </a:br>
            <a:r>
              <a:rPr b="1" lang="en">
                <a:solidFill>
                  <a:schemeClr val="dk2"/>
                </a:solidFill>
                <a:latin typeface="Helvetica Neue"/>
                <a:ea typeface="Helvetica Neue"/>
                <a:cs typeface="Helvetica Neue"/>
                <a:sym typeface="Helvetica Neue"/>
              </a:rPr>
              <a:t>hypotheses that you are currently exploring.</a:t>
            </a:r>
            <a:endParaRPr b="1">
              <a:solidFill>
                <a:srgbClr val="8A8B8C"/>
              </a:solidFill>
              <a:latin typeface="Helvetica Neue"/>
              <a:ea typeface="Helvetica Neue"/>
              <a:cs typeface="Helvetica Neue"/>
              <a:sym typeface="Helvetica Neue"/>
            </a:endParaRPr>
          </a:p>
        </p:txBody>
      </p:sp>
      <p:pic>
        <p:nvPicPr>
          <p:cNvPr id="116" name="Google Shape;116;p21"/>
          <p:cNvPicPr preferRelativeResize="0"/>
          <p:nvPr/>
        </p:nvPicPr>
        <p:blipFill>
          <a:blip r:embed="rId3">
            <a:alphaModFix/>
          </a:blip>
          <a:stretch>
            <a:fillRect/>
          </a:stretch>
        </p:blipFill>
        <p:spPr>
          <a:xfrm>
            <a:off x="6340500" y="534575"/>
            <a:ext cx="2370908" cy="3936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 name="Shape 120"/>
        <p:cNvGrpSpPr/>
        <p:nvPr/>
      </p:nvGrpSpPr>
      <p:grpSpPr>
        <a:xfrm>
          <a:off x="0" y="0"/>
          <a:ext cx="0" cy="0"/>
          <a:chOff x="0" y="0"/>
          <a:chExt cx="0" cy="0"/>
        </a:xfrm>
      </p:grpSpPr>
      <p:sp>
        <p:nvSpPr>
          <p:cNvPr id="121" name="Google Shape;121;p22"/>
          <p:cNvSpPr txBox="1"/>
          <p:nvPr>
            <p:ph type="title"/>
          </p:nvPr>
        </p:nvSpPr>
        <p:spPr>
          <a:xfrm>
            <a:off x="311700" y="445025"/>
            <a:ext cx="8520600" cy="572700"/>
          </a:xfrm>
          <a:prstGeom prst="rect">
            <a:avLst/>
          </a:prstGeom>
        </p:spPr>
        <p:txBody>
          <a:bodyPr anchorCtr="0" anchor="ctr" bIns="91425" lIns="91425" spcFirstLastPara="1" rIns="91425" wrap="square" tIns="91425">
            <a:normAutofit fontScale="90000"/>
          </a:bodyPr>
          <a:lstStyle/>
          <a:p>
            <a:pPr indent="0" lvl="0" marL="0" rtl="0" algn="l">
              <a:spcBef>
                <a:spcPts val="0"/>
              </a:spcBef>
              <a:spcAft>
                <a:spcPts val="0"/>
              </a:spcAft>
              <a:buClr>
                <a:schemeClr val="dk1"/>
              </a:buClr>
              <a:buSzPct val="84615"/>
              <a:buFont typeface="Arial"/>
              <a:buNone/>
            </a:pPr>
            <a:r>
              <a:rPr lang="en" sz="1300"/>
              <a:t>Market Research</a:t>
            </a:r>
            <a:br>
              <a:rPr lang="en" sz="1300"/>
            </a:br>
            <a:r>
              <a:rPr b="0" lang="en" sz="1300">
                <a:highlight>
                  <a:srgbClr val="FFFF00"/>
                </a:highlight>
              </a:rPr>
              <a:t>[Enter Team Name Here]</a:t>
            </a:r>
            <a:endParaRPr b="0" sz="1300"/>
          </a:p>
          <a:p>
            <a:pPr indent="0" lvl="0" marL="0" rtl="0" algn="l">
              <a:spcBef>
                <a:spcPts val="0"/>
              </a:spcBef>
              <a:spcAft>
                <a:spcPts val="0"/>
              </a:spcAft>
              <a:buSzPct val="44594"/>
              <a:buNone/>
            </a:pPr>
            <a:r>
              <a:rPr lang="en" sz="2466"/>
              <a:t>Watering Holes</a:t>
            </a:r>
            <a:endParaRPr sz="1920"/>
          </a:p>
        </p:txBody>
      </p:sp>
      <p:sp>
        <p:nvSpPr>
          <p:cNvPr id="122" name="Google Shape;122;p22"/>
          <p:cNvSpPr txBox="1"/>
          <p:nvPr>
            <p:ph idx="12" type="sldNum"/>
          </p:nvPr>
        </p:nvSpPr>
        <p:spPr>
          <a:xfrm>
            <a:off x="7329458" y="4663217"/>
            <a:ext cx="548700" cy="393600"/>
          </a:xfrm>
          <a:prstGeom prst="rect">
            <a:avLst/>
          </a:prstGeom>
          <a:noFill/>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
        <p:nvSpPr>
          <p:cNvPr id="123" name="Google Shape;123;p22"/>
          <p:cNvSpPr txBox="1"/>
          <p:nvPr/>
        </p:nvSpPr>
        <p:spPr>
          <a:xfrm>
            <a:off x="311700" y="1152475"/>
            <a:ext cx="8552100" cy="3280800"/>
          </a:xfrm>
          <a:prstGeom prst="rect">
            <a:avLst/>
          </a:prstGeom>
          <a:solidFill>
            <a:srgbClr val="CCCCCC">
              <a:alpha val="18540"/>
            </a:srgbClr>
          </a:solidFill>
          <a:ln>
            <a:noFill/>
          </a:ln>
        </p:spPr>
        <p:txBody>
          <a:bodyPr anchorCtr="0" anchor="ctr" bIns="91425" lIns="91425" spcFirstLastPara="1" rIns="91425" wrap="square" tIns="91425">
            <a:normAutofit/>
          </a:bodyPr>
          <a:lstStyle/>
          <a:p>
            <a:pPr indent="0" lvl="0" marL="0" rtl="0" algn="ctr">
              <a:lnSpc>
                <a:spcPct val="115000"/>
              </a:lnSpc>
              <a:spcBef>
                <a:spcPts val="0"/>
              </a:spcBef>
              <a:spcAft>
                <a:spcPts val="0"/>
              </a:spcAft>
              <a:buNone/>
            </a:pPr>
            <a:r>
              <a:rPr b="1" lang="en">
                <a:solidFill>
                  <a:schemeClr val="dk2"/>
                </a:solidFill>
                <a:latin typeface="Helvetica Neue"/>
                <a:ea typeface="Helvetica Neue"/>
                <a:cs typeface="Helvetica Neue"/>
                <a:sym typeface="Helvetica Neue"/>
              </a:rPr>
              <a:t>Add screenshots of 10x different virtual watering holes here.</a:t>
            </a:r>
            <a:endParaRPr b="1">
              <a:solidFill>
                <a:schemeClr val="dk2"/>
              </a:solidFill>
              <a:latin typeface="Helvetica Neue"/>
              <a:ea typeface="Helvetica Neue"/>
              <a:cs typeface="Helvetica Neue"/>
              <a:sym typeface="Helvetica Neue"/>
            </a:endParaRPr>
          </a:p>
          <a:p>
            <a:pPr indent="0" lvl="0" marL="0" rtl="0" algn="ctr">
              <a:lnSpc>
                <a:spcPct val="115000"/>
              </a:lnSpc>
              <a:spcBef>
                <a:spcPts val="1200"/>
              </a:spcBef>
              <a:spcAft>
                <a:spcPts val="1200"/>
              </a:spcAft>
              <a:buNone/>
            </a:pPr>
            <a:r>
              <a:rPr lang="en">
                <a:solidFill>
                  <a:schemeClr val="dk2"/>
                </a:solidFill>
                <a:latin typeface="Helvetica Neue Light"/>
                <a:ea typeface="Helvetica Neue Light"/>
                <a:cs typeface="Helvetica Neue Light"/>
                <a:sym typeface="Helvetica Neue Light"/>
              </a:rPr>
              <a:t>Add callouts highlighting the number of potential PMR subjects</a:t>
            </a:r>
            <a:br>
              <a:rPr lang="en">
                <a:solidFill>
                  <a:schemeClr val="dk2"/>
                </a:solidFill>
                <a:latin typeface="Helvetica Neue Light"/>
                <a:ea typeface="Helvetica Neue Light"/>
                <a:cs typeface="Helvetica Neue Light"/>
                <a:sym typeface="Helvetica Neue Light"/>
              </a:rPr>
            </a:br>
            <a:r>
              <a:rPr lang="en">
                <a:solidFill>
                  <a:schemeClr val="dk2"/>
                </a:solidFill>
                <a:latin typeface="Helvetica Neue Light"/>
                <a:ea typeface="Helvetica Neue Light"/>
                <a:cs typeface="Helvetica Neue Light"/>
                <a:sym typeface="Helvetica Neue Light"/>
              </a:rPr>
              <a:t>and why these are the right fit for your end users.</a:t>
            </a:r>
            <a:endParaRPr>
              <a:solidFill>
                <a:schemeClr val="dk2"/>
              </a:solidFill>
              <a:latin typeface="Helvetica Neue Light"/>
              <a:ea typeface="Helvetica Neue Light"/>
              <a:cs typeface="Helvetica Neue Light"/>
              <a:sym typeface="Helvetica Neue Light"/>
            </a:endParaRPr>
          </a:p>
        </p:txBody>
      </p:sp>
      <p:pic>
        <p:nvPicPr>
          <p:cNvPr id="124" name="Google Shape;124;p22"/>
          <p:cNvPicPr preferRelativeResize="0"/>
          <p:nvPr/>
        </p:nvPicPr>
        <p:blipFill>
          <a:blip r:embed="rId3">
            <a:alphaModFix/>
          </a:blip>
          <a:stretch>
            <a:fillRect/>
          </a:stretch>
        </p:blipFill>
        <p:spPr>
          <a:xfrm>
            <a:off x="6340500" y="534575"/>
            <a:ext cx="2370908" cy="3936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 name="Shape 128"/>
        <p:cNvGrpSpPr/>
        <p:nvPr/>
      </p:nvGrpSpPr>
      <p:grpSpPr>
        <a:xfrm>
          <a:off x="0" y="0"/>
          <a:ext cx="0" cy="0"/>
          <a:chOff x="0" y="0"/>
          <a:chExt cx="0" cy="0"/>
        </a:xfrm>
      </p:grpSpPr>
      <p:sp>
        <p:nvSpPr>
          <p:cNvPr id="129" name="Google Shape;129;p23"/>
          <p:cNvSpPr txBox="1"/>
          <p:nvPr>
            <p:ph type="title"/>
          </p:nvPr>
        </p:nvSpPr>
        <p:spPr>
          <a:xfrm>
            <a:off x="311700" y="445025"/>
            <a:ext cx="8520600" cy="572700"/>
          </a:xfrm>
          <a:prstGeom prst="rect">
            <a:avLst/>
          </a:prstGeom>
        </p:spPr>
        <p:txBody>
          <a:bodyPr anchorCtr="0" anchor="ctr" bIns="91425" lIns="91425" spcFirstLastPara="1" rIns="91425" wrap="square" tIns="91425">
            <a:normAutofit fontScale="90000"/>
          </a:bodyPr>
          <a:lstStyle/>
          <a:p>
            <a:pPr indent="0" lvl="0" marL="0" rtl="0" algn="l">
              <a:spcBef>
                <a:spcPts val="0"/>
              </a:spcBef>
              <a:spcAft>
                <a:spcPts val="0"/>
              </a:spcAft>
              <a:buClr>
                <a:schemeClr val="dk1"/>
              </a:buClr>
              <a:buSzPct val="84615"/>
              <a:buFont typeface="Arial"/>
              <a:buNone/>
            </a:pPr>
            <a:r>
              <a:rPr lang="en" sz="1300"/>
              <a:t>Market Research</a:t>
            </a:r>
            <a:br>
              <a:rPr lang="en" sz="1300"/>
            </a:br>
            <a:r>
              <a:rPr b="0" lang="en" sz="1300">
                <a:highlight>
                  <a:srgbClr val="FFFF00"/>
                </a:highlight>
              </a:rPr>
              <a:t>[Enter Team Name Here]</a:t>
            </a:r>
            <a:endParaRPr b="0" sz="1300"/>
          </a:p>
          <a:p>
            <a:pPr indent="0" lvl="0" marL="0" rtl="0" algn="l">
              <a:spcBef>
                <a:spcPts val="0"/>
              </a:spcBef>
              <a:spcAft>
                <a:spcPts val="0"/>
              </a:spcAft>
              <a:buSzPct val="44594"/>
              <a:buNone/>
            </a:pPr>
            <a:r>
              <a:rPr lang="en" sz="2466"/>
              <a:t>Outreach Experiments v1</a:t>
            </a:r>
            <a:endParaRPr sz="1920"/>
          </a:p>
        </p:txBody>
      </p:sp>
      <p:sp>
        <p:nvSpPr>
          <p:cNvPr id="130" name="Google Shape;130;p23"/>
          <p:cNvSpPr txBox="1"/>
          <p:nvPr>
            <p:ph idx="12" type="sldNum"/>
          </p:nvPr>
        </p:nvSpPr>
        <p:spPr>
          <a:xfrm>
            <a:off x="7329458" y="4663217"/>
            <a:ext cx="548700" cy="393600"/>
          </a:xfrm>
          <a:prstGeom prst="rect">
            <a:avLst/>
          </a:prstGeom>
          <a:noFill/>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
        <p:nvSpPr>
          <p:cNvPr id="131" name="Google Shape;131;p23"/>
          <p:cNvSpPr txBox="1"/>
          <p:nvPr/>
        </p:nvSpPr>
        <p:spPr>
          <a:xfrm>
            <a:off x="311700" y="1152475"/>
            <a:ext cx="8552100" cy="3280800"/>
          </a:xfrm>
          <a:prstGeom prst="rect">
            <a:avLst/>
          </a:prstGeom>
          <a:solidFill>
            <a:srgbClr val="CCCCCC">
              <a:alpha val="18540"/>
            </a:srgbClr>
          </a:solidFill>
          <a:ln>
            <a:noFill/>
          </a:ln>
        </p:spPr>
        <p:txBody>
          <a:bodyPr anchorCtr="0" anchor="ctr" bIns="91425" lIns="91425" spcFirstLastPara="1" rIns="91425" wrap="square" tIns="91425">
            <a:normAutofit/>
          </a:bodyPr>
          <a:lstStyle/>
          <a:p>
            <a:pPr indent="0" lvl="0" marL="0" rtl="0" algn="ctr">
              <a:lnSpc>
                <a:spcPct val="115000"/>
              </a:lnSpc>
              <a:spcBef>
                <a:spcPts val="0"/>
              </a:spcBef>
              <a:spcAft>
                <a:spcPts val="0"/>
              </a:spcAft>
              <a:buNone/>
            </a:pPr>
            <a:r>
              <a:rPr b="1" lang="en">
                <a:solidFill>
                  <a:schemeClr val="dk2"/>
                </a:solidFill>
                <a:latin typeface="Helvetica Neue"/>
                <a:ea typeface="Helvetica Neue"/>
                <a:cs typeface="Helvetica Neue"/>
                <a:sym typeface="Helvetica Neue"/>
              </a:rPr>
              <a:t>Add screenshots of 10x initial outreach messages sent to potential PMR participants.</a:t>
            </a:r>
            <a:endParaRPr b="1">
              <a:solidFill>
                <a:schemeClr val="dk2"/>
              </a:solidFill>
              <a:latin typeface="Helvetica Neue"/>
              <a:ea typeface="Helvetica Neue"/>
              <a:cs typeface="Helvetica Neue"/>
              <a:sym typeface="Helvetica Neue"/>
            </a:endParaRPr>
          </a:p>
          <a:p>
            <a:pPr indent="0" lvl="0" marL="0" rtl="0" algn="ctr">
              <a:lnSpc>
                <a:spcPct val="115000"/>
              </a:lnSpc>
              <a:spcBef>
                <a:spcPts val="1200"/>
              </a:spcBef>
              <a:spcAft>
                <a:spcPts val="1200"/>
              </a:spcAft>
              <a:buNone/>
            </a:pPr>
            <a:r>
              <a:rPr lang="en">
                <a:solidFill>
                  <a:schemeClr val="dk2"/>
                </a:solidFill>
                <a:latin typeface="Helvetica Neue Light"/>
                <a:ea typeface="Helvetica Neue Light"/>
                <a:cs typeface="Helvetica Neue Light"/>
                <a:sym typeface="Helvetica Neue Light"/>
              </a:rPr>
              <a:t>Please show the exact message that you sent within the platform you sent it (email, social media, etc)</a:t>
            </a:r>
            <a:br>
              <a:rPr lang="en">
                <a:solidFill>
                  <a:schemeClr val="dk2"/>
                </a:solidFill>
                <a:latin typeface="Helvetica Neue Light"/>
                <a:ea typeface="Helvetica Neue Light"/>
                <a:cs typeface="Helvetica Neue Light"/>
                <a:sym typeface="Helvetica Neue Light"/>
              </a:rPr>
            </a:br>
            <a:br>
              <a:rPr lang="en">
                <a:solidFill>
                  <a:schemeClr val="dk2"/>
                </a:solidFill>
                <a:latin typeface="Helvetica Neue Light"/>
                <a:ea typeface="Helvetica Neue Light"/>
                <a:cs typeface="Helvetica Neue Light"/>
                <a:sym typeface="Helvetica Neue Light"/>
              </a:rPr>
            </a:br>
            <a:r>
              <a:rPr i="1" lang="en">
                <a:solidFill>
                  <a:schemeClr val="dk2"/>
                </a:solidFill>
                <a:latin typeface="Helvetica Neue Light"/>
                <a:ea typeface="Helvetica Neue Light"/>
                <a:cs typeface="Helvetica Neue Light"/>
                <a:sym typeface="Helvetica Neue Light"/>
              </a:rPr>
              <a:t>You can use as many slides as necessary to showcase your work.</a:t>
            </a:r>
            <a:endParaRPr>
              <a:solidFill>
                <a:schemeClr val="dk2"/>
              </a:solidFill>
              <a:latin typeface="Helvetica Neue Light"/>
              <a:ea typeface="Helvetica Neue Light"/>
              <a:cs typeface="Helvetica Neue Light"/>
              <a:sym typeface="Helvetica Neue Light"/>
            </a:endParaRPr>
          </a:p>
        </p:txBody>
      </p:sp>
      <p:pic>
        <p:nvPicPr>
          <p:cNvPr id="132" name="Google Shape;132;p23"/>
          <p:cNvPicPr preferRelativeResize="0"/>
          <p:nvPr/>
        </p:nvPicPr>
        <p:blipFill>
          <a:blip r:embed="rId3">
            <a:alphaModFix/>
          </a:blip>
          <a:stretch>
            <a:fillRect/>
          </a:stretch>
        </p:blipFill>
        <p:spPr>
          <a:xfrm>
            <a:off x="6340500" y="534575"/>
            <a:ext cx="2370908" cy="3936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 name="Shape 136"/>
        <p:cNvGrpSpPr/>
        <p:nvPr/>
      </p:nvGrpSpPr>
      <p:grpSpPr>
        <a:xfrm>
          <a:off x="0" y="0"/>
          <a:ext cx="0" cy="0"/>
          <a:chOff x="0" y="0"/>
          <a:chExt cx="0" cy="0"/>
        </a:xfrm>
      </p:grpSpPr>
      <p:sp>
        <p:nvSpPr>
          <p:cNvPr id="137" name="Google Shape;137;p24"/>
          <p:cNvSpPr txBox="1"/>
          <p:nvPr>
            <p:ph type="title"/>
          </p:nvPr>
        </p:nvSpPr>
        <p:spPr>
          <a:xfrm>
            <a:off x="311700" y="445025"/>
            <a:ext cx="8520600" cy="572700"/>
          </a:xfrm>
          <a:prstGeom prst="rect">
            <a:avLst/>
          </a:prstGeom>
        </p:spPr>
        <p:txBody>
          <a:bodyPr anchorCtr="0" anchor="ctr" bIns="91425" lIns="91425" spcFirstLastPara="1" rIns="91425" wrap="square" tIns="91425">
            <a:normAutofit fontScale="90000"/>
          </a:bodyPr>
          <a:lstStyle/>
          <a:p>
            <a:pPr indent="0" lvl="0" marL="0" rtl="0" algn="l">
              <a:spcBef>
                <a:spcPts val="0"/>
              </a:spcBef>
              <a:spcAft>
                <a:spcPts val="0"/>
              </a:spcAft>
              <a:buClr>
                <a:schemeClr val="dk1"/>
              </a:buClr>
              <a:buSzPct val="84615"/>
              <a:buFont typeface="Arial"/>
              <a:buNone/>
            </a:pPr>
            <a:r>
              <a:rPr lang="en" sz="1300"/>
              <a:t>Market Research</a:t>
            </a:r>
            <a:br>
              <a:rPr lang="en" sz="1300"/>
            </a:br>
            <a:r>
              <a:rPr b="0" lang="en" sz="1300">
                <a:highlight>
                  <a:srgbClr val="FFFF00"/>
                </a:highlight>
              </a:rPr>
              <a:t>[Enter Team Name Here]</a:t>
            </a:r>
            <a:endParaRPr b="0" sz="1300"/>
          </a:p>
          <a:p>
            <a:pPr indent="0" lvl="0" marL="0" rtl="0" algn="l">
              <a:spcBef>
                <a:spcPts val="0"/>
              </a:spcBef>
              <a:spcAft>
                <a:spcPts val="0"/>
              </a:spcAft>
              <a:buSzPct val="44594"/>
              <a:buNone/>
            </a:pPr>
            <a:r>
              <a:rPr lang="en" sz="2466"/>
              <a:t>Outreach Experiments v2</a:t>
            </a:r>
            <a:endParaRPr sz="1920"/>
          </a:p>
        </p:txBody>
      </p:sp>
      <p:sp>
        <p:nvSpPr>
          <p:cNvPr id="138" name="Google Shape;138;p24"/>
          <p:cNvSpPr txBox="1"/>
          <p:nvPr>
            <p:ph idx="12" type="sldNum"/>
          </p:nvPr>
        </p:nvSpPr>
        <p:spPr>
          <a:xfrm>
            <a:off x="7329458" y="4663217"/>
            <a:ext cx="548700" cy="393600"/>
          </a:xfrm>
          <a:prstGeom prst="rect">
            <a:avLst/>
          </a:prstGeom>
          <a:noFill/>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
        <p:nvSpPr>
          <p:cNvPr id="139" name="Google Shape;139;p24"/>
          <p:cNvSpPr txBox="1"/>
          <p:nvPr/>
        </p:nvSpPr>
        <p:spPr>
          <a:xfrm>
            <a:off x="311700" y="1152475"/>
            <a:ext cx="8552100" cy="3280800"/>
          </a:xfrm>
          <a:prstGeom prst="rect">
            <a:avLst/>
          </a:prstGeom>
          <a:solidFill>
            <a:srgbClr val="CCCCCC">
              <a:alpha val="18540"/>
            </a:srgbClr>
          </a:solidFill>
          <a:ln>
            <a:noFill/>
          </a:ln>
        </p:spPr>
        <p:txBody>
          <a:bodyPr anchorCtr="0" anchor="ctr" bIns="91425" lIns="91425" spcFirstLastPara="1" rIns="91425" wrap="square" tIns="91425">
            <a:normAutofit/>
          </a:bodyPr>
          <a:lstStyle/>
          <a:p>
            <a:pPr indent="0" lvl="0" marL="0" rtl="0" algn="ctr">
              <a:lnSpc>
                <a:spcPct val="115000"/>
              </a:lnSpc>
              <a:spcBef>
                <a:spcPts val="0"/>
              </a:spcBef>
              <a:spcAft>
                <a:spcPts val="0"/>
              </a:spcAft>
              <a:buNone/>
            </a:pPr>
            <a:r>
              <a:rPr b="1" lang="en">
                <a:solidFill>
                  <a:schemeClr val="dk2"/>
                </a:solidFill>
                <a:latin typeface="Helvetica Neue"/>
                <a:ea typeface="Helvetica Neue"/>
                <a:cs typeface="Helvetica Neue"/>
                <a:sym typeface="Helvetica Neue"/>
              </a:rPr>
              <a:t>Add screenshots of your 10x refined outreach messages to potential PMR participants.</a:t>
            </a:r>
            <a:endParaRPr b="1">
              <a:solidFill>
                <a:schemeClr val="dk2"/>
              </a:solidFill>
              <a:latin typeface="Helvetica Neue"/>
              <a:ea typeface="Helvetica Neue"/>
              <a:cs typeface="Helvetica Neue"/>
              <a:sym typeface="Helvetica Neue"/>
            </a:endParaRPr>
          </a:p>
          <a:p>
            <a:pPr indent="0" lvl="0" marL="0" rtl="0" algn="ctr">
              <a:lnSpc>
                <a:spcPct val="115000"/>
              </a:lnSpc>
              <a:spcBef>
                <a:spcPts val="1200"/>
              </a:spcBef>
              <a:spcAft>
                <a:spcPts val="1200"/>
              </a:spcAft>
              <a:buNone/>
            </a:pPr>
            <a:r>
              <a:rPr lang="en">
                <a:solidFill>
                  <a:schemeClr val="dk2"/>
                </a:solidFill>
                <a:latin typeface="Helvetica Neue Light"/>
                <a:ea typeface="Helvetica Neue Light"/>
                <a:cs typeface="Helvetica Neue Light"/>
                <a:sym typeface="Helvetica Neue Light"/>
              </a:rPr>
              <a:t>This should include the revised messages that you attempted sending to gain additional responses.</a:t>
            </a:r>
            <a:br>
              <a:rPr lang="en">
                <a:solidFill>
                  <a:schemeClr val="dk2"/>
                </a:solidFill>
                <a:latin typeface="Helvetica Neue Light"/>
                <a:ea typeface="Helvetica Neue Light"/>
                <a:cs typeface="Helvetica Neue Light"/>
                <a:sym typeface="Helvetica Neue Light"/>
              </a:rPr>
            </a:br>
            <a:r>
              <a:rPr lang="en">
                <a:solidFill>
                  <a:schemeClr val="dk2"/>
                </a:solidFill>
                <a:latin typeface="Helvetica Neue Light"/>
                <a:ea typeface="Helvetica Neue Light"/>
                <a:cs typeface="Helvetica Neue Light"/>
                <a:sym typeface="Helvetica Neue Light"/>
              </a:rPr>
              <a:t>Please show the exact messages that you sent within the platform you sent it (email, social media, etc)</a:t>
            </a:r>
            <a:br>
              <a:rPr lang="en">
                <a:solidFill>
                  <a:schemeClr val="dk2"/>
                </a:solidFill>
                <a:latin typeface="Helvetica Neue Light"/>
                <a:ea typeface="Helvetica Neue Light"/>
                <a:cs typeface="Helvetica Neue Light"/>
                <a:sym typeface="Helvetica Neue Light"/>
              </a:rPr>
            </a:br>
            <a:br>
              <a:rPr lang="en">
                <a:solidFill>
                  <a:schemeClr val="dk2"/>
                </a:solidFill>
                <a:latin typeface="Helvetica Neue Light"/>
                <a:ea typeface="Helvetica Neue Light"/>
                <a:cs typeface="Helvetica Neue Light"/>
                <a:sym typeface="Helvetica Neue Light"/>
              </a:rPr>
            </a:br>
            <a:r>
              <a:rPr i="1" lang="en">
                <a:solidFill>
                  <a:schemeClr val="dk2"/>
                </a:solidFill>
                <a:latin typeface="Helvetica Neue Light"/>
                <a:ea typeface="Helvetica Neue Light"/>
                <a:cs typeface="Helvetica Neue Light"/>
                <a:sym typeface="Helvetica Neue Light"/>
              </a:rPr>
              <a:t>You can use as many slides as necessary to showcase your work.</a:t>
            </a:r>
            <a:endParaRPr>
              <a:solidFill>
                <a:schemeClr val="dk2"/>
              </a:solidFill>
              <a:latin typeface="Helvetica Neue Light"/>
              <a:ea typeface="Helvetica Neue Light"/>
              <a:cs typeface="Helvetica Neue Light"/>
              <a:sym typeface="Helvetica Neue Light"/>
            </a:endParaRPr>
          </a:p>
        </p:txBody>
      </p:sp>
      <p:pic>
        <p:nvPicPr>
          <p:cNvPr id="140" name="Google Shape;140;p24"/>
          <p:cNvPicPr preferRelativeResize="0"/>
          <p:nvPr/>
        </p:nvPicPr>
        <p:blipFill>
          <a:blip r:embed="rId3">
            <a:alphaModFix/>
          </a:blip>
          <a:stretch>
            <a:fillRect/>
          </a:stretch>
        </p:blipFill>
        <p:spPr>
          <a:xfrm>
            <a:off x="6340500" y="534575"/>
            <a:ext cx="2370908" cy="3936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4" name="Shape 144"/>
        <p:cNvGrpSpPr/>
        <p:nvPr/>
      </p:nvGrpSpPr>
      <p:grpSpPr>
        <a:xfrm>
          <a:off x="0" y="0"/>
          <a:ext cx="0" cy="0"/>
          <a:chOff x="0" y="0"/>
          <a:chExt cx="0" cy="0"/>
        </a:xfrm>
      </p:grpSpPr>
      <p:sp>
        <p:nvSpPr>
          <p:cNvPr id="145" name="Google Shape;145;p25"/>
          <p:cNvSpPr txBox="1"/>
          <p:nvPr>
            <p:ph type="title"/>
          </p:nvPr>
        </p:nvSpPr>
        <p:spPr>
          <a:xfrm>
            <a:off x="311700" y="445025"/>
            <a:ext cx="8520600" cy="572700"/>
          </a:xfrm>
          <a:prstGeom prst="rect">
            <a:avLst/>
          </a:prstGeom>
        </p:spPr>
        <p:txBody>
          <a:bodyPr anchorCtr="0" anchor="ctr" bIns="91425" lIns="91425" spcFirstLastPara="1" rIns="91425" wrap="square" tIns="91425">
            <a:normAutofit fontScale="90000"/>
          </a:bodyPr>
          <a:lstStyle/>
          <a:p>
            <a:pPr indent="0" lvl="0" marL="0" rtl="0" algn="l">
              <a:spcBef>
                <a:spcPts val="0"/>
              </a:spcBef>
              <a:spcAft>
                <a:spcPts val="0"/>
              </a:spcAft>
              <a:buClr>
                <a:schemeClr val="dk1"/>
              </a:buClr>
              <a:buSzPct val="84615"/>
              <a:buFont typeface="Arial"/>
              <a:buNone/>
            </a:pPr>
            <a:r>
              <a:rPr lang="en" sz="1300"/>
              <a:t>Market Research</a:t>
            </a:r>
            <a:br>
              <a:rPr lang="en" sz="1300"/>
            </a:br>
            <a:r>
              <a:rPr b="0" lang="en" sz="1300">
                <a:highlight>
                  <a:srgbClr val="FFFF00"/>
                </a:highlight>
              </a:rPr>
              <a:t>[Enter Team Name Here]</a:t>
            </a:r>
            <a:endParaRPr b="0" sz="1300"/>
          </a:p>
          <a:p>
            <a:pPr indent="0" lvl="0" marL="0" rtl="0" algn="l">
              <a:spcBef>
                <a:spcPts val="0"/>
              </a:spcBef>
              <a:spcAft>
                <a:spcPts val="0"/>
              </a:spcAft>
              <a:buSzPct val="44594"/>
              <a:buNone/>
            </a:pPr>
            <a:r>
              <a:rPr lang="en" sz="2466"/>
              <a:t>Interview Notes</a:t>
            </a:r>
            <a:endParaRPr sz="1920"/>
          </a:p>
        </p:txBody>
      </p:sp>
      <p:sp>
        <p:nvSpPr>
          <p:cNvPr id="146" name="Google Shape;146;p25"/>
          <p:cNvSpPr txBox="1"/>
          <p:nvPr>
            <p:ph idx="12" type="sldNum"/>
          </p:nvPr>
        </p:nvSpPr>
        <p:spPr>
          <a:xfrm>
            <a:off x="7329458" y="4663217"/>
            <a:ext cx="548700" cy="393600"/>
          </a:xfrm>
          <a:prstGeom prst="rect">
            <a:avLst/>
          </a:prstGeom>
          <a:noFill/>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
        <p:nvSpPr>
          <p:cNvPr id="147" name="Google Shape;147;p25"/>
          <p:cNvSpPr txBox="1"/>
          <p:nvPr/>
        </p:nvSpPr>
        <p:spPr>
          <a:xfrm>
            <a:off x="311700" y="1152475"/>
            <a:ext cx="8552100" cy="3280800"/>
          </a:xfrm>
          <a:prstGeom prst="rect">
            <a:avLst/>
          </a:prstGeom>
          <a:solidFill>
            <a:srgbClr val="CCCCCC">
              <a:alpha val="18540"/>
            </a:srgbClr>
          </a:solidFill>
          <a:ln>
            <a:noFill/>
          </a:ln>
        </p:spPr>
        <p:txBody>
          <a:bodyPr anchorCtr="0" anchor="ctr" bIns="91425" lIns="91425" spcFirstLastPara="1" rIns="91425" wrap="square" tIns="91425">
            <a:normAutofit/>
          </a:bodyPr>
          <a:lstStyle/>
          <a:p>
            <a:pPr indent="0" lvl="0" marL="0" rtl="0" algn="ctr">
              <a:lnSpc>
                <a:spcPct val="115000"/>
              </a:lnSpc>
              <a:spcBef>
                <a:spcPts val="0"/>
              </a:spcBef>
              <a:spcAft>
                <a:spcPts val="0"/>
              </a:spcAft>
              <a:buNone/>
            </a:pPr>
            <a:r>
              <a:rPr b="1" lang="en">
                <a:solidFill>
                  <a:schemeClr val="dk2"/>
                </a:solidFill>
                <a:latin typeface="Helvetica Neue"/>
                <a:ea typeface="Helvetica Neue"/>
                <a:cs typeface="Helvetica Neue"/>
                <a:sym typeface="Helvetica Neue"/>
              </a:rPr>
              <a:t>Add screenshots of your notes from 10x PMR interviews.</a:t>
            </a:r>
            <a:endParaRPr b="1">
              <a:solidFill>
                <a:schemeClr val="dk2"/>
              </a:solidFill>
              <a:latin typeface="Helvetica Neue"/>
              <a:ea typeface="Helvetica Neue"/>
              <a:cs typeface="Helvetica Neue"/>
              <a:sym typeface="Helvetica Neue"/>
            </a:endParaRPr>
          </a:p>
          <a:p>
            <a:pPr indent="0" lvl="0" marL="0" rtl="0" algn="ctr">
              <a:lnSpc>
                <a:spcPct val="115000"/>
              </a:lnSpc>
              <a:spcBef>
                <a:spcPts val="1200"/>
              </a:spcBef>
              <a:spcAft>
                <a:spcPts val="1200"/>
              </a:spcAft>
              <a:buNone/>
            </a:pPr>
            <a:r>
              <a:rPr lang="en">
                <a:solidFill>
                  <a:schemeClr val="dk2"/>
                </a:solidFill>
                <a:latin typeface="Helvetica Neue Light"/>
                <a:ea typeface="Helvetica Neue Light"/>
                <a:cs typeface="Helvetica Neue Light"/>
                <a:sym typeface="Helvetica Neue Light"/>
              </a:rPr>
              <a:t>This should include screenshots from the tool/system you</a:t>
            </a:r>
            <a:br>
              <a:rPr lang="en">
                <a:solidFill>
                  <a:schemeClr val="dk2"/>
                </a:solidFill>
                <a:latin typeface="Helvetica Neue Light"/>
                <a:ea typeface="Helvetica Neue Light"/>
                <a:cs typeface="Helvetica Neue Light"/>
                <a:sym typeface="Helvetica Neue Light"/>
              </a:rPr>
            </a:br>
            <a:r>
              <a:rPr lang="en">
                <a:solidFill>
                  <a:schemeClr val="dk2"/>
                </a:solidFill>
                <a:latin typeface="Helvetica Neue Light"/>
                <a:ea typeface="Helvetica Neue Light"/>
                <a:cs typeface="Helvetica Neue Light"/>
                <a:sym typeface="Helvetica Neue Light"/>
              </a:rPr>
              <a:t>and your team are using to track PMR conversations.</a:t>
            </a:r>
            <a:br>
              <a:rPr lang="en">
                <a:solidFill>
                  <a:schemeClr val="dk2"/>
                </a:solidFill>
                <a:latin typeface="Helvetica Neue Light"/>
                <a:ea typeface="Helvetica Neue Light"/>
                <a:cs typeface="Helvetica Neue Light"/>
                <a:sym typeface="Helvetica Neue Light"/>
              </a:rPr>
            </a:br>
            <a:br>
              <a:rPr lang="en">
                <a:solidFill>
                  <a:schemeClr val="dk2"/>
                </a:solidFill>
                <a:latin typeface="Helvetica Neue Light"/>
                <a:ea typeface="Helvetica Neue Light"/>
                <a:cs typeface="Helvetica Neue Light"/>
                <a:sym typeface="Helvetica Neue Light"/>
              </a:rPr>
            </a:br>
            <a:r>
              <a:rPr i="1" lang="en">
                <a:solidFill>
                  <a:schemeClr val="dk2"/>
                </a:solidFill>
                <a:latin typeface="Helvetica Neue Light"/>
                <a:ea typeface="Helvetica Neue Light"/>
                <a:cs typeface="Helvetica Neue Light"/>
                <a:sym typeface="Helvetica Neue Light"/>
              </a:rPr>
              <a:t>You can use as many slides as necessary to showcase your work.</a:t>
            </a:r>
            <a:endParaRPr>
              <a:solidFill>
                <a:schemeClr val="dk2"/>
              </a:solidFill>
              <a:latin typeface="Helvetica Neue Light"/>
              <a:ea typeface="Helvetica Neue Light"/>
              <a:cs typeface="Helvetica Neue Light"/>
              <a:sym typeface="Helvetica Neue Light"/>
            </a:endParaRPr>
          </a:p>
        </p:txBody>
      </p:sp>
      <p:pic>
        <p:nvPicPr>
          <p:cNvPr id="148" name="Google Shape;148;p25"/>
          <p:cNvPicPr preferRelativeResize="0"/>
          <p:nvPr/>
        </p:nvPicPr>
        <p:blipFill>
          <a:blip r:embed="rId3">
            <a:alphaModFix/>
          </a:blip>
          <a:stretch>
            <a:fillRect/>
          </a:stretch>
        </p:blipFill>
        <p:spPr>
          <a:xfrm>
            <a:off x="6340500" y="534575"/>
            <a:ext cx="2370908" cy="3936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tartup Tactics">
  <a:themeElements>
    <a:clrScheme name="Simple Light">
      <a:dk1>
        <a:srgbClr val="000000"/>
      </a:dk1>
      <a:lt1>
        <a:srgbClr val="FFFFFF"/>
      </a:lt1>
      <a:dk2>
        <a:srgbClr val="8A8B8C"/>
      </a:dk2>
      <a:lt2>
        <a:srgbClr val="C2C0BF"/>
      </a:lt2>
      <a:accent1>
        <a:srgbClr val="E10100"/>
      </a:accent1>
      <a:accent2>
        <a:srgbClr val="8A8B8C"/>
      </a:accent2>
      <a:accent3>
        <a:srgbClr val="C2C0BF"/>
      </a:accent3>
      <a:accent4>
        <a:srgbClr val="000000"/>
      </a:accent4>
      <a:accent5>
        <a:srgbClr val="0097A7"/>
      </a:accent5>
      <a:accent6>
        <a:srgbClr val="EEFF41"/>
      </a:accent6>
      <a:hlink>
        <a:srgbClr val="E101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