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8" r:id="rId4"/>
  </p:sldMasterIdLst>
  <p:notesMasterIdLst>
    <p:notesMasterId r:id="rId7"/>
  </p:notesMasterIdLst>
  <p:handoutMasterIdLst>
    <p:handoutMasterId r:id="rId8"/>
  </p:handoutMasterIdLst>
  <p:sldIdLst>
    <p:sldId id="410" r:id="rId5"/>
    <p:sldId id="383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8A107856-5554-42FB-B03E-39F5DBC370B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6327" autoAdjust="0"/>
  </p:normalViewPr>
  <p:slideViewPr>
    <p:cSldViewPr snapToGrid="0">
      <p:cViewPr varScale="1">
        <p:scale>
          <a:sx n="64" d="100"/>
          <a:sy n="64" d="100"/>
        </p:scale>
        <p:origin x="756" y="3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howGuides="1">
      <p:cViewPr varScale="1">
        <p:scale>
          <a:sx n="58" d="100"/>
          <a:sy n="58" d="100"/>
        </p:scale>
        <p:origin x="3240" y="6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8/10/relationships/authors" Target="authors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commentAuthors" Target="commentAuthors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THANASIOU LAMPRINI" userId="0ebbd424-d1fa-4afe-bf83-4a452eebde95" providerId="ADAL" clId="{5A8693D4-94BA-4E22-8F19-7E1A188CC110}"/>
    <pc:docChg chg="modSld">
      <pc:chgData name="ATHANASIOU LAMPRINI" userId="0ebbd424-d1fa-4afe-bf83-4a452eebde95" providerId="ADAL" clId="{5A8693D4-94BA-4E22-8F19-7E1A188CC110}" dt="2024-12-15T20:20:08.720" v="1"/>
      <pc:docMkLst>
        <pc:docMk/>
      </pc:docMkLst>
      <pc:sldChg chg="modSp mod">
        <pc:chgData name="ATHANASIOU LAMPRINI" userId="0ebbd424-d1fa-4afe-bf83-4a452eebde95" providerId="ADAL" clId="{5A8693D4-94BA-4E22-8F19-7E1A188CC110}" dt="2024-12-15T20:20:08.720" v="1"/>
        <pc:sldMkLst>
          <pc:docMk/>
          <pc:sldMk cId="3346685798" sldId="383"/>
        </pc:sldMkLst>
        <pc:spChg chg="mod">
          <ac:chgData name="ATHANASIOU LAMPRINI" userId="0ebbd424-d1fa-4afe-bf83-4a452eebde95" providerId="ADAL" clId="{5A8693D4-94BA-4E22-8F19-7E1A188CC110}" dt="2024-12-15T20:20:08.720" v="1"/>
          <ac:spMkLst>
            <pc:docMk/>
            <pc:sldMk cId="3346685798" sldId="383"/>
            <ac:spMk id="3" creationId="{3B8EBC2C-6DD7-5003-38EB-40753046FE8C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8F6756E-81DA-9FAC-70D8-556F658BDDA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BEDD12-BCD5-485B-BCBC-34BB01D7923C}" type="datetimeFigureOut">
              <a:rPr lang="en-US" smtClean="0"/>
              <a:t>12/15/2024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71D415-D05A-7067-CCD3-457153D96CD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C230DF-5933-439D-898F-38E9AC9BA68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B97095E3-54D2-CFD2-4F49-7536FC8641D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8" name="Header Placeholder 7">
            <a:extLst>
              <a:ext uri="{FF2B5EF4-FFF2-40B4-BE49-F238E27FC236}">
                <a16:creationId xmlns:a16="http://schemas.microsoft.com/office/drawing/2014/main" id="{521EE01A-C0B5-5ECF-96DD-768F86AA15C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32284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E7A52F-9D89-7442-A8E9-48D1527B5F6B}" type="datetimeFigureOut">
              <a:rPr lang="en-US" smtClean="0"/>
              <a:t>12/15/2024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9C7E07-3C67-C64C-8DA0-0404F630397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2528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24538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34168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6987D-0137-DE42-B76B-FF621E808D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09904" y="411479"/>
            <a:ext cx="5486400" cy="32918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ct val="80000"/>
              </a:lnSpc>
              <a:defRPr sz="6000" b="1" i="0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26C18C3-ED25-DD4B-BA72-24932D54DE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1" y="758752"/>
            <a:ext cx="6099248" cy="6099248"/>
            <a:chOff x="0" y="12289"/>
            <a:chExt cx="3550" cy="3551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C07CC263-2515-F147-8CC5-F8E9FF9FA8E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43B40037-7481-524B-8685-404D96569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7B759713-8408-EE47-9394-3DA6F5E4B6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69706A2-3726-FE4E-B923-E75D485978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309360" y="3950208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327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and Tabl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CF555767-B3D8-BD57-1D42-7F6E1E6689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9" name="Freeform 13">
              <a:extLst>
                <a:ext uri="{FF2B5EF4-FFF2-40B4-BE49-F238E27FC236}">
                  <a16:creationId xmlns:a16="http://schemas.microsoft.com/office/drawing/2014/main" id="{BC972B6D-098C-52F6-E990-52623B368FB1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3F0D3EE3-9A8C-531D-1EEE-1AFAB9F3BCAE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A2BE192C-1768-890B-EC1B-5ED6E1F825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61409" y="4661717"/>
            <a:ext cx="7936230" cy="1380760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670935" y="631317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8007FA9C-C4D5-89EC-C457-5F329A338E1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03885" y="584005"/>
            <a:ext cx="2825115" cy="3999060"/>
          </a:xfrm>
        </p:spPr>
        <p:txBody>
          <a:bodyPr lIns="0" tIns="27432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sz="2000"/>
            </a:lvl1pPr>
            <a:lvl2pPr marL="457200" indent="0">
              <a:spcBef>
                <a:spcPts val="1800"/>
              </a:spcBef>
              <a:buNone/>
              <a:defRPr sz="2000"/>
            </a:lvl2pPr>
            <a:lvl3pPr marL="914400" indent="0">
              <a:spcBef>
                <a:spcPts val="1800"/>
              </a:spcBef>
              <a:buNone/>
              <a:defRPr sz="2000"/>
            </a:lvl3pPr>
            <a:lvl4pPr marL="1371600" indent="0">
              <a:spcBef>
                <a:spcPts val="1800"/>
              </a:spcBef>
              <a:buNone/>
              <a:defRPr sz="2000"/>
            </a:lvl4pPr>
            <a:lvl5pPr marL="1828800" indent="0">
              <a:spcBef>
                <a:spcPts val="1800"/>
              </a:spcBef>
              <a:buNone/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BCAAA28-C292-C527-AD35-90836B8BB97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670934" y="584005"/>
            <a:ext cx="7926705" cy="3999060"/>
          </a:xfrm>
        </p:spPr>
        <p:txBody>
          <a:bodyPr lIns="0">
            <a:normAutofit/>
          </a:bodyPr>
          <a:lstStyle>
            <a:lvl1pPr marL="0" indent="0">
              <a:spcBef>
                <a:spcPts val="1800"/>
              </a:spcBef>
              <a:buNone/>
              <a:defRPr sz="2000"/>
            </a:lvl1pPr>
            <a:lvl2pPr>
              <a:spcBef>
                <a:spcPts val="600"/>
              </a:spcBef>
              <a:defRPr sz="2000"/>
            </a:lvl2pPr>
            <a:lvl3pPr>
              <a:spcBef>
                <a:spcPts val="1800"/>
              </a:spcBef>
              <a:defRPr sz="2000"/>
            </a:lvl3pPr>
            <a:lvl4pPr>
              <a:spcBef>
                <a:spcPts val="1800"/>
              </a:spcBef>
              <a:defRPr sz="2000"/>
            </a:lvl4pPr>
            <a:lvl5pPr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443291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C97D5AF2-684A-4A8D-3D82-B57D7AC446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rot="10800000">
            <a:off x="8870040" y="0"/>
            <a:ext cx="3325208" cy="3325208"/>
            <a:chOff x="0" y="12289"/>
            <a:chExt cx="3550" cy="3551"/>
          </a:xfrm>
        </p:grpSpPr>
        <p:sp>
          <p:nvSpPr>
            <p:cNvPr id="12" name="Freeform 4">
              <a:extLst>
                <a:ext uri="{FF2B5EF4-FFF2-40B4-BE49-F238E27FC236}">
                  <a16:creationId xmlns:a16="http://schemas.microsoft.com/office/drawing/2014/main" id="{8CF5F650-F8F0-F4FE-44DA-1F14ADE428B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18870924-E47D-404F-59B5-BD1C58F7B04C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80806A65-E4FC-2F52-65B3-CC181E620C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198408"/>
            <a:ext cx="10972800" cy="1574317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BCAAA28-C292-C527-AD35-90836B8BB97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5523" y="2676525"/>
            <a:ext cx="5746750" cy="3597470"/>
          </a:xfrm>
        </p:spPr>
        <p:txBody>
          <a:bodyPr lIns="0">
            <a:normAutofit/>
          </a:bodyPr>
          <a:lstStyle>
            <a:lvl1pPr marL="0" indent="0">
              <a:spcBef>
                <a:spcPts val="1800"/>
              </a:spcBef>
              <a:buNone/>
              <a:defRPr sz="2000"/>
            </a:lvl1pPr>
            <a:lvl2pPr>
              <a:spcBef>
                <a:spcPts val="600"/>
              </a:spcBef>
              <a:defRPr sz="2000"/>
            </a:lvl2pPr>
            <a:lvl3pPr>
              <a:spcBef>
                <a:spcPts val="1800"/>
              </a:spcBef>
              <a:defRPr sz="2000"/>
            </a:lvl3pPr>
            <a:lvl4pPr>
              <a:spcBef>
                <a:spcPts val="1800"/>
              </a:spcBef>
              <a:defRPr sz="2000"/>
            </a:lvl4pPr>
            <a:lvl5pPr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8007FA9C-C4D5-89EC-C457-5F329A338E1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7620000" y="2676525"/>
            <a:ext cx="3947160" cy="3597470"/>
          </a:xfrm>
        </p:spPr>
        <p:txBody>
          <a:bodyPr lIns="0">
            <a:normAutofit/>
          </a:bodyPr>
          <a:lstStyle>
            <a:lvl1pPr marL="342900" indent="-342900">
              <a:spcBef>
                <a:spcPts val="1800"/>
              </a:spcBef>
              <a:buFont typeface="Arial" panose="020B0604020202020204" pitchFamily="34" charset="0"/>
              <a:buChar char="•"/>
              <a:defRPr sz="2000"/>
            </a:lvl1pPr>
            <a:lvl2pPr>
              <a:spcBef>
                <a:spcPts val="1800"/>
              </a:spcBef>
              <a:defRPr sz="2000"/>
            </a:lvl2pPr>
            <a:lvl3pPr>
              <a:spcBef>
                <a:spcPts val="1800"/>
              </a:spcBef>
              <a:defRPr sz="2000"/>
            </a:lvl3pPr>
            <a:lvl4pPr>
              <a:spcBef>
                <a:spcPts val="1800"/>
              </a:spcBef>
              <a:defRPr sz="2000"/>
            </a:lvl4pPr>
            <a:lvl5pPr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497447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202400"/>
            <a:ext cx="10972800" cy="1570325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9" name="Table Placeholder 2">
            <a:extLst>
              <a:ext uri="{FF2B5EF4-FFF2-40B4-BE49-F238E27FC236}">
                <a16:creationId xmlns:a16="http://schemas.microsoft.com/office/drawing/2014/main" id="{1506B022-475A-6647-98FF-D5C319A0C7C4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594360" y="2628629"/>
            <a:ext cx="10972800" cy="3636740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el-GR"/>
              <a:t>Κάντε κλικ στο εικονίδιο για να προσθέσετε έναν πίνακα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4109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6987D-0137-DE42-B76B-FF621E808D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94360" y="411479"/>
            <a:ext cx="5486400" cy="32918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ct val="80000"/>
              </a:lnSpc>
              <a:defRPr sz="6000" b="1" i="0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26C18C3-ED25-DD4B-BA72-24932D54DE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flipH="1" flipV="1">
            <a:off x="6092752" y="0"/>
            <a:ext cx="6099248" cy="6099248"/>
            <a:chOff x="0" y="12289"/>
            <a:chExt cx="3550" cy="3551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C07CC263-2515-F147-8CC5-F8E9FF9FA8E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43B40037-7481-524B-8685-404D96569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7B759713-8408-EE47-9394-3DA6F5E4B6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8" name="Text Placeholder 29">
            <a:extLst>
              <a:ext uri="{FF2B5EF4-FFF2-40B4-BE49-F238E27FC236}">
                <a16:creationId xmlns:a16="http://schemas.microsoft.com/office/drawing/2014/main" id="{276A9CD7-E675-3048-86D3-3546A2F6B4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4360" y="4549552"/>
            <a:ext cx="5486400" cy="164592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 b="1" i="0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8B149C6-5AAC-B8E5-5411-EA38821F67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3950208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9273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06C6F65-35CD-D64B-992A-0C1C1E003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6362700" y="0"/>
            <a:ext cx="5829298" cy="3235602"/>
            <a:chOff x="5612972" y="1"/>
            <a:chExt cx="6615961" cy="3672246"/>
          </a:xfrm>
        </p:grpSpPr>
        <p:sp>
          <p:nvSpPr>
            <p:cNvPr id="7" name="AutoShape 24">
              <a:extLst>
                <a:ext uri="{FF2B5EF4-FFF2-40B4-BE49-F238E27FC236}">
                  <a16:creationId xmlns:a16="http://schemas.microsoft.com/office/drawing/2014/main" id="{CFD467E2-FF13-7E4F-BEF9-EA1A17665B2D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2972" y="1"/>
              <a:ext cx="4408998" cy="3672246"/>
            </a:xfrm>
            <a:custGeom>
              <a:avLst/>
              <a:gdLst>
                <a:gd name="T0" fmla="+- 0 8372 6586"/>
                <a:gd name="T1" fmla="*/ T0 w 3578"/>
                <a:gd name="T2" fmla="*/ 591 h 2980"/>
                <a:gd name="T3" fmla="+- 0 7780 6586"/>
                <a:gd name="T4" fmla="*/ T3 w 3578"/>
                <a:gd name="T5" fmla="*/ 0 h 2980"/>
                <a:gd name="T6" fmla="+- 0 6586 6586"/>
                <a:gd name="T7" fmla="*/ T6 w 3578"/>
                <a:gd name="T8" fmla="*/ 0 h 2980"/>
                <a:gd name="T9" fmla="+- 0 7774 6586"/>
                <a:gd name="T10" fmla="*/ T9 w 3578"/>
                <a:gd name="T11" fmla="*/ 1188 h 2980"/>
                <a:gd name="T12" fmla="+- 0 8372 6586"/>
                <a:gd name="T13" fmla="*/ T12 w 3578"/>
                <a:gd name="T14" fmla="*/ 591 h 2980"/>
                <a:gd name="T15" fmla="+- 0 10163 6586"/>
                <a:gd name="T16" fmla="*/ T15 w 3578"/>
                <a:gd name="T17" fmla="*/ 2383 h 2980"/>
                <a:gd name="T18" fmla="+- 0 9566 6586"/>
                <a:gd name="T19" fmla="*/ T18 w 3578"/>
                <a:gd name="T20" fmla="*/ 1786 h 2980"/>
                <a:gd name="T21" fmla="+- 0 8969 6586"/>
                <a:gd name="T22" fmla="*/ T21 w 3578"/>
                <a:gd name="T23" fmla="*/ 2383 h 2980"/>
                <a:gd name="T24" fmla="+- 0 9566 6586"/>
                <a:gd name="T25" fmla="*/ T24 w 3578"/>
                <a:gd name="T26" fmla="*/ 2980 h 2980"/>
                <a:gd name="T27" fmla="+- 0 10163 6586"/>
                <a:gd name="T28" fmla="*/ T27 w 3578"/>
                <a:gd name="T29" fmla="*/ 2383 h 298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  <a:cxn ang="0">
                  <a:pos x="T13" y="T14"/>
                </a:cxn>
                <a:cxn ang="0">
                  <a:pos x="T16" y="T17"/>
                </a:cxn>
                <a:cxn ang="0">
                  <a:pos x="T19" y="T20"/>
                </a:cxn>
                <a:cxn ang="0">
                  <a:pos x="T22" y="T23"/>
                </a:cxn>
                <a:cxn ang="0">
                  <a:pos x="T25" y="T26"/>
                </a:cxn>
                <a:cxn ang="0">
                  <a:pos x="T28" y="T29"/>
                </a:cxn>
              </a:cxnLst>
              <a:rect l="0" t="0" r="r" b="b"/>
              <a:pathLst>
                <a:path w="3578" h="2980">
                  <a:moveTo>
                    <a:pt x="1786" y="591"/>
                  </a:moveTo>
                  <a:lnTo>
                    <a:pt x="1194" y="0"/>
                  </a:lnTo>
                  <a:lnTo>
                    <a:pt x="0" y="0"/>
                  </a:lnTo>
                  <a:lnTo>
                    <a:pt x="1188" y="1188"/>
                  </a:lnTo>
                  <a:lnTo>
                    <a:pt x="1786" y="591"/>
                  </a:lnTo>
                  <a:moveTo>
                    <a:pt x="3577" y="2383"/>
                  </a:moveTo>
                  <a:lnTo>
                    <a:pt x="2980" y="1786"/>
                  </a:lnTo>
                  <a:lnTo>
                    <a:pt x="2383" y="2383"/>
                  </a:lnTo>
                  <a:lnTo>
                    <a:pt x="2980" y="2980"/>
                  </a:lnTo>
                  <a:lnTo>
                    <a:pt x="3577" y="2383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CA85A327-3157-B442-993A-6900F71249AC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1233" y="1463970"/>
              <a:ext cx="2208196" cy="2208277"/>
            </a:xfrm>
            <a:custGeom>
              <a:avLst/>
              <a:gdLst>
                <a:gd name="T0" fmla="+- 0 7774 7177"/>
                <a:gd name="T1" fmla="*/ T0 w 1792"/>
                <a:gd name="T2" fmla="+- 0 1188 1188"/>
                <a:gd name="T3" fmla="*/ 1188 h 1792"/>
                <a:gd name="T4" fmla="+- 0 7177 7177"/>
                <a:gd name="T5" fmla="*/ T4 w 1792"/>
                <a:gd name="T6" fmla="+- 0 1786 1188"/>
                <a:gd name="T7" fmla="*/ 1786 h 1792"/>
                <a:gd name="T8" fmla="+- 0 8372 7177"/>
                <a:gd name="T9" fmla="*/ T8 w 1792"/>
                <a:gd name="T10" fmla="+- 0 2980 1188"/>
                <a:gd name="T11" fmla="*/ 2980 h 1792"/>
                <a:gd name="T12" fmla="+- 0 8969 7177"/>
                <a:gd name="T13" fmla="*/ T12 w 1792"/>
                <a:gd name="T14" fmla="+- 0 2383 1188"/>
                <a:gd name="T15" fmla="*/ 2383 h 1792"/>
                <a:gd name="T16" fmla="+- 0 7774 7177"/>
                <a:gd name="T17" fmla="*/ T16 w 1792"/>
                <a:gd name="T18" fmla="+- 0 1188 1188"/>
                <a:gd name="T19" fmla="*/ 1188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7" y="0"/>
                  </a:moveTo>
                  <a:lnTo>
                    <a:pt x="0" y="598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9A459CB4-74AF-0544-AB1E-7CC6D10F84EB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5590" y="1"/>
              <a:ext cx="1457754" cy="729520"/>
            </a:xfrm>
            <a:custGeom>
              <a:avLst/>
              <a:gdLst>
                <a:gd name="T0" fmla="+- 0 10158 8975"/>
                <a:gd name="T1" fmla="*/ T0 w 1183"/>
                <a:gd name="T2" fmla="*/ 0 h 592"/>
                <a:gd name="T3" fmla="+- 0 8975 8975"/>
                <a:gd name="T4" fmla="*/ T3 w 1183"/>
                <a:gd name="T5" fmla="*/ 0 h 592"/>
                <a:gd name="T6" fmla="+- 0 9566 8975"/>
                <a:gd name="T7" fmla="*/ T6 w 1183"/>
                <a:gd name="T8" fmla="*/ 591 h 592"/>
                <a:gd name="T9" fmla="+- 0 10158 8975"/>
                <a:gd name="T10" fmla="*/ T9 w 1183"/>
                <a:gd name="T11" fmla="*/ 0 h 592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1183" h="592">
                  <a:moveTo>
                    <a:pt x="1183" y="0"/>
                  </a:moveTo>
                  <a:lnTo>
                    <a:pt x="0" y="0"/>
                  </a:lnTo>
                  <a:lnTo>
                    <a:pt x="591" y="591"/>
                  </a:lnTo>
                  <a:lnTo>
                    <a:pt x="11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95A20BFD-9142-D64A-A78A-61B75FCA0D7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6887" y="728289"/>
              <a:ext cx="2208196" cy="2208277"/>
            </a:xfrm>
            <a:custGeom>
              <a:avLst/>
              <a:gdLst>
                <a:gd name="T0" fmla="+- 0 8372 7774"/>
                <a:gd name="T1" fmla="*/ T0 w 1792"/>
                <a:gd name="T2" fmla="+- 0 591 591"/>
                <a:gd name="T3" fmla="*/ 591 h 1792"/>
                <a:gd name="T4" fmla="+- 0 7774 7774"/>
                <a:gd name="T5" fmla="*/ T4 w 1792"/>
                <a:gd name="T6" fmla="+- 0 1188 591"/>
                <a:gd name="T7" fmla="*/ 1188 h 1792"/>
                <a:gd name="T8" fmla="+- 0 8969 7774"/>
                <a:gd name="T9" fmla="*/ T8 w 1792"/>
                <a:gd name="T10" fmla="+- 0 2383 591"/>
                <a:gd name="T11" fmla="*/ 2383 h 1792"/>
                <a:gd name="T12" fmla="+- 0 9566 7774"/>
                <a:gd name="T13" fmla="*/ T12 w 1792"/>
                <a:gd name="T14" fmla="+- 0 1786 591"/>
                <a:gd name="T15" fmla="*/ 1786 h 1792"/>
                <a:gd name="T16" fmla="+- 0 8372 7774"/>
                <a:gd name="T17" fmla="*/ T16 w 1792"/>
                <a:gd name="T18" fmla="+- 0 591 591"/>
                <a:gd name="T19" fmla="*/ 591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8" y="0"/>
                  </a:moveTo>
                  <a:lnTo>
                    <a:pt x="0" y="597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8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B80736DF-C890-DB47-AEAA-D3D92505E632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5083" y="728289"/>
              <a:ext cx="2943850" cy="2943958"/>
            </a:xfrm>
            <a:custGeom>
              <a:avLst/>
              <a:gdLst>
                <a:gd name="T0" fmla="+- 0 11955 9566"/>
                <a:gd name="T1" fmla="*/ T0 w 2389"/>
                <a:gd name="T2" fmla="+- 0 1786 591"/>
                <a:gd name="T3" fmla="*/ 1786 h 2389"/>
                <a:gd name="T4" fmla="+- 0 10760 9566"/>
                <a:gd name="T5" fmla="*/ T4 w 2389"/>
                <a:gd name="T6" fmla="+- 0 591 591"/>
                <a:gd name="T7" fmla="*/ 591 h 2389"/>
                <a:gd name="T8" fmla="+- 0 9566 9566"/>
                <a:gd name="T9" fmla="*/ T8 w 2389"/>
                <a:gd name="T10" fmla="+- 0 1786 591"/>
                <a:gd name="T11" fmla="*/ 1786 h 2389"/>
                <a:gd name="T12" fmla="+- 0 10760 9566"/>
                <a:gd name="T13" fmla="*/ T12 w 2389"/>
                <a:gd name="T14" fmla="+- 0 2980 591"/>
                <a:gd name="T15" fmla="*/ 2980 h 2389"/>
                <a:gd name="T16" fmla="+- 0 11955 9566"/>
                <a:gd name="T17" fmla="*/ T16 w 2389"/>
                <a:gd name="T18" fmla="+- 0 1786 591"/>
                <a:gd name="T19" fmla="*/ 1786 h 238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2389" h="2389">
                  <a:moveTo>
                    <a:pt x="2389" y="1195"/>
                  </a:moveTo>
                  <a:lnTo>
                    <a:pt x="1194" y="0"/>
                  </a:lnTo>
                  <a:lnTo>
                    <a:pt x="0" y="1195"/>
                  </a:lnTo>
                  <a:lnTo>
                    <a:pt x="1194" y="2389"/>
                  </a:lnTo>
                  <a:lnTo>
                    <a:pt x="2389" y="1195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2" name="Title 1">
            <a:extLst>
              <a:ext uri="{FF2B5EF4-FFF2-40B4-BE49-F238E27FC236}">
                <a16:creationId xmlns:a16="http://schemas.microsoft.com/office/drawing/2014/main" id="{39F93F26-ED5C-E74E-BFBD-E3054DC1B9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189572"/>
            <a:ext cx="6787747" cy="1593507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 spc="50" baseline="0"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186153BD-9D2B-47EB-3553-1D3F6663B2A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4359" y="2281918"/>
            <a:ext cx="6787747" cy="3708517"/>
          </a:xfrm>
        </p:spPr>
        <p:txBody>
          <a:bodyPr lIns="0" tIns="228600" rIns="0" bIns="0">
            <a:normAutofit/>
          </a:bodyPr>
          <a:lstStyle>
            <a:lvl1pPr marL="283464" indent="-283464">
              <a:lnSpc>
                <a:spcPct val="80000"/>
              </a:lnSpc>
              <a:spcBef>
                <a:spcPts val="2200"/>
              </a:spcBef>
              <a:buFont typeface="Arial" panose="020B0604020202020204" pitchFamily="34" charset="0"/>
              <a:buChar char="•"/>
              <a:defRPr lang="en-US" sz="2400" b="1" i="0" kern="1200" dirty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indent="-283464">
              <a:spcBef>
                <a:spcPts val="600"/>
              </a:spcBef>
              <a:defRPr sz="2000"/>
            </a:lvl2pPr>
            <a:lvl3pPr indent="-283464">
              <a:spcBef>
                <a:spcPts val="1800"/>
              </a:spcBef>
              <a:defRPr sz="2000"/>
            </a:lvl3pPr>
            <a:lvl4pPr indent="-283464">
              <a:spcBef>
                <a:spcPts val="1800"/>
              </a:spcBef>
              <a:defRPr sz="2000"/>
            </a:lvl4pPr>
            <a:lvl5pPr indent="-283464"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3" name="Slide Number Placeholder 42">
            <a:extLst>
              <a:ext uri="{FF2B5EF4-FFF2-40B4-BE49-F238E27FC236}">
                <a16:creationId xmlns:a16="http://schemas.microsoft.com/office/drawing/2014/main" id="{D80CCC8F-9CF1-9621-04EB-DFA68FEE42D2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42" name="Date Placeholder 41">
            <a:extLst>
              <a:ext uri="{FF2B5EF4-FFF2-40B4-BE49-F238E27FC236}">
                <a16:creationId xmlns:a16="http://schemas.microsoft.com/office/drawing/2014/main" id="{29CE2856-DB8F-5603-C085-74C70560FAC8}"/>
              </a:ext>
            </a:extLst>
          </p:cNvPr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79826C1-7A52-DA25-F422-EE62DED7D1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0552" cy="0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80892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:a16="http://schemas.microsoft.com/office/drawing/2014/main" id="{B79D0555-EBDC-B53A-212D-A5921795FEC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80543"/>
          </a:xfrm>
          <a:custGeom>
            <a:avLst/>
            <a:gdLst>
              <a:gd name="connsiteX0" fmla="*/ 6309360 w 12192000"/>
              <a:gd name="connsiteY0" fmla="*/ 3951843 h 6880543"/>
              <a:gd name="connsiteX1" fmla="*/ 6309360 w 12192000"/>
              <a:gd name="connsiteY1" fmla="*/ 4052427 h 6880543"/>
              <a:gd name="connsiteX2" fmla="*/ 8442960 w 12192000"/>
              <a:gd name="connsiteY2" fmla="*/ 4052427 h 6880543"/>
              <a:gd name="connsiteX3" fmla="*/ 8442960 w 12192000"/>
              <a:gd name="connsiteY3" fmla="*/ 3951843 h 6880543"/>
              <a:gd name="connsiteX4" fmla="*/ 0 w 12192000"/>
              <a:gd name="connsiteY4" fmla="*/ 0 h 6880543"/>
              <a:gd name="connsiteX5" fmla="*/ 12192000 w 12192000"/>
              <a:gd name="connsiteY5" fmla="*/ 0 h 6880543"/>
              <a:gd name="connsiteX6" fmla="*/ 12192000 w 12192000"/>
              <a:gd name="connsiteY6" fmla="*/ 6880543 h 6880543"/>
              <a:gd name="connsiteX7" fmla="*/ 0 w 12192000"/>
              <a:gd name="connsiteY7" fmla="*/ 6880543 h 6880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80543">
                <a:moveTo>
                  <a:pt x="6309360" y="3951843"/>
                </a:moveTo>
                <a:lnTo>
                  <a:pt x="6309360" y="4052427"/>
                </a:lnTo>
                <a:lnTo>
                  <a:pt x="8442960" y="4052427"/>
                </a:lnTo>
                <a:lnTo>
                  <a:pt x="8442960" y="3951843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80543"/>
                </a:lnTo>
                <a:lnTo>
                  <a:pt x="0" y="6880543"/>
                </a:lnTo>
                <a:close/>
              </a:path>
            </a:pathLst>
          </a:custGeom>
        </p:spPr>
        <p:txBody>
          <a:bodyPr wrap="square" tIns="182880">
            <a:no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8D492973-78E3-D34E-835E-CF2D451701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9359" y="444933"/>
            <a:ext cx="5477479" cy="3291840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6000" b="1" i="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6BA398-1ED2-1FCA-63B9-8915A8C7A5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309360" y="3951843"/>
            <a:ext cx="2133600" cy="10058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91695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104">
          <p15:clr>
            <a:srgbClr val="FBAE40"/>
          </p15:clr>
        </p15:guide>
        <p15:guide id="3" pos="4344" userDrawn="1">
          <p15:clr>
            <a:srgbClr val="FBAE40"/>
          </p15:clr>
        </p15:guide>
        <p15:guide id="4" pos="4560" userDrawn="1">
          <p15:clr>
            <a:srgbClr val="FBAE40"/>
          </p15:clr>
        </p15:guide>
        <p15:guide id="8" orient="horz" pos="1848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6987D-0137-DE42-B76B-FF621E808D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99835" y="430529"/>
            <a:ext cx="5486400" cy="32918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ct val="80000"/>
              </a:lnSpc>
              <a:defRPr sz="6000" b="1" i="0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9973BC6-F6E5-0B3B-C8AB-0AC4020D4E8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-11113"/>
            <a:ext cx="5791200" cy="6880226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18" name="Text Placeholder 29">
            <a:extLst>
              <a:ext uri="{FF2B5EF4-FFF2-40B4-BE49-F238E27FC236}">
                <a16:creationId xmlns:a16="http://schemas.microsoft.com/office/drawing/2014/main" id="{276A9CD7-E675-3048-86D3-3546A2F6B4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99835" y="4568602"/>
            <a:ext cx="5486400" cy="164592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 b="1" i="0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9169ED6-4B82-6844-119F-AC15CDF2D3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309360" y="3950208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7914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57F1500-1A16-D1EF-4F0C-030852B291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2D07A0BE-3890-193E-9439-F294E61A71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11" name="Freeform 19">
              <a:extLst>
                <a:ext uri="{FF2B5EF4-FFF2-40B4-BE49-F238E27FC236}">
                  <a16:creationId xmlns:a16="http://schemas.microsoft.com/office/drawing/2014/main" id="{C05217ED-C258-E6CE-BA7F-28A6EA41BCD3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2" name="Freeform 20">
              <a:extLst>
                <a:ext uri="{FF2B5EF4-FFF2-40B4-BE49-F238E27FC236}">
                  <a16:creationId xmlns:a16="http://schemas.microsoft.com/office/drawing/2014/main" id="{F3E11A1F-14DD-BA35-D7D7-4D4ADEAA348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3" name="Freeform 21">
              <a:extLst>
                <a:ext uri="{FF2B5EF4-FFF2-40B4-BE49-F238E27FC236}">
                  <a16:creationId xmlns:a16="http://schemas.microsoft.com/office/drawing/2014/main" id="{F14541B0-973F-7E21-1019-D2FB83C8C0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32" name="Title 1">
            <a:extLst>
              <a:ext uri="{FF2B5EF4-FFF2-40B4-BE49-F238E27FC236}">
                <a16:creationId xmlns:a16="http://schemas.microsoft.com/office/drawing/2014/main" id="{467E05B6-B7CB-1E4F-96BA-4B8CFE8B63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102875"/>
            <a:ext cx="10873740" cy="1680205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F6FE0DC0-B0D7-F4D6-8038-177AD7A8C21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657600" y="2282008"/>
            <a:ext cx="7810500" cy="3699328"/>
          </a:xfrm>
        </p:spPr>
        <p:txBody>
          <a:bodyPr lIns="0" tIns="228600" rIns="0" bIns="0">
            <a:normAutofit/>
          </a:bodyPr>
          <a:lstStyle>
            <a:lvl1pPr marL="283464" indent="-283464">
              <a:spcBef>
                <a:spcPts val="1800"/>
              </a:spcBef>
              <a:buFont typeface="Arial" panose="020B0604020202020204" pitchFamily="34" charset="0"/>
              <a:buChar char="•"/>
              <a:defRPr sz="2000"/>
            </a:lvl1pPr>
            <a:lvl2pPr indent="-283464">
              <a:spcBef>
                <a:spcPts val="1800"/>
              </a:spcBef>
              <a:defRPr sz="2000"/>
            </a:lvl2pPr>
            <a:lvl3pPr indent="-283464">
              <a:spcBef>
                <a:spcPts val="1800"/>
              </a:spcBef>
              <a:defRPr sz="2000"/>
            </a:lvl3pPr>
            <a:lvl4pPr indent="-283464">
              <a:spcBef>
                <a:spcPts val="1800"/>
              </a:spcBef>
              <a:defRPr sz="2000"/>
            </a:lvl4pPr>
            <a:lvl5pPr indent="-283464"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7ED58739-4346-5104-B1AC-89ED035912AF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272B8D-F380-9F1A-C8E6-BDD2352B1763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029641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304">
          <p15:clr>
            <a:srgbClr val="FBAE40"/>
          </p15:clr>
        </p15:guide>
        <p15:guide id="4" pos="5736">
          <p15:clr>
            <a:srgbClr val="FBAE40"/>
          </p15:clr>
        </p15:guide>
        <p15:guide id="5" pos="1944">
          <p15:clr>
            <a:srgbClr val="FBAE40"/>
          </p15:clr>
        </p15:guide>
        <p15:guide id="6" pos="4008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440">
          <p15:clr>
            <a:srgbClr val="FBAE40"/>
          </p15:clr>
        </p15:guide>
        <p15:guide id="9" orient="horz" pos="552">
          <p15:clr>
            <a:srgbClr val="FBAE40"/>
          </p15:clr>
        </p15:guide>
        <p15:guide id="10" pos="5352">
          <p15:clr>
            <a:srgbClr val="FBAE40"/>
          </p15:clr>
        </p15:guide>
        <p15:guide id="11" pos="3648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6987D-0137-DE42-B76B-FF621E808D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09904" y="411479"/>
            <a:ext cx="5486400" cy="32918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ct val="80000"/>
              </a:lnSpc>
              <a:defRPr sz="6000" b="1" i="0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26C18C3-ED25-DD4B-BA72-24932D54DE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1" y="758752"/>
            <a:ext cx="6099248" cy="6099248"/>
            <a:chOff x="0" y="12289"/>
            <a:chExt cx="3550" cy="3551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C07CC263-2515-F147-8CC5-F8E9FF9FA8E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43B40037-7481-524B-8685-404D96569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7B759713-8408-EE47-9394-3DA6F5E4B6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69706A2-3726-FE4E-B923-E75D485978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309360" y="3950208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Text Placeholder 29">
            <a:extLst>
              <a:ext uri="{FF2B5EF4-FFF2-40B4-BE49-F238E27FC236}">
                <a16:creationId xmlns:a16="http://schemas.microsoft.com/office/drawing/2014/main" id="{276A9CD7-E675-3048-86D3-3546A2F6B4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09905" y="4549552"/>
            <a:ext cx="5486400" cy="164592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 b="1" i="0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2027108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C97D5AF2-684A-4A8D-3D82-B57D7AC446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rot="10800000">
            <a:off x="8870040" y="0"/>
            <a:ext cx="3325208" cy="3325208"/>
            <a:chOff x="0" y="12289"/>
            <a:chExt cx="3550" cy="3551"/>
          </a:xfrm>
        </p:grpSpPr>
        <p:sp>
          <p:nvSpPr>
            <p:cNvPr id="12" name="Freeform 4">
              <a:extLst>
                <a:ext uri="{FF2B5EF4-FFF2-40B4-BE49-F238E27FC236}">
                  <a16:creationId xmlns:a16="http://schemas.microsoft.com/office/drawing/2014/main" id="{8CF5F650-F8F0-F4FE-44DA-1F14ADE428B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18870924-E47D-404F-59B5-BD1C58F7B04C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80806A65-E4FC-2F52-65B3-CC181E620C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278129"/>
            <a:ext cx="9778365" cy="1494596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F14DA3C5-63E4-BAFB-1D68-47F71EEEE53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94360" y="2676525"/>
            <a:ext cx="4490827" cy="3597470"/>
          </a:xfrm>
        </p:spPr>
        <p:txBody>
          <a:bodyPr lIns="0" tIns="45720" rIns="0" bIns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sz="2000"/>
            </a:lvl1pPr>
            <a:lvl2pPr marL="283464" indent="-283464">
              <a:spcBef>
                <a:spcPts val="1800"/>
              </a:spcBef>
              <a:defRPr sz="2000"/>
            </a:lvl2pPr>
            <a:lvl3pPr marL="594360" indent="-283464">
              <a:spcBef>
                <a:spcPts val="1800"/>
              </a:spcBef>
              <a:defRPr sz="2000"/>
            </a:lvl3pPr>
            <a:lvl4pPr marL="822960" indent="-283464">
              <a:spcBef>
                <a:spcPts val="1800"/>
              </a:spcBef>
              <a:defRPr sz="2000"/>
            </a:lvl4pPr>
            <a:lvl5pPr marL="1005840" indent="-283464"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BD11386D-847E-8CF5-E56A-42E80A65A08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881898" y="2676525"/>
            <a:ext cx="4490827" cy="3597470"/>
          </a:xfrm>
        </p:spPr>
        <p:txBody>
          <a:bodyPr lIns="0" tIns="45720" rIns="0" bIns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sz="2000"/>
            </a:lvl1pPr>
            <a:lvl2pPr marL="283464" indent="-283464">
              <a:spcBef>
                <a:spcPts val="1800"/>
              </a:spcBef>
              <a:defRPr sz="2000"/>
            </a:lvl2pPr>
            <a:lvl3pPr marL="548640" indent="-283464">
              <a:spcBef>
                <a:spcPts val="1800"/>
              </a:spcBef>
              <a:defRPr sz="2000"/>
            </a:lvl3pPr>
            <a:lvl4pPr marL="822960" indent="-283464">
              <a:spcBef>
                <a:spcPts val="1800"/>
              </a:spcBef>
              <a:defRPr sz="2000"/>
            </a:lvl4pPr>
            <a:lvl5pPr marL="1005840" indent="-283464"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10569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42E558A9-6DD6-E21D-3A8F-6707E1DD1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6362700" y="0"/>
            <a:ext cx="5829298" cy="3235602"/>
            <a:chOff x="5612972" y="1"/>
            <a:chExt cx="6615961" cy="3672246"/>
          </a:xfrm>
        </p:grpSpPr>
        <p:sp>
          <p:nvSpPr>
            <p:cNvPr id="12" name="AutoShape 24">
              <a:extLst>
                <a:ext uri="{FF2B5EF4-FFF2-40B4-BE49-F238E27FC236}">
                  <a16:creationId xmlns:a16="http://schemas.microsoft.com/office/drawing/2014/main" id="{3FC994E4-318C-1E66-B4E4-8F8FD08E098F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2972" y="1"/>
              <a:ext cx="4408998" cy="3672246"/>
            </a:xfrm>
            <a:custGeom>
              <a:avLst/>
              <a:gdLst>
                <a:gd name="T0" fmla="+- 0 8372 6586"/>
                <a:gd name="T1" fmla="*/ T0 w 3578"/>
                <a:gd name="T2" fmla="*/ 591 h 2980"/>
                <a:gd name="T3" fmla="+- 0 7780 6586"/>
                <a:gd name="T4" fmla="*/ T3 w 3578"/>
                <a:gd name="T5" fmla="*/ 0 h 2980"/>
                <a:gd name="T6" fmla="+- 0 6586 6586"/>
                <a:gd name="T7" fmla="*/ T6 w 3578"/>
                <a:gd name="T8" fmla="*/ 0 h 2980"/>
                <a:gd name="T9" fmla="+- 0 7774 6586"/>
                <a:gd name="T10" fmla="*/ T9 w 3578"/>
                <a:gd name="T11" fmla="*/ 1188 h 2980"/>
                <a:gd name="T12" fmla="+- 0 8372 6586"/>
                <a:gd name="T13" fmla="*/ T12 w 3578"/>
                <a:gd name="T14" fmla="*/ 591 h 2980"/>
                <a:gd name="T15" fmla="+- 0 10163 6586"/>
                <a:gd name="T16" fmla="*/ T15 w 3578"/>
                <a:gd name="T17" fmla="*/ 2383 h 2980"/>
                <a:gd name="T18" fmla="+- 0 9566 6586"/>
                <a:gd name="T19" fmla="*/ T18 w 3578"/>
                <a:gd name="T20" fmla="*/ 1786 h 2980"/>
                <a:gd name="T21" fmla="+- 0 8969 6586"/>
                <a:gd name="T22" fmla="*/ T21 w 3578"/>
                <a:gd name="T23" fmla="*/ 2383 h 2980"/>
                <a:gd name="T24" fmla="+- 0 9566 6586"/>
                <a:gd name="T25" fmla="*/ T24 w 3578"/>
                <a:gd name="T26" fmla="*/ 2980 h 2980"/>
                <a:gd name="T27" fmla="+- 0 10163 6586"/>
                <a:gd name="T28" fmla="*/ T27 w 3578"/>
                <a:gd name="T29" fmla="*/ 2383 h 298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  <a:cxn ang="0">
                  <a:pos x="T13" y="T14"/>
                </a:cxn>
                <a:cxn ang="0">
                  <a:pos x="T16" y="T17"/>
                </a:cxn>
                <a:cxn ang="0">
                  <a:pos x="T19" y="T20"/>
                </a:cxn>
                <a:cxn ang="0">
                  <a:pos x="T22" y="T23"/>
                </a:cxn>
                <a:cxn ang="0">
                  <a:pos x="T25" y="T26"/>
                </a:cxn>
                <a:cxn ang="0">
                  <a:pos x="T28" y="T29"/>
                </a:cxn>
              </a:cxnLst>
              <a:rect l="0" t="0" r="r" b="b"/>
              <a:pathLst>
                <a:path w="3578" h="2980">
                  <a:moveTo>
                    <a:pt x="1786" y="591"/>
                  </a:moveTo>
                  <a:lnTo>
                    <a:pt x="1194" y="0"/>
                  </a:lnTo>
                  <a:lnTo>
                    <a:pt x="0" y="0"/>
                  </a:lnTo>
                  <a:lnTo>
                    <a:pt x="1188" y="1188"/>
                  </a:lnTo>
                  <a:lnTo>
                    <a:pt x="1786" y="591"/>
                  </a:lnTo>
                  <a:moveTo>
                    <a:pt x="3577" y="2383"/>
                  </a:moveTo>
                  <a:lnTo>
                    <a:pt x="2980" y="1786"/>
                  </a:lnTo>
                  <a:lnTo>
                    <a:pt x="2383" y="2383"/>
                  </a:lnTo>
                  <a:lnTo>
                    <a:pt x="2980" y="2980"/>
                  </a:lnTo>
                  <a:lnTo>
                    <a:pt x="3577" y="2383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17C00E6B-F625-6D6C-8364-9DD9F3C3628F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1233" y="1463970"/>
              <a:ext cx="2208196" cy="2208277"/>
            </a:xfrm>
            <a:custGeom>
              <a:avLst/>
              <a:gdLst>
                <a:gd name="T0" fmla="+- 0 7774 7177"/>
                <a:gd name="T1" fmla="*/ T0 w 1792"/>
                <a:gd name="T2" fmla="+- 0 1188 1188"/>
                <a:gd name="T3" fmla="*/ 1188 h 1792"/>
                <a:gd name="T4" fmla="+- 0 7177 7177"/>
                <a:gd name="T5" fmla="*/ T4 w 1792"/>
                <a:gd name="T6" fmla="+- 0 1786 1188"/>
                <a:gd name="T7" fmla="*/ 1786 h 1792"/>
                <a:gd name="T8" fmla="+- 0 8372 7177"/>
                <a:gd name="T9" fmla="*/ T8 w 1792"/>
                <a:gd name="T10" fmla="+- 0 2980 1188"/>
                <a:gd name="T11" fmla="*/ 2980 h 1792"/>
                <a:gd name="T12" fmla="+- 0 8969 7177"/>
                <a:gd name="T13" fmla="*/ T12 w 1792"/>
                <a:gd name="T14" fmla="+- 0 2383 1188"/>
                <a:gd name="T15" fmla="*/ 2383 h 1792"/>
                <a:gd name="T16" fmla="+- 0 7774 7177"/>
                <a:gd name="T17" fmla="*/ T16 w 1792"/>
                <a:gd name="T18" fmla="+- 0 1188 1188"/>
                <a:gd name="T19" fmla="*/ 1188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7" y="0"/>
                  </a:moveTo>
                  <a:lnTo>
                    <a:pt x="0" y="598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C6197B87-4F65-7981-9463-84830CD3687F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5590" y="1"/>
              <a:ext cx="1457754" cy="729520"/>
            </a:xfrm>
            <a:custGeom>
              <a:avLst/>
              <a:gdLst>
                <a:gd name="T0" fmla="+- 0 10158 8975"/>
                <a:gd name="T1" fmla="*/ T0 w 1183"/>
                <a:gd name="T2" fmla="*/ 0 h 592"/>
                <a:gd name="T3" fmla="+- 0 8975 8975"/>
                <a:gd name="T4" fmla="*/ T3 w 1183"/>
                <a:gd name="T5" fmla="*/ 0 h 592"/>
                <a:gd name="T6" fmla="+- 0 9566 8975"/>
                <a:gd name="T7" fmla="*/ T6 w 1183"/>
                <a:gd name="T8" fmla="*/ 591 h 592"/>
                <a:gd name="T9" fmla="+- 0 10158 8975"/>
                <a:gd name="T10" fmla="*/ T9 w 1183"/>
                <a:gd name="T11" fmla="*/ 0 h 592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1183" h="592">
                  <a:moveTo>
                    <a:pt x="1183" y="0"/>
                  </a:moveTo>
                  <a:lnTo>
                    <a:pt x="0" y="0"/>
                  </a:lnTo>
                  <a:lnTo>
                    <a:pt x="591" y="591"/>
                  </a:lnTo>
                  <a:lnTo>
                    <a:pt x="11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8" name="Freeform 9">
              <a:extLst>
                <a:ext uri="{FF2B5EF4-FFF2-40B4-BE49-F238E27FC236}">
                  <a16:creationId xmlns:a16="http://schemas.microsoft.com/office/drawing/2014/main" id="{86AA517C-7217-D864-B7E7-40984A2880D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6887" y="728289"/>
              <a:ext cx="2208196" cy="2208277"/>
            </a:xfrm>
            <a:custGeom>
              <a:avLst/>
              <a:gdLst>
                <a:gd name="T0" fmla="+- 0 8372 7774"/>
                <a:gd name="T1" fmla="*/ T0 w 1792"/>
                <a:gd name="T2" fmla="+- 0 591 591"/>
                <a:gd name="T3" fmla="*/ 591 h 1792"/>
                <a:gd name="T4" fmla="+- 0 7774 7774"/>
                <a:gd name="T5" fmla="*/ T4 w 1792"/>
                <a:gd name="T6" fmla="+- 0 1188 591"/>
                <a:gd name="T7" fmla="*/ 1188 h 1792"/>
                <a:gd name="T8" fmla="+- 0 8969 7774"/>
                <a:gd name="T9" fmla="*/ T8 w 1792"/>
                <a:gd name="T10" fmla="+- 0 2383 591"/>
                <a:gd name="T11" fmla="*/ 2383 h 1792"/>
                <a:gd name="T12" fmla="+- 0 9566 7774"/>
                <a:gd name="T13" fmla="*/ T12 w 1792"/>
                <a:gd name="T14" fmla="+- 0 1786 591"/>
                <a:gd name="T15" fmla="*/ 1786 h 1792"/>
                <a:gd name="T16" fmla="+- 0 8372 7774"/>
                <a:gd name="T17" fmla="*/ T16 w 1792"/>
                <a:gd name="T18" fmla="+- 0 591 591"/>
                <a:gd name="T19" fmla="*/ 591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8" y="0"/>
                  </a:moveTo>
                  <a:lnTo>
                    <a:pt x="0" y="597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8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9" name="Freeform 10">
              <a:extLst>
                <a:ext uri="{FF2B5EF4-FFF2-40B4-BE49-F238E27FC236}">
                  <a16:creationId xmlns:a16="http://schemas.microsoft.com/office/drawing/2014/main" id="{524013C6-491C-CAA2-5BD6-7C73596711CC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5083" y="728289"/>
              <a:ext cx="2943850" cy="2943958"/>
            </a:xfrm>
            <a:custGeom>
              <a:avLst/>
              <a:gdLst>
                <a:gd name="T0" fmla="+- 0 11955 9566"/>
                <a:gd name="T1" fmla="*/ T0 w 2389"/>
                <a:gd name="T2" fmla="+- 0 1786 591"/>
                <a:gd name="T3" fmla="*/ 1786 h 2389"/>
                <a:gd name="T4" fmla="+- 0 10760 9566"/>
                <a:gd name="T5" fmla="*/ T4 w 2389"/>
                <a:gd name="T6" fmla="+- 0 591 591"/>
                <a:gd name="T7" fmla="*/ 591 h 2389"/>
                <a:gd name="T8" fmla="+- 0 9566 9566"/>
                <a:gd name="T9" fmla="*/ T8 w 2389"/>
                <a:gd name="T10" fmla="+- 0 1786 591"/>
                <a:gd name="T11" fmla="*/ 1786 h 2389"/>
                <a:gd name="T12" fmla="+- 0 10760 9566"/>
                <a:gd name="T13" fmla="*/ T12 w 2389"/>
                <a:gd name="T14" fmla="+- 0 2980 591"/>
                <a:gd name="T15" fmla="*/ 2980 h 2389"/>
                <a:gd name="T16" fmla="+- 0 11955 9566"/>
                <a:gd name="T17" fmla="*/ T16 w 2389"/>
                <a:gd name="T18" fmla="+- 0 1786 591"/>
                <a:gd name="T19" fmla="*/ 1786 h 238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2389" h="2389">
                  <a:moveTo>
                    <a:pt x="2389" y="1195"/>
                  </a:moveTo>
                  <a:lnTo>
                    <a:pt x="1194" y="0"/>
                  </a:lnTo>
                  <a:lnTo>
                    <a:pt x="0" y="1195"/>
                  </a:lnTo>
                  <a:lnTo>
                    <a:pt x="1194" y="2389"/>
                  </a:lnTo>
                  <a:lnTo>
                    <a:pt x="2389" y="1195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18885" y="3499667"/>
            <a:ext cx="4939666" cy="2542810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347460" y="631317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8007FA9C-C4D5-89EC-C457-5F329A338E1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03885" y="457201"/>
            <a:ext cx="5198269" cy="2305050"/>
          </a:xfrm>
        </p:spPr>
        <p:txBody>
          <a:bodyPr lIns="0" tIns="274320">
            <a:normAutofit/>
          </a:bodyPr>
          <a:lstStyle>
            <a:lvl1pPr marL="457200" indent="-457200">
              <a:spcBef>
                <a:spcPts val="1800"/>
              </a:spcBef>
              <a:buFont typeface="+mj-lt"/>
              <a:buAutoNum type="arabicPeriod"/>
              <a:defRPr sz="2000"/>
            </a:lvl1pPr>
            <a:lvl2pPr marL="914400" indent="-457200">
              <a:spcBef>
                <a:spcPts val="1800"/>
              </a:spcBef>
              <a:buFont typeface="+mj-lt"/>
              <a:buAutoNum type="alphaLcPeriod"/>
              <a:defRPr sz="2000"/>
            </a:lvl2pPr>
            <a:lvl3pPr marL="1371600" indent="-457200">
              <a:spcBef>
                <a:spcPts val="1800"/>
              </a:spcBef>
              <a:buFont typeface="+mj-lt"/>
              <a:buAutoNum type="arabicParenR"/>
              <a:defRPr sz="2000"/>
            </a:lvl3pPr>
            <a:lvl4pPr marL="1371600" indent="0">
              <a:spcBef>
                <a:spcPts val="1800"/>
              </a:spcBef>
              <a:buFont typeface="+mj-lt"/>
              <a:buNone/>
              <a:defRPr sz="2000"/>
            </a:lvl4pPr>
            <a:lvl5pPr marL="2286000" indent="-457200">
              <a:spcBef>
                <a:spcPts val="1800"/>
              </a:spcBef>
              <a:buFont typeface="+mj-lt"/>
              <a:buAutoNum type="arabicPeriod"/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3AC171DA-232D-44C1-6B93-40BACB298F4B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94360" y="2810595"/>
            <a:ext cx="5198269" cy="3319513"/>
          </a:xfrm>
        </p:spPr>
        <p:txBody>
          <a:bodyPr lIns="0" tIns="45720" rIns="0" bIns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sz="2000"/>
            </a:lvl1pPr>
            <a:lvl2pPr marL="283464" indent="-283464">
              <a:spcBef>
                <a:spcPts val="1800"/>
              </a:spcBef>
              <a:defRPr sz="2000"/>
            </a:lvl2pPr>
            <a:lvl3pPr marL="548640" indent="-283464">
              <a:spcBef>
                <a:spcPts val="1800"/>
              </a:spcBef>
              <a:defRPr sz="2000"/>
            </a:lvl3pPr>
            <a:lvl4pPr marL="822960" indent="-283464">
              <a:spcBef>
                <a:spcPts val="1800"/>
              </a:spcBef>
              <a:defRPr sz="2000"/>
            </a:lvl4pPr>
            <a:lvl5pPr marL="1005840" indent="-283464"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546068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and Pictur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5310" y="278129"/>
            <a:ext cx="5063490" cy="2354026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1EF4505D-6803-3813-7738-04996342781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94360" y="3279579"/>
            <a:ext cx="5044440" cy="2994415"/>
          </a:xfrm>
        </p:spPr>
        <p:txBody>
          <a:bodyPr lIns="0" tIns="228600" rIns="0" bIns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sz="2000"/>
            </a:lvl1pPr>
            <a:lvl2pPr indent="-283464">
              <a:spcBef>
                <a:spcPts val="1800"/>
              </a:spcBef>
              <a:defRPr sz="2000"/>
            </a:lvl2pPr>
            <a:lvl3pPr indent="-283464">
              <a:spcBef>
                <a:spcPts val="1800"/>
              </a:spcBef>
              <a:defRPr sz="2000"/>
            </a:lvl3pPr>
            <a:lvl4pPr indent="-283464">
              <a:spcBef>
                <a:spcPts val="1800"/>
              </a:spcBef>
              <a:defRPr sz="2000"/>
            </a:lvl4pPr>
            <a:lvl5pPr indent="-283464"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997459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4658637A-5D36-6127-19BC-C203E23FA49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6000" y="0"/>
            <a:ext cx="6118225" cy="68580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293197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ED84C6-50E6-6C43-8031-AFF6268E0C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4360" y="1825625"/>
            <a:ext cx="103822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12" name="Title Placeholder 11">
            <a:extLst>
              <a:ext uri="{FF2B5EF4-FFF2-40B4-BE49-F238E27FC236}">
                <a16:creationId xmlns:a16="http://schemas.microsoft.com/office/drawing/2014/main" id="{D41FC0AE-253D-D242-9C88-017078F8A2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365125"/>
            <a:ext cx="104013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0" name="Date Placeholder 3">
            <a:extLst>
              <a:ext uri="{FF2B5EF4-FFF2-40B4-BE49-F238E27FC236}">
                <a16:creationId xmlns:a16="http://schemas.microsoft.com/office/drawing/2014/main" id="{EF47083A-6D76-4B4D-87CA-E08E212F78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33648" y="6332220"/>
            <a:ext cx="1313180" cy="24765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endParaRPr lang="en-US" dirty="0">
              <a:latin typeface="+mn-lt"/>
            </a:endParaRPr>
          </a:p>
        </p:txBody>
      </p:sp>
      <p:sp>
        <p:nvSpPr>
          <p:cNvPr id="32" name="Slide Number Placeholder 5">
            <a:extLst>
              <a:ext uri="{FF2B5EF4-FFF2-40B4-BE49-F238E27FC236}">
                <a16:creationId xmlns:a16="http://schemas.microsoft.com/office/drawing/2014/main" id="{C8ADA0DF-3751-9A48-8A21-59F01C782D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94360" y="6332220"/>
            <a:ext cx="523240" cy="24765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100" b="1" i="0">
                <a:solidFill>
                  <a:schemeClr val="bg1"/>
                </a:solidFill>
                <a:latin typeface="+mn-lt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58922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1" r:id="rId1"/>
    <p:sldLayoutId id="2147483698" r:id="rId2"/>
    <p:sldLayoutId id="2147483710" r:id="rId3"/>
    <p:sldLayoutId id="2147483700" r:id="rId4"/>
    <p:sldLayoutId id="2147483701" r:id="rId5"/>
    <p:sldLayoutId id="2147483659" r:id="rId6"/>
    <p:sldLayoutId id="2147483709" r:id="rId7"/>
    <p:sldLayoutId id="2147483708" r:id="rId8"/>
    <p:sldLayoutId id="2147483707" r:id="rId9"/>
    <p:sldLayoutId id="2147483706" r:id="rId10"/>
    <p:sldLayoutId id="2147483705" r:id="rId11"/>
    <p:sldLayoutId id="2147483704" r:id="rId12"/>
    <p:sldLayoutId id="2147483703" r:id="rId13"/>
  </p:sldLayoutIdLst>
  <p:hf sldNum="0"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b="1" i="0" kern="1200" spc="100" baseline="0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83464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pos="240">
          <p15:clr>
            <a:srgbClr val="547EBF"/>
          </p15:clr>
        </p15:guide>
        <p15:guide id="4" orient="horz" pos="240">
          <p15:clr>
            <a:srgbClr val="547EBF"/>
          </p15:clr>
        </p15:guide>
        <p15:guide id="5" pos="7440">
          <p15:clr>
            <a:srgbClr val="547EBF"/>
          </p15:clr>
        </p15:guide>
        <p15:guide id="6" orient="horz" pos="4080">
          <p15:clr>
            <a:srgbClr val="547EBF"/>
          </p15:clr>
        </p15:guide>
        <p15:guide id="7" pos="600" userDrawn="1">
          <p15:clr>
            <a:srgbClr val="547EBF"/>
          </p15:clr>
        </p15:guide>
        <p15:guide id="8" pos="3720">
          <p15:clr>
            <a:srgbClr val="547EBF"/>
          </p15:clr>
        </p15:guide>
        <p15:guide id="9" pos="2112">
          <p15:clr>
            <a:srgbClr val="547EBF"/>
          </p15:clr>
        </p15:guide>
        <p15:guide id="10" pos="1848">
          <p15:clr>
            <a:srgbClr val="547EBF"/>
          </p15:clr>
        </p15:guide>
        <p15:guide id="11" pos="5568">
          <p15:clr>
            <a:srgbClr val="547EBF"/>
          </p15:clr>
        </p15:guide>
        <p15:guide id="12" pos="5832">
          <p15:clr>
            <a:srgbClr val="547EBF"/>
          </p15:clr>
        </p15:guide>
        <p15:guide id="13" pos="4968">
          <p15:clr>
            <a:srgbClr val="9FCC3B"/>
          </p15:clr>
        </p15:guide>
        <p15:guide id="14" pos="5208">
          <p15:clr>
            <a:srgbClr val="9FCC3B"/>
          </p15:clr>
        </p15:guide>
        <p15:guide id="15" pos="2712">
          <p15:clr>
            <a:srgbClr val="9FCC3B"/>
          </p15:clr>
        </p15:guide>
        <p15:guide id="16" pos="2472">
          <p15:clr>
            <a:srgbClr val="9FCC3B"/>
          </p15:clr>
        </p15:guide>
        <p15:guide id="17" pos="39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B1D9D6-2977-ABCD-FDF8-51AFA5064E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61353" y="1679713"/>
            <a:ext cx="7777370" cy="160517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l-GR" sz="3200" dirty="0"/>
              <a:t>Ζωοτεχνία Ι – </a:t>
            </a:r>
            <a:r>
              <a:rPr lang="el-GR" sz="3200" dirty="0" err="1"/>
              <a:t>Ιπποειδή</a:t>
            </a:r>
            <a:br>
              <a:rPr lang="el-GR" sz="3200" dirty="0"/>
            </a:br>
            <a:r>
              <a:rPr lang="el-GR" sz="3200" dirty="0"/>
              <a:t>Επαναληπτική άσκηση</a:t>
            </a:r>
            <a:br>
              <a:rPr lang="el-GR" sz="3200" dirty="0"/>
            </a:br>
            <a:r>
              <a:rPr lang="el-GR" sz="3200" dirty="0" err="1"/>
              <a:t>Ακαδ</a:t>
            </a:r>
            <a:r>
              <a:rPr lang="el-GR" sz="3200" dirty="0"/>
              <a:t>. Έτος 2024-2025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390304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8EBC2C-6DD7-5003-38EB-40753046FE8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93724" y="2951922"/>
            <a:ext cx="9986479" cy="3039303"/>
          </a:xfrm>
        </p:spPr>
        <p:txBody>
          <a:bodyPr tIns="457200"/>
          <a:lstStyle/>
          <a:p>
            <a:r>
              <a:rPr lang="en-US"/>
              <a:t>https://forms.office.com/Pages/ResponsePage.aspx?id=cL-AMcwX9kSQpFyUdmJSlSTUuw760f5Kv4NKRS7r3pVUOUxaUktNUzNHTDJMV1Q5TUJNT0hCOE1XSi4u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6685798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Swiss">
      <a:dk1>
        <a:srgbClr val="000000"/>
      </a:dk1>
      <a:lt1>
        <a:srgbClr val="FFFFFF"/>
      </a:lt1>
      <a:dk2>
        <a:srgbClr val="E4E4E4"/>
      </a:dk2>
      <a:lt2>
        <a:srgbClr val="7CA655"/>
      </a:lt2>
      <a:accent1>
        <a:srgbClr val="A9D4DB"/>
      </a:accent1>
      <a:accent2>
        <a:srgbClr val="FBE284"/>
      </a:accent2>
      <a:accent3>
        <a:srgbClr val="4495A2"/>
      </a:accent3>
      <a:accent4>
        <a:srgbClr val="AA5881"/>
      </a:accent4>
      <a:accent5>
        <a:srgbClr val="E06742"/>
      </a:accent5>
      <a:accent6>
        <a:srgbClr val="F9D448"/>
      </a:accent6>
      <a:hlink>
        <a:srgbClr val="4495A2"/>
      </a:hlink>
      <a:folHlink>
        <a:srgbClr val="AA5881"/>
      </a:folHlink>
    </a:clrScheme>
    <a:fontScheme name="Custom 175">
      <a:majorFont>
        <a:latin typeface="Franklin Gothic Demi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M78853419_Win32_SL_V5" id="{958D2C9E-948D-4354-BF9D-DF8AE3C2B240}" vid="{22D4A967-05D2-4D72-8594-54CFF341483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ackground xmlns="71af3243-3dd4-4a8d-8c0d-dd76da1f02a5">false</Background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F4B194E-8B30-4377-8C59-ECFB902D2A26}">
  <ds:schemaRefs>
    <ds:schemaRef ds:uri="http://schemas.microsoft.com/office/2006/metadata/properties"/>
    <ds:schemaRef ds:uri="http://schemas.microsoft.com/office/infopath/2007/PartnerControls"/>
    <ds:schemaRef ds:uri="71af3243-3dd4-4a8d-8c0d-dd76da1f02a5"/>
    <ds:schemaRef ds:uri="http://schemas.microsoft.com/sharepoint/v3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92DB9E12-8AC3-4138-BF4D-720A5525AB1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21FFAC0-05A2-416A-B06C-C248395482CF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{34AC733B-BBB7-47B6-B8B0-1EB8199D928E}tf78853419_win32</Template>
  <TotalTime>6</TotalTime>
  <Words>31</Words>
  <Application>Microsoft Office PowerPoint</Application>
  <PresentationFormat>Ευρεία οθόνη</PresentationFormat>
  <Paragraphs>4</Paragraphs>
  <Slides>2</Slides>
  <Notes>2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</vt:i4>
      </vt:variant>
    </vt:vector>
  </HeadingPairs>
  <TitlesOfParts>
    <vt:vector size="7" baseType="lpstr">
      <vt:lpstr>Arial</vt:lpstr>
      <vt:lpstr>Calibri</vt:lpstr>
      <vt:lpstr>Franklin Gothic Book</vt:lpstr>
      <vt:lpstr>Franklin Gothic Demi</vt:lpstr>
      <vt:lpstr>Custom</vt:lpstr>
      <vt:lpstr>Ζωοτεχνία Ι – Ιπποειδή Επαναληπτική άσκηση Ακαδ. Έτος 2024-2025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ATHANASIOU LAMPRINI</dc:creator>
  <cp:lastModifiedBy>ATHANASIOU LAMPRINI</cp:lastModifiedBy>
  <cp:revision>2</cp:revision>
  <dcterms:created xsi:type="dcterms:W3CDTF">2024-12-15T13:52:12Z</dcterms:created>
  <dcterms:modified xsi:type="dcterms:W3CDTF">2024-12-15T20:20:13Z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