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7"/>
  </p:notesMasterIdLst>
  <p:handoutMasterIdLst>
    <p:handoutMasterId r:id="rId8"/>
  </p:handoutMasterIdLst>
  <p:sldIdLst>
    <p:sldId id="410" r:id="rId5"/>
    <p:sldId id="38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6327" autoAdjust="0"/>
  </p:normalViewPr>
  <p:slideViewPr>
    <p:cSldViewPr snapToGrid="0">
      <p:cViewPr varScale="1">
        <p:scale>
          <a:sx n="64" d="100"/>
          <a:sy n="64" d="100"/>
        </p:scale>
        <p:origin x="756" y="3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THANASIOU LAMPRINI" userId="0ebbd424-d1fa-4afe-bf83-4a452eebde95" providerId="ADAL" clId="{5A8693D4-94BA-4E22-8F19-7E1A188CC110}"/>
    <pc:docChg chg="modSld">
      <pc:chgData name="ATHANASIOU LAMPRINI" userId="0ebbd424-d1fa-4afe-bf83-4a452eebde95" providerId="ADAL" clId="{5A8693D4-94BA-4E22-8F19-7E1A188CC110}" dt="2024-12-15T20:20:08.720" v="1"/>
      <pc:docMkLst>
        <pc:docMk/>
      </pc:docMkLst>
      <pc:sldChg chg="modSp mod">
        <pc:chgData name="ATHANASIOU LAMPRINI" userId="0ebbd424-d1fa-4afe-bf83-4a452eebde95" providerId="ADAL" clId="{5A8693D4-94BA-4E22-8F19-7E1A188CC110}" dt="2024-12-15T20:20:08.720" v="1"/>
        <pc:sldMkLst>
          <pc:docMk/>
          <pc:sldMk cId="3346685798" sldId="383"/>
        </pc:sldMkLst>
        <pc:spChg chg="mod">
          <ac:chgData name="ATHANASIOU LAMPRINI" userId="0ebbd424-d1fa-4afe-bf83-4a452eebde95" providerId="ADAL" clId="{5A8693D4-94BA-4E22-8F19-7E1A188CC110}" dt="2024-12-15T20:20:08.720" v="1"/>
          <ac:spMkLst>
            <pc:docMk/>
            <pc:sldMk cId="3346685798" sldId="383"/>
            <ac:spMk id="3" creationId="{3B8EBC2C-6DD7-5003-38EB-40753046FE8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EDD12-BCD5-485B-BCBC-34BB01D7923C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230DF-5933-439D-898F-38E9AC9BA6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416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457200" indent="0">
              <a:spcBef>
                <a:spcPts val="1800"/>
              </a:spcBef>
              <a:buNone/>
              <a:defRPr sz="2000"/>
            </a:lvl2pPr>
            <a:lvl3pPr marL="914400" indent="0">
              <a:spcBef>
                <a:spcPts val="1800"/>
              </a:spcBef>
              <a:buNone/>
              <a:defRPr sz="2000"/>
            </a:lvl3pPr>
            <a:lvl4pPr marL="1371600" indent="0">
              <a:spcBef>
                <a:spcPts val="1800"/>
              </a:spcBef>
              <a:buNone/>
              <a:defRPr sz="2000"/>
            </a:lvl4pPr>
            <a:lvl5pPr marL="1828800" indent="0">
              <a:spcBef>
                <a:spcPts val="1800"/>
              </a:spcBef>
              <a:buNone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>
              <a:spcBef>
                <a:spcPts val="18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l-GR"/>
              <a:t>Κάντε κλικ στο εικονίδιο για να προσθέσετε έναν πίνακα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en-US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42" name="Date Placeholder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9436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Shape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sz="2000"/>
            </a:lvl3pPr>
            <a:lvl4pPr marL="1371600" indent="0">
              <a:spcBef>
                <a:spcPts val="1800"/>
              </a:spcBef>
              <a:buFont typeface="+mj-lt"/>
              <a:buNone/>
              <a:defRPr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1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659" r:id="rId6"/>
    <p:sldLayoutId id="2147483709" r:id="rId7"/>
    <p:sldLayoutId id="2147483708" r:id="rId8"/>
    <p:sldLayoutId id="2147483707" r:id="rId9"/>
    <p:sldLayoutId id="2147483706" r:id="rId10"/>
    <p:sldLayoutId id="2147483705" r:id="rId11"/>
    <p:sldLayoutId id="2147483704" r:id="rId12"/>
    <p:sldLayoutId id="2147483703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1353" y="1679713"/>
            <a:ext cx="7777370" cy="160517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l-GR" sz="3200" dirty="0"/>
              <a:t>Ζωοτεχνία Ι – </a:t>
            </a:r>
            <a:r>
              <a:rPr lang="el-GR" sz="3200" dirty="0" err="1"/>
              <a:t>Ιπποειδή</a:t>
            </a:r>
            <a:br>
              <a:rPr lang="el-GR" sz="3200" dirty="0"/>
            </a:br>
            <a:r>
              <a:rPr lang="el-GR" sz="3200" dirty="0"/>
              <a:t>Επαναληπτική άσκηση</a:t>
            </a:r>
            <a:br>
              <a:rPr lang="el-GR" sz="3200" dirty="0"/>
            </a:br>
            <a:r>
              <a:rPr lang="el-GR" sz="3200" dirty="0" err="1"/>
              <a:t>Ακαδ</a:t>
            </a:r>
            <a:r>
              <a:rPr lang="el-GR" sz="3200" dirty="0"/>
              <a:t>. Έτος 2024-2025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EBC2C-6DD7-5003-38EB-40753046FE8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3724" y="2951922"/>
            <a:ext cx="9986479" cy="3039303"/>
          </a:xfrm>
        </p:spPr>
        <p:txBody>
          <a:bodyPr tIns="457200"/>
          <a:lstStyle/>
          <a:p>
            <a:r>
              <a:rPr lang="en-US"/>
              <a:t>https://forms.office.com/Pages/ResponsePage.aspx?id=cL-AMcwX9kSQpFyUdmJSlSTUuw760f5Kv4NKRS7r3pVUOUxaUktNUzNHTDJMV1Q5TUJNT0hCOE1XSi4u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68579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853419_Win32_SL_V5" id="{958D2C9E-948D-4354-BF9D-DF8AE3C2B240}" vid="{22D4A967-05D2-4D72-8594-54CFF34148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{34AC733B-BBB7-47B6-B8B0-1EB8199D928E}tf78853419_win32</Template>
  <TotalTime>6</TotalTime>
  <Words>31</Words>
  <Application>Microsoft Office PowerPoint</Application>
  <PresentationFormat>Ευρεία οθόνη</PresentationFormat>
  <Paragraphs>4</Paragraphs>
  <Slides>2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7" baseType="lpstr">
      <vt:lpstr>Arial</vt:lpstr>
      <vt:lpstr>Calibri</vt:lpstr>
      <vt:lpstr>Franklin Gothic Book</vt:lpstr>
      <vt:lpstr>Franklin Gothic Demi</vt:lpstr>
      <vt:lpstr>Custom</vt:lpstr>
      <vt:lpstr>Ζωοτεχνία Ι – Ιπποειδή Επαναληπτική άσκηση Ακαδ. Έτος 2024-2025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ATHANASIOU LAMPRINI</dc:creator>
  <cp:lastModifiedBy>ATHANASIOU LAMPRINI</cp:lastModifiedBy>
  <cp:revision>2</cp:revision>
  <dcterms:created xsi:type="dcterms:W3CDTF">2024-12-15T13:52:12Z</dcterms:created>
  <dcterms:modified xsi:type="dcterms:W3CDTF">2024-12-15T20:20:13Z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