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74" r:id="rId3"/>
    <p:sldId id="259" r:id="rId4"/>
    <p:sldId id="269" r:id="rId5"/>
    <p:sldId id="257" r:id="rId6"/>
    <p:sldId id="273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82503-FA02-4EFC-AE95-4EC38C4AED1F}" type="datetimeFigureOut">
              <a:rPr lang="el-GR" smtClean="0"/>
              <a:t>7/10/2019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9D88-6CDF-4443-ABBF-675B7D7DDF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7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D0D9-4DDF-4CA4-8BDD-ECA87F002129}" type="datetime1">
              <a:rPr lang="el-GR" smtClean="0"/>
              <a:t>7/10/2019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5F55-80E5-4E69-8555-A3F861907275}" type="datetime1">
              <a:rPr lang="el-GR" smtClean="0"/>
              <a:t>7/10/2019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5E30-7131-4D9F-B631-E2DB8C85C210}" type="datetime1">
              <a:rPr lang="el-GR" smtClean="0"/>
              <a:t>7/10/2019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D6A3-078F-4AE4-B02D-68F72D10E5A7}" type="datetime1">
              <a:rPr lang="el-GR" smtClean="0"/>
              <a:t>7/10/2019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FBBA8-769D-4170-8DA7-4BE44B3E33E5}" type="datetime1">
              <a:rPr lang="el-GR" smtClean="0"/>
              <a:t>7/10/2019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C938-3B67-4220-9625-63FCD876513A}" type="datetime1">
              <a:rPr lang="el-GR" smtClean="0"/>
              <a:t>7/10/2019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FB4B-63DB-4A06-B392-3EE73EF6BF4D}" type="datetime1">
              <a:rPr lang="el-GR" smtClean="0"/>
              <a:t>7/10/2019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7EEA-77C9-49DF-A91D-AE81B78B1309}" type="datetime1">
              <a:rPr lang="el-GR" smtClean="0"/>
              <a:t>7/10/2019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DD8B2-DC91-4C7E-B370-E789F5147A40}" type="datetime1">
              <a:rPr lang="el-GR" smtClean="0"/>
              <a:t>7/10/2019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A52E6-4640-4659-9478-FF4E88A8A2A1}" type="datetime1">
              <a:rPr lang="el-GR" smtClean="0"/>
              <a:t>7/10/2019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94DC-78B9-4040-B6FB-059ADDF36718}" type="datetime1">
              <a:rPr lang="el-GR" smtClean="0"/>
              <a:t>7/10/2019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5E31AF5-561C-4E0B-A29F-1076FCF9D394}" type="datetime1">
              <a:rPr lang="el-GR" smtClean="0"/>
              <a:t>7/10/2019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l-GR"/>
              <a:t>Βασικές Εννοιες Φυσικής   _ ΠΑΝΕΠΙΣΤΗΜΙΟ ΘΕΣΣΑΛΙΑΣ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7200" dirty="0" err="1"/>
              <a:t>Βασικες</a:t>
            </a:r>
            <a:r>
              <a:rPr lang="el-GR" sz="7200" dirty="0"/>
              <a:t> </a:t>
            </a:r>
            <a:r>
              <a:rPr lang="el-GR" sz="7200" dirty="0" err="1"/>
              <a:t>Εννοιες</a:t>
            </a:r>
            <a:r>
              <a:rPr lang="el-GR" sz="7200" dirty="0"/>
              <a:t> Φυσικών Επιστημών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/>
              <a:t>Βασιλης</a:t>
            </a:r>
            <a:r>
              <a:rPr lang="el-GR" dirty="0"/>
              <a:t> </a:t>
            </a:r>
            <a:r>
              <a:rPr lang="el-GR" dirty="0" err="1"/>
              <a:t>Κολλιας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Βασικές </a:t>
            </a:r>
            <a:r>
              <a:rPr lang="el-GR" dirty="0" err="1">
                <a:solidFill>
                  <a:srgbClr val="FF0000"/>
                </a:solidFill>
              </a:rPr>
              <a:t>Εννοιες</a:t>
            </a:r>
            <a:r>
              <a:rPr lang="el-GR" dirty="0">
                <a:solidFill>
                  <a:srgbClr val="FF0000"/>
                </a:solidFill>
              </a:rPr>
              <a:t> Φυσικής   _ ΠΑΝΕΠΙΣΤΗΜΙΟ ΘΕΣΣΑΛΙΑΣ</a:t>
            </a:r>
          </a:p>
        </p:txBody>
      </p:sp>
    </p:spTree>
    <p:extLst>
      <p:ext uri="{BB962C8B-B14F-4D97-AF65-F5344CB8AC3E}">
        <p14:creationId xmlns:p14="http://schemas.microsoft.com/office/powerpoint/2010/main" val="11982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ΜΑΘΗΜΑ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/>
          </a:p>
          <a:p>
            <a:pPr marL="0" indent="0" algn="ctr">
              <a:buNone/>
            </a:pPr>
            <a:r>
              <a:rPr lang="el-GR" smtClean="0"/>
              <a:t>ΟΠΤΙΚΗ</a:t>
            </a:r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06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Ώστε λοιπόν…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1/2 εχετε </a:t>
            </a:r>
            <a:r>
              <a:rPr lang="en-US" dirty="0"/>
              <a:t>B2</a:t>
            </a:r>
            <a:endParaRPr lang="el-GR" dirty="0"/>
          </a:p>
          <a:p>
            <a:r>
              <a:rPr lang="en-US" dirty="0"/>
              <a:t>1/3 </a:t>
            </a:r>
            <a:r>
              <a:rPr lang="el-GR" dirty="0"/>
              <a:t>εχετε Γ2 στα Αγγλικα</a:t>
            </a:r>
          </a:p>
          <a:p>
            <a:r>
              <a:rPr lang="el-GR" dirty="0"/>
              <a:t>Διάσπαρτες γνώσεις σε άλλες γλωσσες (Αλβανικά, Γαλλικά, Γερμανικά, Ιταλικά, Ρωσσικά) </a:t>
            </a:r>
          </a:p>
          <a:p>
            <a:r>
              <a:rPr lang="el-GR" dirty="0"/>
              <a:t>Αθλητισμός/γυμναστική, μουσική, ζωγραφική, μαγειρική, συγγραφή (μυθιστορηματα, ποιήματα), επεξεργασία βιντεο και φωτογραφιών</a:t>
            </a:r>
          </a:p>
          <a:p>
            <a:r>
              <a:rPr lang="el-GR" dirty="0"/>
              <a:t>Εστειλα αυτά που σας ενδιαφέρουν στην ομάδα που είναι υπεύθυνη για την υποδοχή πρωτοετών (σας περιμένουμε)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Βασικές </a:t>
            </a:r>
            <a:r>
              <a:rPr lang="el-GR" dirty="0" err="1">
                <a:solidFill>
                  <a:srgbClr val="FF0000"/>
                </a:solidFill>
              </a:rPr>
              <a:t>Εννοιες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 err="1">
                <a:solidFill>
                  <a:srgbClr val="FF0000"/>
                </a:solidFill>
              </a:rPr>
              <a:t>Φυσικων</a:t>
            </a:r>
            <a:r>
              <a:rPr lang="el-GR" dirty="0">
                <a:solidFill>
                  <a:srgbClr val="FF0000"/>
                </a:solidFill>
              </a:rPr>
              <a:t> Επιστημών   _ ΠΑΝΕΠΙΣΤΗΜΙΟ ΘΕΣΣΑΛΙΑΣ</a:t>
            </a:r>
          </a:p>
        </p:txBody>
      </p:sp>
    </p:spTree>
    <p:extLst>
      <p:ext uri="{BB962C8B-B14F-4D97-AF65-F5344CB8AC3E}">
        <p14:creationId xmlns:p14="http://schemas.microsoft.com/office/powerpoint/2010/main" val="70621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Την προηγούμενη φορά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Κλίμακες</a:t>
            </a:r>
          </a:p>
          <a:p>
            <a:r>
              <a:rPr lang="el-GR" dirty="0"/>
              <a:t>Οι εξηγήσεις στη Φυσική είναι ειδικού τύπου αφηγήσεις (λίγοι ήρωες, κάπως βαρετοί)</a:t>
            </a:r>
          </a:p>
          <a:p>
            <a:r>
              <a:rPr lang="el-GR" dirty="0"/>
              <a:t>Φώς----Ακτίνες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</p:spTree>
    <p:extLst>
      <p:ext uri="{BB962C8B-B14F-4D97-AF65-F5344CB8AC3E}">
        <p14:creationId xmlns:p14="http://schemas.microsoft.com/office/powerpoint/2010/main" val="335485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Απορίες…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45693" y="162462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Το τι θα είναι απορία δεν είναι προφανές. Ούτε είναι ιδιες οι απορίες (δειτε προηγουμενο μάθημα)</a:t>
            </a:r>
          </a:p>
          <a:p>
            <a:r>
              <a:rPr lang="el-GR" dirty="0"/>
              <a:t>Αρχαιοι Ελληνες: Ευθείες (ακτίνες). Όχι έμφαση στα χρώματα. (σούρουπο/χαραυγή)</a:t>
            </a:r>
          </a:p>
          <a:p>
            <a:pPr lvl="1"/>
            <a:r>
              <a:rPr lang="el-GR" dirty="0"/>
              <a:t>Λογοι υπαρξιακοι/θρησκευτικοι;</a:t>
            </a:r>
          </a:p>
          <a:p>
            <a:pPr lvl="1"/>
            <a:r>
              <a:rPr lang="el-GR" dirty="0"/>
              <a:t>Λόγοι πρακτικοι;</a:t>
            </a:r>
          </a:p>
          <a:p>
            <a:r>
              <a:rPr lang="el-GR" dirty="0"/>
              <a:t>Πτολεμαίος (Κλαύδιος Πτολεμαίος 2</a:t>
            </a:r>
            <a:r>
              <a:rPr lang="el-GR" baseline="30000" dirty="0"/>
              <a:t>ος</a:t>
            </a:r>
            <a:r>
              <a:rPr lang="el-GR" dirty="0"/>
              <a:t> Αιωνας μΧ</a:t>
            </a:r>
            <a:r>
              <a:rPr lang="en-US" dirty="0"/>
              <a:t>)</a:t>
            </a:r>
            <a:r>
              <a:rPr lang="el-GR" dirty="0"/>
              <a:t> </a:t>
            </a:r>
            <a:r>
              <a:rPr lang="en-US" dirty="0"/>
              <a:t>vs </a:t>
            </a:r>
            <a:r>
              <a:rPr lang="en-US" dirty="0" err="1"/>
              <a:t>Giambattista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Porta (16</a:t>
            </a:r>
            <a:r>
              <a:rPr lang="el-GR" baseline="30000" dirty="0"/>
              <a:t>ος</a:t>
            </a:r>
            <a:r>
              <a:rPr lang="el-GR" dirty="0"/>
              <a:t> αιωνας, Ιταλια)</a:t>
            </a:r>
          </a:p>
          <a:p>
            <a:pPr lvl="1"/>
            <a:r>
              <a:rPr lang="el-GR" dirty="0"/>
              <a:t>Από το πώς βλέπουμε σε ακτίνες που αλληλεπιδρούν με τα σώματα και εμεις τις «παρατηρουμε» σε οπτική 3</a:t>
            </a:r>
            <a:r>
              <a:rPr lang="el-GR" baseline="30000" dirty="0"/>
              <a:t>ου</a:t>
            </a:r>
            <a:r>
              <a:rPr lang="el-GR" dirty="0"/>
              <a:t> προσώπου</a:t>
            </a:r>
          </a:p>
          <a:p>
            <a:r>
              <a:rPr lang="el-GR" dirty="0"/>
              <a:t>Γαλιλαίος και Κέπλερ (16</a:t>
            </a:r>
            <a:r>
              <a:rPr lang="el-GR" baseline="30000" dirty="0"/>
              <a:t>ος</a:t>
            </a:r>
            <a:r>
              <a:rPr lang="el-GR" dirty="0"/>
              <a:t> – 17</a:t>
            </a:r>
            <a:r>
              <a:rPr lang="el-GR" baseline="30000" dirty="0"/>
              <a:t>ος</a:t>
            </a:r>
            <a:r>
              <a:rPr lang="el-GR" dirty="0"/>
              <a:t> αιωνας)</a:t>
            </a:r>
          </a:p>
          <a:p>
            <a:pPr lvl="1"/>
            <a:r>
              <a:rPr lang="el-GR" dirty="0"/>
              <a:t>Αλλαγή θεώρησης.  Το μάτι «βασιλιάς» ή το μάτι «όργανο με πολλά μειονεκτήματα»;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Βασικές </a:t>
            </a:r>
            <a:r>
              <a:rPr lang="el-GR" dirty="0" err="1">
                <a:solidFill>
                  <a:srgbClr val="FF0000"/>
                </a:solidFill>
              </a:rPr>
              <a:t>Εννοιες</a:t>
            </a:r>
            <a:r>
              <a:rPr lang="el-GR" dirty="0">
                <a:solidFill>
                  <a:srgbClr val="FF0000"/>
                </a:solidFill>
              </a:rPr>
              <a:t> Φυσικής   _ ΠΑΝΕΠΙΣΤΗΜΙΟ ΘΕΣΣΑΛΙΑΣ</a:t>
            </a:r>
          </a:p>
        </p:txBody>
      </p:sp>
    </p:spTree>
    <p:extLst>
      <p:ext uri="{BB962C8B-B14F-4D97-AF65-F5344CB8AC3E}">
        <p14:creationId xmlns:p14="http://schemas.microsoft.com/office/powerpoint/2010/main" val="237958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F45E51-7B5E-4793-AC6A-876C03F86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στοχοι μας λοιπον…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AA4B7C-5C29-4AC1-BE70-AABC57584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Σκιές</a:t>
            </a:r>
          </a:p>
          <a:p>
            <a:r>
              <a:rPr lang="el-GR" dirty="0"/>
              <a:t>Μάτι/όραση</a:t>
            </a:r>
          </a:p>
          <a:p>
            <a:r>
              <a:rPr lang="el-GR" dirty="0"/>
              <a:t>Σύνθεση χρωμάτων</a:t>
            </a:r>
          </a:p>
          <a:p>
            <a:r>
              <a:rPr lang="el-GR" dirty="0"/>
              <a:t>(Ουρανιο τοξο;)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Οι εξηγησεις </a:t>
            </a:r>
            <a:r>
              <a:rPr lang="el-GR"/>
              <a:t>στη Φυσική (1):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Λίγοι ήρωες με συγκεκριμένα χαρακτηριστικά</a:t>
            </a:r>
          </a:p>
          <a:p>
            <a:pPr marL="0" indent="0">
              <a:buNone/>
            </a:pPr>
            <a:r>
              <a:rPr lang="el-GR" dirty="0"/>
              <a:t>Σταθερη συμπεριφορά των ηρώων σε διαφορετικά πλαισια</a:t>
            </a:r>
          </a:p>
          <a:p>
            <a:pPr marL="0" indent="0">
              <a:buNone/>
            </a:pPr>
            <a:r>
              <a:rPr lang="el-GR" dirty="0"/>
              <a:t>Λεπτομέρεια στον χρόνο και στον χώρο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A5B31FB-84D2-4FCE-BA0E-0BCFD67E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Βασικές Εννοιες Φυσικής   _ ΠΑΝΕΠΙΣΤΗΜΙΟ ΘΕΣΣΑΛΙΑΣ</a:t>
            </a:r>
          </a:p>
        </p:txBody>
      </p:sp>
    </p:spTree>
    <p:extLst>
      <p:ext uri="{BB962C8B-B14F-4D97-AF65-F5344CB8AC3E}">
        <p14:creationId xmlns:p14="http://schemas.microsoft.com/office/powerpoint/2010/main" val="144267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πιχειρηματικό">
  <a:themeElements>
    <a:clrScheme name="Επιχειρηματικό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Επιχειρηματικό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πιχειρηματικ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910</TotalTime>
  <Words>277</Words>
  <Application>Microsoft Office PowerPoint</Application>
  <PresentationFormat>Προβολή στην οθόνη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Επιχειρηματικό</vt:lpstr>
      <vt:lpstr>Βασικες Εννοιες Φυσικών Επιστημών</vt:lpstr>
      <vt:lpstr>ΜΑΘΗΜΑ 2</vt:lpstr>
      <vt:lpstr>Ώστε λοιπόν…</vt:lpstr>
      <vt:lpstr>Την προηγούμενη φορά</vt:lpstr>
      <vt:lpstr>Απορίες…</vt:lpstr>
      <vt:lpstr>Οι στοχοι μας λοιπον…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Εννοιες Φυσικης</dc:title>
  <dc:creator>ΠΤΔΕ</dc:creator>
  <cp:lastModifiedBy>Masteruser</cp:lastModifiedBy>
  <cp:revision>32</cp:revision>
  <dcterms:created xsi:type="dcterms:W3CDTF">2015-09-24T08:39:26Z</dcterms:created>
  <dcterms:modified xsi:type="dcterms:W3CDTF">2019-10-07T07:17:23Z</dcterms:modified>
</cp:coreProperties>
</file>