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9" r:id="rId3"/>
    <p:sldId id="269" r:id="rId4"/>
    <p:sldId id="257" r:id="rId5"/>
    <p:sldId id="258" r:id="rId6"/>
    <p:sldId id="260" r:id="rId7"/>
    <p:sldId id="270" r:id="rId8"/>
    <p:sldId id="268" r:id="rId9"/>
    <p:sldId id="271" r:id="rId10"/>
    <p:sldId id="272" r:id="rId11"/>
    <p:sldId id="262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14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20/9/2019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D0D9-4DDF-4CA4-8BDD-ECA87F002129}" type="datetime1">
              <a:rPr lang="el-GR" smtClean="0"/>
              <a:t>20/9/2019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5F55-80E5-4E69-8555-A3F861907275}" type="datetime1">
              <a:rPr lang="el-GR" smtClean="0"/>
              <a:t>20/9/2019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5E30-7131-4D9F-B631-E2DB8C85C210}" type="datetime1">
              <a:rPr lang="el-GR" smtClean="0"/>
              <a:t>20/9/2019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D6A3-078F-4AE4-B02D-68F72D10E5A7}" type="datetime1">
              <a:rPr lang="el-GR" smtClean="0"/>
              <a:t>20/9/2019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FBBA8-769D-4170-8DA7-4BE44B3E33E5}" type="datetime1">
              <a:rPr lang="el-GR" smtClean="0"/>
              <a:t>20/9/2019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C938-3B67-4220-9625-63FCD876513A}" type="datetime1">
              <a:rPr lang="el-GR" smtClean="0"/>
              <a:t>20/9/2019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FB4B-63DB-4A06-B392-3EE73EF6BF4D}" type="datetime1">
              <a:rPr lang="el-GR" smtClean="0"/>
              <a:t>20/9/2019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7EEA-77C9-49DF-A91D-AE81B78B1309}" type="datetime1">
              <a:rPr lang="el-GR" smtClean="0"/>
              <a:t>20/9/2019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DD8B2-DC91-4C7E-B370-E789F5147A40}" type="datetime1">
              <a:rPr lang="el-GR" smtClean="0"/>
              <a:t>20/9/2019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A52E6-4640-4659-9478-FF4E88A8A2A1}" type="datetime1">
              <a:rPr lang="el-GR" smtClean="0"/>
              <a:t>20/9/2019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94DC-78B9-4040-B6FB-059ADDF36718}" type="datetime1">
              <a:rPr lang="el-GR" smtClean="0"/>
              <a:t>20/9/2019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E31AF5-561C-4E0B-A29F-1076FCF9D394}" type="datetime1">
              <a:rPr lang="el-GR" smtClean="0"/>
              <a:t>20/9/2019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.uth.gr/new/el/content/620-programma-spoyd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rchive.eclass.uth.gr/eclass/" TargetMode="External"/><Relationship Id="rId2" Type="http://schemas.openxmlformats.org/officeDocument/2006/relationships/hyperlink" Target="https://eclass.uth.g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7200" dirty="0" err="1" smtClean="0"/>
              <a:t>Βασικες</a:t>
            </a:r>
            <a:r>
              <a:rPr lang="el-GR" sz="7200" dirty="0" smtClean="0"/>
              <a:t> </a:t>
            </a:r>
            <a:r>
              <a:rPr lang="el-GR" sz="7200" dirty="0" err="1" smtClean="0"/>
              <a:t>Εννοιες</a:t>
            </a:r>
            <a:r>
              <a:rPr lang="el-GR" sz="7200" dirty="0" smtClean="0"/>
              <a:t> </a:t>
            </a:r>
            <a:r>
              <a:rPr lang="el-GR" sz="7200" dirty="0" smtClean="0"/>
              <a:t>Φυσικ</a:t>
            </a:r>
            <a:r>
              <a:rPr lang="el-GR" sz="7200" dirty="0" smtClean="0"/>
              <a:t>ών Επιστημών</a:t>
            </a:r>
            <a:endParaRPr lang="el-GR" sz="72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Βασιλης</a:t>
            </a:r>
            <a:r>
              <a:rPr lang="el-GR" dirty="0" smtClean="0"/>
              <a:t> </a:t>
            </a:r>
            <a:r>
              <a:rPr lang="el-GR" dirty="0" err="1" smtClean="0"/>
              <a:t>Κολλιας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σημαίνουν οι ΦΕ για εσάς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539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1600200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Σε τι είδους προβλήματα θέλουμε να τα πηγαίνετε </a:t>
            </a:r>
            <a:r>
              <a:rPr lang="el-GR" altLang="el-GR" dirty="0" err="1" smtClean="0"/>
              <a:t>καλα</a:t>
            </a:r>
            <a:r>
              <a:rPr lang="el-GR" altLang="el-GR" dirty="0" smtClean="0"/>
              <a:t>; </a:t>
            </a:r>
            <a:endParaRPr lang="el-GR" altLang="el-GR" dirty="0" smtClean="0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6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Συγχαρητήρια!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Κοστη</a:t>
            </a:r>
            <a:r>
              <a:rPr lang="el-GR" dirty="0" smtClean="0"/>
              <a:t> </a:t>
            </a:r>
            <a:r>
              <a:rPr lang="el-GR" dirty="0" err="1" smtClean="0"/>
              <a:t>σπουδων</a:t>
            </a:r>
            <a:r>
              <a:rPr lang="el-GR" dirty="0" smtClean="0"/>
              <a:t> </a:t>
            </a:r>
          </a:p>
          <a:p>
            <a:pPr lvl="1"/>
            <a:r>
              <a:rPr lang="el-GR" dirty="0" smtClean="0"/>
              <a:t>(</a:t>
            </a:r>
            <a:r>
              <a:rPr lang="el-GR" dirty="0" err="1" smtClean="0"/>
              <a:t>Αγγλια</a:t>
            </a:r>
            <a:r>
              <a:rPr lang="el-GR" dirty="0" smtClean="0"/>
              <a:t>) 16000 </a:t>
            </a:r>
            <a:r>
              <a:rPr lang="el-GR" dirty="0" err="1" smtClean="0"/>
              <a:t>Ευρω</a:t>
            </a:r>
            <a:r>
              <a:rPr lang="el-GR" dirty="0" smtClean="0"/>
              <a:t> /ετος+9000Ευρω </a:t>
            </a:r>
            <a:r>
              <a:rPr lang="el-GR" dirty="0" err="1" smtClean="0"/>
              <a:t>φαγητο</a:t>
            </a:r>
            <a:r>
              <a:rPr lang="el-GR" dirty="0" smtClean="0"/>
              <a:t> και </a:t>
            </a:r>
            <a:r>
              <a:rPr lang="el-GR" dirty="0" err="1" smtClean="0"/>
              <a:t>διαμονη</a:t>
            </a:r>
            <a:endParaRPr lang="el-GR" dirty="0" smtClean="0"/>
          </a:p>
          <a:p>
            <a:pPr lvl="1"/>
            <a:r>
              <a:rPr lang="el-GR" dirty="0" smtClean="0"/>
              <a:t>(ΗΠΑ) </a:t>
            </a:r>
            <a:r>
              <a:rPr lang="el-GR" dirty="0" err="1" smtClean="0"/>
              <a:t>περιπου</a:t>
            </a:r>
            <a:r>
              <a:rPr lang="el-GR" dirty="0" smtClean="0"/>
              <a:t> 30000 </a:t>
            </a:r>
            <a:r>
              <a:rPr lang="el-GR" dirty="0" err="1" smtClean="0"/>
              <a:t>Ευρω</a:t>
            </a:r>
            <a:r>
              <a:rPr lang="el-GR" dirty="0" smtClean="0"/>
              <a:t> </a:t>
            </a:r>
            <a:r>
              <a:rPr lang="el-GR" dirty="0" err="1" smtClean="0"/>
              <a:t>συνολικα</a:t>
            </a:r>
            <a:r>
              <a:rPr lang="el-GR" dirty="0" smtClean="0"/>
              <a:t> /</a:t>
            </a:r>
            <a:r>
              <a:rPr lang="el-GR" dirty="0" err="1" smtClean="0"/>
              <a:t>ετος</a:t>
            </a:r>
            <a:endParaRPr lang="el-GR" dirty="0"/>
          </a:p>
          <a:p>
            <a:pPr lvl="1"/>
            <a:r>
              <a:rPr lang="el-GR" dirty="0" smtClean="0"/>
              <a:t>(Γαλλία) περίπου 15000 Ευρώ  (+ έξοδα γλώσσας και ταξιδιών)</a:t>
            </a:r>
          </a:p>
          <a:p>
            <a:pPr lvl="1"/>
            <a:r>
              <a:rPr lang="el-GR" dirty="0" smtClean="0"/>
              <a:t>(Ολλανδία) περίπου 12000 Ευρώ (+ έξοδα γλώσσας και </a:t>
            </a:r>
            <a:r>
              <a:rPr lang="el-GR" dirty="0" smtClean="0"/>
              <a:t>ταξιδιών)</a:t>
            </a:r>
            <a:endParaRPr lang="el-GR" dirty="0" smtClean="0"/>
          </a:p>
          <a:p>
            <a:pPr marL="457200" lvl="1" indent="0">
              <a:buNone/>
            </a:pPr>
            <a:endParaRPr lang="el-GR" dirty="0"/>
          </a:p>
          <a:p>
            <a:r>
              <a:rPr lang="el-GR" dirty="0" smtClean="0"/>
              <a:t>Σπουδές στην εκπαίδευση με εξειδίκευση</a:t>
            </a:r>
          </a:p>
          <a:p>
            <a:r>
              <a:rPr lang="el-GR" dirty="0" smtClean="0"/>
              <a:t>Ευρεία μόρφωση</a:t>
            </a:r>
            <a:endParaRPr lang="el-GR" dirty="0" smtClean="0"/>
          </a:p>
          <a:p>
            <a:r>
              <a:rPr lang="el-GR" dirty="0" smtClean="0"/>
              <a:t>Πιθανή συνέχεια με μεταπτυχιακά (προσοχή στη βαθμολογία σας)</a:t>
            </a:r>
            <a:endParaRPr lang="el-GR" dirty="0"/>
          </a:p>
          <a:p>
            <a:r>
              <a:rPr lang="el-GR" dirty="0" smtClean="0"/>
              <a:t>Μέσω </a:t>
            </a:r>
            <a:r>
              <a:rPr lang="en-US" dirty="0" smtClean="0"/>
              <a:t>Erasmus </a:t>
            </a:r>
            <a:r>
              <a:rPr lang="el-GR" dirty="0" smtClean="0"/>
              <a:t>μπορείτε </a:t>
            </a:r>
            <a:r>
              <a:rPr lang="el-GR" dirty="0" smtClean="0"/>
              <a:t>να αναζητήσετε ευκαιρίες ήδη από τις προπτυχιακές σπουδές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err="1" smtClean="0">
                <a:solidFill>
                  <a:srgbClr val="FF0000"/>
                </a:solidFill>
              </a:rPr>
              <a:t>Φυσικων</a:t>
            </a:r>
            <a:r>
              <a:rPr lang="el-GR" dirty="0" smtClean="0">
                <a:solidFill>
                  <a:srgbClr val="FF0000"/>
                </a:solidFill>
              </a:rPr>
              <a:t> Επιστημών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21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Προσοχή τώρα στην αρχή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Ελάτε στην εκδήλωση για τους/τις πρωτοετείς</a:t>
            </a:r>
          </a:p>
          <a:p>
            <a:r>
              <a:rPr lang="el-GR" dirty="0" smtClean="0"/>
              <a:t>Προσοχή στα προαπαιτούμενα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www.pre.uth.gr/new/el/content/620-programma-spoydon</a:t>
            </a:r>
            <a:endParaRPr lang="el-GR" dirty="0" smtClean="0"/>
          </a:p>
          <a:p>
            <a:r>
              <a:rPr lang="el-GR" dirty="0" smtClean="0"/>
              <a:t>Σημαντικά μαθήματα υποδομής στο Α εξάμηνο</a:t>
            </a:r>
          </a:p>
          <a:p>
            <a:r>
              <a:rPr lang="el-GR" dirty="0" smtClean="0"/>
              <a:t>Σκεφθείτε τα </a:t>
            </a:r>
            <a:r>
              <a:rPr lang="en-US" dirty="0" smtClean="0"/>
              <a:t>Erasmus</a:t>
            </a:r>
          </a:p>
          <a:p>
            <a:r>
              <a:rPr lang="el-GR" dirty="0" smtClean="0"/>
              <a:t>Σταδιακά σκεφθείτε «που θέλετε να κινηθείτε» (υπάρχει η δυνατότητα για πτυχιακές εργασίες)</a:t>
            </a:r>
          </a:p>
          <a:p>
            <a:r>
              <a:rPr lang="el-GR" dirty="0" smtClean="0"/>
              <a:t>Και κάτι πρακτικό…. Καλό κράτημα σημειώσεων (</a:t>
            </a:r>
            <a:r>
              <a:rPr lang="en-US" dirty="0" smtClean="0"/>
              <a:t>e-class</a:t>
            </a:r>
            <a:r>
              <a:rPr lang="el-GR" dirty="0" smtClean="0"/>
              <a:t>,  ΓΕΝΙΚΗ ΕΝΟΤΗΤΑ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485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Μαθηματα</a:t>
            </a:r>
            <a:r>
              <a:rPr lang="el-GR" dirty="0" smtClean="0"/>
              <a:t> του Α εξ.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</a:t>
            </a:r>
            <a:r>
              <a:rPr lang="el-GR" b="1" dirty="0" err="1" smtClean="0"/>
              <a:t>λληνικά</a:t>
            </a:r>
            <a:r>
              <a:rPr lang="el-GR" b="1" dirty="0" smtClean="0"/>
              <a:t> </a:t>
            </a:r>
            <a:r>
              <a:rPr lang="el-GR" b="1" dirty="0"/>
              <a:t>για ακαδημαϊκές δεξιότητες </a:t>
            </a:r>
            <a:r>
              <a:rPr lang="el-GR" b="1" dirty="0" smtClean="0"/>
              <a:t>(Υ)</a:t>
            </a:r>
            <a:r>
              <a:rPr lang="el-GR" dirty="0"/>
              <a:t>	</a:t>
            </a:r>
            <a:r>
              <a:rPr lang="el-GR" dirty="0" smtClean="0"/>
              <a:t>Α. </a:t>
            </a:r>
            <a:r>
              <a:rPr lang="el-GR" dirty="0" err="1" smtClean="0"/>
              <a:t>Ροντογιάννη</a:t>
            </a:r>
            <a:endParaRPr lang="el-GR" dirty="0" smtClean="0"/>
          </a:p>
          <a:p>
            <a:r>
              <a:rPr lang="el-GR" b="1" dirty="0" smtClean="0"/>
              <a:t>Βασικές έννοιες Φυσικών </a:t>
            </a:r>
            <a:r>
              <a:rPr lang="el-GR" b="1" dirty="0" err="1" smtClean="0"/>
              <a:t>Επιστημών(Υ</a:t>
            </a:r>
            <a:r>
              <a:rPr lang="el-GR" b="1" dirty="0" smtClean="0"/>
              <a:t>)</a:t>
            </a:r>
            <a:r>
              <a:rPr lang="el-GR" dirty="0" smtClean="0"/>
              <a:t> Β. </a:t>
            </a:r>
            <a:r>
              <a:rPr lang="el-GR" dirty="0" err="1" smtClean="0"/>
              <a:t>Κόλλιας</a:t>
            </a:r>
            <a:r>
              <a:rPr lang="el-GR" dirty="0" smtClean="0"/>
              <a:t>, Σ. </a:t>
            </a:r>
            <a:r>
              <a:rPr lang="el-GR" dirty="0" err="1" smtClean="0"/>
              <a:t>Ασημόπουλος</a:t>
            </a:r>
            <a:endParaRPr lang="el-GR" dirty="0" smtClean="0"/>
          </a:p>
          <a:p>
            <a:r>
              <a:rPr lang="el-GR" b="1" dirty="0"/>
              <a:t>Μαθηματικά Ι  (</a:t>
            </a:r>
            <a:r>
              <a:rPr lang="el-GR" b="1" dirty="0" smtClean="0"/>
              <a:t>Υ)</a:t>
            </a:r>
            <a:r>
              <a:rPr lang="el-GR" dirty="0"/>
              <a:t> </a:t>
            </a:r>
            <a:r>
              <a:rPr lang="el-GR" dirty="0" smtClean="0"/>
              <a:t>Κ</a:t>
            </a:r>
            <a:r>
              <a:rPr lang="el-GR" dirty="0"/>
              <a:t>. Χατζηκυριάκου</a:t>
            </a:r>
          </a:p>
          <a:p>
            <a:r>
              <a:rPr lang="el-GR" b="1" dirty="0"/>
              <a:t>Εισαγωγή στις επιστήμες της Αγωγής (</a:t>
            </a:r>
            <a:r>
              <a:rPr lang="el-GR" b="1" dirty="0" smtClean="0"/>
              <a:t>Υ)</a:t>
            </a:r>
            <a:r>
              <a:rPr lang="el-GR" dirty="0"/>
              <a:t> </a:t>
            </a:r>
            <a:r>
              <a:rPr lang="el-GR" dirty="0" smtClean="0"/>
              <a:t>Χ</a:t>
            </a:r>
            <a:r>
              <a:rPr lang="el-GR" dirty="0"/>
              <a:t>. </a:t>
            </a:r>
            <a:r>
              <a:rPr lang="el-GR" dirty="0" err="1" smtClean="0"/>
              <a:t>Γκόβαρης</a:t>
            </a:r>
            <a:endParaRPr lang="el-GR" dirty="0" smtClean="0"/>
          </a:p>
          <a:p>
            <a:r>
              <a:rPr lang="el-GR" b="1" dirty="0"/>
              <a:t>Εισαγωγή στην Ψυχολογία με έμφαση στις Γνωστικές Λειτουργίες (Υ) </a:t>
            </a:r>
            <a:r>
              <a:rPr lang="el-GR" dirty="0" smtClean="0"/>
              <a:t>Γ. </a:t>
            </a:r>
            <a:r>
              <a:rPr lang="el-GR" dirty="0" err="1" smtClean="0"/>
              <a:t>Βλιώρας</a:t>
            </a:r>
            <a:endParaRPr lang="el-GR" dirty="0" smtClean="0"/>
          </a:p>
          <a:p>
            <a:r>
              <a:rPr lang="el-GR" b="1" dirty="0" smtClean="0"/>
              <a:t>Σεμινάριο Η/Υ</a:t>
            </a:r>
            <a:r>
              <a:rPr lang="el-GR" b="1" dirty="0"/>
              <a:t>: </a:t>
            </a:r>
            <a:r>
              <a:rPr lang="el-GR" b="1" dirty="0" smtClean="0"/>
              <a:t>Ανάπτυξη Δεξιοτήτων Χρήσης Λογισμικών Γενικών Εφαρμογών, </a:t>
            </a:r>
            <a:r>
              <a:rPr lang="el-GR" dirty="0"/>
              <a:t>Π Πολίτης , Λ. </a:t>
            </a:r>
            <a:r>
              <a:rPr lang="el-GR" dirty="0" err="1"/>
              <a:t>Γιαννέλος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58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Καλως</a:t>
            </a:r>
            <a:r>
              <a:rPr lang="el-GR" dirty="0"/>
              <a:t> ήρθατε!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85% γυναίκες</a:t>
            </a:r>
          </a:p>
          <a:p>
            <a:r>
              <a:rPr lang="el-GR" dirty="0" smtClean="0"/>
              <a:t>85% από ανθρωπιστικές σπουδές</a:t>
            </a:r>
          </a:p>
          <a:p>
            <a:r>
              <a:rPr lang="el-GR" dirty="0"/>
              <a:t>1/3 </a:t>
            </a:r>
            <a:r>
              <a:rPr lang="el-GR" dirty="0" err="1"/>
              <a:t>περιπου</a:t>
            </a:r>
            <a:r>
              <a:rPr lang="el-GR" dirty="0"/>
              <a:t> μας </a:t>
            </a:r>
            <a:r>
              <a:rPr lang="el-GR" dirty="0" err="1"/>
              <a:t>εχετε</a:t>
            </a:r>
            <a:r>
              <a:rPr lang="el-GR" dirty="0"/>
              <a:t> </a:t>
            </a:r>
            <a:r>
              <a:rPr lang="el-GR" dirty="0" err="1"/>
              <a:t>πρωτη</a:t>
            </a:r>
            <a:r>
              <a:rPr lang="el-GR" dirty="0"/>
              <a:t> </a:t>
            </a:r>
            <a:r>
              <a:rPr lang="el-GR" dirty="0" err="1"/>
              <a:t>επιλογη</a:t>
            </a:r>
            <a:r>
              <a:rPr lang="el-GR" dirty="0"/>
              <a:t>. 75% </a:t>
            </a:r>
            <a:r>
              <a:rPr lang="el-GR" dirty="0" err="1"/>
              <a:t>μεσα</a:t>
            </a:r>
            <a:r>
              <a:rPr lang="el-GR" dirty="0"/>
              <a:t> στις 3 </a:t>
            </a:r>
            <a:r>
              <a:rPr lang="el-GR" dirty="0" err="1"/>
              <a:t>πρωτες</a:t>
            </a:r>
            <a:r>
              <a:rPr lang="el-GR" dirty="0"/>
              <a:t> επιλογές.  Θέλουμε και τους </a:t>
            </a:r>
            <a:r>
              <a:rPr lang="el-GR" dirty="0" smtClean="0"/>
              <a:t>άλλους/άλλες!</a:t>
            </a:r>
            <a:endParaRPr lang="el-GR" dirty="0"/>
          </a:p>
          <a:p>
            <a:r>
              <a:rPr lang="el-GR" dirty="0" smtClean="0"/>
              <a:t>Φοιτητές/</a:t>
            </a:r>
            <a:r>
              <a:rPr lang="el-GR" dirty="0" err="1" smtClean="0"/>
              <a:t>τριες</a:t>
            </a:r>
            <a:r>
              <a:rPr lang="el-GR" dirty="0" smtClean="0"/>
              <a:t> και από αστικά κέντρα και από μικρότερες περιοχές</a:t>
            </a:r>
          </a:p>
          <a:p>
            <a:r>
              <a:rPr lang="el-GR" dirty="0" smtClean="0"/>
              <a:t>Έρχεστε </a:t>
            </a:r>
            <a:r>
              <a:rPr lang="el-GR" dirty="0" smtClean="0"/>
              <a:t>από πολλά μέρη </a:t>
            </a:r>
          </a:p>
          <a:p>
            <a:pPr lvl="1"/>
            <a:r>
              <a:rPr lang="el-GR" dirty="0" smtClean="0"/>
              <a:t>30% Θεσσαλία  (10% από Λάρισα) </a:t>
            </a:r>
            <a:endParaRPr lang="el-GR" dirty="0" smtClean="0"/>
          </a:p>
          <a:p>
            <a:pPr lvl="1"/>
            <a:r>
              <a:rPr lang="el-GR" dirty="0" smtClean="0"/>
              <a:t>20% Κεντρική και </a:t>
            </a:r>
            <a:r>
              <a:rPr lang="el-GR" dirty="0" err="1" smtClean="0"/>
              <a:t>Ανατ</a:t>
            </a:r>
            <a:r>
              <a:rPr lang="el-GR" dirty="0" smtClean="0"/>
              <a:t> Ελλάδα πάνω από Θεσσαλία</a:t>
            </a:r>
          </a:p>
          <a:p>
            <a:pPr lvl="1"/>
            <a:r>
              <a:rPr lang="el-GR" dirty="0" smtClean="0"/>
              <a:t>20 % από Αττική </a:t>
            </a:r>
            <a:endParaRPr lang="el-GR" dirty="0" smtClean="0"/>
          </a:p>
          <a:p>
            <a:pPr lvl="1"/>
            <a:r>
              <a:rPr lang="el-GR" dirty="0" smtClean="0"/>
              <a:t>10% Λαμία-Βοιωτία-Εύβοια  </a:t>
            </a:r>
            <a:endParaRPr lang="el-GR" dirty="0" smtClean="0"/>
          </a:p>
          <a:p>
            <a:pPr lvl="1"/>
            <a:r>
              <a:rPr lang="el-GR" dirty="0" smtClean="0"/>
              <a:t>10% Δυτική </a:t>
            </a:r>
            <a:r>
              <a:rPr lang="el-GR" dirty="0" err="1" smtClean="0"/>
              <a:t>Ελλαδα</a:t>
            </a:r>
            <a:r>
              <a:rPr lang="el-GR" dirty="0" smtClean="0"/>
              <a:t>- </a:t>
            </a:r>
            <a:r>
              <a:rPr lang="el-GR" dirty="0" err="1" smtClean="0"/>
              <a:t>Πελλοπόνησος</a:t>
            </a:r>
            <a:endParaRPr lang="el-GR" dirty="0" smtClean="0"/>
          </a:p>
          <a:p>
            <a:pPr lvl="1"/>
            <a:r>
              <a:rPr lang="el-GR" dirty="0" smtClean="0"/>
              <a:t>5% Θεσσαλονίκη</a:t>
            </a:r>
          </a:p>
          <a:p>
            <a:pPr lvl="1"/>
            <a:r>
              <a:rPr lang="el-GR" dirty="0" smtClean="0"/>
              <a:t>5% νησιά Αιγαίου</a:t>
            </a:r>
            <a:endParaRPr lang="el-GR" dirty="0" smtClean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7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Γενικά για το μάθημα</a:t>
            </a:r>
          </a:p>
        </p:txBody>
      </p:sp>
      <p:pic>
        <p:nvPicPr>
          <p:cNvPr id="4099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795588"/>
            <a:ext cx="2438400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Εικόνα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81940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54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Μεικτή μάθηση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Πρόσωπο με πρόσωπο</a:t>
            </a:r>
          </a:p>
          <a:p>
            <a:pPr lvl="1"/>
            <a:r>
              <a:rPr lang="el-GR" dirty="0" smtClean="0"/>
              <a:t>2 </a:t>
            </a:r>
            <a:r>
              <a:rPr lang="el-GR" dirty="0" err="1" smtClean="0"/>
              <a:t>ωρες</a:t>
            </a:r>
            <a:r>
              <a:rPr lang="el-GR" dirty="0" smtClean="0"/>
              <a:t> θεωρία</a:t>
            </a:r>
          </a:p>
          <a:p>
            <a:pPr lvl="1"/>
            <a:r>
              <a:rPr lang="el-GR" dirty="0" smtClean="0"/>
              <a:t>2 </a:t>
            </a:r>
            <a:r>
              <a:rPr lang="el-GR" dirty="0" err="1" smtClean="0"/>
              <a:t>ωρες</a:t>
            </a:r>
            <a:r>
              <a:rPr lang="el-GR" dirty="0" smtClean="0"/>
              <a:t> φροντιστήριο/εργαστήριο (3 τμήματα)</a:t>
            </a:r>
          </a:p>
          <a:p>
            <a:r>
              <a:rPr lang="el-GR" dirty="0" smtClean="0"/>
              <a:t>Από απόσταση</a:t>
            </a:r>
          </a:p>
          <a:p>
            <a:pPr lvl="1"/>
            <a:r>
              <a:rPr lang="en-US" dirty="0" err="1" smtClean="0"/>
              <a:t>Uth</a:t>
            </a:r>
            <a:r>
              <a:rPr lang="en-US" dirty="0" smtClean="0"/>
              <a:t> </a:t>
            </a:r>
            <a:r>
              <a:rPr lang="en-US" dirty="0" err="1"/>
              <a:t>eclass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l-GR" dirty="0"/>
              <a:t>νέο  </a:t>
            </a:r>
            <a:r>
              <a:rPr lang="en-US" dirty="0">
                <a:hlinkClick r:id="rId2"/>
              </a:rPr>
              <a:t>https://eclass.uth.gr/</a:t>
            </a:r>
            <a:r>
              <a:rPr lang="el-GR" dirty="0"/>
              <a:t>    </a:t>
            </a:r>
            <a:r>
              <a:rPr lang="el-GR" dirty="0" err="1"/>
              <a:t>παλαιο</a:t>
            </a:r>
            <a:r>
              <a:rPr lang="el-GR" dirty="0"/>
              <a:t> </a:t>
            </a:r>
            <a:r>
              <a:rPr lang="en-US" dirty="0">
                <a:hlinkClick r:id="rId3"/>
              </a:rPr>
              <a:t>http://archive.eclass.uth.gr/eclass/</a:t>
            </a:r>
            <a:r>
              <a:rPr lang="el-GR" dirty="0"/>
              <a:t>)</a:t>
            </a:r>
            <a:endParaRPr lang="en-US" dirty="0"/>
          </a:p>
          <a:p>
            <a:pPr lvl="1"/>
            <a:r>
              <a:rPr lang="el-GR" dirty="0"/>
              <a:t>Υπάρχουν και ηχογραφήσεις των παλαιών διαλέξεων!</a:t>
            </a:r>
          </a:p>
          <a:p>
            <a:pPr lvl="1"/>
            <a:r>
              <a:rPr lang="el-GR" dirty="0"/>
              <a:t>Άφθονο </a:t>
            </a:r>
            <a:r>
              <a:rPr lang="el-GR" dirty="0" err="1" smtClean="0"/>
              <a:t>υλικο</a:t>
            </a:r>
            <a:endParaRPr lang="el-GR" dirty="0"/>
          </a:p>
          <a:p>
            <a:r>
              <a:rPr lang="el-GR" dirty="0" smtClean="0"/>
              <a:t>Ώρες γραφείου (</a:t>
            </a:r>
            <a:r>
              <a:rPr lang="el-GR" dirty="0" err="1" smtClean="0"/>
              <a:t>Δευτερα</a:t>
            </a:r>
            <a:r>
              <a:rPr lang="el-GR" dirty="0" smtClean="0"/>
              <a:t> ?? </a:t>
            </a:r>
            <a:r>
              <a:rPr lang="el-GR" dirty="0" err="1" smtClean="0"/>
              <a:t>Τεταρτη</a:t>
            </a:r>
            <a:r>
              <a:rPr lang="el-GR" dirty="0" smtClean="0"/>
              <a:t> 1-3)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730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Πρακτικά ζητήματα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Κάποιες «ασκήσεις» στη διάρκεια των μαθημάτων</a:t>
            </a:r>
          </a:p>
          <a:p>
            <a:r>
              <a:rPr lang="el-GR" dirty="0" smtClean="0"/>
              <a:t>Πιθανώς «ασκήσεις» για το σπίτι για </a:t>
            </a:r>
            <a:r>
              <a:rPr lang="en-US" dirty="0" smtClean="0"/>
              <a:t>bonus </a:t>
            </a:r>
            <a:r>
              <a:rPr lang="el-GR" dirty="0" smtClean="0"/>
              <a:t>(μπορεί και δικές σας προτάσεις)</a:t>
            </a:r>
          </a:p>
          <a:p>
            <a:r>
              <a:rPr lang="el-GR" dirty="0" smtClean="0"/>
              <a:t>Τελικές </a:t>
            </a:r>
            <a:r>
              <a:rPr lang="el-GR" dirty="0"/>
              <a:t>εξετάσεις με ανοικτά βιβλία </a:t>
            </a:r>
            <a:r>
              <a:rPr lang="el-GR" dirty="0" smtClean="0"/>
              <a:t>(+ σημειώσεις)</a:t>
            </a:r>
          </a:p>
          <a:p>
            <a:r>
              <a:rPr lang="el-GR" dirty="0" smtClean="0"/>
              <a:t>Βιβλία</a:t>
            </a:r>
          </a:p>
          <a:p>
            <a:pPr lvl="1"/>
            <a:r>
              <a:rPr lang="el-GR" dirty="0" smtClean="0"/>
              <a:t>Βιβλίο </a:t>
            </a:r>
            <a:r>
              <a:rPr lang="el-GR" dirty="0"/>
              <a:t>[</a:t>
            </a:r>
            <a:r>
              <a:rPr lang="el-GR" dirty="0" smtClean="0"/>
              <a:t>18549085] Οι </a:t>
            </a:r>
            <a:r>
              <a:rPr lang="el-GR" dirty="0"/>
              <a:t>διαλέξεις φυσικής του </a:t>
            </a:r>
            <a:r>
              <a:rPr lang="en-US" dirty="0"/>
              <a:t>Feynman, </a:t>
            </a:r>
            <a:r>
              <a:rPr lang="el-GR" dirty="0"/>
              <a:t>Τόμος Α, </a:t>
            </a:r>
            <a:r>
              <a:rPr lang="en-US" dirty="0"/>
              <a:t>Feynman Richard </a:t>
            </a:r>
            <a:r>
              <a:rPr lang="en-US" dirty="0" err="1"/>
              <a:t>P.,Leighton</a:t>
            </a:r>
            <a:r>
              <a:rPr lang="en-US" dirty="0"/>
              <a:t> Robert </a:t>
            </a:r>
            <a:r>
              <a:rPr lang="en-US" dirty="0" err="1"/>
              <a:t>B,Sands</a:t>
            </a:r>
            <a:r>
              <a:rPr lang="en-US" dirty="0"/>
              <a:t> Matthew L </a:t>
            </a:r>
            <a:endParaRPr lang="el-GR" dirty="0" smtClean="0"/>
          </a:p>
          <a:p>
            <a:pPr lvl="1"/>
            <a:r>
              <a:rPr lang="el-GR" dirty="0" smtClean="0"/>
              <a:t>Βιβλίο </a:t>
            </a:r>
            <a:r>
              <a:rPr lang="el-GR" dirty="0"/>
              <a:t>[50658803]: Μονοπάτια της σκέψης στον κόσμο της Φυσικής, </a:t>
            </a:r>
            <a:r>
              <a:rPr lang="el-GR" dirty="0" err="1"/>
              <a:t>Κουμαράς</a:t>
            </a:r>
            <a:r>
              <a:rPr lang="el-GR" dirty="0"/>
              <a:t> Παναγιώτης </a:t>
            </a:r>
            <a:endParaRPr lang="el-GR" dirty="0" smtClean="0"/>
          </a:p>
          <a:p>
            <a:pPr lvl="1"/>
            <a:r>
              <a:rPr lang="el-GR" dirty="0" smtClean="0"/>
              <a:t>Βιβλίο </a:t>
            </a:r>
            <a:r>
              <a:rPr lang="el-GR" dirty="0"/>
              <a:t>[265]: ΟΙ ΕΝΝΟΙΕΣ ΤΗΣ ΦΥΣΙΚΗΣ, </a:t>
            </a:r>
            <a:r>
              <a:rPr lang="en-US" dirty="0"/>
              <a:t>HEWITT </a:t>
            </a:r>
            <a:r>
              <a:rPr lang="en-US" dirty="0" smtClean="0"/>
              <a:t>PAUL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514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Χοντρικά η πορεία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Χωρίς να είμαστε και σίγουροι</a:t>
            </a:r>
          </a:p>
          <a:p>
            <a:r>
              <a:rPr lang="el-GR" dirty="0" smtClean="0"/>
              <a:t>Οπτική</a:t>
            </a:r>
          </a:p>
          <a:p>
            <a:r>
              <a:rPr lang="el-GR" dirty="0" smtClean="0"/>
              <a:t>Θερμότητα</a:t>
            </a:r>
          </a:p>
          <a:p>
            <a:r>
              <a:rPr lang="el-GR" dirty="0" smtClean="0"/>
              <a:t>Εξάτμιση- Συμπύκνωση-Μικροσκοπική δομή της ύλης</a:t>
            </a:r>
          </a:p>
          <a:p>
            <a:r>
              <a:rPr lang="el-GR" dirty="0" smtClean="0"/>
              <a:t>Ηλεκτρισμός </a:t>
            </a:r>
          </a:p>
          <a:p>
            <a:r>
              <a:rPr lang="el-GR" dirty="0" smtClean="0"/>
              <a:t>Μηχανική</a:t>
            </a:r>
          </a:p>
          <a:p>
            <a:r>
              <a:rPr lang="el-GR" dirty="0" smtClean="0"/>
              <a:t>Θερμότητα- Μικροσκοπική δομή- Ηλεκτρισμός</a:t>
            </a:r>
          </a:p>
          <a:p>
            <a:r>
              <a:rPr lang="el-GR" dirty="0" smtClean="0"/>
              <a:t>Ενέργεια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17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883</TotalTime>
  <Words>468</Words>
  <Application>Microsoft Office PowerPoint</Application>
  <PresentationFormat>Προβολή στην οθόνη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Επιχειρηματικό</vt:lpstr>
      <vt:lpstr>Βασικες Εννοιες Φυσικών Επιστημών</vt:lpstr>
      <vt:lpstr>Συγχαρητήρια!</vt:lpstr>
      <vt:lpstr>Προσοχή τώρα στην αρχή</vt:lpstr>
      <vt:lpstr>Μαθηματα του Α εξ.</vt:lpstr>
      <vt:lpstr>Καλως ήρθατε!</vt:lpstr>
      <vt:lpstr>Γενικά για το μάθημα</vt:lpstr>
      <vt:lpstr>Μεικτή μάθηση</vt:lpstr>
      <vt:lpstr>Πρακτικά ζητήματα</vt:lpstr>
      <vt:lpstr>Χοντρικά η πορεία</vt:lpstr>
      <vt:lpstr>Τι σημαίνουν οι ΦΕ για εσάς</vt:lpstr>
      <vt:lpstr>Σε τι είδους προβλήματα θέλουμε να τα πηγαίνετε καλα;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ΠΤΔΕ</cp:lastModifiedBy>
  <cp:revision>25</cp:revision>
  <dcterms:created xsi:type="dcterms:W3CDTF">2015-09-24T08:39:26Z</dcterms:created>
  <dcterms:modified xsi:type="dcterms:W3CDTF">2019-09-20T14:35:41Z</dcterms:modified>
</cp:coreProperties>
</file>