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9" r:id="rId3"/>
    <p:sldId id="271" r:id="rId4"/>
    <p:sldId id="278" r:id="rId5"/>
    <p:sldId id="273" r:id="rId6"/>
    <p:sldId id="281" r:id="rId7"/>
    <p:sldId id="275" r:id="rId8"/>
    <p:sldId id="283" r:id="rId9"/>
    <p:sldId id="260" r:id="rId10"/>
    <p:sldId id="263" r:id="rId11"/>
    <p:sldId id="276" r:id="rId12"/>
    <p:sldId id="279" r:id="rId13"/>
    <p:sldId id="280" r:id="rId14"/>
    <p:sldId id="265" r:id="rId15"/>
    <p:sldId id="266" r:id="rId16"/>
    <p:sldId id="259" r:id="rId17"/>
    <p:sldId id="257" r:id="rId18"/>
    <p:sldId id="256" r:id="rId19"/>
    <p:sldId id="262" r:id="rId20"/>
    <p:sldId id="261" r:id="rId21"/>
    <p:sldId id="258" r:id="rId22"/>
    <p:sldId id="264" r:id="rId23"/>
    <p:sldId id="285" r:id="rId24"/>
    <p:sldId id="284" r:id="rId25"/>
    <p:sldId id="286" r:id="rId26"/>
    <p:sldId id="288" r:id="rId27"/>
    <p:sldId id="267" r:id="rId2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5" autoAdjust="0"/>
    <p:restoredTop sz="94660"/>
  </p:normalViewPr>
  <p:slideViewPr>
    <p:cSldViewPr>
      <p:cViewPr varScale="1">
        <p:scale>
          <a:sx n="120" d="100"/>
          <a:sy n="120" d="100"/>
        </p:scale>
        <p:origin x="135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223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949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274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660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607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509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760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954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476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299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958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09FFB-FD7F-4E0A-B891-5BC810711612}" type="datetimeFigureOut">
              <a:rPr lang="el-GR" smtClean="0"/>
              <a:t>29/5/2025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A42D9-1CF3-4315-AA89-AD5EA495DB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03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Erechteio to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748823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2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100392" cy="5268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0696" y="286621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νατολική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ζωφόρος ναού Αθηνάς Νίκης, Μουσείο Ακροπόλεως</a:t>
            </a: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27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rieze 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60350"/>
            <a:ext cx="4117975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9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3939460" cy="520181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43406"/>
            <a:ext cx="3540164" cy="52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38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4240876" cy="519262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92156"/>
            <a:ext cx="3731261" cy="44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67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b="8360"/>
          <a:stretch/>
        </p:blipFill>
        <p:spPr>
          <a:xfrm>
            <a:off x="755576" y="476672"/>
            <a:ext cx="4572000" cy="5471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1916832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Ερυθρόμορφη αττική υδρία, Πέλλα, Αρχαιολογικό Μουσείο  80514, </a:t>
            </a:r>
            <a:r>
              <a:rPr lang="el-GR" dirty="0" err="1" smtClean="0"/>
              <a:t>περ</a:t>
            </a:r>
            <a:r>
              <a:rPr lang="el-GR" dirty="0" smtClean="0"/>
              <a:t>. 400 </a:t>
            </a:r>
            <a:r>
              <a:rPr lang="el-GR" dirty="0" err="1" smtClean="0"/>
              <a:t>π.Χ.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1276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14234" r="9285" b="15502"/>
          <a:stretch/>
        </p:blipFill>
        <p:spPr>
          <a:xfrm rot="16200000">
            <a:off x="752261" y="-465627"/>
            <a:ext cx="3817260" cy="481874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2" t="22699" r="7697" b="8518"/>
          <a:stretch/>
        </p:blipFill>
        <p:spPr>
          <a:xfrm rot="16200000">
            <a:off x="4914775" y="2510161"/>
            <a:ext cx="3599545" cy="471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4725144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Ερυθρόμορφη αττική υδρία, Πέλλα, Αρχαιολογικό Μουσείο  </a:t>
            </a:r>
            <a:r>
              <a:rPr lang="el-GR" dirty="0" smtClean="0"/>
              <a:t>80514. </a:t>
            </a:r>
            <a:r>
              <a:rPr lang="el-GR" dirty="0" err="1" smtClean="0"/>
              <a:t>Λεπτομέρεις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52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Chriskylex\2016-01-28 θεοί 2\θεοί 2 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b="4271"/>
          <a:stretch/>
        </p:blipFill>
        <p:spPr bwMode="auto">
          <a:xfrm>
            <a:off x="1115616" y="548680"/>
            <a:ext cx="3166113" cy="48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Chriskylex\2016-01-28 θεοί 2\θεοί 2 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r="3634"/>
          <a:stretch/>
        </p:blipFill>
        <p:spPr bwMode="auto">
          <a:xfrm>
            <a:off x="5724128" y="908720"/>
            <a:ext cx="2946400" cy="487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602128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Πολεμιστές από το </a:t>
            </a:r>
            <a:r>
              <a:rPr lang="el-GR" dirty="0" err="1" smtClean="0"/>
              <a:t>Ρήγιον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432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302"/>
            <a:ext cx="1754509" cy="591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2656"/>
            <a:ext cx="1802232" cy="587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2" y="2276872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Αποσπασματικό άγαλμα νεανικής μορφής, Μουσείο Ακροπόλεως 1271+ 7171+4254+13816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22792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1666583" cy="558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2656"/>
            <a:ext cx="1728192" cy="57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335681" cy="463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789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816424" cy="568537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27" y="5013176"/>
            <a:ext cx="4896544" cy="1581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2392" y="9891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4652392" y="1024779"/>
            <a:ext cx="4059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νατολική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ζωφόρος ναού Αθηνάς Νίκης, Μουσείο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Ακροπόλεως. Ήφαιστος,  Θησεύς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1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anatheA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488237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8956" r="13838" b="11853"/>
          <a:stretch/>
        </p:blipFill>
        <p:spPr>
          <a:xfrm rot="10800000">
            <a:off x="4644008" y="0"/>
            <a:ext cx="3592945" cy="5430982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2335681" cy="463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517232"/>
            <a:ext cx="2479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Μουσείο Ακροπόλεως 1271+ 7171+4254+13816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5805264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Θησεύς, αρχαϊστική τριποδική βάση, Μουσείο Αρχαία Αγοράς</a:t>
            </a:r>
            <a:r>
              <a:rPr lang="en-US" dirty="0" smtClean="0"/>
              <a:t> </a:t>
            </a:r>
            <a:r>
              <a:rPr lang="el-GR" dirty="0" smtClean="0"/>
              <a:t> </a:t>
            </a:r>
            <a:endParaRPr lang="en-US" smtClean="0"/>
          </a:p>
          <a:p>
            <a:r>
              <a:rPr lang="en-US" smtClean="0"/>
              <a:t>S 370.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9782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92696"/>
            <a:ext cx="3298993" cy="494116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t="4359" r="2350" b="5830"/>
          <a:stretch/>
        </p:blipFill>
        <p:spPr>
          <a:xfrm>
            <a:off x="0" y="381000"/>
            <a:ext cx="8931564" cy="5474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594928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Ανατολική ζωφόρος Παρθενώνος, Αθηνά και </a:t>
            </a:r>
            <a:r>
              <a:rPr lang="el-GR" dirty="0" err="1" smtClean="0"/>
              <a:t>΄Ηφαιστος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4461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92028" y="16769"/>
            <a:ext cx="2414561" cy="561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479715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Ανατολική ζωφόρος Ηφαιστείου. Ολύμπιοι θεοί, Ήφαιστος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92615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16" y="1045464"/>
            <a:ext cx="6754368" cy="4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13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78" y="1464183"/>
            <a:ext cx="6067044" cy="39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06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78" y="1464183"/>
            <a:ext cx="6067044" cy="39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0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941832"/>
            <a:ext cx="7510272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t="40417" r="4840" b="27887"/>
          <a:stretch/>
        </p:blipFill>
        <p:spPr>
          <a:xfrm>
            <a:off x="360831" y="4154594"/>
            <a:ext cx="8164334" cy="193217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3274" r="4722" b="11488"/>
          <a:stretch/>
        </p:blipFill>
        <p:spPr>
          <a:xfrm>
            <a:off x="611560" y="260647"/>
            <a:ext cx="5760640" cy="3751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6216" y="260646"/>
            <a:ext cx="2160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Γέννηση Εριχθονίου, νεοαττικό ανάγλυφο στο Λούβρο και γραφική αναπαράσταση της βάσεως των λατρευτικών αγαλμάτων του Ηφαιστείου με την γέννηση του Εριχθονίου. </a:t>
            </a:r>
            <a:r>
              <a:rPr lang="en-US" dirty="0" smtClean="0"/>
              <a:t>E. B. </a:t>
            </a:r>
            <a:r>
              <a:rPr lang="en-US" smtClean="0"/>
              <a:t>Harrison 1977.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90113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Erechth katop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25538"/>
            <a:ext cx="4214812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5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Erech epik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30480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plochmos 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49725"/>
            <a:ext cx="30480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Roma Augu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81075"/>
            <a:ext cx="32797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3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aryat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08050"/>
            <a:ext cx="3516312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Caryat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49275"/>
            <a:ext cx="2170113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4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2" y="591146"/>
            <a:ext cx="4012809" cy="498916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91146"/>
            <a:ext cx="3981046" cy="54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Erech ro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412875"/>
            <a:ext cx="4714875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27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941832"/>
            <a:ext cx="7510272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0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45787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191683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Ανδρικός κορμός,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l-G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θνικό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Αρχαιολογικό Μουσείο  15485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33916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136</Words>
  <Application>Microsoft Office PowerPoint</Application>
  <PresentationFormat>Προβολή στην οθόνη (4:3)</PresentationFormat>
  <Paragraphs>13</Paragraphs>
  <Slides>27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21</cp:revision>
  <dcterms:created xsi:type="dcterms:W3CDTF">2016-03-11T21:21:29Z</dcterms:created>
  <dcterms:modified xsi:type="dcterms:W3CDTF">2025-05-29T17:57:09Z</dcterms:modified>
</cp:coreProperties>
</file>