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69" r:id="rId3"/>
    <p:sldId id="271" r:id="rId4"/>
    <p:sldId id="278" r:id="rId5"/>
    <p:sldId id="273" r:id="rId6"/>
    <p:sldId id="281" r:id="rId7"/>
    <p:sldId id="275" r:id="rId8"/>
    <p:sldId id="283" r:id="rId9"/>
    <p:sldId id="260" r:id="rId10"/>
    <p:sldId id="263" r:id="rId11"/>
    <p:sldId id="276" r:id="rId12"/>
    <p:sldId id="279" r:id="rId13"/>
    <p:sldId id="280" r:id="rId14"/>
    <p:sldId id="265" r:id="rId15"/>
    <p:sldId id="266" r:id="rId16"/>
    <p:sldId id="259" r:id="rId17"/>
    <p:sldId id="257" r:id="rId18"/>
    <p:sldId id="256" r:id="rId19"/>
    <p:sldId id="262" r:id="rId20"/>
    <p:sldId id="261" r:id="rId21"/>
    <p:sldId id="258" r:id="rId22"/>
    <p:sldId id="264" r:id="rId23"/>
    <p:sldId id="285" r:id="rId24"/>
    <p:sldId id="284" r:id="rId25"/>
    <p:sldId id="286" r:id="rId26"/>
    <p:sldId id="288" r:id="rId27"/>
    <p:sldId id="267" r:id="rId2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5" autoAdjust="0"/>
    <p:restoredTop sz="94660"/>
  </p:normalViewPr>
  <p:slideViewPr>
    <p:cSldViewPr>
      <p:cViewPr varScale="1">
        <p:scale>
          <a:sx n="120" d="100"/>
          <a:sy n="120" d="100"/>
        </p:scale>
        <p:origin x="1350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09FFB-FD7F-4E0A-B891-5BC810711612}" type="datetimeFigureOut">
              <a:rPr lang="el-GR" smtClean="0"/>
              <a:t>29/5/2025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A42D9-1CF3-4315-AA89-AD5EA495DBF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2234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09FFB-FD7F-4E0A-B891-5BC810711612}" type="datetimeFigureOut">
              <a:rPr lang="el-GR" smtClean="0"/>
              <a:t>29/5/2025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A42D9-1CF3-4315-AA89-AD5EA495DBF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8949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09FFB-FD7F-4E0A-B891-5BC810711612}" type="datetimeFigureOut">
              <a:rPr lang="el-GR" smtClean="0"/>
              <a:t>29/5/2025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A42D9-1CF3-4315-AA89-AD5EA495DBF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32740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09FFB-FD7F-4E0A-B891-5BC810711612}" type="datetimeFigureOut">
              <a:rPr lang="el-GR" smtClean="0"/>
              <a:t>29/5/2025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A42D9-1CF3-4315-AA89-AD5EA495DBF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56602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09FFB-FD7F-4E0A-B891-5BC810711612}" type="datetimeFigureOut">
              <a:rPr lang="el-GR" smtClean="0"/>
              <a:t>29/5/2025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A42D9-1CF3-4315-AA89-AD5EA495DBF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16076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09FFB-FD7F-4E0A-B891-5BC810711612}" type="datetimeFigureOut">
              <a:rPr lang="el-GR" smtClean="0"/>
              <a:t>29/5/2025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A42D9-1CF3-4315-AA89-AD5EA495DBF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65095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09FFB-FD7F-4E0A-B891-5BC810711612}" type="datetimeFigureOut">
              <a:rPr lang="el-GR" smtClean="0"/>
              <a:t>29/5/2025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A42D9-1CF3-4315-AA89-AD5EA495DBF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37603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09FFB-FD7F-4E0A-B891-5BC810711612}" type="datetimeFigureOut">
              <a:rPr lang="el-GR" smtClean="0"/>
              <a:t>29/5/2025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A42D9-1CF3-4315-AA89-AD5EA495DBF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49547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09FFB-FD7F-4E0A-B891-5BC810711612}" type="datetimeFigureOut">
              <a:rPr lang="el-GR" smtClean="0"/>
              <a:t>29/5/2025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A42D9-1CF3-4315-AA89-AD5EA495DBF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44762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09FFB-FD7F-4E0A-B891-5BC810711612}" type="datetimeFigureOut">
              <a:rPr lang="el-GR" smtClean="0"/>
              <a:t>29/5/2025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A42D9-1CF3-4315-AA89-AD5EA495DBF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299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09FFB-FD7F-4E0A-B891-5BC810711612}" type="datetimeFigureOut">
              <a:rPr lang="el-GR" smtClean="0"/>
              <a:t>29/5/2025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A42D9-1CF3-4315-AA89-AD5EA495DBF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19589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A09FFB-FD7F-4E0A-B891-5BC810711612}" type="datetimeFigureOut">
              <a:rPr lang="el-GR" smtClean="0"/>
              <a:t>29/5/2025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DA42D9-1CF3-4315-AA89-AD5EA495DBF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5039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Erechteio toda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549275"/>
            <a:ext cx="7488237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4251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908720"/>
            <a:ext cx="8100392" cy="526854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70696" y="286621"/>
            <a:ext cx="4464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l-G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νατολική</a:t>
            </a:r>
            <a:r>
              <a:rPr lang="el-G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ζωφόρος ναού Αθηνάς Νίκης, Μουσείο Ακροπόλεως</a:t>
            </a:r>
            <a:endParaRPr lang="el-G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1272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 descr="Frieze 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260350"/>
            <a:ext cx="4117975" cy="573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2992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20688"/>
            <a:ext cx="3939460" cy="5201816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643406"/>
            <a:ext cx="3540164" cy="5273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9384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836712"/>
            <a:ext cx="4240876" cy="5192624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192156"/>
            <a:ext cx="3731261" cy="4481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2677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51" b="8360"/>
          <a:stretch/>
        </p:blipFill>
        <p:spPr>
          <a:xfrm>
            <a:off x="755576" y="476672"/>
            <a:ext cx="4572000" cy="547188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652120" y="1916832"/>
            <a:ext cx="28083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Ερυθρόμορφη αττική υδρία, Πέλλα, Αρχαιολογικό Μουσείο  80514, </a:t>
            </a:r>
            <a:r>
              <a:rPr lang="el-GR" dirty="0" err="1" smtClean="0"/>
              <a:t>περ</a:t>
            </a:r>
            <a:r>
              <a:rPr lang="el-GR" dirty="0" smtClean="0"/>
              <a:t>. 400 </a:t>
            </a:r>
            <a:r>
              <a:rPr lang="el-GR" dirty="0" err="1" smtClean="0"/>
              <a:t>π.Χ.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912766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3" t="14234" r="9285" b="15502"/>
          <a:stretch/>
        </p:blipFill>
        <p:spPr>
          <a:xfrm rot="16200000">
            <a:off x="752261" y="-465627"/>
            <a:ext cx="3817260" cy="4818742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72" t="22699" r="7697" b="8518"/>
          <a:stretch/>
        </p:blipFill>
        <p:spPr>
          <a:xfrm rot="16200000">
            <a:off x="4914775" y="2510161"/>
            <a:ext cx="3599545" cy="471714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3568" y="4725144"/>
            <a:ext cx="2736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Ερυθρόμορφη αττική υδρία, Πέλλα, Αρχαιολογικό Μουσείο  </a:t>
            </a:r>
            <a:r>
              <a:rPr lang="el-GR" dirty="0" smtClean="0"/>
              <a:t>80514. </a:t>
            </a:r>
            <a:r>
              <a:rPr lang="el-GR" dirty="0" err="1" smtClean="0"/>
              <a:t>Λεπτομέρεις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0528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Chriskylex\2016-01-28 θεοί 2\θεοί 2 00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7" b="4271"/>
          <a:stretch/>
        </p:blipFill>
        <p:spPr bwMode="auto">
          <a:xfrm>
            <a:off x="1115616" y="548680"/>
            <a:ext cx="3166113" cy="4800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Chriskylex\2016-01-28 θεοί 2\θεοί 2 00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8" r="3634"/>
          <a:stretch/>
        </p:blipFill>
        <p:spPr bwMode="auto">
          <a:xfrm>
            <a:off x="5724128" y="908720"/>
            <a:ext cx="2946400" cy="4873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47664" y="6021288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Πολεμιστές από το </a:t>
            </a:r>
            <a:r>
              <a:rPr lang="el-GR" dirty="0" err="1" smtClean="0"/>
              <a:t>Ρήγιον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543233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5302"/>
            <a:ext cx="1754509" cy="591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32656"/>
            <a:ext cx="1802232" cy="5876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580112" y="2276872"/>
            <a:ext cx="23762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Αποσπασματικό άγαλμα νεανικής μορφής, Μουσείο Ακροπόλεως 1271+ 7171+4254+13816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227920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32656"/>
            <a:ext cx="1666583" cy="5588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32656"/>
            <a:ext cx="1728192" cy="5722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124744"/>
            <a:ext cx="2335681" cy="4632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87890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04664"/>
            <a:ext cx="3816424" cy="5685372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3327" y="5013176"/>
            <a:ext cx="4896544" cy="15818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52392" y="989112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sp>
        <p:nvSpPr>
          <p:cNvPr id="6" name="Ορθογώνιο 5"/>
          <p:cNvSpPr/>
          <p:nvPr/>
        </p:nvSpPr>
        <p:spPr>
          <a:xfrm>
            <a:off x="4652392" y="1024779"/>
            <a:ext cx="40595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νατολική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ζωφόρος ναού Αθηνάς Νίκης, Μουσείο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Ακροπόλεως. Ήφαιστος,  Θησεύς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11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PanatheAk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765175"/>
            <a:ext cx="7488237" cy="458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863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76" t="8956" r="13838" b="11853"/>
          <a:stretch/>
        </p:blipFill>
        <p:spPr>
          <a:xfrm rot="10800000">
            <a:off x="4644008" y="0"/>
            <a:ext cx="3592945" cy="5430982"/>
          </a:xfrm>
          <a:prstGeom prst="rect">
            <a:avLst/>
          </a:prstGeom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88640"/>
            <a:ext cx="2335681" cy="4632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5576" y="5517232"/>
            <a:ext cx="24796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Μουσείο Ακροπόλεως 1271+ 7171+4254+13816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32040" y="5805264"/>
            <a:ext cx="360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Θησεύς, αρχαϊστική τριποδική βάση, Μουσείο Αρχαία Αγοράς</a:t>
            </a:r>
            <a:r>
              <a:rPr lang="en-US" dirty="0" smtClean="0"/>
              <a:t> </a:t>
            </a:r>
            <a:r>
              <a:rPr lang="el-GR" dirty="0" smtClean="0"/>
              <a:t> </a:t>
            </a:r>
            <a:endParaRPr lang="en-US" smtClean="0"/>
          </a:p>
          <a:p>
            <a:r>
              <a:rPr lang="en-US" smtClean="0"/>
              <a:t>S 370.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97822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692696"/>
            <a:ext cx="3298993" cy="4941168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" t="4359" r="2350" b="5830"/>
          <a:stretch/>
        </p:blipFill>
        <p:spPr>
          <a:xfrm>
            <a:off x="0" y="381000"/>
            <a:ext cx="8931564" cy="54748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43608" y="5949280"/>
            <a:ext cx="5616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Ανατολική ζωφόρος Παρθενώνος, Αθηνά και </a:t>
            </a:r>
            <a:r>
              <a:rPr lang="el-GR" dirty="0" err="1" smtClean="0"/>
              <a:t>΄Ηφαιστος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744613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92028" y="16769"/>
            <a:ext cx="2414561" cy="5615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95736" y="4797152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Ανατολική ζωφόρος Ηφαιστείου. Ολύμπιοι θεοί, Ήφαιστος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926157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816" y="1045464"/>
            <a:ext cx="6754368" cy="476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3138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478" y="1464183"/>
            <a:ext cx="6067044" cy="3929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8060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478" y="1464183"/>
            <a:ext cx="6067044" cy="3929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303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864" y="941832"/>
            <a:ext cx="7510272" cy="497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8577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4" t="40417" r="4840" b="27887"/>
          <a:stretch/>
        </p:blipFill>
        <p:spPr>
          <a:xfrm>
            <a:off x="360831" y="4154594"/>
            <a:ext cx="8164334" cy="1932170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4" t="13274" r="4722" b="11488"/>
          <a:stretch/>
        </p:blipFill>
        <p:spPr>
          <a:xfrm>
            <a:off x="611560" y="260647"/>
            <a:ext cx="5760640" cy="37513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16216" y="260646"/>
            <a:ext cx="21602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Γέννηση Εριχθονίου, νεοαττικό ανάγλυφο στο Λούβρο και γραφική αναπαράσταση της βάσεως των λατρευτικών αγαλμάτων του Ηφαιστείου με την γέννηση του Εριχθονίου. </a:t>
            </a:r>
            <a:r>
              <a:rPr lang="en-US" dirty="0" smtClean="0"/>
              <a:t>E. B. </a:t>
            </a:r>
            <a:r>
              <a:rPr lang="en-US" smtClean="0"/>
              <a:t>Harrison 1977.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90113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Erechth katops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1125538"/>
            <a:ext cx="4214812" cy="474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1537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 descr="Erech epikr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765175"/>
            <a:ext cx="3048000" cy="324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5" descr="plochmos 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4149725"/>
            <a:ext cx="3048000" cy="2243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6" descr="Roma Augus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981075"/>
            <a:ext cx="3279775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6357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4" descr="Caryati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908050"/>
            <a:ext cx="3516312" cy="554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5" descr="Caryati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549275"/>
            <a:ext cx="2170113" cy="571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349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822" y="591146"/>
            <a:ext cx="4012809" cy="4989168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591146"/>
            <a:ext cx="3981046" cy="5480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97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 descr="Erech roo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1412875"/>
            <a:ext cx="4714875" cy="521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9270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864" y="941832"/>
            <a:ext cx="7510272" cy="497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1040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0"/>
            <a:ext cx="457877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652120" y="1916832"/>
            <a:ext cx="28083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Ανδρικός κορμός,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θνικό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Αρχαιολογικό Μουσείο  15485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0339167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136</Words>
  <Application>Microsoft Office PowerPoint</Application>
  <PresentationFormat>Προβολή στην οθόνη (4:3)</PresentationFormat>
  <Paragraphs>13</Paragraphs>
  <Slides>27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27</vt:i4>
      </vt:variant>
    </vt:vector>
  </HeadingPairs>
  <TitlesOfParts>
    <vt:vector size="31" baseType="lpstr">
      <vt:lpstr>Arial</vt:lpstr>
      <vt:lpstr>Calibri</vt:lpstr>
      <vt:lpstr>Times New Roman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User</dc:creator>
  <cp:lastModifiedBy>user</cp:lastModifiedBy>
  <cp:revision>21</cp:revision>
  <dcterms:created xsi:type="dcterms:W3CDTF">2016-03-11T21:21:29Z</dcterms:created>
  <dcterms:modified xsi:type="dcterms:W3CDTF">2025-05-29T17:57:09Z</dcterms:modified>
</cp:coreProperties>
</file>