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12192000" cy="6858000"/>
  <p:notesSz cx="7099300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1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3164"/>
    <a:srgbClr val="225B5F"/>
    <a:srgbClr val="E6E6E6"/>
    <a:srgbClr val="0F1722"/>
    <a:srgbClr val="348151"/>
    <a:srgbClr val="1B2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740" autoAdjust="0"/>
  </p:normalViewPr>
  <p:slideViewPr>
    <p:cSldViewPr snapToGrid="0" showGuides="1">
      <p:cViewPr varScale="1">
        <p:scale>
          <a:sx n="63" d="100"/>
          <a:sy n="63" d="100"/>
        </p:scale>
        <p:origin x="978" y="66"/>
      </p:cViewPr>
      <p:guideLst>
        <p:guide orient="horz" pos="2160"/>
        <p:guide pos="3840"/>
        <p:guide orient="horz" pos="311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4FC509-A25D-4AC1-956B-244FAC61AF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EDCBDF-04F2-4646-A118-9A2CBABEDF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DA3C146-E2BA-41EA-8AE9-0C67692768F2}" type="datetimeFigureOut">
              <a:rPr lang="ru-RU" smtClean="0"/>
              <a:t>23.05.2019</a:t>
            </a:fld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D4EF4-9023-4CAF-937E-F78CF009DB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l-GR"/>
              <a:t>Χατζής Μανώλης, 2019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00887-CA61-4CEF-BD28-E51D6F957D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A00C303-0EDA-42E1-9745-6C6A39A7B5C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67664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F7D3EB6-8099-4744-9273-C8C1DD61A2EA}" type="datetimeFigureOut">
              <a:rPr lang="ru-RU" smtClean="0"/>
              <a:t>23.05.2019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l-GR"/>
              <a:t>Χατζής Μανώλης, 2019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FC40A10-6036-4879-816D-55C01FC9484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73961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722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11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975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12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376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13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128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14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8570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15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370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Τα παραπάνω συνεκτιμώνται πάντα με το ειδικό βάρος και τα ευρήματα του ιζήματος των ούρων. Σε συμπυκνωμένο ούρο μπορεί να υπάρχουν ίχνη πρωτεϊνών.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16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329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17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8138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18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6423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19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539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20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417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3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119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21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9980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22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6566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23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9513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24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304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25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893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366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802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226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899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2098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9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191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C40A10-6036-4879-816D-55C01FC94846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134487-030D-4BE5-AF5A-1DCA5B34B9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l-GR"/>
              <a:t>Χατζής Μανώλης, 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581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8196A9-689D-4410-BFC0-7ACB19755A0C}"/>
              </a:ext>
            </a:extLst>
          </p:cNvPr>
          <p:cNvSpPr/>
          <p:nvPr userDrawn="1"/>
        </p:nvSpPr>
        <p:spPr>
          <a:xfrm>
            <a:off x="0" y="0"/>
            <a:ext cx="12192000" cy="4416552"/>
          </a:xfrm>
          <a:prstGeom prst="rect">
            <a:avLst/>
          </a:prstGeom>
          <a:blipFill>
            <a:blip r:embed="rId2"/>
            <a:srcRect/>
            <a:stretch>
              <a:fillRect l="-842" r="-84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9BFEAD-57CF-438A-8084-C5AC7F47E54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62986"/>
            <a:ext cx="9144000" cy="178609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7A3CB-B083-4E49-9123-A5E47559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4102C-4609-416C-A808-0FFE0051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BCC5D-6F2C-472F-BD4C-4096793D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E854BB-FA44-4CAB-85DF-F5C412560348}"/>
              </a:ext>
            </a:extLst>
          </p:cNvPr>
          <p:cNvSpPr/>
          <p:nvPr userDrawn="1"/>
        </p:nvSpPr>
        <p:spPr>
          <a:xfrm>
            <a:off x="0" y="4416552"/>
            <a:ext cx="12192000" cy="244144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BFFF1-5465-4317-B9DB-C23A5B1D7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4696"/>
            <a:ext cx="9144000" cy="45979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A313B4B-5B98-4B33-885A-DF7669E72D7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5336" y="117298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6B4374-8F24-43DE-860D-E5C6EA850AB4}"/>
              </a:ext>
            </a:extLst>
          </p:cNvPr>
          <p:cNvGrpSpPr/>
          <p:nvPr userDrawn="1"/>
        </p:nvGrpSpPr>
        <p:grpSpPr>
          <a:xfrm>
            <a:off x="3619265" y="2253996"/>
            <a:ext cx="4953471" cy="100584"/>
            <a:chOff x="3631692" y="2253996"/>
            <a:chExt cx="4953471" cy="10058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85C7755-9394-4129-AB48-1AC32DA80C75}"/>
                </a:ext>
              </a:extLst>
            </p:cNvPr>
            <p:cNvSpPr/>
            <p:nvPr userDrawn="1"/>
          </p:nvSpPr>
          <p:spPr>
            <a:xfrm>
              <a:off x="3631692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4C71ABE-575A-48CF-82B1-EDE8535F3993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3C1EA63-78B2-4715-B4DC-63D98AC7F354}"/>
                </a:ext>
              </a:extLst>
            </p:cNvPr>
            <p:cNvSpPr/>
            <p:nvPr userDrawn="1"/>
          </p:nvSpPr>
          <p:spPr>
            <a:xfrm>
              <a:off x="8484579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9BB74A1-0BEA-4AD8-8138-0641A45D8B40}"/>
              </a:ext>
            </a:extLst>
          </p:cNvPr>
          <p:cNvGrpSpPr/>
          <p:nvPr userDrawn="1"/>
        </p:nvGrpSpPr>
        <p:grpSpPr>
          <a:xfrm>
            <a:off x="4652581" y="5305363"/>
            <a:ext cx="2886839" cy="100584"/>
            <a:chOff x="3631690" y="2253996"/>
            <a:chExt cx="5028467" cy="100584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3D0026E-5270-4C52-A1AF-5631E8192DCD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6085D92-5F70-4097-A2FF-C15B13788D0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E68EB6C-48D0-4EBF-8541-926D16790F52}"/>
                </a:ext>
              </a:extLst>
            </p:cNvPr>
            <p:cNvSpPr/>
            <p:nvPr userDrawn="1"/>
          </p:nvSpPr>
          <p:spPr>
            <a:xfrm>
              <a:off x="8484578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42463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s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2016" y="707529"/>
            <a:ext cx="7118056" cy="569086"/>
          </a:xfrm>
        </p:spPr>
        <p:txBody>
          <a:bodyPr lIns="0" tIns="0" rIns="0" bIns="0"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292016" y="1625821"/>
            <a:ext cx="7096709" cy="97840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4314481" y="1375202"/>
            <a:ext cx="7877519" cy="100800"/>
            <a:chOff x="245550" y="3240138"/>
            <a:chExt cx="4015976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  <a:endCxn id="13" idx="6"/>
            </p:cNvCxnSpPr>
            <p:nvPr userDrawn="1"/>
          </p:nvCxnSpPr>
          <p:spPr>
            <a:xfrm>
              <a:off x="245550" y="3290538"/>
              <a:ext cx="4015976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4210138" y="324013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0092E26-7A96-4712-98A7-FFDA7C3D77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723" y="3301941"/>
            <a:ext cx="3408243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l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$12,345</a:t>
            </a:r>
            <a:endParaRPr lang="ru-RU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5716329" y="3394494"/>
            <a:ext cx="5678300" cy="97840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292016" y="3394494"/>
            <a:ext cx="1399099" cy="978407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EA5D8D7D-F37C-49AD-98F0-641CE42B8A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83723" y="4594663"/>
            <a:ext cx="3408243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l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$6,789</a:t>
            </a:r>
            <a:endParaRPr lang="ru-RU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521FF93D-8384-4E22-8645-BDE6AB983488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5716329" y="4687216"/>
            <a:ext cx="5678300" cy="97840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A358F36-EA77-462E-9158-AFDF1D449A1A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4292016" y="4687216"/>
            <a:ext cx="1399099" cy="978407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411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 with circ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3242645"/>
            <a:ext cx="4464049" cy="1177174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4872948"/>
            <a:ext cx="4443165" cy="882062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4581382"/>
            <a:ext cx="4370400" cy="100800"/>
            <a:chOff x="-1228304" y="3240138"/>
            <a:chExt cx="4370400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4320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3041296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B522941-5C7D-4701-9AD7-BB4C11C6EB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533023" y="4551485"/>
            <a:ext cx="5855702" cy="120807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ADC059E4-36DE-4100-8F15-85A9F37E84FE}"/>
              </a:ext>
            </a:extLst>
          </p:cNvPr>
          <p:cNvSpPr/>
          <p:nvPr userDrawn="1"/>
        </p:nvSpPr>
        <p:spPr>
          <a:xfrm>
            <a:off x="3616960" y="859665"/>
            <a:ext cx="2121408" cy="2121408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4E475F8-9B44-4A3E-9F99-CF0346C89B8E}"/>
              </a:ext>
            </a:extLst>
          </p:cNvPr>
          <p:cNvSpPr/>
          <p:nvPr userDrawn="1"/>
        </p:nvSpPr>
        <p:spPr>
          <a:xfrm>
            <a:off x="5522965" y="836613"/>
            <a:ext cx="2816352" cy="2816352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F5FAF95-28E9-4D03-884C-A89CBC8B61DC}"/>
              </a:ext>
            </a:extLst>
          </p:cNvPr>
          <p:cNvSpPr/>
          <p:nvPr userDrawn="1"/>
        </p:nvSpPr>
        <p:spPr>
          <a:xfrm>
            <a:off x="8123915" y="859665"/>
            <a:ext cx="3273552" cy="3273552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7" name="Text Placeholder 15">
            <a:extLst>
              <a:ext uri="{FF2B5EF4-FFF2-40B4-BE49-F238E27FC236}">
                <a16:creationId xmlns:a16="http://schemas.microsoft.com/office/drawing/2014/main" id="{5F221D05-AC12-4B7C-A00B-E28F93E23D7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51931" y="1382322"/>
            <a:ext cx="168109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$25</a:t>
            </a:r>
            <a:endParaRPr lang="ru-RU" dirty="0"/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A3904B01-A725-4CE3-9321-D42F3E296703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927524" y="2363691"/>
            <a:ext cx="1519848" cy="617093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1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D9CE08AF-782B-4514-BE33-D3AED71A734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06132" y="1185842"/>
            <a:ext cx="1519848" cy="250619"/>
          </a:xfrm>
        </p:spPr>
        <p:txBody>
          <a:bodyPr lIns="0" tIns="0" rIns="0" bIns="0" anchor="t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800" b="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BILLION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614098B4-704D-42A8-B776-2C93C30C39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13495" y="1767897"/>
            <a:ext cx="168109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$50</a:t>
            </a:r>
            <a:endParaRPr lang="ru-RU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CE6465F4-0B4D-4B43-BE59-BC984FE8EF05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6189088" y="2753338"/>
            <a:ext cx="1519848" cy="617093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1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4DBC997E-F996-4F59-A610-3C8558F180C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067696" y="1537655"/>
            <a:ext cx="1519848" cy="250619"/>
          </a:xfrm>
        </p:spPr>
        <p:txBody>
          <a:bodyPr lIns="0" tIns="0" rIns="0" bIns="0" anchor="t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800" b="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BILLION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D2098E46-8023-469E-86ED-39848BCA69B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14444" y="2049128"/>
            <a:ext cx="2010420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$100</a:t>
            </a:r>
            <a:endParaRPr lang="ru-RU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93715D94-9DBE-476D-B2A4-208BC6D40C35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8981735" y="3034569"/>
            <a:ext cx="1519848" cy="617093"/>
          </a:xfrm>
        </p:spPr>
        <p:txBody>
          <a:bodyPr lIns="0" tIns="0" rIns="0" bIns="0" anchor="t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1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C6E1A50B-8AFF-497B-8AEC-C61D95DC0685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9089050" y="1818886"/>
            <a:ext cx="1519848" cy="250619"/>
          </a:xfrm>
        </p:spPr>
        <p:txBody>
          <a:bodyPr lIns="0" tIns="0" rIns="0" bIns="0" anchor="t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800" b="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BILLION</a:t>
            </a:r>
          </a:p>
        </p:txBody>
      </p:sp>
    </p:spTree>
    <p:extLst>
      <p:ext uri="{BB962C8B-B14F-4D97-AF65-F5344CB8AC3E}">
        <p14:creationId xmlns:p14="http://schemas.microsoft.com/office/powerpoint/2010/main" val="3942925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707529"/>
            <a:ext cx="5314072" cy="569086"/>
          </a:xfrm>
        </p:spPr>
        <p:txBody>
          <a:bodyPr lIns="0" tIns="0" rIns="0" bIns="0"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TITLE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1625821"/>
            <a:ext cx="5292725" cy="97840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096000" y="1383372"/>
            <a:ext cx="6096000" cy="100800"/>
            <a:chOff x="646015" y="3248308"/>
            <a:chExt cx="3107749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5" y="3290538"/>
              <a:ext cx="310774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702376" y="324830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31851" y="3335524"/>
            <a:ext cx="4817836" cy="2248846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31850" y="2905291"/>
            <a:ext cx="2915732" cy="360000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BD2EF23-562D-4049-92E3-48371C9E83A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098826" y="3335524"/>
            <a:ext cx="5311245" cy="2248846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B2A0B34-417C-46AC-95C0-9B2A2FCC8BFC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098826" y="2905291"/>
            <a:ext cx="2915732" cy="360000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8086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105" y="707529"/>
            <a:ext cx="3704150" cy="569086"/>
          </a:xfrm>
        </p:spPr>
        <p:txBody>
          <a:bodyPr lIns="0" tIns="0" rIns="0" bIns="0"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>
            <a:off x="-6" y="1374243"/>
            <a:ext cx="4319045" cy="100800"/>
            <a:chOff x="646012" y="3239179"/>
            <a:chExt cx="2201856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2" y="3290538"/>
              <a:ext cx="2165636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2796480" y="3239179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Picture Placeholder 11" descr="Competitors logos quadrant">
            <a:extLst>
              <a:ext uri="{FF2B5EF4-FFF2-40B4-BE49-F238E27FC236}">
                <a16:creationId xmlns:a16="http://schemas.microsoft.com/office/drawing/2014/main" id="{58A093A6-410B-4E4B-BA54-D31E8313D9B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3928670" y="2872719"/>
            <a:ext cx="1772153" cy="777240"/>
          </a:xfrm>
          <a:noFill/>
        </p:spPr>
        <p:txBody>
          <a:bodyPr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Competitor 2</a:t>
            </a:r>
          </a:p>
          <a:p>
            <a:r>
              <a:rPr lang="en-US" dirty="0"/>
              <a:t>Logo</a:t>
            </a:r>
            <a:endParaRPr lang="ru-RU" dirty="0"/>
          </a:p>
        </p:txBody>
      </p:sp>
      <p:sp>
        <p:nvSpPr>
          <p:cNvPr id="22" name="Picture Placeholder 11" descr="Competitors logos quadrant">
            <a:extLst>
              <a:ext uri="{FF2B5EF4-FFF2-40B4-BE49-F238E27FC236}">
                <a16:creationId xmlns:a16="http://schemas.microsoft.com/office/drawing/2014/main" id="{C852F764-614E-4E0D-B231-E5EF9B5D3AF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806105" y="2171148"/>
            <a:ext cx="1655064" cy="777240"/>
          </a:xfrm>
          <a:noFill/>
        </p:spPr>
        <p:txBody>
          <a:bodyPr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Competitor </a:t>
            </a:r>
            <a:r>
              <a:rPr lang="ru-RU" dirty="0"/>
              <a:t>1</a:t>
            </a:r>
            <a:endParaRPr lang="en-US" dirty="0"/>
          </a:p>
          <a:p>
            <a:r>
              <a:rPr lang="en-US" dirty="0"/>
              <a:t>Logo</a:t>
            </a:r>
            <a:endParaRPr lang="ru-RU" dirty="0"/>
          </a:p>
        </p:txBody>
      </p:sp>
      <p:sp>
        <p:nvSpPr>
          <p:cNvPr id="25" name="Picture Placeholder 11" descr="Competitors logos quadrant">
            <a:extLst>
              <a:ext uri="{FF2B5EF4-FFF2-40B4-BE49-F238E27FC236}">
                <a16:creationId xmlns:a16="http://schemas.microsoft.com/office/drawing/2014/main" id="{0349F007-C349-4EF3-A61F-86C43BEB547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2729582" y="4456262"/>
            <a:ext cx="1772153" cy="777240"/>
          </a:xfrm>
          <a:noFill/>
        </p:spPr>
        <p:txBody>
          <a:bodyPr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Competitor </a:t>
            </a:r>
            <a:r>
              <a:rPr lang="ru-RU" dirty="0"/>
              <a:t>3</a:t>
            </a:r>
            <a:endParaRPr lang="en-US" dirty="0"/>
          </a:p>
          <a:p>
            <a:r>
              <a:rPr lang="en-US" dirty="0"/>
              <a:t>Logo</a:t>
            </a:r>
            <a:endParaRPr lang="ru-RU" dirty="0"/>
          </a:p>
        </p:txBody>
      </p:sp>
      <p:sp>
        <p:nvSpPr>
          <p:cNvPr id="26" name="Picture Placeholder 11" descr="Competitors logos quadrant">
            <a:extLst>
              <a:ext uri="{FF2B5EF4-FFF2-40B4-BE49-F238E27FC236}">
                <a16:creationId xmlns:a16="http://schemas.microsoft.com/office/drawing/2014/main" id="{FEA8BDDC-623F-4C67-AD04-E7801B537019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6829546" y="2770168"/>
            <a:ext cx="1772153" cy="777240"/>
          </a:xfrm>
          <a:noFill/>
        </p:spPr>
        <p:txBody>
          <a:bodyPr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Competitor </a:t>
            </a:r>
            <a:r>
              <a:rPr lang="ru-RU" dirty="0"/>
              <a:t>4</a:t>
            </a:r>
            <a:endParaRPr lang="en-US" dirty="0"/>
          </a:p>
          <a:p>
            <a:r>
              <a:rPr lang="en-US" dirty="0"/>
              <a:t>Logo</a:t>
            </a:r>
            <a:r>
              <a:rPr lang="ru-RU" dirty="0"/>
              <a:t>я</a:t>
            </a:r>
          </a:p>
        </p:txBody>
      </p:sp>
      <p:sp>
        <p:nvSpPr>
          <p:cNvPr id="27" name="Picture Placeholder 11" descr="Competitors logos quadrant">
            <a:extLst>
              <a:ext uri="{FF2B5EF4-FFF2-40B4-BE49-F238E27FC236}">
                <a16:creationId xmlns:a16="http://schemas.microsoft.com/office/drawing/2014/main" id="{28B0D00B-97E7-4133-B35A-AC2EF334CD2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610067" y="4588832"/>
            <a:ext cx="1772153" cy="777240"/>
          </a:xfrm>
          <a:noFill/>
        </p:spPr>
        <p:txBody>
          <a:bodyPr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Competitor </a:t>
            </a:r>
            <a:r>
              <a:rPr lang="ru-RU" dirty="0"/>
              <a:t>5</a:t>
            </a:r>
            <a:endParaRPr lang="en-US" dirty="0"/>
          </a:p>
          <a:p>
            <a:r>
              <a:rPr lang="en-US" dirty="0"/>
              <a:t>Logo</a:t>
            </a:r>
            <a:endParaRPr lang="ru-RU" dirty="0"/>
          </a:p>
        </p:txBody>
      </p:sp>
      <p:sp>
        <p:nvSpPr>
          <p:cNvPr id="28" name="Picture Placeholder 11" descr="Competitors logos quadrant">
            <a:extLst>
              <a:ext uri="{FF2B5EF4-FFF2-40B4-BE49-F238E27FC236}">
                <a16:creationId xmlns:a16="http://schemas.microsoft.com/office/drawing/2014/main" id="{8D1A7417-EFAD-46F6-ADA5-117D4C7B1A9D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9571158" y="4977452"/>
            <a:ext cx="1772153" cy="777240"/>
          </a:xfrm>
          <a:noFill/>
        </p:spPr>
        <p:txBody>
          <a:bodyPr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Competitor </a:t>
            </a:r>
            <a:r>
              <a:rPr lang="ru-RU" dirty="0"/>
              <a:t>6</a:t>
            </a:r>
            <a:endParaRPr lang="en-US" dirty="0"/>
          </a:p>
          <a:p>
            <a:r>
              <a:rPr lang="en-US" dirty="0"/>
              <a:t>Logo</a:t>
            </a:r>
            <a:endParaRPr lang="ru-RU" dirty="0"/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D4B80E14-BBC8-42CC-8777-FFF50D168A0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89869" y="3642757"/>
            <a:ext cx="2741612" cy="248888"/>
          </a:xfrm>
        </p:spPr>
        <p:txBody>
          <a:bodyPr wrap="square"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 dirty="0"/>
              <a:t>More expensive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95033551-3DD0-4EBE-8DFD-9335F8BA9268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315481" y="5884080"/>
            <a:ext cx="2741612" cy="248888"/>
          </a:xfrm>
        </p:spPr>
        <p:txBody>
          <a:bodyPr wrap="square" lIns="0" tIns="0" rIns="0" bIns="0">
            <a:noAutofit/>
          </a:bodyPr>
          <a:lstStyle>
            <a:lvl1pPr marL="0" indent="0" algn="l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 dirty="0"/>
              <a:t>Less convenient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CC507E62-D7F3-4E81-8DE2-5A7084588A33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315481" y="1343118"/>
            <a:ext cx="2741612" cy="248888"/>
          </a:xfrm>
        </p:spPr>
        <p:txBody>
          <a:bodyPr wrap="square" lIns="0" tIns="0" rIns="0" bIns="0">
            <a:noAutofit/>
          </a:bodyPr>
          <a:lstStyle>
            <a:lvl1pPr marL="0" indent="0" algn="l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 dirty="0"/>
              <a:t>More convenient</a:t>
            </a:r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61EF622D-8E08-41C3-BEBA-2274C2AB487A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9417999" y="1977257"/>
            <a:ext cx="1481328" cy="758952"/>
          </a:xfrm>
          <a:noFill/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690ADA54-0156-49A9-AEF7-A4972EEB15A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651686" y="3642757"/>
            <a:ext cx="2741612" cy="248888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/>
            <a:r>
              <a:rPr lang="en-US" dirty="0"/>
              <a:t>Less expensive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2193FB7-0142-40DD-9186-F3156B0AE4B0}"/>
              </a:ext>
            </a:extLst>
          </p:cNvPr>
          <p:cNvGrpSpPr/>
          <p:nvPr userDrawn="1"/>
        </p:nvGrpSpPr>
        <p:grpSpPr>
          <a:xfrm>
            <a:off x="6045600" y="1376748"/>
            <a:ext cx="100800" cy="5481252"/>
            <a:chOff x="6045600" y="1376748"/>
            <a:chExt cx="100800" cy="5481252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CD1389D4-2EB7-40E2-B21B-4EE70FCA2236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3389377" y="4151376"/>
              <a:ext cx="541324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A48E795-AD00-4819-94E4-A5211D331715}"/>
                </a:ext>
              </a:extLst>
            </p:cNvPr>
            <p:cNvSpPr/>
            <p:nvPr userDrawn="1"/>
          </p:nvSpPr>
          <p:spPr>
            <a:xfrm>
              <a:off x="6045600" y="1376748"/>
              <a:ext cx="100800" cy="1008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1BD97BD-35F4-4534-8B74-24D44A99BC58}"/>
              </a:ext>
            </a:extLst>
          </p:cNvPr>
          <p:cNvGrpSpPr/>
          <p:nvPr userDrawn="1"/>
        </p:nvGrpSpPr>
        <p:grpSpPr>
          <a:xfrm rot="5400000">
            <a:off x="5669857" y="-1673474"/>
            <a:ext cx="100800" cy="11440514"/>
            <a:chOff x="6045600" y="1329588"/>
            <a:chExt cx="100800" cy="11440514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D8351F13-467F-49F8-8279-C5B29A51798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08032" y="7082102"/>
              <a:ext cx="1137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9AA12FA-7959-4581-B344-DF9E7B0AD37A}"/>
                </a:ext>
              </a:extLst>
            </p:cNvPr>
            <p:cNvSpPr/>
            <p:nvPr userDrawn="1"/>
          </p:nvSpPr>
          <p:spPr>
            <a:xfrm>
              <a:off x="6045600" y="1329588"/>
              <a:ext cx="100800" cy="1008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939558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Section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7" y="1512271"/>
            <a:ext cx="2828198" cy="12868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1" y="3148315"/>
            <a:ext cx="2216876" cy="209813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897696"/>
            <a:ext cx="3360726" cy="100800"/>
            <a:chOff x="0" y="3240138"/>
            <a:chExt cx="3360726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327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3259926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DA80730C-5AC9-41A0-ACC5-624F0652D68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75261" y="2631676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7200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  <a:endParaRPr lang="ru-RU" dirty="0"/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515B23A8-23EB-4E6E-A24C-4154570D7DC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436251" y="2015540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3600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  <a:endParaRPr lang="ru-RU" dirty="0"/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C12919ED-FD55-4081-BB4A-2B2FDA3BED1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397240" y="1239687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3600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  <a:endParaRPr lang="ru-RU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6A6259C-432B-4405-9E82-995AF092FB7A}"/>
              </a:ext>
            </a:extLst>
          </p:cNvPr>
          <p:cNvCxnSpPr>
            <a:cxnSpLocks/>
          </p:cNvCxnSpPr>
          <p:nvPr userDrawn="1"/>
        </p:nvCxnSpPr>
        <p:spPr>
          <a:xfrm rot="16200000" flipV="1">
            <a:off x="4068065" y="1728891"/>
            <a:ext cx="1792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3BC485E-8BCE-479F-A7E9-7F9E193E6E96}"/>
              </a:ext>
            </a:extLst>
          </p:cNvPr>
          <p:cNvCxnSpPr>
            <a:cxnSpLocks/>
          </p:cNvCxnSpPr>
          <p:nvPr userDrawn="1"/>
        </p:nvCxnSpPr>
        <p:spPr>
          <a:xfrm>
            <a:off x="4964465" y="836613"/>
            <a:ext cx="592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5094BC6-BA16-4E05-868C-3AE971AF3DA4}"/>
              </a:ext>
            </a:extLst>
          </p:cNvPr>
          <p:cNvCxnSpPr>
            <a:cxnSpLocks/>
          </p:cNvCxnSpPr>
          <p:nvPr userDrawn="1"/>
        </p:nvCxnSpPr>
        <p:spPr>
          <a:xfrm rot="16200000" flipV="1">
            <a:off x="10688444" y="1030491"/>
            <a:ext cx="39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130EC6-4A8D-447F-862E-E5A693E68C8C}"/>
              </a:ext>
            </a:extLst>
          </p:cNvPr>
          <p:cNvCxnSpPr>
            <a:cxnSpLocks/>
          </p:cNvCxnSpPr>
          <p:nvPr userDrawn="1"/>
        </p:nvCxnSpPr>
        <p:spPr>
          <a:xfrm flipV="1">
            <a:off x="7925455" y="837355"/>
            <a:ext cx="0" cy="1178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1B29C9C1-9494-4E8B-A0F3-611E947A19B3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3151266" y="4543170"/>
            <a:ext cx="2589369" cy="1280958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ABB09D16-148A-45C2-B0B8-1495E8DC7D64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151265" y="4246467"/>
            <a:ext cx="2415199" cy="236141"/>
          </a:xfrm>
        </p:spPr>
        <p:txBody>
          <a:bodyPr lIns="0" tIns="0" rIns="0" bIns="0" anchor="b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7814C7C-3597-4B16-A4AC-D81985C587BD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3151265" y="3883902"/>
            <a:ext cx="2415199" cy="360000"/>
          </a:xfrm>
        </p:spPr>
        <p:txBody>
          <a:bodyPr lIns="0" tIns="0" rIns="0" bIns="0" anchor="b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EFE2A8C5-F462-436C-B748-BBE5D58CB8B4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048861" y="3849559"/>
            <a:ext cx="2589369" cy="1786953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586DAC0D-9859-40A1-8456-F0B43D96718B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6048860" y="3552857"/>
            <a:ext cx="2415199" cy="236141"/>
          </a:xfrm>
        </p:spPr>
        <p:txBody>
          <a:bodyPr lIns="0" tIns="0" rIns="0" bIns="0" anchor="b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37B983EE-F89D-4F09-8A9F-2347FA36421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048860" y="3190292"/>
            <a:ext cx="2415199" cy="360000"/>
          </a:xfrm>
        </p:spPr>
        <p:txBody>
          <a:bodyPr lIns="0" tIns="0" rIns="0" bIns="0" anchor="b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D30DD128-A937-4A2F-B070-523A5BAAE260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975159" y="3147170"/>
            <a:ext cx="2589369" cy="2311934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5737B87C-E3C0-46B2-8B79-63EB60491503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8975158" y="2850467"/>
            <a:ext cx="2415199" cy="236141"/>
          </a:xfrm>
        </p:spPr>
        <p:txBody>
          <a:bodyPr lIns="0" tIns="0" rIns="0" bIns="0" anchor="b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22F76863-7DCD-4365-80F0-001D51F08779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8975158" y="2487902"/>
            <a:ext cx="2415199" cy="360000"/>
          </a:xfrm>
        </p:spPr>
        <p:txBody>
          <a:bodyPr lIns="0" tIns="0" rIns="0" bIns="0" anchor="b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078273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and Chart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707529"/>
            <a:ext cx="5314072" cy="569086"/>
          </a:xfrm>
        </p:spPr>
        <p:txBody>
          <a:bodyPr lIns="0" tIns="0" rIns="0" bIns="0"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TITLE</a:t>
            </a:r>
            <a:endParaRPr lang="ru-RU" dirty="0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096000" y="1383372"/>
            <a:ext cx="6096000" cy="100800"/>
            <a:chOff x="646015" y="3248308"/>
            <a:chExt cx="3107749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5" y="3290538"/>
              <a:ext cx="310774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702376" y="324830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31850" y="2031832"/>
            <a:ext cx="2915732" cy="360000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B2A0B34-417C-46AC-95C0-9B2A2FCC8BFC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096000" y="2031832"/>
            <a:ext cx="2915732" cy="360000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6F8EF-728B-45C1-87D8-4AD8FA8F371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803275" y="2524125"/>
            <a:ext cx="4970463" cy="29352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395C5B4-6B03-4F70-96F8-3AE3A7817B52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6096000" y="2524125"/>
            <a:ext cx="4970463" cy="29352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8915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6466" y="707529"/>
            <a:ext cx="2673606" cy="569086"/>
          </a:xfrm>
        </p:spPr>
        <p:txBody>
          <a:bodyPr lIns="0" tIns="0" rIns="0" bIns="0" anchor="b">
            <a:normAutofit/>
          </a:bodyPr>
          <a:lstStyle>
            <a:lvl1pPr algn="r">
              <a:defRPr sz="3600"/>
            </a:lvl1pPr>
          </a:lstStyle>
          <a:p>
            <a:r>
              <a:rPr lang="en-US" dirty="0"/>
              <a:t>TIMELINE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147803" y="1625821"/>
            <a:ext cx="2262267" cy="2021536"/>
          </a:xfrm>
        </p:spPr>
        <p:txBody>
          <a:bodyPr lIns="0" tIns="0" rIns="0" bIns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9186215" y="1375202"/>
            <a:ext cx="3005785" cy="100800"/>
            <a:chOff x="2729180" y="3240138"/>
            <a:chExt cx="1532346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729180" y="3290538"/>
              <a:ext cx="1504927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4210138" y="324013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0092E26-7A96-4712-98A7-FFDA7C3D77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18284" y="685667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5930241" y="1079309"/>
            <a:ext cx="2810591" cy="75886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5930241" y="786637"/>
            <a:ext cx="2810591" cy="292671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AD3A3AB-488E-4090-9FD5-E005D5A9ECF5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2094269" y="3429000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BD6729DC-C5B3-485B-B5CD-F06FC3CAFD9A}"/>
              </a:ext>
            </a:extLst>
          </p:cNvPr>
          <p:cNvSpPr/>
          <p:nvPr userDrawn="1"/>
        </p:nvSpPr>
        <p:spPr>
          <a:xfrm>
            <a:off x="5372392" y="9598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4046DD7-8FB2-43D4-8E94-3D35DC3E2891}"/>
              </a:ext>
            </a:extLst>
          </p:cNvPr>
          <p:cNvSpPr/>
          <p:nvPr userDrawn="1"/>
        </p:nvSpPr>
        <p:spPr>
          <a:xfrm>
            <a:off x="5372392" y="53623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320A73A-D3CB-4E04-B7E2-F3696B8ACDEA}"/>
              </a:ext>
            </a:extLst>
          </p:cNvPr>
          <p:cNvSpPr/>
          <p:nvPr userDrawn="1"/>
        </p:nvSpPr>
        <p:spPr>
          <a:xfrm>
            <a:off x="5372392" y="24273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E2B01F0-78A8-41AE-95B8-811603402031}"/>
              </a:ext>
            </a:extLst>
          </p:cNvPr>
          <p:cNvSpPr/>
          <p:nvPr userDrawn="1"/>
        </p:nvSpPr>
        <p:spPr>
          <a:xfrm>
            <a:off x="5372392" y="38948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A70E382B-B932-45B7-BD95-6D722A4A2480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5930241" y="2532448"/>
            <a:ext cx="2810591" cy="75886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2F096B52-06C2-46DF-BB33-70D931283F16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5930241" y="2239776"/>
            <a:ext cx="2810591" cy="292671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5D87FD43-95C9-4217-AD5F-FE02E28AD4CE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5930241" y="3985587"/>
            <a:ext cx="2810591" cy="75886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A6706CEB-523E-4248-9A66-5D139D8B0DE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5930241" y="3692915"/>
            <a:ext cx="2810591" cy="292671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6ADC931C-F9B2-467E-A024-CB5BE74BAD85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5930241" y="5438727"/>
            <a:ext cx="2810591" cy="75886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0A301DE6-2E75-41F5-9314-B269815BA3F3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5930241" y="5146055"/>
            <a:ext cx="2810591" cy="292671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0" name="Text Placeholder 15">
            <a:extLst>
              <a:ext uri="{FF2B5EF4-FFF2-40B4-BE49-F238E27FC236}">
                <a16:creationId xmlns:a16="http://schemas.microsoft.com/office/drawing/2014/main" id="{B9154606-4DE0-4DC7-830A-371423BE420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618284" y="2153566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5AC8C127-0F88-413C-B7BA-2ED0F81E7D4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18284" y="3621465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63C5707A-6E08-4B58-A5FE-40063DB6548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618284" y="5089363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7535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260000"/>
            <a:ext cx="3911599" cy="1177174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890303"/>
            <a:ext cx="3275463" cy="882062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3598737"/>
            <a:ext cx="3764756" cy="100800"/>
            <a:chOff x="-1228304" y="3240138"/>
            <a:chExt cx="3764756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3672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435652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3F646CE6-E75B-4112-896D-5A26E1F1520E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5518150" y="860425"/>
            <a:ext cx="5870575" cy="4867275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923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7" y="1608523"/>
            <a:ext cx="2828198" cy="12868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1" y="3244567"/>
            <a:ext cx="2828198" cy="2098138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993948"/>
            <a:ext cx="2258048" cy="100800"/>
            <a:chOff x="0" y="3240138"/>
            <a:chExt cx="2258048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2160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157248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1B29C9C1-9494-4E8B-A0F3-611E947A19B3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4128617" y="4355032"/>
            <a:ext cx="2066544" cy="128095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ABB09D16-148A-45C2-B0B8-1495E8DC7D64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128616" y="4042831"/>
            <a:ext cx="2066544" cy="282991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67814C7C-3597-4B16-A4AC-D81985C587BD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4128616" y="3428999"/>
            <a:ext cx="2066544" cy="615618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84A57B-147A-4287-AA6B-E508A9222F7F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130072" y="1179843"/>
            <a:ext cx="2066544" cy="2066544"/>
          </a:xfrm>
          <a:prstGeom prst="ellipse">
            <a:avLst/>
          </a:prstGeom>
          <a:ln w="12700">
            <a:solidFill>
              <a:schemeClr val="tx2"/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5" name="Picture Placeholder 8">
            <a:extLst>
              <a:ext uri="{FF2B5EF4-FFF2-40B4-BE49-F238E27FC236}">
                <a16:creationId xmlns:a16="http://schemas.microsoft.com/office/drawing/2014/main" id="{9DBE0996-CEA3-41C3-A75A-84DC3C2B5194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28072" y="1179843"/>
            <a:ext cx="2066544" cy="2066544"/>
          </a:xfrm>
          <a:prstGeom prst="ellipse">
            <a:avLst/>
          </a:prstGeom>
          <a:ln w="12700">
            <a:solidFill>
              <a:schemeClr val="tx2"/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6" name="Picture Placeholder 8">
            <a:extLst>
              <a:ext uri="{FF2B5EF4-FFF2-40B4-BE49-F238E27FC236}">
                <a16:creationId xmlns:a16="http://schemas.microsoft.com/office/drawing/2014/main" id="{F7B28261-CB14-4E4E-AA66-A0239B3DD28E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629072" y="1179843"/>
            <a:ext cx="2066544" cy="2066544"/>
          </a:xfrm>
          <a:prstGeom prst="ellipse">
            <a:avLst/>
          </a:prstGeom>
          <a:ln w="12700">
            <a:solidFill>
              <a:schemeClr val="tx2"/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BAA53E0C-9536-4177-A63F-0E2565EC53CD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9127048" y="4355032"/>
            <a:ext cx="2066400" cy="128095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67EF8E36-183B-420B-AF25-17CFA963987A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9127047" y="4042831"/>
            <a:ext cx="2066400" cy="282991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58DA6E86-8039-4690-AFE1-7CCF07B7CBAF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9127047" y="3428999"/>
            <a:ext cx="2066400" cy="615618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933214B9-0452-4C8B-AB10-922F3C3BCF01}"/>
              </a:ext>
            </a:extLst>
          </p:cNvPr>
          <p:cNvSpPr>
            <a:spLocks noGrp="1"/>
          </p:cNvSpPr>
          <p:nvPr>
            <p:ph type="body" idx="39" hasCustomPrompt="1"/>
          </p:nvPr>
        </p:nvSpPr>
        <p:spPr>
          <a:xfrm>
            <a:off x="6629217" y="4355032"/>
            <a:ext cx="2066400" cy="128095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A5C23113-D98B-48C7-A675-4FD5F50333F3}"/>
              </a:ext>
            </a:extLst>
          </p:cNvPr>
          <p:cNvSpPr>
            <a:spLocks noGrp="1"/>
          </p:cNvSpPr>
          <p:nvPr>
            <p:ph type="body" idx="40" hasCustomPrompt="1"/>
          </p:nvPr>
        </p:nvSpPr>
        <p:spPr>
          <a:xfrm>
            <a:off x="6629216" y="4042831"/>
            <a:ext cx="2066400" cy="282991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09781257-B563-41E0-B9E6-9C7330084BCC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627903" y="3428999"/>
            <a:ext cx="2066400" cy="615618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A32EC27-ACD8-47C0-A3ED-E4ED58D88358}"/>
              </a:ext>
            </a:extLst>
          </p:cNvPr>
          <p:cNvCxnSpPr/>
          <p:nvPr userDrawn="1"/>
        </p:nvCxnSpPr>
        <p:spPr>
          <a:xfrm>
            <a:off x="6195160" y="2217849"/>
            <a:ext cx="43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9E8819A-135C-4A5C-9F6A-A3BE05AA294F}"/>
              </a:ext>
            </a:extLst>
          </p:cNvPr>
          <p:cNvCxnSpPr/>
          <p:nvPr userDrawn="1"/>
        </p:nvCxnSpPr>
        <p:spPr>
          <a:xfrm>
            <a:off x="8703909" y="2216687"/>
            <a:ext cx="43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329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Content Layou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4263" y="707529"/>
            <a:ext cx="6310887" cy="569086"/>
          </a:xfrm>
        </p:spPr>
        <p:txBody>
          <a:bodyPr lIns="0" tIns="0" rIns="0" bIns="0"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4263" y="1625821"/>
            <a:ext cx="6289862" cy="569085"/>
          </a:xfrm>
        </p:spPr>
        <p:txBody>
          <a:bodyPr lIns="0" tIns="0" rIns="0" bIns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7395281" y="1375202"/>
            <a:ext cx="4796719" cy="100800"/>
            <a:chOff x="439494" y="3240138"/>
            <a:chExt cx="2994906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39494" y="3290538"/>
              <a:ext cx="2944508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958968" y="3372939"/>
            <a:ext cx="2297722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2ACDD32-C1AB-4359-B055-2F91049298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958968" y="2960253"/>
            <a:ext cx="2297722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FF07C5-314A-4EA8-B78F-7A51C234D3A1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21841" y="2764036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691060D-E361-43B0-BFD7-43D7CC4E5CCD}"/>
              </a:ext>
            </a:extLst>
          </p:cNvPr>
          <p:cNvCxnSpPr>
            <a:cxnSpLocks/>
          </p:cNvCxnSpPr>
          <p:nvPr userDrawn="1"/>
        </p:nvCxnSpPr>
        <p:spPr>
          <a:xfrm>
            <a:off x="0" y="3288596"/>
            <a:ext cx="720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4A98AB01-9578-4430-96AD-F434AF0CDA20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1957127" y="4800796"/>
            <a:ext cx="2297722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EF9D60F2-A1FB-4A95-997B-A4F1723AC1EC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1957127" y="4388110"/>
            <a:ext cx="2297722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42" name="Picture Placeholder 2">
            <a:extLst>
              <a:ext uri="{FF2B5EF4-FFF2-40B4-BE49-F238E27FC236}">
                <a16:creationId xmlns:a16="http://schemas.microsoft.com/office/drawing/2014/main" id="{76A56D2A-42F0-40C5-96D7-B1AC33152A85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720000" y="4191893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F6D1C91-9136-4678-A712-92BE9B3902C4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1111670" y="4028309"/>
            <a:ext cx="32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BACF15AB-FF8A-422B-840D-88503024E5D3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5708709" y="3372939"/>
            <a:ext cx="2297722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EFC2028F-7DFE-412D-97DF-707D128D95E0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5708709" y="2960253"/>
            <a:ext cx="2297722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4349A4F0-1181-4A58-BFD4-4783CD130356}"/>
              </a:ext>
            </a:extLst>
          </p:cNvPr>
          <p:cNvSpPr>
            <a:spLocks noGrp="1"/>
          </p:cNvSpPr>
          <p:nvPr>
            <p:ph type="body" idx="40" hasCustomPrompt="1"/>
          </p:nvPr>
        </p:nvSpPr>
        <p:spPr>
          <a:xfrm>
            <a:off x="5704578" y="4800796"/>
            <a:ext cx="2297722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DC1D5D83-8D32-491F-87EB-9DA9360D4F2B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5704578" y="4388110"/>
            <a:ext cx="2297722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8120723F-A42C-4B81-97FD-6F575E5C2584}"/>
              </a:ext>
            </a:extLst>
          </p:cNvPr>
          <p:cNvSpPr>
            <a:spLocks noGrp="1"/>
          </p:cNvSpPr>
          <p:nvPr>
            <p:ph type="body" idx="43" hasCustomPrompt="1"/>
          </p:nvPr>
        </p:nvSpPr>
        <p:spPr>
          <a:xfrm>
            <a:off x="9453870" y="3372939"/>
            <a:ext cx="2297722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27D068F1-398F-4D11-977C-080C8151C786}"/>
              </a:ext>
            </a:extLst>
          </p:cNvPr>
          <p:cNvSpPr>
            <a:spLocks noGrp="1"/>
          </p:cNvSpPr>
          <p:nvPr>
            <p:ph type="body" idx="44" hasCustomPrompt="1"/>
          </p:nvPr>
        </p:nvSpPr>
        <p:spPr>
          <a:xfrm>
            <a:off x="9453870" y="2960253"/>
            <a:ext cx="2297722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B795705E-C5CB-46CC-9E41-D2269E07BC15}"/>
              </a:ext>
            </a:extLst>
          </p:cNvPr>
          <p:cNvSpPr>
            <a:spLocks noGrp="1"/>
          </p:cNvSpPr>
          <p:nvPr>
            <p:ph type="body" idx="46" hasCustomPrompt="1"/>
          </p:nvPr>
        </p:nvSpPr>
        <p:spPr>
          <a:xfrm>
            <a:off x="9452029" y="4800796"/>
            <a:ext cx="2297722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80211A2B-0F3C-4DBE-AE01-069AE7FC3468}"/>
              </a:ext>
            </a:extLst>
          </p:cNvPr>
          <p:cNvSpPr>
            <a:spLocks noGrp="1"/>
          </p:cNvSpPr>
          <p:nvPr>
            <p:ph type="body" idx="47" hasCustomPrompt="1"/>
          </p:nvPr>
        </p:nvSpPr>
        <p:spPr>
          <a:xfrm>
            <a:off x="9452029" y="4388110"/>
            <a:ext cx="2297722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E5E9742-C670-47AB-AA69-AE65D7915B06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3531847" y="5364000"/>
            <a:ext cx="2988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158712DB-5183-45D8-9ABB-6E0795658012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7274194" y="5363999"/>
            <a:ext cx="2988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icture Placeholder 2">
            <a:extLst>
              <a:ext uri="{FF2B5EF4-FFF2-40B4-BE49-F238E27FC236}">
                <a16:creationId xmlns:a16="http://schemas.microsoft.com/office/drawing/2014/main" id="{417A32F4-3459-4A31-A90E-AA771FD4D491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467451" y="4191893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5" name="Picture Placeholder 2">
            <a:extLst>
              <a:ext uri="{FF2B5EF4-FFF2-40B4-BE49-F238E27FC236}">
                <a16:creationId xmlns:a16="http://schemas.microsoft.com/office/drawing/2014/main" id="{63549FA7-92E5-4DB1-92FA-15902DFD3753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8214902" y="4191893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46" name="Picture Placeholder 2">
            <a:extLst>
              <a:ext uri="{FF2B5EF4-FFF2-40B4-BE49-F238E27FC236}">
                <a16:creationId xmlns:a16="http://schemas.microsoft.com/office/drawing/2014/main" id="{0F62D330-6A30-4A65-89DA-EDFE4AAD343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469292" y="2764036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2" name="Picture Placeholder 2">
            <a:extLst>
              <a:ext uri="{FF2B5EF4-FFF2-40B4-BE49-F238E27FC236}">
                <a16:creationId xmlns:a16="http://schemas.microsoft.com/office/drawing/2014/main" id="{A3FC286B-05E7-4E48-A7FD-197800349118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8216743" y="2764036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3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799DC18-D353-427C-B849-0204F13D9B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83300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015858-8549-49EA-BB83-070E0D9D4890}"/>
              </a:ext>
            </a:extLst>
          </p:cNvPr>
          <p:cNvSpPr/>
          <p:nvPr userDrawn="1"/>
        </p:nvSpPr>
        <p:spPr>
          <a:xfrm>
            <a:off x="6083808" y="0"/>
            <a:ext cx="6108192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6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6FBAC-B8FD-4768-B682-E0B93BA331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9768" y="2133599"/>
            <a:ext cx="4618957" cy="2492461"/>
          </a:xfrm>
        </p:spPr>
        <p:txBody>
          <a:bodyPr lIns="0" tIns="0" rIns="0" bIns="0" anchor="b" anchorCtr="0">
            <a:noAutofit/>
          </a:bodyPr>
          <a:lstStyle>
            <a:lvl1pPr>
              <a:defRPr sz="6000"/>
            </a:lvl1pPr>
          </a:lstStyle>
          <a:p>
            <a:r>
              <a:rPr lang="en-US" dirty="0"/>
              <a:t>PITCH</a:t>
            </a:r>
            <a:br>
              <a:rPr lang="en-US" dirty="0"/>
            </a:br>
            <a:r>
              <a:rPr lang="en-US" dirty="0"/>
              <a:t>DECK</a:t>
            </a:r>
            <a:br>
              <a:rPr lang="en-US" dirty="0"/>
            </a:br>
            <a:r>
              <a:rPr lang="en-US" dirty="0"/>
              <a:t>TITLE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2534F-03A6-408A-9BF1-303D0A4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4E181-0C50-4F43-A5A7-6FDD1500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749CC-EB55-4FEF-AA4C-9A9C6E2A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F3E26A6-6962-4A35-AA86-805537D45296}"/>
              </a:ext>
            </a:extLst>
          </p:cNvPr>
          <p:cNvGrpSpPr/>
          <p:nvPr userDrawn="1"/>
        </p:nvGrpSpPr>
        <p:grpSpPr>
          <a:xfrm>
            <a:off x="6769768" y="1947412"/>
            <a:ext cx="2520148" cy="102440"/>
            <a:chOff x="3631690" y="2252140"/>
            <a:chExt cx="4389743" cy="10244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81504C4-12AC-4251-8E47-0089784BDB9B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2040D0-01C2-4643-8F84-3B8F334E545C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201365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ED601E9-2BFC-460B-A2A8-69A787A4988E}"/>
                </a:ext>
              </a:extLst>
            </p:cNvPr>
            <p:cNvSpPr/>
            <p:nvPr userDrawn="1"/>
          </p:nvSpPr>
          <p:spPr>
            <a:xfrm>
              <a:off x="7845854" y="2252140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B49A8A6-FEDB-4D20-B581-A84DB8EFE977}"/>
              </a:ext>
            </a:extLst>
          </p:cNvPr>
          <p:cNvGrpSpPr/>
          <p:nvPr userDrawn="1"/>
        </p:nvGrpSpPr>
        <p:grpSpPr>
          <a:xfrm>
            <a:off x="6769768" y="4654084"/>
            <a:ext cx="2520148" cy="100584"/>
            <a:chOff x="3631690" y="2253996"/>
            <a:chExt cx="4389742" cy="10058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2F65998-5EC3-446A-8307-1CF81A348CE3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CC5D776-F60A-4A0C-AA7C-EFACDA2CEA8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201364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EAFE309-55C5-409C-92ED-748307C74318}"/>
                </a:ext>
              </a:extLst>
            </p:cNvPr>
            <p:cNvSpPr/>
            <p:nvPr userDrawn="1"/>
          </p:nvSpPr>
          <p:spPr>
            <a:xfrm>
              <a:off x="7845853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7" name="Subtitle 2">
            <a:extLst>
              <a:ext uri="{FF2B5EF4-FFF2-40B4-BE49-F238E27FC236}">
                <a16:creationId xmlns:a16="http://schemas.microsoft.com/office/drawing/2014/main" id="{5B77B20B-76F5-4912-803D-5709F730D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9767" y="4889444"/>
            <a:ext cx="4618957" cy="590626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4293BA4F-7776-4C41-BE4F-7247935D5C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06368" y="307960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7692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1461974"/>
            <a:ext cx="4464049" cy="1177174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092276"/>
            <a:ext cx="4443165" cy="100884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811097"/>
            <a:ext cx="3149152" cy="100800"/>
            <a:chOff x="-1228304" y="3250524"/>
            <a:chExt cx="3149152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309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1820048" y="3250524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A5180A6-7D2B-4341-A749-16387D907EEF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1262770" y="4138611"/>
            <a:ext cx="1283894" cy="349611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$ 1,500,000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79DFBEE7-50AA-4F4F-8B5D-AD23ECAD9919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1262769" y="4499972"/>
            <a:ext cx="1285861" cy="246279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Category Title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306EAF0C-F17D-47D6-BAA1-16745F4F70D9}"/>
              </a:ext>
            </a:extLst>
          </p:cNvPr>
          <p:cNvSpPr>
            <a:spLocks noGrp="1"/>
          </p:cNvSpPr>
          <p:nvPr>
            <p:ph type="body" idx="45" hasCustomPrompt="1"/>
          </p:nvPr>
        </p:nvSpPr>
        <p:spPr>
          <a:xfrm>
            <a:off x="3193135" y="4138611"/>
            <a:ext cx="1283894" cy="349611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$ 1,500,000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D091E31C-C1DC-4D72-8C9E-3B6BD91E72AF}"/>
              </a:ext>
            </a:extLst>
          </p:cNvPr>
          <p:cNvSpPr>
            <a:spLocks noGrp="1"/>
          </p:cNvSpPr>
          <p:nvPr>
            <p:ph type="body" idx="46" hasCustomPrompt="1"/>
          </p:nvPr>
        </p:nvSpPr>
        <p:spPr>
          <a:xfrm>
            <a:off x="3193134" y="4499972"/>
            <a:ext cx="1285861" cy="246279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Category Title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F62E753C-C8BE-457D-9B22-6A8227347A67}"/>
              </a:ext>
            </a:extLst>
          </p:cNvPr>
          <p:cNvSpPr>
            <a:spLocks noGrp="1"/>
          </p:cNvSpPr>
          <p:nvPr>
            <p:ph type="body" idx="47" hasCustomPrompt="1"/>
          </p:nvPr>
        </p:nvSpPr>
        <p:spPr>
          <a:xfrm>
            <a:off x="5123499" y="4142294"/>
            <a:ext cx="1283894" cy="349611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$ 1,500,000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BC1E8F6C-0BDD-4AFA-9E8D-5EF61AA59F50}"/>
              </a:ext>
            </a:extLst>
          </p:cNvPr>
          <p:cNvSpPr>
            <a:spLocks noGrp="1"/>
          </p:cNvSpPr>
          <p:nvPr>
            <p:ph type="body" idx="48" hasCustomPrompt="1"/>
          </p:nvPr>
        </p:nvSpPr>
        <p:spPr>
          <a:xfrm>
            <a:off x="5123498" y="4503655"/>
            <a:ext cx="1285861" cy="246279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Category Title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C70C9772-55FF-4449-988F-6CDDE075E730}"/>
              </a:ext>
            </a:extLst>
          </p:cNvPr>
          <p:cNvSpPr>
            <a:spLocks noGrp="1"/>
          </p:cNvSpPr>
          <p:nvPr>
            <p:ph type="body" idx="49" hasCustomPrompt="1"/>
          </p:nvPr>
        </p:nvSpPr>
        <p:spPr>
          <a:xfrm>
            <a:off x="1262770" y="4826750"/>
            <a:ext cx="1283894" cy="349611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$ 1,500,000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75EE6DCE-6A55-4D95-85F7-E22E3E268256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1262769" y="5188111"/>
            <a:ext cx="1285861" cy="246279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Category Title</a:t>
            </a:r>
          </a:p>
        </p:txBody>
      </p:sp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84DC7882-7541-4AEA-95FE-DDBCF6F9CA32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3193135" y="4826750"/>
            <a:ext cx="1283894" cy="349611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$ 1,500,000</a:t>
            </a:r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5542D500-4CD6-4FDE-9133-F8020797D9B5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3193134" y="5188111"/>
            <a:ext cx="1285861" cy="246279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Category Title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500C362B-BA02-4F7D-86F6-3F6F2EF20D04}"/>
              </a:ext>
            </a:extLst>
          </p:cNvPr>
          <p:cNvSpPr>
            <a:spLocks noGrp="1"/>
          </p:cNvSpPr>
          <p:nvPr>
            <p:ph type="body" idx="53" hasCustomPrompt="1"/>
          </p:nvPr>
        </p:nvSpPr>
        <p:spPr>
          <a:xfrm>
            <a:off x="5123499" y="4830433"/>
            <a:ext cx="1283894" cy="349611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$ 1,500,000</a:t>
            </a:r>
          </a:p>
        </p:txBody>
      </p:sp>
      <p:sp>
        <p:nvSpPr>
          <p:cNvPr id="52" name="Text Placeholder 2">
            <a:extLst>
              <a:ext uri="{FF2B5EF4-FFF2-40B4-BE49-F238E27FC236}">
                <a16:creationId xmlns:a16="http://schemas.microsoft.com/office/drawing/2014/main" id="{E213E497-634E-40E7-BF08-765CC21529E2}"/>
              </a:ext>
            </a:extLst>
          </p:cNvPr>
          <p:cNvSpPr>
            <a:spLocks noGrp="1"/>
          </p:cNvSpPr>
          <p:nvPr>
            <p:ph type="body" idx="54" hasCustomPrompt="1"/>
          </p:nvPr>
        </p:nvSpPr>
        <p:spPr>
          <a:xfrm>
            <a:off x="5123498" y="5191794"/>
            <a:ext cx="1285861" cy="246279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Category Title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A01C659-0131-449B-BA07-5BC568F00BF0}"/>
              </a:ext>
            </a:extLst>
          </p:cNvPr>
          <p:cNvSpPr/>
          <p:nvPr userDrawn="1"/>
        </p:nvSpPr>
        <p:spPr>
          <a:xfrm>
            <a:off x="790959" y="4258650"/>
            <a:ext cx="384048" cy="3840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9CB80EA-A8D6-4099-9412-0C14095755FF}"/>
              </a:ext>
            </a:extLst>
          </p:cNvPr>
          <p:cNvSpPr/>
          <p:nvPr userDrawn="1"/>
        </p:nvSpPr>
        <p:spPr>
          <a:xfrm>
            <a:off x="790959" y="4965077"/>
            <a:ext cx="384048" cy="384048"/>
          </a:xfrm>
          <a:prstGeom prst="ellipse">
            <a:avLst/>
          </a:prstGeom>
          <a:solidFill>
            <a:srgbClr val="225B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E20CCE5-B889-49FE-8FA6-A6F0F11A5D91}"/>
              </a:ext>
            </a:extLst>
          </p:cNvPr>
          <p:cNvSpPr/>
          <p:nvPr userDrawn="1"/>
        </p:nvSpPr>
        <p:spPr>
          <a:xfrm>
            <a:off x="2725217" y="4261982"/>
            <a:ext cx="384048" cy="384048"/>
          </a:xfrm>
          <a:prstGeom prst="ellipse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69A77E3-4AFB-45BB-8FDC-4AD084EA9D23}"/>
              </a:ext>
            </a:extLst>
          </p:cNvPr>
          <p:cNvSpPr/>
          <p:nvPr userDrawn="1"/>
        </p:nvSpPr>
        <p:spPr>
          <a:xfrm>
            <a:off x="2725217" y="4968409"/>
            <a:ext cx="384048" cy="3840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3A8B986-3280-4EAC-846B-9167ECC55646}"/>
              </a:ext>
            </a:extLst>
          </p:cNvPr>
          <p:cNvSpPr/>
          <p:nvPr userDrawn="1"/>
        </p:nvSpPr>
        <p:spPr>
          <a:xfrm>
            <a:off x="4660323" y="4257848"/>
            <a:ext cx="384048" cy="384048"/>
          </a:xfrm>
          <a:prstGeom prst="ellipse">
            <a:avLst/>
          </a:prstGeom>
          <a:solidFill>
            <a:srgbClr val="B53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AE6D315-5EC0-4956-B7BF-B94D2AFE679B}"/>
              </a:ext>
            </a:extLst>
          </p:cNvPr>
          <p:cNvSpPr/>
          <p:nvPr userDrawn="1"/>
        </p:nvSpPr>
        <p:spPr>
          <a:xfrm>
            <a:off x="4660323" y="4964275"/>
            <a:ext cx="384048" cy="3840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9ED8422E-0C74-45EF-B794-252146C6639A}"/>
              </a:ext>
            </a:extLst>
          </p:cNvPr>
          <p:cNvSpPr>
            <a:spLocks noGrp="1"/>
          </p:cNvSpPr>
          <p:nvPr>
            <p:ph type="chart" sz="quarter" idx="55"/>
          </p:nvPr>
        </p:nvSpPr>
        <p:spPr>
          <a:xfrm>
            <a:off x="6924675" y="860425"/>
            <a:ext cx="4483100" cy="45735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chart</a:t>
            </a:r>
            <a:endParaRPr lang="ru-RU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8B7C827-F016-49F6-B775-FAC0E6420466}"/>
              </a:ext>
            </a:extLst>
          </p:cNvPr>
          <p:cNvSpPr/>
          <p:nvPr userDrawn="1"/>
        </p:nvSpPr>
        <p:spPr>
          <a:xfrm>
            <a:off x="6905624" y="905669"/>
            <a:ext cx="4483100" cy="4483100"/>
          </a:xfrm>
          <a:prstGeom prst="ellipse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0F8D2C7-9093-4F92-B8A4-D819FEE69F1F}"/>
              </a:ext>
            </a:extLst>
          </p:cNvPr>
          <p:cNvSpPr/>
          <p:nvPr userDrawn="1"/>
        </p:nvSpPr>
        <p:spPr>
          <a:xfrm>
            <a:off x="8294757" y="2294802"/>
            <a:ext cx="1704834" cy="1704834"/>
          </a:xfrm>
          <a:prstGeom prst="ellipse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DE9D0C0-04C1-4621-8B2D-E65A25A8DCF3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75514" y="450000"/>
            <a:ext cx="900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49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4591" y="1411243"/>
            <a:ext cx="4494133" cy="8043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94591" y="2564787"/>
            <a:ext cx="4473108" cy="56908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924675" y="2314168"/>
            <a:ext cx="5267325" cy="100800"/>
            <a:chOff x="0" y="3240138"/>
            <a:chExt cx="3434400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894591" y="3189568"/>
            <a:ext cx="4482996" cy="2432603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CF430BFB-0A7C-4FB8-B93B-8DA19F3E634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3710" y="1792784"/>
            <a:ext cx="6073999" cy="372160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78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EF099F-79D2-486F-A4B2-DD4F699752C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096000" y="0"/>
            <a:ext cx="6089650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1FF22294-F2E5-4C74-A30C-46BA988FD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9959" y="1546091"/>
            <a:ext cx="4846923" cy="1091078"/>
          </a:xfrm>
        </p:spPr>
        <p:txBody>
          <a:bodyPr lIns="0" tIns="0" rIns="0" bIns="0" anchor="b" anchorCtr="0">
            <a:noAutofit/>
          </a:bodyPr>
          <a:lstStyle>
            <a:lvl1pPr>
              <a:defRPr sz="5500"/>
            </a:lvl1pPr>
          </a:lstStyle>
          <a:p>
            <a:r>
              <a:rPr lang="en-US" dirty="0"/>
              <a:t>THANK YOU!</a:t>
            </a:r>
            <a:endParaRPr lang="ru-RU" dirty="0"/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FC5C0DA6-1B31-4BDF-BAEB-BF79781028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335" y="3083960"/>
            <a:ext cx="4586288" cy="509472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August Bergqvist</a:t>
            </a:r>
            <a:endParaRPr lang="ru-RU" dirty="0"/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5E1647C9-9AC1-4500-A56E-94CABC656E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1850" y="3703834"/>
            <a:ext cx="4586288" cy="23094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7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Phone:</a:t>
            </a:r>
            <a:endParaRPr lang="ru-RU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8605CECB-8164-4428-B478-98C42902F9F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950" y="3946707"/>
            <a:ext cx="4586288" cy="29016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+7 888 999-000-11</a:t>
            </a:r>
            <a:endParaRPr lang="ru-RU" dirty="0"/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39B56C4-E128-4995-91CC-64C268BC760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750" y="4423954"/>
            <a:ext cx="4586288" cy="23094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lang="ru-RU" sz="1700" b="0" i="1" kern="1200" dirty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Email:</a:t>
            </a:r>
            <a:endParaRPr lang="ru-RU" dirty="0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94772DA1-74CC-430C-9A8E-5A6586692C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1850" y="4650785"/>
            <a:ext cx="4586288" cy="36447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Bergqvist@vanarsdelltd.com</a:t>
            </a:r>
            <a:endParaRPr lang="ru-RU" dirty="0"/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073B5B-2BE3-49D1-A646-1492F534C94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1850" y="5153025"/>
            <a:ext cx="4586288" cy="23094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lang="ru-RU" sz="1700" b="0" i="1" kern="1200" dirty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Website:</a:t>
            </a:r>
            <a:endParaRPr lang="ru-RU" dirty="0"/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52D10EDD-0329-4443-8665-7603E4A83B1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4950" y="5363814"/>
            <a:ext cx="4586288" cy="364479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www.vanarsdelltd.com</a:t>
            </a:r>
            <a:endParaRPr lang="ru-RU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F591C52-0202-44BA-A6BE-E2362516B893}"/>
              </a:ext>
            </a:extLst>
          </p:cNvPr>
          <p:cNvGrpSpPr/>
          <p:nvPr userDrawn="1"/>
        </p:nvGrpSpPr>
        <p:grpSpPr>
          <a:xfrm>
            <a:off x="801543" y="2750589"/>
            <a:ext cx="4569895" cy="100800"/>
            <a:chOff x="808548" y="2750589"/>
            <a:chExt cx="4569895" cy="1008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E4D57E-4989-4939-A31F-637543FAB606}"/>
                </a:ext>
              </a:extLst>
            </p:cNvPr>
            <p:cNvGrpSpPr/>
            <p:nvPr userDrawn="1"/>
          </p:nvGrpSpPr>
          <p:grpSpPr>
            <a:xfrm flipH="1">
              <a:off x="808548" y="2750589"/>
              <a:ext cx="4505297" cy="100800"/>
              <a:chOff x="496859" y="3240138"/>
              <a:chExt cx="2937541" cy="10080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70B72A7-B625-48B8-88E6-BCE2A4DD531E}"/>
                  </a:ext>
                </a:extLst>
              </p:cNvPr>
              <p:cNvCxnSpPr/>
              <p:nvPr userDrawn="1"/>
            </p:nvCxnSpPr>
            <p:spPr>
              <a:xfrm>
                <a:off x="496859" y="3285674"/>
                <a:ext cx="2887142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01ED729F-F8A5-4244-9776-4935C260F11F}"/>
                  </a:ext>
                </a:extLst>
              </p:cNvPr>
              <p:cNvSpPr/>
              <p:nvPr userDrawn="1"/>
            </p:nvSpPr>
            <p:spPr>
              <a:xfrm>
                <a:off x="3368676" y="3240138"/>
                <a:ext cx="65724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ECBEDE0-51BB-48BD-AAAD-63B6F60C1D57}"/>
                </a:ext>
              </a:extLst>
            </p:cNvPr>
            <p:cNvSpPr/>
            <p:nvPr userDrawn="1"/>
          </p:nvSpPr>
          <p:spPr>
            <a:xfrm flipH="1">
              <a:off x="5277642" y="2750589"/>
              <a:ext cx="100801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E1608D-F119-4C0D-8D91-7CB089C037C8}"/>
              </a:ext>
            </a:extLst>
          </p:cNvPr>
          <p:cNvGrpSpPr/>
          <p:nvPr userDrawn="1"/>
        </p:nvGrpSpPr>
        <p:grpSpPr>
          <a:xfrm>
            <a:off x="801543" y="1660573"/>
            <a:ext cx="4575417" cy="105664"/>
            <a:chOff x="808548" y="2745725"/>
            <a:chExt cx="4575417" cy="105664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EBDC0121-6865-4B65-A28B-1CEDB16AAD9E}"/>
                </a:ext>
              </a:extLst>
            </p:cNvPr>
            <p:cNvGrpSpPr/>
            <p:nvPr userDrawn="1"/>
          </p:nvGrpSpPr>
          <p:grpSpPr>
            <a:xfrm flipH="1">
              <a:off x="808548" y="2750589"/>
              <a:ext cx="4505297" cy="100800"/>
              <a:chOff x="496859" y="3240138"/>
              <a:chExt cx="2937541" cy="100800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386E3714-07DE-4318-B5BC-25F879B97D59}"/>
                  </a:ext>
                </a:extLst>
              </p:cNvPr>
              <p:cNvCxnSpPr/>
              <p:nvPr userDrawn="1"/>
            </p:nvCxnSpPr>
            <p:spPr>
              <a:xfrm>
                <a:off x="496859" y="3285674"/>
                <a:ext cx="2887142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2ECCE30B-E848-4C5E-83A1-A811D489E7B8}"/>
                  </a:ext>
                </a:extLst>
              </p:cNvPr>
              <p:cNvSpPr/>
              <p:nvPr userDrawn="1"/>
            </p:nvSpPr>
            <p:spPr>
              <a:xfrm>
                <a:off x="3368676" y="3240138"/>
                <a:ext cx="65724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9817AEC-C67C-49A3-AC5A-669FD4D6D586}"/>
                </a:ext>
              </a:extLst>
            </p:cNvPr>
            <p:cNvSpPr/>
            <p:nvPr userDrawn="1"/>
          </p:nvSpPr>
          <p:spPr>
            <a:xfrm flipH="1">
              <a:off x="5283164" y="2745725"/>
              <a:ext cx="100801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7883942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C5B5AA-0D95-4C33-8EBC-90401B51BD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32" y="1912946"/>
            <a:ext cx="12185968" cy="349300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8934" y="457496"/>
            <a:ext cx="4494133" cy="804338"/>
          </a:xfrm>
        </p:spPr>
        <p:txBody>
          <a:bodyPr lIns="0" tIns="0" rIns="0" bIns="0"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APPENDIX</a:t>
            </a:r>
            <a:endParaRPr lang="ru-RU" dirty="0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08B302A-0F76-466E-9FCE-DCEECCBCF6C9}"/>
              </a:ext>
            </a:extLst>
          </p:cNvPr>
          <p:cNvGrpSpPr/>
          <p:nvPr userDrawn="1"/>
        </p:nvGrpSpPr>
        <p:grpSpPr>
          <a:xfrm>
            <a:off x="4736152" y="1509426"/>
            <a:ext cx="2719696" cy="100800"/>
            <a:chOff x="4732222" y="1509426"/>
            <a:chExt cx="2719696" cy="1008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E4D57E-4989-4939-A31F-637543FAB606}"/>
                </a:ext>
              </a:extLst>
            </p:cNvPr>
            <p:cNvGrpSpPr/>
            <p:nvPr userDrawn="1"/>
          </p:nvGrpSpPr>
          <p:grpSpPr>
            <a:xfrm flipH="1">
              <a:off x="4732222" y="1509426"/>
              <a:ext cx="2669296" cy="100800"/>
              <a:chOff x="1693969" y="3240138"/>
              <a:chExt cx="1740431" cy="10080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70B72A7-B625-48B8-88E6-BCE2A4DD531E}"/>
                  </a:ext>
                </a:extLst>
              </p:cNvPr>
              <p:cNvCxnSpPr/>
              <p:nvPr userDrawn="1"/>
            </p:nvCxnSpPr>
            <p:spPr>
              <a:xfrm>
                <a:off x="1693969" y="3290538"/>
                <a:ext cx="1690032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01ED729F-F8A5-4244-9776-4935C260F11F}"/>
                  </a:ext>
                </a:extLst>
              </p:cNvPr>
              <p:cNvSpPr/>
              <p:nvPr userDrawn="1"/>
            </p:nvSpPr>
            <p:spPr>
              <a:xfrm>
                <a:off x="3368676" y="3240138"/>
                <a:ext cx="65724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27C0C4F-6341-4BE0-931E-AAA6EA2AF137}"/>
                </a:ext>
              </a:extLst>
            </p:cNvPr>
            <p:cNvSpPr/>
            <p:nvPr userDrawn="1"/>
          </p:nvSpPr>
          <p:spPr>
            <a:xfrm flipH="1">
              <a:off x="7351117" y="1509426"/>
              <a:ext cx="100801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576448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s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4263" y="707529"/>
            <a:ext cx="6310887" cy="569086"/>
          </a:xfrm>
        </p:spPr>
        <p:txBody>
          <a:bodyPr lIns="0" tIns="0" rIns="0" bIns="0" anchor="b">
            <a:normAutofit/>
          </a:bodyPr>
          <a:lstStyle>
            <a:lvl1pPr algn="r">
              <a:defRPr sz="3600"/>
            </a:lvl1pPr>
          </a:lstStyle>
          <a:p>
            <a:r>
              <a:rPr lang="en-US" dirty="0"/>
              <a:t>TESTIMONIALS</a:t>
            </a:r>
            <a:endParaRPr lang="ru-RU" dirty="0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7773282" y="1375202"/>
            <a:ext cx="4418718" cy="100800"/>
            <a:chOff x="675503" y="3240138"/>
            <a:chExt cx="2758897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5503" y="3290538"/>
              <a:ext cx="270849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4A98AB01-9578-4430-96AD-F434AF0CDA20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822459" y="4996962"/>
            <a:ext cx="1625324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Customer Title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EF9D60F2-A1FB-4A95-997B-A4F1723AC1EC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822459" y="4191894"/>
            <a:ext cx="1625324" cy="720726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</a:t>
            </a:r>
            <a:br>
              <a:rPr lang="en-US" dirty="0"/>
            </a:br>
            <a:r>
              <a:rPr lang="en-US" dirty="0"/>
              <a:t>text</a:t>
            </a:r>
          </a:p>
        </p:txBody>
      </p:sp>
      <p:sp>
        <p:nvSpPr>
          <p:cNvPr id="42" name="Picture Placeholder 2">
            <a:extLst>
              <a:ext uri="{FF2B5EF4-FFF2-40B4-BE49-F238E27FC236}">
                <a16:creationId xmlns:a16="http://schemas.microsoft.com/office/drawing/2014/main" id="{76A56D2A-42F0-40C5-96D7-B1AC33152A85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2447783" y="4435460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F6D1C91-9136-4678-A712-92BE9B3902C4}"/>
              </a:ext>
            </a:extLst>
          </p:cNvPr>
          <p:cNvCxnSpPr>
            <a:cxnSpLocks/>
          </p:cNvCxnSpPr>
          <p:nvPr userDrawn="1"/>
        </p:nvCxnSpPr>
        <p:spPr>
          <a:xfrm flipV="1">
            <a:off x="3000995" y="3984820"/>
            <a:ext cx="0" cy="44255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92A7B-1C40-4AEB-92C3-C35F8C01F1FA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803253" y="1769589"/>
            <a:ext cx="3044973" cy="2212848"/>
          </a:xfrm>
          <a:custGeom>
            <a:avLst/>
            <a:gdLst>
              <a:gd name="connsiteX0" fmla="*/ 0 w 3044952"/>
              <a:gd name="connsiteY0" fmla="*/ 368815 h 2212848"/>
              <a:gd name="connsiteX1" fmla="*/ 3688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842392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368836 w 3044973"/>
              <a:gd name="connsiteY6" fmla="*/ 2212848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842413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4973" h="2212848">
                <a:moveTo>
                  <a:pt x="21" y="368815"/>
                </a:moveTo>
                <a:cubicBezTo>
                  <a:pt x="21" y="165124"/>
                  <a:pt x="-6305" y="0"/>
                  <a:pt x="197386" y="0"/>
                </a:cubicBezTo>
                <a:lnTo>
                  <a:pt x="2842413" y="0"/>
                </a:lnTo>
                <a:cubicBezTo>
                  <a:pt x="3046104" y="0"/>
                  <a:pt x="3044973" y="165124"/>
                  <a:pt x="3044973" y="368815"/>
                </a:cubicBezTo>
                <a:lnTo>
                  <a:pt x="3044973" y="1844033"/>
                </a:lnTo>
                <a:cubicBezTo>
                  <a:pt x="3044973" y="2047724"/>
                  <a:pt x="3046104" y="2212848"/>
                  <a:pt x="2842413" y="2212848"/>
                </a:cubicBezTo>
                <a:lnTo>
                  <a:pt x="233754" y="2207652"/>
                </a:lnTo>
                <a:cubicBezTo>
                  <a:pt x="30063" y="2207652"/>
                  <a:pt x="21" y="2047724"/>
                  <a:pt x="21" y="1844033"/>
                </a:cubicBezTo>
                <a:lnTo>
                  <a:pt x="21" y="368815"/>
                </a:lnTo>
                <a:close/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 lIns="216000" tIns="180000" rIns="216000" bIns="180000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2E312F1-B417-47B6-97E4-7CCA31034F82}"/>
              </a:ext>
            </a:extLst>
          </p:cNvPr>
          <p:cNvSpPr/>
          <p:nvPr userDrawn="1"/>
        </p:nvSpPr>
        <p:spPr>
          <a:xfrm>
            <a:off x="2950595" y="3930376"/>
            <a:ext cx="100800" cy="1008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13DB5D84-04D8-4536-A06B-AED76E7C51D7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4586638" y="4996962"/>
            <a:ext cx="1625324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Customer Title</a:t>
            </a:r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3AB0AC7E-7919-422E-95A1-82E8B125756D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4586638" y="4191894"/>
            <a:ext cx="1625324" cy="720726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</a:t>
            </a:r>
            <a:br>
              <a:rPr lang="en-US" dirty="0"/>
            </a:br>
            <a:r>
              <a:rPr lang="en-US" dirty="0"/>
              <a:t>text</a:t>
            </a:r>
          </a:p>
        </p:txBody>
      </p:sp>
      <p:sp>
        <p:nvSpPr>
          <p:cNvPr id="60" name="Picture Placeholder 2">
            <a:extLst>
              <a:ext uri="{FF2B5EF4-FFF2-40B4-BE49-F238E27FC236}">
                <a16:creationId xmlns:a16="http://schemas.microsoft.com/office/drawing/2014/main" id="{B44FD76B-D1AE-458B-AF32-E4AA246B0881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211962" y="4435460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7D22CD4-7F86-495D-B381-7D706058B916}"/>
              </a:ext>
            </a:extLst>
          </p:cNvPr>
          <p:cNvCxnSpPr>
            <a:cxnSpLocks/>
          </p:cNvCxnSpPr>
          <p:nvPr userDrawn="1"/>
        </p:nvCxnSpPr>
        <p:spPr>
          <a:xfrm flipV="1">
            <a:off x="6765174" y="3984820"/>
            <a:ext cx="0" cy="44255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Placeholder 3">
            <a:extLst>
              <a:ext uri="{FF2B5EF4-FFF2-40B4-BE49-F238E27FC236}">
                <a16:creationId xmlns:a16="http://schemas.microsoft.com/office/drawing/2014/main" id="{1BA0EB90-BA97-4A18-AD3D-1E839B636DEB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567432" y="1769589"/>
            <a:ext cx="3044973" cy="2212848"/>
          </a:xfrm>
          <a:custGeom>
            <a:avLst/>
            <a:gdLst>
              <a:gd name="connsiteX0" fmla="*/ 0 w 3044952"/>
              <a:gd name="connsiteY0" fmla="*/ 368815 h 2212848"/>
              <a:gd name="connsiteX1" fmla="*/ 3688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842392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368836 w 3044973"/>
              <a:gd name="connsiteY6" fmla="*/ 2212848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842413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4973" h="2212848">
                <a:moveTo>
                  <a:pt x="21" y="368815"/>
                </a:moveTo>
                <a:cubicBezTo>
                  <a:pt x="21" y="165124"/>
                  <a:pt x="-6305" y="0"/>
                  <a:pt x="197386" y="0"/>
                </a:cubicBezTo>
                <a:lnTo>
                  <a:pt x="2842413" y="0"/>
                </a:lnTo>
                <a:cubicBezTo>
                  <a:pt x="3046104" y="0"/>
                  <a:pt x="3044973" y="165124"/>
                  <a:pt x="3044973" y="368815"/>
                </a:cubicBezTo>
                <a:lnTo>
                  <a:pt x="3044973" y="1844033"/>
                </a:lnTo>
                <a:cubicBezTo>
                  <a:pt x="3044973" y="2047724"/>
                  <a:pt x="3046104" y="2212848"/>
                  <a:pt x="2842413" y="2212848"/>
                </a:cubicBezTo>
                <a:lnTo>
                  <a:pt x="233754" y="2207652"/>
                </a:lnTo>
                <a:cubicBezTo>
                  <a:pt x="30063" y="2207652"/>
                  <a:pt x="21" y="2047724"/>
                  <a:pt x="21" y="1844033"/>
                </a:cubicBezTo>
                <a:lnTo>
                  <a:pt x="21" y="368815"/>
                </a:lnTo>
                <a:close/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 lIns="216000" tIns="180000" rIns="216000" bIns="180000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D057A87-963C-4F8A-BD4C-959BF8AF699B}"/>
              </a:ext>
            </a:extLst>
          </p:cNvPr>
          <p:cNvSpPr/>
          <p:nvPr userDrawn="1"/>
        </p:nvSpPr>
        <p:spPr>
          <a:xfrm>
            <a:off x="6714774" y="3930376"/>
            <a:ext cx="100800" cy="1008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B6BAFE05-9EC0-4C3C-AB0F-89A83361452F}"/>
              </a:ext>
            </a:extLst>
          </p:cNvPr>
          <p:cNvSpPr>
            <a:spLocks noGrp="1"/>
          </p:cNvSpPr>
          <p:nvPr>
            <p:ph type="body" idx="54" hasCustomPrompt="1"/>
          </p:nvPr>
        </p:nvSpPr>
        <p:spPr>
          <a:xfrm>
            <a:off x="8350818" y="4992196"/>
            <a:ext cx="1625324" cy="328343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Customer Title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290BF8E2-78CA-4427-9231-3C5EDC272DEE}"/>
              </a:ext>
            </a:extLst>
          </p:cNvPr>
          <p:cNvSpPr>
            <a:spLocks noGrp="1"/>
          </p:cNvSpPr>
          <p:nvPr>
            <p:ph type="body" idx="55" hasCustomPrompt="1"/>
          </p:nvPr>
        </p:nvSpPr>
        <p:spPr>
          <a:xfrm>
            <a:off x="8350818" y="4187128"/>
            <a:ext cx="1625324" cy="720726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</a:t>
            </a:r>
            <a:br>
              <a:rPr lang="en-US" dirty="0"/>
            </a:br>
            <a:r>
              <a:rPr lang="en-US" dirty="0"/>
              <a:t>text</a:t>
            </a:r>
          </a:p>
        </p:txBody>
      </p:sp>
      <p:sp>
        <p:nvSpPr>
          <p:cNvPr id="66" name="Picture Placeholder 2">
            <a:extLst>
              <a:ext uri="{FF2B5EF4-FFF2-40B4-BE49-F238E27FC236}">
                <a16:creationId xmlns:a16="http://schemas.microsoft.com/office/drawing/2014/main" id="{ACA8732F-AB9E-4253-BB5A-5ADD5BA9B15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9976142" y="4430694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B9A566A-8C97-4AE6-B9EF-701587499889}"/>
              </a:ext>
            </a:extLst>
          </p:cNvPr>
          <p:cNvCxnSpPr>
            <a:cxnSpLocks/>
          </p:cNvCxnSpPr>
          <p:nvPr userDrawn="1"/>
        </p:nvCxnSpPr>
        <p:spPr>
          <a:xfrm flipV="1">
            <a:off x="10529354" y="3980054"/>
            <a:ext cx="0" cy="44255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 Placeholder 3">
            <a:extLst>
              <a:ext uri="{FF2B5EF4-FFF2-40B4-BE49-F238E27FC236}">
                <a16:creationId xmlns:a16="http://schemas.microsoft.com/office/drawing/2014/main" id="{45B69021-5E85-4B37-B529-366AC57512FD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8331612" y="1769589"/>
            <a:ext cx="3044973" cy="2212848"/>
          </a:xfrm>
          <a:custGeom>
            <a:avLst/>
            <a:gdLst>
              <a:gd name="connsiteX0" fmla="*/ 0 w 3044952"/>
              <a:gd name="connsiteY0" fmla="*/ 368815 h 2212848"/>
              <a:gd name="connsiteX1" fmla="*/ 3688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842392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368836 w 3044973"/>
              <a:gd name="connsiteY6" fmla="*/ 2212848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842413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4973" h="2212848">
                <a:moveTo>
                  <a:pt x="21" y="368815"/>
                </a:moveTo>
                <a:cubicBezTo>
                  <a:pt x="21" y="165124"/>
                  <a:pt x="-6305" y="0"/>
                  <a:pt x="197386" y="0"/>
                </a:cubicBezTo>
                <a:lnTo>
                  <a:pt x="2842413" y="0"/>
                </a:lnTo>
                <a:cubicBezTo>
                  <a:pt x="3046104" y="0"/>
                  <a:pt x="3044973" y="165124"/>
                  <a:pt x="3044973" y="368815"/>
                </a:cubicBezTo>
                <a:lnTo>
                  <a:pt x="3044973" y="1844033"/>
                </a:lnTo>
                <a:cubicBezTo>
                  <a:pt x="3044973" y="2047724"/>
                  <a:pt x="3046104" y="2212848"/>
                  <a:pt x="2842413" y="2212848"/>
                </a:cubicBezTo>
                <a:lnTo>
                  <a:pt x="233754" y="2207652"/>
                </a:lnTo>
                <a:cubicBezTo>
                  <a:pt x="30063" y="2207652"/>
                  <a:pt x="21" y="2047724"/>
                  <a:pt x="21" y="1844033"/>
                </a:cubicBezTo>
                <a:lnTo>
                  <a:pt x="21" y="368815"/>
                </a:lnTo>
                <a:close/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 lIns="216000" tIns="180000" rIns="216000" bIns="180000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E407CD49-808A-445A-96C0-E3083C9FB390}"/>
              </a:ext>
            </a:extLst>
          </p:cNvPr>
          <p:cNvSpPr/>
          <p:nvPr userDrawn="1"/>
        </p:nvSpPr>
        <p:spPr>
          <a:xfrm>
            <a:off x="10478954" y="3925610"/>
            <a:ext cx="100800" cy="1008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41312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1980591"/>
            <a:ext cx="4187903" cy="1177174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CASE STUDY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610893"/>
            <a:ext cx="4168311" cy="189753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3319328"/>
            <a:ext cx="3866400" cy="100800"/>
            <a:chOff x="-1228304" y="3240138"/>
            <a:chExt cx="3866400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381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537296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82DA762C-1D45-43AA-9DB3-3D8DBE3EACFE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5267325" y="1126345"/>
            <a:ext cx="6086475" cy="2662466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4C3C1BF4-C955-4D71-87E4-BE0F7B61957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5269967" y="3909256"/>
            <a:ext cx="6086475" cy="1822399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5956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Phone an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1294387"/>
            <a:ext cx="5314072" cy="569086"/>
          </a:xfrm>
        </p:spPr>
        <p:txBody>
          <a:bodyPr lIns="0" tIns="0" rIns="0" bIns="0"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TITLE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2212679"/>
            <a:ext cx="5292725" cy="97840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096000" y="1970230"/>
            <a:ext cx="6096000" cy="100800"/>
            <a:chOff x="646015" y="3248308"/>
            <a:chExt cx="3107749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5" y="3290538"/>
              <a:ext cx="310774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702376" y="324830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BD2EF23-562D-4049-92E3-48371C9E83A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098826" y="3335524"/>
            <a:ext cx="5311245" cy="2248846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6B07E0-C579-4C5F-9AD4-6AF791562924}"/>
              </a:ext>
            </a:extLst>
          </p:cNvPr>
          <p:cNvSpPr/>
          <p:nvPr userDrawn="1"/>
        </p:nvSpPr>
        <p:spPr>
          <a:xfrm>
            <a:off x="963549" y="1819285"/>
            <a:ext cx="4306824" cy="3648456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 t="-195" b="-19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D5639F99-011E-49CF-8ABD-A4DB4439FB4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15505" y="1976894"/>
            <a:ext cx="1819656" cy="3108960"/>
          </a:xfrm>
          <a:ln w="25400">
            <a:solidFill>
              <a:schemeClr val="tx2"/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028483B2-B562-448D-AEE1-556BC9366BB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102188" y="3517926"/>
            <a:ext cx="2057400" cy="1819656"/>
          </a:xfrm>
          <a:ln w="25400">
            <a:solidFill>
              <a:schemeClr val="tx2"/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7634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2737603-04DB-411C-B2D9-BDFF9AEE89D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605A03A4-E79C-49C5-A546-FF8E2D42E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3319" y="3054194"/>
            <a:ext cx="1645920" cy="618756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EA27EF7-FC6B-496C-B737-B9219950367E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1384584" y="2023761"/>
            <a:ext cx="2469965" cy="982274"/>
          </a:xfrm>
        </p:spPr>
        <p:txBody>
          <a:bodyPr l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2000" b="1" kern="1200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</a:t>
            </a:r>
            <a:br>
              <a:rPr lang="en-US" dirty="0"/>
            </a:br>
            <a:r>
              <a:rPr lang="en-US" dirty="0"/>
              <a:t>styles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6C0E2C30-6E91-49DE-B7A1-6E32A19EC81D}"/>
              </a:ext>
            </a:extLst>
          </p:cNvPr>
          <p:cNvSpPr>
            <a:spLocks noGrp="1"/>
          </p:cNvSpPr>
          <p:nvPr>
            <p:ph type="body" sz="half" idx="36"/>
          </p:nvPr>
        </p:nvSpPr>
        <p:spPr>
          <a:xfrm>
            <a:off x="2596444" y="3054194"/>
            <a:ext cx="1389888" cy="618756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4" name="Picture Placeholder 12">
            <a:extLst>
              <a:ext uri="{FF2B5EF4-FFF2-40B4-BE49-F238E27FC236}">
                <a16:creationId xmlns:a16="http://schemas.microsoft.com/office/drawing/2014/main" id="{70BE5E73-C067-492F-BE30-5E3DADAD40E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75852" y="3731781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5" name="Picture Placeholder 12">
            <a:extLst>
              <a:ext uri="{FF2B5EF4-FFF2-40B4-BE49-F238E27FC236}">
                <a16:creationId xmlns:a16="http://schemas.microsoft.com/office/drawing/2014/main" id="{36A9B448-4FDC-41F7-941E-5BF5A129057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499831" y="3731781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90B3A413-8776-4B3B-931F-C132DAB3A425}"/>
              </a:ext>
            </a:extLst>
          </p:cNvPr>
          <p:cNvSpPr>
            <a:spLocks noGrp="1"/>
          </p:cNvSpPr>
          <p:nvPr>
            <p:ph type="body" sz="half" idx="39"/>
          </p:nvPr>
        </p:nvSpPr>
        <p:spPr>
          <a:xfrm>
            <a:off x="4940427" y="3054194"/>
            <a:ext cx="2113508" cy="618756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BAD0CCD5-B712-4DB2-BFE3-4D3461B29F6D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5494328" y="2023761"/>
            <a:ext cx="1943702" cy="982274"/>
          </a:xfrm>
        </p:spPr>
        <p:txBody>
          <a:bodyPr l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2000" b="1" kern="1200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</a:t>
            </a:r>
            <a:br>
              <a:rPr lang="en-US" dirty="0"/>
            </a:br>
            <a:r>
              <a:rPr lang="en-US" dirty="0"/>
              <a:t>styles</a:t>
            </a:r>
          </a:p>
        </p:txBody>
      </p:sp>
      <p:sp>
        <p:nvSpPr>
          <p:cNvPr id="28" name="Picture Placeholder 12">
            <a:extLst>
              <a:ext uri="{FF2B5EF4-FFF2-40B4-BE49-F238E27FC236}">
                <a16:creationId xmlns:a16="http://schemas.microsoft.com/office/drawing/2014/main" id="{64125935-B0D3-4ABD-9BBA-A60E46D2C55C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946407" y="3731781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47D3BA4D-FA26-44C8-B927-E42CC8E67B79}"/>
              </a:ext>
            </a:extLst>
          </p:cNvPr>
          <p:cNvSpPr>
            <a:spLocks noGrp="1"/>
          </p:cNvSpPr>
          <p:nvPr>
            <p:ph type="body" sz="half" idx="45"/>
          </p:nvPr>
        </p:nvSpPr>
        <p:spPr>
          <a:xfrm>
            <a:off x="7900319" y="3054194"/>
            <a:ext cx="2197045" cy="618756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2D2A84D7-2523-470B-A3C0-0140355D4F68}"/>
              </a:ext>
            </a:extLst>
          </p:cNvPr>
          <p:cNvSpPr>
            <a:spLocks noGrp="1"/>
          </p:cNvSpPr>
          <p:nvPr>
            <p:ph type="body" sz="half" idx="46" hasCustomPrompt="1"/>
          </p:nvPr>
        </p:nvSpPr>
        <p:spPr>
          <a:xfrm>
            <a:off x="8454220" y="2023761"/>
            <a:ext cx="1943702" cy="982274"/>
          </a:xfrm>
        </p:spPr>
        <p:txBody>
          <a:bodyPr l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2000" b="1" kern="1200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</a:t>
            </a:r>
            <a:br>
              <a:rPr lang="en-US" dirty="0"/>
            </a:br>
            <a:r>
              <a:rPr lang="en-US" dirty="0"/>
              <a:t>styles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55D1A91B-BB99-4DC7-B8F5-55514B49A9D1}"/>
              </a:ext>
            </a:extLst>
          </p:cNvPr>
          <p:cNvSpPr>
            <a:spLocks noGrp="1"/>
          </p:cNvSpPr>
          <p:nvPr>
            <p:ph type="body" sz="half" idx="49"/>
          </p:nvPr>
        </p:nvSpPr>
        <p:spPr>
          <a:xfrm>
            <a:off x="7900319" y="4671712"/>
            <a:ext cx="2223939" cy="519503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FFAB2C75-BBBF-4A4D-A633-7CEFFABAFE32}"/>
              </a:ext>
            </a:extLst>
          </p:cNvPr>
          <p:cNvSpPr>
            <a:spLocks noGrp="1"/>
          </p:cNvSpPr>
          <p:nvPr>
            <p:ph type="body" sz="half" idx="51"/>
          </p:nvPr>
        </p:nvSpPr>
        <p:spPr>
          <a:xfrm>
            <a:off x="4940427" y="4830765"/>
            <a:ext cx="2048256" cy="519503"/>
          </a:xfrm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83CD3289-0FBC-4854-8EB2-ADD41F89CA4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3358" y="2023413"/>
            <a:ext cx="558402" cy="89611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7000" b="1">
                <a:ln>
                  <a:solidFill>
                    <a:schemeClr val="tx1"/>
                  </a:solidFill>
                </a:ln>
                <a:noFill/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1</a:t>
            </a:r>
            <a:endParaRPr lang="ru-RU" dirty="0"/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2F18CD59-6602-4DEC-9B12-412E6BAF928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912823" y="1999493"/>
            <a:ext cx="558402" cy="89611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lang="ru-RU" sz="7000" b="1" kern="1200" dirty="0">
                <a:ln>
                  <a:solidFill>
                    <a:schemeClr val="tx1"/>
                  </a:solidFill>
                </a:ln>
                <a:noFill/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1</a:t>
            </a:r>
            <a:endParaRPr lang="ru-RU" dirty="0"/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88B09568-0B94-4B51-BE65-A72C65C3D7DA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873424" y="2002966"/>
            <a:ext cx="558402" cy="89611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lang="ru-RU" sz="7000" b="1" kern="1200" dirty="0">
                <a:ln>
                  <a:solidFill>
                    <a:schemeClr val="tx1"/>
                  </a:solidFill>
                </a:ln>
                <a:noFill/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1</a:t>
            </a:r>
            <a:endParaRPr lang="ru-RU" dirty="0"/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315834F5-9ACD-4898-B96E-8C732881FF01}"/>
              </a:ext>
            </a:extLst>
          </p:cNvPr>
          <p:cNvSpPr>
            <a:spLocks noGrp="1"/>
          </p:cNvSpPr>
          <p:nvPr>
            <p:ph type="body" sz="half" idx="50"/>
          </p:nvPr>
        </p:nvSpPr>
        <p:spPr>
          <a:xfrm>
            <a:off x="2359124" y="5706529"/>
            <a:ext cx="8993089" cy="365122"/>
          </a:xfrm>
        </p:spPr>
        <p:txBody>
          <a:bodyPr lIns="0" tIns="0" rIns="0" bIns="0" anchor="t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7E5CF6DE-4761-4BA5-A429-30AC8BBAD4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9" y="780001"/>
            <a:ext cx="10512424" cy="606677"/>
          </a:xfrm>
        </p:spPr>
        <p:txBody>
          <a:bodyPr lIns="0" tIns="0" rIns="0" bIns="0" anchor="t" anchorCtr="0">
            <a:normAutofit/>
          </a:bodyPr>
          <a:lstStyle>
            <a:lvl1pPr marL="0"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3600" b="1" kern="120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HOW TO USE THIS TEMPLATE</a:t>
            </a:r>
            <a:endParaRPr lang="ru-RU" dirty="0"/>
          </a:p>
        </p:txBody>
      </p:sp>
      <p:sp>
        <p:nvSpPr>
          <p:cNvPr id="41" name="Picture Placeholder 9">
            <a:extLst>
              <a:ext uri="{FF2B5EF4-FFF2-40B4-BE49-F238E27FC236}">
                <a16:creationId xmlns:a16="http://schemas.microsoft.com/office/drawing/2014/main" id="{8A4896B5-1C5E-47F0-8F0C-4EF97E356C8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00319" y="3779907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87F4783-C8BA-411C-A188-4A4DAED10C02}"/>
              </a:ext>
            </a:extLst>
          </p:cNvPr>
          <p:cNvGrpSpPr/>
          <p:nvPr userDrawn="1"/>
        </p:nvGrpSpPr>
        <p:grpSpPr>
          <a:xfrm flipH="1">
            <a:off x="4416000" y="1375202"/>
            <a:ext cx="7776000" cy="100800"/>
            <a:chOff x="-322289" y="3240138"/>
            <a:chExt cx="5070122" cy="1008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959A2713-966D-4694-A067-D6BE1B2986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22289" y="3290538"/>
              <a:ext cx="5070122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A15F19-C2FE-4F13-9359-69E884CA83B9}"/>
                </a:ext>
              </a:extLst>
            </p:cNvPr>
            <p:cNvSpPr/>
            <p:nvPr userDrawn="1"/>
          </p:nvSpPr>
          <p:spPr>
            <a:xfrm>
              <a:off x="4682109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2535776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8196A9-689D-4410-BFC0-7ACB19755A0C}"/>
              </a:ext>
            </a:extLst>
          </p:cNvPr>
          <p:cNvSpPr/>
          <p:nvPr userDrawn="1"/>
        </p:nvSpPr>
        <p:spPr>
          <a:xfrm>
            <a:off x="0" y="0"/>
            <a:ext cx="12192000" cy="4416552"/>
          </a:xfrm>
          <a:prstGeom prst="rect">
            <a:avLst/>
          </a:prstGeom>
          <a:blipFill>
            <a:blip r:embed="rId2"/>
            <a:srcRect/>
            <a:stretch>
              <a:fillRect l="-842" r="-84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9BFEAD-57CF-438A-8084-C5AC7F47E54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62986"/>
            <a:ext cx="9144000" cy="178609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7A3CB-B083-4E49-9123-A5E47559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4102C-4609-416C-A808-0FFE0051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BCC5D-6F2C-472F-BD4C-4096793D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E854BB-FA44-4CAB-85DF-F5C412560348}"/>
              </a:ext>
            </a:extLst>
          </p:cNvPr>
          <p:cNvSpPr/>
          <p:nvPr userDrawn="1"/>
        </p:nvSpPr>
        <p:spPr>
          <a:xfrm>
            <a:off x="0" y="4416552"/>
            <a:ext cx="12192000" cy="244144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BFFF1-5465-4317-B9DB-C23A5B1D7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4696"/>
            <a:ext cx="9144000" cy="45979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6B4374-8F24-43DE-860D-E5C6EA850AB4}"/>
              </a:ext>
            </a:extLst>
          </p:cNvPr>
          <p:cNvGrpSpPr/>
          <p:nvPr userDrawn="1"/>
        </p:nvGrpSpPr>
        <p:grpSpPr>
          <a:xfrm>
            <a:off x="3619265" y="2253996"/>
            <a:ext cx="4953471" cy="100584"/>
            <a:chOff x="3631692" y="2253996"/>
            <a:chExt cx="4953471" cy="100584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585C7755-9394-4129-AB48-1AC32DA80C75}"/>
                </a:ext>
              </a:extLst>
            </p:cNvPr>
            <p:cNvSpPr/>
            <p:nvPr userDrawn="1"/>
          </p:nvSpPr>
          <p:spPr>
            <a:xfrm>
              <a:off x="3631692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4C71ABE-575A-48CF-82B1-EDE8535F3993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3C1EA63-78B2-4715-B4DC-63D98AC7F354}"/>
                </a:ext>
              </a:extLst>
            </p:cNvPr>
            <p:cNvSpPr/>
            <p:nvPr userDrawn="1"/>
          </p:nvSpPr>
          <p:spPr>
            <a:xfrm>
              <a:off x="8484579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9BB74A1-0BEA-4AD8-8138-0641A45D8B40}"/>
              </a:ext>
            </a:extLst>
          </p:cNvPr>
          <p:cNvGrpSpPr/>
          <p:nvPr userDrawn="1"/>
        </p:nvGrpSpPr>
        <p:grpSpPr>
          <a:xfrm>
            <a:off x="4652581" y="5305363"/>
            <a:ext cx="2886839" cy="100584"/>
            <a:chOff x="3631690" y="2253996"/>
            <a:chExt cx="5028467" cy="100584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3D0026E-5270-4C52-A1AF-5631E8192DCD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6085D92-5F70-4097-A2FF-C15B13788D0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E68EB6C-48D0-4EBF-8541-926D16790F52}"/>
                </a:ext>
              </a:extLst>
            </p:cNvPr>
            <p:cNvSpPr/>
            <p:nvPr userDrawn="1"/>
          </p:nvSpPr>
          <p:spPr>
            <a:xfrm>
              <a:off x="8484578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3641896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015858-8549-49EA-BB83-070E0D9D4890}"/>
              </a:ext>
            </a:extLst>
          </p:cNvPr>
          <p:cNvSpPr/>
          <p:nvPr userDrawn="1"/>
        </p:nvSpPr>
        <p:spPr>
          <a:xfrm>
            <a:off x="6083808" y="0"/>
            <a:ext cx="6108192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6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06FBAC-B8FD-4768-B682-E0B93BA331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9768" y="2133599"/>
            <a:ext cx="4618957" cy="2492461"/>
          </a:xfrm>
        </p:spPr>
        <p:txBody>
          <a:bodyPr lIns="0" tIns="0" rIns="0" bIns="0" anchor="b" anchorCtr="0">
            <a:noAutofit/>
          </a:bodyPr>
          <a:lstStyle>
            <a:lvl1pPr>
              <a:defRPr sz="6000"/>
            </a:lvl1pPr>
          </a:lstStyle>
          <a:p>
            <a:r>
              <a:rPr lang="en-US" dirty="0"/>
              <a:t>PITCH</a:t>
            </a:r>
            <a:br>
              <a:rPr lang="en-US" dirty="0"/>
            </a:br>
            <a:r>
              <a:rPr lang="en-US" dirty="0"/>
              <a:t>DECK</a:t>
            </a:r>
            <a:br>
              <a:rPr lang="en-US" dirty="0"/>
            </a:br>
            <a:r>
              <a:rPr lang="en-US" dirty="0"/>
              <a:t>TITLE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2534F-03A6-408A-9BF1-303D0A4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4E181-0C50-4F43-A5A7-6FDD1500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749CC-EB55-4FEF-AA4C-9A9C6E2A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F3E26A6-6962-4A35-AA86-805537D45296}"/>
              </a:ext>
            </a:extLst>
          </p:cNvPr>
          <p:cNvGrpSpPr/>
          <p:nvPr userDrawn="1"/>
        </p:nvGrpSpPr>
        <p:grpSpPr>
          <a:xfrm>
            <a:off x="6769768" y="1947412"/>
            <a:ext cx="2520148" cy="102440"/>
            <a:chOff x="3631690" y="2252140"/>
            <a:chExt cx="4389743" cy="10244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81504C4-12AC-4251-8E47-0089784BDB9B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92040D0-01C2-4643-8F84-3B8F334E545C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201365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ED601E9-2BFC-460B-A2A8-69A787A4988E}"/>
                </a:ext>
              </a:extLst>
            </p:cNvPr>
            <p:cNvSpPr/>
            <p:nvPr userDrawn="1"/>
          </p:nvSpPr>
          <p:spPr>
            <a:xfrm>
              <a:off x="7845854" y="2252140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B49A8A6-FEDB-4D20-B581-A84DB8EFE977}"/>
              </a:ext>
            </a:extLst>
          </p:cNvPr>
          <p:cNvGrpSpPr/>
          <p:nvPr userDrawn="1"/>
        </p:nvGrpSpPr>
        <p:grpSpPr>
          <a:xfrm>
            <a:off x="6769768" y="4654084"/>
            <a:ext cx="2520148" cy="100584"/>
            <a:chOff x="3631690" y="2253996"/>
            <a:chExt cx="4389742" cy="100584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2F65998-5EC3-446A-8307-1CF81A348CE3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CC5D776-F60A-4A0C-AA7C-EFACDA2CEA8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201364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EAFE309-55C5-409C-92ED-748307C74318}"/>
                </a:ext>
              </a:extLst>
            </p:cNvPr>
            <p:cNvSpPr/>
            <p:nvPr userDrawn="1"/>
          </p:nvSpPr>
          <p:spPr>
            <a:xfrm>
              <a:off x="7845853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7" name="Subtitle 2">
            <a:extLst>
              <a:ext uri="{FF2B5EF4-FFF2-40B4-BE49-F238E27FC236}">
                <a16:creationId xmlns:a16="http://schemas.microsoft.com/office/drawing/2014/main" id="{5B77B20B-76F5-4912-803D-5709F730D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9767" y="4889444"/>
            <a:ext cx="4618957" cy="590626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95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091023"/>
            <a:ext cx="5021940" cy="8043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244567"/>
            <a:ext cx="4205904" cy="56908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993948"/>
            <a:ext cx="3434400" cy="100800"/>
            <a:chOff x="0" y="3240138"/>
            <a:chExt cx="3434400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3333600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B522941-5C7D-4701-9AD7-BB4C11C6EB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15720" y="3869349"/>
            <a:ext cx="4215201" cy="132833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DE71F7A0-F439-470D-A1B8-556C960D11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03003" y="2490534"/>
            <a:ext cx="6083300" cy="25877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9692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16E3F0B-343E-4C97-A8D6-C47FCC915F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943F6-C418-4339-8C7E-A12127BDE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777"/>
            <a:ext cx="10515600" cy="453429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681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B6FE9A2-5CE4-4652-97CE-3FF947D5485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FD6D4E1-CC57-4556-9CB7-31B375477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59497"/>
            <a:ext cx="5181600" cy="454371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AE7A31C-D605-4363-B037-1938B9304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59497"/>
            <a:ext cx="5181600" cy="454371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49159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4B5E40D-C1A5-4C5A-BBA0-C3E41F028D0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5C650EE-495E-44EB-870B-AC85B18EB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56955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7DCC2A5-8A6A-431F-BD6C-93E32539A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03414"/>
            <a:ext cx="5157787" cy="3397631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FE620E9-8AD3-4771-8897-E65B461E2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56955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B75F265B-9F81-4A64-A8D4-7D0A31CEA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03414"/>
            <a:ext cx="5183188" cy="3397631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8030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16E3F0B-343E-4C97-A8D6-C47FCC915F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A02905C-2C7D-4445-B47F-3EBBA446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7BC8A51-D50F-4F98-9402-8FF90BD2D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AE79E65-3D1E-4444-9BD4-8578BF0C6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800">
                <a:solidFill>
                  <a:schemeClr val="bg2"/>
                </a:solidFill>
              </a:defRPr>
            </a:lvl3pPr>
            <a:lvl4pPr>
              <a:defRPr sz="1600">
                <a:solidFill>
                  <a:schemeClr val="bg2"/>
                </a:solidFill>
              </a:defRPr>
            </a:lvl4pPr>
            <a:lvl5pPr>
              <a:defRPr sz="16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79995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16E3F0B-343E-4C97-A8D6-C47FCC915F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A02905C-2C7D-4445-B47F-3EBBA446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7BC8A51-D50F-4F98-9402-8FF90BD2D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D23A006-AC57-4A0B-BC20-6D226A80CC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051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F05564D-C546-470F-B93C-274AA86CE0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99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E60A5F-CE74-4F00-A5C2-F9742DDFFF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171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4591" y="1090118"/>
            <a:ext cx="4494133" cy="8043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94591" y="2243662"/>
            <a:ext cx="4473108" cy="56908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924675" y="1993043"/>
            <a:ext cx="5267325" cy="100800"/>
            <a:chOff x="0" y="3240138"/>
            <a:chExt cx="3434400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894591" y="2868443"/>
            <a:ext cx="4482996" cy="2432603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0861AA2-8248-462C-B6D8-FFD829F41ED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4411" y="1472184"/>
            <a:ext cx="3246204" cy="538581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763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ayout 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219359"/>
            <a:ext cx="5021940" cy="8043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3122284"/>
            <a:ext cx="3434400" cy="100800"/>
            <a:chOff x="0" y="3240138"/>
            <a:chExt cx="3434400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3333600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4C9D5785-B116-4BE7-AC26-5CD6481FFA6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15720" y="3392200"/>
            <a:ext cx="5009495" cy="2210173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278C2B8F-0B29-449C-AFFD-42BB56FA159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08356" y="-20834"/>
            <a:ext cx="5245444" cy="538581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0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317" y="707529"/>
            <a:ext cx="4494133" cy="569086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00317" y="1625821"/>
            <a:ext cx="4473108" cy="56908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430402" y="1375202"/>
            <a:ext cx="5761598" cy="100800"/>
            <a:chOff x="-322276" y="3240138"/>
            <a:chExt cx="3756676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22276" y="3290538"/>
              <a:ext cx="3706276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920469" y="3291840"/>
            <a:ext cx="2670048" cy="64008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EDA47E0-9B2C-45BF-A34A-E7069690AE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90460" y="3273552"/>
            <a:ext cx="640080" cy="65836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2ACDD32-C1AB-4359-B055-2F91049298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1850" y="3291840"/>
            <a:ext cx="1209357" cy="640080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7A796C4-1255-4B26-B034-EFB1284B77E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920469" y="4427608"/>
            <a:ext cx="2670048" cy="64008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7F406E84-6EA1-4D34-8016-6A41F065FF7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090460" y="4409320"/>
            <a:ext cx="640080" cy="65836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965133B-076D-4FAD-8D2A-C24FE2619C8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831850" y="4427608"/>
            <a:ext cx="1209357" cy="640080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CABE6307-1A20-419D-A352-17FF0286600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549426" y="3291840"/>
            <a:ext cx="2670048" cy="64008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D2C5C227-18EE-4D6A-AA31-30B8F7CD20A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719417" y="3273552"/>
            <a:ext cx="640080" cy="65836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6ABEA821-83E0-4C10-98A8-5F29E246F74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460807" y="3291840"/>
            <a:ext cx="1209357" cy="640080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CA1DC741-B44F-4275-A1D5-B8D26A3390B3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549426" y="4427608"/>
            <a:ext cx="2670048" cy="64008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C550F6C4-BE33-415F-B0BC-B47EDC1BDAC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719417" y="4409320"/>
            <a:ext cx="640080" cy="65836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4C0830D2-D692-4161-8ECB-338703C94351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460807" y="4427608"/>
            <a:ext cx="1209357" cy="640080"/>
          </a:xfrm>
        </p:spPr>
        <p:txBody>
          <a:bodyPr lIns="0" tIns="0" rIns="0" bIns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33114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an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091023"/>
            <a:ext cx="4464049" cy="804338"/>
          </a:xfrm>
        </p:spPr>
        <p:txBody>
          <a:bodyPr lIns="0" tIns="0" rIns="0" bIns="0"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244567"/>
            <a:ext cx="4443165" cy="56908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CF4ED1-C6C8-4C5C-8C14-4FF197588C03}"/>
              </a:ext>
            </a:extLst>
          </p:cNvPr>
          <p:cNvSpPr/>
          <p:nvPr userDrawn="1"/>
        </p:nvSpPr>
        <p:spPr>
          <a:xfrm>
            <a:off x="6192163" y="1435133"/>
            <a:ext cx="5175504" cy="4187952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 t="1504" b="1504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993948"/>
            <a:ext cx="3434400" cy="100800"/>
            <a:chOff x="0" y="3240138"/>
            <a:chExt cx="3434400" cy="1008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3333600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B522941-5C7D-4701-9AD7-BB4C11C6EB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15720" y="3869349"/>
            <a:ext cx="4452987" cy="1328330"/>
          </a:xfrm>
        </p:spPr>
        <p:txBody>
          <a:bodyPr lIns="0" tIns="0" rIns="0" bIns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B8B3AB3-C02D-418C-A9E2-AA65DE78350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62829" y="1673942"/>
            <a:ext cx="4853962" cy="3141406"/>
          </a:xfrm>
          <a:ln w="25400">
            <a:solidFill>
              <a:schemeClr val="tx2"/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8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093DA11F-BC94-447C-B660-9C906BED01B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682496"/>
            <a:ext cx="12191999" cy="349300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3976" y="696584"/>
            <a:ext cx="4464049" cy="569086"/>
          </a:xfrm>
        </p:spPr>
        <p:txBody>
          <a:bodyPr lIns="0" tIns="0" rIns="0" bIns="0"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84860" y="1983086"/>
            <a:ext cx="4443165" cy="569085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78842051-6173-4CC2-8C4A-8AE31FE7BA54}"/>
              </a:ext>
            </a:extLst>
          </p:cNvPr>
          <p:cNvGrpSpPr/>
          <p:nvPr userDrawn="1"/>
        </p:nvGrpSpPr>
        <p:grpSpPr>
          <a:xfrm>
            <a:off x="5124396" y="1373283"/>
            <a:ext cx="1943208" cy="100800"/>
            <a:chOff x="3149478" y="1373283"/>
            <a:chExt cx="1943208" cy="10080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7317392-EF87-4050-8BBE-32F74B0CF15A}"/>
                </a:ext>
              </a:extLst>
            </p:cNvPr>
            <p:cNvGrpSpPr/>
            <p:nvPr userDrawn="1"/>
          </p:nvGrpSpPr>
          <p:grpSpPr>
            <a:xfrm>
              <a:off x="3149478" y="1373283"/>
              <a:ext cx="1943208" cy="100800"/>
              <a:chOff x="0" y="3237441"/>
              <a:chExt cx="1943208" cy="1008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85A4134-866D-4143-AC1E-8A2FFDB49855}"/>
                  </a:ext>
                </a:extLst>
              </p:cNvPr>
              <p:cNvCxnSpPr/>
              <p:nvPr userDrawn="1"/>
            </p:nvCxnSpPr>
            <p:spPr>
              <a:xfrm>
                <a:off x="0" y="3290538"/>
                <a:ext cx="1892808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BBC5D9C-B8FB-455B-9398-36DB21F2765E}"/>
                  </a:ext>
                </a:extLst>
              </p:cNvPr>
              <p:cNvSpPr/>
              <p:nvPr userDrawn="1"/>
            </p:nvSpPr>
            <p:spPr>
              <a:xfrm>
                <a:off x="1842408" y="3237441"/>
                <a:ext cx="100800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D1C3636-C306-4492-8D46-194288459CAF}"/>
                </a:ext>
              </a:extLst>
            </p:cNvPr>
            <p:cNvSpPr/>
            <p:nvPr userDrawn="1"/>
          </p:nvSpPr>
          <p:spPr>
            <a:xfrm>
              <a:off x="3149478" y="1373283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23502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4263" y="707529"/>
            <a:ext cx="6310887" cy="569086"/>
          </a:xfrm>
        </p:spPr>
        <p:txBody>
          <a:bodyPr lIns="0" tIns="0" rIns="0" bIns="0"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4263" y="1625821"/>
            <a:ext cx="6289862" cy="569085"/>
          </a:xfrm>
        </p:spPr>
        <p:txBody>
          <a:bodyPr lIns="0" tIns="0" rIns="0" bIns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7179281" y="1375202"/>
            <a:ext cx="5012719" cy="100800"/>
            <a:chOff x="304632" y="3240138"/>
            <a:chExt cx="3129768" cy="1008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4632" y="3290538"/>
              <a:ext cx="307937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dirty="0"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26927" y="4271296"/>
            <a:ext cx="2944368" cy="1419822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2ACDD32-C1AB-4359-B055-2F91049298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226927" y="3858610"/>
            <a:ext cx="2944368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0092E26-7A96-4712-98A7-FFDA7C3D77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26927" y="2760518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  <a:endParaRPr lang="ru-RU" dirty="0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4871314" y="4271296"/>
            <a:ext cx="2944368" cy="1419822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7A54608E-523B-47AC-B8A6-3E8FE9A1584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71314" y="2760518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  <a:endParaRPr lang="ru-RU" dirty="0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871314" y="3858610"/>
            <a:ext cx="2944368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E0D32F26-CEE2-4420-A43D-B008AE2D1DDC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8515702" y="4271296"/>
            <a:ext cx="2944368" cy="1419822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DBC2890A-FFF7-4606-A262-6D464BA5D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515702" y="2760518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  <a:endParaRPr lang="ru-RU" dirty="0"/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268E1254-8C59-4B9B-A775-45CA3D655514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515702" y="3858610"/>
            <a:ext cx="2944368" cy="328343"/>
          </a:xfrm>
        </p:spPr>
        <p:txBody>
          <a:bodyPr lIns="0" tIns="0" rIns="0" bIns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E47DC43-D8A0-4F17-B897-D8B07A6F1B47}"/>
              </a:ext>
            </a:extLst>
          </p:cNvPr>
          <p:cNvCxnSpPr/>
          <p:nvPr userDrawn="1"/>
        </p:nvCxnSpPr>
        <p:spPr>
          <a:xfrm>
            <a:off x="2205335" y="3256107"/>
            <a:ext cx="266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201F265-08ED-497A-BE5C-62220829348F}"/>
              </a:ext>
            </a:extLst>
          </p:cNvPr>
          <p:cNvCxnSpPr/>
          <p:nvPr userDrawn="1"/>
        </p:nvCxnSpPr>
        <p:spPr>
          <a:xfrm>
            <a:off x="5849839" y="3255785"/>
            <a:ext cx="266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34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67058B-89E0-4460-AB21-21747CB3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1C5EB-04D6-4050-930C-5F6907528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2220F-109C-4A57-81E9-C6279EDA1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16836" y="5878720"/>
            <a:ext cx="1336964" cy="298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5404F-F26F-42E5-BA15-C0373FC1C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9960" y="5878720"/>
            <a:ext cx="2915733" cy="29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25174-FA04-488F-9F0C-3CD1D1483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8643" y="5879656"/>
            <a:ext cx="354492" cy="2973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fld id="{8D581BC7-E183-40DB-AC97-C19EA4EB889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EF1588-F385-48F3-800A-554A9423E77A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0B0943-F568-4674-8FA4-B435B1E466AF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62DE7FD5-7941-43A1-8663-42AE40546A4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791EE5-EF06-4BF8-84C6-EC24114E73F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  <p:sldLayoutId id="2147483674" r:id="rId19"/>
    <p:sldLayoutId id="2147483675" r:id="rId20"/>
    <p:sldLayoutId id="2147483676" r:id="rId21"/>
    <p:sldLayoutId id="2147483677" r:id="rId22"/>
    <p:sldLayoutId id="2147483678" r:id="rId23"/>
    <p:sldLayoutId id="2147483679" r:id="rId24"/>
    <p:sldLayoutId id="2147483680" r:id="rId25"/>
    <p:sldLayoutId id="2147483681" r:id="rId26"/>
    <p:sldLayoutId id="2147483682" r:id="rId27"/>
    <p:sldLayoutId id="2147483683" r:id="rId28"/>
    <p:sldLayoutId id="2147483684" r:id="rId29"/>
    <p:sldLayoutId id="2147483685" r:id="rId30"/>
    <p:sldLayoutId id="2147483686" r:id="rId31"/>
    <p:sldLayoutId id="2147483687" r:id="rId32"/>
    <p:sldLayoutId id="2147483690" r:id="rId33"/>
    <p:sldLayoutId id="2147483691" r:id="rId34"/>
    <p:sldLayoutId id="2147483688" r:id="rId35"/>
    <p:sldLayoutId id="2147483689" r:id="rId3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27" userDrawn="1">
          <p15:clr>
            <a:srgbClr val="F26B43"/>
          </p15:clr>
        </p15:guide>
        <p15:guide id="2" pos="7174" userDrawn="1">
          <p15:clr>
            <a:srgbClr val="F26B43"/>
          </p15:clr>
        </p15:guide>
        <p15:guide id="3" pos="506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pos="3318" userDrawn="1">
          <p15:clr>
            <a:srgbClr val="F26B43"/>
          </p15:clr>
        </p15:guide>
        <p15:guide id="8" pos="4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F6FF42-70E3-4A7F-B5D8-2928FCB71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1949"/>
            <a:ext cx="9144000" cy="2371302"/>
          </a:xfrm>
        </p:spPr>
        <p:txBody>
          <a:bodyPr>
            <a:normAutofit/>
          </a:bodyPr>
          <a:lstStyle/>
          <a:p>
            <a:r>
              <a:rPr lang="el-GR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Ιεράρχηση παθολογικών και μη ευρημάτων από την ανάλυση των ούρων</a:t>
            </a:r>
            <a:endParaRPr lang="ru-RU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40A11AA-C85D-4AF4-92B2-0F4E36F4E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0239" y="5132717"/>
            <a:ext cx="9144000" cy="1570186"/>
          </a:xfrm>
        </p:spPr>
        <p:txBody>
          <a:bodyPr>
            <a:normAutofit fontScale="32500" lnSpcReduction="20000"/>
          </a:bodyPr>
          <a:lstStyle/>
          <a:p>
            <a:pPr algn="r">
              <a:spcAft>
                <a:spcPts val="600"/>
              </a:spcAft>
            </a:pPr>
            <a:r>
              <a:rPr lang="el-GR" sz="7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Μανώλης Κ. Χατζής, </a:t>
            </a:r>
            <a:r>
              <a:rPr lang="en-US" sz="7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DVM, PhD</a:t>
            </a:r>
            <a:endParaRPr lang="el-GR" sz="7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  <a:p>
            <a:pPr algn="r">
              <a:spcAft>
                <a:spcPts val="600"/>
              </a:spcAft>
            </a:pPr>
            <a:r>
              <a:rPr lang="el-GR" sz="7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Κτηνίατρος, Πανεπιστημιακός Υπότροφος</a:t>
            </a:r>
          </a:p>
          <a:p>
            <a:pPr algn="r">
              <a:spcAft>
                <a:spcPts val="600"/>
              </a:spcAft>
            </a:pPr>
            <a:r>
              <a:rPr lang="el-GR" sz="7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Παθολογική Κλινική, Τμήμα Κτηνιατρικής</a:t>
            </a:r>
          </a:p>
          <a:p>
            <a:pPr algn="r">
              <a:spcAft>
                <a:spcPts val="600"/>
              </a:spcAft>
            </a:pPr>
            <a:r>
              <a:rPr lang="el-GR" sz="7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Πανεπιστήμιο Θεσσαλίας</a:t>
            </a:r>
            <a:endParaRPr lang="en-US" sz="71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8A2D41-6D0C-454C-BE04-F11342282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880" y="307267"/>
            <a:ext cx="1527381" cy="15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48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ΦΥΣΙΚΕΣ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Χρώμα 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Φυσιολογικά υποκίτρινο διαυγές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Θολερό   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Πλούσιο σε κύτταρα (επιθηλιακά, λευκά)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Βλέννη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, κρυστάλλους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Σκουρόχρωμο διαυγές    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Πολύ συμπυκνωμένο ούρο 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10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44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ΦΥΣΙΚΕΣ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Μη φυσιολογικός χρωματισμός  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Κόκκινο ή καφέ-κόκκινο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Παρουσία αίματος, αιμοσφαιρίνης, μυοσφαιρίνης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Σκούρο καφέ ή μαύρο (σπάνια)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Μετατροπή αιμοσφαιρίνης σε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μεθαιμοσφαιρίνη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Καφέ-κίτρινο ή πράσινο-κίτρινο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Χολερυθρίνη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στο ούρο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11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871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ΦΥΣΙΚΕΣ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Ειδικός βάρος των ούρων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Έλεγχος λειτουργίας νεφρικών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σωληναρίων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Εκτίμηση πριν την ενδοφλέβια χορήγηση υγρών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Ψευδώς χαμηλό ειδικό βάρος (αραιό ούρο)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Εκτίμηση πριν την χορήγηση φαρμάκων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Επηρεάζουν την ικανότητα συμπύκνωσης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Γλυκοκορτικοειδή και διουρητικά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12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704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ΦΥΣΙΚΕΣ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Ειδικός βάρος των ούρων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Παράγοντες που επηρεάζουν το ειδικό βάρος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Περιεκτικότητα τροφής σε υγρασία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Ποσότητα κατανάλωσης νερού (πολυδιψία)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Επίπεδο ενυδάτωσης του ζώου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13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35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Μέτρηση </a:t>
            </a:r>
            <a:r>
              <a:rPr 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pH 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ούρων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Φυσιολογικά στο σκύλο και στη γάτα </a:t>
            </a:r>
            <a:r>
              <a:rPr lang="el-GR" sz="2500" dirty="0">
                <a:solidFill>
                  <a:srgbClr val="FF0000"/>
                </a:solidFill>
                <a:latin typeface="Calibri" panose="020F0502020204030204" pitchFamily="34" charset="0"/>
              </a:rPr>
              <a:t>5,5-7,5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Η τιμή του επηρεάζεται από την τροφή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Αίτια όξινου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pH</a:t>
            </a:r>
            <a:endParaRPr lang="el-GR" sz="25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Διατροφή αποκλειστικά με κρέας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Χορήγηση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οξινοποιητών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του ούρου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Έντονος καταβολισμός πρωτεϊνών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14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47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Μέτρηση </a:t>
            </a:r>
            <a:r>
              <a:rPr 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pH 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ούρων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Αίτια αλκαλικού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pH</a:t>
            </a:r>
            <a:endParaRPr lang="el-GR" sz="25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Έκθεση ούρου για μεγάλο χρονικό διάστημα σε θερμοκρασία δωματίου πριν την ανάλυσή του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Βακτηριακή επιμόλυνση του δείγματος ούρων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Χορήγηση παραγόντων που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αλκαλοποιούν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το ούρο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15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145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Πρωτεϊνουρία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Έλεγχος για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πρωτεϊνουρία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Χρωματομετρικές ταινίες (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dipstick)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Δοκιμή 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Heller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Λόγος πρωτεϊνών/κρεατινίνη στο ούρο (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UP/C)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Μικροαλβουμινουρία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(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microalbuminuria)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16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899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Προέλευση </a:t>
            </a:r>
            <a:r>
              <a:rPr lang="el-GR" sz="2800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πρωτεϊνουρίας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Παρατεταμένη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πρωτεϊνουρία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με φυσιολογικό ίζημα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Σπειραματονεφρίτιδα και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αμυλοείδωση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νεφρού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Μέτριου βαθμού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πρωτεϊνουρία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με ενεργό ίζημα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Νεφρική νόσος,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σπειραματονεφρίτιδα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Ουρολοίμωξη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Λοίμωξη γεννητικού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17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323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Πρωτεϊνουρία νεφρικής προέλευσης  (συχνότερα)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Αυξημένη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σπειραματική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διήθηση πρωτεϊνών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Κυρίως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αλβουμινών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Αποτυχία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επαναπρόσληψης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πρωτεϊνών από τα νεφρικά σωληνάρια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Χρόνια νεφρική ανεπάρκεια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Συνδυασμός των παραπάνω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18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421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Λόγος πρωτεϊνών/κρεατινίνη στο ούρο (UP/C)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Φυσιολογική τιμή στο σκύλο και στη γάτα = </a:t>
            </a:r>
            <a:r>
              <a:rPr lang="el-GR" sz="2500" dirty="0">
                <a:solidFill>
                  <a:srgbClr val="FF0000"/>
                </a:solidFill>
                <a:latin typeface="Calibri" panose="020F0502020204030204" pitchFamily="34" charset="0"/>
              </a:rPr>
              <a:t>&lt; 0,4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Αντενδείξεις μέτρησης του </a:t>
            </a:r>
            <a:r>
              <a:rPr lang="en-US" sz="2500" dirty="0">
                <a:solidFill>
                  <a:srgbClr val="FFFFFF"/>
                </a:solidFill>
                <a:latin typeface="Calibri" panose="020F0502020204030204" pitchFamily="34" charset="0"/>
              </a:rPr>
              <a:t>UP/C </a:t>
            </a:r>
            <a:endParaRPr lang="el-GR" sz="25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Μακροσκοπική ή μικροσκοπική αιματουρία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Παρουσία λευκών (&gt;3 WBC/HPF) στο ίζημα ούρων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Υποψία ουρολοίμωξης</a:t>
            </a:r>
            <a:endParaRPr lang="el-GR" sz="2500" dirty="0">
              <a:solidFill>
                <a:schemeClr val="bg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19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82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6780" y="690324"/>
            <a:ext cx="321205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ΑΙΜΑΤΟΥΡΙΑ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 lnSpcReduction="10000"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Παρουσία αίματος στην αρχή της ούρησης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Προέρχεται από ουρήθρα ή/και γεννητική οδό</a:t>
            </a:r>
          </a:p>
          <a:p>
            <a:pPr lvl="0"/>
            <a:r>
              <a:rPr lang="el-GR" sz="2800" dirty="0">
                <a:solidFill>
                  <a:srgbClr val="00BBBB">
                    <a:lumMod val="60000"/>
                    <a:lumOff val="40000"/>
                  </a:srgbClr>
                </a:solidFill>
                <a:latin typeface="Calibri" panose="020F0502020204030204" pitchFamily="34" charset="0"/>
              </a:rPr>
              <a:t>Παρουσία αίματος στο τέλος της ούρησης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Προέρχεται συχνότερα από την ουροδόχο κύστη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Μπορεί να προέρχεται από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νεφρούς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και ουρητήρες</a:t>
            </a:r>
          </a:p>
          <a:p>
            <a:pPr lvl="0"/>
            <a:r>
              <a:rPr lang="el-GR" sz="2800" dirty="0">
                <a:solidFill>
                  <a:srgbClr val="00BBBB">
                    <a:lumMod val="60000"/>
                    <a:lumOff val="40000"/>
                  </a:srgbClr>
                </a:solidFill>
                <a:latin typeface="Calibri" panose="020F0502020204030204" pitchFamily="34" charset="0"/>
              </a:rPr>
              <a:t>Παρουσία αίματος μεταξύ των ουρήσεων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Δεν σχετίζεται με την ούρηση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Συχνότερα προέρχεται από την γεννητική οδό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3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Μικροαλβουμιναιμία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Δείκτης πρώιμης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σπειραματικής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βλάβης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Ανιχνεύει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πρωτεϊνουρία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όταν οι άλλες μέθοδοι είναι αρνητικές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Ιδανικά επανάληψη μετά από 2 εβδομάδες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Ελέγχουμε την εξέλιξη της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πρωτεϊνουρίας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20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6070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Γλυκόζη 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Δεν υπάρχει φυσιολογικά στο ούρο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Απορροφάται πλήρως από τα νεφρικά σωληνάρια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Σε περίπτωση υπεργλυκαιμίας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Μπορεί να ανιχνευτεί και στο ούρο (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γλυκοζουρία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21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555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 lnSpcReduction="10000"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Γλυκόζη 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Αίτια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γλυκοζουρίας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Σακχαρώδης διαβήτης (πιο συχνά)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Καταστάσεις που προκαλούν στρες κυρίως στη γάτα (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στρεσική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γλυκοζουρία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)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Χορήγηση ενδοφλέβιων υγρών που περιέχουν γλυκόζη (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dextrose 5%) 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Βλάβες των νεφρικών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σωληναρίων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100" dirty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Πρωτογενής νεφρική </a:t>
            </a:r>
            <a:r>
              <a:rPr lang="el-GR" sz="2100" dirty="0" err="1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γλυκοζουρία</a:t>
            </a:r>
            <a:r>
              <a:rPr lang="el-GR" sz="2100" dirty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100" dirty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Οξεία-χρόνια νεφρική ανεπάρκεια </a:t>
            </a:r>
          </a:p>
          <a:p>
            <a:pPr marL="1371600" lvl="2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100" dirty="0">
                <a:solidFill>
                  <a:schemeClr val="tx1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Συγγενής νεφροπάθεια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22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537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Κετόνες  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Τα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κετονικά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σώματα (β-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υδροξυβουτυρικό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,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ακετοξικό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και ακετόνη) είναι προϊόντα ανεπαρκούς οξέωσης των λιπαρών οξέων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Αίτια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κετονουρίας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Κετοξεωτικός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σακχαρώδης διαβήτης μαζί με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γλυκοζουρία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(πιο συχνά)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Ασιτία ή παρατεταμένη ανορεξία σε νεαρά ζώα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Δίαιτα χαμηλή σε υδατάνθρακες + υψηλή σε λιπαρά οξέα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Παρατεταμένη υπεργλυκαιμία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23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235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Χολερυθρίνη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  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Σκύλοι με ηπατική νόσο μπορεί να έχουν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χολερυθρίνη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στο ούρο πριν την εμφάνιση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υπερχολερυθριναιμίας</a:t>
            </a:r>
            <a:endParaRPr lang="el-GR" sz="25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Ίχνη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χολερυθρίνης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εμφανίζονται φυσιολογικά στο συμπυκνωμένο ούρο κυρίως αρσενικών σκύλων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24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ED46A7-6792-47DA-8F74-5EF845717D66}"/>
              </a:ext>
            </a:extLst>
          </p:cNvPr>
          <p:cNvSpPr txBox="1"/>
          <p:nvPr/>
        </p:nvSpPr>
        <p:spPr>
          <a:xfrm>
            <a:off x="1538963" y="4915143"/>
            <a:ext cx="8928100" cy="12618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l-GR" sz="27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Στα γάτα η παρουσία </a:t>
            </a:r>
            <a:r>
              <a:rPr lang="el-GR" sz="27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χολερυθρίνης</a:t>
            </a:r>
            <a:r>
              <a:rPr lang="el-GR" sz="27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στο ούρο είναι πάντα παθολογική </a:t>
            </a:r>
          </a:p>
        </p:txBody>
      </p:sp>
    </p:spTree>
    <p:extLst>
      <p:ext uri="{BB962C8B-B14F-4D97-AF65-F5344CB8AC3E}">
        <p14:creationId xmlns:p14="http://schemas.microsoft.com/office/powerpoint/2010/main" val="131256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800" y="690324"/>
            <a:ext cx="64810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ΧΗΜΙΚΕΣ ΙΔΙΟΤΗΤΕΣ ΟΥΡΟΥ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Αίτια </a:t>
            </a:r>
            <a:r>
              <a:rPr lang="el-GR" sz="2800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χολερυθρινουρίας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   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Αιμόλυση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(αιμολυτική αναιμία)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Αυτοάνοση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αιμολυτική αναιμία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Δευτερογενώς λόγω ηπατικής δυσλειτουργίας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Πρωτογενής ηπατική νόσος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Εξωηπατική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l-GR" sz="2500" dirty="0" err="1">
                <a:solidFill>
                  <a:srgbClr val="FFFFFF"/>
                </a:solidFill>
                <a:latin typeface="Calibri" panose="020F0502020204030204" pitchFamily="34" charset="0"/>
              </a:rPr>
              <a:t>χολόσταση</a:t>
            </a: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Πυρετός, ασιτία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25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968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6780" y="690324"/>
            <a:ext cx="321205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ΑΙΜΑΤΟΥΡΙΑ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2880940"/>
            <a:ext cx="10820690" cy="36113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Αιματουρία καθ’ όλη τη διάρκεια της ούρησης: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Μπορεί να προέρχεται από οποιοδήποτε σημείο του ουροποιητικού ή/και γεννητικού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Μπορεί να υποδηλώνει συστηματική παθολογική κατάσταση (π.χ. διαταραχές πήξης του αίματος)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3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8B362199-DD9D-4E33-8089-EAAE5E9936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20" y="1289165"/>
            <a:ext cx="2697651" cy="168291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5B9C29C-05D7-4490-B987-8F7E15F17FDD}"/>
              </a:ext>
            </a:extLst>
          </p:cNvPr>
          <p:cNvSpPr txBox="1"/>
          <p:nvPr/>
        </p:nvSpPr>
        <p:spPr>
          <a:xfrm>
            <a:off x="5756470" y="1792665"/>
            <a:ext cx="27703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>
                <a:solidFill>
                  <a:srgbClr val="21FF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Σημεία κλειδιά</a:t>
            </a:r>
          </a:p>
        </p:txBody>
      </p:sp>
    </p:spTree>
    <p:extLst>
      <p:ext uri="{BB962C8B-B14F-4D97-AF65-F5344CB8AC3E}">
        <p14:creationId xmlns:p14="http://schemas.microsoft.com/office/powerpoint/2010/main" val="221251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6780" y="690324"/>
            <a:ext cx="321205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ΑΙΜΑΤΟΥΡΙΑ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Διαγνωστική προσέγγιση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Ανάλυση των ούρων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Καλλιέργεια και αντιβιόγραμμα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Έλεγχος παραγόντων πήξης εάν συνοδεύεται από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Επίσταξη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Μέλαινα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Παρατεταμένη αιμορραγία από τα σημεία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φλεβοκέντησης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4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60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6520" y="690324"/>
            <a:ext cx="529231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ΑΝΑΛΥΣΗ ΤΩΝ ΟΥΡΩΝ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Αποτελείται από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Έλεγχος φυσικών ιδιοτήτων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Χημική ανάλυση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Μικροσκοπική εξέταση ιζήματος ούρων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5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40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0" y="690324"/>
            <a:ext cx="52237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ΣΥΛΛΟΓΗ ΤΩΝ ΟΥΡΩΝ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Ελεύθερη ούρηση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Λήψη δείγματος στη μέση της ούρησης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chemeClr val="bg2"/>
                </a:solidFill>
                <a:latin typeface="Calibri" panose="020F0502020204030204" pitchFamily="34" charset="0"/>
              </a:rPr>
              <a:t>Πλεονεκτήματα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Καμία επιπλοκή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Μπορεί να συλλεχθεί εύκολα από τον ιδιοκτήτη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Μειονεκτήματα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Αυξημένος κίνδυνος επιμόλυνσης (ουρήθρα, γεννητικό, περιβάλλον)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6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44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0" y="690324"/>
            <a:ext cx="52237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ΣΥΛΛΟΓΗ ΤΩΝ ΟΥΡΩΝ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Καθετηριασμός ουρήθρας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Μειονεκτήματα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Μεταφορά μικροοργανισμών από ουρήθρα στην ουροδόχο (μηχανική ανιούσα μόλυνση)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Κίνδυνος πρόκλησης ουρολοίμωξης ειδικά στα θηλυκά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Μπορεί να οδηγήσει σε αυξημένο αριθμό ερυθρών και επιθηλιακών κυττάρων στο ίζημα λόγω ήπιου μηχανικού τραυματισμού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Ρήξη ουρήθρας ή/και κύστης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7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108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0" y="690324"/>
            <a:ext cx="52237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ΣΥΛΛΟΓΗ ΤΩΝ ΟΥΡΩΝ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Κυστοκέντηση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Πλεονεκτήματα 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Αποφυγή επιμόλυνσης ούρου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Πιο εύκολη ακόμα και σε σχετικά γεμάτη κύστη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Μέθοδος εκλογής για καλλιέργεια και αντιβιόγραμμα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Μειονεκτήματα  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Αποφεύγεται σε πρόσφατη </a:t>
            </a: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κυστεοτομή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 err="1">
                <a:solidFill>
                  <a:srgbClr val="FFFF00"/>
                </a:solidFill>
                <a:latin typeface="Calibri" panose="020F0502020204030204" pitchFamily="34" charset="0"/>
              </a:rPr>
              <a:t>Ιατρογενείς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 τραυματισμοί και επιμόλυνση ούρου με αίμα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8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68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A634A5-7FE6-42E8-939A-FEBD82600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0" y="690324"/>
            <a:ext cx="5223734" cy="569086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ΣΥΛΛΟΓΗ ΤΩΝ ΟΥΡΩΝ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F2EF20-4914-4F8B-9D4E-F7DF9977D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68" y="1625821"/>
            <a:ext cx="10820690" cy="4866419"/>
          </a:xfrm>
        </p:spPr>
        <p:txBody>
          <a:bodyPr>
            <a:normAutofit/>
          </a:bodyPr>
          <a:lstStyle/>
          <a:p>
            <a:r>
              <a:rPr lang="el-GR" sz="2800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Κυστοκέντηση</a:t>
            </a:r>
            <a:r>
              <a:rPr lang="el-GR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Επιπλοκές  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Ελάχιστες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Τρώση μεγάλων αγγείων (οπίσθια αορτή)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Κίνδυνος αιμορραγιών σε ζώο με πολύ χαμηλά PLT </a:t>
            </a:r>
            <a:r>
              <a:rPr lang="el-GR" sz="2300" dirty="0">
                <a:solidFill>
                  <a:srgbClr val="FF0000"/>
                </a:solidFill>
                <a:latin typeface="Calibri" panose="020F0502020204030204" pitchFamily="34" charset="0"/>
              </a:rPr>
              <a:t>(&lt; 25,000/μ</a:t>
            </a:r>
            <a:r>
              <a:rPr lang="en-US" sz="2300" dirty="0">
                <a:solidFill>
                  <a:srgbClr val="FF0000"/>
                </a:solidFill>
                <a:latin typeface="Calibri" panose="020F0502020204030204" pitchFamily="34" charset="0"/>
              </a:rPr>
              <a:t>l)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  <a:endParaRPr lang="el-GR" sz="23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500" dirty="0">
                <a:solidFill>
                  <a:srgbClr val="FFFFFF"/>
                </a:solidFill>
                <a:latin typeface="Calibri" panose="020F0502020204030204" pitchFamily="34" charset="0"/>
              </a:rPr>
              <a:t>Αντενδείξεις   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Συγκέντρωση αιμοπεταλίων (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PLTs) &lt; 10,000</a:t>
            </a:r>
            <a:r>
              <a:rPr lang="el-GR" sz="2300" dirty="0">
                <a:solidFill>
                  <a:srgbClr val="FFFF00"/>
                </a:solidFill>
                <a:latin typeface="Calibri" panose="020F0502020204030204" pitchFamily="34" charset="0"/>
              </a:rPr>
              <a:t>μ</a:t>
            </a:r>
            <a:r>
              <a:rPr lang="en-US" sz="2300" dirty="0">
                <a:solidFill>
                  <a:srgbClr val="FFFF00"/>
                </a:solidFill>
                <a:latin typeface="Calibri" panose="020F0502020204030204" pitchFamily="34" charset="0"/>
              </a:rPr>
              <a:t>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F84A1-DCA9-4894-82EA-A83237AC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81BC7-E183-40DB-AC97-C19EA4EB8894}" type="slidenum">
              <a:rPr lang="ru-RU" smtClean="0"/>
              <a:t>9</a:t>
            </a:fld>
            <a:endParaRPr lang="ru-RU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3683053-B963-4A5A-8901-0B257D080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3357" y="6108182"/>
            <a:ext cx="650954" cy="65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24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BBBB"/>
      </a:dk1>
      <a:lt1>
        <a:srgbClr val="000000"/>
      </a:lt1>
      <a:dk2>
        <a:srgbClr val="999999"/>
      </a:dk2>
      <a:lt2>
        <a:srgbClr val="FFFFFF"/>
      </a:lt2>
      <a:accent1>
        <a:srgbClr val="004448"/>
      </a:accent1>
      <a:accent2>
        <a:srgbClr val="482845"/>
      </a:accent2>
      <a:accent3>
        <a:srgbClr val="7A0000"/>
      </a:accent3>
      <a:accent4>
        <a:srgbClr val="969959"/>
      </a:accent4>
      <a:accent5>
        <a:srgbClr val="225B5F"/>
      </a:accent5>
      <a:accent6>
        <a:srgbClr val="3D8C41"/>
      </a:accent6>
      <a:hlink>
        <a:srgbClr val="7F7F7F"/>
      </a:hlink>
      <a:folHlink>
        <a:srgbClr val="7F7F7F"/>
      </a:folHlink>
    </a:clrScheme>
    <a:fontScheme name="Custom 13">
      <a:majorFont>
        <a:latin typeface="Gill Sans MT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neric-Futuristic_PitchDeck_MO - v5.potx" id="{FE2E2762-1D65-4476-8021-C030968F4989}" vid="{C15C105D-FED3-43CD-B6CC-0305C7A12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Futuristic pitch deck</Template>
  <TotalTime>0</TotalTime>
  <Words>1007</Words>
  <Application>Microsoft Office PowerPoint</Application>
  <PresentationFormat>Ευρεία οθόνη</PresentationFormat>
  <Paragraphs>253</Paragraphs>
  <Slides>25</Slides>
  <Notes>24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Gill Sans MT</vt:lpstr>
      <vt:lpstr>Segoe UI Light</vt:lpstr>
      <vt:lpstr>Office Theme</vt:lpstr>
      <vt:lpstr>Ιεράρχηση παθολογικών και μη ευρημάτων από την ανάλυση των ούρων</vt:lpstr>
      <vt:lpstr>ΑΙΜΑΤΟΥΡΙΑ</vt:lpstr>
      <vt:lpstr>ΑΙΜΑΤΟΥΡΙΑ</vt:lpstr>
      <vt:lpstr>ΑΙΜΑΤΟΥΡΙΑ</vt:lpstr>
      <vt:lpstr>ΑΝΑΛΥΣΗ ΤΩΝ ΟΥΡΩΝ</vt:lpstr>
      <vt:lpstr>ΣΥΛΛΟΓΗ ΤΩΝ ΟΥΡΩΝ</vt:lpstr>
      <vt:lpstr>ΣΥΛΛΟΓΗ ΤΩΝ ΟΥΡΩΝ</vt:lpstr>
      <vt:lpstr>ΣΥΛΛΟΓΗ ΤΩΝ ΟΥΡΩΝ</vt:lpstr>
      <vt:lpstr>ΣΥΛΛΟΓΗ ΤΩΝ ΟΥΡΩΝ</vt:lpstr>
      <vt:lpstr>ΦΥΣΙΚΕΣ ΙΔΙΟΤΗΤΕΣ ΟΥΡΟΥ</vt:lpstr>
      <vt:lpstr>ΦΥΣΙΚΕΣ ΙΔΙΟΤΗΤΕΣ ΟΥΡΟΥ</vt:lpstr>
      <vt:lpstr>ΦΥΣΙΚΕΣ ΙΔΙΟΤΗΤΕΣ ΟΥΡΟΥ</vt:lpstr>
      <vt:lpstr>ΦΥΣΙΚΕΣ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  <vt:lpstr>ΧΗΜΙΚΕΣ ΙΔΙΟΤΗΤΕΣ ΟΥΡΟΥ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2019-03-26T18:04:59Z</dcterms:created>
  <dcterms:modified xsi:type="dcterms:W3CDTF">2019-05-23T10:44:46Z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2018-08-01T18:26:16.5139576Z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