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7"/>
  </p:notesMasterIdLst>
  <p:sldIdLst>
    <p:sldId id="256" r:id="rId4"/>
    <p:sldId id="630" r:id="rId5"/>
    <p:sldId id="555" r:id="rId6"/>
    <p:sldId id="556" r:id="rId7"/>
    <p:sldId id="567" r:id="rId8"/>
    <p:sldId id="636" r:id="rId9"/>
    <p:sldId id="633" r:id="rId10"/>
    <p:sldId id="634" r:id="rId11"/>
    <p:sldId id="653" r:id="rId12"/>
    <p:sldId id="668" r:id="rId13"/>
    <p:sldId id="669" r:id="rId14"/>
    <p:sldId id="670" r:id="rId15"/>
    <p:sldId id="665" r:id="rId16"/>
    <p:sldId id="666" r:id="rId17"/>
    <p:sldId id="667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699" r:id="rId28"/>
    <p:sldId id="662" r:id="rId29"/>
    <p:sldId id="663" r:id="rId30"/>
    <p:sldId id="664" r:id="rId31"/>
    <p:sldId id="659" r:id="rId32"/>
    <p:sldId id="660" r:id="rId33"/>
    <p:sldId id="661" r:id="rId34"/>
    <p:sldId id="656" r:id="rId35"/>
    <p:sldId id="657" r:id="rId36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1153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036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444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19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ΚΛΑΣΜΑΤΙΚΟΙ ΑΡΙΘΜΟΙ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F1F144-4840-4CA2-AF31-09B83548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9" y="2132856"/>
            <a:ext cx="1000721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63CAC8-405A-4A3C-BFF9-D9777CF3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06" y="991352"/>
            <a:ext cx="8766460" cy="50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8EAF37-5BF2-4949-A73C-71D1D75F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44" y="1700808"/>
            <a:ext cx="96233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31E3AC-9DA7-4DC8-AA1A-912196723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" y="780203"/>
            <a:ext cx="9954853" cy="53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0AB2AC-1434-4CDB-ACFC-40B05D2B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7" y="1844824"/>
            <a:ext cx="1088349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14CE79-D9AD-46F4-8933-0FBAC1D3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4" y="512064"/>
            <a:ext cx="6653736" cy="60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1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758CED-A66A-4801-AF89-51A744C97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7" y="2276872"/>
            <a:ext cx="1052601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3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AE4276-7C0E-4658-9A7A-223D3B0F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4" y="1484784"/>
            <a:ext cx="103723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3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201CCC-2B7E-4C59-81CF-528E0A6C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751490"/>
            <a:ext cx="7920880" cy="55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9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F866A0-7540-4C55-BB62-C29EA2984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9" y="1700808"/>
            <a:ext cx="105748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5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Ε΄ τάξη</a:t>
            </a:r>
          </a:p>
        </p:txBody>
      </p:sp>
    </p:spTree>
    <p:extLst>
      <p:ext uri="{BB962C8B-B14F-4D97-AF65-F5344CB8AC3E}">
        <p14:creationId xmlns:p14="http://schemas.microsoft.com/office/powerpoint/2010/main" val="56839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8A29D0-AFBB-4482-8DFE-9AEF49437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30" y="660670"/>
            <a:ext cx="7474856" cy="58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BF7D8A-3ED3-4683-9C8D-9B11E2E4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" y="1484784"/>
            <a:ext cx="11394117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C73240-E689-473C-8277-9CA33D85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1" y="2276872"/>
            <a:ext cx="1066870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A8964E-A5A1-42F1-AF86-EBD75604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74" y="1191903"/>
            <a:ext cx="8728476" cy="47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6E5A83-0316-44A1-B577-6B77D0B9E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8" y="896257"/>
            <a:ext cx="9160882" cy="51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D65B97-D116-499E-A40A-D746890B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" y="1700808"/>
            <a:ext cx="101262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56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A36FD9-4A4D-4B12-8619-B50BD249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979373"/>
            <a:ext cx="9361040" cy="50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8CBC81-B98D-4F90-A5B5-48BC99E0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527895"/>
            <a:ext cx="8928992" cy="58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B1269F-0BC0-4D82-A3DF-AFE86C50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8" y="2200932"/>
            <a:ext cx="10514818" cy="21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7B806FD-0DC1-4E80-97DC-B0F3F197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79" y="861315"/>
            <a:ext cx="9370919" cy="53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/>
        </p:nvGraphicFramePr>
        <p:xfrm>
          <a:off x="808819" y="2218053"/>
          <a:ext cx="10514013" cy="278409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δημιουργούν και να διακρίνουν ομώνυμα και ετερώνυμα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ετερώνυμα κλάσματα σε ομώνυμα.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απλοποιούν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και να διατάσσουν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κλάσματα σε μεικτούς αριθμούς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(6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9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6281DB-809C-401D-8053-F14A2372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5" y="476672"/>
            <a:ext cx="8056813" cy="59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47A189-A822-4462-8CEE-02836BB8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06" y="841451"/>
            <a:ext cx="8280920" cy="55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90F031-75F5-432B-A069-D7E6BA10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952691"/>
            <a:ext cx="8568952" cy="53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7F75BA-65A4-44BD-882B-D21847B0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" y="2204864"/>
            <a:ext cx="107818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32043"/>
              </p:ext>
            </p:extLst>
          </p:nvPr>
        </p:nvGraphicFramePr>
        <p:xfrm>
          <a:off x="808819" y="2218053"/>
          <a:ext cx="10514013" cy="265668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προσθέτουν και να αφαιρούν κλάσματα.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πολλαπλασιάζουν και να διαιρούν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επιλύουν απλά προβλήματα κλασμάτων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τη μέθοδο της αναγωγής στην κλασματική μονάδα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πράξεις με 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(15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82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στα κλάσματα μεγαλύτερα της μονάδας και στους μικτούς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 και κατασκευάζουν ισοδύναμα κλάσματα και απλοποιούν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διατάσσουν ένα σύνολο κλασματικών αριθμών και βρίσκουν ενδιάμεσους, μικρότερους και μεγαλύτερους κλασματικούς αριθμούς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πολλαπλασιάζουν κλάσματα με φυσικούς και κλάσματα με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διαιρούν κλάσματα με φυσικούς και κλάσματα με κλάσματα (διαίρεση ως αντίστροφος πολλαπλασιασμός)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λασματικοί αριθμοί (20 ώρες)</a:t>
            </a:r>
          </a:p>
        </p:txBody>
      </p:sp>
    </p:spTree>
    <p:extLst>
      <p:ext uri="{BB962C8B-B14F-4D97-AF65-F5344CB8AC3E}">
        <p14:creationId xmlns:p14="http://schemas.microsoft.com/office/powerpoint/2010/main" val="239629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5D2BF3-B56D-4736-BACB-CF598821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02" y="836712"/>
            <a:ext cx="79769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DE24FF-4060-4B65-AA7B-F171F951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3" y="1268760"/>
            <a:ext cx="922422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E7B2E1-2470-4593-8852-B1334183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717938"/>
            <a:ext cx="7560840" cy="5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BEAD38-E595-4124-B79A-537E579D1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0" y="1268760"/>
            <a:ext cx="98111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9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39197</TotalTime>
  <Words>185</Words>
  <Application>Microsoft Office PowerPoint</Application>
  <PresentationFormat>Προσαρμογή</PresentationFormat>
  <Paragraphs>40</Paragraphs>
  <Slides>33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238</cp:revision>
  <cp:lastPrinted>1601-01-01T00:00:00Z</cp:lastPrinted>
  <dcterms:created xsi:type="dcterms:W3CDTF">1601-01-01T00:00:00Z</dcterms:created>
  <dcterms:modified xsi:type="dcterms:W3CDTF">2021-05-11T19:38:34Z</dcterms:modified>
</cp:coreProperties>
</file>