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7"/>
  </p:notesMasterIdLst>
  <p:sldIdLst>
    <p:sldId id="256" r:id="rId4"/>
    <p:sldId id="630" r:id="rId5"/>
    <p:sldId id="555" r:id="rId6"/>
    <p:sldId id="556" r:id="rId7"/>
    <p:sldId id="567" r:id="rId8"/>
    <p:sldId id="636" r:id="rId9"/>
    <p:sldId id="633" r:id="rId10"/>
    <p:sldId id="634" r:id="rId11"/>
    <p:sldId id="653" r:id="rId12"/>
    <p:sldId id="668" r:id="rId13"/>
    <p:sldId id="669" r:id="rId14"/>
    <p:sldId id="670" r:id="rId15"/>
    <p:sldId id="665" r:id="rId16"/>
    <p:sldId id="666" r:id="rId17"/>
    <p:sldId id="667" r:id="rId18"/>
    <p:sldId id="690" r:id="rId19"/>
    <p:sldId id="691" r:id="rId20"/>
    <p:sldId id="692" r:id="rId21"/>
    <p:sldId id="693" r:id="rId22"/>
    <p:sldId id="694" r:id="rId23"/>
    <p:sldId id="695" r:id="rId24"/>
    <p:sldId id="696" r:id="rId25"/>
    <p:sldId id="697" r:id="rId26"/>
    <p:sldId id="698" r:id="rId27"/>
    <p:sldId id="699" r:id="rId28"/>
    <p:sldId id="662" r:id="rId29"/>
    <p:sldId id="663" r:id="rId30"/>
    <p:sldId id="664" r:id="rId31"/>
    <p:sldId id="659" r:id="rId32"/>
    <p:sldId id="660" r:id="rId33"/>
    <p:sldId id="661" r:id="rId34"/>
    <p:sldId id="656" r:id="rId35"/>
    <p:sldId id="657" r:id="rId36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1153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6036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74449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8197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ΚΛΑΣΜΑΤΙΚΟΙ ΑΡΙΘΜΟΙ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F1F144-4840-4CA2-AF31-09B835487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89" y="2132856"/>
            <a:ext cx="1000721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1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63CAC8-405A-4A3C-BFF9-D9777CF3C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06" y="991352"/>
            <a:ext cx="8766460" cy="50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2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68EAF37-5BF2-4949-A73C-71D1D75FC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44" y="1700808"/>
            <a:ext cx="962330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03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831E3AC-9DA7-4DC8-AA1A-912196723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5" y="780203"/>
            <a:ext cx="9954853" cy="53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26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0AB2AC-1434-4CDB-ACFC-40B05D2B6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47" y="1844824"/>
            <a:ext cx="1088349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A14CE79-D9AD-46F4-8933-0FBAC1D3C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434" y="512064"/>
            <a:ext cx="6653736" cy="607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14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2758CED-A66A-4801-AF89-51A744C97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7" y="2276872"/>
            <a:ext cx="1052601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36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9AE4276-7C0E-4658-9A7A-223D3B0F7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34" y="1484784"/>
            <a:ext cx="1037232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37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201CCC-2B7E-4C59-81CF-528E0A6C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751490"/>
            <a:ext cx="7920880" cy="55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90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6F866A0-7540-4C55-BB62-C29EA2984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89" y="1700808"/>
            <a:ext cx="1057488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5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Ε΄ τάξη</a:t>
            </a:r>
          </a:p>
        </p:txBody>
      </p:sp>
    </p:spTree>
    <p:extLst>
      <p:ext uri="{BB962C8B-B14F-4D97-AF65-F5344CB8AC3E}">
        <p14:creationId xmlns:p14="http://schemas.microsoft.com/office/powerpoint/2010/main" val="568397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8A29D0-AFBB-4482-8DFE-9AEF49437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330" y="660670"/>
            <a:ext cx="7474856" cy="58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46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DBF7D8A-3ED3-4683-9C8D-9B11E2E45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4" y="1484784"/>
            <a:ext cx="11394117" cy="39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20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C73240-E689-473C-8277-9CA33D85F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41" y="2276872"/>
            <a:ext cx="1066870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20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A8964E-A5A1-42F1-AF86-EBD756043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74" y="1191903"/>
            <a:ext cx="8728476" cy="475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61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6E5A83-0316-44A1-B577-6B77D0B9E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08" y="896257"/>
            <a:ext cx="9160882" cy="519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30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D65B97-D116-499E-A40A-D746890B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59" y="1700808"/>
            <a:ext cx="1012627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56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4A36FD9-4A4D-4B12-8619-B50BD249A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979373"/>
            <a:ext cx="9361040" cy="505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18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8CBC81-B98D-4F90-A5B5-48BC99E0F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527895"/>
            <a:ext cx="8928992" cy="589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79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5B1269F-0BC0-4D82-A3DF-AFE86C507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68" y="2200932"/>
            <a:ext cx="10514818" cy="216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95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7B806FD-0DC1-4E80-97DC-B0F3F197D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79" y="861315"/>
            <a:ext cx="9370919" cy="530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58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/>
        </p:nvGraphicFramePr>
        <p:xfrm>
          <a:off x="808819" y="2218053"/>
          <a:ext cx="10514013" cy="278409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δημιουργούν και να διακρίνουν ομώνυμα και ετερώνυμα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ετερώνυμα κλάσματα σε ομώνυμα.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απλοποιούν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και να διατάσσουν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κλάσματα σε μεικτούς αριθμούς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(6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699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6281DB-809C-401D-8053-F14A23724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5" y="476672"/>
            <a:ext cx="8056813" cy="591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F47A189-A822-4462-8CEE-02836BB89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06" y="841451"/>
            <a:ext cx="8280920" cy="551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92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690F031-75F5-432B-A069-D7E6BA103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952691"/>
            <a:ext cx="8568952" cy="53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09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97F75BA-65A4-44BD-882B-D21847B06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4" y="2204864"/>
            <a:ext cx="107818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7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032043"/>
              </p:ext>
            </p:extLst>
          </p:nvPr>
        </p:nvGraphicFramePr>
        <p:xfrm>
          <a:off x="808819" y="2218053"/>
          <a:ext cx="10514013" cy="265668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προσθέτουν και να αφαιρούν κλάσματα.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πολλαπλασιάζουν και να διαιρούν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επιλύουν απλά προβλήματα κλασμάτων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τη μέθοδο της αναγωγής στην κλασματική μονάδα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πράξεις με 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(15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082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3477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στα κλάσματα μεγαλύτερα της μονάδας και στους μικτούς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αναγνωρίζουν και κατασκευάζουν ισοδύναμα κλάσματα και απλοποιούν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διατάσσουν ένα σύνολο κλασματικών αριθμών και βρίσκουν ενδιάμεσους, μικρότερους και μεγαλύτερους κλασματικούς αριθμούς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πολλαπλασιάζουν κλάσματα με φυσικούς και κλάσματα με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διαιρούν κλάσματα με φυσικούς και κλάσματα με κλάσματα (διαίρεση ως αντίστροφος πολλαπλασιασμός)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(20 ώρες)</a:t>
            </a:r>
          </a:p>
        </p:txBody>
      </p:sp>
    </p:spTree>
    <p:extLst>
      <p:ext uri="{BB962C8B-B14F-4D97-AF65-F5344CB8AC3E}">
        <p14:creationId xmlns:p14="http://schemas.microsoft.com/office/powerpoint/2010/main" val="23962942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25D2BF3-B56D-4736-BACB-CF5988215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02" y="836712"/>
            <a:ext cx="797699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8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DE24FF-4060-4B65-AA7B-F171F9518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73" y="1268760"/>
            <a:ext cx="9224225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42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EE7B2E1-2470-4593-8852-B1334183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717938"/>
            <a:ext cx="7560840" cy="558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65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6BEAD38-E595-4124-B79A-537E579D1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0" y="1268760"/>
            <a:ext cx="98111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4590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39197</TotalTime>
  <Words>185</Words>
  <Application>Microsoft Office PowerPoint</Application>
  <PresentationFormat>Προσαρμογή</PresentationFormat>
  <Paragraphs>40</Paragraphs>
  <Slides>33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238</cp:revision>
  <cp:lastPrinted>1601-01-01T00:00:00Z</cp:lastPrinted>
  <dcterms:created xsi:type="dcterms:W3CDTF">1601-01-01T00:00:00Z</dcterms:created>
  <dcterms:modified xsi:type="dcterms:W3CDTF">2021-05-11T19:38:34Z</dcterms:modified>
</cp:coreProperties>
</file>