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12"/>
  </p:notesMasterIdLst>
  <p:sldIdLst>
    <p:sldId id="633" r:id="rId2"/>
    <p:sldId id="442" r:id="rId3"/>
    <p:sldId id="414" r:id="rId4"/>
    <p:sldId id="443" r:id="rId5"/>
    <p:sldId id="444" r:id="rId6"/>
    <p:sldId id="415" r:id="rId7"/>
    <p:sldId id="418" r:id="rId8"/>
    <p:sldId id="419" r:id="rId9"/>
    <p:sldId id="420" r:id="rId10"/>
    <p:sldId id="422" r:id="rId11"/>
    <p:sldId id="425" r:id="rId12"/>
    <p:sldId id="426" r:id="rId13"/>
    <p:sldId id="399" r:id="rId14"/>
    <p:sldId id="588" r:id="rId15"/>
    <p:sldId id="261" r:id="rId16"/>
    <p:sldId id="262" r:id="rId17"/>
    <p:sldId id="263" r:id="rId18"/>
    <p:sldId id="281" r:id="rId19"/>
    <p:sldId id="264" r:id="rId20"/>
    <p:sldId id="265" r:id="rId21"/>
    <p:sldId id="267" r:id="rId22"/>
    <p:sldId id="268" r:id="rId23"/>
    <p:sldId id="274" r:id="rId24"/>
    <p:sldId id="275" r:id="rId25"/>
    <p:sldId id="289" r:id="rId26"/>
    <p:sldId id="276" r:id="rId27"/>
    <p:sldId id="631" r:id="rId28"/>
    <p:sldId id="630" r:id="rId29"/>
    <p:sldId id="282" r:id="rId30"/>
    <p:sldId id="283" r:id="rId31"/>
    <p:sldId id="284" r:id="rId32"/>
    <p:sldId id="285" r:id="rId33"/>
    <p:sldId id="286" r:id="rId34"/>
    <p:sldId id="287" r:id="rId35"/>
    <p:sldId id="288" r:id="rId36"/>
    <p:sldId id="306" r:id="rId37"/>
    <p:sldId id="307" r:id="rId38"/>
    <p:sldId id="308" r:id="rId39"/>
    <p:sldId id="309" r:id="rId40"/>
    <p:sldId id="310" r:id="rId41"/>
    <p:sldId id="311" r:id="rId42"/>
    <p:sldId id="290" r:id="rId43"/>
    <p:sldId id="291" r:id="rId44"/>
    <p:sldId id="293" r:id="rId45"/>
    <p:sldId id="296" r:id="rId46"/>
    <p:sldId id="406" r:id="rId47"/>
    <p:sldId id="407" r:id="rId48"/>
    <p:sldId id="408" r:id="rId49"/>
    <p:sldId id="409" r:id="rId50"/>
    <p:sldId id="410" r:id="rId51"/>
    <p:sldId id="411" r:id="rId52"/>
    <p:sldId id="412" r:id="rId53"/>
    <p:sldId id="413" r:id="rId54"/>
    <p:sldId id="457" r:id="rId55"/>
    <p:sldId id="632" r:id="rId56"/>
    <p:sldId id="458" r:id="rId57"/>
    <p:sldId id="460" r:id="rId58"/>
    <p:sldId id="461" r:id="rId59"/>
    <p:sldId id="462" r:id="rId60"/>
    <p:sldId id="463" r:id="rId61"/>
    <p:sldId id="464" r:id="rId62"/>
    <p:sldId id="465" r:id="rId63"/>
    <p:sldId id="466" r:id="rId64"/>
    <p:sldId id="467" r:id="rId65"/>
    <p:sldId id="468" r:id="rId66"/>
    <p:sldId id="469" r:id="rId67"/>
    <p:sldId id="470" r:id="rId68"/>
    <p:sldId id="471" r:id="rId69"/>
    <p:sldId id="472" r:id="rId70"/>
    <p:sldId id="473" r:id="rId71"/>
    <p:sldId id="476" r:id="rId72"/>
    <p:sldId id="445" r:id="rId73"/>
    <p:sldId id="447" r:id="rId74"/>
    <p:sldId id="448" r:id="rId75"/>
    <p:sldId id="449" r:id="rId76"/>
    <p:sldId id="450" r:id="rId77"/>
    <p:sldId id="451" r:id="rId78"/>
    <p:sldId id="452" r:id="rId79"/>
    <p:sldId id="453" r:id="rId80"/>
    <p:sldId id="454" r:id="rId81"/>
    <p:sldId id="455" r:id="rId82"/>
    <p:sldId id="456" r:id="rId83"/>
    <p:sldId id="315" r:id="rId84"/>
    <p:sldId id="316" r:id="rId85"/>
    <p:sldId id="317" r:id="rId86"/>
    <p:sldId id="319" r:id="rId87"/>
    <p:sldId id="321" r:id="rId88"/>
    <p:sldId id="323" r:id="rId89"/>
    <p:sldId id="324" r:id="rId90"/>
    <p:sldId id="325" r:id="rId91"/>
    <p:sldId id="326" r:id="rId92"/>
    <p:sldId id="327" r:id="rId93"/>
    <p:sldId id="328" r:id="rId94"/>
    <p:sldId id="329" r:id="rId95"/>
    <p:sldId id="330" r:id="rId96"/>
    <p:sldId id="332" r:id="rId97"/>
    <p:sldId id="339" r:id="rId98"/>
    <p:sldId id="340" r:id="rId99"/>
    <p:sldId id="341" r:id="rId100"/>
    <p:sldId id="342" r:id="rId101"/>
    <p:sldId id="343" r:id="rId102"/>
    <p:sldId id="403" r:id="rId103"/>
    <p:sldId id="404" r:id="rId104"/>
    <p:sldId id="400" r:id="rId105"/>
    <p:sldId id="401" r:id="rId106"/>
    <p:sldId id="393" r:id="rId107"/>
    <p:sldId id="382" r:id="rId108"/>
    <p:sldId id="383" r:id="rId109"/>
    <p:sldId id="384" r:id="rId110"/>
    <p:sldId id="385" r:id="rId111"/>
    <p:sldId id="386" r:id="rId112"/>
    <p:sldId id="387" r:id="rId113"/>
    <p:sldId id="388" r:id="rId114"/>
    <p:sldId id="389" r:id="rId115"/>
    <p:sldId id="478" r:id="rId116"/>
    <p:sldId id="479" r:id="rId117"/>
    <p:sldId id="480" r:id="rId118"/>
    <p:sldId id="481" r:id="rId119"/>
    <p:sldId id="482" r:id="rId120"/>
    <p:sldId id="483" r:id="rId121"/>
    <p:sldId id="484" r:id="rId122"/>
    <p:sldId id="485" r:id="rId123"/>
    <p:sldId id="486" r:id="rId124"/>
    <p:sldId id="488" r:id="rId125"/>
    <p:sldId id="489" r:id="rId126"/>
    <p:sldId id="490" r:id="rId127"/>
    <p:sldId id="491" r:id="rId128"/>
    <p:sldId id="492" r:id="rId129"/>
    <p:sldId id="493" r:id="rId130"/>
    <p:sldId id="494" r:id="rId131"/>
    <p:sldId id="495" r:id="rId132"/>
    <p:sldId id="496" r:id="rId133"/>
    <p:sldId id="497" r:id="rId134"/>
    <p:sldId id="499" r:id="rId135"/>
    <p:sldId id="500" r:id="rId136"/>
    <p:sldId id="501" r:id="rId137"/>
    <p:sldId id="502" r:id="rId138"/>
    <p:sldId id="503" r:id="rId139"/>
    <p:sldId id="504" r:id="rId140"/>
    <p:sldId id="505" r:id="rId141"/>
    <p:sldId id="506" r:id="rId142"/>
    <p:sldId id="511" r:id="rId143"/>
    <p:sldId id="512" r:id="rId144"/>
    <p:sldId id="513" r:id="rId145"/>
    <p:sldId id="514" r:id="rId146"/>
    <p:sldId id="515" r:id="rId147"/>
    <p:sldId id="516" r:id="rId148"/>
    <p:sldId id="517" r:id="rId149"/>
    <p:sldId id="518" r:id="rId150"/>
    <p:sldId id="519" r:id="rId151"/>
    <p:sldId id="520" r:id="rId152"/>
    <p:sldId id="521" r:id="rId153"/>
    <p:sldId id="522" r:id="rId154"/>
    <p:sldId id="523" r:id="rId155"/>
    <p:sldId id="524" r:id="rId156"/>
    <p:sldId id="525" r:id="rId157"/>
    <p:sldId id="526" r:id="rId158"/>
    <p:sldId id="527" r:id="rId159"/>
    <p:sldId id="528" r:id="rId160"/>
    <p:sldId id="529" r:id="rId161"/>
    <p:sldId id="530" r:id="rId162"/>
    <p:sldId id="531" r:id="rId163"/>
    <p:sldId id="532" r:id="rId164"/>
    <p:sldId id="533" r:id="rId165"/>
    <p:sldId id="534" r:id="rId166"/>
    <p:sldId id="535" r:id="rId167"/>
    <p:sldId id="536" r:id="rId168"/>
    <p:sldId id="537" r:id="rId169"/>
    <p:sldId id="538" r:id="rId170"/>
    <p:sldId id="539" r:id="rId171"/>
    <p:sldId id="540" r:id="rId172"/>
    <p:sldId id="541" r:id="rId173"/>
    <p:sldId id="542" r:id="rId174"/>
    <p:sldId id="543" r:id="rId175"/>
    <p:sldId id="544" r:id="rId176"/>
    <p:sldId id="545" r:id="rId177"/>
    <p:sldId id="546" r:id="rId178"/>
    <p:sldId id="547" r:id="rId179"/>
    <p:sldId id="548" r:id="rId180"/>
    <p:sldId id="549" r:id="rId181"/>
    <p:sldId id="550" r:id="rId182"/>
    <p:sldId id="551" r:id="rId183"/>
    <p:sldId id="552" r:id="rId184"/>
    <p:sldId id="554" r:id="rId185"/>
    <p:sldId id="555" r:id="rId186"/>
    <p:sldId id="556" r:id="rId187"/>
    <p:sldId id="557" r:id="rId188"/>
    <p:sldId id="558" r:id="rId189"/>
    <p:sldId id="559" r:id="rId190"/>
    <p:sldId id="560" r:id="rId191"/>
    <p:sldId id="561" r:id="rId192"/>
    <p:sldId id="562" r:id="rId193"/>
    <p:sldId id="563" r:id="rId194"/>
    <p:sldId id="564" r:id="rId195"/>
    <p:sldId id="565" r:id="rId196"/>
    <p:sldId id="566" r:id="rId197"/>
    <p:sldId id="567" r:id="rId198"/>
    <p:sldId id="568" r:id="rId199"/>
    <p:sldId id="569" r:id="rId200"/>
    <p:sldId id="570" r:id="rId201"/>
    <p:sldId id="579" r:id="rId202"/>
    <p:sldId id="580" r:id="rId203"/>
    <p:sldId id="581" r:id="rId204"/>
    <p:sldId id="582" r:id="rId205"/>
    <p:sldId id="583" r:id="rId206"/>
    <p:sldId id="584" r:id="rId207"/>
    <p:sldId id="585" r:id="rId208"/>
    <p:sldId id="586" r:id="rId209"/>
    <p:sldId id="587" r:id="rId210"/>
    <p:sldId id="348" r:id="rId211"/>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282"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tableStyles" Target="tableStyles.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notesMaster" Target="notesMasters/notesMaster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diagrams/_rels/data12.xml.rels><?xml version="1.0" encoding="UTF-8" standalone="yes"?>
<Relationships xmlns="http://schemas.openxmlformats.org/package/2006/relationships"><Relationship Id="rId1" Type="http://schemas.openxmlformats.org/officeDocument/2006/relationships/image" Target="../media/image25.jpeg"/></Relationships>
</file>

<file path=ppt/diagrams/_rels/data13.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0BA19B-15D3-4978-9453-A218D88B49D5}" type="doc">
      <dgm:prSet loTypeId="urn:microsoft.com/office/officeart/2005/8/layout/radial4" loCatId="relationship" qsTypeId="urn:microsoft.com/office/officeart/2005/8/quickstyle/3d3" qsCatId="3D" csTypeId="urn:microsoft.com/office/officeart/2005/8/colors/colorful2" csCatId="colorful" phldr="1"/>
      <dgm:spPr/>
      <dgm:t>
        <a:bodyPr/>
        <a:lstStyle/>
        <a:p>
          <a:endParaRPr lang="el-GR"/>
        </a:p>
      </dgm:t>
    </dgm:pt>
    <dgm:pt modelId="{9BD0F061-002A-4CF7-A7DD-3C8F542678B8}">
      <dgm:prSet phldrT="[Κείμενο]"/>
      <dgm:spPr/>
      <dgm:t>
        <a:bodyPr/>
        <a:lstStyle/>
        <a:p>
          <a:r>
            <a:rPr lang="el-GR" b="1" dirty="0">
              <a:solidFill>
                <a:schemeClr val="tx1"/>
              </a:solidFill>
              <a:latin typeface="Calibri" pitchFamily="34" charset="0"/>
              <a:cs typeface="Calibri" pitchFamily="34" charset="0"/>
            </a:rPr>
            <a:t>Διοικητική Επιστήμη</a:t>
          </a:r>
        </a:p>
      </dgm:t>
    </dgm:pt>
    <dgm:pt modelId="{791F9829-5097-41D1-8E29-9629FE0F771E}" type="parTrans" cxnId="{9B4B1F45-B5E4-4A43-8B7C-A79EFFDF811D}">
      <dgm:prSet/>
      <dgm:spPr/>
      <dgm:t>
        <a:bodyPr/>
        <a:lstStyle/>
        <a:p>
          <a:endParaRPr lang="el-GR" b="1">
            <a:solidFill>
              <a:schemeClr val="tx1"/>
            </a:solidFill>
            <a:latin typeface="Calibri" pitchFamily="34" charset="0"/>
            <a:cs typeface="Calibri" pitchFamily="34" charset="0"/>
          </a:endParaRPr>
        </a:p>
      </dgm:t>
    </dgm:pt>
    <dgm:pt modelId="{209F4B72-ECA7-4CBF-8FA5-2BC09E1E7BDB}" type="sibTrans" cxnId="{9B4B1F45-B5E4-4A43-8B7C-A79EFFDF811D}">
      <dgm:prSet/>
      <dgm:spPr/>
      <dgm:t>
        <a:bodyPr/>
        <a:lstStyle/>
        <a:p>
          <a:endParaRPr lang="el-GR" b="1">
            <a:solidFill>
              <a:schemeClr val="tx1"/>
            </a:solidFill>
            <a:latin typeface="Calibri" pitchFamily="34" charset="0"/>
            <a:cs typeface="Calibri" pitchFamily="34" charset="0"/>
          </a:endParaRPr>
        </a:p>
      </dgm:t>
    </dgm:pt>
    <dgm:pt modelId="{CB159AE0-796C-40B3-B6B5-BAAE5073ABE1}">
      <dgm:prSet phldrT="[Κείμενο]"/>
      <dgm:spPr/>
      <dgm:t>
        <a:bodyPr/>
        <a:lstStyle/>
        <a:p>
          <a:r>
            <a:rPr lang="el-GR" b="1" dirty="0">
              <a:solidFill>
                <a:schemeClr val="tx1"/>
              </a:solidFill>
              <a:latin typeface="Calibri" pitchFamily="34" charset="0"/>
              <a:cs typeface="Calibri" pitchFamily="34" charset="0"/>
            </a:rPr>
            <a:t>Αρχαία Ελληνική Φιλοσοφία</a:t>
          </a:r>
        </a:p>
      </dgm:t>
    </dgm:pt>
    <dgm:pt modelId="{5441C5DD-5A96-4CA0-83F3-4C257128BBB7}" type="parTrans" cxnId="{8E516EB9-1841-4545-AC72-B8F56AC1EBF9}">
      <dgm:prSet/>
      <dgm:spPr/>
      <dgm:t>
        <a:bodyPr/>
        <a:lstStyle/>
        <a:p>
          <a:endParaRPr lang="el-GR" b="1">
            <a:solidFill>
              <a:schemeClr val="tx1"/>
            </a:solidFill>
            <a:latin typeface="Calibri" pitchFamily="34" charset="0"/>
            <a:cs typeface="Calibri" pitchFamily="34" charset="0"/>
          </a:endParaRPr>
        </a:p>
      </dgm:t>
    </dgm:pt>
    <dgm:pt modelId="{B2F0147D-2DF7-415F-B8E9-BD61825B8628}" type="sibTrans" cxnId="{8E516EB9-1841-4545-AC72-B8F56AC1EBF9}">
      <dgm:prSet/>
      <dgm:spPr/>
      <dgm:t>
        <a:bodyPr/>
        <a:lstStyle/>
        <a:p>
          <a:endParaRPr lang="el-GR" b="1">
            <a:solidFill>
              <a:schemeClr val="tx1"/>
            </a:solidFill>
            <a:latin typeface="Calibri" pitchFamily="34" charset="0"/>
            <a:cs typeface="Calibri" pitchFamily="34" charset="0"/>
          </a:endParaRPr>
        </a:p>
      </dgm:t>
    </dgm:pt>
    <dgm:pt modelId="{12EAF43D-A836-4B16-9C42-CF7F95357A8F}">
      <dgm:prSet phldrT="[Κείμενο]"/>
      <dgm:spPr/>
      <dgm:t>
        <a:bodyPr/>
        <a:lstStyle/>
        <a:p>
          <a:r>
            <a:rPr lang="el-GR" b="1" dirty="0">
              <a:solidFill>
                <a:schemeClr val="tx1"/>
              </a:solidFill>
              <a:latin typeface="Calibri" pitchFamily="34" charset="0"/>
              <a:cs typeface="Calibri" pitchFamily="34" charset="0"/>
            </a:rPr>
            <a:t>Το σύγχρονο </a:t>
          </a:r>
          <a:r>
            <a:rPr lang="en-US" b="1" dirty="0">
              <a:solidFill>
                <a:schemeClr val="tx1"/>
              </a:solidFill>
              <a:latin typeface="Calibri" pitchFamily="34" charset="0"/>
              <a:cs typeface="Calibri" pitchFamily="34" charset="0"/>
            </a:rPr>
            <a:t>management</a:t>
          </a:r>
          <a:endParaRPr lang="el-GR" b="1" dirty="0">
            <a:solidFill>
              <a:schemeClr val="tx1"/>
            </a:solidFill>
            <a:latin typeface="Calibri" pitchFamily="34" charset="0"/>
            <a:cs typeface="Calibri" pitchFamily="34" charset="0"/>
          </a:endParaRPr>
        </a:p>
      </dgm:t>
    </dgm:pt>
    <dgm:pt modelId="{65945710-9670-4451-A2A9-62B38B604AFF}" type="parTrans" cxnId="{43FDFF2D-A9FA-4517-B2E2-C7BCFAE7D51C}">
      <dgm:prSet/>
      <dgm:spPr/>
      <dgm:t>
        <a:bodyPr/>
        <a:lstStyle/>
        <a:p>
          <a:endParaRPr lang="el-GR" b="1">
            <a:solidFill>
              <a:schemeClr val="tx1"/>
            </a:solidFill>
            <a:latin typeface="Calibri" pitchFamily="34" charset="0"/>
            <a:cs typeface="Calibri" pitchFamily="34" charset="0"/>
          </a:endParaRPr>
        </a:p>
      </dgm:t>
    </dgm:pt>
    <dgm:pt modelId="{C2317F2E-0BBD-4ABD-BFB3-7660A86A327F}" type="sibTrans" cxnId="{43FDFF2D-A9FA-4517-B2E2-C7BCFAE7D51C}">
      <dgm:prSet/>
      <dgm:spPr/>
      <dgm:t>
        <a:bodyPr/>
        <a:lstStyle/>
        <a:p>
          <a:endParaRPr lang="el-GR" b="1">
            <a:solidFill>
              <a:schemeClr val="tx1"/>
            </a:solidFill>
            <a:latin typeface="Calibri" pitchFamily="34" charset="0"/>
            <a:cs typeface="Calibri" pitchFamily="34" charset="0"/>
          </a:endParaRPr>
        </a:p>
      </dgm:t>
    </dgm:pt>
    <dgm:pt modelId="{3D5D889C-8923-40A1-B5A2-8FFCEC44647B}" type="pres">
      <dgm:prSet presAssocID="{590BA19B-15D3-4978-9453-A218D88B49D5}" presName="cycle" presStyleCnt="0">
        <dgm:presLayoutVars>
          <dgm:chMax val="1"/>
          <dgm:dir/>
          <dgm:animLvl val="ctr"/>
          <dgm:resizeHandles val="exact"/>
        </dgm:presLayoutVars>
      </dgm:prSet>
      <dgm:spPr/>
    </dgm:pt>
    <dgm:pt modelId="{59BFC4EE-F321-498E-AF65-7A303DD81405}" type="pres">
      <dgm:prSet presAssocID="{9BD0F061-002A-4CF7-A7DD-3C8F542678B8}" presName="centerShape" presStyleLbl="node0" presStyleIdx="0" presStyleCnt="1"/>
      <dgm:spPr/>
    </dgm:pt>
    <dgm:pt modelId="{413C6609-24C3-43F3-9124-1777E2A8F69F}" type="pres">
      <dgm:prSet presAssocID="{5441C5DD-5A96-4CA0-83F3-4C257128BBB7}" presName="parTrans" presStyleLbl="bgSibTrans2D1" presStyleIdx="0" presStyleCnt="2"/>
      <dgm:spPr/>
    </dgm:pt>
    <dgm:pt modelId="{B505A6EF-74C0-4AE8-B4A6-908F3A3C01BC}" type="pres">
      <dgm:prSet presAssocID="{CB159AE0-796C-40B3-B6B5-BAAE5073ABE1}" presName="node" presStyleLbl="node1" presStyleIdx="0" presStyleCnt="2">
        <dgm:presLayoutVars>
          <dgm:bulletEnabled val="1"/>
        </dgm:presLayoutVars>
      </dgm:prSet>
      <dgm:spPr/>
    </dgm:pt>
    <dgm:pt modelId="{B593F8F9-2C60-4ABC-A82A-8343BDCF5C2A}" type="pres">
      <dgm:prSet presAssocID="{65945710-9670-4451-A2A9-62B38B604AFF}" presName="parTrans" presStyleLbl="bgSibTrans2D1" presStyleIdx="1" presStyleCnt="2"/>
      <dgm:spPr/>
    </dgm:pt>
    <dgm:pt modelId="{109FC7DC-0D8F-4232-A46D-DBDA2D430672}" type="pres">
      <dgm:prSet presAssocID="{12EAF43D-A836-4B16-9C42-CF7F95357A8F}" presName="node" presStyleLbl="node1" presStyleIdx="1" presStyleCnt="2">
        <dgm:presLayoutVars>
          <dgm:bulletEnabled val="1"/>
        </dgm:presLayoutVars>
      </dgm:prSet>
      <dgm:spPr/>
    </dgm:pt>
  </dgm:ptLst>
  <dgm:cxnLst>
    <dgm:cxn modelId="{43FDFF2D-A9FA-4517-B2E2-C7BCFAE7D51C}" srcId="{9BD0F061-002A-4CF7-A7DD-3C8F542678B8}" destId="{12EAF43D-A836-4B16-9C42-CF7F95357A8F}" srcOrd="1" destOrd="0" parTransId="{65945710-9670-4451-A2A9-62B38B604AFF}" sibTransId="{C2317F2E-0BBD-4ABD-BFB3-7660A86A327F}"/>
    <dgm:cxn modelId="{9B4B1F45-B5E4-4A43-8B7C-A79EFFDF811D}" srcId="{590BA19B-15D3-4978-9453-A218D88B49D5}" destId="{9BD0F061-002A-4CF7-A7DD-3C8F542678B8}" srcOrd="0" destOrd="0" parTransId="{791F9829-5097-41D1-8E29-9629FE0F771E}" sibTransId="{209F4B72-ECA7-4CBF-8FA5-2BC09E1E7BDB}"/>
    <dgm:cxn modelId="{0FDF396B-B134-4459-9A69-6642AC51AB2E}" type="presOf" srcId="{CB159AE0-796C-40B3-B6B5-BAAE5073ABE1}" destId="{B505A6EF-74C0-4AE8-B4A6-908F3A3C01BC}" srcOrd="0" destOrd="0" presId="urn:microsoft.com/office/officeart/2005/8/layout/radial4"/>
    <dgm:cxn modelId="{B3A5478D-873A-4D97-B95E-0EE3E5AE8A84}" type="presOf" srcId="{590BA19B-15D3-4978-9453-A218D88B49D5}" destId="{3D5D889C-8923-40A1-B5A2-8FFCEC44647B}" srcOrd="0" destOrd="0" presId="urn:microsoft.com/office/officeart/2005/8/layout/radial4"/>
    <dgm:cxn modelId="{1CAEE39E-67C8-422D-8E11-2E3B286723F7}" type="presOf" srcId="{65945710-9670-4451-A2A9-62B38B604AFF}" destId="{B593F8F9-2C60-4ABC-A82A-8343BDCF5C2A}" srcOrd="0" destOrd="0" presId="urn:microsoft.com/office/officeart/2005/8/layout/radial4"/>
    <dgm:cxn modelId="{8E516EB9-1841-4545-AC72-B8F56AC1EBF9}" srcId="{9BD0F061-002A-4CF7-A7DD-3C8F542678B8}" destId="{CB159AE0-796C-40B3-B6B5-BAAE5073ABE1}" srcOrd="0" destOrd="0" parTransId="{5441C5DD-5A96-4CA0-83F3-4C257128BBB7}" sibTransId="{B2F0147D-2DF7-415F-B8E9-BD61825B8628}"/>
    <dgm:cxn modelId="{0A35D5BD-32D1-4672-B2F3-312A8EE0935A}" type="presOf" srcId="{9BD0F061-002A-4CF7-A7DD-3C8F542678B8}" destId="{59BFC4EE-F321-498E-AF65-7A303DD81405}" srcOrd="0" destOrd="0" presId="urn:microsoft.com/office/officeart/2005/8/layout/radial4"/>
    <dgm:cxn modelId="{AF4CBAC5-FEF8-4C49-91BE-44ECBAC82E8C}" type="presOf" srcId="{5441C5DD-5A96-4CA0-83F3-4C257128BBB7}" destId="{413C6609-24C3-43F3-9124-1777E2A8F69F}" srcOrd="0" destOrd="0" presId="urn:microsoft.com/office/officeart/2005/8/layout/radial4"/>
    <dgm:cxn modelId="{83BBCDCE-7FC1-483B-A6A5-AF9D407B8FF5}" type="presOf" srcId="{12EAF43D-A836-4B16-9C42-CF7F95357A8F}" destId="{109FC7DC-0D8F-4232-A46D-DBDA2D430672}" srcOrd="0" destOrd="0" presId="urn:microsoft.com/office/officeart/2005/8/layout/radial4"/>
    <dgm:cxn modelId="{88434DEB-FB16-4EA7-A4D0-5AFEC10EAAE7}" type="presParOf" srcId="{3D5D889C-8923-40A1-B5A2-8FFCEC44647B}" destId="{59BFC4EE-F321-498E-AF65-7A303DD81405}" srcOrd="0" destOrd="0" presId="urn:microsoft.com/office/officeart/2005/8/layout/radial4"/>
    <dgm:cxn modelId="{9BF369E8-8BD0-4FFD-A1CE-CD7ECC60E8D4}" type="presParOf" srcId="{3D5D889C-8923-40A1-B5A2-8FFCEC44647B}" destId="{413C6609-24C3-43F3-9124-1777E2A8F69F}" srcOrd="1" destOrd="0" presId="urn:microsoft.com/office/officeart/2005/8/layout/radial4"/>
    <dgm:cxn modelId="{A4C56679-EAD7-48B0-93C1-41EE1F6BF6D3}" type="presParOf" srcId="{3D5D889C-8923-40A1-B5A2-8FFCEC44647B}" destId="{B505A6EF-74C0-4AE8-B4A6-908F3A3C01BC}" srcOrd="2" destOrd="0" presId="urn:microsoft.com/office/officeart/2005/8/layout/radial4"/>
    <dgm:cxn modelId="{DC57F702-831D-42B9-BF87-9A2C0E4E1024}" type="presParOf" srcId="{3D5D889C-8923-40A1-B5A2-8FFCEC44647B}" destId="{B593F8F9-2C60-4ABC-A82A-8343BDCF5C2A}" srcOrd="3" destOrd="0" presId="urn:microsoft.com/office/officeart/2005/8/layout/radial4"/>
    <dgm:cxn modelId="{4384DF02-34A7-4ADF-8C9B-2AE4AFD110C6}" type="presParOf" srcId="{3D5D889C-8923-40A1-B5A2-8FFCEC44647B}" destId="{109FC7DC-0D8F-4232-A46D-DBDA2D430672}"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C9DAD9-DD7C-4411-8F83-AA8B1662905B}" type="doc">
      <dgm:prSet loTypeId="urn:microsoft.com/office/officeart/2005/8/layout/orgChart1" loCatId="hierarchy" qsTypeId="urn:microsoft.com/office/officeart/2005/8/quickstyle/simple3" qsCatId="simple" csTypeId="urn:microsoft.com/office/officeart/2005/8/colors/accent1_5" csCatId="accent1" phldr="1"/>
      <dgm:spPr/>
      <dgm:t>
        <a:bodyPr/>
        <a:lstStyle/>
        <a:p>
          <a:endParaRPr lang="en-US"/>
        </a:p>
      </dgm:t>
    </dgm:pt>
    <dgm:pt modelId="{A656C30B-E401-4B5D-88FC-26C6B0233AC3}">
      <dgm:prSet phldrT="[Text]" custT="1"/>
      <dgm:spPr/>
      <dgm:t>
        <a:bodyPr/>
        <a:lstStyle/>
        <a:p>
          <a:r>
            <a:rPr lang="el-GR" sz="2400" b="1" dirty="0">
              <a:latin typeface="Calibri" panose="020F0502020204030204" pitchFamily="34" charset="0"/>
            </a:rPr>
            <a:t>Περιβάλλον οργάνωσης</a:t>
          </a:r>
          <a:endParaRPr lang="en-US" sz="2400" b="1" dirty="0">
            <a:latin typeface="Calibri" panose="020F0502020204030204" pitchFamily="34" charset="0"/>
          </a:endParaRPr>
        </a:p>
      </dgm:t>
    </dgm:pt>
    <dgm:pt modelId="{A27D02F0-5082-408A-B74F-FFD25681BCC0}" type="parTrans" cxnId="{DAB64CC4-7EED-4AB7-A259-7F7C2B5B7C59}">
      <dgm:prSet/>
      <dgm:spPr/>
      <dgm:t>
        <a:bodyPr/>
        <a:lstStyle/>
        <a:p>
          <a:endParaRPr lang="en-US" sz="2000" b="1">
            <a:latin typeface="Calibri" panose="020F0502020204030204" pitchFamily="34" charset="0"/>
          </a:endParaRPr>
        </a:p>
      </dgm:t>
    </dgm:pt>
    <dgm:pt modelId="{89C6C1C5-CADA-46F5-8A3B-14530A3DA9D4}" type="sibTrans" cxnId="{DAB64CC4-7EED-4AB7-A259-7F7C2B5B7C59}">
      <dgm:prSet/>
      <dgm:spPr/>
      <dgm:t>
        <a:bodyPr/>
        <a:lstStyle/>
        <a:p>
          <a:endParaRPr lang="en-US" sz="2000" b="1">
            <a:latin typeface="Calibri" panose="020F0502020204030204" pitchFamily="34" charset="0"/>
          </a:endParaRPr>
        </a:p>
      </dgm:t>
    </dgm:pt>
    <dgm:pt modelId="{096DE3B3-F806-4DFA-8517-AA80AC372617}" type="asst">
      <dgm:prSet phldrT="[Text]" custT="1"/>
      <dgm:spPr/>
      <dgm:t>
        <a:bodyPr/>
        <a:lstStyle/>
        <a:p>
          <a:r>
            <a:rPr lang="el-GR" sz="1800" b="1" dirty="0">
              <a:latin typeface="Calibri" panose="020F0502020204030204" pitchFamily="34" charset="0"/>
            </a:rPr>
            <a:t>Εξωτερικό περιβάλλον </a:t>
          </a:r>
          <a:endParaRPr lang="en-US" sz="1800" b="1" dirty="0">
            <a:latin typeface="Calibri" panose="020F0502020204030204" pitchFamily="34" charset="0"/>
          </a:endParaRPr>
        </a:p>
      </dgm:t>
    </dgm:pt>
    <dgm:pt modelId="{412C67CA-4C58-46C5-A04E-EDE7534F187F}" type="parTrans" cxnId="{4CAEFAB6-B84D-4BC1-93D0-4E445828D662}">
      <dgm:prSet/>
      <dgm:spPr/>
      <dgm:t>
        <a:bodyPr/>
        <a:lstStyle/>
        <a:p>
          <a:endParaRPr lang="en-US" sz="2000" b="1">
            <a:latin typeface="Calibri" panose="020F0502020204030204" pitchFamily="34" charset="0"/>
          </a:endParaRPr>
        </a:p>
      </dgm:t>
    </dgm:pt>
    <dgm:pt modelId="{CC0DA8DC-F409-47DB-A588-DF19DE381B3A}" type="sibTrans" cxnId="{4CAEFAB6-B84D-4BC1-93D0-4E445828D662}">
      <dgm:prSet/>
      <dgm:spPr/>
      <dgm:t>
        <a:bodyPr/>
        <a:lstStyle/>
        <a:p>
          <a:endParaRPr lang="en-US" sz="2000" b="1">
            <a:latin typeface="Calibri" panose="020F0502020204030204" pitchFamily="34" charset="0"/>
          </a:endParaRPr>
        </a:p>
      </dgm:t>
    </dgm:pt>
    <dgm:pt modelId="{B829A9B1-D01F-4C2B-946F-C0A355687D0C}" type="asst">
      <dgm:prSet custT="1"/>
      <dgm:spPr/>
      <dgm:t>
        <a:bodyPr/>
        <a:lstStyle/>
        <a:p>
          <a:r>
            <a:rPr lang="el-GR" sz="1800" b="1" dirty="0">
              <a:latin typeface="Calibri" panose="020F0502020204030204" pitchFamily="34" charset="0"/>
            </a:rPr>
            <a:t>Εσωτερικό περιβάλλον</a:t>
          </a:r>
          <a:endParaRPr lang="en-US" sz="1800" b="1" dirty="0">
            <a:latin typeface="Calibri" panose="020F0502020204030204" pitchFamily="34" charset="0"/>
          </a:endParaRPr>
        </a:p>
      </dgm:t>
    </dgm:pt>
    <dgm:pt modelId="{954983C1-FFA3-488B-A55E-7D2BA8987AF7}" type="parTrans" cxnId="{CD0F954F-30BE-4B77-B10B-192A4E8B62AC}">
      <dgm:prSet/>
      <dgm:spPr/>
      <dgm:t>
        <a:bodyPr/>
        <a:lstStyle/>
        <a:p>
          <a:endParaRPr lang="en-US" sz="2000" b="1">
            <a:latin typeface="Calibri" panose="020F0502020204030204" pitchFamily="34" charset="0"/>
          </a:endParaRPr>
        </a:p>
      </dgm:t>
    </dgm:pt>
    <dgm:pt modelId="{A4FA4A71-7C68-4EA0-8EBE-A212A30ADB95}" type="sibTrans" cxnId="{CD0F954F-30BE-4B77-B10B-192A4E8B62AC}">
      <dgm:prSet/>
      <dgm:spPr/>
      <dgm:t>
        <a:bodyPr/>
        <a:lstStyle/>
        <a:p>
          <a:endParaRPr lang="en-US" sz="2000" b="1">
            <a:latin typeface="Calibri" panose="020F0502020204030204" pitchFamily="34" charset="0"/>
          </a:endParaRPr>
        </a:p>
      </dgm:t>
    </dgm:pt>
    <dgm:pt modelId="{8DCB404F-62BA-4764-BCC3-B54CC4EBCAA6}" type="asst">
      <dgm:prSet custT="1"/>
      <dgm:spPr/>
      <dgm:t>
        <a:bodyPr/>
        <a:lstStyle/>
        <a:p>
          <a:r>
            <a:rPr lang="el-GR" sz="1800" b="1" dirty="0">
              <a:latin typeface="Calibri" panose="020F0502020204030204" pitchFamily="34" charset="0"/>
            </a:rPr>
            <a:t>Γενικό </a:t>
          </a:r>
          <a:endParaRPr lang="en-US" sz="1800" b="1" dirty="0">
            <a:latin typeface="Calibri" panose="020F0502020204030204" pitchFamily="34" charset="0"/>
          </a:endParaRPr>
        </a:p>
      </dgm:t>
    </dgm:pt>
    <dgm:pt modelId="{46023BFC-974D-4192-9A97-D40B2A50090E}" type="parTrans" cxnId="{A08B327A-E4F7-4BE4-A6A9-1DF0116A0384}">
      <dgm:prSet/>
      <dgm:spPr/>
      <dgm:t>
        <a:bodyPr/>
        <a:lstStyle/>
        <a:p>
          <a:endParaRPr lang="en-US" sz="2000" b="1">
            <a:latin typeface="Calibri" panose="020F0502020204030204" pitchFamily="34" charset="0"/>
          </a:endParaRPr>
        </a:p>
      </dgm:t>
    </dgm:pt>
    <dgm:pt modelId="{03E01897-EBE7-4305-8C9D-9168C613B69E}" type="sibTrans" cxnId="{A08B327A-E4F7-4BE4-A6A9-1DF0116A0384}">
      <dgm:prSet/>
      <dgm:spPr/>
      <dgm:t>
        <a:bodyPr/>
        <a:lstStyle/>
        <a:p>
          <a:endParaRPr lang="en-US" sz="2000" b="1">
            <a:latin typeface="Calibri" panose="020F0502020204030204" pitchFamily="34" charset="0"/>
          </a:endParaRPr>
        </a:p>
      </dgm:t>
    </dgm:pt>
    <dgm:pt modelId="{7A09D2ED-2DAA-463D-9A70-8AE12D9B5A62}" type="asst">
      <dgm:prSet custT="1"/>
      <dgm:spPr/>
      <dgm:t>
        <a:bodyPr/>
        <a:lstStyle/>
        <a:p>
          <a:r>
            <a:rPr lang="el-GR" sz="1800" b="1" dirty="0">
              <a:latin typeface="Calibri" panose="020F0502020204030204" pitchFamily="34" charset="0"/>
            </a:rPr>
            <a:t>Ειδικό </a:t>
          </a:r>
          <a:endParaRPr lang="en-US" sz="1800" b="1" dirty="0">
            <a:latin typeface="Calibri" panose="020F0502020204030204" pitchFamily="34" charset="0"/>
          </a:endParaRPr>
        </a:p>
      </dgm:t>
    </dgm:pt>
    <dgm:pt modelId="{AFFF17DA-4A9A-4125-AE3E-B28D3A968826}" type="parTrans" cxnId="{13BC591B-FE3D-4B85-AF34-D5F750CC8826}">
      <dgm:prSet/>
      <dgm:spPr/>
      <dgm:t>
        <a:bodyPr/>
        <a:lstStyle/>
        <a:p>
          <a:endParaRPr lang="en-US" sz="2000" b="1">
            <a:latin typeface="Calibri" panose="020F0502020204030204" pitchFamily="34" charset="0"/>
          </a:endParaRPr>
        </a:p>
      </dgm:t>
    </dgm:pt>
    <dgm:pt modelId="{965E5B73-7703-4D60-ACF1-8CBA99FFCF6F}" type="sibTrans" cxnId="{13BC591B-FE3D-4B85-AF34-D5F750CC8826}">
      <dgm:prSet/>
      <dgm:spPr/>
      <dgm:t>
        <a:bodyPr/>
        <a:lstStyle/>
        <a:p>
          <a:endParaRPr lang="en-US" sz="2000" b="1">
            <a:latin typeface="Calibri" panose="020F0502020204030204" pitchFamily="34" charset="0"/>
          </a:endParaRPr>
        </a:p>
      </dgm:t>
    </dgm:pt>
    <dgm:pt modelId="{73E57473-FBDC-4718-9A8B-535AE25A72FB}">
      <dgm:prSet custT="1"/>
      <dgm:spPr/>
      <dgm:t>
        <a:bodyPr/>
        <a:lstStyle/>
        <a:p>
          <a:r>
            <a:rPr lang="el-GR" sz="1800" b="1" dirty="0">
              <a:latin typeface="Calibri" panose="020F0502020204030204" pitchFamily="34" charset="0"/>
            </a:rPr>
            <a:t>Ανθρώπινοι, οικονομικοί, τεχνολογικοί, φυσικοί πόροι</a:t>
          </a:r>
          <a:endParaRPr lang="en-US" sz="1800" b="1" dirty="0">
            <a:latin typeface="Calibri" panose="020F0502020204030204" pitchFamily="34" charset="0"/>
          </a:endParaRPr>
        </a:p>
      </dgm:t>
    </dgm:pt>
    <dgm:pt modelId="{F8996FC7-B759-402A-9AC2-E248377ADC5A}" type="parTrans" cxnId="{2FB8CCAE-6194-422E-83A9-8B6DDFB214A3}">
      <dgm:prSet/>
      <dgm:spPr/>
      <dgm:t>
        <a:bodyPr/>
        <a:lstStyle/>
        <a:p>
          <a:endParaRPr lang="en-US" sz="2000" b="1">
            <a:latin typeface="Calibri" panose="020F0502020204030204" pitchFamily="34" charset="0"/>
          </a:endParaRPr>
        </a:p>
      </dgm:t>
    </dgm:pt>
    <dgm:pt modelId="{041A5692-7461-4266-9ADA-32606F61A573}" type="sibTrans" cxnId="{2FB8CCAE-6194-422E-83A9-8B6DDFB214A3}">
      <dgm:prSet/>
      <dgm:spPr/>
      <dgm:t>
        <a:bodyPr/>
        <a:lstStyle/>
        <a:p>
          <a:endParaRPr lang="en-US" sz="2000" b="1">
            <a:latin typeface="Calibri" panose="020F0502020204030204" pitchFamily="34" charset="0"/>
          </a:endParaRPr>
        </a:p>
      </dgm:t>
    </dgm:pt>
    <dgm:pt modelId="{0C951F4C-A852-4978-B307-010A18FCCA08}">
      <dgm:prSet custT="1"/>
      <dgm:spPr/>
      <dgm:t>
        <a:bodyPr/>
        <a:lstStyle/>
        <a:p>
          <a:r>
            <a:rPr lang="el-GR" sz="1800" b="1" dirty="0">
              <a:latin typeface="Calibri" panose="020F0502020204030204" pitchFamily="34" charset="0"/>
            </a:rPr>
            <a:t>Οικονομικό</a:t>
          </a:r>
          <a:endParaRPr lang="en-US" sz="1800" b="1" dirty="0">
            <a:latin typeface="Calibri" panose="020F0502020204030204" pitchFamily="34" charset="0"/>
          </a:endParaRPr>
        </a:p>
      </dgm:t>
    </dgm:pt>
    <dgm:pt modelId="{C0ACE2D8-976D-4319-B894-DDE83127523D}" type="parTrans" cxnId="{6AE98CDD-86D9-465F-ABAB-5443EC824551}">
      <dgm:prSet/>
      <dgm:spPr/>
      <dgm:t>
        <a:bodyPr/>
        <a:lstStyle/>
        <a:p>
          <a:endParaRPr lang="en-US" sz="2000" b="1">
            <a:latin typeface="Calibri" panose="020F0502020204030204" pitchFamily="34" charset="0"/>
          </a:endParaRPr>
        </a:p>
      </dgm:t>
    </dgm:pt>
    <dgm:pt modelId="{CBD1918C-CB24-4B89-B81A-306453945C22}" type="sibTrans" cxnId="{6AE98CDD-86D9-465F-ABAB-5443EC824551}">
      <dgm:prSet/>
      <dgm:spPr/>
      <dgm:t>
        <a:bodyPr/>
        <a:lstStyle/>
        <a:p>
          <a:endParaRPr lang="en-US" sz="2000" b="1">
            <a:latin typeface="Calibri" panose="020F0502020204030204" pitchFamily="34" charset="0"/>
          </a:endParaRPr>
        </a:p>
      </dgm:t>
    </dgm:pt>
    <dgm:pt modelId="{2431D1B2-FB4B-4FD1-BF35-85B57FEB3ED1}">
      <dgm:prSet custT="1"/>
      <dgm:spPr/>
      <dgm:t>
        <a:bodyPr/>
        <a:lstStyle/>
        <a:p>
          <a:r>
            <a:rPr lang="el-GR" sz="1800" b="1" dirty="0">
              <a:latin typeface="Calibri" panose="020F0502020204030204" pitchFamily="34" charset="0"/>
            </a:rPr>
            <a:t>Νομικό και πολιτικό</a:t>
          </a:r>
          <a:endParaRPr lang="en-US" sz="1800" b="1" dirty="0">
            <a:latin typeface="Calibri" panose="020F0502020204030204" pitchFamily="34" charset="0"/>
          </a:endParaRPr>
        </a:p>
      </dgm:t>
    </dgm:pt>
    <dgm:pt modelId="{CDB96F13-9E56-489A-955A-7124B2725BBE}" type="parTrans" cxnId="{4EB7479E-EABB-4459-8BF3-0476088A0AF5}">
      <dgm:prSet/>
      <dgm:spPr/>
      <dgm:t>
        <a:bodyPr/>
        <a:lstStyle/>
        <a:p>
          <a:endParaRPr lang="en-US" sz="2000" b="1">
            <a:latin typeface="Calibri" panose="020F0502020204030204" pitchFamily="34" charset="0"/>
          </a:endParaRPr>
        </a:p>
      </dgm:t>
    </dgm:pt>
    <dgm:pt modelId="{A9CAA22B-0BA6-4E9B-8428-F3CDF4644EDC}" type="sibTrans" cxnId="{4EB7479E-EABB-4459-8BF3-0476088A0AF5}">
      <dgm:prSet/>
      <dgm:spPr/>
      <dgm:t>
        <a:bodyPr/>
        <a:lstStyle/>
        <a:p>
          <a:endParaRPr lang="en-US" sz="2000" b="1">
            <a:latin typeface="Calibri" panose="020F0502020204030204" pitchFamily="34" charset="0"/>
          </a:endParaRPr>
        </a:p>
      </dgm:t>
    </dgm:pt>
    <dgm:pt modelId="{84729E88-565F-4F96-89CD-2728C26D6D4D}">
      <dgm:prSet custT="1"/>
      <dgm:spPr/>
      <dgm:t>
        <a:bodyPr/>
        <a:lstStyle/>
        <a:p>
          <a:r>
            <a:rPr lang="el-GR" sz="1800" b="1" dirty="0">
              <a:latin typeface="Calibri" panose="020F0502020204030204" pitchFamily="34" charset="0"/>
            </a:rPr>
            <a:t>Τεχνολογικό </a:t>
          </a:r>
          <a:endParaRPr lang="en-US" sz="1800" b="1" dirty="0">
            <a:latin typeface="Calibri" panose="020F0502020204030204" pitchFamily="34" charset="0"/>
          </a:endParaRPr>
        </a:p>
      </dgm:t>
    </dgm:pt>
    <dgm:pt modelId="{9AE8453F-FD7C-4C26-9766-CB7E7E411052}" type="parTrans" cxnId="{D0D32112-5C99-44F1-94BF-31EA37131E72}">
      <dgm:prSet/>
      <dgm:spPr/>
      <dgm:t>
        <a:bodyPr/>
        <a:lstStyle/>
        <a:p>
          <a:endParaRPr lang="en-US" sz="2000" b="1">
            <a:latin typeface="Calibri" panose="020F0502020204030204" pitchFamily="34" charset="0"/>
          </a:endParaRPr>
        </a:p>
      </dgm:t>
    </dgm:pt>
    <dgm:pt modelId="{F30C1B87-22A6-4ED9-A70C-4CCD49DBE999}" type="sibTrans" cxnId="{D0D32112-5C99-44F1-94BF-31EA37131E72}">
      <dgm:prSet/>
      <dgm:spPr/>
      <dgm:t>
        <a:bodyPr/>
        <a:lstStyle/>
        <a:p>
          <a:endParaRPr lang="en-US" sz="2000" b="1">
            <a:latin typeface="Calibri" panose="020F0502020204030204" pitchFamily="34" charset="0"/>
          </a:endParaRPr>
        </a:p>
      </dgm:t>
    </dgm:pt>
    <dgm:pt modelId="{BE6E3DA5-7988-4A3B-AAA1-8A2EC5526F30}">
      <dgm:prSet custT="1"/>
      <dgm:spPr/>
      <dgm:t>
        <a:bodyPr/>
        <a:lstStyle/>
        <a:p>
          <a:r>
            <a:rPr lang="el-GR" sz="1800" b="1" dirty="0">
              <a:latin typeface="Calibri" panose="020F0502020204030204" pitchFamily="34" charset="0"/>
            </a:rPr>
            <a:t>Κοινωνικό και πολιτισμικό</a:t>
          </a:r>
          <a:endParaRPr lang="en-US" sz="1800" b="1" dirty="0">
            <a:latin typeface="Calibri" panose="020F0502020204030204" pitchFamily="34" charset="0"/>
          </a:endParaRPr>
        </a:p>
      </dgm:t>
    </dgm:pt>
    <dgm:pt modelId="{53A699AB-F232-4F7D-8954-76D88B18D97A}" type="parTrans" cxnId="{B38EE4EC-F663-4C60-8677-6E2626E444A6}">
      <dgm:prSet/>
      <dgm:spPr/>
      <dgm:t>
        <a:bodyPr/>
        <a:lstStyle/>
        <a:p>
          <a:endParaRPr lang="en-US" sz="2000" b="1">
            <a:latin typeface="Calibri" panose="020F0502020204030204" pitchFamily="34" charset="0"/>
          </a:endParaRPr>
        </a:p>
      </dgm:t>
    </dgm:pt>
    <dgm:pt modelId="{0BC0C81C-5F25-4B40-8964-D92A824D3F03}" type="sibTrans" cxnId="{B38EE4EC-F663-4C60-8677-6E2626E444A6}">
      <dgm:prSet/>
      <dgm:spPr/>
      <dgm:t>
        <a:bodyPr/>
        <a:lstStyle/>
        <a:p>
          <a:endParaRPr lang="en-US" sz="2000" b="1">
            <a:latin typeface="Calibri" panose="020F0502020204030204" pitchFamily="34" charset="0"/>
          </a:endParaRPr>
        </a:p>
      </dgm:t>
    </dgm:pt>
    <dgm:pt modelId="{139FE724-51FB-4D14-B6F2-4AC8293C256D}">
      <dgm:prSet custT="1"/>
      <dgm:spPr/>
      <dgm:t>
        <a:bodyPr/>
        <a:lstStyle/>
        <a:p>
          <a:r>
            <a:rPr lang="el-GR" sz="1800" b="1" dirty="0">
              <a:latin typeface="Calibri" panose="020F0502020204030204" pitchFamily="34" charset="0"/>
            </a:rPr>
            <a:t>Φυσικό </a:t>
          </a:r>
          <a:endParaRPr lang="en-US" sz="1800" b="1" dirty="0">
            <a:latin typeface="Calibri" panose="020F0502020204030204" pitchFamily="34" charset="0"/>
          </a:endParaRPr>
        </a:p>
      </dgm:t>
    </dgm:pt>
    <dgm:pt modelId="{439760E2-85C2-4D04-B261-54430446949C}" type="parTrans" cxnId="{0E8319C2-8241-45DE-929D-6E3AF0D36DA4}">
      <dgm:prSet/>
      <dgm:spPr/>
      <dgm:t>
        <a:bodyPr/>
        <a:lstStyle/>
        <a:p>
          <a:endParaRPr lang="en-US" sz="2000" b="1">
            <a:latin typeface="Calibri" panose="020F0502020204030204" pitchFamily="34" charset="0"/>
          </a:endParaRPr>
        </a:p>
      </dgm:t>
    </dgm:pt>
    <dgm:pt modelId="{0CE7BCE5-16A9-47EB-8CF9-B979D13FC2D2}" type="sibTrans" cxnId="{0E8319C2-8241-45DE-929D-6E3AF0D36DA4}">
      <dgm:prSet/>
      <dgm:spPr/>
      <dgm:t>
        <a:bodyPr/>
        <a:lstStyle/>
        <a:p>
          <a:endParaRPr lang="en-US" sz="2000" b="1">
            <a:latin typeface="Calibri" panose="020F0502020204030204" pitchFamily="34" charset="0"/>
          </a:endParaRPr>
        </a:p>
      </dgm:t>
    </dgm:pt>
    <dgm:pt modelId="{E63C6BB5-3E7D-4EE5-9D66-1F81370BE4C7}">
      <dgm:prSet custT="1"/>
      <dgm:spPr/>
      <dgm:t>
        <a:bodyPr/>
        <a:lstStyle/>
        <a:p>
          <a:r>
            <a:rPr lang="en-GB" sz="1800" b="1" dirty="0">
              <a:effectLst/>
              <a:latin typeface="Calibri" panose="020F0502020204030204" pitchFamily="34" charset="0"/>
            </a:rPr>
            <a:t>Stakeholders</a:t>
          </a:r>
          <a:endParaRPr lang="en-US" sz="1800" b="1" dirty="0">
            <a:effectLst/>
            <a:latin typeface="Calibri" panose="020F0502020204030204" pitchFamily="34" charset="0"/>
          </a:endParaRPr>
        </a:p>
      </dgm:t>
    </dgm:pt>
    <dgm:pt modelId="{994988FB-6A27-4565-8248-2686DEFC9170}" type="parTrans" cxnId="{D9890B0F-B436-451F-B684-D730D8292337}">
      <dgm:prSet/>
      <dgm:spPr/>
      <dgm:t>
        <a:bodyPr/>
        <a:lstStyle/>
        <a:p>
          <a:endParaRPr lang="en-US" sz="2000" b="1">
            <a:latin typeface="Calibri" panose="020F0502020204030204" pitchFamily="34" charset="0"/>
          </a:endParaRPr>
        </a:p>
      </dgm:t>
    </dgm:pt>
    <dgm:pt modelId="{F0E39648-E0D5-403E-90BF-C408840ED2A9}" type="sibTrans" cxnId="{D9890B0F-B436-451F-B684-D730D8292337}">
      <dgm:prSet/>
      <dgm:spPr/>
      <dgm:t>
        <a:bodyPr/>
        <a:lstStyle/>
        <a:p>
          <a:endParaRPr lang="en-US" sz="2000" b="1">
            <a:latin typeface="Calibri" panose="020F0502020204030204" pitchFamily="34" charset="0"/>
          </a:endParaRPr>
        </a:p>
      </dgm:t>
    </dgm:pt>
    <dgm:pt modelId="{6838443A-2FF5-4929-9D69-551C8F6D58BC}" type="pres">
      <dgm:prSet presAssocID="{58C9DAD9-DD7C-4411-8F83-AA8B1662905B}" presName="hierChild1" presStyleCnt="0">
        <dgm:presLayoutVars>
          <dgm:orgChart val="1"/>
          <dgm:chPref val="1"/>
          <dgm:dir/>
          <dgm:animOne val="branch"/>
          <dgm:animLvl val="lvl"/>
          <dgm:resizeHandles/>
        </dgm:presLayoutVars>
      </dgm:prSet>
      <dgm:spPr/>
    </dgm:pt>
    <dgm:pt modelId="{75743775-7B31-479C-A0C4-FF1A4E6EB4E9}" type="pres">
      <dgm:prSet presAssocID="{A656C30B-E401-4B5D-88FC-26C6B0233AC3}" presName="hierRoot1" presStyleCnt="0">
        <dgm:presLayoutVars>
          <dgm:hierBranch val="init"/>
        </dgm:presLayoutVars>
      </dgm:prSet>
      <dgm:spPr/>
    </dgm:pt>
    <dgm:pt modelId="{6268C19D-C668-44D1-8F41-E94619FC3EC2}" type="pres">
      <dgm:prSet presAssocID="{A656C30B-E401-4B5D-88FC-26C6B0233AC3}" presName="rootComposite1" presStyleCnt="0"/>
      <dgm:spPr/>
    </dgm:pt>
    <dgm:pt modelId="{8207C83D-6106-43C7-B4C9-749027357D3B}" type="pres">
      <dgm:prSet presAssocID="{A656C30B-E401-4B5D-88FC-26C6B0233AC3}" presName="rootText1" presStyleLbl="node0" presStyleIdx="0" presStyleCnt="1" custScaleX="315702" custScaleY="188793" custLinFactNeighborX="-3789" custLinFactNeighborY="-62442">
        <dgm:presLayoutVars>
          <dgm:chPref val="3"/>
        </dgm:presLayoutVars>
      </dgm:prSet>
      <dgm:spPr/>
    </dgm:pt>
    <dgm:pt modelId="{428488A8-4878-4EE5-A2DF-14C50B766AA3}" type="pres">
      <dgm:prSet presAssocID="{A656C30B-E401-4B5D-88FC-26C6B0233AC3}" presName="rootConnector1" presStyleLbl="node1" presStyleIdx="0" presStyleCnt="0"/>
      <dgm:spPr/>
    </dgm:pt>
    <dgm:pt modelId="{90061DC5-0286-4CDC-929D-76C7A7ACD595}" type="pres">
      <dgm:prSet presAssocID="{A656C30B-E401-4B5D-88FC-26C6B0233AC3}" presName="hierChild2" presStyleCnt="0"/>
      <dgm:spPr/>
    </dgm:pt>
    <dgm:pt modelId="{F3EDC7EC-2CA2-4664-882E-AD5E0AC853E1}" type="pres">
      <dgm:prSet presAssocID="{A656C30B-E401-4B5D-88FC-26C6B0233AC3}" presName="hierChild3" presStyleCnt="0"/>
      <dgm:spPr/>
    </dgm:pt>
    <dgm:pt modelId="{321560F1-7BD0-4C32-86E4-947C82561C03}" type="pres">
      <dgm:prSet presAssocID="{412C67CA-4C58-46C5-A04E-EDE7534F187F}" presName="Name111" presStyleLbl="parChTrans1D2" presStyleIdx="0" presStyleCnt="2"/>
      <dgm:spPr/>
    </dgm:pt>
    <dgm:pt modelId="{0A899216-8419-462C-85C2-9B25D2435943}" type="pres">
      <dgm:prSet presAssocID="{096DE3B3-F806-4DFA-8517-AA80AC372617}" presName="hierRoot3" presStyleCnt="0">
        <dgm:presLayoutVars>
          <dgm:hierBranch val="init"/>
        </dgm:presLayoutVars>
      </dgm:prSet>
      <dgm:spPr/>
    </dgm:pt>
    <dgm:pt modelId="{33A3A2F8-A3AA-4220-8C8E-4452C414F9E3}" type="pres">
      <dgm:prSet presAssocID="{096DE3B3-F806-4DFA-8517-AA80AC372617}" presName="rootComposite3" presStyleCnt="0"/>
      <dgm:spPr/>
    </dgm:pt>
    <dgm:pt modelId="{45F10287-F2B6-443B-8BE0-6900C3194F10}" type="pres">
      <dgm:prSet presAssocID="{096DE3B3-F806-4DFA-8517-AA80AC372617}" presName="rootText3" presStyleLbl="asst1" presStyleIdx="0" presStyleCnt="4" custScaleX="226227" custScaleY="158679" custLinFactNeighborX="-5295" custLinFactNeighborY="-3678">
        <dgm:presLayoutVars>
          <dgm:chPref val="3"/>
        </dgm:presLayoutVars>
      </dgm:prSet>
      <dgm:spPr/>
    </dgm:pt>
    <dgm:pt modelId="{0B4CB98F-90F6-468B-936B-14D9FB5437D9}" type="pres">
      <dgm:prSet presAssocID="{096DE3B3-F806-4DFA-8517-AA80AC372617}" presName="rootConnector3" presStyleLbl="asst1" presStyleIdx="0" presStyleCnt="4"/>
      <dgm:spPr/>
    </dgm:pt>
    <dgm:pt modelId="{3672B7D4-1211-48AC-9A9E-94423CA8E855}" type="pres">
      <dgm:prSet presAssocID="{096DE3B3-F806-4DFA-8517-AA80AC372617}" presName="hierChild6" presStyleCnt="0"/>
      <dgm:spPr/>
    </dgm:pt>
    <dgm:pt modelId="{704D5B0E-4CED-494B-B171-2AE6BD8DB233}" type="pres">
      <dgm:prSet presAssocID="{096DE3B3-F806-4DFA-8517-AA80AC372617}" presName="hierChild7" presStyleCnt="0"/>
      <dgm:spPr/>
    </dgm:pt>
    <dgm:pt modelId="{FEC1D10E-5E24-4360-AE3B-996155854048}" type="pres">
      <dgm:prSet presAssocID="{46023BFC-974D-4192-9A97-D40B2A50090E}" presName="Name111" presStyleLbl="parChTrans1D3" presStyleIdx="0" presStyleCnt="3"/>
      <dgm:spPr/>
    </dgm:pt>
    <dgm:pt modelId="{F0C774AE-EEC6-427F-843D-D00B5C05D789}" type="pres">
      <dgm:prSet presAssocID="{8DCB404F-62BA-4764-BCC3-B54CC4EBCAA6}" presName="hierRoot3" presStyleCnt="0">
        <dgm:presLayoutVars>
          <dgm:hierBranch val="hang"/>
        </dgm:presLayoutVars>
      </dgm:prSet>
      <dgm:spPr/>
    </dgm:pt>
    <dgm:pt modelId="{49E158B2-5D1C-4EA5-98DA-68AC217B2E95}" type="pres">
      <dgm:prSet presAssocID="{8DCB404F-62BA-4764-BCC3-B54CC4EBCAA6}" presName="rootComposite3" presStyleCnt="0"/>
      <dgm:spPr/>
    </dgm:pt>
    <dgm:pt modelId="{0356C901-8C1E-49DF-850A-2DF66FB081BD}" type="pres">
      <dgm:prSet presAssocID="{8DCB404F-62BA-4764-BCC3-B54CC4EBCAA6}" presName="rootText3" presStyleLbl="asst1" presStyleIdx="1" presStyleCnt="4" custLinFactNeighborX="33982" custLinFactNeighborY="49">
        <dgm:presLayoutVars>
          <dgm:chPref val="3"/>
        </dgm:presLayoutVars>
      </dgm:prSet>
      <dgm:spPr/>
    </dgm:pt>
    <dgm:pt modelId="{2C91B5D4-A627-4FD1-859E-BDB4ABE2FF6C}" type="pres">
      <dgm:prSet presAssocID="{8DCB404F-62BA-4764-BCC3-B54CC4EBCAA6}" presName="rootConnector3" presStyleLbl="asst1" presStyleIdx="1" presStyleCnt="4"/>
      <dgm:spPr/>
    </dgm:pt>
    <dgm:pt modelId="{3254B54E-460C-42B0-B39C-86BA47835DC8}" type="pres">
      <dgm:prSet presAssocID="{8DCB404F-62BA-4764-BCC3-B54CC4EBCAA6}" presName="hierChild6" presStyleCnt="0"/>
      <dgm:spPr/>
    </dgm:pt>
    <dgm:pt modelId="{6EA9C8AD-C4A1-4802-B3E5-4D30A0A5BA3F}" type="pres">
      <dgm:prSet presAssocID="{C0ACE2D8-976D-4319-B894-DDE83127523D}" presName="Name48" presStyleLbl="parChTrans1D4" presStyleIdx="0" presStyleCnt="6"/>
      <dgm:spPr/>
    </dgm:pt>
    <dgm:pt modelId="{DCD248D4-6E2F-43CF-8F0F-E993E0B49926}" type="pres">
      <dgm:prSet presAssocID="{0C951F4C-A852-4978-B307-010A18FCCA08}" presName="hierRoot2" presStyleCnt="0">
        <dgm:presLayoutVars>
          <dgm:hierBranch val="init"/>
        </dgm:presLayoutVars>
      </dgm:prSet>
      <dgm:spPr/>
    </dgm:pt>
    <dgm:pt modelId="{011C49C7-20AF-449C-8F86-50D10188BE9B}" type="pres">
      <dgm:prSet presAssocID="{0C951F4C-A852-4978-B307-010A18FCCA08}" presName="rootComposite" presStyleCnt="0"/>
      <dgm:spPr/>
    </dgm:pt>
    <dgm:pt modelId="{41646AAB-0153-4E38-9D1F-B1A45D7EA1CD}" type="pres">
      <dgm:prSet presAssocID="{0C951F4C-A852-4978-B307-010A18FCCA08}" presName="rootText" presStyleLbl="node4" presStyleIdx="0" presStyleCnt="6" custScaleX="159697" custLinFactNeighborX="33982" custLinFactNeighborY="49">
        <dgm:presLayoutVars>
          <dgm:chPref val="3"/>
        </dgm:presLayoutVars>
      </dgm:prSet>
      <dgm:spPr/>
    </dgm:pt>
    <dgm:pt modelId="{54456541-AFB5-4640-BEE9-1F82141ED8EA}" type="pres">
      <dgm:prSet presAssocID="{0C951F4C-A852-4978-B307-010A18FCCA08}" presName="rootConnector" presStyleLbl="node4" presStyleIdx="0" presStyleCnt="6"/>
      <dgm:spPr/>
    </dgm:pt>
    <dgm:pt modelId="{A75F7B90-AF03-49E0-8F03-9A66E6086604}" type="pres">
      <dgm:prSet presAssocID="{0C951F4C-A852-4978-B307-010A18FCCA08}" presName="hierChild4" presStyleCnt="0"/>
      <dgm:spPr/>
    </dgm:pt>
    <dgm:pt modelId="{107FB2E2-1F01-4570-963F-9E174BF86555}" type="pres">
      <dgm:prSet presAssocID="{0C951F4C-A852-4978-B307-010A18FCCA08}" presName="hierChild5" presStyleCnt="0"/>
      <dgm:spPr/>
    </dgm:pt>
    <dgm:pt modelId="{98A2D053-8EE4-41B6-8356-EDABD1A72A3E}" type="pres">
      <dgm:prSet presAssocID="{CDB96F13-9E56-489A-955A-7124B2725BBE}" presName="Name48" presStyleLbl="parChTrans1D4" presStyleIdx="1" presStyleCnt="6"/>
      <dgm:spPr/>
    </dgm:pt>
    <dgm:pt modelId="{0FFD0817-0114-44E1-B108-99CD781AD8EA}" type="pres">
      <dgm:prSet presAssocID="{2431D1B2-FB4B-4FD1-BF35-85B57FEB3ED1}" presName="hierRoot2" presStyleCnt="0">
        <dgm:presLayoutVars>
          <dgm:hierBranch val="init"/>
        </dgm:presLayoutVars>
      </dgm:prSet>
      <dgm:spPr/>
    </dgm:pt>
    <dgm:pt modelId="{3FB7D831-A00E-4EDF-86B2-0269158A393A}" type="pres">
      <dgm:prSet presAssocID="{2431D1B2-FB4B-4FD1-BF35-85B57FEB3ED1}" presName="rootComposite" presStyleCnt="0"/>
      <dgm:spPr/>
    </dgm:pt>
    <dgm:pt modelId="{8735E198-CD0D-425E-97FD-F3F02A576AC9}" type="pres">
      <dgm:prSet presAssocID="{2431D1B2-FB4B-4FD1-BF35-85B57FEB3ED1}" presName="rootText" presStyleLbl="node4" presStyleIdx="1" presStyleCnt="6" custScaleX="185848" custScaleY="153282" custLinFactNeighborX="33982" custLinFactNeighborY="49">
        <dgm:presLayoutVars>
          <dgm:chPref val="3"/>
        </dgm:presLayoutVars>
      </dgm:prSet>
      <dgm:spPr/>
    </dgm:pt>
    <dgm:pt modelId="{B6EFB829-164C-4826-84CE-2AA23B7AE718}" type="pres">
      <dgm:prSet presAssocID="{2431D1B2-FB4B-4FD1-BF35-85B57FEB3ED1}" presName="rootConnector" presStyleLbl="node4" presStyleIdx="1" presStyleCnt="6"/>
      <dgm:spPr/>
    </dgm:pt>
    <dgm:pt modelId="{EF5DE393-B8EA-436E-AF9A-BEF0E2C8BC38}" type="pres">
      <dgm:prSet presAssocID="{2431D1B2-FB4B-4FD1-BF35-85B57FEB3ED1}" presName="hierChild4" presStyleCnt="0"/>
      <dgm:spPr/>
    </dgm:pt>
    <dgm:pt modelId="{DC4C59A1-4BF0-4461-8330-99370777EFD9}" type="pres">
      <dgm:prSet presAssocID="{2431D1B2-FB4B-4FD1-BF35-85B57FEB3ED1}" presName="hierChild5" presStyleCnt="0"/>
      <dgm:spPr/>
    </dgm:pt>
    <dgm:pt modelId="{BA454368-DDCD-4401-8D46-88E1F91B7F5D}" type="pres">
      <dgm:prSet presAssocID="{9AE8453F-FD7C-4C26-9766-CB7E7E411052}" presName="Name48" presStyleLbl="parChTrans1D4" presStyleIdx="2" presStyleCnt="6"/>
      <dgm:spPr/>
    </dgm:pt>
    <dgm:pt modelId="{0AC9D6AA-43AD-49CE-82D7-D1C7FAE91305}" type="pres">
      <dgm:prSet presAssocID="{84729E88-565F-4F96-89CD-2728C26D6D4D}" presName="hierRoot2" presStyleCnt="0">
        <dgm:presLayoutVars>
          <dgm:hierBranch val="init"/>
        </dgm:presLayoutVars>
      </dgm:prSet>
      <dgm:spPr/>
    </dgm:pt>
    <dgm:pt modelId="{A51E359C-A688-4F94-80FB-BF32A9417FBA}" type="pres">
      <dgm:prSet presAssocID="{84729E88-565F-4F96-89CD-2728C26D6D4D}" presName="rootComposite" presStyleCnt="0"/>
      <dgm:spPr/>
    </dgm:pt>
    <dgm:pt modelId="{A667536D-2B6E-48DE-82AB-ABA4F38083F8}" type="pres">
      <dgm:prSet presAssocID="{84729E88-565F-4F96-89CD-2728C26D6D4D}" presName="rootText" presStyleLbl="node4" presStyleIdx="2" presStyleCnt="6" custScaleX="156857" custLinFactNeighborX="33982" custLinFactNeighborY="49">
        <dgm:presLayoutVars>
          <dgm:chPref val="3"/>
        </dgm:presLayoutVars>
      </dgm:prSet>
      <dgm:spPr/>
    </dgm:pt>
    <dgm:pt modelId="{7626D9E6-5A09-4B43-84EA-3466FC57E56D}" type="pres">
      <dgm:prSet presAssocID="{84729E88-565F-4F96-89CD-2728C26D6D4D}" presName="rootConnector" presStyleLbl="node4" presStyleIdx="2" presStyleCnt="6"/>
      <dgm:spPr/>
    </dgm:pt>
    <dgm:pt modelId="{3162F040-F088-4DE6-96C7-2F49CE33AB10}" type="pres">
      <dgm:prSet presAssocID="{84729E88-565F-4F96-89CD-2728C26D6D4D}" presName="hierChild4" presStyleCnt="0"/>
      <dgm:spPr/>
    </dgm:pt>
    <dgm:pt modelId="{54F77FC5-EA7B-409D-90E2-1F53E423459A}" type="pres">
      <dgm:prSet presAssocID="{84729E88-565F-4F96-89CD-2728C26D6D4D}" presName="hierChild5" presStyleCnt="0"/>
      <dgm:spPr/>
    </dgm:pt>
    <dgm:pt modelId="{7A25AFAE-18AB-4AA0-A60B-98DC98702F95}" type="pres">
      <dgm:prSet presAssocID="{53A699AB-F232-4F7D-8954-76D88B18D97A}" presName="Name48" presStyleLbl="parChTrans1D4" presStyleIdx="3" presStyleCnt="6"/>
      <dgm:spPr/>
    </dgm:pt>
    <dgm:pt modelId="{57EB8CF0-9591-441E-BCA9-4BCE1741EE48}" type="pres">
      <dgm:prSet presAssocID="{BE6E3DA5-7988-4A3B-AAA1-8A2EC5526F30}" presName="hierRoot2" presStyleCnt="0">
        <dgm:presLayoutVars>
          <dgm:hierBranch val="init"/>
        </dgm:presLayoutVars>
      </dgm:prSet>
      <dgm:spPr/>
    </dgm:pt>
    <dgm:pt modelId="{C6C1799A-98F9-4AD1-8FE2-0CE7B6B17A21}" type="pres">
      <dgm:prSet presAssocID="{BE6E3DA5-7988-4A3B-AAA1-8A2EC5526F30}" presName="rootComposite" presStyleCnt="0"/>
      <dgm:spPr/>
    </dgm:pt>
    <dgm:pt modelId="{5E012B49-67D2-4450-9BB6-27500F1886E4}" type="pres">
      <dgm:prSet presAssocID="{BE6E3DA5-7988-4A3B-AAA1-8A2EC5526F30}" presName="rootText" presStyleLbl="node4" presStyleIdx="3" presStyleCnt="6" custScaleX="190935" custScaleY="156654" custLinFactNeighborX="33982" custLinFactNeighborY="49">
        <dgm:presLayoutVars>
          <dgm:chPref val="3"/>
        </dgm:presLayoutVars>
      </dgm:prSet>
      <dgm:spPr/>
    </dgm:pt>
    <dgm:pt modelId="{D5247A99-A149-40FB-A22D-8257751F0929}" type="pres">
      <dgm:prSet presAssocID="{BE6E3DA5-7988-4A3B-AAA1-8A2EC5526F30}" presName="rootConnector" presStyleLbl="node4" presStyleIdx="3" presStyleCnt="6"/>
      <dgm:spPr/>
    </dgm:pt>
    <dgm:pt modelId="{7AB04759-4727-4D45-8CEF-8D37C8AB4EB2}" type="pres">
      <dgm:prSet presAssocID="{BE6E3DA5-7988-4A3B-AAA1-8A2EC5526F30}" presName="hierChild4" presStyleCnt="0"/>
      <dgm:spPr/>
    </dgm:pt>
    <dgm:pt modelId="{D1160BB2-CB65-458C-A816-6A6D8BD6D3FA}" type="pres">
      <dgm:prSet presAssocID="{BE6E3DA5-7988-4A3B-AAA1-8A2EC5526F30}" presName="hierChild5" presStyleCnt="0"/>
      <dgm:spPr/>
    </dgm:pt>
    <dgm:pt modelId="{D8B87E2A-8FCC-42D5-B456-A1615C3B0191}" type="pres">
      <dgm:prSet presAssocID="{439760E2-85C2-4D04-B261-54430446949C}" presName="Name48" presStyleLbl="parChTrans1D4" presStyleIdx="4" presStyleCnt="6"/>
      <dgm:spPr/>
    </dgm:pt>
    <dgm:pt modelId="{F85C0EFA-2488-4AE9-A749-3B168290935F}" type="pres">
      <dgm:prSet presAssocID="{139FE724-51FB-4D14-B6F2-4AC8293C256D}" presName="hierRoot2" presStyleCnt="0">
        <dgm:presLayoutVars>
          <dgm:hierBranch val="init"/>
        </dgm:presLayoutVars>
      </dgm:prSet>
      <dgm:spPr/>
    </dgm:pt>
    <dgm:pt modelId="{02822F2F-D382-469A-9277-277E31354D9F}" type="pres">
      <dgm:prSet presAssocID="{139FE724-51FB-4D14-B6F2-4AC8293C256D}" presName="rootComposite" presStyleCnt="0"/>
      <dgm:spPr/>
    </dgm:pt>
    <dgm:pt modelId="{32FEA7A0-2283-4D22-AB26-DFEEBD14191C}" type="pres">
      <dgm:prSet presAssocID="{139FE724-51FB-4D14-B6F2-4AC8293C256D}" presName="rootText" presStyleLbl="node4" presStyleIdx="4" presStyleCnt="6" custScaleX="159037" custLinFactNeighborX="33982" custLinFactNeighborY="49">
        <dgm:presLayoutVars>
          <dgm:chPref val="3"/>
        </dgm:presLayoutVars>
      </dgm:prSet>
      <dgm:spPr/>
    </dgm:pt>
    <dgm:pt modelId="{D266AB72-7EA0-4539-B0A5-3404F685B255}" type="pres">
      <dgm:prSet presAssocID="{139FE724-51FB-4D14-B6F2-4AC8293C256D}" presName="rootConnector" presStyleLbl="node4" presStyleIdx="4" presStyleCnt="6"/>
      <dgm:spPr/>
    </dgm:pt>
    <dgm:pt modelId="{486E36FC-08D1-414B-98E6-4247B936BABB}" type="pres">
      <dgm:prSet presAssocID="{139FE724-51FB-4D14-B6F2-4AC8293C256D}" presName="hierChild4" presStyleCnt="0"/>
      <dgm:spPr/>
    </dgm:pt>
    <dgm:pt modelId="{7350C9A0-6239-4953-B15B-92816D1A6A51}" type="pres">
      <dgm:prSet presAssocID="{139FE724-51FB-4D14-B6F2-4AC8293C256D}" presName="hierChild5" presStyleCnt="0"/>
      <dgm:spPr/>
    </dgm:pt>
    <dgm:pt modelId="{2B415FFD-1BD0-4B8C-9F09-A79C7689FBBA}" type="pres">
      <dgm:prSet presAssocID="{8DCB404F-62BA-4764-BCC3-B54CC4EBCAA6}" presName="hierChild7" presStyleCnt="0"/>
      <dgm:spPr/>
    </dgm:pt>
    <dgm:pt modelId="{A366AB8B-6DF0-48F1-B4CD-81DEC658A42B}" type="pres">
      <dgm:prSet presAssocID="{AFFF17DA-4A9A-4125-AE3E-B28D3A968826}" presName="Name111" presStyleLbl="parChTrans1D3" presStyleIdx="1" presStyleCnt="3"/>
      <dgm:spPr/>
    </dgm:pt>
    <dgm:pt modelId="{CE4E0FD3-DA6D-4796-8643-29EEE843AB57}" type="pres">
      <dgm:prSet presAssocID="{7A09D2ED-2DAA-463D-9A70-8AE12D9B5A62}" presName="hierRoot3" presStyleCnt="0">
        <dgm:presLayoutVars>
          <dgm:hierBranch val="init"/>
        </dgm:presLayoutVars>
      </dgm:prSet>
      <dgm:spPr/>
    </dgm:pt>
    <dgm:pt modelId="{30E2449F-EA92-4F21-91FC-8F5DC083B54C}" type="pres">
      <dgm:prSet presAssocID="{7A09D2ED-2DAA-463D-9A70-8AE12D9B5A62}" presName="rootComposite3" presStyleCnt="0"/>
      <dgm:spPr/>
    </dgm:pt>
    <dgm:pt modelId="{730A4E6A-34DD-4368-88F1-0AFD4A546B98}" type="pres">
      <dgm:prSet presAssocID="{7A09D2ED-2DAA-463D-9A70-8AE12D9B5A62}" presName="rootText3" presStyleLbl="asst1" presStyleIdx="2" presStyleCnt="4" custLinFactX="912" custLinFactNeighborX="100000" custLinFactNeighborY="-339">
        <dgm:presLayoutVars>
          <dgm:chPref val="3"/>
        </dgm:presLayoutVars>
      </dgm:prSet>
      <dgm:spPr/>
    </dgm:pt>
    <dgm:pt modelId="{5362A730-C05B-413E-AAC0-B5C18BFB12A1}" type="pres">
      <dgm:prSet presAssocID="{7A09D2ED-2DAA-463D-9A70-8AE12D9B5A62}" presName="rootConnector3" presStyleLbl="asst1" presStyleIdx="2" presStyleCnt="4"/>
      <dgm:spPr/>
    </dgm:pt>
    <dgm:pt modelId="{54DFEABD-7A39-4BBF-9BFA-D74315FE1666}" type="pres">
      <dgm:prSet presAssocID="{7A09D2ED-2DAA-463D-9A70-8AE12D9B5A62}" presName="hierChild6" presStyleCnt="0"/>
      <dgm:spPr/>
    </dgm:pt>
    <dgm:pt modelId="{751ABC9E-40BF-45D6-A69F-5BBEBB124343}" type="pres">
      <dgm:prSet presAssocID="{994988FB-6A27-4565-8248-2686DEFC9170}" presName="Name37" presStyleLbl="parChTrans1D4" presStyleIdx="5" presStyleCnt="6"/>
      <dgm:spPr/>
    </dgm:pt>
    <dgm:pt modelId="{86129FA9-6BAF-41EF-83B7-C7F034AB7634}" type="pres">
      <dgm:prSet presAssocID="{E63C6BB5-3E7D-4EE5-9D66-1F81370BE4C7}" presName="hierRoot2" presStyleCnt="0">
        <dgm:presLayoutVars>
          <dgm:hierBranch val="init"/>
        </dgm:presLayoutVars>
      </dgm:prSet>
      <dgm:spPr/>
    </dgm:pt>
    <dgm:pt modelId="{81F7A2FC-FC88-4500-B1F2-C043A5613CBB}" type="pres">
      <dgm:prSet presAssocID="{E63C6BB5-3E7D-4EE5-9D66-1F81370BE4C7}" presName="rootComposite" presStyleCnt="0"/>
      <dgm:spPr/>
    </dgm:pt>
    <dgm:pt modelId="{4161CC30-9132-4AA6-BEA0-930B4A92B7CB}" type="pres">
      <dgm:prSet presAssocID="{E63C6BB5-3E7D-4EE5-9D66-1F81370BE4C7}" presName="rootText" presStyleLbl="node4" presStyleIdx="5" presStyleCnt="6" custScaleX="153108" custScaleY="162830" custLinFactNeighborX="87510" custLinFactNeighborY="46911">
        <dgm:presLayoutVars>
          <dgm:chPref val="3"/>
        </dgm:presLayoutVars>
      </dgm:prSet>
      <dgm:spPr/>
    </dgm:pt>
    <dgm:pt modelId="{33BB150A-16EB-4476-B273-7E9C0B63CB8C}" type="pres">
      <dgm:prSet presAssocID="{E63C6BB5-3E7D-4EE5-9D66-1F81370BE4C7}" presName="rootConnector" presStyleLbl="node4" presStyleIdx="5" presStyleCnt="6"/>
      <dgm:spPr/>
    </dgm:pt>
    <dgm:pt modelId="{DAEADEA8-18AB-4ED3-A95D-B98897259C02}" type="pres">
      <dgm:prSet presAssocID="{E63C6BB5-3E7D-4EE5-9D66-1F81370BE4C7}" presName="hierChild4" presStyleCnt="0"/>
      <dgm:spPr/>
    </dgm:pt>
    <dgm:pt modelId="{89B80B64-ACC6-409D-832B-315C44FED04F}" type="pres">
      <dgm:prSet presAssocID="{E63C6BB5-3E7D-4EE5-9D66-1F81370BE4C7}" presName="hierChild5" presStyleCnt="0"/>
      <dgm:spPr/>
    </dgm:pt>
    <dgm:pt modelId="{F9EAF163-A3C2-4AB8-BCFC-03F3B8B80A68}" type="pres">
      <dgm:prSet presAssocID="{7A09D2ED-2DAA-463D-9A70-8AE12D9B5A62}" presName="hierChild7" presStyleCnt="0"/>
      <dgm:spPr/>
    </dgm:pt>
    <dgm:pt modelId="{E773BBC7-07DF-4612-833D-5238B1EC12B4}" type="pres">
      <dgm:prSet presAssocID="{954983C1-FFA3-488B-A55E-7D2BA8987AF7}" presName="Name111" presStyleLbl="parChTrans1D2" presStyleIdx="1" presStyleCnt="2"/>
      <dgm:spPr/>
    </dgm:pt>
    <dgm:pt modelId="{7C996803-1117-4110-A553-2C52CF5DB138}" type="pres">
      <dgm:prSet presAssocID="{B829A9B1-D01F-4C2B-946F-C0A355687D0C}" presName="hierRoot3" presStyleCnt="0">
        <dgm:presLayoutVars>
          <dgm:hierBranch val="init"/>
        </dgm:presLayoutVars>
      </dgm:prSet>
      <dgm:spPr/>
    </dgm:pt>
    <dgm:pt modelId="{C1D597CA-56B1-4833-A9E1-49ECF1A645DC}" type="pres">
      <dgm:prSet presAssocID="{B829A9B1-D01F-4C2B-946F-C0A355687D0C}" presName="rootComposite3" presStyleCnt="0"/>
      <dgm:spPr/>
    </dgm:pt>
    <dgm:pt modelId="{D3A53FB1-FBC0-4E38-9C9E-79D55ECE7A64}" type="pres">
      <dgm:prSet presAssocID="{B829A9B1-D01F-4C2B-946F-C0A355687D0C}" presName="rootText3" presStyleLbl="asst1" presStyleIdx="3" presStyleCnt="4" custScaleX="214334" custScaleY="161986">
        <dgm:presLayoutVars>
          <dgm:chPref val="3"/>
        </dgm:presLayoutVars>
      </dgm:prSet>
      <dgm:spPr/>
    </dgm:pt>
    <dgm:pt modelId="{56CEA8F0-E06F-44DF-A400-4EFF84EC994E}" type="pres">
      <dgm:prSet presAssocID="{B829A9B1-D01F-4C2B-946F-C0A355687D0C}" presName="rootConnector3" presStyleLbl="asst1" presStyleIdx="3" presStyleCnt="4"/>
      <dgm:spPr/>
    </dgm:pt>
    <dgm:pt modelId="{2BDA55C8-E7DA-457E-A02D-A49FE5CD2E88}" type="pres">
      <dgm:prSet presAssocID="{B829A9B1-D01F-4C2B-946F-C0A355687D0C}" presName="hierChild6" presStyleCnt="0"/>
      <dgm:spPr/>
    </dgm:pt>
    <dgm:pt modelId="{E96698B0-C9D8-4FD4-AC3B-B47C548595F3}" type="pres">
      <dgm:prSet presAssocID="{F8996FC7-B759-402A-9AC2-E248377ADC5A}" presName="Name37" presStyleLbl="parChTrans1D3" presStyleIdx="2" presStyleCnt="3"/>
      <dgm:spPr/>
    </dgm:pt>
    <dgm:pt modelId="{351F72A3-9DEE-4B7A-9134-32BB6678F795}" type="pres">
      <dgm:prSet presAssocID="{73E57473-FBDC-4718-9A8B-535AE25A72FB}" presName="hierRoot2" presStyleCnt="0">
        <dgm:presLayoutVars>
          <dgm:hierBranch val="init"/>
        </dgm:presLayoutVars>
      </dgm:prSet>
      <dgm:spPr/>
    </dgm:pt>
    <dgm:pt modelId="{ACE7A28F-9F38-4464-BCAB-9EA1334A8C22}" type="pres">
      <dgm:prSet presAssocID="{73E57473-FBDC-4718-9A8B-535AE25A72FB}" presName="rootComposite" presStyleCnt="0"/>
      <dgm:spPr/>
    </dgm:pt>
    <dgm:pt modelId="{892A6111-009C-4C75-AB0A-436E12B03AB7}" type="pres">
      <dgm:prSet presAssocID="{73E57473-FBDC-4718-9A8B-535AE25A72FB}" presName="rootText" presStyleLbl="node3" presStyleIdx="0" presStyleCnt="1" custScaleX="212346" custScaleY="295641" custLinFactNeighborX="-29184" custLinFactNeighborY="12480">
        <dgm:presLayoutVars>
          <dgm:chPref val="3"/>
        </dgm:presLayoutVars>
      </dgm:prSet>
      <dgm:spPr/>
    </dgm:pt>
    <dgm:pt modelId="{E0F77349-0017-44A2-BFE8-90951C5D68B7}" type="pres">
      <dgm:prSet presAssocID="{73E57473-FBDC-4718-9A8B-535AE25A72FB}" presName="rootConnector" presStyleLbl="node3" presStyleIdx="0" presStyleCnt="1"/>
      <dgm:spPr/>
    </dgm:pt>
    <dgm:pt modelId="{4C4F8BE8-0153-4BF8-8C30-C9466154CBC3}" type="pres">
      <dgm:prSet presAssocID="{73E57473-FBDC-4718-9A8B-535AE25A72FB}" presName="hierChild4" presStyleCnt="0"/>
      <dgm:spPr/>
    </dgm:pt>
    <dgm:pt modelId="{38CC9B4A-CC03-452B-83B0-0471B55CC7C4}" type="pres">
      <dgm:prSet presAssocID="{73E57473-FBDC-4718-9A8B-535AE25A72FB}" presName="hierChild5" presStyleCnt="0"/>
      <dgm:spPr/>
    </dgm:pt>
    <dgm:pt modelId="{B0D648AE-FBBF-4487-B9C7-B79763D9A25D}" type="pres">
      <dgm:prSet presAssocID="{B829A9B1-D01F-4C2B-946F-C0A355687D0C}" presName="hierChild7" presStyleCnt="0"/>
      <dgm:spPr/>
    </dgm:pt>
  </dgm:ptLst>
  <dgm:cxnLst>
    <dgm:cxn modelId="{1B264B00-06CE-41A4-97E6-93249D9E1906}" type="presOf" srcId="{0C951F4C-A852-4978-B307-010A18FCCA08}" destId="{41646AAB-0153-4E38-9D1F-B1A45D7EA1CD}" srcOrd="0" destOrd="0" presId="urn:microsoft.com/office/officeart/2005/8/layout/orgChart1"/>
    <dgm:cxn modelId="{691D9F02-0110-4FBE-AA94-5C320BA7C3A9}" type="presOf" srcId="{58C9DAD9-DD7C-4411-8F83-AA8B1662905B}" destId="{6838443A-2FF5-4929-9D69-551C8F6D58BC}" srcOrd="0" destOrd="0" presId="urn:microsoft.com/office/officeart/2005/8/layout/orgChart1"/>
    <dgm:cxn modelId="{8ADE3704-3B2C-4BAF-81FC-E514A5AB9248}" type="presOf" srcId="{8DCB404F-62BA-4764-BCC3-B54CC4EBCAA6}" destId="{2C91B5D4-A627-4FD1-859E-BDB4ABE2FF6C}" srcOrd="1" destOrd="0" presId="urn:microsoft.com/office/officeart/2005/8/layout/orgChart1"/>
    <dgm:cxn modelId="{A5D95808-96B4-4F1C-91AF-E3CABBE337F8}" type="presOf" srcId="{84729E88-565F-4F96-89CD-2728C26D6D4D}" destId="{A667536D-2B6E-48DE-82AB-ABA4F38083F8}" srcOrd="0" destOrd="0" presId="urn:microsoft.com/office/officeart/2005/8/layout/orgChart1"/>
    <dgm:cxn modelId="{D9890B0F-B436-451F-B684-D730D8292337}" srcId="{7A09D2ED-2DAA-463D-9A70-8AE12D9B5A62}" destId="{E63C6BB5-3E7D-4EE5-9D66-1F81370BE4C7}" srcOrd="0" destOrd="0" parTransId="{994988FB-6A27-4565-8248-2686DEFC9170}" sibTransId="{F0E39648-E0D5-403E-90BF-C408840ED2A9}"/>
    <dgm:cxn modelId="{949C2A10-AC70-47E5-BB2B-EE30AC15F277}" type="presOf" srcId="{46023BFC-974D-4192-9A97-D40B2A50090E}" destId="{FEC1D10E-5E24-4360-AE3B-996155854048}" srcOrd="0" destOrd="0" presId="urn:microsoft.com/office/officeart/2005/8/layout/orgChart1"/>
    <dgm:cxn modelId="{D0D32112-5C99-44F1-94BF-31EA37131E72}" srcId="{8DCB404F-62BA-4764-BCC3-B54CC4EBCAA6}" destId="{84729E88-565F-4F96-89CD-2728C26D6D4D}" srcOrd="2" destOrd="0" parTransId="{9AE8453F-FD7C-4C26-9766-CB7E7E411052}" sibTransId="{F30C1B87-22A6-4ED9-A70C-4CCD49DBE999}"/>
    <dgm:cxn modelId="{68829118-2E57-4E9C-9BAD-7FACF1D039FF}" type="presOf" srcId="{F8996FC7-B759-402A-9AC2-E248377ADC5A}" destId="{E96698B0-C9D8-4FD4-AC3B-B47C548595F3}" srcOrd="0" destOrd="0" presId="urn:microsoft.com/office/officeart/2005/8/layout/orgChart1"/>
    <dgm:cxn modelId="{13BC591B-FE3D-4B85-AF34-D5F750CC8826}" srcId="{096DE3B3-F806-4DFA-8517-AA80AC372617}" destId="{7A09D2ED-2DAA-463D-9A70-8AE12D9B5A62}" srcOrd="1" destOrd="0" parTransId="{AFFF17DA-4A9A-4125-AE3E-B28D3A968826}" sibTransId="{965E5B73-7703-4D60-ACF1-8CBA99FFCF6F}"/>
    <dgm:cxn modelId="{6942A621-9FC9-4686-81C3-597A7D303B2C}" type="presOf" srcId="{BE6E3DA5-7988-4A3B-AAA1-8A2EC5526F30}" destId="{D5247A99-A149-40FB-A22D-8257751F0929}" srcOrd="1" destOrd="0" presId="urn:microsoft.com/office/officeart/2005/8/layout/orgChart1"/>
    <dgm:cxn modelId="{A1649F2D-AB10-4EB3-8008-2E359309268E}" type="presOf" srcId="{CDB96F13-9E56-489A-955A-7124B2725BBE}" destId="{98A2D053-8EE4-41B6-8356-EDABD1A72A3E}" srcOrd="0" destOrd="0" presId="urn:microsoft.com/office/officeart/2005/8/layout/orgChart1"/>
    <dgm:cxn modelId="{F6AA732F-1A95-4773-840B-8A6174351B4D}" type="presOf" srcId="{9AE8453F-FD7C-4C26-9766-CB7E7E411052}" destId="{BA454368-DDCD-4401-8D46-88E1F91B7F5D}" srcOrd="0" destOrd="0" presId="urn:microsoft.com/office/officeart/2005/8/layout/orgChart1"/>
    <dgm:cxn modelId="{9DCF5D39-A08F-43B0-A6D2-C7E8F82B88F1}" type="presOf" srcId="{B829A9B1-D01F-4C2B-946F-C0A355687D0C}" destId="{D3A53FB1-FBC0-4E38-9C9E-79D55ECE7A64}" srcOrd="0" destOrd="0" presId="urn:microsoft.com/office/officeart/2005/8/layout/orgChart1"/>
    <dgm:cxn modelId="{F50E2B45-6FA6-4400-A99B-26FC677C6CA7}" type="presOf" srcId="{139FE724-51FB-4D14-B6F2-4AC8293C256D}" destId="{D266AB72-7EA0-4539-B0A5-3404F685B255}" srcOrd="1" destOrd="0" presId="urn:microsoft.com/office/officeart/2005/8/layout/orgChart1"/>
    <dgm:cxn modelId="{836E1147-4934-4D6B-954B-80896A7FC884}" type="presOf" srcId="{53A699AB-F232-4F7D-8954-76D88B18D97A}" destId="{7A25AFAE-18AB-4AA0-A60B-98DC98702F95}" srcOrd="0" destOrd="0" presId="urn:microsoft.com/office/officeart/2005/8/layout/orgChart1"/>
    <dgm:cxn modelId="{CD0F954F-30BE-4B77-B10B-192A4E8B62AC}" srcId="{A656C30B-E401-4B5D-88FC-26C6B0233AC3}" destId="{B829A9B1-D01F-4C2B-946F-C0A355687D0C}" srcOrd="1" destOrd="0" parTransId="{954983C1-FFA3-488B-A55E-7D2BA8987AF7}" sibTransId="{A4FA4A71-7C68-4EA0-8EBE-A212A30ADB95}"/>
    <dgm:cxn modelId="{77740B74-8A47-4903-A7DD-4BB02D04DEC2}" type="presOf" srcId="{096DE3B3-F806-4DFA-8517-AA80AC372617}" destId="{45F10287-F2B6-443B-8BE0-6900C3194F10}" srcOrd="0" destOrd="0" presId="urn:microsoft.com/office/officeart/2005/8/layout/orgChart1"/>
    <dgm:cxn modelId="{6B215554-195C-4913-962C-70AFFB341743}" type="presOf" srcId="{412C67CA-4C58-46C5-A04E-EDE7534F187F}" destId="{321560F1-7BD0-4C32-86E4-947C82561C03}" srcOrd="0" destOrd="0" presId="urn:microsoft.com/office/officeart/2005/8/layout/orgChart1"/>
    <dgm:cxn modelId="{850CE974-335E-43E1-812F-8A5DC3D94218}" type="presOf" srcId="{E63C6BB5-3E7D-4EE5-9D66-1F81370BE4C7}" destId="{33BB150A-16EB-4476-B273-7E9C0B63CB8C}" srcOrd="1" destOrd="0" presId="urn:microsoft.com/office/officeart/2005/8/layout/orgChart1"/>
    <dgm:cxn modelId="{A08B327A-E4F7-4BE4-A6A9-1DF0116A0384}" srcId="{096DE3B3-F806-4DFA-8517-AA80AC372617}" destId="{8DCB404F-62BA-4764-BCC3-B54CC4EBCAA6}" srcOrd="0" destOrd="0" parTransId="{46023BFC-974D-4192-9A97-D40B2A50090E}" sibTransId="{03E01897-EBE7-4305-8C9D-9168C613B69E}"/>
    <dgm:cxn modelId="{400E617B-3E37-40CA-B7B1-24E7F1CD09DC}" type="presOf" srcId="{139FE724-51FB-4D14-B6F2-4AC8293C256D}" destId="{32FEA7A0-2283-4D22-AB26-DFEEBD14191C}" srcOrd="0" destOrd="0" presId="urn:microsoft.com/office/officeart/2005/8/layout/orgChart1"/>
    <dgm:cxn modelId="{E422247D-1FED-4B28-A85D-CFDE0EB0FF2A}" type="presOf" srcId="{AFFF17DA-4A9A-4125-AE3E-B28D3A968826}" destId="{A366AB8B-6DF0-48F1-B4CD-81DEC658A42B}" srcOrd="0" destOrd="0" presId="urn:microsoft.com/office/officeart/2005/8/layout/orgChart1"/>
    <dgm:cxn modelId="{1AA5AA88-E4E1-43F8-A36C-94051404600A}" type="presOf" srcId="{73E57473-FBDC-4718-9A8B-535AE25A72FB}" destId="{E0F77349-0017-44A2-BFE8-90951C5D68B7}" srcOrd="1" destOrd="0" presId="urn:microsoft.com/office/officeart/2005/8/layout/orgChart1"/>
    <dgm:cxn modelId="{E4FB2293-7DC7-43C2-AD3B-5E7E9AED6B34}" type="presOf" srcId="{C0ACE2D8-976D-4319-B894-DDE83127523D}" destId="{6EA9C8AD-C4A1-4802-B3E5-4D30A0A5BA3F}" srcOrd="0" destOrd="0" presId="urn:microsoft.com/office/officeart/2005/8/layout/orgChart1"/>
    <dgm:cxn modelId="{BF01E297-F537-41F6-A776-6D43D314B576}" type="presOf" srcId="{7A09D2ED-2DAA-463D-9A70-8AE12D9B5A62}" destId="{730A4E6A-34DD-4368-88F1-0AFD4A546B98}" srcOrd="0" destOrd="0" presId="urn:microsoft.com/office/officeart/2005/8/layout/orgChart1"/>
    <dgm:cxn modelId="{B8D8789D-F51E-4B9D-A19F-387140B93BDB}" type="presOf" srcId="{B829A9B1-D01F-4C2B-946F-C0A355687D0C}" destId="{56CEA8F0-E06F-44DF-A400-4EFF84EC994E}" srcOrd="1" destOrd="0" presId="urn:microsoft.com/office/officeart/2005/8/layout/orgChart1"/>
    <dgm:cxn modelId="{4EB7479E-EABB-4459-8BF3-0476088A0AF5}" srcId="{8DCB404F-62BA-4764-BCC3-B54CC4EBCAA6}" destId="{2431D1B2-FB4B-4FD1-BF35-85B57FEB3ED1}" srcOrd="1" destOrd="0" parTransId="{CDB96F13-9E56-489A-955A-7124B2725BBE}" sibTransId="{A9CAA22B-0BA6-4E9B-8428-F3CDF4644EDC}"/>
    <dgm:cxn modelId="{A2DDF0A0-FCDA-438E-9BA0-F8F1D109F148}" type="presOf" srcId="{096DE3B3-F806-4DFA-8517-AA80AC372617}" destId="{0B4CB98F-90F6-468B-936B-14D9FB5437D9}" srcOrd="1" destOrd="0" presId="urn:microsoft.com/office/officeart/2005/8/layout/orgChart1"/>
    <dgm:cxn modelId="{D4B76FA4-E3B7-4974-887A-7362953A5E40}" type="presOf" srcId="{A656C30B-E401-4B5D-88FC-26C6B0233AC3}" destId="{8207C83D-6106-43C7-B4C9-749027357D3B}" srcOrd="0" destOrd="0" presId="urn:microsoft.com/office/officeart/2005/8/layout/orgChart1"/>
    <dgm:cxn modelId="{1FBDF6A7-E310-440E-8EBB-84EB914DF625}" type="presOf" srcId="{8DCB404F-62BA-4764-BCC3-B54CC4EBCAA6}" destId="{0356C901-8C1E-49DF-850A-2DF66FB081BD}" srcOrd="0" destOrd="0" presId="urn:microsoft.com/office/officeart/2005/8/layout/orgChart1"/>
    <dgm:cxn modelId="{68DD66AE-532C-462A-89B3-563F9A10392B}" type="presOf" srcId="{84729E88-565F-4F96-89CD-2728C26D6D4D}" destId="{7626D9E6-5A09-4B43-84EA-3466FC57E56D}" srcOrd="1" destOrd="0" presId="urn:microsoft.com/office/officeart/2005/8/layout/orgChart1"/>
    <dgm:cxn modelId="{2FB8CCAE-6194-422E-83A9-8B6DDFB214A3}" srcId="{B829A9B1-D01F-4C2B-946F-C0A355687D0C}" destId="{73E57473-FBDC-4718-9A8B-535AE25A72FB}" srcOrd="0" destOrd="0" parTransId="{F8996FC7-B759-402A-9AC2-E248377ADC5A}" sibTransId="{041A5692-7461-4266-9ADA-32606F61A573}"/>
    <dgm:cxn modelId="{49BF1BB3-CD5C-446F-BA09-7F9CBCFEB442}" type="presOf" srcId="{954983C1-FFA3-488B-A55E-7D2BA8987AF7}" destId="{E773BBC7-07DF-4612-833D-5238B1EC12B4}" srcOrd="0" destOrd="0" presId="urn:microsoft.com/office/officeart/2005/8/layout/orgChart1"/>
    <dgm:cxn modelId="{4CAEFAB6-B84D-4BC1-93D0-4E445828D662}" srcId="{A656C30B-E401-4B5D-88FC-26C6B0233AC3}" destId="{096DE3B3-F806-4DFA-8517-AA80AC372617}" srcOrd="0" destOrd="0" parTransId="{412C67CA-4C58-46C5-A04E-EDE7534F187F}" sibTransId="{CC0DA8DC-F409-47DB-A588-DF19DE381B3A}"/>
    <dgm:cxn modelId="{DA0DB4BA-5D6F-4039-9E8A-0E813CF652B6}" type="presOf" srcId="{7A09D2ED-2DAA-463D-9A70-8AE12D9B5A62}" destId="{5362A730-C05B-413E-AAC0-B5C18BFB12A1}" srcOrd="1" destOrd="0" presId="urn:microsoft.com/office/officeart/2005/8/layout/orgChart1"/>
    <dgm:cxn modelId="{68E0F0BB-4F55-400B-83BF-6C34D34D148A}" type="presOf" srcId="{994988FB-6A27-4565-8248-2686DEFC9170}" destId="{751ABC9E-40BF-45D6-A69F-5BBEBB124343}" srcOrd="0" destOrd="0" presId="urn:microsoft.com/office/officeart/2005/8/layout/orgChart1"/>
    <dgm:cxn modelId="{0E8319C2-8241-45DE-929D-6E3AF0D36DA4}" srcId="{8DCB404F-62BA-4764-BCC3-B54CC4EBCAA6}" destId="{139FE724-51FB-4D14-B6F2-4AC8293C256D}" srcOrd="4" destOrd="0" parTransId="{439760E2-85C2-4D04-B261-54430446949C}" sibTransId="{0CE7BCE5-16A9-47EB-8CF9-B979D13FC2D2}"/>
    <dgm:cxn modelId="{A1266AC4-3563-4B73-B049-8610A8D17262}" type="presOf" srcId="{73E57473-FBDC-4718-9A8B-535AE25A72FB}" destId="{892A6111-009C-4C75-AB0A-436E12B03AB7}" srcOrd="0" destOrd="0" presId="urn:microsoft.com/office/officeart/2005/8/layout/orgChart1"/>
    <dgm:cxn modelId="{DAB64CC4-7EED-4AB7-A259-7F7C2B5B7C59}" srcId="{58C9DAD9-DD7C-4411-8F83-AA8B1662905B}" destId="{A656C30B-E401-4B5D-88FC-26C6B0233AC3}" srcOrd="0" destOrd="0" parTransId="{A27D02F0-5082-408A-B74F-FFD25681BCC0}" sibTransId="{89C6C1C5-CADA-46F5-8A3B-14530A3DA9D4}"/>
    <dgm:cxn modelId="{29BD04DA-2E28-4350-8291-464F1D3A7E9D}" type="presOf" srcId="{0C951F4C-A852-4978-B307-010A18FCCA08}" destId="{54456541-AFB5-4640-BEE9-1F82141ED8EA}" srcOrd="1" destOrd="0" presId="urn:microsoft.com/office/officeart/2005/8/layout/orgChart1"/>
    <dgm:cxn modelId="{6AE98CDD-86D9-465F-ABAB-5443EC824551}" srcId="{8DCB404F-62BA-4764-BCC3-B54CC4EBCAA6}" destId="{0C951F4C-A852-4978-B307-010A18FCCA08}" srcOrd="0" destOrd="0" parTransId="{C0ACE2D8-976D-4319-B894-DDE83127523D}" sibTransId="{CBD1918C-CB24-4B89-B81A-306453945C22}"/>
    <dgm:cxn modelId="{138AC8DD-4F49-4CE0-9A16-B40CB6889DE2}" type="presOf" srcId="{BE6E3DA5-7988-4A3B-AAA1-8A2EC5526F30}" destId="{5E012B49-67D2-4450-9BB6-27500F1886E4}" srcOrd="0" destOrd="0" presId="urn:microsoft.com/office/officeart/2005/8/layout/orgChart1"/>
    <dgm:cxn modelId="{F0EE86E1-1430-41AD-B103-7A98C58A6FA9}" type="presOf" srcId="{2431D1B2-FB4B-4FD1-BF35-85B57FEB3ED1}" destId="{8735E198-CD0D-425E-97FD-F3F02A576AC9}" srcOrd="0" destOrd="0" presId="urn:microsoft.com/office/officeart/2005/8/layout/orgChart1"/>
    <dgm:cxn modelId="{125487E1-BF98-4687-BCA9-1BB74ED8CACE}" type="presOf" srcId="{A656C30B-E401-4B5D-88FC-26C6B0233AC3}" destId="{428488A8-4878-4EE5-A2DF-14C50B766AA3}" srcOrd="1" destOrd="0" presId="urn:microsoft.com/office/officeart/2005/8/layout/orgChart1"/>
    <dgm:cxn modelId="{B38EE4EC-F663-4C60-8677-6E2626E444A6}" srcId="{8DCB404F-62BA-4764-BCC3-B54CC4EBCAA6}" destId="{BE6E3DA5-7988-4A3B-AAA1-8A2EC5526F30}" srcOrd="3" destOrd="0" parTransId="{53A699AB-F232-4F7D-8954-76D88B18D97A}" sibTransId="{0BC0C81C-5F25-4B40-8964-D92A824D3F03}"/>
    <dgm:cxn modelId="{E88C5DF5-8DE5-4923-9256-CBAA0E7FB690}" type="presOf" srcId="{E63C6BB5-3E7D-4EE5-9D66-1F81370BE4C7}" destId="{4161CC30-9132-4AA6-BEA0-930B4A92B7CB}" srcOrd="0" destOrd="0" presId="urn:microsoft.com/office/officeart/2005/8/layout/orgChart1"/>
    <dgm:cxn modelId="{A0ED36F9-7940-4CD9-8143-184339EFED51}" type="presOf" srcId="{439760E2-85C2-4D04-B261-54430446949C}" destId="{D8B87E2A-8FCC-42D5-B456-A1615C3B0191}" srcOrd="0" destOrd="0" presId="urn:microsoft.com/office/officeart/2005/8/layout/orgChart1"/>
    <dgm:cxn modelId="{842606FE-AEF9-4CE7-9B18-844117078FC6}" type="presOf" srcId="{2431D1B2-FB4B-4FD1-BF35-85B57FEB3ED1}" destId="{B6EFB829-164C-4826-84CE-2AA23B7AE718}" srcOrd="1" destOrd="0" presId="urn:microsoft.com/office/officeart/2005/8/layout/orgChart1"/>
    <dgm:cxn modelId="{841AF6EE-529F-4733-9A5B-63F5546A05CF}" type="presParOf" srcId="{6838443A-2FF5-4929-9D69-551C8F6D58BC}" destId="{75743775-7B31-479C-A0C4-FF1A4E6EB4E9}" srcOrd="0" destOrd="0" presId="urn:microsoft.com/office/officeart/2005/8/layout/orgChart1"/>
    <dgm:cxn modelId="{5FF448B4-2F59-4063-B884-6A28595D9071}" type="presParOf" srcId="{75743775-7B31-479C-A0C4-FF1A4E6EB4E9}" destId="{6268C19D-C668-44D1-8F41-E94619FC3EC2}" srcOrd="0" destOrd="0" presId="urn:microsoft.com/office/officeart/2005/8/layout/orgChart1"/>
    <dgm:cxn modelId="{81ED4743-3C50-4510-84E8-9A8C442B6889}" type="presParOf" srcId="{6268C19D-C668-44D1-8F41-E94619FC3EC2}" destId="{8207C83D-6106-43C7-B4C9-749027357D3B}" srcOrd="0" destOrd="0" presId="urn:microsoft.com/office/officeart/2005/8/layout/orgChart1"/>
    <dgm:cxn modelId="{7F9503D5-232B-4799-A83F-6ED3F815C03B}" type="presParOf" srcId="{6268C19D-C668-44D1-8F41-E94619FC3EC2}" destId="{428488A8-4878-4EE5-A2DF-14C50B766AA3}" srcOrd="1" destOrd="0" presId="urn:microsoft.com/office/officeart/2005/8/layout/orgChart1"/>
    <dgm:cxn modelId="{10825889-EF58-4C75-9187-F5584EDB7F8B}" type="presParOf" srcId="{75743775-7B31-479C-A0C4-FF1A4E6EB4E9}" destId="{90061DC5-0286-4CDC-929D-76C7A7ACD595}" srcOrd="1" destOrd="0" presId="urn:microsoft.com/office/officeart/2005/8/layout/orgChart1"/>
    <dgm:cxn modelId="{A187DF9C-0160-4AFD-9DD3-206DA27FFDDD}" type="presParOf" srcId="{75743775-7B31-479C-A0C4-FF1A4E6EB4E9}" destId="{F3EDC7EC-2CA2-4664-882E-AD5E0AC853E1}" srcOrd="2" destOrd="0" presId="urn:microsoft.com/office/officeart/2005/8/layout/orgChart1"/>
    <dgm:cxn modelId="{F4DB76C4-A2FD-4933-9A23-881CADD9F94F}" type="presParOf" srcId="{F3EDC7EC-2CA2-4664-882E-AD5E0AC853E1}" destId="{321560F1-7BD0-4C32-86E4-947C82561C03}" srcOrd="0" destOrd="0" presId="urn:microsoft.com/office/officeart/2005/8/layout/orgChart1"/>
    <dgm:cxn modelId="{DD3BCCFB-6AA7-4995-A526-2ACD3DA4D84D}" type="presParOf" srcId="{F3EDC7EC-2CA2-4664-882E-AD5E0AC853E1}" destId="{0A899216-8419-462C-85C2-9B25D2435943}" srcOrd="1" destOrd="0" presId="urn:microsoft.com/office/officeart/2005/8/layout/orgChart1"/>
    <dgm:cxn modelId="{7F588BA7-E60C-4439-A584-C40C1CE800DA}" type="presParOf" srcId="{0A899216-8419-462C-85C2-9B25D2435943}" destId="{33A3A2F8-A3AA-4220-8C8E-4452C414F9E3}" srcOrd="0" destOrd="0" presId="urn:microsoft.com/office/officeart/2005/8/layout/orgChart1"/>
    <dgm:cxn modelId="{2F2ADD45-521E-48C8-8796-04B24D1222A2}" type="presParOf" srcId="{33A3A2F8-A3AA-4220-8C8E-4452C414F9E3}" destId="{45F10287-F2B6-443B-8BE0-6900C3194F10}" srcOrd="0" destOrd="0" presId="urn:microsoft.com/office/officeart/2005/8/layout/orgChart1"/>
    <dgm:cxn modelId="{E4CED9B1-B95C-459C-A31D-95D0A7125A92}" type="presParOf" srcId="{33A3A2F8-A3AA-4220-8C8E-4452C414F9E3}" destId="{0B4CB98F-90F6-468B-936B-14D9FB5437D9}" srcOrd="1" destOrd="0" presId="urn:microsoft.com/office/officeart/2005/8/layout/orgChart1"/>
    <dgm:cxn modelId="{834696C3-9D94-438C-854D-F3BFFBEE8A8D}" type="presParOf" srcId="{0A899216-8419-462C-85C2-9B25D2435943}" destId="{3672B7D4-1211-48AC-9A9E-94423CA8E855}" srcOrd="1" destOrd="0" presId="urn:microsoft.com/office/officeart/2005/8/layout/orgChart1"/>
    <dgm:cxn modelId="{44C86BB2-B9B1-4277-B0F4-C925D9346537}" type="presParOf" srcId="{0A899216-8419-462C-85C2-9B25D2435943}" destId="{704D5B0E-4CED-494B-B171-2AE6BD8DB233}" srcOrd="2" destOrd="0" presId="urn:microsoft.com/office/officeart/2005/8/layout/orgChart1"/>
    <dgm:cxn modelId="{578B81FA-EE0C-4F2C-811D-D42C465A9CA1}" type="presParOf" srcId="{704D5B0E-4CED-494B-B171-2AE6BD8DB233}" destId="{FEC1D10E-5E24-4360-AE3B-996155854048}" srcOrd="0" destOrd="0" presId="urn:microsoft.com/office/officeart/2005/8/layout/orgChart1"/>
    <dgm:cxn modelId="{99958E7D-2705-4D70-86E4-9708EE1A2174}" type="presParOf" srcId="{704D5B0E-4CED-494B-B171-2AE6BD8DB233}" destId="{F0C774AE-EEC6-427F-843D-D00B5C05D789}" srcOrd="1" destOrd="0" presId="urn:microsoft.com/office/officeart/2005/8/layout/orgChart1"/>
    <dgm:cxn modelId="{2C5CE873-105C-4E95-9E63-0531A3B458CA}" type="presParOf" srcId="{F0C774AE-EEC6-427F-843D-D00B5C05D789}" destId="{49E158B2-5D1C-4EA5-98DA-68AC217B2E95}" srcOrd="0" destOrd="0" presId="urn:microsoft.com/office/officeart/2005/8/layout/orgChart1"/>
    <dgm:cxn modelId="{F67E40AF-CA41-4CC5-96F5-4F2C814900A9}" type="presParOf" srcId="{49E158B2-5D1C-4EA5-98DA-68AC217B2E95}" destId="{0356C901-8C1E-49DF-850A-2DF66FB081BD}" srcOrd="0" destOrd="0" presId="urn:microsoft.com/office/officeart/2005/8/layout/orgChart1"/>
    <dgm:cxn modelId="{5400131E-5BF7-44FF-9DD8-02EA7FB8339C}" type="presParOf" srcId="{49E158B2-5D1C-4EA5-98DA-68AC217B2E95}" destId="{2C91B5D4-A627-4FD1-859E-BDB4ABE2FF6C}" srcOrd="1" destOrd="0" presId="urn:microsoft.com/office/officeart/2005/8/layout/orgChart1"/>
    <dgm:cxn modelId="{6FFAE8EC-3BD4-4BBA-BD01-AB9D7AD6CD67}" type="presParOf" srcId="{F0C774AE-EEC6-427F-843D-D00B5C05D789}" destId="{3254B54E-460C-42B0-B39C-86BA47835DC8}" srcOrd="1" destOrd="0" presId="urn:microsoft.com/office/officeart/2005/8/layout/orgChart1"/>
    <dgm:cxn modelId="{47718B02-3EE7-45A2-8179-64738D20E2E3}" type="presParOf" srcId="{3254B54E-460C-42B0-B39C-86BA47835DC8}" destId="{6EA9C8AD-C4A1-4802-B3E5-4D30A0A5BA3F}" srcOrd="0" destOrd="0" presId="urn:microsoft.com/office/officeart/2005/8/layout/orgChart1"/>
    <dgm:cxn modelId="{6FAFAA20-2D97-4CD3-9958-F23E8877B875}" type="presParOf" srcId="{3254B54E-460C-42B0-B39C-86BA47835DC8}" destId="{DCD248D4-6E2F-43CF-8F0F-E993E0B49926}" srcOrd="1" destOrd="0" presId="urn:microsoft.com/office/officeart/2005/8/layout/orgChart1"/>
    <dgm:cxn modelId="{F6C3F507-801D-42A2-B5CC-05630EDE5768}" type="presParOf" srcId="{DCD248D4-6E2F-43CF-8F0F-E993E0B49926}" destId="{011C49C7-20AF-449C-8F86-50D10188BE9B}" srcOrd="0" destOrd="0" presId="urn:microsoft.com/office/officeart/2005/8/layout/orgChart1"/>
    <dgm:cxn modelId="{1481ED69-8078-4C74-8F0C-E23BC166508D}" type="presParOf" srcId="{011C49C7-20AF-449C-8F86-50D10188BE9B}" destId="{41646AAB-0153-4E38-9D1F-B1A45D7EA1CD}" srcOrd="0" destOrd="0" presId="urn:microsoft.com/office/officeart/2005/8/layout/orgChart1"/>
    <dgm:cxn modelId="{2D511676-2305-4D09-8E93-D07312437BF5}" type="presParOf" srcId="{011C49C7-20AF-449C-8F86-50D10188BE9B}" destId="{54456541-AFB5-4640-BEE9-1F82141ED8EA}" srcOrd="1" destOrd="0" presId="urn:microsoft.com/office/officeart/2005/8/layout/orgChart1"/>
    <dgm:cxn modelId="{DF33458A-4DFB-4E5C-A540-A60213570773}" type="presParOf" srcId="{DCD248D4-6E2F-43CF-8F0F-E993E0B49926}" destId="{A75F7B90-AF03-49E0-8F03-9A66E6086604}" srcOrd="1" destOrd="0" presId="urn:microsoft.com/office/officeart/2005/8/layout/orgChart1"/>
    <dgm:cxn modelId="{9F6F2D4D-F625-43E4-B351-C8A9011C4ED1}" type="presParOf" srcId="{DCD248D4-6E2F-43CF-8F0F-E993E0B49926}" destId="{107FB2E2-1F01-4570-963F-9E174BF86555}" srcOrd="2" destOrd="0" presId="urn:microsoft.com/office/officeart/2005/8/layout/orgChart1"/>
    <dgm:cxn modelId="{3EE73855-E558-4F78-97B5-BAF72A0CA054}" type="presParOf" srcId="{3254B54E-460C-42B0-B39C-86BA47835DC8}" destId="{98A2D053-8EE4-41B6-8356-EDABD1A72A3E}" srcOrd="2" destOrd="0" presId="urn:microsoft.com/office/officeart/2005/8/layout/orgChart1"/>
    <dgm:cxn modelId="{AB3F5198-7781-405B-825F-F9871E50C645}" type="presParOf" srcId="{3254B54E-460C-42B0-B39C-86BA47835DC8}" destId="{0FFD0817-0114-44E1-B108-99CD781AD8EA}" srcOrd="3" destOrd="0" presId="urn:microsoft.com/office/officeart/2005/8/layout/orgChart1"/>
    <dgm:cxn modelId="{EFEB75AE-B818-4DD7-AB17-9C6402901A0B}" type="presParOf" srcId="{0FFD0817-0114-44E1-B108-99CD781AD8EA}" destId="{3FB7D831-A00E-4EDF-86B2-0269158A393A}" srcOrd="0" destOrd="0" presId="urn:microsoft.com/office/officeart/2005/8/layout/orgChart1"/>
    <dgm:cxn modelId="{3ADA8F27-C5C9-4928-B016-15AA66E708F1}" type="presParOf" srcId="{3FB7D831-A00E-4EDF-86B2-0269158A393A}" destId="{8735E198-CD0D-425E-97FD-F3F02A576AC9}" srcOrd="0" destOrd="0" presId="urn:microsoft.com/office/officeart/2005/8/layout/orgChart1"/>
    <dgm:cxn modelId="{870054A9-D651-4271-8867-079E6A9B9AEE}" type="presParOf" srcId="{3FB7D831-A00E-4EDF-86B2-0269158A393A}" destId="{B6EFB829-164C-4826-84CE-2AA23B7AE718}" srcOrd="1" destOrd="0" presId="urn:microsoft.com/office/officeart/2005/8/layout/orgChart1"/>
    <dgm:cxn modelId="{E00BCE12-2139-48F0-A1E0-F2B30FB98CA0}" type="presParOf" srcId="{0FFD0817-0114-44E1-B108-99CD781AD8EA}" destId="{EF5DE393-B8EA-436E-AF9A-BEF0E2C8BC38}" srcOrd="1" destOrd="0" presId="urn:microsoft.com/office/officeart/2005/8/layout/orgChart1"/>
    <dgm:cxn modelId="{BF42B7FF-CEB6-4425-95E5-DE9A69AEAC3B}" type="presParOf" srcId="{0FFD0817-0114-44E1-B108-99CD781AD8EA}" destId="{DC4C59A1-4BF0-4461-8330-99370777EFD9}" srcOrd="2" destOrd="0" presId="urn:microsoft.com/office/officeart/2005/8/layout/orgChart1"/>
    <dgm:cxn modelId="{BDA175A9-FA66-4957-9B2C-AA314BA7EA74}" type="presParOf" srcId="{3254B54E-460C-42B0-B39C-86BA47835DC8}" destId="{BA454368-DDCD-4401-8D46-88E1F91B7F5D}" srcOrd="4" destOrd="0" presId="urn:microsoft.com/office/officeart/2005/8/layout/orgChart1"/>
    <dgm:cxn modelId="{9915CB42-4952-4F77-A256-1985D87E950E}" type="presParOf" srcId="{3254B54E-460C-42B0-B39C-86BA47835DC8}" destId="{0AC9D6AA-43AD-49CE-82D7-D1C7FAE91305}" srcOrd="5" destOrd="0" presId="urn:microsoft.com/office/officeart/2005/8/layout/orgChart1"/>
    <dgm:cxn modelId="{B16AA748-7C00-4855-8B4A-53FA76B77AEF}" type="presParOf" srcId="{0AC9D6AA-43AD-49CE-82D7-D1C7FAE91305}" destId="{A51E359C-A688-4F94-80FB-BF32A9417FBA}" srcOrd="0" destOrd="0" presId="urn:microsoft.com/office/officeart/2005/8/layout/orgChart1"/>
    <dgm:cxn modelId="{64ED6BC9-5D00-4AE3-A4C4-6FEBDC615492}" type="presParOf" srcId="{A51E359C-A688-4F94-80FB-BF32A9417FBA}" destId="{A667536D-2B6E-48DE-82AB-ABA4F38083F8}" srcOrd="0" destOrd="0" presId="urn:microsoft.com/office/officeart/2005/8/layout/orgChart1"/>
    <dgm:cxn modelId="{CB9B8E26-8016-40C1-A9DB-15870D52F9EC}" type="presParOf" srcId="{A51E359C-A688-4F94-80FB-BF32A9417FBA}" destId="{7626D9E6-5A09-4B43-84EA-3466FC57E56D}" srcOrd="1" destOrd="0" presId="urn:microsoft.com/office/officeart/2005/8/layout/orgChart1"/>
    <dgm:cxn modelId="{B089DCE0-9BFB-4F5A-937E-7046A96BE24E}" type="presParOf" srcId="{0AC9D6AA-43AD-49CE-82D7-D1C7FAE91305}" destId="{3162F040-F088-4DE6-96C7-2F49CE33AB10}" srcOrd="1" destOrd="0" presId="urn:microsoft.com/office/officeart/2005/8/layout/orgChart1"/>
    <dgm:cxn modelId="{E0D1B2A7-5F6A-4795-BAB3-FDA6C2DB2FCC}" type="presParOf" srcId="{0AC9D6AA-43AD-49CE-82D7-D1C7FAE91305}" destId="{54F77FC5-EA7B-409D-90E2-1F53E423459A}" srcOrd="2" destOrd="0" presId="urn:microsoft.com/office/officeart/2005/8/layout/orgChart1"/>
    <dgm:cxn modelId="{4337FC53-46D0-4621-A83A-8CD9D92C1314}" type="presParOf" srcId="{3254B54E-460C-42B0-B39C-86BA47835DC8}" destId="{7A25AFAE-18AB-4AA0-A60B-98DC98702F95}" srcOrd="6" destOrd="0" presId="urn:microsoft.com/office/officeart/2005/8/layout/orgChart1"/>
    <dgm:cxn modelId="{08A24551-5F5C-4B24-A858-BC4B630174A1}" type="presParOf" srcId="{3254B54E-460C-42B0-B39C-86BA47835DC8}" destId="{57EB8CF0-9591-441E-BCA9-4BCE1741EE48}" srcOrd="7" destOrd="0" presId="urn:microsoft.com/office/officeart/2005/8/layout/orgChart1"/>
    <dgm:cxn modelId="{94533167-2162-4378-AAF9-583741C85014}" type="presParOf" srcId="{57EB8CF0-9591-441E-BCA9-4BCE1741EE48}" destId="{C6C1799A-98F9-4AD1-8FE2-0CE7B6B17A21}" srcOrd="0" destOrd="0" presId="urn:microsoft.com/office/officeart/2005/8/layout/orgChart1"/>
    <dgm:cxn modelId="{6ADFFFC4-93BD-4009-9912-F2DE97408108}" type="presParOf" srcId="{C6C1799A-98F9-4AD1-8FE2-0CE7B6B17A21}" destId="{5E012B49-67D2-4450-9BB6-27500F1886E4}" srcOrd="0" destOrd="0" presId="urn:microsoft.com/office/officeart/2005/8/layout/orgChart1"/>
    <dgm:cxn modelId="{A61BD992-6665-4CD4-AA21-8E1950B69537}" type="presParOf" srcId="{C6C1799A-98F9-4AD1-8FE2-0CE7B6B17A21}" destId="{D5247A99-A149-40FB-A22D-8257751F0929}" srcOrd="1" destOrd="0" presId="urn:microsoft.com/office/officeart/2005/8/layout/orgChart1"/>
    <dgm:cxn modelId="{BDE3E715-F0A4-45FB-8D7E-D8D25B6443A1}" type="presParOf" srcId="{57EB8CF0-9591-441E-BCA9-4BCE1741EE48}" destId="{7AB04759-4727-4D45-8CEF-8D37C8AB4EB2}" srcOrd="1" destOrd="0" presId="urn:microsoft.com/office/officeart/2005/8/layout/orgChart1"/>
    <dgm:cxn modelId="{9C307C0E-A430-4961-880B-7D5EF6FF7FD1}" type="presParOf" srcId="{57EB8CF0-9591-441E-BCA9-4BCE1741EE48}" destId="{D1160BB2-CB65-458C-A816-6A6D8BD6D3FA}" srcOrd="2" destOrd="0" presId="urn:microsoft.com/office/officeart/2005/8/layout/orgChart1"/>
    <dgm:cxn modelId="{62D2285E-3531-4996-984F-E0C9B502C29F}" type="presParOf" srcId="{3254B54E-460C-42B0-B39C-86BA47835DC8}" destId="{D8B87E2A-8FCC-42D5-B456-A1615C3B0191}" srcOrd="8" destOrd="0" presId="urn:microsoft.com/office/officeart/2005/8/layout/orgChart1"/>
    <dgm:cxn modelId="{39A8F4BE-1D28-4E92-A1E8-FBCCF41C103C}" type="presParOf" srcId="{3254B54E-460C-42B0-B39C-86BA47835DC8}" destId="{F85C0EFA-2488-4AE9-A749-3B168290935F}" srcOrd="9" destOrd="0" presId="urn:microsoft.com/office/officeart/2005/8/layout/orgChart1"/>
    <dgm:cxn modelId="{B8E4B3EB-133C-41C9-8309-587827C2C9F9}" type="presParOf" srcId="{F85C0EFA-2488-4AE9-A749-3B168290935F}" destId="{02822F2F-D382-469A-9277-277E31354D9F}" srcOrd="0" destOrd="0" presId="urn:microsoft.com/office/officeart/2005/8/layout/orgChart1"/>
    <dgm:cxn modelId="{3BFD2684-B9B1-4E00-ABDE-7D9A833CD5FA}" type="presParOf" srcId="{02822F2F-D382-469A-9277-277E31354D9F}" destId="{32FEA7A0-2283-4D22-AB26-DFEEBD14191C}" srcOrd="0" destOrd="0" presId="urn:microsoft.com/office/officeart/2005/8/layout/orgChart1"/>
    <dgm:cxn modelId="{BBBAAAAF-0167-41ED-83B3-303FB523A32F}" type="presParOf" srcId="{02822F2F-D382-469A-9277-277E31354D9F}" destId="{D266AB72-7EA0-4539-B0A5-3404F685B255}" srcOrd="1" destOrd="0" presId="urn:microsoft.com/office/officeart/2005/8/layout/orgChart1"/>
    <dgm:cxn modelId="{C5CFE5DE-349D-47F0-BC0C-FAE162D42396}" type="presParOf" srcId="{F85C0EFA-2488-4AE9-A749-3B168290935F}" destId="{486E36FC-08D1-414B-98E6-4247B936BABB}" srcOrd="1" destOrd="0" presId="urn:microsoft.com/office/officeart/2005/8/layout/orgChart1"/>
    <dgm:cxn modelId="{C9302F49-AFD4-48F2-BE94-278CFB3F313D}" type="presParOf" srcId="{F85C0EFA-2488-4AE9-A749-3B168290935F}" destId="{7350C9A0-6239-4953-B15B-92816D1A6A51}" srcOrd="2" destOrd="0" presId="urn:microsoft.com/office/officeart/2005/8/layout/orgChart1"/>
    <dgm:cxn modelId="{7F5C6FA1-C7B0-43DF-8386-97DD92ABADD7}" type="presParOf" srcId="{F0C774AE-EEC6-427F-843D-D00B5C05D789}" destId="{2B415FFD-1BD0-4B8C-9F09-A79C7689FBBA}" srcOrd="2" destOrd="0" presId="urn:microsoft.com/office/officeart/2005/8/layout/orgChart1"/>
    <dgm:cxn modelId="{05B12D92-CB95-4AE1-AF56-43749FE73D43}" type="presParOf" srcId="{704D5B0E-4CED-494B-B171-2AE6BD8DB233}" destId="{A366AB8B-6DF0-48F1-B4CD-81DEC658A42B}" srcOrd="2" destOrd="0" presId="urn:microsoft.com/office/officeart/2005/8/layout/orgChart1"/>
    <dgm:cxn modelId="{5B18B350-08B7-436D-998B-7869A470AA67}" type="presParOf" srcId="{704D5B0E-4CED-494B-B171-2AE6BD8DB233}" destId="{CE4E0FD3-DA6D-4796-8643-29EEE843AB57}" srcOrd="3" destOrd="0" presId="urn:microsoft.com/office/officeart/2005/8/layout/orgChart1"/>
    <dgm:cxn modelId="{55265F8A-5321-49D4-9797-985FB197C979}" type="presParOf" srcId="{CE4E0FD3-DA6D-4796-8643-29EEE843AB57}" destId="{30E2449F-EA92-4F21-91FC-8F5DC083B54C}" srcOrd="0" destOrd="0" presId="urn:microsoft.com/office/officeart/2005/8/layout/orgChart1"/>
    <dgm:cxn modelId="{7FBC1C5E-141C-414C-A981-943D03AB0101}" type="presParOf" srcId="{30E2449F-EA92-4F21-91FC-8F5DC083B54C}" destId="{730A4E6A-34DD-4368-88F1-0AFD4A546B98}" srcOrd="0" destOrd="0" presId="urn:microsoft.com/office/officeart/2005/8/layout/orgChart1"/>
    <dgm:cxn modelId="{0F0325AA-1F14-4F9E-98D5-50609C76EBD4}" type="presParOf" srcId="{30E2449F-EA92-4F21-91FC-8F5DC083B54C}" destId="{5362A730-C05B-413E-AAC0-B5C18BFB12A1}" srcOrd="1" destOrd="0" presId="urn:microsoft.com/office/officeart/2005/8/layout/orgChart1"/>
    <dgm:cxn modelId="{BD29156F-FF80-4929-915B-3BC85A55F4A2}" type="presParOf" srcId="{CE4E0FD3-DA6D-4796-8643-29EEE843AB57}" destId="{54DFEABD-7A39-4BBF-9BFA-D74315FE1666}" srcOrd="1" destOrd="0" presId="urn:microsoft.com/office/officeart/2005/8/layout/orgChart1"/>
    <dgm:cxn modelId="{14AF790C-F7A9-4AAB-A10B-1323AC80AC71}" type="presParOf" srcId="{54DFEABD-7A39-4BBF-9BFA-D74315FE1666}" destId="{751ABC9E-40BF-45D6-A69F-5BBEBB124343}" srcOrd="0" destOrd="0" presId="urn:microsoft.com/office/officeart/2005/8/layout/orgChart1"/>
    <dgm:cxn modelId="{E31479AA-D1AB-43C8-87D6-F5F33A95E827}" type="presParOf" srcId="{54DFEABD-7A39-4BBF-9BFA-D74315FE1666}" destId="{86129FA9-6BAF-41EF-83B7-C7F034AB7634}" srcOrd="1" destOrd="0" presId="urn:microsoft.com/office/officeart/2005/8/layout/orgChart1"/>
    <dgm:cxn modelId="{9F0EEF33-CB90-4340-846B-73AE4E66D9CE}" type="presParOf" srcId="{86129FA9-6BAF-41EF-83B7-C7F034AB7634}" destId="{81F7A2FC-FC88-4500-B1F2-C043A5613CBB}" srcOrd="0" destOrd="0" presId="urn:microsoft.com/office/officeart/2005/8/layout/orgChart1"/>
    <dgm:cxn modelId="{FBEF9420-666D-4E31-9052-1AD133F2ADBF}" type="presParOf" srcId="{81F7A2FC-FC88-4500-B1F2-C043A5613CBB}" destId="{4161CC30-9132-4AA6-BEA0-930B4A92B7CB}" srcOrd="0" destOrd="0" presId="urn:microsoft.com/office/officeart/2005/8/layout/orgChart1"/>
    <dgm:cxn modelId="{3368A4AB-7A56-4B3D-85F6-B15681C05478}" type="presParOf" srcId="{81F7A2FC-FC88-4500-B1F2-C043A5613CBB}" destId="{33BB150A-16EB-4476-B273-7E9C0B63CB8C}" srcOrd="1" destOrd="0" presId="urn:microsoft.com/office/officeart/2005/8/layout/orgChart1"/>
    <dgm:cxn modelId="{A0DF9732-4974-4BFA-B2A0-7D45662AA753}" type="presParOf" srcId="{86129FA9-6BAF-41EF-83B7-C7F034AB7634}" destId="{DAEADEA8-18AB-4ED3-A95D-B98897259C02}" srcOrd="1" destOrd="0" presId="urn:microsoft.com/office/officeart/2005/8/layout/orgChart1"/>
    <dgm:cxn modelId="{1A574C87-A84A-426D-8A6B-EA78F2AAA162}" type="presParOf" srcId="{86129FA9-6BAF-41EF-83B7-C7F034AB7634}" destId="{89B80B64-ACC6-409D-832B-315C44FED04F}" srcOrd="2" destOrd="0" presId="urn:microsoft.com/office/officeart/2005/8/layout/orgChart1"/>
    <dgm:cxn modelId="{1A33B097-FA6B-4D4B-80DB-50B48F272EE4}" type="presParOf" srcId="{CE4E0FD3-DA6D-4796-8643-29EEE843AB57}" destId="{F9EAF163-A3C2-4AB8-BCFC-03F3B8B80A68}" srcOrd="2" destOrd="0" presId="urn:microsoft.com/office/officeart/2005/8/layout/orgChart1"/>
    <dgm:cxn modelId="{298CD46D-2773-4A45-8D0B-708FD8D10880}" type="presParOf" srcId="{F3EDC7EC-2CA2-4664-882E-AD5E0AC853E1}" destId="{E773BBC7-07DF-4612-833D-5238B1EC12B4}" srcOrd="2" destOrd="0" presId="urn:microsoft.com/office/officeart/2005/8/layout/orgChart1"/>
    <dgm:cxn modelId="{47D226B5-61A6-4D8A-9F22-634B044C5C6E}" type="presParOf" srcId="{F3EDC7EC-2CA2-4664-882E-AD5E0AC853E1}" destId="{7C996803-1117-4110-A553-2C52CF5DB138}" srcOrd="3" destOrd="0" presId="urn:microsoft.com/office/officeart/2005/8/layout/orgChart1"/>
    <dgm:cxn modelId="{3EC02E61-3253-4269-8807-4CCD2558160C}" type="presParOf" srcId="{7C996803-1117-4110-A553-2C52CF5DB138}" destId="{C1D597CA-56B1-4833-A9E1-49ECF1A645DC}" srcOrd="0" destOrd="0" presId="urn:microsoft.com/office/officeart/2005/8/layout/orgChart1"/>
    <dgm:cxn modelId="{BAAFEFE7-2396-4621-865D-918CBCFFFBBD}" type="presParOf" srcId="{C1D597CA-56B1-4833-A9E1-49ECF1A645DC}" destId="{D3A53FB1-FBC0-4E38-9C9E-79D55ECE7A64}" srcOrd="0" destOrd="0" presId="urn:microsoft.com/office/officeart/2005/8/layout/orgChart1"/>
    <dgm:cxn modelId="{4212300D-8A67-4C6E-ABD1-DAB6D072BA11}" type="presParOf" srcId="{C1D597CA-56B1-4833-A9E1-49ECF1A645DC}" destId="{56CEA8F0-E06F-44DF-A400-4EFF84EC994E}" srcOrd="1" destOrd="0" presId="urn:microsoft.com/office/officeart/2005/8/layout/orgChart1"/>
    <dgm:cxn modelId="{77EEFE6C-C5BA-4E7C-B9A5-2913F0845B8F}" type="presParOf" srcId="{7C996803-1117-4110-A553-2C52CF5DB138}" destId="{2BDA55C8-E7DA-457E-A02D-A49FE5CD2E88}" srcOrd="1" destOrd="0" presId="urn:microsoft.com/office/officeart/2005/8/layout/orgChart1"/>
    <dgm:cxn modelId="{BFDC57E1-3797-4709-8D21-95E66675FE71}" type="presParOf" srcId="{2BDA55C8-E7DA-457E-A02D-A49FE5CD2E88}" destId="{E96698B0-C9D8-4FD4-AC3B-B47C548595F3}" srcOrd="0" destOrd="0" presId="urn:microsoft.com/office/officeart/2005/8/layout/orgChart1"/>
    <dgm:cxn modelId="{0EBEBD25-AF5F-421E-BC7B-59BCC719B349}" type="presParOf" srcId="{2BDA55C8-E7DA-457E-A02D-A49FE5CD2E88}" destId="{351F72A3-9DEE-4B7A-9134-32BB6678F795}" srcOrd="1" destOrd="0" presId="urn:microsoft.com/office/officeart/2005/8/layout/orgChart1"/>
    <dgm:cxn modelId="{F6897D95-BFE6-40B7-8A61-779A691FB6D1}" type="presParOf" srcId="{351F72A3-9DEE-4B7A-9134-32BB6678F795}" destId="{ACE7A28F-9F38-4464-BCAB-9EA1334A8C22}" srcOrd="0" destOrd="0" presId="urn:microsoft.com/office/officeart/2005/8/layout/orgChart1"/>
    <dgm:cxn modelId="{91C767E2-6AB0-47D8-888D-65B6887645D1}" type="presParOf" srcId="{ACE7A28F-9F38-4464-BCAB-9EA1334A8C22}" destId="{892A6111-009C-4C75-AB0A-436E12B03AB7}" srcOrd="0" destOrd="0" presId="urn:microsoft.com/office/officeart/2005/8/layout/orgChart1"/>
    <dgm:cxn modelId="{852B93CD-B23F-4B35-B65B-187817618096}" type="presParOf" srcId="{ACE7A28F-9F38-4464-BCAB-9EA1334A8C22}" destId="{E0F77349-0017-44A2-BFE8-90951C5D68B7}" srcOrd="1" destOrd="0" presId="urn:microsoft.com/office/officeart/2005/8/layout/orgChart1"/>
    <dgm:cxn modelId="{F80C5806-21E7-4026-A833-E79083BC9CBD}" type="presParOf" srcId="{351F72A3-9DEE-4B7A-9134-32BB6678F795}" destId="{4C4F8BE8-0153-4BF8-8C30-C9466154CBC3}" srcOrd="1" destOrd="0" presId="urn:microsoft.com/office/officeart/2005/8/layout/orgChart1"/>
    <dgm:cxn modelId="{FF44FA6B-CF5E-4EA4-8FA4-0CE90592A7FE}" type="presParOf" srcId="{351F72A3-9DEE-4B7A-9134-32BB6678F795}" destId="{38CC9B4A-CC03-452B-83B0-0471B55CC7C4}" srcOrd="2" destOrd="0" presId="urn:microsoft.com/office/officeart/2005/8/layout/orgChart1"/>
    <dgm:cxn modelId="{66F96F54-7380-467C-9D5D-777A277EAFF0}" type="presParOf" srcId="{7C996803-1117-4110-A553-2C52CF5DB138}" destId="{B0D648AE-FBBF-4487-B9C7-B79763D9A25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5C1E95-5011-4596-BC07-3DA05A808CC3}" type="doc">
      <dgm:prSet loTypeId="urn:microsoft.com/office/officeart/2005/8/layout/cycle3" loCatId="cycle" qsTypeId="urn:microsoft.com/office/officeart/2005/8/quickstyle/3d2#2" qsCatId="3D" csTypeId="urn:microsoft.com/office/officeart/2005/8/colors/colorful2" csCatId="colorful" phldr="1"/>
      <dgm:spPr/>
      <dgm:t>
        <a:bodyPr/>
        <a:lstStyle/>
        <a:p>
          <a:endParaRPr lang="el-GR"/>
        </a:p>
      </dgm:t>
    </dgm:pt>
    <dgm:pt modelId="{5004EE1F-4D24-4E8B-BDB0-32D33094B5F6}">
      <dgm:prSet phldrT="[Κείμενο]" custT="1"/>
      <dgm:spPr/>
      <dgm:t>
        <a:bodyPr/>
        <a:lstStyle/>
        <a:p>
          <a:r>
            <a:rPr lang="en-US" sz="1800" b="1" dirty="0">
              <a:solidFill>
                <a:schemeClr val="tx1"/>
              </a:solidFill>
              <a:latin typeface="Calibri" pitchFamily="34" charset="0"/>
              <a:cs typeface="Calibri" pitchFamily="34" charset="0"/>
            </a:rPr>
            <a:t>SPECIFIC</a:t>
          </a:r>
          <a:endParaRPr lang="el-GR" sz="1800" b="1" dirty="0">
            <a:solidFill>
              <a:schemeClr val="tx1"/>
            </a:solidFill>
            <a:latin typeface="Calibri" pitchFamily="34" charset="0"/>
            <a:cs typeface="Calibri" pitchFamily="34" charset="0"/>
          </a:endParaRPr>
        </a:p>
      </dgm:t>
    </dgm:pt>
    <dgm:pt modelId="{92FB227A-64DD-4AC2-AD0B-CBEA3A255B8E}" type="parTrans" cxnId="{60EAD079-01BB-42E6-AC94-C5600A8595A8}">
      <dgm:prSet/>
      <dgm:spPr/>
      <dgm:t>
        <a:bodyPr/>
        <a:lstStyle/>
        <a:p>
          <a:endParaRPr lang="el-GR" sz="1800" b="1">
            <a:solidFill>
              <a:schemeClr val="tx1"/>
            </a:solidFill>
            <a:latin typeface="Calibri" pitchFamily="34" charset="0"/>
            <a:cs typeface="Calibri" pitchFamily="34" charset="0"/>
          </a:endParaRPr>
        </a:p>
      </dgm:t>
    </dgm:pt>
    <dgm:pt modelId="{77CC9DE5-3FE9-4EA8-A9A0-FD1335508BDC}" type="sibTrans" cxnId="{60EAD079-01BB-42E6-AC94-C5600A8595A8}">
      <dgm:prSet/>
      <dgm:spPr/>
      <dgm:t>
        <a:bodyPr/>
        <a:lstStyle/>
        <a:p>
          <a:endParaRPr lang="el-GR" sz="1800" b="1">
            <a:solidFill>
              <a:schemeClr val="tx1"/>
            </a:solidFill>
            <a:latin typeface="Calibri" pitchFamily="34" charset="0"/>
            <a:cs typeface="Calibri" pitchFamily="34" charset="0"/>
          </a:endParaRPr>
        </a:p>
      </dgm:t>
    </dgm:pt>
    <dgm:pt modelId="{C2C5A164-9DCD-4D23-B422-C020C8C366EF}">
      <dgm:prSet phldrT="[Κείμενο]" custT="1"/>
      <dgm:spPr/>
      <dgm:t>
        <a:bodyPr/>
        <a:lstStyle/>
        <a:p>
          <a:r>
            <a:rPr lang="en-US" sz="1800" b="1" dirty="0">
              <a:solidFill>
                <a:schemeClr val="tx1"/>
              </a:solidFill>
              <a:latin typeface="Calibri" pitchFamily="34" charset="0"/>
              <a:cs typeface="Calibri" pitchFamily="34" charset="0"/>
            </a:rPr>
            <a:t>MEASURABLE</a:t>
          </a:r>
          <a:endParaRPr lang="el-GR" sz="1800" b="1" dirty="0">
            <a:solidFill>
              <a:schemeClr val="tx1"/>
            </a:solidFill>
            <a:latin typeface="Calibri" pitchFamily="34" charset="0"/>
            <a:cs typeface="Calibri" pitchFamily="34" charset="0"/>
          </a:endParaRPr>
        </a:p>
      </dgm:t>
    </dgm:pt>
    <dgm:pt modelId="{712792D4-A29F-4B05-9D4C-70178A5F8106}" type="parTrans" cxnId="{A95D8F85-50D3-46EB-BB81-269DF17C5959}">
      <dgm:prSet/>
      <dgm:spPr/>
      <dgm:t>
        <a:bodyPr/>
        <a:lstStyle/>
        <a:p>
          <a:endParaRPr lang="el-GR" sz="1800" b="1">
            <a:solidFill>
              <a:schemeClr val="tx1"/>
            </a:solidFill>
            <a:latin typeface="Calibri" pitchFamily="34" charset="0"/>
            <a:cs typeface="Calibri" pitchFamily="34" charset="0"/>
          </a:endParaRPr>
        </a:p>
      </dgm:t>
    </dgm:pt>
    <dgm:pt modelId="{5DB5341D-8088-4C41-ADE7-D58115DCE1F6}" type="sibTrans" cxnId="{A95D8F85-50D3-46EB-BB81-269DF17C5959}">
      <dgm:prSet/>
      <dgm:spPr/>
      <dgm:t>
        <a:bodyPr/>
        <a:lstStyle/>
        <a:p>
          <a:endParaRPr lang="el-GR" sz="1800" b="1">
            <a:solidFill>
              <a:schemeClr val="tx1"/>
            </a:solidFill>
            <a:latin typeface="Calibri" pitchFamily="34" charset="0"/>
            <a:cs typeface="Calibri" pitchFamily="34" charset="0"/>
          </a:endParaRPr>
        </a:p>
      </dgm:t>
    </dgm:pt>
    <dgm:pt modelId="{44733B09-41EB-4110-B335-AE46885ED7C8}">
      <dgm:prSet phldrT="[Κείμενο]" custT="1"/>
      <dgm:spPr/>
      <dgm:t>
        <a:bodyPr/>
        <a:lstStyle/>
        <a:p>
          <a:r>
            <a:rPr lang="en-US" sz="1800" b="1" dirty="0">
              <a:solidFill>
                <a:schemeClr val="tx1"/>
              </a:solidFill>
              <a:latin typeface="Calibri" pitchFamily="34" charset="0"/>
              <a:cs typeface="Calibri" pitchFamily="34" charset="0"/>
            </a:rPr>
            <a:t>AGREED</a:t>
          </a:r>
          <a:endParaRPr lang="el-GR" sz="1800" b="1" dirty="0">
            <a:solidFill>
              <a:schemeClr val="tx1"/>
            </a:solidFill>
            <a:latin typeface="Calibri" pitchFamily="34" charset="0"/>
            <a:cs typeface="Calibri" pitchFamily="34" charset="0"/>
          </a:endParaRPr>
        </a:p>
      </dgm:t>
    </dgm:pt>
    <dgm:pt modelId="{92586927-1A79-4CA3-BF9E-28A950D0B476}" type="parTrans" cxnId="{C9FAEA52-81E0-45D4-89B6-40EFD0AA3E87}">
      <dgm:prSet/>
      <dgm:spPr/>
      <dgm:t>
        <a:bodyPr/>
        <a:lstStyle/>
        <a:p>
          <a:endParaRPr lang="el-GR" sz="1800" b="1">
            <a:solidFill>
              <a:schemeClr val="tx1"/>
            </a:solidFill>
            <a:latin typeface="Calibri" pitchFamily="34" charset="0"/>
            <a:cs typeface="Calibri" pitchFamily="34" charset="0"/>
          </a:endParaRPr>
        </a:p>
      </dgm:t>
    </dgm:pt>
    <dgm:pt modelId="{0DE37AE9-27B4-4E39-89FE-383745F0CC0C}" type="sibTrans" cxnId="{C9FAEA52-81E0-45D4-89B6-40EFD0AA3E87}">
      <dgm:prSet/>
      <dgm:spPr/>
      <dgm:t>
        <a:bodyPr/>
        <a:lstStyle/>
        <a:p>
          <a:endParaRPr lang="el-GR" sz="1800" b="1">
            <a:solidFill>
              <a:schemeClr val="tx1"/>
            </a:solidFill>
            <a:latin typeface="Calibri" pitchFamily="34" charset="0"/>
            <a:cs typeface="Calibri" pitchFamily="34" charset="0"/>
          </a:endParaRPr>
        </a:p>
      </dgm:t>
    </dgm:pt>
    <dgm:pt modelId="{C49DEC7D-F5C0-412B-A1E8-6CDC092A0512}">
      <dgm:prSet phldrT="[Κείμενο]" custT="1"/>
      <dgm:spPr/>
      <dgm:t>
        <a:bodyPr/>
        <a:lstStyle/>
        <a:p>
          <a:r>
            <a:rPr lang="en-US" sz="1800" b="1" dirty="0">
              <a:solidFill>
                <a:schemeClr val="tx1"/>
              </a:solidFill>
              <a:latin typeface="Calibri" pitchFamily="34" charset="0"/>
              <a:cs typeface="Calibri" pitchFamily="34" charset="0"/>
            </a:rPr>
            <a:t>REALISTIC</a:t>
          </a:r>
          <a:endParaRPr lang="el-GR" sz="1800" b="1" dirty="0">
            <a:solidFill>
              <a:schemeClr val="tx1"/>
            </a:solidFill>
            <a:latin typeface="Calibri" pitchFamily="34" charset="0"/>
            <a:cs typeface="Calibri" pitchFamily="34" charset="0"/>
          </a:endParaRPr>
        </a:p>
      </dgm:t>
    </dgm:pt>
    <dgm:pt modelId="{8C4CFC7A-0E35-4FB5-BF3D-D9CF8143D733}" type="parTrans" cxnId="{939C3470-1876-4A24-B0CA-52C0F1B5CB47}">
      <dgm:prSet/>
      <dgm:spPr/>
      <dgm:t>
        <a:bodyPr/>
        <a:lstStyle/>
        <a:p>
          <a:endParaRPr lang="el-GR" sz="1800" b="1">
            <a:solidFill>
              <a:schemeClr val="tx1"/>
            </a:solidFill>
            <a:latin typeface="Calibri" pitchFamily="34" charset="0"/>
            <a:cs typeface="Calibri" pitchFamily="34" charset="0"/>
          </a:endParaRPr>
        </a:p>
      </dgm:t>
    </dgm:pt>
    <dgm:pt modelId="{CB88DB0E-E1B4-4407-817E-1FBC2F1E1915}" type="sibTrans" cxnId="{939C3470-1876-4A24-B0CA-52C0F1B5CB47}">
      <dgm:prSet/>
      <dgm:spPr/>
      <dgm:t>
        <a:bodyPr/>
        <a:lstStyle/>
        <a:p>
          <a:endParaRPr lang="el-GR" sz="1800" b="1">
            <a:solidFill>
              <a:schemeClr val="tx1"/>
            </a:solidFill>
            <a:latin typeface="Calibri" pitchFamily="34" charset="0"/>
            <a:cs typeface="Calibri" pitchFamily="34" charset="0"/>
          </a:endParaRPr>
        </a:p>
      </dgm:t>
    </dgm:pt>
    <dgm:pt modelId="{0A45D2A6-9DD3-446D-ABC9-F88FF256BFE7}">
      <dgm:prSet phldrT="[Κείμενο]" custT="1"/>
      <dgm:spPr/>
      <dgm:t>
        <a:bodyPr/>
        <a:lstStyle/>
        <a:p>
          <a:r>
            <a:rPr lang="en-US" sz="1800" b="1" dirty="0">
              <a:solidFill>
                <a:schemeClr val="tx1"/>
              </a:solidFill>
              <a:latin typeface="Calibri" pitchFamily="34" charset="0"/>
              <a:cs typeface="Calibri" pitchFamily="34" charset="0"/>
            </a:rPr>
            <a:t>TIMED</a:t>
          </a:r>
          <a:endParaRPr lang="el-GR" sz="1800" b="1" dirty="0">
            <a:solidFill>
              <a:schemeClr val="tx1"/>
            </a:solidFill>
            <a:latin typeface="Calibri" pitchFamily="34" charset="0"/>
            <a:cs typeface="Calibri" pitchFamily="34" charset="0"/>
          </a:endParaRPr>
        </a:p>
      </dgm:t>
    </dgm:pt>
    <dgm:pt modelId="{E3F626A5-9593-4849-998C-BCE4BD0CA277}" type="parTrans" cxnId="{6B8C5E36-D4EA-463E-A879-0D48C79C785E}">
      <dgm:prSet/>
      <dgm:spPr/>
      <dgm:t>
        <a:bodyPr/>
        <a:lstStyle/>
        <a:p>
          <a:endParaRPr lang="el-GR" sz="1800" b="1">
            <a:solidFill>
              <a:schemeClr val="tx1"/>
            </a:solidFill>
            <a:latin typeface="Calibri" pitchFamily="34" charset="0"/>
            <a:cs typeface="Calibri" pitchFamily="34" charset="0"/>
          </a:endParaRPr>
        </a:p>
      </dgm:t>
    </dgm:pt>
    <dgm:pt modelId="{3BD1359F-DC92-4730-98D8-D31B99F6F0D7}" type="sibTrans" cxnId="{6B8C5E36-D4EA-463E-A879-0D48C79C785E}">
      <dgm:prSet/>
      <dgm:spPr/>
      <dgm:t>
        <a:bodyPr/>
        <a:lstStyle/>
        <a:p>
          <a:endParaRPr lang="el-GR" sz="1800" b="1">
            <a:solidFill>
              <a:schemeClr val="tx1"/>
            </a:solidFill>
            <a:latin typeface="Calibri" pitchFamily="34" charset="0"/>
            <a:cs typeface="Calibri" pitchFamily="34" charset="0"/>
          </a:endParaRPr>
        </a:p>
      </dgm:t>
    </dgm:pt>
    <dgm:pt modelId="{D72D9F7F-01E1-4A40-894C-A107E1036A5D}">
      <dgm:prSet custT="1"/>
      <dgm:spPr/>
      <dgm:t>
        <a:bodyPr/>
        <a:lstStyle/>
        <a:p>
          <a:r>
            <a:rPr lang="en-US" sz="1800" b="1" dirty="0">
              <a:solidFill>
                <a:schemeClr val="tx1"/>
              </a:solidFill>
              <a:latin typeface="Calibri" pitchFamily="34" charset="0"/>
              <a:cs typeface="Calibri" pitchFamily="34" charset="0"/>
            </a:rPr>
            <a:t>EXTENDING</a:t>
          </a:r>
          <a:endParaRPr lang="el-GR" sz="1800" b="1" dirty="0">
            <a:solidFill>
              <a:schemeClr val="tx1"/>
            </a:solidFill>
            <a:latin typeface="Calibri" pitchFamily="34" charset="0"/>
            <a:cs typeface="Calibri" pitchFamily="34" charset="0"/>
          </a:endParaRPr>
        </a:p>
      </dgm:t>
    </dgm:pt>
    <dgm:pt modelId="{ABDBE6B3-9BC1-4294-837B-05C9661CCAC2}" type="parTrans" cxnId="{0FD05932-6813-41CF-B18F-88CEB577C26F}">
      <dgm:prSet/>
      <dgm:spPr/>
      <dgm:t>
        <a:bodyPr/>
        <a:lstStyle/>
        <a:p>
          <a:endParaRPr lang="el-GR" sz="1800" b="1">
            <a:solidFill>
              <a:schemeClr val="tx1"/>
            </a:solidFill>
            <a:latin typeface="Calibri" pitchFamily="34" charset="0"/>
            <a:cs typeface="Calibri" pitchFamily="34" charset="0"/>
          </a:endParaRPr>
        </a:p>
      </dgm:t>
    </dgm:pt>
    <dgm:pt modelId="{1C5C1EE5-273F-4F64-9D4E-80411E060356}" type="sibTrans" cxnId="{0FD05932-6813-41CF-B18F-88CEB577C26F}">
      <dgm:prSet/>
      <dgm:spPr/>
      <dgm:t>
        <a:bodyPr/>
        <a:lstStyle/>
        <a:p>
          <a:endParaRPr lang="el-GR" sz="1800" b="1">
            <a:solidFill>
              <a:schemeClr val="tx1"/>
            </a:solidFill>
            <a:latin typeface="Calibri" pitchFamily="34" charset="0"/>
            <a:cs typeface="Calibri" pitchFamily="34" charset="0"/>
          </a:endParaRPr>
        </a:p>
      </dgm:t>
    </dgm:pt>
    <dgm:pt modelId="{C655D7FC-8C9B-4A55-9F3A-5F866C3045A0}">
      <dgm:prSet custT="1"/>
      <dgm:spPr/>
      <dgm:t>
        <a:bodyPr/>
        <a:lstStyle/>
        <a:p>
          <a:r>
            <a:rPr lang="en-US" sz="1800" b="1" dirty="0">
              <a:solidFill>
                <a:schemeClr val="tx1"/>
              </a:solidFill>
              <a:latin typeface="Calibri" pitchFamily="34" charset="0"/>
              <a:cs typeface="Calibri" pitchFamily="34" charset="0"/>
            </a:rPr>
            <a:t>REWARDING</a:t>
          </a:r>
          <a:endParaRPr lang="el-GR" sz="1800" b="1" dirty="0">
            <a:solidFill>
              <a:schemeClr val="tx1"/>
            </a:solidFill>
            <a:latin typeface="Calibri" pitchFamily="34" charset="0"/>
            <a:cs typeface="Calibri" pitchFamily="34" charset="0"/>
          </a:endParaRPr>
        </a:p>
      </dgm:t>
    </dgm:pt>
    <dgm:pt modelId="{49648E07-1E33-41DB-B34A-B4BDB97A64C1}" type="parTrans" cxnId="{808D366C-4F9A-44BB-A7F9-62A4F4D162A0}">
      <dgm:prSet/>
      <dgm:spPr/>
      <dgm:t>
        <a:bodyPr/>
        <a:lstStyle/>
        <a:p>
          <a:endParaRPr lang="el-GR" sz="1800" b="1">
            <a:solidFill>
              <a:schemeClr val="tx1"/>
            </a:solidFill>
            <a:latin typeface="Calibri" pitchFamily="34" charset="0"/>
            <a:cs typeface="Calibri" pitchFamily="34" charset="0"/>
          </a:endParaRPr>
        </a:p>
      </dgm:t>
    </dgm:pt>
    <dgm:pt modelId="{EB31BFCB-31AA-48D1-8309-4D30B3E7F454}" type="sibTrans" cxnId="{808D366C-4F9A-44BB-A7F9-62A4F4D162A0}">
      <dgm:prSet/>
      <dgm:spPr/>
      <dgm:t>
        <a:bodyPr/>
        <a:lstStyle/>
        <a:p>
          <a:endParaRPr lang="el-GR" sz="1800" b="1">
            <a:solidFill>
              <a:schemeClr val="tx1"/>
            </a:solidFill>
            <a:latin typeface="Calibri" pitchFamily="34" charset="0"/>
            <a:cs typeface="Calibri" pitchFamily="34" charset="0"/>
          </a:endParaRPr>
        </a:p>
      </dgm:t>
    </dgm:pt>
    <dgm:pt modelId="{94FB3DE6-1DD2-42A6-89B6-257FB6F73241}" type="pres">
      <dgm:prSet presAssocID="{615C1E95-5011-4596-BC07-3DA05A808CC3}" presName="Name0" presStyleCnt="0">
        <dgm:presLayoutVars>
          <dgm:dir/>
          <dgm:resizeHandles val="exact"/>
        </dgm:presLayoutVars>
      </dgm:prSet>
      <dgm:spPr/>
    </dgm:pt>
    <dgm:pt modelId="{D786F09B-E591-4A39-9163-9E0EE205404F}" type="pres">
      <dgm:prSet presAssocID="{615C1E95-5011-4596-BC07-3DA05A808CC3}" presName="cycle" presStyleCnt="0"/>
      <dgm:spPr/>
    </dgm:pt>
    <dgm:pt modelId="{925E83AD-97B6-44BE-ABBC-60EB323E5ABD}" type="pres">
      <dgm:prSet presAssocID="{5004EE1F-4D24-4E8B-BDB0-32D33094B5F6}" presName="nodeFirstNode" presStyleLbl="node1" presStyleIdx="0" presStyleCnt="7">
        <dgm:presLayoutVars>
          <dgm:bulletEnabled val="1"/>
        </dgm:presLayoutVars>
      </dgm:prSet>
      <dgm:spPr/>
    </dgm:pt>
    <dgm:pt modelId="{5F0DEA96-5C34-426A-A32D-BC81C2E75D12}" type="pres">
      <dgm:prSet presAssocID="{77CC9DE5-3FE9-4EA8-A9A0-FD1335508BDC}" presName="sibTransFirstNode" presStyleLbl="bgShp" presStyleIdx="0" presStyleCnt="1"/>
      <dgm:spPr/>
    </dgm:pt>
    <dgm:pt modelId="{D10AF0F0-DEA5-4E02-865B-806E41070E1D}" type="pres">
      <dgm:prSet presAssocID="{C2C5A164-9DCD-4D23-B422-C020C8C366EF}" presName="nodeFollowingNodes" presStyleLbl="node1" presStyleIdx="1" presStyleCnt="7">
        <dgm:presLayoutVars>
          <dgm:bulletEnabled val="1"/>
        </dgm:presLayoutVars>
      </dgm:prSet>
      <dgm:spPr/>
    </dgm:pt>
    <dgm:pt modelId="{1D7CF090-302B-493D-A1D4-E0242C19E203}" type="pres">
      <dgm:prSet presAssocID="{44733B09-41EB-4110-B335-AE46885ED7C8}" presName="nodeFollowingNodes" presStyleLbl="node1" presStyleIdx="2" presStyleCnt="7">
        <dgm:presLayoutVars>
          <dgm:bulletEnabled val="1"/>
        </dgm:presLayoutVars>
      </dgm:prSet>
      <dgm:spPr/>
    </dgm:pt>
    <dgm:pt modelId="{178955C8-6B8E-4654-9166-297895F6F3F9}" type="pres">
      <dgm:prSet presAssocID="{C49DEC7D-F5C0-412B-A1E8-6CDC092A0512}" presName="nodeFollowingNodes" presStyleLbl="node1" presStyleIdx="3" presStyleCnt="7">
        <dgm:presLayoutVars>
          <dgm:bulletEnabled val="1"/>
        </dgm:presLayoutVars>
      </dgm:prSet>
      <dgm:spPr/>
    </dgm:pt>
    <dgm:pt modelId="{E032293D-0105-4461-9317-83E84A489967}" type="pres">
      <dgm:prSet presAssocID="{0A45D2A6-9DD3-446D-ABC9-F88FF256BFE7}" presName="nodeFollowingNodes" presStyleLbl="node1" presStyleIdx="4" presStyleCnt="7">
        <dgm:presLayoutVars>
          <dgm:bulletEnabled val="1"/>
        </dgm:presLayoutVars>
      </dgm:prSet>
      <dgm:spPr/>
    </dgm:pt>
    <dgm:pt modelId="{DE97D696-4DCA-4068-8623-82585066532A}" type="pres">
      <dgm:prSet presAssocID="{D72D9F7F-01E1-4A40-894C-A107E1036A5D}" presName="nodeFollowingNodes" presStyleLbl="node1" presStyleIdx="5" presStyleCnt="7">
        <dgm:presLayoutVars>
          <dgm:bulletEnabled val="1"/>
        </dgm:presLayoutVars>
      </dgm:prSet>
      <dgm:spPr/>
    </dgm:pt>
    <dgm:pt modelId="{19D70708-4DFB-41D1-BACD-277F7B99C645}" type="pres">
      <dgm:prSet presAssocID="{C655D7FC-8C9B-4A55-9F3A-5F866C3045A0}" presName="nodeFollowingNodes" presStyleLbl="node1" presStyleIdx="6" presStyleCnt="7">
        <dgm:presLayoutVars>
          <dgm:bulletEnabled val="1"/>
        </dgm:presLayoutVars>
      </dgm:prSet>
      <dgm:spPr/>
    </dgm:pt>
  </dgm:ptLst>
  <dgm:cxnLst>
    <dgm:cxn modelId="{27E7E90B-8000-4C00-B89C-9178AF74AC1A}" type="presOf" srcId="{44733B09-41EB-4110-B335-AE46885ED7C8}" destId="{1D7CF090-302B-493D-A1D4-E0242C19E203}" srcOrd="0" destOrd="0" presId="urn:microsoft.com/office/officeart/2005/8/layout/cycle3"/>
    <dgm:cxn modelId="{0FD05932-6813-41CF-B18F-88CEB577C26F}" srcId="{615C1E95-5011-4596-BC07-3DA05A808CC3}" destId="{D72D9F7F-01E1-4A40-894C-A107E1036A5D}" srcOrd="5" destOrd="0" parTransId="{ABDBE6B3-9BC1-4294-837B-05C9661CCAC2}" sibTransId="{1C5C1EE5-273F-4F64-9D4E-80411E060356}"/>
    <dgm:cxn modelId="{6B8C5E36-D4EA-463E-A879-0D48C79C785E}" srcId="{615C1E95-5011-4596-BC07-3DA05A808CC3}" destId="{0A45D2A6-9DD3-446D-ABC9-F88FF256BFE7}" srcOrd="4" destOrd="0" parTransId="{E3F626A5-9593-4849-998C-BCE4BD0CA277}" sibTransId="{3BD1359F-DC92-4730-98D8-D31B99F6F0D7}"/>
    <dgm:cxn modelId="{53E5783A-6934-4772-8F82-BC546C35AF78}" type="presOf" srcId="{77CC9DE5-3FE9-4EA8-A9A0-FD1335508BDC}" destId="{5F0DEA96-5C34-426A-A32D-BC81C2E75D12}" srcOrd="0" destOrd="0" presId="urn:microsoft.com/office/officeart/2005/8/layout/cycle3"/>
    <dgm:cxn modelId="{7B62BF41-E5C6-4181-B154-13FC5917C38C}" type="presOf" srcId="{C2C5A164-9DCD-4D23-B422-C020C8C366EF}" destId="{D10AF0F0-DEA5-4E02-865B-806E41070E1D}" srcOrd="0" destOrd="0" presId="urn:microsoft.com/office/officeart/2005/8/layout/cycle3"/>
    <dgm:cxn modelId="{808D366C-4F9A-44BB-A7F9-62A4F4D162A0}" srcId="{615C1E95-5011-4596-BC07-3DA05A808CC3}" destId="{C655D7FC-8C9B-4A55-9F3A-5F866C3045A0}" srcOrd="6" destOrd="0" parTransId="{49648E07-1E33-41DB-B34A-B4BDB97A64C1}" sibTransId="{EB31BFCB-31AA-48D1-8309-4D30B3E7F454}"/>
    <dgm:cxn modelId="{939C3470-1876-4A24-B0CA-52C0F1B5CB47}" srcId="{615C1E95-5011-4596-BC07-3DA05A808CC3}" destId="{C49DEC7D-F5C0-412B-A1E8-6CDC092A0512}" srcOrd="3" destOrd="0" parTransId="{8C4CFC7A-0E35-4FB5-BF3D-D9CF8143D733}" sibTransId="{CB88DB0E-E1B4-4407-817E-1FBC2F1E1915}"/>
    <dgm:cxn modelId="{B8D8FE50-E411-4858-A274-F3C9F9F748BA}" type="presOf" srcId="{5004EE1F-4D24-4E8B-BDB0-32D33094B5F6}" destId="{925E83AD-97B6-44BE-ABBC-60EB323E5ABD}" srcOrd="0" destOrd="0" presId="urn:microsoft.com/office/officeart/2005/8/layout/cycle3"/>
    <dgm:cxn modelId="{C9FAEA52-81E0-45D4-89B6-40EFD0AA3E87}" srcId="{615C1E95-5011-4596-BC07-3DA05A808CC3}" destId="{44733B09-41EB-4110-B335-AE46885ED7C8}" srcOrd="2" destOrd="0" parTransId="{92586927-1A79-4CA3-BF9E-28A950D0B476}" sibTransId="{0DE37AE9-27B4-4E39-89FE-383745F0CC0C}"/>
    <dgm:cxn modelId="{60EAD079-01BB-42E6-AC94-C5600A8595A8}" srcId="{615C1E95-5011-4596-BC07-3DA05A808CC3}" destId="{5004EE1F-4D24-4E8B-BDB0-32D33094B5F6}" srcOrd="0" destOrd="0" parTransId="{92FB227A-64DD-4AC2-AD0B-CBEA3A255B8E}" sibTransId="{77CC9DE5-3FE9-4EA8-A9A0-FD1335508BDC}"/>
    <dgm:cxn modelId="{A95D8F85-50D3-46EB-BB81-269DF17C5959}" srcId="{615C1E95-5011-4596-BC07-3DA05A808CC3}" destId="{C2C5A164-9DCD-4D23-B422-C020C8C366EF}" srcOrd="1" destOrd="0" parTransId="{712792D4-A29F-4B05-9D4C-70178A5F8106}" sibTransId="{5DB5341D-8088-4C41-ADE7-D58115DCE1F6}"/>
    <dgm:cxn modelId="{7096CBA7-CE34-4883-A659-5B168E17554F}" type="presOf" srcId="{0A45D2A6-9DD3-446D-ABC9-F88FF256BFE7}" destId="{E032293D-0105-4461-9317-83E84A489967}" srcOrd="0" destOrd="0" presId="urn:microsoft.com/office/officeart/2005/8/layout/cycle3"/>
    <dgm:cxn modelId="{3B0BDFE5-466A-4C29-85F8-9A6C5EE73BD4}" type="presOf" srcId="{C49DEC7D-F5C0-412B-A1E8-6CDC092A0512}" destId="{178955C8-6B8E-4654-9166-297895F6F3F9}" srcOrd="0" destOrd="0" presId="urn:microsoft.com/office/officeart/2005/8/layout/cycle3"/>
    <dgm:cxn modelId="{F524AAF0-4D22-47BF-A8CF-655AB3991156}" type="presOf" srcId="{615C1E95-5011-4596-BC07-3DA05A808CC3}" destId="{94FB3DE6-1DD2-42A6-89B6-257FB6F73241}" srcOrd="0" destOrd="0" presId="urn:microsoft.com/office/officeart/2005/8/layout/cycle3"/>
    <dgm:cxn modelId="{CA3EF3F5-5158-44C6-A970-165213F06E96}" type="presOf" srcId="{C655D7FC-8C9B-4A55-9F3A-5F866C3045A0}" destId="{19D70708-4DFB-41D1-BACD-277F7B99C645}" srcOrd="0" destOrd="0" presId="urn:microsoft.com/office/officeart/2005/8/layout/cycle3"/>
    <dgm:cxn modelId="{0685A4FB-47CC-4564-824D-A4CBB62CA82B}" type="presOf" srcId="{D72D9F7F-01E1-4A40-894C-A107E1036A5D}" destId="{DE97D696-4DCA-4068-8623-82585066532A}" srcOrd="0" destOrd="0" presId="urn:microsoft.com/office/officeart/2005/8/layout/cycle3"/>
    <dgm:cxn modelId="{DF005958-103A-43EF-ABF5-74D422D8AA1A}" type="presParOf" srcId="{94FB3DE6-1DD2-42A6-89B6-257FB6F73241}" destId="{D786F09B-E591-4A39-9163-9E0EE205404F}" srcOrd="0" destOrd="0" presId="urn:microsoft.com/office/officeart/2005/8/layout/cycle3"/>
    <dgm:cxn modelId="{674829D5-FFAD-4C87-B0B0-3AC195092242}" type="presParOf" srcId="{D786F09B-E591-4A39-9163-9E0EE205404F}" destId="{925E83AD-97B6-44BE-ABBC-60EB323E5ABD}" srcOrd="0" destOrd="0" presId="urn:microsoft.com/office/officeart/2005/8/layout/cycle3"/>
    <dgm:cxn modelId="{22F3749F-3A59-4E89-A348-19EDED5AA050}" type="presParOf" srcId="{D786F09B-E591-4A39-9163-9E0EE205404F}" destId="{5F0DEA96-5C34-426A-A32D-BC81C2E75D12}" srcOrd="1" destOrd="0" presId="urn:microsoft.com/office/officeart/2005/8/layout/cycle3"/>
    <dgm:cxn modelId="{A302D2CD-93FD-4D51-8829-B9A649A54DD9}" type="presParOf" srcId="{D786F09B-E591-4A39-9163-9E0EE205404F}" destId="{D10AF0F0-DEA5-4E02-865B-806E41070E1D}" srcOrd="2" destOrd="0" presId="urn:microsoft.com/office/officeart/2005/8/layout/cycle3"/>
    <dgm:cxn modelId="{3B4BBD2E-CC64-457D-B5AA-EB09CA63804B}" type="presParOf" srcId="{D786F09B-E591-4A39-9163-9E0EE205404F}" destId="{1D7CF090-302B-493D-A1D4-E0242C19E203}" srcOrd="3" destOrd="0" presId="urn:microsoft.com/office/officeart/2005/8/layout/cycle3"/>
    <dgm:cxn modelId="{AACC8D41-B6BF-46EF-85AF-6E917621EB0A}" type="presParOf" srcId="{D786F09B-E591-4A39-9163-9E0EE205404F}" destId="{178955C8-6B8E-4654-9166-297895F6F3F9}" srcOrd="4" destOrd="0" presId="urn:microsoft.com/office/officeart/2005/8/layout/cycle3"/>
    <dgm:cxn modelId="{0DC897E6-1CA3-4EDD-82DD-DE297472372D}" type="presParOf" srcId="{D786F09B-E591-4A39-9163-9E0EE205404F}" destId="{E032293D-0105-4461-9317-83E84A489967}" srcOrd="5" destOrd="0" presId="urn:microsoft.com/office/officeart/2005/8/layout/cycle3"/>
    <dgm:cxn modelId="{6DFC7E24-8813-45D3-9800-420A1DE92475}" type="presParOf" srcId="{D786F09B-E591-4A39-9163-9E0EE205404F}" destId="{DE97D696-4DCA-4068-8623-82585066532A}" srcOrd="6" destOrd="0" presId="urn:microsoft.com/office/officeart/2005/8/layout/cycle3"/>
    <dgm:cxn modelId="{E31B4113-7790-49F2-9265-D56CB87990E5}" type="presParOf" srcId="{D786F09B-E591-4A39-9163-9E0EE205404F}" destId="{19D70708-4DFB-41D1-BACD-277F7B99C645}" srcOrd="7" destOrd="0" presId="urn:microsoft.com/office/officeart/2005/8/layout/cycle3"/>
  </dgm:cxnLst>
  <dgm:bg>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17DF570-EEE4-4099-AF6F-C9A2F77F0B7E}"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endParaRPr lang="el-GR"/>
        </a:p>
      </dgm:t>
    </dgm:pt>
    <dgm:pt modelId="{40A70617-9D4E-444A-90C1-554ECD8164B8}">
      <dgm:prSet phldrT="[Κείμενο]" custT="1"/>
      <dgm:spPr/>
      <dgm:t>
        <a:bodyPr/>
        <a:lstStyle/>
        <a:p>
          <a:r>
            <a:rPr lang="el-GR" sz="1400" b="1" dirty="0" err="1">
              <a:solidFill>
                <a:schemeClr val="tx1"/>
              </a:solidFill>
            </a:rPr>
            <a:t>Προγραμμα</a:t>
          </a:r>
          <a:r>
            <a:rPr lang="el-GR" sz="1400" b="1" dirty="0">
              <a:solidFill>
                <a:schemeClr val="tx1"/>
              </a:solidFill>
            </a:rPr>
            <a:t>-</a:t>
          </a:r>
          <a:r>
            <a:rPr lang="el-GR" sz="1400" b="1" dirty="0" err="1">
              <a:solidFill>
                <a:schemeClr val="tx1"/>
              </a:solidFill>
            </a:rPr>
            <a:t>τισμός</a:t>
          </a:r>
          <a:endParaRPr lang="el-GR" sz="1400" b="1" dirty="0">
            <a:solidFill>
              <a:schemeClr val="tx1"/>
            </a:solidFill>
          </a:endParaRPr>
        </a:p>
      </dgm:t>
    </dgm:pt>
    <dgm:pt modelId="{111D1BC7-0119-4FBC-BA20-B49A278DE6DA}" type="parTrans" cxnId="{DB004A7F-13AE-4047-9D8A-E938BA666EC8}">
      <dgm:prSet/>
      <dgm:spPr/>
      <dgm:t>
        <a:bodyPr/>
        <a:lstStyle/>
        <a:p>
          <a:endParaRPr lang="el-GR" sz="1400" b="1">
            <a:solidFill>
              <a:schemeClr val="tx1"/>
            </a:solidFill>
          </a:endParaRPr>
        </a:p>
      </dgm:t>
    </dgm:pt>
    <dgm:pt modelId="{259CB2C2-6B0D-49E4-8AF4-7FFCB11026CC}" type="sibTrans" cxnId="{DB004A7F-13AE-4047-9D8A-E938BA666EC8}">
      <dgm:prSet custT="1"/>
      <dgm:spPr/>
      <dgm:t>
        <a:bodyPr/>
        <a:lstStyle/>
        <a:p>
          <a:endParaRPr lang="el-GR" sz="1400" b="1">
            <a:solidFill>
              <a:schemeClr val="tx1"/>
            </a:solidFill>
          </a:endParaRPr>
        </a:p>
      </dgm:t>
    </dgm:pt>
    <dgm:pt modelId="{656BD3DB-D879-4D0D-A00F-4D0B465E2056}">
      <dgm:prSet phldrT="[Κείμενο]" custT="1"/>
      <dgm:spPr/>
      <dgm:t>
        <a:bodyPr/>
        <a:lstStyle/>
        <a:p>
          <a:r>
            <a:rPr lang="el-GR" sz="1400" b="1" dirty="0">
              <a:solidFill>
                <a:schemeClr val="tx1"/>
              </a:solidFill>
            </a:rPr>
            <a:t>Συλλογή δεδομένων</a:t>
          </a:r>
        </a:p>
      </dgm:t>
    </dgm:pt>
    <dgm:pt modelId="{188CE29D-9EFE-409D-B71D-478F71FA1F32}" type="parTrans" cxnId="{DFCC776B-B7C7-46A6-B594-6D9F5F3383E9}">
      <dgm:prSet/>
      <dgm:spPr/>
      <dgm:t>
        <a:bodyPr/>
        <a:lstStyle/>
        <a:p>
          <a:endParaRPr lang="el-GR" sz="1400" b="1">
            <a:solidFill>
              <a:schemeClr val="tx1"/>
            </a:solidFill>
          </a:endParaRPr>
        </a:p>
      </dgm:t>
    </dgm:pt>
    <dgm:pt modelId="{32093B9D-E128-4CCC-8DFE-ABA71083CC04}" type="sibTrans" cxnId="{DFCC776B-B7C7-46A6-B594-6D9F5F3383E9}">
      <dgm:prSet custT="1"/>
      <dgm:spPr/>
      <dgm:t>
        <a:bodyPr/>
        <a:lstStyle/>
        <a:p>
          <a:endParaRPr lang="el-GR" sz="1400" b="1">
            <a:solidFill>
              <a:schemeClr val="tx1"/>
            </a:solidFill>
          </a:endParaRPr>
        </a:p>
      </dgm:t>
    </dgm:pt>
    <dgm:pt modelId="{0B090BEA-6B23-4A7E-B2D6-9D8D6AEB9DEE}">
      <dgm:prSet phldrT="[Κείμενο]" custT="1"/>
      <dgm:spPr/>
      <dgm:t>
        <a:bodyPr/>
        <a:lstStyle/>
        <a:p>
          <a:r>
            <a:rPr lang="el-GR" sz="1400" b="1" dirty="0">
              <a:solidFill>
                <a:schemeClr val="tx1"/>
              </a:solidFill>
            </a:rPr>
            <a:t>Ανάλυση δεδομένων</a:t>
          </a:r>
        </a:p>
      </dgm:t>
    </dgm:pt>
    <dgm:pt modelId="{E68ED5B8-030F-4B8C-84D6-105FBC5DD59C}" type="parTrans" cxnId="{FDBF72F2-6680-4010-8803-3E0BA8806BE0}">
      <dgm:prSet/>
      <dgm:spPr/>
      <dgm:t>
        <a:bodyPr/>
        <a:lstStyle/>
        <a:p>
          <a:endParaRPr lang="el-GR" sz="1400" b="1">
            <a:solidFill>
              <a:schemeClr val="tx1"/>
            </a:solidFill>
          </a:endParaRPr>
        </a:p>
      </dgm:t>
    </dgm:pt>
    <dgm:pt modelId="{5BBFA7E3-D9C0-47E7-BDDA-B80521E16D53}" type="sibTrans" cxnId="{FDBF72F2-6680-4010-8803-3E0BA8806BE0}">
      <dgm:prSet custT="1"/>
      <dgm:spPr/>
      <dgm:t>
        <a:bodyPr/>
        <a:lstStyle/>
        <a:p>
          <a:endParaRPr lang="el-GR" sz="1400" b="1">
            <a:solidFill>
              <a:schemeClr val="tx1"/>
            </a:solidFill>
          </a:endParaRPr>
        </a:p>
      </dgm:t>
    </dgm:pt>
    <dgm:pt modelId="{F46E315A-F4C0-49F3-8E2F-68C79D6F01FF}">
      <dgm:prSet phldrT="[Κείμενο]" custT="1"/>
      <dgm:spPr/>
      <dgm:t>
        <a:bodyPr/>
        <a:lstStyle/>
        <a:p>
          <a:r>
            <a:rPr lang="el-GR" sz="1400" b="1" dirty="0">
              <a:solidFill>
                <a:schemeClr val="tx1"/>
              </a:solidFill>
            </a:rPr>
            <a:t>Εμπλουτισμός</a:t>
          </a:r>
        </a:p>
      </dgm:t>
    </dgm:pt>
    <dgm:pt modelId="{86A3CF9A-13B7-4B75-A286-C405BE08D6FC}" type="parTrans" cxnId="{389C13B6-DE69-47A6-B85B-BC30819FCA00}">
      <dgm:prSet/>
      <dgm:spPr/>
      <dgm:t>
        <a:bodyPr/>
        <a:lstStyle/>
        <a:p>
          <a:endParaRPr lang="el-GR" sz="1400" b="1">
            <a:solidFill>
              <a:schemeClr val="tx1"/>
            </a:solidFill>
          </a:endParaRPr>
        </a:p>
      </dgm:t>
    </dgm:pt>
    <dgm:pt modelId="{49916447-E226-4356-AB94-5C65AFFF9C19}" type="sibTrans" cxnId="{389C13B6-DE69-47A6-B85B-BC30819FCA00}">
      <dgm:prSet custT="1"/>
      <dgm:spPr/>
      <dgm:t>
        <a:bodyPr/>
        <a:lstStyle/>
        <a:p>
          <a:endParaRPr lang="el-GR" sz="1400" b="1">
            <a:solidFill>
              <a:schemeClr val="tx1"/>
            </a:solidFill>
          </a:endParaRPr>
        </a:p>
      </dgm:t>
    </dgm:pt>
    <dgm:pt modelId="{1C721721-2A77-4DE5-8CA3-0EEA1D2DCCC4}">
      <dgm:prSet phldrT="[Κείμενο]" custT="1"/>
      <dgm:spPr/>
      <dgm:t>
        <a:bodyPr/>
        <a:lstStyle/>
        <a:p>
          <a:r>
            <a:rPr lang="el-GR" sz="1400" b="1" dirty="0">
              <a:solidFill>
                <a:schemeClr val="tx1"/>
              </a:solidFill>
            </a:rPr>
            <a:t>Έλεγχος </a:t>
          </a:r>
        </a:p>
      </dgm:t>
    </dgm:pt>
    <dgm:pt modelId="{1ADC59BA-1810-40AD-8124-E3564145BE69}" type="parTrans" cxnId="{E6065B8F-E266-449A-A4F8-2FBD0ECA5C6B}">
      <dgm:prSet/>
      <dgm:spPr/>
      <dgm:t>
        <a:bodyPr/>
        <a:lstStyle/>
        <a:p>
          <a:endParaRPr lang="el-GR" sz="1400" b="1">
            <a:solidFill>
              <a:schemeClr val="tx1"/>
            </a:solidFill>
          </a:endParaRPr>
        </a:p>
      </dgm:t>
    </dgm:pt>
    <dgm:pt modelId="{9283F79C-E297-48AC-B85E-DB863D065A52}" type="sibTrans" cxnId="{E6065B8F-E266-449A-A4F8-2FBD0ECA5C6B}">
      <dgm:prSet custT="1"/>
      <dgm:spPr/>
      <dgm:t>
        <a:bodyPr/>
        <a:lstStyle/>
        <a:p>
          <a:endParaRPr lang="el-GR" sz="1400" b="1">
            <a:solidFill>
              <a:schemeClr val="tx1"/>
            </a:solidFill>
          </a:endParaRPr>
        </a:p>
      </dgm:t>
    </dgm:pt>
    <dgm:pt modelId="{011C54E1-C6CA-4FE1-BF43-E0FE765EA6D0}" type="pres">
      <dgm:prSet presAssocID="{E17DF570-EEE4-4099-AF6F-C9A2F77F0B7E}" presName="cycle" presStyleCnt="0">
        <dgm:presLayoutVars>
          <dgm:dir/>
          <dgm:resizeHandles val="exact"/>
        </dgm:presLayoutVars>
      </dgm:prSet>
      <dgm:spPr/>
    </dgm:pt>
    <dgm:pt modelId="{5A21F1F0-8357-4906-A374-BC4E24D64AB1}" type="pres">
      <dgm:prSet presAssocID="{40A70617-9D4E-444A-90C1-554ECD8164B8}" presName="node" presStyleLbl="node1" presStyleIdx="0" presStyleCnt="5">
        <dgm:presLayoutVars>
          <dgm:bulletEnabled val="1"/>
        </dgm:presLayoutVars>
      </dgm:prSet>
      <dgm:spPr/>
    </dgm:pt>
    <dgm:pt modelId="{3A2A1AD1-D0E9-479E-9304-2F7D5E61657E}" type="pres">
      <dgm:prSet presAssocID="{259CB2C2-6B0D-49E4-8AF4-7FFCB11026CC}" presName="sibTrans" presStyleLbl="sibTrans2D1" presStyleIdx="0" presStyleCnt="5"/>
      <dgm:spPr/>
    </dgm:pt>
    <dgm:pt modelId="{9B5620EA-69E9-42E2-8758-53D468B7C770}" type="pres">
      <dgm:prSet presAssocID="{259CB2C2-6B0D-49E4-8AF4-7FFCB11026CC}" presName="connectorText" presStyleLbl="sibTrans2D1" presStyleIdx="0" presStyleCnt="5"/>
      <dgm:spPr/>
    </dgm:pt>
    <dgm:pt modelId="{00C3E5C4-D627-4C0E-B685-AC3358B4B7FC}" type="pres">
      <dgm:prSet presAssocID="{656BD3DB-D879-4D0D-A00F-4D0B465E2056}" presName="node" presStyleLbl="node1" presStyleIdx="1" presStyleCnt="5">
        <dgm:presLayoutVars>
          <dgm:bulletEnabled val="1"/>
        </dgm:presLayoutVars>
      </dgm:prSet>
      <dgm:spPr/>
    </dgm:pt>
    <dgm:pt modelId="{8174FB35-3282-4413-8D58-389E6CBF6DF5}" type="pres">
      <dgm:prSet presAssocID="{32093B9D-E128-4CCC-8DFE-ABA71083CC04}" presName="sibTrans" presStyleLbl="sibTrans2D1" presStyleIdx="1" presStyleCnt="5"/>
      <dgm:spPr/>
    </dgm:pt>
    <dgm:pt modelId="{73834751-BAD2-4C4A-9E47-AA4C0F4CC760}" type="pres">
      <dgm:prSet presAssocID="{32093B9D-E128-4CCC-8DFE-ABA71083CC04}" presName="connectorText" presStyleLbl="sibTrans2D1" presStyleIdx="1" presStyleCnt="5"/>
      <dgm:spPr/>
    </dgm:pt>
    <dgm:pt modelId="{0AF90A30-F6A4-4DB8-BB60-45EC1667C20A}" type="pres">
      <dgm:prSet presAssocID="{0B090BEA-6B23-4A7E-B2D6-9D8D6AEB9DEE}" presName="node" presStyleLbl="node1" presStyleIdx="2" presStyleCnt="5">
        <dgm:presLayoutVars>
          <dgm:bulletEnabled val="1"/>
        </dgm:presLayoutVars>
      </dgm:prSet>
      <dgm:spPr/>
    </dgm:pt>
    <dgm:pt modelId="{DA67FBA3-7AF7-4A58-BE26-4B83B765D176}" type="pres">
      <dgm:prSet presAssocID="{5BBFA7E3-D9C0-47E7-BDDA-B80521E16D53}" presName="sibTrans" presStyleLbl="sibTrans2D1" presStyleIdx="2" presStyleCnt="5"/>
      <dgm:spPr/>
    </dgm:pt>
    <dgm:pt modelId="{2CB8E452-B69A-445D-AA7C-504905859348}" type="pres">
      <dgm:prSet presAssocID="{5BBFA7E3-D9C0-47E7-BDDA-B80521E16D53}" presName="connectorText" presStyleLbl="sibTrans2D1" presStyleIdx="2" presStyleCnt="5"/>
      <dgm:spPr/>
    </dgm:pt>
    <dgm:pt modelId="{ED76476C-7EF8-405E-8686-9CD7F7BC9EC8}" type="pres">
      <dgm:prSet presAssocID="{F46E315A-F4C0-49F3-8E2F-68C79D6F01FF}" presName="node" presStyleLbl="node1" presStyleIdx="3" presStyleCnt="5">
        <dgm:presLayoutVars>
          <dgm:bulletEnabled val="1"/>
        </dgm:presLayoutVars>
      </dgm:prSet>
      <dgm:spPr/>
    </dgm:pt>
    <dgm:pt modelId="{238DDD2E-3A48-4914-A08F-FC17602D77AC}" type="pres">
      <dgm:prSet presAssocID="{49916447-E226-4356-AB94-5C65AFFF9C19}" presName="sibTrans" presStyleLbl="sibTrans2D1" presStyleIdx="3" presStyleCnt="5"/>
      <dgm:spPr/>
    </dgm:pt>
    <dgm:pt modelId="{67B5A0E1-052D-4E6D-BC21-325C15BCADA7}" type="pres">
      <dgm:prSet presAssocID="{49916447-E226-4356-AB94-5C65AFFF9C19}" presName="connectorText" presStyleLbl="sibTrans2D1" presStyleIdx="3" presStyleCnt="5"/>
      <dgm:spPr/>
    </dgm:pt>
    <dgm:pt modelId="{5FA5CD00-E924-4BAC-85CB-D9A8BA79FE4E}" type="pres">
      <dgm:prSet presAssocID="{1C721721-2A77-4DE5-8CA3-0EEA1D2DCCC4}" presName="node" presStyleLbl="node1" presStyleIdx="4" presStyleCnt="5">
        <dgm:presLayoutVars>
          <dgm:bulletEnabled val="1"/>
        </dgm:presLayoutVars>
      </dgm:prSet>
      <dgm:spPr/>
    </dgm:pt>
    <dgm:pt modelId="{2D7B200F-E8BE-472F-A0C7-BD13FC7299E6}" type="pres">
      <dgm:prSet presAssocID="{9283F79C-E297-48AC-B85E-DB863D065A52}" presName="sibTrans" presStyleLbl="sibTrans2D1" presStyleIdx="4" presStyleCnt="5"/>
      <dgm:spPr/>
    </dgm:pt>
    <dgm:pt modelId="{2FD31D03-5BC9-4FF8-BBF5-CFF13E190172}" type="pres">
      <dgm:prSet presAssocID="{9283F79C-E297-48AC-B85E-DB863D065A52}" presName="connectorText" presStyleLbl="sibTrans2D1" presStyleIdx="4" presStyleCnt="5"/>
      <dgm:spPr/>
    </dgm:pt>
  </dgm:ptLst>
  <dgm:cxnLst>
    <dgm:cxn modelId="{6CC40E05-2F9C-4038-B10A-31BED50D7D2B}" type="presOf" srcId="{1C721721-2A77-4DE5-8CA3-0EEA1D2DCCC4}" destId="{5FA5CD00-E924-4BAC-85CB-D9A8BA79FE4E}" srcOrd="0" destOrd="0" presId="urn:microsoft.com/office/officeart/2005/8/layout/cycle2"/>
    <dgm:cxn modelId="{C9EAD00A-B293-4DC8-BDFB-41ABA498221D}" type="presOf" srcId="{E17DF570-EEE4-4099-AF6F-C9A2F77F0B7E}" destId="{011C54E1-C6CA-4FE1-BF43-E0FE765EA6D0}" srcOrd="0" destOrd="0" presId="urn:microsoft.com/office/officeart/2005/8/layout/cycle2"/>
    <dgm:cxn modelId="{F8865025-E8C7-47B7-B0F3-604757E9CBC7}" type="presOf" srcId="{49916447-E226-4356-AB94-5C65AFFF9C19}" destId="{238DDD2E-3A48-4914-A08F-FC17602D77AC}" srcOrd="0" destOrd="0" presId="urn:microsoft.com/office/officeart/2005/8/layout/cycle2"/>
    <dgm:cxn modelId="{8603062C-73BB-46A2-BFC5-9B39961FF723}" type="presOf" srcId="{9283F79C-E297-48AC-B85E-DB863D065A52}" destId="{2FD31D03-5BC9-4FF8-BBF5-CFF13E190172}" srcOrd="1" destOrd="0" presId="urn:microsoft.com/office/officeart/2005/8/layout/cycle2"/>
    <dgm:cxn modelId="{D7401F69-9C82-44F9-99A6-97E50FAB31DC}" type="presOf" srcId="{40A70617-9D4E-444A-90C1-554ECD8164B8}" destId="{5A21F1F0-8357-4906-A374-BC4E24D64AB1}" srcOrd="0" destOrd="0" presId="urn:microsoft.com/office/officeart/2005/8/layout/cycle2"/>
    <dgm:cxn modelId="{62BE1B6B-DAC0-4216-9D56-010EE1670C77}" type="presOf" srcId="{49916447-E226-4356-AB94-5C65AFFF9C19}" destId="{67B5A0E1-052D-4E6D-BC21-325C15BCADA7}" srcOrd="1" destOrd="0" presId="urn:microsoft.com/office/officeart/2005/8/layout/cycle2"/>
    <dgm:cxn modelId="{DFCC776B-B7C7-46A6-B594-6D9F5F3383E9}" srcId="{E17DF570-EEE4-4099-AF6F-C9A2F77F0B7E}" destId="{656BD3DB-D879-4D0D-A00F-4D0B465E2056}" srcOrd="1" destOrd="0" parTransId="{188CE29D-9EFE-409D-B71D-478F71FA1F32}" sibTransId="{32093B9D-E128-4CCC-8DFE-ABA71083CC04}"/>
    <dgm:cxn modelId="{DE95BC75-8042-4D3E-8D6F-2893C21AB1BE}" type="presOf" srcId="{9283F79C-E297-48AC-B85E-DB863D065A52}" destId="{2D7B200F-E8BE-472F-A0C7-BD13FC7299E6}" srcOrd="0" destOrd="0" presId="urn:microsoft.com/office/officeart/2005/8/layout/cycle2"/>
    <dgm:cxn modelId="{D79FD279-376A-44BE-860A-5213FD3C5F76}" type="presOf" srcId="{32093B9D-E128-4CCC-8DFE-ABA71083CC04}" destId="{73834751-BAD2-4C4A-9E47-AA4C0F4CC760}" srcOrd="1" destOrd="0" presId="urn:microsoft.com/office/officeart/2005/8/layout/cycle2"/>
    <dgm:cxn modelId="{3EF69E5A-CA57-4B50-AF34-498DCFA8F64E}" type="presOf" srcId="{F46E315A-F4C0-49F3-8E2F-68C79D6F01FF}" destId="{ED76476C-7EF8-405E-8686-9CD7F7BC9EC8}" srcOrd="0" destOrd="0" presId="urn:microsoft.com/office/officeart/2005/8/layout/cycle2"/>
    <dgm:cxn modelId="{DB004A7F-13AE-4047-9D8A-E938BA666EC8}" srcId="{E17DF570-EEE4-4099-AF6F-C9A2F77F0B7E}" destId="{40A70617-9D4E-444A-90C1-554ECD8164B8}" srcOrd="0" destOrd="0" parTransId="{111D1BC7-0119-4FBC-BA20-B49A278DE6DA}" sibTransId="{259CB2C2-6B0D-49E4-8AF4-7FFCB11026CC}"/>
    <dgm:cxn modelId="{5B99D08A-6696-47A5-809C-BDC883C9B0AB}" type="presOf" srcId="{656BD3DB-D879-4D0D-A00F-4D0B465E2056}" destId="{00C3E5C4-D627-4C0E-B685-AC3358B4B7FC}" srcOrd="0" destOrd="0" presId="urn:microsoft.com/office/officeart/2005/8/layout/cycle2"/>
    <dgm:cxn modelId="{E6065B8F-E266-449A-A4F8-2FBD0ECA5C6B}" srcId="{E17DF570-EEE4-4099-AF6F-C9A2F77F0B7E}" destId="{1C721721-2A77-4DE5-8CA3-0EEA1D2DCCC4}" srcOrd="4" destOrd="0" parTransId="{1ADC59BA-1810-40AD-8124-E3564145BE69}" sibTransId="{9283F79C-E297-48AC-B85E-DB863D065A52}"/>
    <dgm:cxn modelId="{9622B29B-7D68-4264-B25E-BA324777E52E}" type="presOf" srcId="{5BBFA7E3-D9C0-47E7-BDDA-B80521E16D53}" destId="{DA67FBA3-7AF7-4A58-BE26-4B83B765D176}" srcOrd="0" destOrd="0" presId="urn:microsoft.com/office/officeart/2005/8/layout/cycle2"/>
    <dgm:cxn modelId="{C5217DA1-1EFF-4A4E-98F8-6912EB17154C}" type="presOf" srcId="{259CB2C2-6B0D-49E4-8AF4-7FFCB11026CC}" destId="{3A2A1AD1-D0E9-479E-9304-2F7D5E61657E}" srcOrd="0" destOrd="0" presId="urn:microsoft.com/office/officeart/2005/8/layout/cycle2"/>
    <dgm:cxn modelId="{31290CA4-DE13-43D0-93C3-183770136101}" type="presOf" srcId="{259CB2C2-6B0D-49E4-8AF4-7FFCB11026CC}" destId="{9B5620EA-69E9-42E2-8758-53D468B7C770}" srcOrd="1" destOrd="0" presId="urn:microsoft.com/office/officeart/2005/8/layout/cycle2"/>
    <dgm:cxn modelId="{A9E611B5-004F-4EA0-9036-59FE2F026D30}" type="presOf" srcId="{0B090BEA-6B23-4A7E-B2D6-9D8D6AEB9DEE}" destId="{0AF90A30-F6A4-4DB8-BB60-45EC1667C20A}" srcOrd="0" destOrd="0" presId="urn:microsoft.com/office/officeart/2005/8/layout/cycle2"/>
    <dgm:cxn modelId="{389C13B6-DE69-47A6-B85B-BC30819FCA00}" srcId="{E17DF570-EEE4-4099-AF6F-C9A2F77F0B7E}" destId="{F46E315A-F4C0-49F3-8E2F-68C79D6F01FF}" srcOrd="3" destOrd="0" parTransId="{86A3CF9A-13B7-4B75-A286-C405BE08D6FC}" sibTransId="{49916447-E226-4356-AB94-5C65AFFF9C19}"/>
    <dgm:cxn modelId="{979904DC-F3BE-41E5-B1A3-98888251B3FB}" type="presOf" srcId="{5BBFA7E3-D9C0-47E7-BDDA-B80521E16D53}" destId="{2CB8E452-B69A-445D-AA7C-504905859348}" srcOrd="1" destOrd="0" presId="urn:microsoft.com/office/officeart/2005/8/layout/cycle2"/>
    <dgm:cxn modelId="{822F00F0-2F8C-40B1-8316-948A7CE753F4}" type="presOf" srcId="{32093B9D-E128-4CCC-8DFE-ABA71083CC04}" destId="{8174FB35-3282-4413-8D58-389E6CBF6DF5}" srcOrd="0" destOrd="0" presId="urn:microsoft.com/office/officeart/2005/8/layout/cycle2"/>
    <dgm:cxn modelId="{FDBF72F2-6680-4010-8803-3E0BA8806BE0}" srcId="{E17DF570-EEE4-4099-AF6F-C9A2F77F0B7E}" destId="{0B090BEA-6B23-4A7E-B2D6-9D8D6AEB9DEE}" srcOrd="2" destOrd="0" parTransId="{E68ED5B8-030F-4B8C-84D6-105FBC5DD59C}" sibTransId="{5BBFA7E3-D9C0-47E7-BDDA-B80521E16D53}"/>
    <dgm:cxn modelId="{7EB6B561-C767-43DE-B05A-2CD82FBD2D39}" type="presParOf" srcId="{011C54E1-C6CA-4FE1-BF43-E0FE765EA6D0}" destId="{5A21F1F0-8357-4906-A374-BC4E24D64AB1}" srcOrd="0" destOrd="0" presId="urn:microsoft.com/office/officeart/2005/8/layout/cycle2"/>
    <dgm:cxn modelId="{402AC529-0E51-4017-94D1-6C86A48EFDD4}" type="presParOf" srcId="{011C54E1-C6CA-4FE1-BF43-E0FE765EA6D0}" destId="{3A2A1AD1-D0E9-479E-9304-2F7D5E61657E}" srcOrd="1" destOrd="0" presId="urn:microsoft.com/office/officeart/2005/8/layout/cycle2"/>
    <dgm:cxn modelId="{A7B8995A-72EB-4195-9CE7-C9D9937E98E0}" type="presParOf" srcId="{3A2A1AD1-D0E9-479E-9304-2F7D5E61657E}" destId="{9B5620EA-69E9-42E2-8758-53D468B7C770}" srcOrd="0" destOrd="0" presId="urn:microsoft.com/office/officeart/2005/8/layout/cycle2"/>
    <dgm:cxn modelId="{4293DAB6-4AB2-4498-8A00-2B542AB7F8B7}" type="presParOf" srcId="{011C54E1-C6CA-4FE1-BF43-E0FE765EA6D0}" destId="{00C3E5C4-D627-4C0E-B685-AC3358B4B7FC}" srcOrd="2" destOrd="0" presId="urn:microsoft.com/office/officeart/2005/8/layout/cycle2"/>
    <dgm:cxn modelId="{26B870BF-484D-4D54-8B00-7AE6991AED2E}" type="presParOf" srcId="{011C54E1-C6CA-4FE1-BF43-E0FE765EA6D0}" destId="{8174FB35-3282-4413-8D58-389E6CBF6DF5}" srcOrd="3" destOrd="0" presId="urn:microsoft.com/office/officeart/2005/8/layout/cycle2"/>
    <dgm:cxn modelId="{44F420D0-7ED3-481D-9184-C1E6764AFE22}" type="presParOf" srcId="{8174FB35-3282-4413-8D58-389E6CBF6DF5}" destId="{73834751-BAD2-4C4A-9E47-AA4C0F4CC760}" srcOrd="0" destOrd="0" presId="urn:microsoft.com/office/officeart/2005/8/layout/cycle2"/>
    <dgm:cxn modelId="{091252CA-6657-403A-90EE-1180B51B1A0A}" type="presParOf" srcId="{011C54E1-C6CA-4FE1-BF43-E0FE765EA6D0}" destId="{0AF90A30-F6A4-4DB8-BB60-45EC1667C20A}" srcOrd="4" destOrd="0" presId="urn:microsoft.com/office/officeart/2005/8/layout/cycle2"/>
    <dgm:cxn modelId="{54FF6C9C-8781-4CDE-83BE-CE548079B4A1}" type="presParOf" srcId="{011C54E1-C6CA-4FE1-BF43-E0FE765EA6D0}" destId="{DA67FBA3-7AF7-4A58-BE26-4B83B765D176}" srcOrd="5" destOrd="0" presId="urn:microsoft.com/office/officeart/2005/8/layout/cycle2"/>
    <dgm:cxn modelId="{2DB1CCE1-C3D1-4B9F-83EE-D5A8668E9456}" type="presParOf" srcId="{DA67FBA3-7AF7-4A58-BE26-4B83B765D176}" destId="{2CB8E452-B69A-445D-AA7C-504905859348}" srcOrd="0" destOrd="0" presId="urn:microsoft.com/office/officeart/2005/8/layout/cycle2"/>
    <dgm:cxn modelId="{DE06EE5A-0006-44E7-94CE-0E146E7ECDF7}" type="presParOf" srcId="{011C54E1-C6CA-4FE1-BF43-E0FE765EA6D0}" destId="{ED76476C-7EF8-405E-8686-9CD7F7BC9EC8}" srcOrd="6" destOrd="0" presId="urn:microsoft.com/office/officeart/2005/8/layout/cycle2"/>
    <dgm:cxn modelId="{BA05477B-B5FB-436F-A5A3-1D0A8094C52F}" type="presParOf" srcId="{011C54E1-C6CA-4FE1-BF43-E0FE765EA6D0}" destId="{238DDD2E-3A48-4914-A08F-FC17602D77AC}" srcOrd="7" destOrd="0" presId="urn:microsoft.com/office/officeart/2005/8/layout/cycle2"/>
    <dgm:cxn modelId="{BF9D7009-1F24-416F-AEC3-C786AA64CB05}" type="presParOf" srcId="{238DDD2E-3A48-4914-A08F-FC17602D77AC}" destId="{67B5A0E1-052D-4E6D-BC21-325C15BCADA7}" srcOrd="0" destOrd="0" presId="urn:microsoft.com/office/officeart/2005/8/layout/cycle2"/>
    <dgm:cxn modelId="{9B0FA5D9-63F4-4DE5-8541-1E750D7AA0C8}" type="presParOf" srcId="{011C54E1-C6CA-4FE1-BF43-E0FE765EA6D0}" destId="{5FA5CD00-E924-4BAC-85CB-D9A8BA79FE4E}" srcOrd="8" destOrd="0" presId="urn:microsoft.com/office/officeart/2005/8/layout/cycle2"/>
    <dgm:cxn modelId="{7D2AF334-9A70-4854-8E6D-271A77553A2D}" type="presParOf" srcId="{011C54E1-C6CA-4FE1-BF43-E0FE765EA6D0}" destId="{2D7B200F-E8BE-472F-A0C7-BD13FC7299E6}" srcOrd="9" destOrd="0" presId="urn:microsoft.com/office/officeart/2005/8/layout/cycle2"/>
    <dgm:cxn modelId="{95DB72D7-7632-48BC-9A8F-2FEB7A7F0C13}" type="presParOf" srcId="{2D7B200F-E8BE-472F-A0C7-BD13FC7299E6}" destId="{2FD31D03-5BC9-4FF8-BBF5-CFF13E190172}" srcOrd="0" destOrd="0" presId="urn:microsoft.com/office/officeart/2005/8/layout/cycle2"/>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246B1EE-F151-4062-BBC7-0D5EF06CEF4F}" type="doc">
      <dgm:prSet loTypeId="urn:microsoft.com/office/officeart/2005/8/layout/radial1" loCatId="cycle" qsTypeId="urn:microsoft.com/office/officeart/2005/8/quickstyle/3d2#3" qsCatId="3D" csTypeId="urn:microsoft.com/office/officeart/2005/8/colors/colorful2" csCatId="colorful" phldr="1"/>
      <dgm:spPr/>
      <dgm:t>
        <a:bodyPr/>
        <a:lstStyle/>
        <a:p>
          <a:endParaRPr lang="el-GR"/>
        </a:p>
      </dgm:t>
    </dgm:pt>
    <dgm:pt modelId="{53B9C610-AE85-4005-BFA1-6FB281442141}">
      <dgm:prSet phldrT="[Κείμενο]" custT="1"/>
      <dgm:spPr/>
      <dgm:t>
        <a:bodyPr/>
        <a:lstStyle/>
        <a:p>
          <a:r>
            <a:rPr lang="el-GR" sz="1400" b="1" dirty="0">
              <a:solidFill>
                <a:schemeClr val="tx1"/>
              </a:solidFill>
              <a:latin typeface="Times New Roman" pitchFamily="18" charset="0"/>
              <a:cs typeface="Times New Roman" pitchFamily="18" charset="0"/>
            </a:rPr>
            <a:t>ΔΙΟΙΚΗΣΗ ΑΝΘΡΩΠΙΝΟΥ ΔΥΝΑΜΙΚΟΥ</a:t>
          </a:r>
        </a:p>
      </dgm:t>
    </dgm:pt>
    <dgm:pt modelId="{A97BD65E-8D53-497D-9708-56228BB1AA81}" type="parTrans" cxnId="{F764E5A4-2BC3-4E64-BD06-2AA042821DFE}">
      <dgm:prSet/>
      <dgm:spPr/>
      <dgm:t>
        <a:bodyPr/>
        <a:lstStyle/>
        <a:p>
          <a:endParaRPr lang="el-GR" sz="1400" b="1">
            <a:solidFill>
              <a:schemeClr val="tx1"/>
            </a:solidFill>
            <a:latin typeface="Times New Roman" pitchFamily="18" charset="0"/>
            <a:cs typeface="Times New Roman" pitchFamily="18" charset="0"/>
          </a:endParaRPr>
        </a:p>
      </dgm:t>
    </dgm:pt>
    <dgm:pt modelId="{BB1CF19D-AF49-45EC-AC87-E6B5A12E089B}" type="sibTrans" cxnId="{F764E5A4-2BC3-4E64-BD06-2AA042821DFE}">
      <dgm:prSet/>
      <dgm:spPr/>
      <dgm:t>
        <a:bodyPr/>
        <a:lstStyle/>
        <a:p>
          <a:endParaRPr lang="el-GR" sz="1400" b="1">
            <a:solidFill>
              <a:schemeClr val="tx1"/>
            </a:solidFill>
            <a:latin typeface="Times New Roman" pitchFamily="18" charset="0"/>
            <a:cs typeface="Times New Roman" pitchFamily="18" charset="0"/>
          </a:endParaRPr>
        </a:p>
      </dgm:t>
    </dgm:pt>
    <dgm:pt modelId="{C2E300F2-87F3-4941-BFA7-B6F065879C93}">
      <dgm:prSet phldrT="[Κείμενο]" custT="1"/>
      <dgm:spPr/>
      <dgm:t>
        <a:bodyPr/>
        <a:lstStyle/>
        <a:p>
          <a:r>
            <a:rPr lang="el-GR" sz="1400" b="1" dirty="0">
              <a:solidFill>
                <a:schemeClr val="tx1"/>
              </a:solidFill>
              <a:latin typeface="Times New Roman" pitchFamily="18" charset="0"/>
              <a:cs typeface="Times New Roman" pitchFamily="18" charset="0"/>
            </a:rPr>
            <a:t>Παρακίνηση</a:t>
          </a:r>
        </a:p>
      </dgm:t>
    </dgm:pt>
    <dgm:pt modelId="{D1942AEF-7056-49A7-924C-B511C9215757}" type="parTrans" cxnId="{F2B454ED-8B7B-40A7-85CF-FC86E711E90C}">
      <dgm:prSet custT="1"/>
      <dgm:spPr/>
      <dgm:t>
        <a:bodyPr/>
        <a:lstStyle/>
        <a:p>
          <a:endParaRPr lang="el-GR" sz="1400" b="1">
            <a:solidFill>
              <a:schemeClr val="tx1"/>
            </a:solidFill>
            <a:latin typeface="Times New Roman" pitchFamily="18" charset="0"/>
            <a:cs typeface="Times New Roman" pitchFamily="18" charset="0"/>
          </a:endParaRPr>
        </a:p>
      </dgm:t>
    </dgm:pt>
    <dgm:pt modelId="{0C428C9A-8DA8-478A-863B-4DCA8405D4A8}" type="sibTrans" cxnId="{F2B454ED-8B7B-40A7-85CF-FC86E711E90C}">
      <dgm:prSet/>
      <dgm:spPr/>
      <dgm:t>
        <a:bodyPr/>
        <a:lstStyle/>
        <a:p>
          <a:endParaRPr lang="el-GR" sz="1400" b="1">
            <a:solidFill>
              <a:schemeClr val="tx1"/>
            </a:solidFill>
            <a:latin typeface="Times New Roman" pitchFamily="18" charset="0"/>
            <a:cs typeface="Times New Roman" pitchFamily="18" charset="0"/>
          </a:endParaRPr>
        </a:p>
      </dgm:t>
    </dgm:pt>
    <dgm:pt modelId="{7596DD0F-0730-463B-883F-564A0439793C}">
      <dgm:prSet phldrT="[Κείμενο]" custT="1"/>
      <dgm:spPr/>
      <dgm:t>
        <a:bodyPr/>
        <a:lstStyle/>
        <a:p>
          <a:r>
            <a:rPr lang="el-GR" sz="1400" b="1" dirty="0">
              <a:solidFill>
                <a:schemeClr val="tx1"/>
              </a:solidFill>
              <a:latin typeface="Times New Roman" pitchFamily="18" charset="0"/>
              <a:cs typeface="Times New Roman" pitchFamily="18" charset="0"/>
            </a:rPr>
            <a:t>Αξιολόγησης της Απόδοσης του ΑΔ</a:t>
          </a:r>
        </a:p>
      </dgm:t>
    </dgm:pt>
    <dgm:pt modelId="{A8B6D2DC-C558-4C09-BE8B-076803A6DEEA}" type="parTrans" cxnId="{5CF53F61-A1C2-4DA1-ACF3-39E54D2620F2}">
      <dgm:prSet custT="1"/>
      <dgm:spPr/>
      <dgm:t>
        <a:bodyPr/>
        <a:lstStyle/>
        <a:p>
          <a:endParaRPr lang="el-GR" sz="1400" b="1">
            <a:solidFill>
              <a:schemeClr val="tx1"/>
            </a:solidFill>
            <a:latin typeface="Times New Roman" pitchFamily="18" charset="0"/>
            <a:cs typeface="Times New Roman" pitchFamily="18" charset="0"/>
          </a:endParaRPr>
        </a:p>
      </dgm:t>
    </dgm:pt>
    <dgm:pt modelId="{51EC0C33-1C52-4686-9C5F-0396FEAC1B06}" type="sibTrans" cxnId="{5CF53F61-A1C2-4DA1-ACF3-39E54D2620F2}">
      <dgm:prSet/>
      <dgm:spPr/>
      <dgm:t>
        <a:bodyPr/>
        <a:lstStyle/>
        <a:p>
          <a:endParaRPr lang="el-GR" sz="1400" b="1">
            <a:solidFill>
              <a:schemeClr val="tx1"/>
            </a:solidFill>
            <a:latin typeface="Times New Roman" pitchFamily="18" charset="0"/>
            <a:cs typeface="Times New Roman" pitchFamily="18" charset="0"/>
          </a:endParaRPr>
        </a:p>
      </dgm:t>
    </dgm:pt>
    <dgm:pt modelId="{7A8C0C57-AD54-4D62-BC1C-8D1153D423BF}">
      <dgm:prSet phldrT="[Κείμενο]" custT="1"/>
      <dgm:spPr/>
      <dgm:t>
        <a:bodyPr/>
        <a:lstStyle/>
        <a:p>
          <a:r>
            <a:rPr lang="el-GR" sz="1400" b="1" dirty="0">
              <a:solidFill>
                <a:schemeClr val="tx1"/>
              </a:solidFill>
              <a:latin typeface="Times New Roman" pitchFamily="18" charset="0"/>
              <a:cs typeface="Times New Roman" pitchFamily="18" charset="0"/>
            </a:rPr>
            <a:t>Εργασιακές Σχέσεις</a:t>
          </a:r>
        </a:p>
      </dgm:t>
    </dgm:pt>
    <dgm:pt modelId="{7ED1FA4C-4414-40AD-9F24-A3FCB35E5C14}" type="parTrans" cxnId="{B056CB13-930D-42D4-8956-FC9002E46C80}">
      <dgm:prSet custT="1"/>
      <dgm:spPr/>
      <dgm:t>
        <a:bodyPr/>
        <a:lstStyle/>
        <a:p>
          <a:endParaRPr lang="el-GR" sz="1400" b="1">
            <a:solidFill>
              <a:schemeClr val="tx1"/>
            </a:solidFill>
            <a:latin typeface="Times New Roman" pitchFamily="18" charset="0"/>
            <a:cs typeface="Times New Roman" pitchFamily="18" charset="0"/>
          </a:endParaRPr>
        </a:p>
      </dgm:t>
    </dgm:pt>
    <dgm:pt modelId="{B304F010-F0A1-4154-A05B-044E111F101F}" type="sibTrans" cxnId="{B056CB13-930D-42D4-8956-FC9002E46C80}">
      <dgm:prSet/>
      <dgm:spPr/>
      <dgm:t>
        <a:bodyPr/>
        <a:lstStyle/>
        <a:p>
          <a:endParaRPr lang="el-GR" sz="1400" b="1">
            <a:solidFill>
              <a:schemeClr val="tx1"/>
            </a:solidFill>
            <a:latin typeface="Times New Roman" pitchFamily="18" charset="0"/>
            <a:cs typeface="Times New Roman" pitchFamily="18" charset="0"/>
          </a:endParaRPr>
        </a:p>
      </dgm:t>
    </dgm:pt>
    <dgm:pt modelId="{E901CEB2-0B13-4809-8B84-56BD091193F3}">
      <dgm:prSet phldrT="[Κείμενο]" custT="1"/>
      <dgm:spPr/>
      <dgm:t>
        <a:bodyPr/>
        <a:lstStyle/>
        <a:p>
          <a:r>
            <a:rPr lang="el-GR" sz="1400" b="1" dirty="0">
              <a:solidFill>
                <a:schemeClr val="tx1"/>
              </a:solidFill>
              <a:latin typeface="Times New Roman" pitchFamily="18" charset="0"/>
              <a:cs typeface="Times New Roman" pitchFamily="18" charset="0"/>
            </a:rPr>
            <a:t>Σχεδιασμός - Προγραμματισμός</a:t>
          </a:r>
        </a:p>
      </dgm:t>
    </dgm:pt>
    <dgm:pt modelId="{7B7869E1-13CD-493D-B957-830ADC2B2B8B}" type="parTrans" cxnId="{0C94A8BE-4EC2-4449-8FAD-FDA64B3E461F}">
      <dgm:prSet custT="1"/>
      <dgm:spPr/>
      <dgm:t>
        <a:bodyPr/>
        <a:lstStyle/>
        <a:p>
          <a:endParaRPr lang="el-GR" sz="1400" b="1">
            <a:solidFill>
              <a:schemeClr val="tx1"/>
            </a:solidFill>
            <a:latin typeface="Times New Roman" pitchFamily="18" charset="0"/>
            <a:cs typeface="Times New Roman" pitchFamily="18" charset="0"/>
          </a:endParaRPr>
        </a:p>
      </dgm:t>
    </dgm:pt>
    <dgm:pt modelId="{33618753-85C7-46EF-A23C-E4F417E6DFCD}" type="sibTrans" cxnId="{0C94A8BE-4EC2-4449-8FAD-FDA64B3E461F}">
      <dgm:prSet/>
      <dgm:spPr/>
      <dgm:t>
        <a:bodyPr/>
        <a:lstStyle/>
        <a:p>
          <a:endParaRPr lang="el-GR" sz="1400" b="1">
            <a:solidFill>
              <a:schemeClr val="tx1"/>
            </a:solidFill>
            <a:latin typeface="Times New Roman" pitchFamily="18" charset="0"/>
            <a:cs typeface="Times New Roman" pitchFamily="18" charset="0"/>
          </a:endParaRPr>
        </a:p>
      </dgm:t>
    </dgm:pt>
    <dgm:pt modelId="{E8ADA8DE-4724-4D15-99E4-1781DA313CAB}">
      <dgm:prSet custT="1"/>
      <dgm:spPr/>
      <dgm:t>
        <a:bodyPr/>
        <a:lstStyle/>
        <a:p>
          <a:r>
            <a:rPr lang="el-GR" sz="1400" b="1" dirty="0">
              <a:solidFill>
                <a:schemeClr val="tx1"/>
              </a:solidFill>
              <a:latin typeface="Times New Roman" pitchFamily="18" charset="0"/>
              <a:cs typeface="Times New Roman" pitchFamily="18" charset="0"/>
            </a:rPr>
            <a:t>Εκπαίδευση ΑΔ</a:t>
          </a:r>
        </a:p>
      </dgm:t>
    </dgm:pt>
    <dgm:pt modelId="{38774B5C-B0D6-4179-851C-2F77D885942A}" type="parTrans" cxnId="{1867F188-E39F-4802-BA2F-FFE1238881DB}">
      <dgm:prSet custT="1"/>
      <dgm:spPr/>
      <dgm:t>
        <a:bodyPr/>
        <a:lstStyle/>
        <a:p>
          <a:endParaRPr lang="el-GR" sz="1400" b="1">
            <a:solidFill>
              <a:schemeClr val="tx1"/>
            </a:solidFill>
            <a:latin typeface="Times New Roman" pitchFamily="18" charset="0"/>
            <a:cs typeface="Times New Roman" pitchFamily="18" charset="0"/>
          </a:endParaRPr>
        </a:p>
      </dgm:t>
    </dgm:pt>
    <dgm:pt modelId="{A24CC113-686B-4BA9-97FD-F30D0510C4D9}" type="sibTrans" cxnId="{1867F188-E39F-4802-BA2F-FFE1238881DB}">
      <dgm:prSet/>
      <dgm:spPr/>
      <dgm:t>
        <a:bodyPr/>
        <a:lstStyle/>
        <a:p>
          <a:endParaRPr lang="el-GR" sz="1400" b="1">
            <a:solidFill>
              <a:schemeClr val="tx1"/>
            </a:solidFill>
            <a:latin typeface="Times New Roman" pitchFamily="18" charset="0"/>
            <a:cs typeface="Times New Roman" pitchFamily="18" charset="0"/>
          </a:endParaRPr>
        </a:p>
      </dgm:t>
    </dgm:pt>
    <dgm:pt modelId="{21622D2A-F379-4B05-89B8-4928CFB3502C}">
      <dgm:prSet custT="1"/>
      <dgm:spPr/>
      <dgm:t>
        <a:bodyPr/>
        <a:lstStyle/>
        <a:p>
          <a:r>
            <a:rPr lang="el-GR" sz="1400" b="1" dirty="0">
              <a:solidFill>
                <a:schemeClr val="tx1"/>
              </a:solidFill>
              <a:latin typeface="Times New Roman" pitchFamily="18" charset="0"/>
              <a:cs typeface="Times New Roman" pitchFamily="18" charset="0"/>
            </a:rPr>
            <a:t>Ανάπτυξη ΑΔ</a:t>
          </a:r>
        </a:p>
      </dgm:t>
    </dgm:pt>
    <dgm:pt modelId="{4D0778AE-B68C-4C88-BF40-0FA4E692452D}" type="parTrans" cxnId="{7030B2DB-2EC8-4AC5-9A13-A06A62B0D745}">
      <dgm:prSet custT="1"/>
      <dgm:spPr/>
      <dgm:t>
        <a:bodyPr/>
        <a:lstStyle/>
        <a:p>
          <a:endParaRPr lang="el-GR" sz="1400" b="1">
            <a:solidFill>
              <a:schemeClr val="tx1"/>
            </a:solidFill>
            <a:latin typeface="Times New Roman" pitchFamily="18" charset="0"/>
            <a:cs typeface="Times New Roman" pitchFamily="18" charset="0"/>
          </a:endParaRPr>
        </a:p>
      </dgm:t>
    </dgm:pt>
    <dgm:pt modelId="{E5A222BE-DDE2-4A41-A765-04097B602F2B}" type="sibTrans" cxnId="{7030B2DB-2EC8-4AC5-9A13-A06A62B0D745}">
      <dgm:prSet/>
      <dgm:spPr/>
      <dgm:t>
        <a:bodyPr/>
        <a:lstStyle/>
        <a:p>
          <a:endParaRPr lang="el-GR" sz="1400" b="1">
            <a:solidFill>
              <a:schemeClr val="tx1"/>
            </a:solidFill>
            <a:latin typeface="Times New Roman" pitchFamily="18" charset="0"/>
            <a:cs typeface="Times New Roman" pitchFamily="18" charset="0"/>
          </a:endParaRPr>
        </a:p>
      </dgm:t>
    </dgm:pt>
    <dgm:pt modelId="{9046D6F6-3F9C-4E74-AA7B-2F3FCFEC7B58}">
      <dgm:prSet custT="1"/>
      <dgm:spPr/>
      <dgm:t>
        <a:bodyPr/>
        <a:lstStyle/>
        <a:p>
          <a:r>
            <a:rPr lang="el-GR" sz="1400" b="1" dirty="0">
              <a:solidFill>
                <a:schemeClr val="tx1"/>
              </a:solidFill>
              <a:latin typeface="Times New Roman" pitchFamily="18" charset="0"/>
              <a:cs typeface="Times New Roman" pitchFamily="18" charset="0"/>
            </a:rPr>
            <a:t>Διοίκηση της Γνώσης</a:t>
          </a:r>
        </a:p>
      </dgm:t>
    </dgm:pt>
    <dgm:pt modelId="{BC3DF877-BF15-4C8B-9021-A4369DEDD63F}" type="parTrans" cxnId="{992D8498-3E29-4F75-B16E-D1D7EF6F526D}">
      <dgm:prSet custT="1"/>
      <dgm:spPr/>
      <dgm:t>
        <a:bodyPr/>
        <a:lstStyle/>
        <a:p>
          <a:endParaRPr lang="el-GR" sz="1400" b="1">
            <a:solidFill>
              <a:schemeClr val="tx1"/>
            </a:solidFill>
            <a:latin typeface="Times New Roman" pitchFamily="18" charset="0"/>
            <a:cs typeface="Times New Roman" pitchFamily="18" charset="0"/>
          </a:endParaRPr>
        </a:p>
      </dgm:t>
    </dgm:pt>
    <dgm:pt modelId="{34A9D07D-EAE3-4FEC-9DC4-9CD5A08C5470}" type="sibTrans" cxnId="{992D8498-3E29-4F75-B16E-D1D7EF6F526D}">
      <dgm:prSet/>
      <dgm:spPr/>
      <dgm:t>
        <a:bodyPr/>
        <a:lstStyle/>
        <a:p>
          <a:endParaRPr lang="el-GR" sz="1400" b="1">
            <a:solidFill>
              <a:schemeClr val="tx1"/>
            </a:solidFill>
            <a:latin typeface="Times New Roman" pitchFamily="18" charset="0"/>
            <a:cs typeface="Times New Roman" pitchFamily="18" charset="0"/>
          </a:endParaRPr>
        </a:p>
      </dgm:t>
    </dgm:pt>
    <dgm:pt modelId="{0AE50BF3-B683-4E1B-A518-2165ECEFB4AA}">
      <dgm:prSet custT="1"/>
      <dgm:spPr/>
      <dgm:t>
        <a:bodyPr/>
        <a:lstStyle/>
        <a:p>
          <a:r>
            <a:rPr lang="el-GR" sz="1400" b="1" dirty="0">
              <a:solidFill>
                <a:schemeClr val="tx1"/>
              </a:solidFill>
              <a:latin typeface="Times New Roman" pitchFamily="18" charset="0"/>
              <a:cs typeface="Times New Roman" pitchFamily="18" charset="0"/>
            </a:rPr>
            <a:t>Επιλογή ΑΔ</a:t>
          </a:r>
        </a:p>
      </dgm:t>
    </dgm:pt>
    <dgm:pt modelId="{30668919-C5CC-42F3-A130-DF79CB476F79}" type="parTrans" cxnId="{7B60326E-44E4-4795-BA54-70DE062A7B5D}">
      <dgm:prSet custT="1"/>
      <dgm:spPr/>
      <dgm:t>
        <a:bodyPr/>
        <a:lstStyle/>
        <a:p>
          <a:endParaRPr lang="el-GR" sz="1400" b="1">
            <a:solidFill>
              <a:schemeClr val="tx1"/>
            </a:solidFill>
            <a:latin typeface="Times New Roman" pitchFamily="18" charset="0"/>
            <a:cs typeface="Times New Roman" pitchFamily="18" charset="0"/>
          </a:endParaRPr>
        </a:p>
      </dgm:t>
    </dgm:pt>
    <dgm:pt modelId="{95A96A0E-235B-4D51-9944-35FDC135D0AA}" type="sibTrans" cxnId="{7B60326E-44E4-4795-BA54-70DE062A7B5D}">
      <dgm:prSet/>
      <dgm:spPr/>
      <dgm:t>
        <a:bodyPr/>
        <a:lstStyle/>
        <a:p>
          <a:endParaRPr lang="el-GR" sz="1400" b="1">
            <a:solidFill>
              <a:schemeClr val="tx1"/>
            </a:solidFill>
            <a:latin typeface="Times New Roman" pitchFamily="18" charset="0"/>
            <a:cs typeface="Times New Roman" pitchFamily="18" charset="0"/>
          </a:endParaRPr>
        </a:p>
      </dgm:t>
    </dgm:pt>
    <dgm:pt modelId="{A0B4EE9B-5ACB-4A3B-A871-031DA260165A}">
      <dgm:prSet custT="1"/>
      <dgm:spPr/>
      <dgm:t>
        <a:bodyPr/>
        <a:lstStyle/>
        <a:p>
          <a:r>
            <a:rPr lang="el-GR" sz="1400" b="1" dirty="0">
              <a:solidFill>
                <a:schemeClr val="tx1"/>
              </a:solidFill>
              <a:latin typeface="Times New Roman" pitchFamily="18" charset="0"/>
              <a:cs typeface="Times New Roman" pitchFamily="18" charset="0"/>
            </a:rPr>
            <a:t>Πρόσληψη ΑΔ</a:t>
          </a:r>
        </a:p>
      </dgm:t>
    </dgm:pt>
    <dgm:pt modelId="{A531E572-6456-4AB9-89EE-93579E89CC02}" type="parTrans" cxnId="{13767108-4C0C-4749-A55A-A893D1E88A85}">
      <dgm:prSet custT="1"/>
      <dgm:spPr/>
      <dgm:t>
        <a:bodyPr/>
        <a:lstStyle/>
        <a:p>
          <a:endParaRPr lang="el-GR" sz="1400" b="1">
            <a:solidFill>
              <a:schemeClr val="tx1"/>
            </a:solidFill>
            <a:latin typeface="Times New Roman" pitchFamily="18" charset="0"/>
            <a:cs typeface="Times New Roman" pitchFamily="18" charset="0"/>
          </a:endParaRPr>
        </a:p>
      </dgm:t>
    </dgm:pt>
    <dgm:pt modelId="{A3C88F55-A911-4FFB-8CCD-9D9A1D8ABE3E}" type="sibTrans" cxnId="{13767108-4C0C-4749-A55A-A893D1E88A85}">
      <dgm:prSet/>
      <dgm:spPr/>
      <dgm:t>
        <a:bodyPr/>
        <a:lstStyle/>
        <a:p>
          <a:endParaRPr lang="el-GR" sz="1400" b="1">
            <a:solidFill>
              <a:schemeClr val="tx1"/>
            </a:solidFill>
            <a:latin typeface="Times New Roman" pitchFamily="18" charset="0"/>
            <a:cs typeface="Times New Roman" pitchFamily="18" charset="0"/>
          </a:endParaRPr>
        </a:p>
      </dgm:t>
    </dgm:pt>
    <dgm:pt modelId="{A18EA097-D365-4045-91F0-85648C106907}" type="pres">
      <dgm:prSet presAssocID="{2246B1EE-F151-4062-BBC7-0D5EF06CEF4F}" presName="cycle" presStyleCnt="0">
        <dgm:presLayoutVars>
          <dgm:chMax val="1"/>
          <dgm:dir/>
          <dgm:animLvl val="ctr"/>
          <dgm:resizeHandles val="exact"/>
        </dgm:presLayoutVars>
      </dgm:prSet>
      <dgm:spPr/>
    </dgm:pt>
    <dgm:pt modelId="{67840867-FB6F-40A1-925D-EB93B52095C8}" type="pres">
      <dgm:prSet presAssocID="{53B9C610-AE85-4005-BFA1-6FB281442141}" presName="centerShape" presStyleLbl="node0" presStyleIdx="0" presStyleCnt="1" custScaleX="156896"/>
      <dgm:spPr/>
    </dgm:pt>
    <dgm:pt modelId="{6677055C-F3BC-4A2E-A54E-1CD9F6CD1E40}" type="pres">
      <dgm:prSet presAssocID="{D1942AEF-7056-49A7-924C-B511C9215757}" presName="Name9" presStyleLbl="parChTrans1D2" presStyleIdx="0" presStyleCnt="9"/>
      <dgm:spPr/>
    </dgm:pt>
    <dgm:pt modelId="{9EF02274-889A-4374-9D83-8BC9E53AC0DA}" type="pres">
      <dgm:prSet presAssocID="{D1942AEF-7056-49A7-924C-B511C9215757}" presName="connTx" presStyleLbl="parChTrans1D2" presStyleIdx="0" presStyleCnt="9"/>
      <dgm:spPr/>
    </dgm:pt>
    <dgm:pt modelId="{393C3A73-5957-4628-BE16-8BA3AA5F5E83}" type="pres">
      <dgm:prSet presAssocID="{C2E300F2-87F3-4941-BFA7-B6F065879C93}" presName="node" presStyleLbl="node1" presStyleIdx="0" presStyleCnt="9" custScaleX="116872">
        <dgm:presLayoutVars>
          <dgm:bulletEnabled val="1"/>
        </dgm:presLayoutVars>
      </dgm:prSet>
      <dgm:spPr/>
    </dgm:pt>
    <dgm:pt modelId="{542C1A7D-3CEA-448F-BEE1-A1B72B66F839}" type="pres">
      <dgm:prSet presAssocID="{30668919-C5CC-42F3-A130-DF79CB476F79}" presName="Name9" presStyleLbl="parChTrans1D2" presStyleIdx="1" presStyleCnt="9"/>
      <dgm:spPr/>
    </dgm:pt>
    <dgm:pt modelId="{FDE26DBF-D37E-43C4-9160-AA631C01DFAC}" type="pres">
      <dgm:prSet presAssocID="{30668919-C5CC-42F3-A130-DF79CB476F79}" presName="connTx" presStyleLbl="parChTrans1D2" presStyleIdx="1" presStyleCnt="9"/>
      <dgm:spPr/>
    </dgm:pt>
    <dgm:pt modelId="{1D7547E9-3D78-431E-ADB7-7CF5B2A97A08}" type="pres">
      <dgm:prSet presAssocID="{0AE50BF3-B683-4E1B-A518-2165ECEFB4AA}" presName="node" presStyleLbl="node1" presStyleIdx="1" presStyleCnt="9">
        <dgm:presLayoutVars>
          <dgm:bulletEnabled val="1"/>
        </dgm:presLayoutVars>
      </dgm:prSet>
      <dgm:spPr/>
    </dgm:pt>
    <dgm:pt modelId="{611B9B15-2E7F-4528-B9CD-4926DC95F1A9}" type="pres">
      <dgm:prSet presAssocID="{A8B6D2DC-C558-4C09-BE8B-076803A6DEEA}" presName="Name9" presStyleLbl="parChTrans1D2" presStyleIdx="2" presStyleCnt="9"/>
      <dgm:spPr/>
    </dgm:pt>
    <dgm:pt modelId="{15F23D1F-A5F2-4B96-8972-5D7E6B7A5765}" type="pres">
      <dgm:prSet presAssocID="{A8B6D2DC-C558-4C09-BE8B-076803A6DEEA}" presName="connTx" presStyleLbl="parChTrans1D2" presStyleIdx="2" presStyleCnt="9"/>
      <dgm:spPr/>
    </dgm:pt>
    <dgm:pt modelId="{2400748B-2938-43F0-B785-1BBE0524DFCE}" type="pres">
      <dgm:prSet presAssocID="{7596DD0F-0730-463B-883F-564A0439793C}" presName="node" presStyleLbl="node1" presStyleIdx="2" presStyleCnt="9" custScaleX="120498">
        <dgm:presLayoutVars>
          <dgm:bulletEnabled val="1"/>
        </dgm:presLayoutVars>
      </dgm:prSet>
      <dgm:spPr/>
    </dgm:pt>
    <dgm:pt modelId="{3EFEF5FA-346F-4DAA-AB87-9F9A12348C76}" type="pres">
      <dgm:prSet presAssocID="{A531E572-6456-4AB9-89EE-93579E89CC02}" presName="Name9" presStyleLbl="parChTrans1D2" presStyleIdx="3" presStyleCnt="9"/>
      <dgm:spPr/>
    </dgm:pt>
    <dgm:pt modelId="{01B5C882-88B8-4CCB-82B8-67CEE3EAD878}" type="pres">
      <dgm:prSet presAssocID="{A531E572-6456-4AB9-89EE-93579E89CC02}" presName="connTx" presStyleLbl="parChTrans1D2" presStyleIdx="3" presStyleCnt="9"/>
      <dgm:spPr/>
    </dgm:pt>
    <dgm:pt modelId="{6F523578-59DC-48DC-B3FE-C2DC7BA16AE4}" type="pres">
      <dgm:prSet presAssocID="{A0B4EE9B-5ACB-4A3B-A871-031DA260165A}" presName="node" presStyleLbl="node1" presStyleIdx="3" presStyleCnt="9">
        <dgm:presLayoutVars>
          <dgm:bulletEnabled val="1"/>
        </dgm:presLayoutVars>
      </dgm:prSet>
      <dgm:spPr/>
    </dgm:pt>
    <dgm:pt modelId="{FB602337-EBEF-42F7-BB19-42C996A8F4B5}" type="pres">
      <dgm:prSet presAssocID="{38774B5C-B0D6-4179-851C-2F77D885942A}" presName="Name9" presStyleLbl="parChTrans1D2" presStyleIdx="4" presStyleCnt="9"/>
      <dgm:spPr/>
    </dgm:pt>
    <dgm:pt modelId="{EE510D62-4CD5-47D2-B599-213176C78788}" type="pres">
      <dgm:prSet presAssocID="{38774B5C-B0D6-4179-851C-2F77D885942A}" presName="connTx" presStyleLbl="parChTrans1D2" presStyleIdx="4" presStyleCnt="9"/>
      <dgm:spPr/>
    </dgm:pt>
    <dgm:pt modelId="{EE055E34-B7B2-4296-8864-AE49F848B2B6}" type="pres">
      <dgm:prSet presAssocID="{E8ADA8DE-4724-4D15-99E4-1781DA313CAB}" presName="node" presStyleLbl="node1" presStyleIdx="4" presStyleCnt="9" custScaleX="120268">
        <dgm:presLayoutVars>
          <dgm:bulletEnabled val="1"/>
        </dgm:presLayoutVars>
      </dgm:prSet>
      <dgm:spPr/>
    </dgm:pt>
    <dgm:pt modelId="{A7C8FDBB-EEEE-444E-8A01-4174FAD833EB}" type="pres">
      <dgm:prSet presAssocID="{BC3DF877-BF15-4C8B-9021-A4369DEDD63F}" presName="Name9" presStyleLbl="parChTrans1D2" presStyleIdx="5" presStyleCnt="9"/>
      <dgm:spPr/>
    </dgm:pt>
    <dgm:pt modelId="{FA0CADDF-5EF9-4C48-B269-F56BB54C5771}" type="pres">
      <dgm:prSet presAssocID="{BC3DF877-BF15-4C8B-9021-A4369DEDD63F}" presName="connTx" presStyleLbl="parChTrans1D2" presStyleIdx="5" presStyleCnt="9"/>
      <dgm:spPr/>
    </dgm:pt>
    <dgm:pt modelId="{1B3730A9-BB87-45A0-97FC-175A3A78CEA2}" type="pres">
      <dgm:prSet presAssocID="{9046D6F6-3F9C-4E74-AA7B-2F3FCFEC7B58}" presName="node" presStyleLbl="node1" presStyleIdx="5" presStyleCnt="9">
        <dgm:presLayoutVars>
          <dgm:bulletEnabled val="1"/>
        </dgm:presLayoutVars>
      </dgm:prSet>
      <dgm:spPr/>
    </dgm:pt>
    <dgm:pt modelId="{5DAF7359-2DA7-4054-8DC6-F139D00A22F0}" type="pres">
      <dgm:prSet presAssocID="{7ED1FA4C-4414-40AD-9F24-A3FCB35E5C14}" presName="Name9" presStyleLbl="parChTrans1D2" presStyleIdx="6" presStyleCnt="9"/>
      <dgm:spPr/>
    </dgm:pt>
    <dgm:pt modelId="{D42465E3-7D17-452F-B71E-118EF7077B91}" type="pres">
      <dgm:prSet presAssocID="{7ED1FA4C-4414-40AD-9F24-A3FCB35E5C14}" presName="connTx" presStyleLbl="parChTrans1D2" presStyleIdx="6" presStyleCnt="9"/>
      <dgm:spPr/>
    </dgm:pt>
    <dgm:pt modelId="{4214DC6E-58C2-4351-820A-F22A853CB286}" type="pres">
      <dgm:prSet presAssocID="{7A8C0C57-AD54-4D62-BC1C-8D1153D423BF}" presName="node" presStyleLbl="node1" presStyleIdx="6" presStyleCnt="9">
        <dgm:presLayoutVars>
          <dgm:bulletEnabled val="1"/>
        </dgm:presLayoutVars>
      </dgm:prSet>
      <dgm:spPr/>
    </dgm:pt>
    <dgm:pt modelId="{578507AD-422F-4F73-AECC-5F4A3E79F98C}" type="pres">
      <dgm:prSet presAssocID="{7B7869E1-13CD-493D-B957-830ADC2B2B8B}" presName="Name9" presStyleLbl="parChTrans1D2" presStyleIdx="7" presStyleCnt="9"/>
      <dgm:spPr/>
    </dgm:pt>
    <dgm:pt modelId="{7477F0E0-CD41-405F-A74C-AC84F820B4AD}" type="pres">
      <dgm:prSet presAssocID="{7B7869E1-13CD-493D-B957-830ADC2B2B8B}" presName="connTx" presStyleLbl="parChTrans1D2" presStyleIdx="7" presStyleCnt="9"/>
      <dgm:spPr/>
    </dgm:pt>
    <dgm:pt modelId="{2ACF6B5D-971B-4E89-9BF8-E817401BDCDB}" type="pres">
      <dgm:prSet presAssocID="{E901CEB2-0B13-4809-8B84-56BD091193F3}" presName="node" presStyleLbl="node1" presStyleIdx="7" presStyleCnt="9">
        <dgm:presLayoutVars>
          <dgm:bulletEnabled val="1"/>
        </dgm:presLayoutVars>
      </dgm:prSet>
      <dgm:spPr/>
    </dgm:pt>
    <dgm:pt modelId="{9ABD347D-F3E4-4CDD-AF7F-96E005AF89D9}" type="pres">
      <dgm:prSet presAssocID="{4D0778AE-B68C-4C88-BF40-0FA4E692452D}" presName="Name9" presStyleLbl="parChTrans1D2" presStyleIdx="8" presStyleCnt="9"/>
      <dgm:spPr/>
    </dgm:pt>
    <dgm:pt modelId="{9DC7D33C-9B0F-4A29-8B5F-687A710BBEF8}" type="pres">
      <dgm:prSet presAssocID="{4D0778AE-B68C-4C88-BF40-0FA4E692452D}" presName="connTx" presStyleLbl="parChTrans1D2" presStyleIdx="8" presStyleCnt="9"/>
      <dgm:spPr/>
    </dgm:pt>
    <dgm:pt modelId="{CFE3919B-E958-43B9-B3FF-87416F840125}" type="pres">
      <dgm:prSet presAssocID="{21622D2A-F379-4B05-89B8-4928CFB3502C}" presName="node" presStyleLbl="node1" presStyleIdx="8" presStyleCnt="9">
        <dgm:presLayoutVars>
          <dgm:bulletEnabled val="1"/>
        </dgm:presLayoutVars>
      </dgm:prSet>
      <dgm:spPr/>
    </dgm:pt>
  </dgm:ptLst>
  <dgm:cxnLst>
    <dgm:cxn modelId="{3C789E04-A4A5-4CE9-AEF2-FB41BEAB6C90}" type="presOf" srcId="{A531E572-6456-4AB9-89EE-93579E89CC02}" destId="{01B5C882-88B8-4CCB-82B8-67CEE3EAD878}" srcOrd="1" destOrd="0" presId="urn:microsoft.com/office/officeart/2005/8/layout/radial1"/>
    <dgm:cxn modelId="{13767108-4C0C-4749-A55A-A893D1E88A85}" srcId="{53B9C610-AE85-4005-BFA1-6FB281442141}" destId="{A0B4EE9B-5ACB-4A3B-A871-031DA260165A}" srcOrd="3" destOrd="0" parTransId="{A531E572-6456-4AB9-89EE-93579E89CC02}" sibTransId="{A3C88F55-A911-4FFB-8CCD-9D9A1D8ABE3E}"/>
    <dgm:cxn modelId="{F9C3070E-64FC-4986-9A7D-18DD3B0E9FD9}" type="presOf" srcId="{30668919-C5CC-42F3-A130-DF79CB476F79}" destId="{542C1A7D-3CEA-448F-BEE1-A1B72B66F839}" srcOrd="0" destOrd="0" presId="urn:microsoft.com/office/officeart/2005/8/layout/radial1"/>
    <dgm:cxn modelId="{B056CB13-930D-42D4-8956-FC9002E46C80}" srcId="{53B9C610-AE85-4005-BFA1-6FB281442141}" destId="{7A8C0C57-AD54-4D62-BC1C-8D1153D423BF}" srcOrd="6" destOrd="0" parTransId="{7ED1FA4C-4414-40AD-9F24-A3FCB35E5C14}" sibTransId="{B304F010-F0A1-4154-A05B-044E111F101F}"/>
    <dgm:cxn modelId="{F80EA614-1BAB-4673-A283-A001D9EA506C}" type="presOf" srcId="{E8ADA8DE-4724-4D15-99E4-1781DA313CAB}" destId="{EE055E34-B7B2-4296-8864-AE49F848B2B6}" srcOrd="0" destOrd="0" presId="urn:microsoft.com/office/officeart/2005/8/layout/radial1"/>
    <dgm:cxn modelId="{81BFBD17-AB2E-448B-9266-DFB545768602}" type="presOf" srcId="{4D0778AE-B68C-4C88-BF40-0FA4E692452D}" destId="{9DC7D33C-9B0F-4A29-8B5F-687A710BBEF8}" srcOrd="1" destOrd="0" presId="urn:microsoft.com/office/officeart/2005/8/layout/radial1"/>
    <dgm:cxn modelId="{02DA165E-C60D-4A52-A58A-51785593D11E}" type="presOf" srcId="{A0B4EE9B-5ACB-4A3B-A871-031DA260165A}" destId="{6F523578-59DC-48DC-B3FE-C2DC7BA16AE4}" srcOrd="0" destOrd="0" presId="urn:microsoft.com/office/officeart/2005/8/layout/radial1"/>
    <dgm:cxn modelId="{F75A7060-BFFA-4E8F-A59D-544FAA8CAC0C}" type="presOf" srcId="{C2E300F2-87F3-4941-BFA7-B6F065879C93}" destId="{393C3A73-5957-4628-BE16-8BA3AA5F5E83}" srcOrd="0" destOrd="0" presId="urn:microsoft.com/office/officeart/2005/8/layout/radial1"/>
    <dgm:cxn modelId="{07BEFC60-79D1-4F3A-84C9-7BE84BF606D3}" type="presOf" srcId="{D1942AEF-7056-49A7-924C-B511C9215757}" destId="{6677055C-F3BC-4A2E-A54E-1CD9F6CD1E40}" srcOrd="0" destOrd="0" presId="urn:microsoft.com/office/officeart/2005/8/layout/radial1"/>
    <dgm:cxn modelId="{5CF53F61-A1C2-4DA1-ACF3-39E54D2620F2}" srcId="{53B9C610-AE85-4005-BFA1-6FB281442141}" destId="{7596DD0F-0730-463B-883F-564A0439793C}" srcOrd="2" destOrd="0" parTransId="{A8B6D2DC-C558-4C09-BE8B-076803A6DEEA}" sibTransId="{51EC0C33-1C52-4686-9C5F-0396FEAC1B06}"/>
    <dgm:cxn modelId="{EFF60D46-8E74-49E7-A19E-A107C31B9403}" type="presOf" srcId="{21622D2A-F379-4B05-89B8-4928CFB3502C}" destId="{CFE3919B-E958-43B9-B3FF-87416F840125}" srcOrd="0" destOrd="0" presId="urn:microsoft.com/office/officeart/2005/8/layout/radial1"/>
    <dgm:cxn modelId="{283C0E6D-7616-4A5A-B6BF-1289C8497FDF}" type="presOf" srcId="{7596DD0F-0730-463B-883F-564A0439793C}" destId="{2400748B-2938-43F0-B785-1BBE0524DFCE}" srcOrd="0" destOrd="0" presId="urn:microsoft.com/office/officeart/2005/8/layout/radial1"/>
    <dgm:cxn modelId="{6D301E4E-A146-40E4-BCEB-AD5107054BAB}" type="presOf" srcId="{7ED1FA4C-4414-40AD-9F24-A3FCB35E5C14}" destId="{5DAF7359-2DA7-4054-8DC6-F139D00A22F0}" srcOrd="0" destOrd="0" presId="urn:microsoft.com/office/officeart/2005/8/layout/radial1"/>
    <dgm:cxn modelId="{7B60326E-44E4-4795-BA54-70DE062A7B5D}" srcId="{53B9C610-AE85-4005-BFA1-6FB281442141}" destId="{0AE50BF3-B683-4E1B-A518-2165ECEFB4AA}" srcOrd="1" destOrd="0" parTransId="{30668919-C5CC-42F3-A130-DF79CB476F79}" sibTransId="{95A96A0E-235B-4D51-9944-35FDC135D0AA}"/>
    <dgm:cxn modelId="{EB679E55-9E6A-4C34-9A1E-11FB5E2D7E5E}" type="presOf" srcId="{D1942AEF-7056-49A7-924C-B511C9215757}" destId="{9EF02274-889A-4374-9D83-8BC9E53AC0DA}" srcOrd="1" destOrd="0" presId="urn:microsoft.com/office/officeart/2005/8/layout/radial1"/>
    <dgm:cxn modelId="{30ABBB55-3E52-4B5B-B8E4-A5C958A7E49C}" type="presOf" srcId="{9046D6F6-3F9C-4E74-AA7B-2F3FCFEC7B58}" destId="{1B3730A9-BB87-45A0-97FC-175A3A78CEA2}" srcOrd="0" destOrd="0" presId="urn:microsoft.com/office/officeart/2005/8/layout/radial1"/>
    <dgm:cxn modelId="{F3483A77-7142-4BEC-97B0-4E266A9C9496}" type="presOf" srcId="{BC3DF877-BF15-4C8B-9021-A4369DEDD63F}" destId="{FA0CADDF-5EF9-4C48-B269-F56BB54C5771}" srcOrd="1" destOrd="0" presId="urn:microsoft.com/office/officeart/2005/8/layout/radial1"/>
    <dgm:cxn modelId="{5ACAC758-46EB-4A29-81CD-5CE4CEB7DD87}" type="presOf" srcId="{38774B5C-B0D6-4179-851C-2F77D885942A}" destId="{EE510D62-4CD5-47D2-B599-213176C78788}" srcOrd="1" destOrd="0" presId="urn:microsoft.com/office/officeart/2005/8/layout/radial1"/>
    <dgm:cxn modelId="{65FA4E7B-AAC7-4C3E-8EAE-08EC1FEF86BC}" type="presOf" srcId="{7B7869E1-13CD-493D-B957-830ADC2B2B8B}" destId="{7477F0E0-CD41-405F-A74C-AC84F820B4AD}" srcOrd="1" destOrd="0" presId="urn:microsoft.com/office/officeart/2005/8/layout/radial1"/>
    <dgm:cxn modelId="{740C9388-64A4-4256-B9B6-DB329C9D38A5}" type="presOf" srcId="{A8B6D2DC-C558-4C09-BE8B-076803A6DEEA}" destId="{611B9B15-2E7F-4528-B9CD-4926DC95F1A9}" srcOrd="0" destOrd="0" presId="urn:microsoft.com/office/officeart/2005/8/layout/radial1"/>
    <dgm:cxn modelId="{5157E788-D904-46B7-9AC4-553B5ECEB9F1}" type="presOf" srcId="{4D0778AE-B68C-4C88-BF40-0FA4E692452D}" destId="{9ABD347D-F3E4-4CDD-AF7F-96E005AF89D9}" srcOrd="0" destOrd="0" presId="urn:microsoft.com/office/officeart/2005/8/layout/radial1"/>
    <dgm:cxn modelId="{1867F188-E39F-4802-BA2F-FFE1238881DB}" srcId="{53B9C610-AE85-4005-BFA1-6FB281442141}" destId="{E8ADA8DE-4724-4D15-99E4-1781DA313CAB}" srcOrd="4" destOrd="0" parTransId="{38774B5C-B0D6-4179-851C-2F77D885942A}" sibTransId="{A24CC113-686B-4BA9-97FD-F30D0510C4D9}"/>
    <dgm:cxn modelId="{6B8C0590-CCF3-4C1B-AEE3-6EE96D008506}" type="presOf" srcId="{E901CEB2-0B13-4809-8B84-56BD091193F3}" destId="{2ACF6B5D-971B-4E89-9BF8-E817401BDCDB}" srcOrd="0" destOrd="0" presId="urn:microsoft.com/office/officeart/2005/8/layout/radial1"/>
    <dgm:cxn modelId="{992D8498-3E29-4F75-B16E-D1D7EF6F526D}" srcId="{53B9C610-AE85-4005-BFA1-6FB281442141}" destId="{9046D6F6-3F9C-4E74-AA7B-2F3FCFEC7B58}" srcOrd="5" destOrd="0" parTransId="{BC3DF877-BF15-4C8B-9021-A4369DEDD63F}" sibTransId="{34A9D07D-EAE3-4FEC-9DC4-9CD5A08C5470}"/>
    <dgm:cxn modelId="{A79CF399-A117-43C1-9585-718DCD7FC537}" type="presOf" srcId="{BC3DF877-BF15-4C8B-9021-A4369DEDD63F}" destId="{A7C8FDBB-EEEE-444E-8A01-4174FAD833EB}" srcOrd="0" destOrd="0" presId="urn:microsoft.com/office/officeart/2005/8/layout/radial1"/>
    <dgm:cxn modelId="{F764E5A4-2BC3-4E64-BD06-2AA042821DFE}" srcId="{2246B1EE-F151-4062-BBC7-0D5EF06CEF4F}" destId="{53B9C610-AE85-4005-BFA1-6FB281442141}" srcOrd="0" destOrd="0" parTransId="{A97BD65E-8D53-497D-9708-56228BB1AA81}" sibTransId="{BB1CF19D-AF49-45EC-AC87-E6B5A12E089B}"/>
    <dgm:cxn modelId="{908098A8-404F-43AC-8DBF-29BB89B64D09}" type="presOf" srcId="{A8B6D2DC-C558-4C09-BE8B-076803A6DEEA}" destId="{15F23D1F-A5F2-4B96-8972-5D7E6B7A5765}" srcOrd="1" destOrd="0" presId="urn:microsoft.com/office/officeart/2005/8/layout/radial1"/>
    <dgm:cxn modelId="{AA02ADAA-2D63-4C01-88E0-AD98F672159E}" type="presOf" srcId="{30668919-C5CC-42F3-A130-DF79CB476F79}" destId="{FDE26DBF-D37E-43C4-9160-AA631C01DFAC}" srcOrd="1" destOrd="0" presId="urn:microsoft.com/office/officeart/2005/8/layout/radial1"/>
    <dgm:cxn modelId="{038772AD-6DB3-4D62-91B2-768451D4AFD3}" type="presOf" srcId="{53B9C610-AE85-4005-BFA1-6FB281442141}" destId="{67840867-FB6F-40A1-925D-EB93B52095C8}" srcOrd="0" destOrd="0" presId="urn:microsoft.com/office/officeart/2005/8/layout/radial1"/>
    <dgm:cxn modelId="{0C94A8BE-4EC2-4449-8FAD-FDA64B3E461F}" srcId="{53B9C610-AE85-4005-BFA1-6FB281442141}" destId="{E901CEB2-0B13-4809-8B84-56BD091193F3}" srcOrd="7" destOrd="0" parTransId="{7B7869E1-13CD-493D-B957-830ADC2B2B8B}" sibTransId="{33618753-85C7-46EF-A23C-E4F417E6DFCD}"/>
    <dgm:cxn modelId="{866C73C4-903E-40C6-A71B-16454C5281C9}" type="presOf" srcId="{7ED1FA4C-4414-40AD-9F24-A3FCB35E5C14}" destId="{D42465E3-7D17-452F-B71E-118EF7077B91}" srcOrd="1" destOrd="0" presId="urn:microsoft.com/office/officeart/2005/8/layout/radial1"/>
    <dgm:cxn modelId="{B73F3EC8-D93E-4B85-9B65-1C0FA2F97A00}" type="presOf" srcId="{2246B1EE-F151-4062-BBC7-0D5EF06CEF4F}" destId="{A18EA097-D365-4045-91F0-85648C106907}" srcOrd="0" destOrd="0" presId="urn:microsoft.com/office/officeart/2005/8/layout/radial1"/>
    <dgm:cxn modelId="{EC3367D5-EDF1-401C-8C3C-9494AED96839}" type="presOf" srcId="{0AE50BF3-B683-4E1B-A518-2165ECEFB4AA}" destId="{1D7547E9-3D78-431E-ADB7-7CF5B2A97A08}" srcOrd="0" destOrd="0" presId="urn:microsoft.com/office/officeart/2005/8/layout/radial1"/>
    <dgm:cxn modelId="{7030B2DB-2EC8-4AC5-9A13-A06A62B0D745}" srcId="{53B9C610-AE85-4005-BFA1-6FB281442141}" destId="{21622D2A-F379-4B05-89B8-4928CFB3502C}" srcOrd="8" destOrd="0" parTransId="{4D0778AE-B68C-4C88-BF40-0FA4E692452D}" sibTransId="{E5A222BE-DDE2-4A41-A765-04097B602F2B}"/>
    <dgm:cxn modelId="{2BCDEBE5-5EA0-4DF2-A19E-44C90F985022}" type="presOf" srcId="{38774B5C-B0D6-4179-851C-2F77D885942A}" destId="{FB602337-EBEF-42F7-BB19-42C996A8F4B5}" srcOrd="0" destOrd="0" presId="urn:microsoft.com/office/officeart/2005/8/layout/radial1"/>
    <dgm:cxn modelId="{AEABC2E6-F8B2-45B8-809D-4E40EBE24B6C}" type="presOf" srcId="{A531E572-6456-4AB9-89EE-93579E89CC02}" destId="{3EFEF5FA-346F-4DAA-AB87-9F9A12348C76}" srcOrd="0" destOrd="0" presId="urn:microsoft.com/office/officeart/2005/8/layout/radial1"/>
    <dgm:cxn modelId="{4FAD1EE8-BB70-4DED-AF68-1B0D19F1FBB0}" type="presOf" srcId="{7B7869E1-13CD-493D-B957-830ADC2B2B8B}" destId="{578507AD-422F-4F73-AECC-5F4A3E79F98C}" srcOrd="0" destOrd="0" presId="urn:microsoft.com/office/officeart/2005/8/layout/radial1"/>
    <dgm:cxn modelId="{F2B454ED-8B7B-40A7-85CF-FC86E711E90C}" srcId="{53B9C610-AE85-4005-BFA1-6FB281442141}" destId="{C2E300F2-87F3-4941-BFA7-B6F065879C93}" srcOrd="0" destOrd="0" parTransId="{D1942AEF-7056-49A7-924C-B511C9215757}" sibTransId="{0C428C9A-8DA8-478A-863B-4DCA8405D4A8}"/>
    <dgm:cxn modelId="{78C98BF5-9B03-44F6-88E9-F8CDC1A76F87}" type="presOf" srcId="{7A8C0C57-AD54-4D62-BC1C-8D1153D423BF}" destId="{4214DC6E-58C2-4351-820A-F22A853CB286}" srcOrd="0" destOrd="0" presId="urn:microsoft.com/office/officeart/2005/8/layout/radial1"/>
    <dgm:cxn modelId="{86DA655A-D40E-4072-8E46-770C229EC734}" type="presParOf" srcId="{A18EA097-D365-4045-91F0-85648C106907}" destId="{67840867-FB6F-40A1-925D-EB93B52095C8}" srcOrd="0" destOrd="0" presId="urn:microsoft.com/office/officeart/2005/8/layout/radial1"/>
    <dgm:cxn modelId="{6A23866D-1673-4BA6-9E16-8F3D401F1705}" type="presParOf" srcId="{A18EA097-D365-4045-91F0-85648C106907}" destId="{6677055C-F3BC-4A2E-A54E-1CD9F6CD1E40}" srcOrd="1" destOrd="0" presId="urn:microsoft.com/office/officeart/2005/8/layout/radial1"/>
    <dgm:cxn modelId="{782AEA57-EF41-4404-A415-61FA99E79FE9}" type="presParOf" srcId="{6677055C-F3BC-4A2E-A54E-1CD9F6CD1E40}" destId="{9EF02274-889A-4374-9D83-8BC9E53AC0DA}" srcOrd="0" destOrd="0" presId="urn:microsoft.com/office/officeart/2005/8/layout/radial1"/>
    <dgm:cxn modelId="{65CF66A6-EE67-493D-8D3C-BD6C6FFE19D3}" type="presParOf" srcId="{A18EA097-D365-4045-91F0-85648C106907}" destId="{393C3A73-5957-4628-BE16-8BA3AA5F5E83}" srcOrd="2" destOrd="0" presId="urn:microsoft.com/office/officeart/2005/8/layout/radial1"/>
    <dgm:cxn modelId="{C3CC3855-3AC1-4D7A-A110-A991FAD80454}" type="presParOf" srcId="{A18EA097-D365-4045-91F0-85648C106907}" destId="{542C1A7D-3CEA-448F-BEE1-A1B72B66F839}" srcOrd="3" destOrd="0" presId="urn:microsoft.com/office/officeart/2005/8/layout/radial1"/>
    <dgm:cxn modelId="{840C44DA-F52A-4BFA-BE55-64BE4EA1B882}" type="presParOf" srcId="{542C1A7D-3CEA-448F-BEE1-A1B72B66F839}" destId="{FDE26DBF-D37E-43C4-9160-AA631C01DFAC}" srcOrd="0" destOrd="0" presId="urn:microsoft.com/office/officeart/2005/8/layout/radial1"/>
    <dgm:cxn modelId="{99ECA396-36A4-442A-B8B3-05188EEA00FF}" type="presParOf" srcId="{A18EA097-D365-4045-91F0-85648C106907}" destId="{1D7547E9-3D78-431E-ADB7-7CF5B2A97A08}" srcOrd="4" destOrd="0" presId="urn:microsoft.com/office/officeart/2005/8/layout/radial1"/>
    <dgm:cxn modelId="{1B6E945C-FD4B-44B7-9997-5BCB07D457C9}" type="presParOf" srcId="{A18EA097-D365-4045-91F0-85648C106907}" destId="{611B9B15-2E7F-4528-B9CD-4926DC95F1A9}" srcOrd="5" destOrd="0" presId="urn:microsoft.com/office/officeart/2005/8/layout/radial1"/>
    <dgm:cxn modelId="{26749D28-D0A0-410C-8F7F-B1A35C40B37A}" type="presParOf" srcId="{611B9B15-2E7F-4528-B9CD-4926DC95F1A9}" destId="{15F23D1F-A5F2-4B96-8972-5D7E6B7A5765}" srcOrd="0" destOrd="0" presId="urn:microsoft.com/office/officeart/2005/8/layout/radial1"/>
    <dgm:cxn modelId="{CD800379-BD84-4C90-94B0-B76D14C37804}" type="presParOf" srcId="{A18EA097-D365-4045-91F0-85648C106907}" destId="{2400748B-2938-43F0-B785-1BBE0524DFCE}" srcOrd="6" destOrd="0" presId="urn:microsoft.com/office/officeart/2005/8/layout/radial1"/>
    <dgm:cxn modelId="{6E23F74B-C11C-47C1-91B1-49B2F3DC942E}" type="presParOf" srcId="{A18EA097-D365-4045-91F0-85648C106907}" destId="{3EFEF5FA-346F-4DAA-AB87-9F9A12348C76}" srcOrd="7" destOrd="0" presId="urn:microsoft.com/office/officeart/2005/8/layout/radial1"/>
    <dgm:cxn modelId="{17FD2672-E6D3-4DE8-867A-51F7B77FA087}" type="presParOf" srcId="{3EFEF5FA-346F-4DAA-AB87-9F9A12348C76}" destId="{01B5C882-88B8-4CCB-82B8-67CEE3EAD878}" srcOrd="0" destOrd="0" presId="urn:microsoft.com/office/officeart/2005/8/layout/radial1"/>
    <dgm:cxn modelId="{9ADD6586-13EF-4200-B838-C8F4937E9549}" type="presParOf" srcId="{A18EA097-D365-4045-91F0-85648C106907}" destId="{6F523578-59DC-48DC-B3FE-C2DC7BA16AE4}" srcOrd="8" destOrd="0" presId="urn:microsoft.com/office/officeart/2005/8/layout/radial1"/>
    <dgm:cxn modelId="{776803A4-C89F-4064-A206-83CF4D85C8A2}" type="presParOf" srcId="{A18EA097-D365-4045-91F0-85648C106907}" destId="{FB602337-EBEF-42F7-BB19-42C996A8F4B5}" srcOrd="9" destOrd="0" presId="urn:microsoft.com/office/officeart/2005/8/layout/radial1"/>
    <dgm:cxn modelId="{8B20ACD3-0952-4A23-8CB0-F23B50B34E10}" type="presParOf" srcId="{FB602337-EBEF-42F7-BB19-42C996A8F4B5}" destId="{EE510D62-4CD5-47D2-B599-213176C78788}" srcOrd="0" destOrd="0" presId="urn:microsoft.com/office/officeart/2005/8/layout/radial1"/>
    <dgm:cxn modelId="{6D576E25-DD3C-4AE5-AEA5-D7852A76AF00}" type="presParOf" srcId="{A18EA097-D365-4045-91F0-85648C106907}" destId="{EE055E34-B7B2-4296-8864-AE49F848B2B6}" srcOrd="10" destOrd="0" presId="urn:microsoft.com/office/officeart/2005/8/layout/radial1"/>
    <dgm:cxn modelId="{6ACAD52A-08CF-4B88-9318-A36E46E7844E}" type="presParOf" srcId="{A18EA097-D365-4045-91F0-85648C106907}" destId="{A7C8FDBB-EEEE-444E-8A01-4174FAD833EB}" srcOrd="11" destOrd="0" presId="urn:microsoft.com/office/officeart/2005/8/layout/radial1"/>
    <dgm:cxn modelId="{AB942DA8-4326-4C92-A8C6-8ADC71B74A81}" type="presParOf" srcId="{A7C8FDBB-EEEE-444E-8A01-4174FAD833EB}" destId="{FA0CADDF-5EF9-4C48-B269-F56BB54C5771}" srcOrd="0" destOrd="0" presId="urn:microsoft.com/office/officeart/2005/8/layout/radial1"/>
    <dgm:cxn modelId="{C7FF398B-0DEE-401E-8D9B-35EEF8EECDBD}" type="presParOf" srcId="{A18EA097-D365-4045-91F0-85648C106907}" destId="{1B3730A9-BB87-45A0-97FC-175A3A78CEA2}" srcOrd="12" destOrd="0" presId="urn:microsoft.com/office/officeart/2005/8/layout/radial1"/>
    <dgm:cxn modelId="{0FA96985-9EB4-4835-82E9-4FFE531FCDE4}" type="presParOf" srcId="{A18EA097-D365-4045-91F0-85648C106907}" destId="{5DAF7359-2DA7-4054-8DC6-F139D00A22F0}" srcOrd="13" destOrd="0" presId="urn:microsoft.com/office/officeart/2005/8/layout/radial1"/>
    <dgm:cxn modelId="{04680E82-170A-47D9-A5D1-BBC6E1237B19}" type="presParOf" srcId="{5DAF7359-2DA7-4054-8DC6-F139D00A22F0}" destId="{D42465E3-7D17-452F-B71E-118EF7077B91}" srcOrd="0" destOrd="0" presId="urn:microsoft.com/office/officeart/2005/8/layout/radial1"/>
    <dgm:cxn modelId="{E7E55533-CC5A-41E0-9A15-DBABA92523D0}" type="presParOf" srcId="{A18EA097-D365-4045-91F0-85648C106907}" destId="{4214DC6E-58C2-4351-820A-F22A853CB286}" srcOrd="14" destOrd="0" presId="urn:microsoft.com/office/officeart/2005/8/layout/radial1"/>
    <dgm:cxn modelId="{96799028-09D7-4A4D-A7AC-E196D7767F5C}" type="presParOf" srcId="{A18EA097-D365-4045-91F0-85648C106907}" destId="{578507AD-422F-4F73-AECC-5F4A3E79F98C}" srcOrd="15" destOrd="0" presId="urn:microsoft.com/office/officeart/2005/8/layout/radial1"/>
    <dgm:cxn modelId="{A9B75193-66D4-48B0-B41B-DCA884B7122B}" type="presParOf" srcId="{578507AD-422F-4F73-AECC-5F4A3E79F98C}" destId="{7477F0E0-CD41-405F-A74C-AC84F820B4AD}" srcOrd="0" destOrd="0" presId="urn:microsoft.com/office/officeart/2005/8/layout/radial1"/>
    <dgm:cxn modelId="{6FA0A3F1-3694-4793-9A89-BCC03514D9B6}" type="presParOf" srcId="{A18EA097-D365-4045-91F0-85648C106907}" destId="{2ACF6B5D-971B-4E89-9BF8-E817401BDCDB}" srcOrd="16" destOrd="0" presId="urn:microsoft.com/office/officeart/2005/8/layout/radial1"/>
    <dgm:cxn modelId="{6E6FF7A3-5275-431B-9F32-2C17A1A0DE40}" type="presParOf" srcId="{A18EA097-D365-4045-91F0-85648C106907}" destId="{9ABD347D-F3E4-4CDD-AF7F-96E005AF89D9}" srcOrd="17" destOrd="0" presId="urn:microsoft.com/office/officeart/2005/8/layout/radial1"/>
    <dgm:cxn modelId="{DE2CC1B1-9D97-45A5-B6A6-3186D91AB0A6}" type="presParOf" srcId="{9ABD347D-F3E4-4CDD-AF7F-96E005AF89D9}" destId="{9DC7D33C-9B0F-4A29-8B5F-687A710BBEF8}" srcOrd="0" destOrd="0" presId="urn:microsoft.com/office/officeart/2005/8/layout/radial1"/>
    <dgm:cxn modelId="{6634BCA6-E01F-4B40-AF43-A81B1E06EE1A}" type="presParOf" srcId="{A18EA097-D365-4045-91F0-85648C106907}" destId="{CFE3919B-E958-43B9-B3FF-87416F840125}" srcOrd="18" destOrd="0" presId="urn:microsoft.com/office/officeart/2005/8/layout/radial1"/>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9F25DA3-D63A-4261-B8CE-9C9DA43134D3}" type="doc">
      <dgm:prSet loTypeId="urn:microsoft.com/office/officeart/2005/8/layout/arrow5" loCatId="relationship" qsTypeId="urn:microsoft.com/office/officeart/2005/8/quickstyle/3d2#4" qsCatId="3D" csTypeId="urn:microsoft.com/office/officeart/2005/8/colors/colorful2" csCatId="colorful" phldr="1"/>
      <dgm:spPr/>
      <dgm:t>
        <a:bodyPr/>
        <a:lstStyle/>
        <a:p>
          <a:endParaRPr lang="el-GR"/>
        </a:p>
      </dgm:t>
    </dgm:pt>
    <dgm:pt modelId="{07CEF647-2C45-412D-8329-32BECF6FD415}">
      <dgm:prSet phldrT="[Κείμενο]"/>
      <dgm:spPr/>
      <dgm:t>
        <a:bodyPr/>
        <a:lstStyle/>
        <a:p>
          <a:r>
            <a:rPr lang="el-GR" b="1" dirty="0">
              <a:latin typeface="Times New Roman" pitchFamily="18" charset="0"/>
              <a:cs typeface="Times New Roman" pitchFamily="18" charset="0"/>
            </a:rPr>
            <a:t>Στελέχη γραμμής</a:t>
          </a:r>
        </a:p>
      </dgm:t>
    </dgm:pt>
    <dgm:pt modelId="{EAF89D4B-ED08-407C-8B8D-BD51242D0868}" type="parTrans" cxnId="{30841B60-5C6E-4C59-B4F0-F46E6B43BBE6}">
      <dgm:prSet/>
      <dgm:spPr/>
      <dgm:t>
        <a:bodyPr/>
        <a:lstStyle/>
        <a:p>
          <a:endParaRPr lang="el-GR"/>
        </a:p>
      </dgm:t>
    </dgm:pt>
    <dgm:pt modelId="{D13650A7-E53F-49D7-B438-C61F6A6B11FF}" type="sibTrans" cxnId="{30841B60-5C6E-4C59-B4F0-F46E6B43BBE6}">
      <dgm:prSet/>
      <dgm:spPr/>
      <dgm:t>
        <a:bodyPr/>
        <a:lstStyle/>
        <a:p>
          <a:endParaRPr lang="el-GR"/>
        </a:p>
      </dgm:t>
    </dgm:pt>
    <dgm:pt modelId="{52CBEC44-2496-42D3-86CE-60CEFD416407}">
      <dgm:prSet phldrT="[Κείμενο]"/>
      <dgm:spPr/>
      <dgm:t>
        <a:bodyPr/>
        <a:lstStyle/>
        <a:p>
          <a:r>
            <a:rPr lang="el-GR" b="1" dirty="0">
              <a:latin typeface="Times New Roman" pitchFamily="18" charset="0"/>
              <a:cs typeface="Times New Roman" pitchFamily="18" charset="0"/>
            </a:rPr>
            <a:t>Στελέχη επιτελείου</a:t>
          </a:r>
        </a:p>
      </dgm:t>
    </dgm:pt>
    <dgm:pt modelId="{2ADE5A7A-2C5B-4E6B-AB72-BD0D18204EC2}" type="parTrans" cxnId="{FA2FA24C-934E-42D6-8821-D3924FAE72FE}">
      <dgm:prSet/>
      <dgm:spPr/>
      <dgm:t>
        <a:bodyPr/>
        <a:lstStyle/>
        <a:p>
          <a:endParaRPr lang="el-GR"/>
        </a:p>
      </dgm:t>
    </dgm:pt>
    <dgm:pt modelId="{27AEB238-F071-4CEA-BB69-61B4AD1BFCC9}" type="sibTrans" cxnId="{FA2FA24C-934E-42D6-8821-D3924FAE72FE}">
      <dgm:prSet/>
      <dgm:spPr/>
      <dgm:t>
        <a:bodyPr/>
        <a:lstStyle/>
        <a:p>
          <a:endParaRPr lang="el-GR"/>
        </a:p>
      </dgm:t>
    </dgm:pt>
    <dgm:pt modelId="{13D34748-14A8-4BF7-9CC0-8F4CDB3455B2}" type="pres">
      <dgm:prSet presAssocID="{F9F25DA3-D63A-4261-B8CE-9C9DA43134D3}" presName="diagram" presStyleCnt="0">
        <dgm:presLayoutVars>
          <dgm:dir/>
          <dgm:resizeHandles val="exact"/>
        </dgm:presLayoutVars>
      </dgm:prSet>
      <dgm:spPr/>
    </dgm:pt>
    <dgm:pt modelId="{5BB4A4D0-48EF-4D00-9741-CC263AE44A61}" type="pres">
      <dgm:prSet presAssocID="{07CEF647-2C45-412D-8329-32BECF6FD415}" presName="arrow" presStyleLbl="node1" presStyleIdx="0" presStyleCnt="2" custScaleY="100004">
        <dgm:presLayoutVars>
          <dgm:bulletEnabled val="1"/>
        </dgm:presLayoutVars>
      </dgm:prSet>
      <dgm:spPr/>
    </dgm:pt>
    <dgm:pt modelId="{A7B5D0DB-515C-467D-8709-6FC264CAEADA}" type="pres">
      <dgm:prSet presAssocID="{52CBEC44-2496-42D3-86CE-60CEFD416407}" presName="arrow" presStyleLbl="node1" presStyleIdx="1" presStyleCnt="2" custScaleY="100004">
        <dgm:presLayoutVars>
          <dgm:bulletEnabled val="1"/>
        </dgm:presLayoutVars>
      </dgm:prSet>
      <dgm:spPr/>
    </dgm:pt>
  </dgm:ptLst>
  <dgm:cxnLst>
    <dgm:cxn modelId="{30841B60-5C6E-4C59-B4F0-F46E6B43BBE6}" srcId="{F9F25DA3-D63A-4261-B8CE-9C9DA43134D3}" destId="{07CEF647-2C45-412D-8329-32BECF6FD415}" srcOrd="0" destOrd="0" parTransId="{EAF89D4B-ED08-407C-8B8D-BD51242D0868}" sibTransId="{D13650A7-E53F-49D7-B438-C61F6A6B11FF}"/>
    <dgm:cxn modelId="{FA2FA24C-934E-42D6-8821-D3924FAE72FE}" srcId="{F9F25DA3-D63A-4261-B8CE-9C9DA43134D3}" destId="{52CBEC44-2496-42D3-86CE-60CEFD416407}" srcOrd="1" destOrd="0" parTransId="{2ADE5A7A-2C5B-4E6B-AB72-BD0D18204EC2}" sibTransId="{27AEB238-F071-4CEA-BB69-61B4AD1BFCC9}"/>
    <dgm:cxn modelId="{D077BF8D-FF8F-4FF5-B9F9-58A7141711F7}" type="presOf" srcId="{52CBEC44-2496-42D3-86CE-60CEFD416407}" destId="{A7B5D0DB-515C-467D-8709-6FC264CAEADA}" srcOrd="0" destOrd="0" presId="urn:microsoft.com/office/officeart/2005/8/layout/arrow5"/>
    <dgm:cxn modelId="{CEEB9595-676F-4184-A29C-EACB024937B9}" type="presOf" srcId="{F9F25DA3-D63A-4261-B8CE-9C9DA43134D3}" destId="{13D34748-14A8-4BF7-9CC0-8F4CDB3455B2}" srcOrd="0" destOrd="0" presId="urn:microsoft.com/office/officeart/2005/8/layout/arrow5"/>
    <dgm:cxn modelId="{1388BBA8-E6D6-4A5C-B0F9-95F1D3758E0E}" type="presOf" srcId="{07CEF647-2C45-412D-8329-32BECF6FD415}" destId="{5BB4A4D0-48EF-4D00-9741-CC263AE44A61}" srcOrd="0" destOrd="0" presId="urn:microsoft.com/office/officeart/2005/8/layout/arrow5"/>
    <dgm:cxn modelId="{65404B98-5E77-404A-BA95-301732B2C8B7}" type="presParOf" srcId="{13D34748-14A8-4BF7-9CC0-8F4CDB3455B2}" destId="{5BB4A4D0-48EF-4D00-9741-CC263AE44A61}" srcOrd="0" destOrd="0" presId="urn:microsoft.com/office/officeart/2005/8/layout/arrow5"/>
    <dgm:cxn modelId="{28CDB546-8EE5-4A21-91BA-82F14C98BD2C}" type="presParOf" srcId="{13D34748-14A8-4BF7-9CC0-8F4CDB3455B2}" destId="{A7B5D0DB-515C-467D-8709-6FC264CAEADA}" srcOrd="1" destOrd="0" presId="urn:microsoft.com/office/officeart/2005/8/layout/arrow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2F68AF1-AB70-45AE-9810-68469018DC30}" type="doc">
      <dgm:prSet loTypeId="urn:microsoft.com/office/officeart/2005/8/layout/equation2" loCatId="relationship" qsTypeId="urn:microsoft.com/office/officeart/2005/8/quickstyle/simple5" qsCatId="simple" csTypeId="urn:microsoft.com/office/officeart/2005/8/colors/colorful2" csCatId="colorful" phldr="1"/>
      <dgm:spPr/>
    </dgm:pt>
    <dgm:pt modelId="{A1A1FE4D-A6FF-45FF-9F00-099BF6FF8BF1}">
      <dgm:prSet phldrT="[Κείμενο]" custT="1"/>
      <dgm:spPr/>
      <dgm:t>
        <a:bodyPr/>
        <a:lstStyle/>
        <a:p>
          <a:r>
            <a:rPr lang="el-GR" sz="1200" b="1" dirty="0">
              <a:solidFill>
                <a:schemeClr val="tx1"/>
              </a:solidFill>
              <a:latin typeface="Times New Roman" pitchFamily="18" charset="0"/>
              <a:cs typeface="Times New Roman" pitchFamily="18" charset="0"/>
            </a:rPr>
            <a:t>ΑΠΟΔΟΣΗ ΕΝΑΝΤΙ ΣΤΟΧΩΝ</a:t>
          </a:r>
        </a:p>
      </dgm:t>
    </dgm:pt>
    <dgm:pt modelId="{C0E0DB4E-A228-4E5B-93D0-AA5D0FE98824}" type="parTrans" cxnId="{15EDF5A3-EE03-479E-847E-1799594B0277}">
      <dgm:prSet/>
      <dgm:spPr/>
      <dgm:t>
        <a:bodyPr/>
        <a:lstStyle/>
        <a:p>
          <a:endParaRPr lang="el-GR" sz="1200" b="1">
            <a:solidFill>
              <a:schemeClr val="tx1"/>
            </a:solidFill>
            <a:latin typeface="Times New Roman" pitchFamily="18" charset="0"/>
            <a:cs typeface="Times New Roman" pitchFamily="18" charset="0"/>
          </a:endParaRPr>
        </a:p>
      </dgm:t>
    </dgm:pt>
    <dgm:pt modelId="{CE37CF41-4A02-4217-AA98-CFDF4438F6B4}" type="sibTrans" cxnId="{15EDF5A3-EE03-479E-847E-1799594B0277}">
      <dgm:prSet custT="1"/>
      <dgm:spPr/>
      <dgm:t>
        <a:bodyPr/>
        <a:lstStyle/>
        <a:p>
          <a:endParaRPr lang="el-GR" sz="1200" b="1">
            <a:solidFill>
              <a:schemeClr val="tx1"/>
            </a:solidFill>
            <a:latin typeface="Times New Roman" pitchFamily="18" charset="0"/>
            <a:cs typeface="Times New Roman" pitchFamily="18" charset="0"/>
          </a:endParaRPr>
        </a:p>
      </dgm:t>
    </dgm:pt>
    <dgm:pt modelId="{97E9CD2B-0AB7-45A9-A864-77AD21B1F710}">
      <dgm:prSet phldrT="[Κείμενο]" custT="1"/>
      <dgm:spPr/>
      <dgm:t>
        <a:bodyPr/>
        <a:lstStyle/>
        <a:p>
          <a:r>
            <a:rPr lang="el-GR" sz="1200" b="1" dirty="0">
              <a:solidFill>
                <a:schemeClr val="tx1"/>
              </a:solidFill>
              <a:latin typeface="Times New Roman" pitchFamily="18" charset="0"/>
              <a:cs typeface="Times New Roman" pitchFamily="18" charset="0"/>
            </a:rPr>
            <a:t>ΑΞΙΟΛΟΓΗΣΗ ΔΕΞΙΟΤΗΤΩΝ ΚΑΙ ΤΕΧΝΟΓΝΩΣΙΑΣ</a:t>
          </a:r>
        </a:p>
      </dgm:t>
    </dgm:pt>
    <dgm:pt modelId="{AF1B1764-D126-421F-9652-6AC0298310E7}" type="parTrans" cxnId="{9EC9BE1C-6927-421C-AD5B-6E3625B0B864}">
      <dgm:prSet/>
      <dgm:spPr/>
      <dgm:t>
        <a:bodyPr/>
        <a:lstStyle/>
        <a:p>
          <a:endParaRPr lang="el-GR" sz="1200" b="1">
            <a:solidFill>
              <a:schemeClr val="tx1"/>
            </a:solidFill>
            <a:latin typeface="Times New Roman" pitchFamily="18" charset="0"/>
            <a:cs typeface="Times New Roman" pitchFamily="18" charset="0"/>
          </a:endParaRPr>
        </a:p>
      </dgm:t>
    </dgm:pt>
    <dgm:pt modelId="{77682242-581E-422F-B709-5F280CF4A02B}" type="sibTrans" cxnId="{9EC9BE1C-6927-421C-AD5B-6E3625B0B864}">
      <dgm:prSet custT="1"/>
      <dgm:spPr/>
      <dgm:t>
        <a:bodyPr/>
        <a:lstStyle/>
        <a:p>
          <a:endParaRPr lang="el-GR" sz="1200" b="1">
            <a:solidFill>
              <a:schemeClr val="tx1"/>
            </a:solidFill>
            <a:latin typeface="Times New Roman" pitchFamily="18" charset="0"/>
            <a:cs typeface="Times New Roman" pitchFamily="18" charset="0"/>
          </a:endParaRPr>
        </a:p>
      </dgm:t>
    </dgm:pt>
    <dgm:pt modelId="{CD873393-5DA3-4FA7-8E25-E6E4C1CCDBED}">
      <dgm:prSet phldrT="[Κείμενο]" custT="1"/>
      <dgm:spPr/>
      <dgm:t>
        <a:bodyPr/>
        <a:lstStyle/>
        <a:p>
          <a:r>
            <a:rPr lang="el-GR" sz="1800" b="1" dirty="0">
              <a:solidFill>
                <a:schemeClr val="tx1"/>
              </a:solidFill>
              <a:latin typeface="Times New Roman" pitchFamily="18" charset="0"/>
              <a:cs typeface="Times New Roman" pitchFamily="18" charset="0"/>
            </a:rPr>
            <a:t>ΣΥΝΟΛΙΚΗ ΑΞΙΟΛΟΓΗΣΗ ΤΗΣ ΑΠΟΔΟΣΗΣ</a:t>
          </a:r>
        </a:p>
      </dgm:t>
    </dgm:pt>
    <dgm:pt modelId="{C04ABE1E-0172-49A7-BE06-4D1BC7DC8A51}" type="parTrans" cxnId="{FD09EFE2-3707-40E2-AD09-5F6821B7862F}">
      <dgm:prSet/>
      <dgm:spPr/>
      <dgm:t>
        <a:bodyPr/>
        <a:lstStyle/>
        <a:p>
          <a:endParaRPr lang="el-GR" sz="1200" b="1">
            <a:solidFill>
              <a:schemeClr val="tx1"/>
            </a:solidFill>
            <a:latin typeface="Times New Roman" pitchFamily="18" charset="0"/>
            <a:cs typeface="Times New Roman" pitchFamily="18" charset="0"/>
          </a:endParaRPr>
        </a:p>
      </dgm:t>
    </dgm:pt>
    <dgm:pt modelId="{84D0F118-CFE0-49AA-8A09-2031E96E2CCB}" type="sibTrans" cxnId="{FD09EFE2-3707-40E2-AD09-5F6821B7862F}">
      <dgm:prSet/>
      <dgm:spPr/>
      <dgm:t>
        <a:bodyPr/>
        <a:lstStyle/>
        <a:p>
          <a:endParaRPr lang="el-GR" sz="1200" b="1">
            <a:solidFill>
              <a:schemeClr val="tx1"/>
            </a:solidFill>
            <a:latin typeface="Times New Roman" pitchFamily="18" charset="0"/>
            <a:cs typeface="Times New Roman" pitchFamily="18" charset="0"/>
          </a:endParaRPr>
        </a:p>
      </dgm:t>
    </dgm:pt>
    <dgm:pt modelId="{987B5443-5C91-475A-A7C8-FD76C5247F59}" type="pres">
      <dgm:prSet presAssocID="{52F68AF1-AB70-45AE-9810-68469018DC30}" presName="Name0" presStyleCnt="0">
        <dgm:presLayoutVars>
          <dgm:dir/>
          <dgm:resizeHandles val="exact"/>
        </dgm:presLayoutVars>
      </dgm:prSet>
      <dgm:spPr/>
    </dgm:pt>
    <dgm:pt modelId="{9DCEE18B-A7BF-4B01-A89B-5458A9C064A1}" type="pres">
      <dgm:prSet presAssocID="{52F68AF1-AB70-45AE-9810-68469018DC30}" presName="vNodes" presStyleCnt="0"/>
      <dgm:spPr/>
    </dgm:pt>
    <dgm:pt modelId="{A0F4EE14-B30B-493D-BFE8-274B50B9E35A}" type="pres">
      <dgm:prSet presAssocID="{A1A1FE4D-A6FF-45FF-9F00-099BF6FF8BF1}" presName="node" presStyleLbl="node1" presStyleIdx="0" presStyleCnt="3">
        <dgm:presLayoutVars>
          <dgm:bulletEnabled val="1"/>
        </dgm:presLayoutVars>
      </dgm:prSet>
      <dgm:spPr/>
    </dgm:pt>
    <dgm:pt modelId="{BC8FD842-B5D5-4729-A309-FB739F94E0B7}" type="pres">
      <dgm:prSet presAssocID="{CE37CF41-4A02-4217-AA98-CFDF4438F6B4}" presName="spacerT" presStyleCnt="0"/>
      <dgm:spPr/>
    </dgm:pt>
    <dgm:pt modelId="{0F16EC99-B395-49B8-AB4F-EF17E1537183}" type="pres">
      <dgm:prSet presAssocID="{CE37CF41-4A02-4217-AA98-CFDF4438F6B4}" presName="sibTrans" presStyleLbl="sibTrans2D1" presStyleIdx="0" presStyleCnt="2"/>
      <dgm:spPr/>
    </dgm:pt>
    <dgm:pt modelId="{A8AAED46-B1D4-4D3A-96C1-6C940D135391}" type="pres">
      <dgm:prSet presAssocID="{CE37CF41-4A02-4217-AA98-CFDF4438F6B4}" presName="spacerB" presStyleCnt="0"/>
      <dgm:spPr/>
    </dgm:pt>
    <dgm:pt modelId="{2403C82F-1522-479F-9F38-5C909DB11A01}" type="pres">
      <dgm:prSet presAssocID="{97E9CD2B-0AB7-45A9-A864-77AD21B1F710}" presName="node" presStyleLbl="node1" presStyleIdx="1" presStyleCnt="3" custScaleX="120650">
        <dgm:presLayoutVars>
          <dgm:bulletEnabled val="1"/>
        </dgm:presLayoutVars>
      </dgm:prSet>
      <dgm:spPr/>
    </dgm:pt>
    <dgm:pt modelId="{69AF6DCA-16F0-4074-9AE1-6906988B3C40}" type="pres">
      <dgm:prSet presAssocID="{52F68AF1-AB70-45AE-9810-68469018DC30}" presName="sibTransLast" presStyleLbl="sibTrans2D1" presStyleIdx="1" presStyleCnt="2"/>
      <dgm:spPr/>
    </dgm:pt>
    <dgm:pt modelId="{4D49C47F-5179-4633-9F65-422EC5377812}" type="pres">
      <dgm:prSet presAssocID="{52F68AF1-AB70-45AE-9810-68469018DC30}" presName="connectorText" presStyleLbl="sibTrans2D1" presStyleIdx="1" presStyleCnt="2"/>
      <dgm:spPr/>
    </dgm:pt>
    <dgm:pt modelId="{BB728B64-0DEB-49C9-9CBB-723D7061DDDC}" type="pres">
      <dgm:prSet presAssocID="{52F68AF1-AB70-45AE-9810-68469018DC30}" presName="lastNode" presStyleLbl="node1" presStyleIdx="2" presStyleCnt="3">
        <dgm:presLayoutVars>
          <dgm:bulletEnabled val="1"/>
        </dgm:presLayoutVars>
      </dgm:prSet>
      <dgm:spPr/>
    </dgm:pt>
  </dgm:ptLst>
  <dgm:cxnLst>
    <dgm:cxn modelId="{7F6F4F16-63B7-4425-8EE7-AE9283101FDD}" type="presOf" srcId="{77682242-581E-422F-B709-5F280CF4A02B}" destId="{4D49C47F-5179-4633-9F65-422EC5377812}" srcOrd="1" destOrd="0" presId="urn:microsoft.com/office/officeart/2005/8/layout/equation2"/>
    <dgm:cxn modelId="{9EC9BE1C-6927-421C-AD5B-6E3625B0B864}" srcId="{52F68AF1-AB70-45AE-9810-68469018DC30}" destId="{97E9CD2B-0AB7-45A9-A864-77AD21B1F710}" srcOrd="1" destOrd="0" parTransId="{AF1B1764-D126-421F-9652-6AC0298310E7}" sibTransId="{77682242-581E-422F-B709-5F280CF4A02B}"/>
    <dgm:cxn modelId="{1E80052F-74F9-4D7B-BB06-071393810A87}" type="presOf" srcId="{CE37CF41-4A02-4217-AA98-CFDF4438F6B4}" destId="{0F16EC99-B395-49B8-AB4F-EF17E1537183}" srcOrd="0" destOrd="0" presId="urn:microsoft.com/office/officeart/2005/8/layout/equation2"/>
    <dgm:cxn modelId="{613C314C-6D5B-4B83-B76E-9E6E99223859}" type="presOf" srcId="{77682242-581E-422F-B709-5F280CF4A02B}" destId="{69AF6DCA-16F0-4074-9AE1-6906988B3C40}" srcOrd="0" destOrd="0" presId="urn:microsoft.com/office/officeart/2005/8/layout/equation2"/>
    <dgm:cxn modelId="{7527FB71-703C-46CE-AE2D-94AA1FAFF241}" type="presOf" srcId="{A1A1FE4D-A6FF-45FF-9F00-099BF6FF8BF1}" destId="{A0F4EE14-B30B-493D-BFE8-274B50B9E35A}" srcOrd="0" destOrd="0" presId="urn:microsoft.com/office/officeart/2005/8/layout/equation2"/>
    <dgm:cxn modelId="{B924C272-3740-4728-84FE-AA500C785B51}" type="presOf" srcId="{CD873393-5DA3-4FA7-8E25-E6E4C1CCDBED}" destId="{BB728B64-0DEB-49C9-9CBB-723D7061DDDC}" srcOrd="0" destOrd="0" presId="urn:microsoft.com/office/officeart/2005/8/layout/equation2"/>
    <dgm:cxn modelId="{15EDF5A3-EE03-479E-847E-1799594B0277}" srcId="{52F68AF1-AB70-45AE-9810-68469018DC30}" destId="{A1A1FE4D-A6FF-45FF-9F00-099BF6FF8BF1}" srcOrd="0" destOrd="0" parTransId="{C0E0DB4E-A228-4E5B-93D0-AA5D0FE98824}" sibTransId="{CE37CF41-4A02-4217-AA98-CFDF4438F6B4}"/>
    <dgm:cxn modelId="{8E1B4BC7-EF36-42EB-AFD5-4C2A71A80D14}" type="presOf" srcId="{52F68AF1-AB70-45AE-9810-68469018DC30}" destId="{987B5443-5C91-475A-A7C8-FD76C5247F59}" srcOrd="0" destOrd="0" presId="urn:microsoft.com/office/officeart/2005/8/layout/equation2"/>
    <dgm:cxn modelId="{FD09EFE2-3707-40E2-AD09-5F6821B7862F}" srcId="{52F68AF1-AB70-45AE-9810-68469018DC30}" destId="{CD873393-5DA3-4FA7-8E25-E6E4C1CCDBED}" srcOrd="2" destOrd="0" parTransId="{C04ABE1E-0172-49A7-BE06-4D1BC7DC8A51}" sibTransId="{84D0F118-CFE0-49AA-8A09-2031E96E2CCB}"/>
    <dgm:cxn modelId="{1F62C3E7-4292-470A-B99C-38FF83F2824F}" type="presOf" srcId="{97E9CD2B-0AB7-45A9-A864-77AD21B1F710}" destId="{2403C82F-1522-479F-9F38-5C909DB11A01}" srcOrd="0" destOrd="0" presId="urn:microsoft.com/office/officeart/2005/8/layout/equation2"/>
    <dgm:cxn modelId="{D08CDC8A-2B61-4E6C-BA69-DB2B60AF9A13}" type="presParOf" srcId="{987B5443-5C91-475A-A7C8-FD76C5247F59}" destId="{9DCEE18B-A7BF-4B01-A89B-5458A9C064A1}" srcOrd="0" destOrd="0" presId="urn:microsoft.com/office/officeart/2005/8/layout/equation2"/>
    <dgm:cxn modelId="{1065FA58-C5D2-4BE9-B8DA-D5190B5E3874}" type="presParOf" srcId="{9DCEE18B-A7BF-4B01-A89B-5458A9C064A1}" destId="{A0F4EE14-B30B-493D-BFE8-274B50B9E35A}" srcOrd="0" destOrd="0" presId="urn:microsoft.com/office/officeart/2005/8/layout/equation2"/>
    <dgm:cxn modelId="{24246A80-7CD4-40DA-AF84-58659F0921C8}" type="presParOf" srcId="{9DCEE18B-A7BF-4B01-A89B-5458A9C064A1}" destId="{BC8FD842-B5D5-4729-A309-FB739F94E0B7}" srcOrd="1" destOrd="0" presId="urn:microsoft.com/office/officeart/2005/8/layout/equation2"/>
    <dgm:cxn modelId="{4DEA4045-47C7-40B1-B7F8-6BC3005E8084}" type="presParOf" srcId="{9DCEE18B-A7BF-4B01-A89B-5458A9C064A1}" destId="{0F16EC99-B395-49B8-AB4F-EF17E1537183}" srcOrd="2" destOrd="0" presId="urn:microsoft.com/office/officeart/2005/8/layout/equation2"/>
    <dgm:cxn modelId="{95823941-A897-490A-B614-2EBAB48AF175}" type="presParOf" srcId="{9DCEE18B-A7BF-4B01-A89B-5458A9C064A1}" destId="{A8AAED46-B1D4-4D3A-96C1-6C940D135391}" srcOrd="3" destOrd="0" presId="urn:microsoft.com/office/officeart/2005/8/layout/equation2"/>
    <dgm:cxn modelId="{D01035A7-3540-40E8-A93D-7453E1B0DA23}" type="presParOf" srcId="{9DCEE18B-A7BF-4B01-A89B-5458A9C064A1}" destId="{2403C82F-1522-479F-9F38-5C909DB11A01}" srcOrd="4" destOrd="0" presId="urn:microsoft.com/office/officeart/2005/8/layout/equation2"/>
    <dgm:cxn modelId="{53246E8A-7113-4731-9CEA-2D2D88D3D3DA}" type="presParOf" srcId="{987B5443-5C91-475A-A7C8-FD76C5247F59}" destId="{69AF6DCA-16F0-4074-9AE1-6906988B3C40}" srcOrd="1" destOrd="0" presId="urn:microsoft.com/office/officeart/2005/8/layout/equation2"/>
    <dgm:cxn modelId="{15B361F1-3DD6-422B-994F-EC3BD58D3424}" type="presParOf" srcId="{69AF6DCA-16F0-4074-9AE1-6906988B3C40}" destId="{4D49C47F-5179-4633-9F65-422EC5377812}" srcOrd="0" destOrd="0" presId="urn:microsoft.com/office/officeart/2005/8/layout/equation2"/>
    <dgm:cxn modelId="{3DBC5828-7DA9-4A82-A54C-9A75CBE86395}" type="presParOf" srcId="{987B5443-5C91-475A-A7C8-FD76C5247F59}" destId="{BB728B64-0DEB-49C9-9CBB-723D7061DDDC}" srcOrd="2" destOrd="0" presId="urn:microsoft.com/office/officeart/2005/8/layout/equation2"/>
  </dgm:cxnLst>
  <dgm:bg>
    <a:gradFill>
      <a:gsLst>
        <a:gs pos="0">
          <a:srgbClr val="FFEFD1"/>
        </a:gs>
        <a:gs pos="64999">
          <a:srgbClr val="F0EBD5"/>
        </a:gs>
        <a:gs pos="100000">
          <a:srgbClr val="D1C39F"/>
        </a:gs>
      </a:gsLst>
      <a:lin ang="5400000" scaled="0"/>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A4F9D1D-6950-487E-B7DB-78BC33B31CB7}" type="doc">
      <dgm:prSet loTypeId="urn:microsoft.com/office/officeart/2005/8/layout/radial4" loCatId="relationship" qsTypeId="urn:microsoft.com/office/officeart/2005/8/quickstyle/simple5" qsCatId="simple" csTypeId="urn:microsoft.com/office/officeart/2005/8/colors/colorful2" csCatId="colorful" phldr="1"/>
      <dgm:spPr/>
      <dgm:t>
        <a:bodyPr/>
        <a:lstStyle/>
        <a:p>
          <a:endParaRPr lang="el-GR"/>
        </a:p>
      </dgm:t>
    </dgm:pt>
    <dgm:pt modelId="{20713848-6695-41F0-A13C-747BA4AAC3FA}">
      <dgm:prSet phldrT="[Κείμενο]"/>
      <dgm:spPr/>
      <dgm:t>
        <a:bodyPr/>
        <a:lstStyle/>
        <a:p>
          <a:r>
            <a:rPr lang="el-GR" b="1" dirty="0">
              <a:solidFill>
                <a:schemeClr val="tx1"/>
              </a:solidFill>
              <a:latin typeface="Times New Roman" pitchFamily="18" charset="0"/>
              <a:cs typeface="Times New Roman" pitchFamily="18" charset="0"/>
            </a:rPr>
            <a:t>ΕΙΔΗ ΚΙΝΗΤΡΩΝ</a:t>
          </a:r>
        </a:p>
      </dgm:t>
    </dgm:pt>
    <dgm:pt modelId="{9D79AC39-417D-498C-99F8-727F003162B7}" type="parTrans" cxnId="{67A60557-1695-453F-A464-11E291C8F6C4}">
      <dgm:prSet/>
      <dgm:spPr/>
      <dgm:t>
        <a:bodyPr/>
        <a:lstStyle/>
        <a:p>
          <a:endParaRPr lang="el-GR" b="1">
            <a:solidFill>
              <a:schemeClr val="tx1"/>
            </a:solidFill>
            <a:latin typeface="Times New Roman" pitchFamily="18" charset="0"/>
            <a:cs typeface="Times New Roman" pitchFamily="18" charset="0"/>
          </a:endParaRPr>
        </a:p>
      </dgm:t>
    </dgm:pt>
    <dgm:pt modelId="{0BD2956B-48B9-4951-9B02-389F79AB5FB3}" type="sibTrans" cxnId="{67A60557-1695-453F-A464-11E291C8F6C4}">
      <dgm:prSet/>
      <dgm:spPr/>
      <dgm:t>
        <a:bodyPr/>
        <a:lstStyle/>
        <a:p>
          <a:endParaRPr lang="el-GR" b="1">
            <a:solidFill>
              <a:schemeClr val="tx1"/>
            </a:solidFill>
            <a:latin typeface="Times New Roman" pitchFamily="18" charset="0"/>
            <a:cs typeface="Times New Roman" pitchFamily="18" charset="0"/>
          </a:endParaRPr>
        </a:p>
      </dgm:t>
    </dgm:pt>
    <dgm:pt modelId="{F75BE8F1-DC58-4224-A4D1-31EC01597C5C}">
      <dgm:prSet phldrT="[Κείμενο]"/>
      <dgm:spPr/>
      <dgm:t>
        <a:bodyPr/>
        <a:lstStyle/>
        <a:p>
          <a:r>
            <a:rPr lang="el-GR" b="1" dirty="0">
              <a:solidFill>
                <a:schemeClr val="tx1"/>
              </a:solidFill>
              <a:latin typeface="Times New Roman" pitchFamily="18" charset="0"/>
              <a:cs typeface="Times New Roman" pitchFamily="18" charset="0"/>
            </a:rPr>
            <a:t>Ατομικά </a:t>
          </a:r>
        </a:p>
      </dgm:t>
    </dgm:pt>
    <dgm:pt modelId="{36DCBA01-BFF1-49AF-AFA7-6A42D4130DF3}" type="parTrans" cxnId="{610F55E8-845B-4709-BD77-8909A5813306}">
      <dgm:prSet/>
      <dgm:spPr/>
      <dgm:t>
        <a:bodyPr/>
        <a:lstStyle/>
        <a:p>
          <a:endParaRPr lang="el-GR" b="1">
            <a:solidFill>
              <a:schemeClr val="tx1"/>
            </a:solidFill>
            <a:latin typeface="Times New Roman" pitchFamily="18" charset="0"/>
            <a:cs typeface="Times New Roman" pitchFamily="18" charset="0"/>
          </a:endParaRPr>
        </a:p>
      </dgm:t>
    </dgm:pt>
    <dgm:pt modelId="{B2C47D3D-174E-4EB1-8C5E-C1D458296D4D}" type="sibTrans" cxnId="{610F55E8-845B-4709-BD77-8909A5813306}">
      <dgm:prSet/>
      <dgm:spPr/>
      <dgm:t>
        <a:bodyPr/>
        <a:lstStyle/>
        <a:p>
          <a:endParaRPr lang="el-GR" b="1">
            <a:solidFill>
              <a:schemeClr val="tx1"/>
            </a:solidFill>
            <a:latin typeface="Times New Roman" pitchFamily="18" charset="0"/>
            <a:cs typeface="Times New Roman" pitchFamily="18" charset="0"/>
          </a:endParaRPr>
        </a:p>
      </dgm:t>
    </dgm:pt>
    <dgm:pt modelId="{9BB8C05C-8228-4659-BA78-B254406828A6}">
      <dgm:prSet phldrT="[Κείμενο]"/>
      <dgm:spPr/>
      <dgm:t>
        <a:bodyPr/>
        <a:lstStyle/>
        <a:p>
          <a:r>
            <a:rPr lang="el-GR" b="1" dirty="0">
              <a:solidFill>
                <a:schemeClr val="tx1"/>
              </a:solidFill>
              <a:latin typeface="Times New Roman" pitchFamily="18" charset="0"/>
              <a:cs typeface="Times New Roman" pitchFamily="18" charset="0"/>
            </a:rPr>
            <a:t>Οικονομικά </a:t>
          </a:r>
        </a:p>
      </dgm:t>
    </dgm:pt>
    <dgm:pt modelId="{7EFEBC4C-FE59-46C5-9E56-5B680BC851E3}" type="parTrans" cxnId="{BD6741ED-2C5E-4F7A-B725-13693B961375}">
      <dgm:prSet/>
      <dgm:spPr/>
      <dgm:t>
        <a:bodyPr/>
        <a:lstStyle/>
        <a:p>
          <a:endParaRPr lang="el-GR" b="1">
            <a:solidFill>
              <a:schemeClr val="tx1"/>
            </a:solidFill>
            <a:latin typeface="Times New Roman" pitchFamily="18" charset="0"/>
            <a:cs typeface="Times New Roman" pitchFamily="18" charset="0"/>
          </a:endParaRPr>
        </a:p>
      </dgm:t>
    </dgm:pt>
    <dgm:pt modelId="{F0DED030-295C-4716-B2BD-BA8ECB21A4C7}" type="sibTrans" cxnId="{BD6741ED-2C5E-4F7A-B725-13693B961375}">
      <dgm:prSet/>
      <dgm:spPr/>
      <dgm:t>
        <a:bodyPr/>
        <a:lstStyle/>
        <a:p>
          <a:endParaRPr lang="el-GR" b="1">
            <a:solidFill>
              <a:schemeClr val="tx1"/>
            </a:solidFill>
            <a:latin typeface="Times New Roman" pitchFamily="18" charset="0"/>
            <a:cs typeface="Times New Roman" pitchFamily="18" charset="0"/>
          </a:endParaRPr>
        </a:p>
      </dgm:t>
    </dgm:pt>
    <dgm:pt modelId="{09C748D8-1B52-4309-ABBA-CB57E24971DB}">
      <dgm:prSet phldrT="[Κείμενο]"/>
      <dgm:spPr/>
      <dgm:t>
        <a:bodyPr/>
        <a:lstStyle/>
        <a:p>
          <a:r>
            <a:rPr lang="el-GR" b="1" dirty="0">
              <a:solidFill>
                <a:schemeClr val="tx1"/>
              </a:solidFill>
              <a:latin typeface="Times New Roman" pitchFamily="18" charset="0"/>
              <a:cs typeface="Times New Roman" pitchFamily="18" charset="0"/>
            </a:rPr>
            <a:t>Οφέλη</a:t>
          </a:r>
        </a:p>
      </dgm:t>
    </dgm:pt>
    <dgm:pt modelId="{DF3582BE-0EFE-4FF9-8771-F0B64D776872}" type="parTrans" cxnId="{A89EC6DD-4B52-4B57-AEC9-D352BF99C25B}">
      <dgm:prSet/>
      <dgm:spPr/>
      <dgm:t>
        <a:bodyPr/>
        <a:lstStyle/>
        <a:p>
          <a:endParaRPr lang="el-GR" b="1">
            <a:solidFill>
              <a:schemeClr val="tx1"/>
            </a:solidFill>
            <a:latin typeface="Times New Roman" pitchFamily="18" charset="0"/>
            <a:cs typeface="Times New Roman" pitchFamily="18" charset="0"/>
          </a:endParaRPr>
        </a:p>
      </dgm:t>
    </dgm:pt>
    <dgm:pt modelId="{68CBE753-EABE-4EE2-AEF8-0AFC9B7B65E0}" type="sibTrans" cxnId="{A89EC6DD-4B52-4B57-AEC9-D352BF99C25B}">
      <dgm:prSet/>
      <dgm:spPr/>
      <dgm:t>
        <a:bodyPr/>
        <a:lstStyle/>
        <a:p>
          <a:endParaRPr lang="el-GR" b="1">
            <a:solidFill>
              <a:schemeClr val="tx1"/>
            </a:solidFill>
            <a:latin typeface="Times New Roman" pitchFamily="18" charset="0"/>
            <a:cs typeface="Times New Roman" pitchFamily="18" charset="0"/>
          </a:endParaRPr>
        </a:p>
      </dgm:t>
    </dgm:pt>
    <dgm:pt modelId="{07161413-42EC-42D3-B56B-78966AB28CD9}" type="pres">
      <dgm:prSet presAssocID="{FA4F9D1D-6950-487E-B7DB-78BC33B31CB7}" presName="cycle" presStyleCnt="0">
        <dgm:presLayoutVars>
          <dgm:chMax val="1"/>
          <dgm:dir/>
          <dgm:animLvl val="ctr"/>
          <dgm:resizeHandles val="exact"/>
        </dgm:presLayoutVars>
      </dgm:prSet>
      <dgm:spPr/>
    </dgm:pt>
    <dgm:pt modelId="{88A2EC41-5BE4-48EA-A28B-A72618C138F3}" type="pres">
      <dgm:prSet presAssocID="{20713848-6695-41F0-A13C-747BA4AAC3FA}" presName="centerShape" presStyleLbl="node0" presStyleIdx="0" presStyleCnt="1"/>
      <dgm:spPr/>
    </dgm:pt>
    <dgm:pt modelId="{DB9E48FB-6E91-416B-A6ED-0F491437AEAD}" type="pres">
      <dgm:prSet presAssocID="{36DCBA01-BFF1-49AF-AFA7-6A42D4130DF3}" presName="parTrans" presStyleLbl="bgSibTrans2D1" presStyleIdx="0" presStyleCnt="3"/>
      <dgm:spPr/>
    </dgm:pt>
    <dgm:pt modelId="{9EC58181-501D-4DC4-AD12-FFF2FAA786E1}" type="pres">
      <dgm:prSet presAssocID="{F75BE8F1-DC58-4224-A4D1-31EC01597C5C}" presName="node" presStyleLbl="node1" presStyleIdx="0" presStyleCnt="3">
        <dgm:presLayoutVars>
          <dgm:bulletEnabled val="1"/>
        </dgm:presLayoutVars>
      </dgm:prSet>
      <dgm:spPr/>
    </dgm:pt>
    <dgm:pt modelId="{3B45B476-4B8B-48C8-BB64-DCCCBC902CF5}" type="pres">
      <dgm:prSet presAssocID="{7EFEBC4C-FE59-46C5-9E56-5B680BC851E3}" presName="parTrans" presStyleLbl="bgSibTrans2D1" presStyleIdx="1" presStyleCnt="3"/>
      <dgm:spPr/>
    </dgm:pt>
    <dgm:pt modelId="{0C9591E9-15D8-4C9A-A974-95FA9283BC06}" type="pres">
      <dgm:prSet presAssocID="{9BB8C05C-8228-4659-BA78-B254406828A6}" presName="node" presStyleLbl="node1" presStyleIdx="1" presStyleCnt="3">
        <dgm:presLayoutVars>
          <dgm:bulletEnabled val="1"/>
        </dgm:presLayoutVars>
      </dgm:prSet>
      <dgm:spPr/>
    </dgm:pt>
    <dgm:pt modelId="{10B55A17-48E3-47F7-A8FD-5ECBD5AACF83}" type="pres">
      <dgm:prSet presAssocID="{DF3582BE-0EFE-4FF9-8771-F0B64D776872}" presName="parTrans" presStyleLbl="bgSibTrans2D1" presStyleIdx="2" presStyleCnt="3"/>
      <dgm:spPr/>
    </dgm:pt>
    <dgm:pt modelId="{DD4CF7E3-AD0B-4389-B1C8-67470315FDA7}" type="pres">
      <dgm:prSet presAssocID="{09C748D8-1B52-4309-ABBA-CB57E24971DB}" presName="node" presStyleLbl="node1" presStyleIdx="2" presStyleCnt="3">
        <dgm:presLayoutVars>
          <dgm:bulletEnabled val="1"/>
        </dgm:presLayoutVars>
      </dgm:prSet>
      <dgm:spPr/>
    </dgm:pt>
  </dgm:ptLst>
  <dgm:cxnLst>
    <dgm:cxn modelId="{EA81CA62-85D9-4D51-91C1-BF368A9C647D}" type="presOf" srcId="{F75BE8F1-DC58-4224-A4D1-31EC01597C5C}" destId="{9EC58181-501D-4DC4-AD12-FFF2FAA786E1}" srcOrd="0" destOrd="0" presId="urn:microsoft.com/office/officeart/2005/8/layout/radial4"/>
    <dgm:cxn modelId="{8EBBAF54-747D-47A6-8617-E3375B2AC325}" type="presOf" srcId="{7EFEBC4C-FE59-46C5-9E56-5B680BC851E3}" destId="{3B45B476-4B8B-48C8-BB64-DCCCBC902CF5}" srcOrd="0" destOrd="0" presId="urn:microsoft.com/office/officeart/2005/8/layout/radial4"/>
    <dgm:cxn modelId="{9248D656-C607-47AA-B187-7CD809C0B2B5}" type="presOf" srcId="{36DCBA01-BFF1-49AF-AFA7-6A42D4130DF3}" destId="{DB9E48FB-6E91-416B-A6ED-0F491437AEAD}" srcOrd="0" destOrd="0" presId="urn:microsoft.com/office/officeart/2005/8/layout/radial4"/>
    <dgm:cxn modelId="{67A60557-1695-453F-A464-11E291C8F6C4}" srcId="{FA4F9D1D-6950-487E-B7DB-78BC33B31CB7}" destId="{20713848-6695-41F0-A13C-747BA4AAC3FA}" srcOrd="0" destOrd="0" parTransId="{9D79AC39-417D-498C-99F8-727F003162B7}" sibTransId="{0BD2956B-48B9-4951-9B02-389F79AB5FB3}"/>
    <dgm:cxn modelId="{1D80EAD1-A102-43E7-83FA-4FD970437B72}" type="presOf" srcId="{20713848-6695-41F0-A13C-747BA4AAC3FA}" destId="{88A2EC41-5BE4-48EA-A28B-A72618C138F3}" srcOrd="0" destOrd="0" presId="urn:microsoft.com/office/officeart/2005/8/layout/radial4"/>
    <dgm:cxn modelId="{A89EC6DD-4B52-4B57-AEC9-D352BF99C25B}" srcId="{20713848-6695-41F0-A13C-747BA4AAC3FA}" destId="{09C748D8-1B52-4309-ABBA-CB57E24971DB}" srcOrd="2" destOrd="0" parTransId="{DF3582BE-0EFE-4FF9-8771-F0B64D776872}" sibTransId="{68CBE753-EABE-4EE2-AEF8-0AFC9B7B65E0}"/>
    <dgm:cxn modelId="{AF974DE5-70D6-4FE8-B1C6-9C038381BF6A}" type="presOf" srcId="{FA4F9D1D-6950-487E-B7DB-78BC33B31CB7}" destId="{07161413-42EC-42D3-B56B-78966AB28CD9}" srcOrd="0" destOrd="0" presId="urn:microsoft.com/office/officeart/2005/8/layout/radial4"/>
    <dgm:cxn modelId="{814114E8-F803-4782-AAFB-3EA93BD43D31}" type="presOf" srcId="{DF3582BE-0EFE-4FF9-8771-F0B64D776872}" destId="{10B55A17-48E3-47F7-A8FD-5ECBD5AACF83}" srcOrd="0" destOrd="0" presId="urn:microsoft.com/office/officeart/2005/8/layout/radial4"/>
    <dgm:cxn modelId="{610F55E8-845B-4709-BD77-8909A5813306}" srcId="{20713848-6695-41F0-A13C-747BA4AAC3FA}" destId="{F75BE8F1-DC58-4224-A4D1-31EC01597C5C}" srcOrd="0" destOrd="0" parTransId="{36DCBA01-BFF1-49AF-AFA7-6A42D4130DF3}" sibTransId="{B2C47D3D-174E-4EB1-8C5E-C1D458296D4D}"/>
    <dgm:cxn modelId="{BD6741ED-2C5E-4F7A-B725-13693B961375}" srcId="{20713848-6695-41F0-A13C-747BA4AAC3FA}" destId="{9BB8C05C-8228-4659-BA78-B254406828A6}" srcOrd="1" destOrd="0" parTransId="{7EFEBC4C-FE59-46C5-9E56-5B680BC851E3}" sibTransId="{F0DED030-295C-4716-B2BD-BA8ECB21A4C7}"/>
    <dgm:cxn modelId="{BCA987F9-6D3D-4926-8095-FB29C83F5083}" type="presOf" srcId="{09C748D8-1B52-4309-ABBA-CB57E24971DB}" destId="{DD4CF7E3-AD0B-4389-B1C8-67470315FDA7}" srcOrd="0" destOrd="0" presId="urn:microsoft.com/office/officeart/2005/8/layout/radial4"/>
    <dgm:cxn modelId="{480693FD-7666-455B-9523-0AA5AE01102C}" type="presOf" srcId="{9BB8C05C-8228-4659-BA78-B254406828A6}" destId="{0C9591E9-15D8-4C9A-A974-95FA9283BC06}" srcOrd="0" destOrd="0" presId="urn:microsoft.com/office/officeart/2005/8/layout/radial4"/>
    <dgm:cxn modelId="{40D96EB8-5838-4CE3-BAD9-27AB7233AC5D}" type="presParOf" srcId="{07161413-42EC-42D3-B56B-78966AB28CD9}" destId="{88A2EC41-5BE4-48EA-A28B-A72618C138F3}" srcOrd="0" destOrd="0" presId="urn:microsoft.com/office/officeart/2005/8/layout/radial4"/>
    <dgm:cxn modelId="{B723B299-5153-48E9-914A-8B062BA2223D}" type="presParOf" srcId="{07161413-42EC-42D3-B56B-78966AB28CD9}" destId="{DB9E48FB-6E91-416B-A6ED-0F491437AEAD}" srcOrd="1" destOrd="0" presId="urn:microsoft.com/office/officeart/2005/8/layout/radial4"/>
    <dgm:cxn modelId="{BC3967C6-D9C8-4371-ACA0-A067BD72C1AE}" type="presParOf" srcId="{07161413-42EC-42D3-B56B-78966AB28CD9}" destId="{9EC58181-501D-4DC4-AD12-FFF2FAA786E1}" srcOrd="2" destOrd="0" presId="urn:microsoft.com/office/officeart/2005/8/layout/radial4"/>
    <dgm:cxn modelId="{FFE2C13D-BD35-4698-9689-25172E935D7F}" type="presParOf" srcId="{07161413-42EC-42D3-B56B-78966AB28CD9}" destId="{3B45B476-4B8B-48C8-BB64-DCCCBC902CF5}" srcOrd="3" destOrd="0" presId="urn:microsoft.com/office/officeart/2005/8/layout/radial4"/>
    <dgm:cxn modelId="{522A0B40-1FF1-4313-80A8-5DEA1AFC8D69}" type="presParOf" srcId="{07161413-42EC-42D3-B56B-78966AB28CD9}" destId="{0C9591E9-15D8-4C9A-A974-95FA9283BC06}" srcOrd="4" destOrd="0" presId="urn:microsoft.com/office/officeart/2005/8/layout/radial4"/>
    <dgm:cxn modelId="{59014759-A62F-4321-B967-7C0D2F33C300}" type="presParOf" srcId="{07161413-42EC-42D3-B56B-78966AB28CD9}" destId="{10B55A17-48E3-47F7-A8FD-5ECBD5AACF83}" srcOrd="5" destOrd="0" presId="urn:microsoft.com/office/officeart/2005/8/layout/radial4"/>
    <dgm:cxn modelId="{FFAEE607-6DB4-440D-94D8-E79EAE71255F}" type="presParOf" srcId="{07161413-42EC-42D3-B56B-78966AB28CD9}" destId="{DD4CF7E3-AD0B-4389-B1C8-67470315FDA7}" srcOrd="6" destOrd="0" presId="urn:microsoft.com/office/officeart/2005/8/layout/radial4"/>
  </dgm:cxnLst>
  <dgm:bg>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3772CE-0240-4051-8CE3-08A9574B4AD1}" type="doc">
      <dgm:prSet loTypeId="urn:microsoft.com/office/officeart/2005/8/layout/orgChart1" loCatId="hierarchy" qsTypeId="urn:microsoft.com/office/officeart/2005/8/quickstyle/simple1" qsCatId="simple" csTypeId="urn:microsoft.com/office/officeart/2005/8/colors/accent1_2" csCatId="accent1"/>
      <dgm:spPr/>
    </dgm:pt>
    <dgm:pt modelId="{032802F7-36F5-4E22-89D3-2A7789E1AD0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1" i="0" u="none" strike="noStrike" cap="none" normalizeH="0" baseline="0">
              <a:ln>
                <a:noFill/>
              </a:ln>
              <a:solidFill>
                <a:schemeClr val="tx1"/>
              </a:solidFill>
              <a:effectLst/>
              <a:latin typeface="Times New Roman" panose="02020603050405020304" pitchFamily="18" charset="0"/>
            </a:rPr>
            <a:t>Managing Director GR</a:t>
          </a:r>
          <a:endParaRPr kumimoji="0" lang="en-US" altLang="el-GR" b="0" i="0" u="none" strike="noStrike" cap="none" normalizeH="0" baseline="0">
            <a:ln>
              <a:noFill/>
            </a:ln>
            <a:solidFill>
              <a:schemeClr val="tx1"/>
            </a:solidFill>
            <a:effectLst/>
            <a:latin typeface="Times New Roman" panose="02020603050405020304" pitchFamily="18" charset="0"/>
          </a:endParaRPr>
        </a:p>
      </dgm:t>
    </dgm:pt>
    <dgm:pt modelId="{C0699718-909D-4602-AE94-C5FFB587C44C}" type="parTrans" cxnId="{6692ADBB-8DB5-4454-9C57-20001EEEED72}">
      <dgm:prSet/>
      <dgm:spPr/>
    </dgm:pt>
    <dgm:pt modelId="{0EF35ADC-E598-4D56-82A4-D03ED4CF7C8C}" type="sibTrans" cxnId="{6692ADBB-8DB5-4454-9C57-20001EEEED72}">
      <dgm:prSet/>
      <dgm:spPr/>
    </dgm:pt>
    <dgm:pt modelId="{A8954B53-016B-4B25-B9E8-E5DE7925480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Director Corporate Affairs GR</a:t>
          </a:r>
        </a:p>
      </dgm:t>
    </dgm:pt>
    <dgm:pt modelId="{30A03C60-2B5B-4A26-B07D-6A86EFDF6793}" type="parTrans" cxnId="{4BD4EA3F-C842-4E04-A5F2-17D7CB3F484E}">
      <dgm:prSet/>
      <dgm:spPr/>
    </dgm:pt>
    <dgm:pt modelId="{07F04AEC-86AB-40AF-86F5-F310D8DF013A}" type="sibTrans" cxnId="{4BD4EA3F-C842-4E04-A5F2-17D7CB3F484E}">
      <dgm:prSet/>
      <dgm:spPr/>
    </dgm:pt>
    <dgm:pt modelId="{62E5191D-0A9F-4924-99EC-09778EDC9DD6}">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Manager Government Relations</a:t>
          </a:r>
        </a:p>
      </dgm:t>
    </dgm:pt>
    <dgm:pt modelId="{8ACE33EA-1509-4DF1-A595-1378FEBF1E90}" type="parTrans" cxnId="{EBA42D6A-8164-476E-8CF2-48911F55E4F6}">
      <dgm:prSet/>
      <dgm:spPr/>
    </dgm:pt>
    <dgm:pt modelId="{BB8DDE4D-0879-46D0-B83A-FF3AA4663688}" type="sibTrans" cxnId="{EBA42D6A-8164-476E-8CF2-48911F55E4F6}">
      <dgm:prSet/>
      <dgm:spPr/>
    </dgm:pt>
    <dgm:pt modelId="{8DBE294F-75D1-4890-A442-6D633A10DCE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Manager Communications &amp; Public Affairs</a:t>
          </a:r>
        </a:p>
      </dgm:t>
    </dgm:pt>
    <dgm:pt modelId="{8A560BC4-BEF9-47EB-AADA-A693C05A42DD}" type="parTrans" cxnId="{A03EC0AD-B2C5-4FB0-A5F0-901B7E0AFDDF}">
      <dgm:prSet/>
      <dgm:spPr/>
    </dgm:pt>
    <dgm:pt modelId="{0D8CB62D-79F9-4410-9BAE-B39FF14EC579}" type="sibTrans" cxnId="{A03EC0AD-B2C5-4FB0-A5F0-901B7E0AFDDF}">
      <dgm:prSet/>
      <dgm:spPr/>
    </dgm:pt>
    <dgm:pt modelId="{F0359E0C-0D3C-4B76-A75F-BDE9FB3306E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Director Finance &amp; IS GR</a:t>
          </a:r>
        </a:p>
      </dgm:t>
    </dgm:pt>
    <dgm:pt modelId="{F4DED2CB-FA89-4933-BFA6-B3644E0B1B2A}" type="parTrans" cxnId="{60272ABB-EE02-42B1-82E0-D8AA456AE829}">
      <dgm:prSet/>
      <dgm:spPr/>
    </dgm:pt>
    <dgm:pt modelId="{B50FC912-CF51-470F-A296-5A3F5419134C}" type="sibTrans" cxnId="{60272ABB-EE02-42B1-82E0-D8AA456AE829}">
      <dgm:prSet/>
      <dgm:spPr/>
    </dgm:pt>
    <dgm:pt modelId="{DDFD4368-8C0F-45C9-A785-6B1CF6AB83E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Director Operations GR</a:t>
          </a:r>
        </a:p>
      </dgm:t>
    </dgm:pt>
    <dgm:pt modelId="{7CC1A7A8-FCB9-44A5-87AF-A893AB8653AF}" type="parTrans" cxnId="{15F4D15F-4693-4CA8-91E8-1A0F96B0FF75}">
      <dgm:prSet/>
      <dgm:spPr/>
    </dgm:pt>
    <dgm:pt modelId="{C9285909-CC9A-48D8-ADEF-87D887F5582C}" type="sibTrans" cxnId="{15F4D15F-4693-4CA8-91E8-1A0F96B0FF75}">
      <dgm:prSet/>
      <dgm:spPr/>
    </dgm:pt>
    <dgm:pt modelId="{3577B141-9982-448C-836A-3B84BA6D157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Manager Business Development</a:t>
          </a:r>
        </a:p>
      </dgm:t>
    </dgm:pt>
    <dgm:pt modelId="{FC871A1F-E35E-4CE9-80E3-4BBCA1BDE706}" type="parTrans" cxnId="{17B1946F-F2DD-440D-B544-181D59689450}">
      <dgm:prSet/>
      <dgm:spPr/>
    </dgm:pt>
    <dgm:pt modelId="{059BCBD5-4364-43DC-A6D4-5C49EABB65D4}" type="sibTrans" cxnId="{17B1946F-F2DD-440D-B544-181D59689450}">
      <dgm:prSet/>
      <dgm:spPr/>
    </dgm:pt>
    <dgm:pt modelId="{DCD0B566-1910-4676-967C-27DDDE118BB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Senior Business Development Analyst</a:t>
          </a:r>
        </a:p>
      </dgm:t>
    </dgm:pt>
    <dgm:pt modelId="{35F5C23D-3E98-4D38-BD7A-ECFD1CE304FD}" type="parTrans" cxnId="{A4F127A5-A89C-4131-9DAA-C7B35DFA1936}">
      <dgm:prSet/>
      <dgm:spPr/>
    </dgm:pt>
    <dgm:pt modelId="{791ECBD6-A492-4800-8407-ABB1E7A1200A}" type="sibTrans" cxnId="{A4F127A5-A89C-4131-9DAA-C7B35DFA1936}">
      <dgm:prSet/>
      <dgm:spPr/>
    </dgm:pt>
    <dgm:pt modelId="{BF1B65B6-D1B9-4129-8DC4-5A07D2F4C3D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Business Development Analyst</a:t>
          </a:r>
        </a:p>
      </dgm:t>
    </dgm:pt>
    <dgm:pt modelId="{27C33A86-A91A-49A1-9267-24509DC402D2}" type="parTrans" cxnId="{5C23207C-BF2F-4FEC-BDD3-19E73B9772A6}">
      <dgm:prSet/>
      <dgm:spPr/>
    </dgm:pt>
    <dgm:pt modelId="{F01FAAC2-7ED4-4D27-B96E-17462F263B2F}" type="sibTrans" cxnId="{5C23207C-BF2F-4FEC-BDD3-19E73B9772A6}">
      <dgm:prSet/>
      <dgm:spPr/>
    </dgm:pt>
    <dgm:pt modelId="{C758D842-77B5-4160-8E9D-0F2D6AF210C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Director Sales and Distr GR, MT &amp; CY</a:t>
          </a:r>
        </a:p>
      </dgm:t>
    </dgm:pt>
    <dgm:pt modelId="{7A3ABDDC-731E-4A57-8DEE-5F56949249A3}" type="parTrans" cxnId="{00E4FBCE-BE6A-4D50-972D-877447865EFD}">
      <dgm:prSet/>
      <dgm:spPr/>
    </dgm:pt>
    <dgm:pt modelId="{A45BDEFE-2F2D-4F0E-AD2D-72F5C71EBD1E}" type="sibTrans" cxnId="{00E4FBCE-BE6A-4D50-972D-877447865EFD}">
      <dgm:prSet/>
      <dgm:spPr/>
    </dgm:pt>
    <dgm:pt modelId="{36F6F22A-53EC-4F90-BE63-266D76CB1C3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Director Marketing GR</a:t>
          </a:r>
        </a:p>
      </dgm:t>
    </dgm:pt>
    <dgm:pt modelId="{B8DFCE51-3FA1-4CAE-B3CC-FFB4DFAB0F66}" type="parTrans" cxnId="{D75F01BB-212D-47C9-AD70-AA8048AE7EBD}">
      <dgm:prSet/>
      <dgm:spPr/>
    </dgm:pt>
    <dgm:pt modelId="{9938EF01-ACFD-48A6-A1FA-87ACDFB6D5C2}" type="sibTrans" cxnId="{D75F01BB-212D-47C9-AD70-AA8048AE7EBD}">
      <dgm:prSet/>
      <dgm:spPr/>
    </dgm:pt>
    <dgm:pt modelId="{617D0C29-79DB-4042-8697-2F242D017ED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Director Human Resources GR</a:t>
          </a:r>
        </a:p>
      </dgm:t>
    </dgm:pt>
    <dgm:pt modelId="{3B229B49-7955-40AD-9F2A-164B976CF344}" type="parTrans" cxnId="{D823121D-3A8F-46B8-9E3E-1ADDB9B77540}">
      <dgm:prSet/>
      <dgm:spPr/>
    </dgm:pt>
    <dgm:pt modelId="{B5674E7C-CED7-4F86-AC1A-2637EA3C0CEF}" type="sibTrans" cxnId="{D823121D-3A8F-46B8-9E3E-1ADDB9B77540}">
      <dgm:prSet/>
      <dgm:spPr/>
    </dgm:pt>
    <dgm:pt modelId="{C7DE7DD8-8F37-4FB9-834C-BE8CE23DDBD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Senior Counsel GR</a:t>
          </a:r>
        </a:p>
      </dgm:t>
    </dgm:pt>
    <dgm:pt modelId="{F0BB66AB-0AD9-439F-B03E-068D17129375}" type="parTrans" cxnId="{8AFB33E2-A56C-4C91-872D-3A538B4CB3D3}">
      <dgm:prSet/>
      <dgm:spPr/>
    </dgm:pt>
    <dgm:pt modelId="{433F68AD-30B7-4336-AA30-F48D82B70999}" type="sibTrans" cxnId="{8AFB33E2-A56C-4C91-872D-3A538B4CB3D3}">
      <dgm:prSet/>
      <dgm:spPr/>
    </dgm:pt>
    <dgm:pt modelId="{A9979464-9A93-48A7-86E5-5A5BF8D97F1D}" type="pres">
      <dgm:prSet presAssocID="{E23772CE-0240-4051-8CE3-08A9574B4AD1}" presName="hierChild1" presStyleCnt="0">
        <dgm:presLayoutVars>
          <dgm:orgChart val="1"/>
          <dgm:chPref val="1"/>
          <dgm:dir/>
          <dgm:animOne val="branch"/>
          <dgm:animLvl val="lvl"/>
          <dgm:resizeHandles/>
        </dgm:presLayoutVars>
      </dgm:prSet>
      <dgm:spPr/>
    </dgm:pt>
    <dgm:pt modelId="{93B7B99A-2F95-48E6-A4E0-51604CB04109}" type="pres">
      <dgm:prSet presAssocID="{032802F7-36F5-4E22-89D3-2A7789E1AD02}" presName="hierRoot1" presStyleCnt="0">
        <dgm:presLayoutVars>
          <dgm:hierBranch/>
        </dgm:presLayoutVars>
      </dgm:prSet>
      <dgm:spPr/>
    </dgm:pt>
    <dgm:pt modelId="{631A6F7A-3C13-4EA9-AAD1-FD9A5D49309D}" type="pres">
      <dgm:prSet presAssocID="{032802F7-36F5-4E22-89D3-2A7789E1AD02}" presName="rootComposite1" presStyleCnt="0"/>
      <dgm:spPr/>
    </dgm:pt>
    <dgm:pt modelId="{F575731B-9F25-4DFA-886C-620FC72FEE90}" type="pres">
      <dgm:prSet presAssocID="{032802F7-36F5-4E22-89D3-2A7789E1AD02}" presName="rootText1" presStyleLbl="node0" presStyleIdx="0" presStyleCnt="1">
        <dgm:presLayoutVars>
          <dgm:chPref val="3"/>
        </dgm:presLayoutVars>
      </dgm:prSet>
      <dgm:spPr/>
    </dgm:pt>
    <dgm:pt modelId="{19B0C19C-75DE-47CA-B4F1-D089FA3809B0}" type="pres">
      <dgm:prSet presAssocID="{032802F7-36F5-4E22-89D3-2A7789E1AD02}" presName="rootConnector1" presStyleLbl="node1" presStyleIdx="0" presStyleCnt="0"/>
      <dgm:spPr/>
    </dgm:pt>
    <dgm:pt modelId="{B72CB8C4-DE07-4A55-A742-E08E2AB9DF65}" type="pres">
      <dgm:prSet presAssocID="{032802F7-36F5-4E22-89D3-2A7789E1AD02}" presName="hierChild2" presStyleCnt="0"/>
      <dgm:spPr/>
    </dgm:pt>
    <dgm:pt modelId="{FD6F76BC-9C4D-4888-9868-257261750457}" type="pres">
      <dgm:prSet presAssocID="{30A03C60-2B5B-4A26-B07D-6A86EFDF6793}" presName="Name35" presStyleLbl="parChTrans1D2" presStyleIdx="0" presStyleCnt="8"/>
      <dgm:spPr/>
    </dgm:pt>
    <dgm:pt modelId="{0117CE1B-64F5-4D0C-A9EF-68ADEB54702F}" type="pres">
      <dgm:prSet presAssocID="{A8954B53-016B-4B25-B9E8-E5DE7925480E}" presName="hierRoot2" presStyleCnt="0">
        <dgm:presLayoutVars>
          <dgm:hierBranch/>
        </dgm:presLayoutVars>
      </dgm:prSet>
      <dgm:spPr/>
    </dgm:pt>
    <dgm:pt modelId="{A7D96859-0990-4E01-9CDC-699EDCAF4D01}" type="pres">
      <dgm:prSet presAssocID="{A8954B53-016B-4B25-B9E8-E5DE7925480E}" presName="rootComposite" presStyleCnt="0"/>
      <dgm:spPr/>
    </dgm:pt>
    <dgm:pt modelId="{EC753FDE-70AC-4FC8-9C02-807F916EF7D0}" type="pres">
      <dgm:prSet presAssocID="{A8954B53-016B-4B25-B9E8-E5DE7925480E}" presName="rootText" presStyleLbl="node2" presStyleIdx="0" presStyleCnt="8">
        <dgm:presLayoutVars>
          <dgm:chPref val="3"/>
        </dgm:presLayoutVars>
      </dgm:prSet>
      <dgm:spPr/>
    </dgm:pt>
    <dgm:pt modelId="{57CD4FFA-A145-45F1-8EB6-DB18C5629FB8}" type="pres">
      <dgm:prSet presAssocID="{A8954B53-016B-4B25-B9E8-E5DE7925480E}" presName="rootConnector" presStyleLbl="node2" presStyleIdx="0" presStyleCnt="8"/>
      <dgm:spPr/>
    </dgm:pt>
    <dgm:pt modelId="{0D55CF3C-D4E9-4D2E-8E15-C56AF7AD8B54}" type="pres">
      <dgm:prSet presAssocID="{A8954B53-016B-4B25-B9E8-E5DE7925480E}" presName="hierChild4" presStyleCnt="0"/>
      <dgm:spPr/>
    </dgm:pt>
    <dgm:pt modelId="{8134A761-7F77-42EA-86CF-8E94C9C499E2}" type="pres">
      <dgm:prSet presAssocID="{8ACE33EA-1509-4DF1-A595-1378FEBF1E90}" presName="Name35" presStyleLbl="parChTrans1D3" presStyleIdx="0" presStyleCnt="4"/>
      <dgm:spPr/>
    </dgm:pt>
    <dgm:pt modelId="{72786847-9BA4-4739-B401-A747E427917C}" type="pres">
      <dgm:prSet presAssocID="{62E5191D-0A9F-4924-99EC-09778EDC9DD6}" presName="hierRoot2" presStyleCnt="0">
        <dgm:presLayoutVars>
          <dgm:hierBranch val="r"/>
        </dgm:presLayoutVars>
      </dgm:prSet>
      <dgm:spPr/>
    </dgm:pt>
    <dgm:pt modelId="{E7F380AD-9787-453B-B5AB-D64C383D0FE3}" type="pres">
      <dgm:prSet presAssocID="{62E5191D-0A9F-4924-99EC-09778EDC9DD6}" presName="rootComposite" presStyleCnt="0"/>
      <dgm:spPr/>
    </dgm:pt>
    <dgm:pt modelId="{65B48D55-9B0A-44C2-92B0-15F12C8C44CB}" type="pres">
      <dgm:prSet presAssocID="{62E5191D-0A9F-4924-99EC-09778EDC9DD6}" presName="rootText" presStyleLbl="node3" presStyleIdx="0" presStyleCnt="4">
        <dgm:presLayoutVars>
          <dgm:chPref val="3"/>
        </dgm:presLayoutVars>
      </dgm:prSet>
      <dgm:spPr/>
    </dgm:pt>
    <dgm:pt modelId="{5407F31B-DA30-455A-999C-989A2580D1FB}" type="pres">
      <dgm:prSet presAssocID="{62E5191D-0A9F-4924-99EC-09778EDC9DD6}" presName="rootConnector" presStyleLbl="node3" presStyleIdx="0" presStyleCnt="4"/>
      <dgm:spPr/>
    </dgm:pt>
    <dgm:pt modelId="{D9EACFB5-781A-4AB9-B58B-3C7B2B06412F}" type="pres">
      <dgm:prSet presAssocID="{62E5191D-0A9F-4924-99EC-09778EDC9DD6}" presName="hierChild4" presStyleCnt="0"/>
      <dgm:spPr/>
    </dgm:pt>
    <dgm:pt modelId="{A6659A6D-5E17-479C-B48C-27F227D2B204}" type="pres">
      <dgm:prSet presAssocID="{62E5191D-0A9F-4924-99EC-09778EDC9DD6}" presName="hierChild5" presStyleCnt="0"/>
      <dgm:spPr/>
    </dgm:pt>
    <dgm:pt modelId="{305F0CF9-6ED6-4490-97FB-BFA2EB84C220}" type="pres">
      <dgm:prSet presAssocID="{8A560BC4-BEF9-47EB-AADA-A693C05A42DD}" presName="Name35" presStyleLbl="parChTrans1D3" presStyleIdx="1" presStyleCnt="4"/>
      <dgm:spPr/>
    </dgm:pt>
    <dgm:pt modelId="{6EBA5D47-E16B-4BDD-B724-87AB2AF35879}" type="pres">
      <dgm:prSet presAssocID="{8DBE294F-75D1-4890-A442-6D633A10DCE1}" presName="hierRoot2" presStyleCnt="0">
        <dgm:presLayoutVars>
          <dgm:hierBranch val="r"/>
        </dgm:presLayoutVars>
      </dgm:prSet>
      <dgm:spPr/>
    </dgm:pt>
    <dgm:pt modelId="{9AEC69B2-1AD4-4EC3-920F-BB430C1B96E1}" type="pres">
      <dgm:prSet presAssocID="{8DBE294F-75D1-4890-A442-6D633A10DCE1}" presName="rootComposite" presStyleCnt="0"/>
      <dgm:spPr/>
    </dgm:pt>
    <dgm:pt modelId="{4115DEBA-109D-45BC-B033-A3A2E7A34101}" type="pres">
      <dgm:prSet presAssocID="{8DBE294F-75D1-4890-A442-6D633A10DCE1}" presName="rootText" presStyleLbl="node3" presStyleIdx="1" presStyleCnt="4">
        <dgm:presLayoutVars>
          <dgm:chPref val="3"/>
        </dgm:presLayoutVars>
      </dgm:prSet>
      <dgm:spPr/>
    </dgm:pt>
    <dgm:pt modelId="{7609038F-D8C4-412D-A297-6DD906ACC16E}" type="pres">
      <dgm:prSet presAssocID="{8DBE294F-75D1-4890-A442-6D633A10DCE1}" presName="rootConnector" presStyleLbl="node3" presStyleIdx="1" presStyleCnt="4"/>
      <dgm:spPr/>
    </dgm:pt>
    <dgm:pt modelId="{852B45B8-B75E-4409-97C1-BDFB9EF20EAB}" type="pres">
      <dgm:prSet presAssocID="{8DBE294F-75D1-4890-A442-6D633A10DCE1}" presName="hierChild4" presStyleCnt="0"/>
      <dgm:spPr/>
    </dgm:pt>
    <dgm:pt modelId="{95C82768-07C9-40A0-871B-F2C5290AE1BC}" type="pres">
      <dgm:prSet presAssocID="{8DBE294F-75D1-4890-A442-6D633A10DCE1}" presName="hierChild5" presStyleCnt="0"/>
      <dgm:spPr/>
    </dgm:pt>
    <dgm:pt modelId="{FBDEBDA0-F0C6-4311-B478-6A107762BB3B}" type="pres">
      <dgm:prSet presAssocID="{A8954B53-016B-4B25-B9E8-E5DE7925480E}" presName="hierChild5" presStyleCnt="0"/>
      <dgm:spPr/>
    </dgm:pt>
    <dgm:pt modelId="{146D12FC-06A5-48EB-BCA2-CD69E800E1D2}" type="pres">
      <dgm:prSet presAssocID="{F4DED2CB-FA89-4933-BFA6-B3644E0B1B2A}" presName="Name35" presStyleLbl="parChTrans1D2" presStyleIdx="1" presStyleCnt="8"/>
      <dgm:spPr/>
    </dgm:pt>
    <dgm:pt modelId="{BB8737AC-6264-444D-AB6E-E17416C214B7}" type="pres">
      <dgm:prSet presAssocID="{F0359E0C-0D3C-4B76-A75F-BDE9FB3306E6}" presName="hierRoot2" presStyleCnt="0">
        <dgm:presLayoutVars>
          <dgm:hierBranch/>
        </dgm:presLayoutVars>
      </dgm:prSet>
      <dgm:spPr/>
    </dgm:pt>
    <dgm:pt modelId="{9C453315-018A-420A-B31B-F3EBDD2AEB1F}" type="pres">
      <dgm:prSet presAssocID="{F0359E0C-0D3C-4B76-A75F-BDE9FB3306E6}" presName="rootComposite" presStyleCnt="0"/>
      <dgm:spPr/>
    </dgm:pt>
    <dgm:pt modelId="{011F9B6D-BE5C-4094-BAD5-5998484AE318}" type="pres">
      <dgm:prSet presAssocID="{F0359E0C-0D3C-4B76-A75F-BDE9FB3306E6}" presName="rootText" presStyleLbl="node2" presStyleIdx="1" presStyleCnt="8">
        <dgm:presLayoutVars>
          <dgm:chPref val="3"/>
        </dgm:presLayoutVars>
      </dgm:prSet>
      <dgm:spPr/>
    </dgm:pt>
    <dgm:pt modelId="{3B34218D-31C6-446B-A265-08E434C84551}" type="pres">
      <dgm:prSet presAssocID="{F0359E0C-0D3C-4B76-A75F-BDE9FB3306E6}" presName="rootConnector" presStyleLbl="node2" presStyleIdx="1" presStyleCnt="8"/>
      <dgm:spPr/>
    </dgm:pt>
    <dgm:pt modelId="{CAB921F4-B031-4D6D-884D-15DCC90F6093}" type="pres">
      <dgm:prSet presAssocID="{F0359E0C-0D3C-4B76-A75F-BDE9FB3306E6}" presName="hierChild4" presStyleCnt="0"/>
      <dgm:spPr/>
    </dgm:pt>
    <dgm:pt modelId="{1EAD05B9-3BC8-430F-AB0E-3CDEFFD52CCF}" type="pres">
      <dgm:prSet presAssocID="{F0359E0C-0D3C-4B76-A75F-BDE9FB3306E6}" presName="hierChild5" presStyleCnt="0"/>
      <dgm:spPr/>
    </dgm:pt>
    <dgm:pt modelId="{F22EE0F3-A131-46F1-BCB1-D78300CD9C2F}" type="pres">
      <dgm:prSet presAssocID="{7CC1A7A8-FCB9-44A5-87AF-A893AB8653AF}" presName="Name35" presStyleLbl="parChTrans1D2" presStyleIdx="2" presStyleCnt="8"/>
      <dgm:spPr/>
    </dgm:pt>
    <dgm:pt modelId="{AA1B03D3-AA7E-4AD5-BB96-5B52FC27E8D9}" type="pres">
      <dgm:prSet presAssocID="{DDFD4368-8C0F-45C9-A785-6B1CF6AB83E9}" presName="hierRoot2" presStyleCnt="0">
        <dgm:presLayoutVars>
          <dgm:hierBranch/>
        </dgm:presLayoutVars>
      </dgm:prSet>
      <dgm:spPr/>
    </dgm:pt>
    <dgm:pt modelId="{B87A6350-63EF-4077-BDF0-AD7531B28DE0}" type="pres">
      <dgm:prSet presAssocID="{DDFD4368-8C0F-45C9-A785-6B1CF6AB83E9}" presName="rootComposite" presStyleCnt="0"/>
      <dgm:spPr/>
    </dgm:pt>
    <dgm:pt modelId="{EC34720F-4383-40BA-9674-31ADA94B21C4}" type="pres">
      <dgm:prSet presAssocID="{DDFD4368-8C0F-45C9-A785-6B1CF6AB83E9}" presName="rootText" presStyleLbl="node2" presStyleIdx="2" presStyleCnt="8">
        <dgm:presLayoutVars>
          <dgm:chPref val="3"/>
        </dgm:presLayoutVars>
      </dgm:prSet>
      <dgm:spPr/>
    </dgm:pt>
    <dgm:pt modelId="{988D3EC8-B104-4B41-812B-3DDAFB39A6E9}" type="pres">
      <dgm:prSet presAssocID="{DDFD4368-8C0F-45C9-A785-6B1CF6AB83E9}" presName="rootConnector" presStyleLbl="node2" presStyleIdx="2" presStyleCnt="8"/>
      <dgm:spPr/>
    </dgm:pt>
    <dgm:pt modelId="{1A487893-F384-46FA-9C41-66D4B64B0465}" type="pres">
      <dgm:prSet presAssocID="{DDFD4368-8C0F-45C9-A785-6B1CF6AB83E9}" presName="hierChild4" presStyleCnt="0"/>
      <dgm:spPr/>
    </dgm:pt>
    <dgm:pt modelId="{C529DF1C-72BC-427A-B255-F52BB1D0DDB4}" type="pres">
      <dgm:prSet presAssocID="{DDFD4368-8C0F-45C9-A785-6B1CF6AB83E9}" presName="hierChild5" presStyleCnt="0"/>
      <dgm:spPr/>
    </dgm:pt>
    <dgm:pt modelId="{4A4CBA4C-6CB5-4B2A-AF4C-3E1B3C5500AA}" type="pres">
      <dgm:prSet presAssocID="{FC871A1F-E35E-4CE9-80E3-4BBCA1BDE706}" presName="Name35" presStyleLbl="parChTrans1D2" presStyleIdx="3" presStyleCnt="8"/>
      <dgm:spPr/>
    </dgm:pt>
    <dgm:pt modelId="{A8BB48C0-7F7B-4138-AC18-17059D122DCC}" type="pres">
      <dgm:prSet presAssocID="{3577B141-9982-448C-836A-3B84BA6D1573}" presName="hierRoot2" presStyleCnt="0">
        <dgm:presLayoutVars>
          <dgm:hierBranch/>
        </dgm:presLayoutVars>
      </dgm:prSet>
      <dgm:spPr/>
    </dgm:pt>
    <dgm:pt modelId="{58580DE7-6D34-4567-BD3B-74DD3F2C1E1D}" type="pres">
      <dgm:prSet presAssocID="{3577B141-9982-448C-836A-3B84BA6D1573}" presName="rootComposite" presStyleCnt="0"/>
      <dgm:spPr/>
    </dgm:pt>
    <dgm:pt modelId="{7176B161-CF4D-45CC-8425-414C98A70952}" type="pres">
      <dgm:prSet presAssocID="{3577B141-9982-448C-836A-3B84BA6D1573}" presName="rootText" presStyleLbl="node2" presStyleIdx="3" presStyleCnt="8">
        <dgm:presLayoutVars>
          <dgm:chPref val="3"/>
        </dgm:presLayoutVars>
      </dgm:prSet>
      <dgm:spPr/>
    </dgm:pt>
    <dgm:pt modelId="{6E2857F8-AE87-498C-83E0-83D9C3875BE7}" type="pres">
      <dgm:prSet presAssocID="{3577B141-9982-448C-836A-3B84BA6D1573}" presName="rootConnector" presStyleLbl="node2" presStyleIdx="3" presStyleCnt="8"/>
      <dgm:spPr/>
    </dgm:pt>
    <dgm:pt modelId="{F8E88C79-C7DF-4244-A5C7-BC9AF4471A0F}" type="pres">
      <dgm:prSet presAssocID="{3577B141-9982-448C-836A-3B84BA6D1573}" presName="hierChild4" presStyleCnt="0"/>
      <dgm:spPr/>
    </dgm:pt>
    <dgm:pt modelId="{2F8F1209-4EC7-41A1-8FD0-C327DDB7F00A}" type="pres">
      <dgm:prSet presAssocID="{35F5C23D-3E98-4D38-BD7A-ECFD1CE304FD}" presName="Name35" presStyleLbl="parChTrans1D3" presStyleIdx="2" presStyleCnt="4"/>
      <dgm:spPr/>
    </dgm:pt>
    <dgm:pt modelId="{E0279154-B308-417E-8338-BF46F19F6521}" type="pres">
      <dgm:prSet presAssocID="{DCD0B566-1910-4676-967C-27DDDE118BBA}" presName="hierRoot2" presStyleCnt="0">
        <dgm:presLayoutVars>
          <dgm:hierBranch val="r"/>
        </dgm:presLayoutVars>
      </dgm:prSet>
      <dgm:spPr/>
    </dgm:pt>
    <dgm:pt modelId="{EC4AB944-3C7A-49D4-9D21-8B5A9AA73B28}" type="pres">
      <dgm:prSet presAssocID="{DCD0B566-1910-4676-967C-27DDDE118BBA}" presName="rootComposite" presStyleCnt="0"/>
      <dgm:spPr/>
    </dgm:pt>
    <dgm:pt modelId="{AEDEB5A0-EAEF-425C-AAF0-E969C02AFB54}" type="pres">
      <dgm:prSet presAssocID="{DCD0B566-1910-4676-967C-27DDDE118BBA}" presName="rootText" presStyleLbl="node3" presStyleIdx="2" presStyleCnt="4">
        <dgm:presLayoutVars>
          <dgm:chPref val="3"/>
        </dgm:presLayoutVars>
      </dgm:prSet>
      <dgm:spPr/>
    </dgm:pt>
    <dgm:pt modelId="{01C0290D-B025-4B84-B802-5A1526035BE4}" type="pres">
      <dgm:prSet presAssocID="{DCD0B566-1910-4676-967C-27DDDE118BBA}" presName="rootConnector" presStyleLbl="node3" presStyleIdx="2" presStyleCnt="4"/>
      <dgm:spPr/>
    </dgm:pt>
    <dgm:pt modelId="{D37FA06F-5621-447A-B381-F242D3049817}" type="pres">
      <dgm:prSet presAssocID="{DCD0B566-1910-4676-967C-27DDDE118BBA}" presName="hierChild4" presStyleCnt="0"/>
      <dgm:spPr/>
    </dgm:pt>
    <dgm:pt modelId="{880931A8-B217-4D17-AE78-08BD473A8C78}" type="pres">
      <dgm:prSet presAssocID="{DCD0B566-1910-4676-967C-27DDDE118BBA}" presName="hierChild5" presStyleCnt="0"/>
      <dgm:spPr/>
    </dgm:pt>
    <dgm:pt modelId="{4BFD57AE-1B38-48F4-9CFB-DB33844C4182}" type="pres">
      <dgm:prSet presAssocID="{27C33A86-A91A-49A1-9267-24509DC402D2}" presName="Name35" presStyleLbl="parChTrans1D3" presStyleIdx="3" presStyleCnt="4"/>
      <dgm:spPr/>
    </dgm:pt>
    <dgm:pt modelId="{9BF30B94-5904-492F-908E-97646E83148E}" type="pres">
      <dgm:prSet presAssocID="{BF1B65B6-D1B9-4129-8DC4-5A07D2F4C3DE}" presName="hierRoot2" presStyleCnt="0">
        <dgm:presLayoutVars>
          <dgm:hierBranch val="r"/>
        </dgm:presLayoutVars>
      </dgm:prSet>
      <dgm:spPr/>
    </dgm:pt>
    <dgm:pt modelId="{178912AA-9211-4256-8637-EEEE36E5BDE6}" type="pres">
      <dgm:prSet presAssocID="{BF1B65B6-D1B9-4129-8DC4-5A07D2F4C3DE}" presName="rootComposite" presStyleCnt="0"/>
      <dgm:spPr/>
    </dgm:pt>
    <dgm:pt modelId="{BF854F69-4315-487F-B290-FC88214F5CE8}" type="pres">
      <dgm:prSet presAssocID="{BF1B65B6-D1B9-4129-8DC4-5A07D2F4C3DE}" presName="rootText" presStyleLbl="node3" presStyleIdx="3" presStyleCnt="4">
        <dgm:presLayoutVars>
          <dgm:chPref val="3"/>
        </dgm:presLayoutVars>
      </dgm:prSet>
      <dgm:spPr/>
    </dgm:pt>
    <dgm:pt modelId="{51F10326-6295-4D7B-B5FA-5692AE88907B}" type="pres">
      <dgm:prSet presAssocID="{BF1B65B6-D1B9-4129-8DC4-5A07D2F4C3DE}" presName="rootConnector" presStyleLbl="node3" presStyleIdx="3" presStyleCnt="4"/>
      <dgm:spPr/>
    </dgm:pt>
    <dgm:pt modelId="{E21A5A94-D8FD-41D9-AECD-2647047E7C39}" type="pres">
      <dgm:prSet presAssocID="{BF1B65B6-D1B9-4129-8DC4-5A07D2F4C3DE}" presName="hierChild4" presStyleCnt="0"/>
      <dgm:spPr/>
    </dgm:pt>
    <dgm:pt modelId="{80D2ED9F-E5DA-4393-BA5D-8D2C268D6C6D}" type="pres">
      <dgm:prSet presAssocID="{BF1B65B6-D1B9-4129-8DC4-5A07D2F4C3DE}" presName="hierChild5" presStyleCnt="0"/>
      <dgm:spPr/>
    </dgm:pt>
    <dgm:pt modelId="{BD6EC697-5D14-494E-8950-D08143BB15E4}" type="pres">
      <dgm:prSet presAssocID="{3577B141-9982-448C-836A-3B84BA6D1573}" presName="hierChild5" presStyleCnt="0"/>
      <dgm:spPr/>
    </dgm:pt>
    <dgm:pt modelId="{2F46527E-B20A-4862-832C-0A19A80058D6}" type="pres">
      <dgm:prSet presAssocID="{7A3ABDDC-731E-4A57-8DEE-5F56949249A3}" presName="Name35" presStyleLbl="parChTrans1D2" presStyleIdx="4" presStyleCnt="8"/>
      <dgm:spPr/>
    </dgm:pt>
    <dgm:pt modelId="{8951CD73-894E-4FDF-BFC8-2C406836A159}" type="pres">
      <dgm:prSet presAssocID="{C758D842-77B5-4160-8E9D-0F2D6AF210C9}" presName="hierRoot2" presStyleCnt="0">
        <dgm:presLayoutVars>
          <dgm:hierBranch/>
        </dgm:presLayoutVars>
      </dgm:prSet>
      <dgm:spPr/>
    </dgm:pt>
    <dgm:pt modelId="{EC0FA00B-A877-4067-BE62-190E55F96A0A}" type="pres">
      <dgm:prSet presAssocID="{C758D842-77B5-4160-8E9D-0F2D6AF210C9}" presName="rootComposite" presStyleCnt="0"/>
      <dgm:spPr/>
    </dgm:pt>
    <dgm:pt modelId="{B42CBE84-64FE-430E-B214-4A6398F36901}" type="pres">
      <dgm:prSet presAssocID="{C758D842-77B5-4160-8E9D-0F2D6AF210C9}" presName="rootText" presStyleLbl="node2" presStyleIdx="4" presStyleCnt="8">
        <dgm:presLayoutVars>
          <dgm:chPref val="3"/>
        </dgm:presLayoutVars>
      </dgm:prSet>
      <dgm:spPr/>
    </dgm:pt>
    <dgm:pt modelId="{6044974B-42FC-49EA-9C18-48786E310D33}" type="pres">
      <dgm:prSet presAssocID="{C758D842-77B5-4160-8E9D-0F2D6AF210C9}" presName="rootConnector" presStyleLbl="node2" presStyleIdx="4" presStyleCnt="8"/>
      <dgm:spPr/>
    </dgm:pt>
    <dgm:pt modelId="{64AE5F0B-F80A-4196-8DB2-BCFE1CFD2CE0}" type="pres">
      <dgm:prSet presAssocID="{C758D842-77B5-4160-8E9D-0F2D6AF210C9}" presName="hierChild4" presStyleCnt="0"/>
      <dgm:spPr/>
    </dgm:pt>
    <dgm:pt modelId="{6C6EBF79-E66B-41CE-B291-1EC9BDA0838F}" type="pres">
      <dgm:prSet presAssocID="{C758D842-77B5-4160-8E9D-0F2D6AF210C9}" presName="hierChild5" presStyleCnt="0"/>
      <dgm:spPr/>
    </dgm:pt>
    <dgm:pt modelId="{73E43FE4-734E-4F01-BBFF-0E05159DEED0}" type="pres">
      <dgm:prSet presAssocID="{B8DFCE51-3FA1-4CAE-B3CC-FFB4DFAB0F66}" presName="Name35" presStyleLbl="parChTrans1D2" presStyleIdx="5" presStyleCnt="8"/>
      <dgm:spPr/>
    </dgm:pt>
    <dgm:pt modelId="{2B67A3BF-D39A-4C75-B41B-1BD6DEEF610F}" type="pres">
      <dgm:prSet presAssocID="{36F6F22A-53EC-4F90-BE63-266D76CB1C3C}" presName="hierRoot2" presStyleCnt="0">
        <dgm:presLayoutVars>
          <dgm:hierBranch/>
        </dgm:presLayoutVars>
      </dgm:prSet>
      <dgm:spPr/>
    </dgm:pt>
    <dgm:pt modelId="{7FB43B62-B548-4FC2-A8F3-B52667925F94}" type="pres">
      <dgm:prSet presAssocID="{36F6F22A-53EC-4F90-BE63-266D76CB1C3C}" presName="rootComposite" presStyleCnt="0"/>
      <dgm:spPr/>
    </dgm:pt>
    <dgm:pt modelId="{01D2F860-D1CF-4588-815B-7B62F2480E8F}" type="pres">
      <dgm:prSet presAssocID="{36F6F22A-53EC-4F90-BE63-266D76CB1C3C}" presName="rootText" presStyleLbl="node2" presStyleIdx="5" presStyleCnt="8">
        <dgm:presLayoutVars>
          <dgm:chPref val="3"/>
        </dgm:presLayoutVars>
      </dgm:prSet>
      <dgm:spPr/>
    </dgm:pt>
    <dgm:pt modelId="{F0F4BA6B-7379-4E73-9B54-BD3E305B4D20}" type="pres">
      <dgm:prSet presAssocID="{36F6F22A-53EC-4F90-BE63-266D76CB1C3C}" presName="rootConnector" presStyleLbl="node2" presStyleIdx="5" presStyleCnt="8"/>
      <dgm:spPr/>
    </dgm:pt>
    <dgm:pt modelId="{8357EFA5-6387-46B0-BDAB-AC9321AC6714}" type="pres">
      <dgm:prSet presAssocID="{36F6F22A-53EC-4F90-BE63-266D76CB1C3C}" presName="hierChild4" presStyleCnt="0"/>
      <dgm:spPr/>
    </dgm:pt>
    <dgm:pt modelId="{6DE38D4A-B8E7-4A6B-BA38-BD7D1AADA3AE}" type="pres">
      <dgm:prSet presAssocID="{36F6F22A-53EC-4F90-BE63-266D76CB1C3C}" presName="hierChild5" presStyleCnt="0"/>
      <dgm:spPr/>
    </dgm:pt>
    <dgm:pt modelId="{D85D704D-E011-4E18-A19B-8BF2CEF7D4BA}" type="pres">
      <dgm:prSet presAssocID="{3B229B49-7955-40AD-9F2A-164B976CF344}" presName="Name35" presStyleLbl="parChTrans1D2" presStyleIdx="6" presStyleCnt="8"/>
      <dgm:spPr/>
    </dgm:pt>
    <dgm:pt modelId="{2F3A003F-66E7-4D95-8FD3-53658F42EBBF}" type="pres">
      <dgm:prSet presAssocID="{617D0C29-79DB-4042-8697-2F242D017EDB}" presName="hierRoot2" presStyleCnt="0">
        <dgm:presLayoutVars>
          <dgm:hierBranch/>
        </dgm:presLayoutVars>
      </dgm:prSet>
      <dgm:spPr/>
    </dgm:pt>
    <dgm:pt modelId="{2F7248EB-8A65-4DEE-BC4F-A583DF3A91E5}" type="pres">
      <dgm:prSet presAssocID="{617D0C29-79DB-4042-8697-2F242D017EDB}" presName="rootComposite" presStyleCnt="0"/>
      <dgm:spPr/>
    </dgm:pt>
    <dgm:pt modelId="{71935DEB-6383-4CD7-9E3A-DFCB3D3044E4}" type="pres">
      <dgm:prSet presAssocID="{617D0C29-79DB-4042-8697-2F242D017EDB}" presName="rootText" presStyleLbl="node2" presStyleIdx="6" presStyleCnt="8">
        <dgm:presLayoutVars>
          <dgm:chPref val="3"/>
        </dgm:presLayoutVars>
      </dgm:prSet>
      <dgm:spPr/>
    </dgm:pt>
    <dgm:pt modelId="{A54E4209-D994-4BF8-9A51-CC94E390D0DC}" type="pres">
      <dgm:prSet presAssocID="{617D0C29-79DB-4042-8697-2F242D017EDB}" presName="rootConnector" presStyleLbl="node2" presStyleIdx="6" presStyleCnt="8"/>
      <dgm:spPr/>
    </dgm:pt>
    <dgm:pt modelId="{1041BE4E-7E19-439F-A2DB-BC4BDA072980}" type="pres">
      <dgm:prSet presAssocID="{617D0C29-79DB-4042-8697-2F242D017EDB}" presName="hierChild4" presStyleCnt="0"/>
      <dgm:spPr/>
    </dgm:pt>
    <dgm:pt modelId="{5D4F526E-ACDA-40F5-9D3F-62AB2C997D28}" type="pres">
      <dgm:prSet presAssocID="{617D0C29-79DB-4042-8697-2F242D017EDB}" presName="hierChild5" presStyleCnt="0"/>
      <dgm:spPr/>
    </dgm:pt>
    <dgm:pt modelId="{F66AE55B-3680-4FE1-972C-41D60BE803FF}" type="pres">
      <dgm:prSet presAssocID="{F0BB66AB-0AD9-439F-B03E-068D17129375}" presName="Name35" presStyleLbl="parChTrans1D2" presStyleIdx="7" presStyleCnt="8"/>
      <dgm:spPr/>
    </dgm:pt>
    <dgm:pt modelId="{C6E6C6A5-F4C4-4C88-8660-428E51EC3AE7}" type="pres">
      <dgm:prSet presAssocID="{C7DE7DD8-8F37-4FB9-834C-BE8CE23DDBD6}" presName="hierRoot2" presStyleCnt="0">
        <dgm:presLayoutVars>
          <dgm:hierBranch/>
        </dgm:presLayoutVars>
      </dgm:prSet>
      <dgm:spPr/>
    </dgm:pt>
    <dgm:pt modelId="{4124DA82-4B0C-43B8-83DD-E03D8AE2C79E}" type="pres">
      <dgm:prSet presAssocID="{C7DE7DD8-8F37-4FB9-834C-BE8CE23DDBD6}" presName="rootComposite" presStyleCnt="0"/>
      <dgm:spPr/>
    </dgm:pt>
    <dgm:pt modelId="{83805E05-DC32-4B36-9D93-C8953188651F}" type="pres">
      <dgm:prSet presAssocID="{C7DE7DD8-8F37-4FB9-834C-BE8CE23DDBD6}" presName="rootText" presStyleLbl="node2" presStyleIdx="7" presStyleCnt="8">
        <dgm:presLayoutVars>
          <dgm:chPref val="3"/>
        </dgm:presLayoutVars>
      </dgm:prSet>
      <dgm:spPr/>
    </dgm:pt>
    <dgm:pt modelId="{A81D0DE6-4255-4919-B776-77EA079550A7}" type="pres">
      <dgm:prSet presAssocID="{C7DE7DD8-8F37-4FB9-834C-BE8CE23DDBD6}" presName="rootConnector" presStyleLbl="node2" presStyleIdx="7" presStyleCnt="8"/>
      <dgm:spPr/>
    </dgm:pt>
    <dgm:pt modelId="{D1227984-4783-4151-8BC8-D7115530145E}" type="pres">
      <dgm:prSet presAssocID="{C7DE7DD8-8F37-4FB9-834C-BE8CE23DDBD6}" presName="hierChild4" presStyleCnt="0"/>
      <dgm:spPr/>
    </dgm:pt>
    <dgm:pt modelId="{FC59079B-9C0E-411F-B51A-1DEA85D49E01}" type="pres">
      <dgm:prSet presAssocID="{C7DE7DD8-8F37-4FB9-834C-BE8CE23DDBD6}" presName="hierChild5" presStyleCnt="0"/>
      <dgm:spPr/>
    </dgm:pt>
    <dgm:pt modelId="{4AF38A1F-9FFC-4810-918B-82CA3C87C2D6}" type="pres">
      <dgm:prSet presAssocID="{032802F7-36F5-4E22-89D3-2A7789E1AD02}" presName="hierChild3" presStyleCnt="0"/>
      <dgm:spPr/>
    </dgm:pt>
  </dgm:ptLst>
  <dgm:cxnLst>
    <dgm:cxn modelId="{E793DB00-8235-4602-9C3B-0AE60326DB64}" type="presOf" srcId="{7CC1A7A8-FCB9-44A5-87AF-A893AB8653AF}" destId="{F22EE0F3-A131-46F1-BCB1-D78300CD9C2F}" srcOrd="0" destOrd="0" presId="urn:microsoft.com/office/officeart/2005/8/layout/orgChart1"/>
    <dgm:cxn modelId="{4127080C-2934-4DAB-B995-F6A8EF298628}" type="presOf" srcId="{3577B141-9982-448C-836A-3B84BA6D1573}" destId="{7176B161-CF4D-45CC-8425-414C98A70952}" srcOrd="0" destOrd="0" presId="urn:microsoft.com/office/officeart/2005/8/layout/orgChart1"/>
    <dgm:cxn modelId="{5625350F-A758-4BDC-83FA-139A5A802564}" type="presOf" srcId="{617D0C29-79DB-4042-8697-2F242D017EDB}" destId="{A54E4209-D994-4BF8-9A51-CC94E390D0DC}" srcOrd="1" destOrd="0" presId="urn:microsoft.com/office/officeart/2005/8/layout/orgChart1"/>
    <dgm:cxn modelId="{87B60313-51E5-4D5A-BFF2-88527F95D319}" type="presOf" srcId="{BF1B65B6-D1B9-4129-8DC4-5A07D2F4C3DE}" destId="{BF854F69-4315-487F-B290-FC88214F5CE8}" srcOrd="0" destOrd="0" presId="urn:microsoft.com/office/officeart/2005/8/layout/orgChart1"/>
    <dgm:cxn modelId="{B86B9113-F29B-47E1-88E2-DA438E04C36C}" type="presOf" srcId="{8A560BC4-BEF9-47EB-AADA-A693C05A42DD}" destId="{305F0CF9-6ED6-4490-97FB-BFA2EB84C220}" srcOrd="0" destOrd="0" presId="urn:microsoft.com/office/officeart/2005/8/layout/orgChart1"/>
    <dgm:cxn modelId="{D823121D-3A8F-46B8-9E3E-1ADDB9B77540}" srcId="{032802F7-36F5-4E22-89D3-2A7789E1AD02}" destId="{617D0C29-79DB-4042-8697-2F242D017EDB}" srcOrd="6" destOrd="0" parTransId="{3B229B49-7955-40AD-9F2A-164B976CF344}" sibTransId="{B5674E7C-CED7-4F86-AC1A-2637EA3C0CEF}"/>
    <dgm:cxn modelId="{05C1811D-598F-47CC-8DFA-48C4BBFD3F23}" type="presOf" srcId="{30A03C60-2B5B-4A26-B07D-6A86EFDF6793}" destId="{FD6F76BC-9C4D-4888-9868-257261750457}" srcOrd="0" destOrd="0" presId="urn:microsoft.com/office/officeart/2005/8/layout/orgChart1"/>
    <dgm:cxn modelId="{2C240522-EC8F-443E-B676-49047EA867AF}" type="presOf" srcId="{F0359E0C-0D3C-4B76-A75F-BDE9FB3306E6}" destId="{3B34218D-31C6-446B-A265-08E434C84551}" srcOrd="1" destOrd="0" presId="urn:microsoft.com/office/officeart/2005/8/layout/orgChart1"/>
    <dgm:cxn modelId="{87223226-2DCF-40C8-AF94-62A8E63D22F4}" type="presOf" srcId="{8DBE294F-75D1-4890-A442-6D633A10DCE1}" destId="{7609038F-D8C4-412D-A297-6DD906ACC16E}" srcOrd="1" destOrd="0" presId="urn:microsoft.com/office/officeart/2005/8/layout/orgChart1"/>
    <dgm:cxn modelId="{3F79A52A-16C1-4DE1-9196-0C8C740EF1B5}" type="presOf" srcId="{FC871A1F-E35E-4CE9-80E3-4BBCA1BDE706}" destId="{4A4CBA4C-6CB5-4B2A-AF4C-3E1B3C5500AA}" srcOrd="0" destOrd="0" presId="urn:microsoft.com/office/officeart/2005/8/layout/orgChart1"/>
    <dgm:cxn modelId="{1702372E-C3A2-40C0-B1DB-8EF5EC1A99D2}" type="presOf" srcId="{DCD0B566-1910-4676-967C-27DDDE118BBA}" destId="{01C0290D-B025-4B84-B802-5A1526035BE4}" srcOrd="1" destOrd="0" presId="urn:microsoft.com/office/officeart/2005/8/layout/orgChart1"/>
    <dgm:cxn modelId="{DA80EF31-5DE5-430C-9A3C-7E01F2578D1D}" type="presOf" srcId="{A8954B53-016B-4B25-B9E8-E5DE7925480E}" destId="{57CD4FFA-A145-45F1-8EB6-DB18C5629FB8}" srcOrd="1" destOrd="0" presId="urn:microsoft.com/office/officeart/2005/8/layout/orgChart1"/>
    <dgm:cxn modelId="{6FD86434-C23C-4C69-9EF5-433482100FCA}" type="presOf" srcId="{8ACE33EA-1509-4DF1-A595-1378FEBF1E90}" destId="{8134A761-7F77-42EA-86CF-8E94C9C499E2}" srcOrd="0" destOrd="0" presId="urn:microsoft.com/office/officeart/2005/8/layout/orgChart1"/>
    <dgm:cxn modelId="{F849883A-2EB6-4219-9459-7040EE54B2D0}" type="presOf" srcId="{36F6F22A-53EC-4F90-BE63-266D76CB1C3C}" destId="{01D2F860-D1CF-4588-815B-7B62F2480E8F}" srcOrd="0" destOrd="0" presId="urn:microsoft.com/office/officeart/2005/8/layout/orgChart1"/>
    <dgm:cxn modelId="{4BD4EA3F-C842-4E04-A5F2-17D7CB3F484E}" srcId="{032802F7-36F5-4E22-89D3-2A7789E1AD02}" destId="{A8954B53-016B-4B25-B9E8-E5DE7925480E}" srcOrd="0" destOrd="0" parTransId="{30A03C60-2B5B-4A26-B07D-6A86EFDF6793}" sibTransId="{07F04AEC-86AB-40AF-86F5-F310D8DF013A}"/>
    <dgm:cxn modelId="{15F4D15F-4693-4CA8-91E8-1A0F96B0FF75}" srcId="{032802F7-36F5-4E22-89D3-2A7789E1AD02}" destId="{DDFD4368-8C0F-45C9-A785-6B1CF6AB83E9}" srcOrd="2" destOrd="0" parTransId="{7CC1A7A8-FCB9-44A5-87AF-A893AB8653AF}" sibTransId="{C9285909-CC9A-48D8-ADEF-87D887F5582C}"/>
    <dgm:cxn modelId="{F2602845-6D1A-41D0-AF7A-0902A56AD20B}" type="presOf" srcId="{3577B141-9982-448C-836A-3B84BA6D1573}" destId="{6E2857F8-AE87-498C-83E0-83D9C3875BE7}" srcOrd="1" destOrd="0" presId="urn:microsoft.com/office/officeart/2005/8/layout/orgChart1"/>
    <dgm:cxn modelId="{EBA42D6A-8164-476E-8CF2-48911F55E4F6}" srcId="{A8954B53-016B-4B25-B9E8-E5DE7925480E}" destId="{62E5191D-0A9F-4924-99EC-09778EDC9DD6}" srcOrd="0" destOrd="0" parTransId="{8ACE33EA-1509-4DF1-A595-1378FEBF1E90}" sibTransId="{BB8DDE4D-0879-46D0-B83A-FF3AA4663688}"/>
    <dgm:cxn modelId="{D9F1D64C-C8AE-4F9E-9E09-47C257A4CC2F}" type="presOf" srcId="{DCD0B566-1910-4676-967C-27DDDE118BBA}" destId="{AEDEB5A0-EAEF-425C-AAF0-E969C02AFB54}" srcOrd="0" destOrd="0" presId="urn:microsoft.com/office/officeart/2005/8/layout/orgChart1"/>
    <dgm:cxn modelId="{17B1946F-F2DD-440D-B544-181D59689450}" srcId="{032802F7-36F5-4E22-89D3-2A7789E1AD02}" destId="{3577B141-9982-448C-836A-3B84BA6D1573}" srcOrd="3" destOrd="0" parTransId="{FC871A1F-E35E-4CE9-80E3-4BBCA1BDE706}" sibTransId="{059BCBD5-4364-43DC-A6D4-5C49EABB65D4}"/>
    <dgm:cxn modelId="{CAA37771-955F-4791-AE17-FE60FF8506A0}" type="presOf" srcId="{E23772CE-0240-4051-8CE3-08A9574B4AD1}" destId="{A9979464-9A93-48A7-86E5-5A5BF8D97F1D}" srcOrd="0" destOrd="0" presId="urn:microsoft.com/office/officeart/2005/8/layout/orgChart1"/>
    <dgm:cxn modelId="{666B3E56-8820-45C6-826C-5F3392C4F570}" type="presOf" srcId="{C758D842-77B5-4160-8E9D-0F2D6AF210C9}" destId="{B42CBE84-64FE-430E-B214-4A6398F36901}" srcOrd="0" destOrd="0" presId="urn:microsoft.com/office/officeart/2005/8/layout/orgChart1"/>
    <dgm:cxn modelId="{E935A559-7AEA-4E37-8E23-A786B30481C4}" type="presOf" srcId="{A8954B53-016B-4B25-B9E8-E5DE7925480E}" destId="{EC753FDE-70AC-4FC8-9C02-807F916EF7D0}" srcOrd="0" destOrd="0" presId="urn:microsoft.com/office/officeart/2005/8/layout/orgChart1"/>
    <dgm:cxn modelId="{5C23207C-BF2F-4FEC-BDD3-19E73B9772A6}" srcId="{3577B141-9982-448C-836A-3B84BA6D1573}" destId="{BF1B65B6-D1B9-4129-8DC4-5A07D2F4C3DE}" srcOrd="1" destOrd="0" parTransId="{27C33A86-A91A-49A1-9267-24509DC402D2}" sibTransId="{F01FAAC2-7ED4-4D27-B96E-17462F263B2F}"/>
    <dgm:cxn modelId="{F2A87B83-15FE-4A99-BAC7-CBCE3299D102}" type="presOf" srcId="{C758D842-77B5-4160-8E9D-0F2D6AF210C9}" destId="{6044974B-42FC-49EA-9C18-48786E310D33}" srcOrd="1" destOrd="0" presId="urn:microsoft.com/office/officeart/2005/8/layout/orgChart1"/>
    <dgm:cxn modelId="{8D7D0386-7731-424A-B900-6FDE5713D13A}" type="presOf" srcId="{F4DED2CB-FA89-4933-BFA6-B3644E0B1B2A}" destId="{146D12FC-06A5-48EB-BCA2-CD69E800E1D2}" srcOrd="0" destOrd="0" presId="urn:microsoft.com/office/officeart/2005/8/layout/orgChart1"/>
    <dgm:cxn modelId="{ED28028D-8278-4181-AECE-C53CE07548B2}" type="presOf" srcId="{DDFD4368-8C0F-45C9-A785-6B1CF6AB83E9}" destId="{988D3EC8-B104-4B41-812B-3DDAFB39A6E9}" srcOrd="1" destOrd="0" presId="urn:microsoft.com/office/officeart/2005/8/layout/orgChart1"/>
    <dgm:cxn modelId="{FF732292-CE0D-4121-A74F-734B26540344}" type="presOf" srcId="{032802F7-36F5-4E22-89D3-2A7789E1AD02}" destId="{19B0C19C-75DE-47CA-B4F1-D089FA3809B0}" srcOrd="1" destOrd="0" presId="urn:microsoft.com/office/officeart/2005/8/layout/orgChart1"/>
    <dgm:cxn modelId="{2B37FB95-74AE-44A1-BCE3-9770736306BD}" type="presOf" srcId="{27C33A86-A91A-49A1-9267-24509DC402D2}" destId="{4BFD57AE-1B38-48F4-9CFB-DB33844C4182}" srcOrd="0" destOrd="0" presId="urn:microsoft.com/office/officeart/2005/8/layout/orgChart1"/>
    <dgm:cxn modelId="{C7398298-0B91-4E33-AB21-875401B1C08A}" type="presOf" srcId="{3B229B49-7955-40AD-9F2A-164B976CF344}" destId="{D85D704D-E011-4E18-A19B-8BF2CEF7D4BA}" srcOrd="0" destOrd="0" presId="urn:microsoft.com/office/officeart/2005/8/layout/orgChart1"/>
    <dgm:cxn modelId="{421E8E98-ACB4-4BCA-9E93-725D3403063D}" type="presOf" srcId="{62E5191D-0A9F-4924-99EC-09778EDC9DD6}" destId="{5407F31B-DA30-455A-999C-989A2580D1FB}" srcOrd="1" destOrd="0" presId="urn:microsoft.com/office/officeart/2005/8/layout/orgChart1"/>
    <dgm:cxn modelId="{8BCD259A-07B4-4899-8E70-AEAE12360859}" type="presOf" srcId="{BF1B65B6-D1B9-4129-8DC4-5A07D2F4C3DE}" destId="{51F10326-6295-4D7B-B5FA-5692AE88907B}" srcOrd="1" destOrd="0" presId="urn:microsoft.com/office/officeart/2005/8/layout/orgChart1"/>
    <dgm:cxn modelId="{8F113EA3-203A-4562-9C9D-42A348A789A1}" type="presOf" srcId="{F0359E0C-0D3C-4B76-A75F-BDE9FB3306E6}" destId="{011F9B6D-BE5C-4094-BAD5-5998484AE318}" srcOrd="0" destOrd="0" presId="urn:microsoft.com/office/officeart/2005/8/layout/orgChart1"/>
    <dgm:cxn modelId="{A4F127A5-A89C-4131-9DAA-C7B35DFA1936}" srcId="{3577B141-9982-448C-836A-3B84BA6D1573}" destId="{DCD0B566-1910-4676-967C-27DDDE118BBA}" srcOrd="0" destOrd="0" parTransId="{35F5C23D-3E98-4D38-BD7A-ECFD1CE304FD}" sibTransId="{791ECBD6-A492-4800-8407-ABB1E7A1200A}"/>
    <dgm:cxn modelId="{A03EC0AD-B2C5-4FB0-A5F0-901B7E0AFDDF}" srcId="{A8954B53-016B-4B25-B9E8-E5DE7925480E}" destId="{8DBE294F-75D1-4890-A442-6D633A10DCE1}" srcOrd="1" destOrd="0" parTransId="{8A560BC4-BEF9-47EB-AADA-A693C05A42DD}" sibTransId="{0D8CB62D-79F9-4410-9BAE-B39FF14EC579}"/>
    <dgm:cxn modelId="{48F112B0-92B7-460B-B941-5318F7F36B47}" type="presOf" srcId="{35F5C23D-3E98-4D38-BD7A-ECFD1CE304FD}" destId="{2F8F1209-4EC7-41A1-8FD0-C327DDB7F00A}" srcOrd="0" destOrd="0" presId="urn:microsoft.com/office/officeart/2005/8/layout/orgChart1"/>
    <dgm:cxn modelId="{854161B1-85C3-407A-8136-131749B067FD}" type="presOf" srcId="{62E5191D-0A9F-4924-99EC-09778EDC9DD6}" destId="{65B48D55-9B0A-44C2-92B0-15F12C8C44CB}" srcOrd="0" destOrd="0" presId="urn:microsoft.com/office/officeart/2005/8/layout/orgChart1"/>
    <dgm:cxn modelId="{42865CBA-9602-4E15-8A81-9169D62A5CB5}" type="presOf" srcId="{C7DE7DD8-8F37-4FB9-834C-BE8CE23DDBD6}" destId="{83805E05-DC32-4B36-9D93-C8953188651F}" srcOrd="0" destOrd="0" presId="urn:microsoft.com/office/officeart/2005/8/layout/orgChart1"/>
    <dgm:cxn modelId="{D75F01BB-212D-47C9-AD70-AA8048AE7EBD}" srcId="{032802F7-36F5-4E22-89D3-2A7789E1AD02}" destId="{36F6F22A-53EC-4F90-BE63-266D76CB1C3C}" srcOrd="5" destOrd="0" parTransId="{B8DFCE51-3FA1-4CAE-B3CC-FFB4DFAB0F66}" sibTransId="{9938EF01-ACFD-48A6-A1FA-87ACDFB6D5C2}"/>
    <dgm:cxn modelId="{60272ABB-EE02-42B1-82E0-D8AA456AE829}" srcId="{032802F7-36F5-4E22-89D3-2A7789E1AD02}" destId="{F0359E0C-0D3C-4B76-A75F-BDE9FB3306E6}" srcOrd="1" destOrd="0" parTransId="{F4DED2CB-FA89-4933-BFA6-B3644E0B1B2A}" sibTransId="{B50FC912-CF51-470F-A296-5A3F5419134C}"/>
    <dgm:cxn modelId="{6692ADBB-8DB5-4454-9C57-20001EEEED72}" srcId="{E23772CE-0240-4051-8CE3-08A9574B4AD1}" destId="{032802F7-36F5-4E22-89D3-2A7789E1AD02}" srcOrd="0" destOrd="0" parTransId="{C0699718-909D-4602-AE94-C5FFB587C44C}" sibTransId="{0EF35ADC-E598-4D56-82A4-D03ED4CF7C8C}"/>
    <dgm:cxn modelId="{B17FE3C6-9C08-4D10-B1EC-647E6E104720}" type="presOf" srcId="{F0BB66AB-0AD9-439F-B03E-068D17129375}" destId="{F66AE55B-3680-4FE1-972C-41D60BE803FF}" srcOrd="0" destOrd="0" presId="urn:microsoft.com/office/officeart/2005/8/layout/orgChart1"/>
    <dgm:cxn modelId="{D3C748CB-856D-4686-8D0E-89AE8E39037F}" type="presOf" srcId="{8DBE294F-75D1-4890-A442-6D633A10DCE1}" destId="{4115DEBA-109D-45BC-B033-A3A2E7A34101}" srcOrd="0" destOrd="0" presId="urn:microsoft.com/office/officeart/2005/8/layout/orgChart1"/>
    <dgm:cxn modelId="{00E4FBCE-BE6A-4D50-972D-877447865EFD}" srcId="{032802F7-36F5-4E22-89D3-2A7789E1AD02}" destId="{C758D842-77B5-4160-8E9D-0F2D6AF210C9}" srcOrd="4" destOrd="0" parTransId="{7A3ABDDC-731E-4A57-8DEE-5F56949249A3}" sibTransId="{A45BDEFE-2F2D-4F0E-AD2D-72F5C71EBD1E}"/>
    <dgm:cxn modelId="{AD80ABD0-0D98-4FF5-8A1E-B07F0CBAA711}" type="presOf" srcId="{617D0C29-79DB-4042-8697-2F242D017EDB}" destId="{71935DEB-6383-4CD7-9E3A-DFCB3D3044E4}" srcOrd="0" destOrd="0" presId="urn:microsoft.com/office/officeart/2005/8/layout/orgChart1"/>
    <dgm:cxn modelId="{9C468FD4-785E-415E-8625-FB20B1573B94}" type="presOf" srcId="{36F6F22A-53EC-4F90-BE63-266D76CB1C3C}" destId="{F0F4BA6B-7379-4E73-9B54-BD3E305B4D20}" srcOrd="1" destOrd="0" presId="urn:microsoft.com/office/officeart/2005/8/layout/orgChart1"/>
    <dgm:cxn modelId="{7BA3F3D6-649B-412F-8475-58E029D92275}" type="presOf" srcId="{B8DFCE51-3FA1-4CAE-B3CC-FFB4DFAB0F66}" destId="{73E43FE4-734E-4F01-BBFF-0E05159DEED0}" srcOrd="0" destOrd="0" presId="urn:microsoft.com/office/officeart/2005/8/layout/orgChart1"/>
    <dgm:cxn modelId="{8AFB33E2-A56C-4C91-872D-3A538B4CB3D3}" srcId="{032802F7-36F5-4E22-89D3-2A7789E1AD02}" destId="{C7DE7DD8-8F37-4FB9-834C-BE8CE23DDBD6}" srcOrd="7" destOrd="0" parTransId="{F0BB66AB-0AD9-439F-B03E-068D17129375}" sibTransId="{433F68AD-30B7-4336-AA30-F48D82B70999}"/>
    <dgm:cxn modelId="{273123E4-11AD-456B-89C9-286453982B2D}" type="presOf" srcId="{DDFD4368-8C0F-45C9-A785-6B1CF6AB83E9}" destId="{EC34720F-4383-40BA-9674-31ADA94B21C4}" srcOrd="0" destOrd="0" presId="urn:microsoft.com/office/officeart/2005/8/layout/orgChart1"/>
    <dgm:cxn modelId="{E79900F1-3EBC-46EA-A493-F484C404387B}" type="presOf" srcId="{C7DE7DD8-8F37-4FB9-834C-BE8CE23DDBD6}" destId="{A81D0DE6-4255-4919-B776-77EA079550A7}" srcOrd="1" destOrd="0" presId="urn:microsoft.com/office/officeart/2005/8/layout/orgChart1"/>
    <dgm:cxn modelId="{2A873BFB-9B50-4705-9AAA-B3343E2C7E6E}" type="presOf" srcId="{032802F7-36F5-4E22-89D3-2A7789E1AD02}" destId="{F575731B-9F25-4DFA-886C-620FC72FEE90}" srcOrd="0" destOrd="0" presId="urn:microsoft.com/office/officeart/2005/8/layout/orgChart1"/>
    <dgm:cxn modelId="{D1B2C1FB-0DC0-41B5-AE9E-685BA33F131E}" type="presOf" srcId="{7A3ABDDC-731E-4A57-8DEE-5F56949249A3}" destId="{2F46527E-B20A-4862-832C-0A19A80058D6}" srcOrd="0" destOrd="0" presId="urn:microsoft.com/office/officeart/2005/8/layout/orgChart1"/>
    <dgm:cxn modelId="{07049C97-EC03-4CA3-8383-428F799E65C6}" type="presParOf" srcId="{A9979464-9A93-48A7-86E5-5A5BF8D97F1D}" destId="{93B7B99A-2F95-48E6-A4E0-51604CB04109}" srcOrd="0" destOrd="0" presId="urn:microsoft.com/office/officeart/2005/8/layout/orgChart1"/>
    <dgm:cxn modelId="{8FB1FA14-26CA-414B-BB09-57F9F1D45483}" type="presParOf" srcId="{93B7B99A-2F95-48E6-A4E0-51604CB04109}" destId="{631A6F7A-3C13-4EA9-AAD1-FD9A5D49309D}" srcOrd="0" destOrd="0" presId="urn:microsoft.com/office/officeart/2005/8/layout/orgChart1"/>
    <dgm:cxn modelId="{F227E111-88E4-468E-AD95-251017783064}" type="presParOf" srcId="{631A6F7A-3C13-4EA9-AAD1-FD9A5D49309D}" destId="{F575731B-9F25-4DFA-886C-620FC72FEE90}" srcOrd="0" destOrd="0" presId="urn:microsoft.com/office/officeart/2005/8/layout/orgChart1"/>
    <dgm:cxn modelId="{E194934B-FBBB-4DAB-91C2-3889E99FDF7F}" type="presParOf" srcId="{631A6F7A-3C13-4EA9-AAD1-FD9A5D49309D}" destId="{19B0C19C-75DE-47CA-B4F1-D089FA3809B0}" srcOrd="1" destOrd="0" presId="urn:microsoft.com/office/officeart/2005/8/layout/orgChart1"/>
    <dgm:cxn modelId="{4439F618-AEE2-4365-B399-795402E96B1E}" type="presParOf" srcId="{93B7B99A-2F95-48E6-A4E0-51604CB04109}" destId="{B72CB8C4-DE07-4A55-A742-E08E2AB9DF65}" srcOrd="1" destOrd="0" presId="urn:microsoft.com/office/officeart/2005/8/layout/orgChart1"/>
    <dgm:cxn modelId="{F428DEB5-967A-4AD4-9477-8D11BCB166A0}" type="presParOf" srcId="{B72CB8C4-DE07-4A55-A742-E08E2AB9DF65}" destId="{FD6F76BC-9C4D-4888-9868-257261750457}" srcOrd="0" destOrd="0" presId="urn:microsoft.com/office/officeart/2005/8/layout/orgChart1"/>
    <dgm:cxn modelId="{9D91F83B-79C9-4D71-828A-61A95BF3FA18}" type="presParOf" srcId="{B72CB8C4-DE07-4A55-A742-E08E2AB9DF65}" destId="{0117CE1B-64F5-4D0C-A9EF-68ADEB54702F}" srcOrd="1" destOrd="0" presId="urn:microsoft.com/office/officeart/2005/8/layout/orgChart1"/>
    <dgm:cxn modelId="{59A4B540-A827-414D-912D-CC937098F67D}" type="presParOf" srcId="{0117CE1B-64F5-4D0C-A9EF-68ADEB54702F}" destId="{A7D96859-0990-4E01-9CDC-699EDCAF4D01}" srcOrd="0" destOrd="0" presId="urn:microsoft.com/office/officeart/2005/8/layout/orgChart1"/>
    <dgm:cxn modelId="{1EAB8F67-99A3-4B20-8F98-DCCE21F2F7BB}" type="presParOf" srcId="{A7D96859-0990-4E01-9CDC-699EDCAF4D01}" destId="{EC753FDE-70AC-4FC8-9C02-807F916EF7D0}" srcOrd="0" destOrd="0" presId="urn:microsoft.com/office/officeart/2005/8/layout/orgChart1"/>
    <dgm:cxn modelId="{903268A3-189D-4A52-840A-C1C6D19C37F8}" type="presParOf" srcId="{A7D96859-0990-4E01-9CDC-699EDCAF4D01}" destId="{57CD4FFA-A145-45F1-8EB6-DB18C5629FB8}" srcOrd="1" destOrd="0" presId="urn:microsoft.com/office/officeart/2005/8/layout/orgChart1"/>
    <dgm:cxn modelId="{9AEE4739-4B99-4BDF-A8B6-C5EA25C0ADA9}" type="presParOf" srcId="{0117CE1B-64F5-4D0C-A9EF-68ADEB54702F}" destId="{0D55CF3C-D4E9-4D2E-8E15-C56AF7AD8B54}" srcOrd="1" destOrd="0" presId="urn:microsoft.com/office/officeart/2005/8/layout/orgChart1"/>
    <dgm:cxn modelId="{4209AF02-89D2-4D69-BC69-192D9AC667FA}" type="presParOf" srcId="{0D55CF3C-D4E9-4D2E-8E15-C56AF7AD8B54}" destId="{8134A761-7F77-42EA-86CF-8E94C9C499E2}" srcOrd="0" destOrd="0" presId="urn:microsoft.com/office/officeart/2005/8/layout/orgChart1"/>
    <dgm:cxn modelId="{4B1E98A4-AAE9-4C01-B9F9-B7308E3E388B}" type="presParOf" srcId="{0D55CF3C-D4E9-4D2E-8E15-C56AF7AD8B54}" destId="{72786847-9BA4-4739-B401-A747E427917C}" srcOrd="1" destOrd="0" presId="urn:microsoft.com/office/officeart/2005/8/layout/orgChart1"/>
    <dgm:cxn modelId="{9F99336E-8F89-488E-B6D7-83FAB6DA497A}" type="presParOf" srcId="{72786847-9BA4-4739-B401-A747E427917C}" destId="{E7F380AD-9787-453B-B5AB-D64C383D0FE3}" srcOrd="0" destOrd="0" presId="urn:microsoft.com/office/officeart/2005/8/layout/orgChart1"/>
    <dgm:cxn modelId="{CACEE78F-21BE-4E92-AC60-4B5B5E57C497}" type="presParOf" srcId="{E7F380AD-9787-453B-B5AB-D64C383D0FE3}" destId="{65B48D55-9B0A-44C2-92B0-15F12C8C44CB}" srcOrd="0" destOrd="0" presId="urn:microsoft.com/office/officeart/2005/8/layout/orgChart1"/>
    <dgm:cxn modelId="{11891F27-352E-4611-9A5D-B8C055D2065D}" type="presParOf" srcId="{E7F380AD-9787-453B-B5AB-D64C383D0FE3}" destId="{5407F31B-DA30-455A-999C-989A2580D1FB}" srcOrd="1" destOrd="0" presId="urn:microsoft.com/office/officeart/2005/8/layout/orgChart1"/>
    <dgm:cxn modelId="{2869E78E-9D5D-4E2E-86F5-97526E1D3650}" type="presParOf" srcId="{72786847-9BA4-4739-B401-A747E427917C}" destId="{D9EACFB5-781A-4AB9-B58B-3C7B2B06412F}" srcOrd="1" destOrd="0" presId="urn:microsoft.com/office/officeart/2005/8/layout/orgChart1"/>
    <dgm:cxn modelId="{F75BA85A-EB8D-45FA-9F25-E4BCED5C36A3}" type="presParOf" srcId="{72786847-9BA4-4739-B401-A747E427917C}" destId="{A6659A6D-5E17-479C-B48C-27F227D2B204}" srcOrd="2" destOrd="0" presId="urn:microsoft.com/office/officeart/2005/8/layout/orgChart1"/>
    <dgm:cxn modelId="{62D2FFDE-1957-4A6E-8476-21F88DE1DCFE}" type="presParOf" srcId="{0D55CF3C-D4E9-4D2E-8E15-C56AF7AD8B54}" destId="{305F0CF9-6ED6-4490-97FB-BFA2EB84C220}" srcOrd="2" destOrd="0" presId="urn:microsoft.com/office/officeart/2005/8/layout/orgChart1"/>
    <dgm:cxn modelId="{B7B675C6-4769-4250-AADF-BFF397FE8C8C}" type="presParOf" srcId="{0D55CF3C-D4E9-4D2E-8E15-C56AF7AD8B54}" destId="{6EBA5D47-E16B-4BDD-B724-87AB2AF35879}" srcOrd="3" destOrd="0" presId="urn:microsoft.com/office/officeart/2005/8/layout/orgChart1"/>
    <dgm:cxn modelId="{AD6CC34A-C25D-4563-A2E0-36C76F010EC9}" type="presParOf" srcId="{6EBA5D47-E16B-4BDD-B724-87AB2AF35879}" destId="{9AEC69B2-1AD4-4EC3-920F-BB430C1B96E1}" srcOrd="0" destOrd="0" presId="urn:microsoft.com/office/officeart/2005/8/layout/orgChart1"/>
    <dgm:cxn modelId="{7D8F6E78-4D69-49CF-9CEC-30131B35F932}" type="presParOf" srcId="{9AEC69B2-1AD4-4EC3-920F-BB430C1B96E1}" destId="{4115DEBA-109D-45BC-B033-A3A2E7A34101}" srcOrd="0" destOrd="0" presId="urn:microsoft.com/office/officeart/2005/8/layout/orgChart1"/>
    <dgm:cxn modelId="{25CD5918-7D81-4B26-B164-DA001B7FAB27}" type="presParOf" srcId="{9AEC69B2-1AD4-4EC3-920F-BB430C1B96E1}" destId="{7609038F-D8C4-412D-A297-6DD906ACC16E}" srcOrd="1" destOrd="0" presId="urn:microsoft.com/office/officeart/2005/8/layout/orgChart1"/>
    <dgm:cxn modelId="{631E34EC-3628-4D24-AC2A-D298B9EF5A01}" type="presParOf" srcId="{6EBA5D47-E16B-4BDD-B724-87AB2AF35879}" destId="{852B45B8-B75E-4409-97C1-BDFB9EF20EAB}" srcOrd="1" destOrd="0" presId="urn:microsoft.com/office/officeart/2005/8/layout/orgChart1"/>
    <dgm:cxn modelId="{88C933E4-5A46-48AE-8373-0CD1EC566ACF}" type="presParOf" srcId="{6EBA5D47-E16B-4BDD-B724-87AB2AF35879}" destId="{95C82768-07C9-40A0-871B-F2C5290AE1BC}" srcOrd="2" destOrd="0" presId="urn:microsoft.com/office/officeart/2005/8/layout/orgChart1"/>
    <dgm:cxn modelId="{CD7C67D6-763F-4D9F-82BD-4B28C260A5FC}" type="presParOf" srcId="{0117CE1B-64F5-4D0C-A9EF-68ADEB54702F}" destId="{FBDEBDA0-F0C6-4311-B478-6A107762BB3B}" srcOrd="2" destOrd="0" presId="urn:microsoft.com/office/officeart/2005/8/layout/orgChart1"/>
    <dgm:cxn modelId="{30B0A11E-1E1E-488D-A3E1-05196B1015D3}" type="presParOf" srcId="{B72CB8C4-DE07-4A55-A742-E08E2AB9DF65}" destId="{146D12FC-06A5-48EB-BCA2-CD69E800E1D2}" srcOrd="2" destOrd="0" presId="urn:microsoft.com/office/officeart/2005/8/layout/orgChart1"/>
    <dgm:cxn modelId="{E157687F-BE28-4B6C-8F8B-28EE6E624E82}" type="presParOf" srcId="{B72CB8C4-DE07-4A55-A742-E08E2AB9DF65}" destId="{BB8737AC-6264-444D-AB6E-E17416C214B7}" srcOrd="3" destOrd="0" presId="urn:microsoft.com/office/officeart/2005/8/layout/orgChart1"/>
    <dgm:cxn modelId="{8B17D0CA-5348-4073-B86F-B3D8F3EF4A25}" type="presParOf" srcId="{BB8737AC-6264-444D-AB6E-E17416C214B7}" destId="{9C453315-018A-420A-B31B-F3EBDD2AEB1F}" srcOrd="0" destOrd="0" presId="urn:microsoft.com/office/officeart/2005/8/layout/orgChart1"/>
    <dgm:cxn modelId="{72DCC930-A629-4DDE-8B3D-220F30627813}" type="presParOf" srcId="{9C453315-018A-420A-B31B-F3EBDD2AEB1F}" destId="{011F9B6D-BE5C-4094-BAD5-5998484AE318}" srcOrd="0" destOrd="0" presId="urn:microsoft.com/office/officeart/2005/8/layout/orgChart1"/>
    <dgm:cxn modelId="{5ADEDD75-C10C-4A17-84C1-BA39ED84AE86}" type="presParOf" srcId="{9C453315-018A-420A-B31B-F3EBDD2AEB1F}" destId="{3B34218D-31C6-446B-A265-08E434C84551}" srcOrd="1" destOrd="0" presId="urn:microsoft.com/office/officeart/2005/8/layout/orgChart1"/>
    <dgm:cxn modelId="{D2BA30CE-01D8-40DB-8F51-0F64B7D6E36D}" type="presParOf" srcId="{BB8737AC-6264-444D-AB6E-E17416C214B7}" destId="{CAB921F4-B031-4D6D-884D-15DCC90F6093}" srcOrd="1" destOrd="0" presId="urn:microsoft.com/office/officeart/2005/8/layout/orgChart1"/>
    <dgm:cxn modelId="{9A2A0E6B-A09A-41D3-8E97-9B583629965A}" type="presParOf" srcId="{BB8737AC-6264-444D-AB6E-E17416C214B7}" destId="{1EAD05B9-3BC8-430F-AB0E-3CDEFFD52CCF}" srcOrd="2" destOrd="0" presId="urn:microsoft.com/office/officeart/2005/8/layout/orgChart1"/>
    <dgm:cxn modelId="{D3DF4530-4E5C-4DEB-A3E1-945BA04A4A91}" type="presParOf" srcId="{B72CB8C4-DE07-4A55-A742-E08E2AB9DF65}" destId="{F22EE0F3-A131-46F1-BCB1-D78300CD9C2F}" srcOrd="4" destOrd="0" presId="urn:microsoft.com/office/officeart/2005/8/layout/orgChart1"/>
    <dgm:cxn modelId="{C93306A9-A02B-4BE8-8C3B-2E6092B5DC50}" type="presParOf" srcId="{B72CB8C4-DE07-4A55-A742-E08E2AB9DF65}" destId="{AA1B03D3-AA7E-4AD5-BB96-5B52FC27E8D9}" srcOrd="5" destOrd="0" presId="urn:microsoft.com/office/officeart/2005/8/layout/orgChart1"/>
    <dgm:cxn modelId="{FC0E3F08-25E9-4525-88A3-9412F75E6C20}" type="presParOf" srcId="{AA1B03D3-AA7E-4AD5-BB96-5B52FC27E8D9}" destId="{B87A6350-63EF-4077-BDF0-AD7531B28DE0}" srcOrd="0" destOrd="0" presId="urn:microsoft.com/office/officeart/2005/8/layout/orgChart1"/>
    <dgm:cxn modelId="{C9C2AA6B-EB83-431E-B473-9B11551015EB}" type="presParOf" srcId="{B87A6350-63EF-4077-BDF0-AD7531B28DE0}" destId="{EC34720F-4383-40BA-9674-31ADA94B21C4}" srcOrd="0" destOrd="0" presId="urn:microsoft.com/office/officeart/2005/8/layout/orgChart1"/>
    <dgm:cxn modelId="{31D67744-6FE4-4661-B38C-9019CF754E88}" type="presParOf" srcId="{B87A6350-63EF-4077-BDF0-AD7531B28DE0}" destId="{988D3EC8-B104-4B41-812B-3DDAFB39A6E9}" srcOrd="1" destOrd="0" presId="urn:microsoft.com/office/officeart/2005/8/layout/orgChart1"/>
    <dgm:cxn modelId="{9F55D5DB-4791-4781-95B1-E0D1D2981B92}" type="presParOf" srcId="{AA1B03D3-AA7E-4AD5-BB96-5B52FC27E8D9}" destId="{1A487893-F384-46FA-9C41-66D4B64B0465}" srcOrd="1" destOrd="0" presId="urn:microsoft.com/office/officeart/2005/8/layout/orgChart1"/>
    <dgm:cxn modelId="{9822A2DC-EC80-4429-BB41-39F596BEB85C}" type="presParOf" srcId="{AA1B03D3-AA7E-4AD5-BB96-5B52FC27E8D9}" destId="{C529DF1C-72BC-427A-B255-F52BB1D0DDB4}" srcOrd="2" destOrd="0" presId="urn:microsoft.com/office/officeart/2005/8/layout/orgChart1"/>
    <dgm:cxn modelId="{A70C3584-17C8-435A-BC21-1EC09612F740}" type="presParOf" srcId="{B72CB8C4-DE07-4A55-A742-E08E2AB9DF65}" destId="{4A4CBA4C-6CB5-4B2A-AF4C-3E1B3C5500AA}" srcOrd="6" destOrd="0" presId="urn:microsoft.com/office/officeart/2005/8/layout/orgChart1"/>
    <dgm:cxn modelId="{D40208BA-FD69-4EC8-BD6F-7369A59EECEF}" type="presParOf" srcId="{B72CB8C4-DE07-4A55-A742-E08E2AB9DF65}" destId="{A8BB48C0-7F7B-4138-AC18-17059D122DCC}" srcOrd="7" destOrd="0" presId="urn:microsoft.com/office/officeart/2005/8/layout/orgChart1"/>
    <dgm:cxn modelId="{FE778D8E-0D24-459D-8639-1E9387302299}" type="presParOf" srcId="{A8BB48C0-7F7B-4138-AC18-17059D122DCC}" destId="{58580DE7-6D34-4567-BD3B-74DD3F2C1E1D}" srcOrd="0" destOrd="0" presId="urn:microsoft.com/office/officeart/2005/8/layout/orgChart1"/>
    <dgm:cxn modelId="{DCCCC494-0974-4553-95BD-B46CA6FC90C0}" type="presParOf" srcId="{58580DE7-6D34-4567-BD3B-74DD3F2C1E1D}" destId="{7176B161-CF4D-45CC-8425-414C98A70952}" srcOrd="0" destOrd="0" presId="urn:microsoft.com/office/officeart/2005/8/layout/orgChart1"/>
    <dgm:cxn modelId="{473D8FE3-7B2C-4971-9DF5-E8A61A7C4E50}" type="presParOf" srcId="{58580DE7-6D34-4567-BD3B-74DD3F2C1E1D}" destId="{6E2857F8-AE87-498C-83E0-83D9C3875BE7}" srcOrd="1" destOrd="0" presId="urn:microsoft.com/office/officeart/2005/8/layout/orgChart1"/>
    <dgm:cxn modelId="{E7335FDC-3619-4047-B215-25B2DF968AB9}" type="presParOf" srcId="{A8BB48C0-7F7B-4138-AC18-17059D122DCC}" destId="{F8E88C79-C7DF-4244-A5C7-BC9AF4471A0F}" srcOrd="1" destOrd="0" presId="urn:microsoft.com/office/officeart/2005/8/layout/orgChart1"/>
    <dgm:cxn modelId="{65018B37-8130-48E3-B4F8-0FED17A39C86}" type="presParOf" srcId="{F8E88C79-C7DF-4244-A5C7-BC9AF4471A0F}" destId="{2F8F1209-4EC7-41A1-8FD0-C327DDB7F00A}" srcOrd="0" destOrd="0" presId="urn:microsoft.com/office/officeart/2005/8/layout/orgChart1"/>
    <dgm:cxn modelId="{A8764208-8A88-4BDB-845D-D073A3657044}" type="presParOf" srcId="{F8E88C79-C7DF-4244-A5C7-BC9AF4471A0F}" destId="{E0279154-B308-417E-8338-BF46F19F6521}" srcOrd="1" destOrd="0" presId="urn:microsoft.com/office/officeart/2005/8/layout/orgChart1"/>
    <dgm:cxn modelId="{63246BFB-9529-45D3-85CE-0460801F0105}" type="presParOf" srcId="{E0279154-B308-417E-8338-BF46F19F6521}" destId="{EC4AB944-3C7A-49D4-9D21-8B5A9AA73B28}" srcOrd="0" destOrd="0" presId="urn:microsoft.com/office/officeart/2005/8/layout/orgChart1"/>
    <dgm:cxn modelId="{F922B1D7-9BA6-467D-B565-7FA82DD078A6}" type="presParOf" srcId="{EC4AB944-3C7A-49D4-9D21-8B5A9AA73B28}" destId="{AEDEB5A0-EAEF-425C-AAF0-E969C02AFB54}" srcOrd="0" destOrd="0" presId="urn:microsoft.com/office/officeart/2005/8/layout/orgChart1"/>
    <dgm:cxn modelId="{99814968-7506-4160-8BB5-D32CEF68F0F5}" type="presParOf" srcId="{EC4AB944-3C7A-49D4-9D21-8B5A9AA73B28}" destId="{01C0290D-B025-4B84-B802-5A1526035BE4}" srcOrd="1" destOrd="0" presId="urn:microsoft.com/office/officeart/2005/8/layout/orgChart1"/>
    <dgm:cxn modelId="{1DB48D7E-912F-40CF-9388-05AE9DD00C4E}" type="presParOf" srcId="{E0279154-B308-417E-8338-BF46F19F6521}" destId="{D37FA06F-5621-447A-B381-F242D3049817}" srcOrd="1" destOrd="0" presId="urn:microsoft.com/office/officeart/2005/8/layout/orgChart1"/>
    <dgm:cxn modelId="{1A02B379-3F62-4F33-A771-5BEC804D0977}" type="presParOf" srcId="{E0279154-B308-417E-8338-BF46F19F6521}" destId="{880931A8-B217-4D17-AE78-08BD473A8C78}" srcOrd="2" destOrd="0" presId="urn:microsoft.com/office/officeart/2005/8/layout/orgChart1"/>
    <dgm:cxn modelId="{A782E72C-8524-44E7-AFE0-C68780C40FEB}" type="presParOf" srcId="{F8E88C79-C7DF-4244-A5C7-BC9AF4471A0F}" destId="{4BFD57AE-1B38-48F4-9CFB-DB33844C4182}" srcOrd="2" destOrd="0" presId="urn:microsoft.com/office/officeart/2005/8/layout/orgChart1"/>
    <dgm:cxn modelId="{EE071E01-D67A-4602-9513-4C6FA0228E8C}" type="presParOf" srcId="{F8E88C79-C7DF-4244-A5C7-BC9AF4471A0F}" destId="{9BF30B94-5904-492F-908E-97646E83148E}" srcOrd="3" destOrd="0" presId="urn:microsoft.com/office/officeart/2005/8/layout/orgChart1"/>
    <dgm:cxn modelId="{CC7E18D0-1788-4A9A-98FC-68DE4A8FE499}" type="presParOf" srcId="{9BF30B94-5904-492F-908E-97646E83148E}" destId="{178912AA-9211-4256-8637-EEEE36E5BDE6}" srcOrd="0" destOrd="0" presId="urn:microsoft.com/office/officeart/2005/8/layout/orgChart1"/>
    <dgm:cxn modelId="{B4DD8728-DEAE-422A-B324-AE3F4CCA47A6}" type="presParOf" srcId="{178912AA-9211-4256-8637-EEEE36E5BDE6}" destId="{BF854F69-4315-487F-B290-FC88214F5CE8}" srcOrd="0" destOrd="0" presId="urn:microsoft.com/office/officeart/2005/8/layout/orgChart1"/>
    <dgm:cxn modelId="{81FC718C-BCD3-4784-AED9-836D006FCCC8}" type="presParOf" srcId="{178912AA-9211-4256-8637-EEEE36E5BDE6}" destId="{51F10326-6295-4D7B-B5FA-5692AE88907B}" srcOrd="1" destOrd="0" presId="urn:microsoft.com/office/officeart/2005/8/layout/orgChart1"/>
    <dgm:cxn modelId="{165410EE-7E96-4076-B33E-84BCA1439D9F}" type="presParOf" srcId="{9BF30B94-5904-492F-908E-97646E83148E}" destId="{E21A5A94-D8FD-41D9-AECD-2647047E7C39}" srcOrd="1" destOrd="0" presId="urn:microsoft.com/office/officeart/2005/8/layout/orgChart1"/>
    <dgm:cxn modelId="{C3C2F4DA-2931-4835-A647-A45E15662A15}" type="presParOf" srcId="{9BF30B94-5904-492F-908E-97646E83148E}" destId="{80D2ED9F-E5DA-4393-BA5D-8D2C268D6C6D}" srcOrd="2" destOrd="0" presId="urn:microsoft.com/office/officeart/2005/8/layout/orgChart1"/>
    <dgm:cxn modelId="{DEC7ED12-AD1D-40C4-A96B-4412E919BA74}" type="presParOf" srcId="{A8BB48C0-7F7B-4138-AC18-17059D122DCC}" destId="{BD6EC697-5D14-494E-8950-D08143BB15E4}" srcOrd="2" destOrd="0" presId="urn:microsoft.com/office/officeart/2005/8/layout/orgChart1"/>
    <dgm:cxn modelId="{4641C186-7767-4450-B21D-BE3D0053A214}" type="presParOf" srcId="{B72CB8C4-DE07-4A55-A742-E08E2AB9DF65}" destId="{2F46527E-B20A-4862-832C-0A19A80058D6}" srcOrd="8" destOrd="0" presId="urn:microsoft.com/office/officeart/2005/8/layout/orgChart1"/>
    <dgm:cxn modelId="{E2C7DB12-B83D-4333-9849-E53FE09C26AB}" type="presParOf" srcId="{B72CB8C4-DE07-4A55-A742-E08E2AB9DF65}" destId="{8951CD73-894E-4FDF-BFC8-2C406836A159}" srcOrd="9" destOrd="0" presId="urn:microsoft.com/office/officeart/2005/8/layout/orgChart1"/>
    <dgm:cxn modelId="{856B9961-DE5A-4EF5-B320-DAB1A1F8FCAE}" type="presParOf" srcId="{8951CD73-894E-4FDF-BFC8-2C406836A159}" destId="{EC0FA00B-A877-4067-BE62-190E55F96A0A}" srcOrd="0" destOrd="0" presId="urn:microsoft.com/office/officeart/2005/8/layout/orgChart1"/>
    <dgm:cxn modelId="{081020B7-555B-484C-8CBB-223B2CBEAE85}" type="presParOf" srcId="{EC0FA00B-A877-4067-BE62-190E55F96A0A}" destId="{B42CBE84-64FE-430E-B214-4A6398F36901}" srcOrd="0" destOrd="0" presId="urn:microsoft.com/office/officeart/2005/8/layout/orgChart1"/>
    <dgm:cxn modelId="{7A11B1A0-3302-492B-9A79-8ADA2928FB37}" type="presParOf" srcId="{EC0FA00B-A877-4067-BE62-190E55F96A0A}" destId="{6044974B-42FC-49EA-9C18-48786E310D33}" srcOrd="1" destOrd="0" presId="urn:microsoft.com/office/officeart/2005/8/layout/orgChart1"/>
    <dgm:cxn modelId="{9581AF01-E12C-4502-AEEA-7E5CFE2EAA01}" type="presParOf" srcId="{8951CD73-894E-4FDF-BFC8-2C406836A159}" destId="{64AE5F0B-F80A-4196-8DB2-BCFE1CFD2CE0}" srcOrd="1" destOrd="0" presId="urn:microsoft.com/office/officeart/2005/8/layout/orgChart1"/>
    <dgm:cxn modelId="{45D2C9EC-0F4C-4991-8131-DCE7785B923E}" type="presParOf" srcId="{8951CD73-894E-4FDF-BFC8-2C406836A159}" destId="{6C6EBF79-E66B-41CE-B291-1EC9BDA0838F}" srcOrd="2" destOrd="0" presId="urn:microsoft.com/office/officeart/2005/8/layout/orgChart1"/>
    <dgm:cxn modelId="{E225F70A-33BE-4DED-B235-5D031DA53053}" type="presParOf" srcId="{B72CB8C4-DE07-4A55-A742-E08E2AB9DF65}" destId="{73E43FE4-734E-4F01-BBFF-0E05159DEED0}" srcOrd="10" destOrd="0" presId="urn:microsoft.com/office/officeart/2005/8/layout/orgChart1"/>
    <dgm:cxn modelId="{27A18178-F376-4B78-86DF-116B4A3EEABC}" type="presParOf" srcId="{B72CB8C4-DE07-4A55-A742-E08E2AB9DF65}" destId="{2B67A3BF-D39A-4C75-B41B-1BD6DEEF610F}" srcOrd="11" destOrd="0" presId="urn:microsoft.com/office/officeart/2005/8/layout/orgChart1"/>
    <dgm:cxn modelId="{1AD5D0C4-DD40-4B8E-982B-7A345475B317}" type="presParOf" srcId="{2B67A3BF-D39A-4C75-B41B-1BD6DEEF610F}" destId="{7FB43B62-B548-4FC2-A8F3-B52667925F94}" srcOrd="0" destOrd="0" presId="urn:microsoft.com/office/officeart/2005/8/layout/orgChart1"/>
    <dgm:cxn modelId="{D8963E0E-0D8D-4CDF-853F-477E0C0F2D23}" type="presParOf" srcId="{7FB43B62-B548-4FC2-A8F3-B52667925F94}" destId="{01D2F860-D1CF-4588-815B-7B62F2480E8F}" srcOrd="0" destOrd="0" presId="urn:microsoft.com/office/officeart/2005/8/layout/orgChart1"/>
    <dgm:cxn modelId="{954D92E4-9199-44CF-8888-D62E1AF70A24}" type="presParOf" srcId="{7FB43B62-B548-4FC2-A8F3-B52667925F94}" destId="{F0F4BA6B-7379-4E73-9B54-BD3E305B4D20}" srcOrd="1" destOrd="0" presId="urn:microsoft.com/office/officeart/2005/8/layout/orgChart1"/>
    <dgm:cxn modelId="{522719D9-3FEC-42A9-A6A7-1E8EBFDF6BF2}" type="presParOf" srcId="{2B67A3BF-D39A-4C75-B41B-1BD6DEEF610F}" destId="{8357EFA5-6387-46B0-BDAB-AC9321AC6714}" srcOrd="1" destOrd="0" presId="urn:microsoft.com/office/officeart/2005/8/layout/orgChart1"/>
    <dgm:cxn modelId="{2E568033-50D0-425A-A2E1-DBA6B463AC79}" type="presParOf" srcId="{2B67A3BF-D39A-4C75-B41B-1BD6DEEF610F}" destId="{6DE38D4A-B8E7-4A6B-BA38-BD7D1AADA3AE}" srcOrd="2" destOrd="0" presId="urn:microsoft.com/office/officeart/2005/8/layout/orgChart1"/>
    <dgm:cxn modelId="{C086A10C-C7F4-4F4B-9F80-05F64F76EDA6}" type="presParOf" srcId="{B72CB8C4-DE07-4A55-A742-E08E2AB9DF65}" destId="{D85D704D-E011-4E18-A19B-8BF2CEF7D4BA}" srcOrd="12" destOrd="0" presId="urn:microsoft.com/office/officeart/2005/8/layout/orgChart1"/>
    <dgm:cxn modelId="{F095D3AB-E118-4F76-B97D-4C8312E49B31}" type="presParOf" srcId="{B72CB8C4-DE07-4A55-A742-E08E2AB9DF65}" destId="{2F3A003F-66E7-4D95-8FD3-53658F42EBBF}" srcOrd="13" destOrd="0" presId="urn:microsoft.com/office/officeart/2005/8/layout/orgChart1"/>
    <dgm:cxn modelId="{F095EBD7-CE29-488D-BDA2-01B6A4420F8F}" type="presParOf" srcId="{2F3A003F-66E7-4D95-8FD3-53658F42EBBF}" destId="{2F7248EB-8A65-4DEE-BC4F-A583DF3A91E5}" srcOrd="0" destOrd="0" presId="urn:microsoft.com/office/officeart/2005/8/layout/orgChart1"/>
    <dgm:cxn modelId="{64F07A71-2EF9-4725-B840-A2EB06264ACD}" type="presParOf" srcId="{2F7248EB-8A65-4DEE-BC4F-A583DF3A91E5}" destId="{71935DEB-6383-4CD7-9E3A-DFCB3D3044E4}" srcOrd="0" destOrd="0" presId="urn:microsoft.com/office/officeart/2005/8/layout/orgChart1"/>
    <dgm:cxn modelId="{643C2B28-B36C-4D2F-A8D2-CC5703E398EF}" type="presParOf" srcId="{2F7248EB-8A65-4DEE-BC4F-A583DF3A91E5}" destId="{A54E4209-D994-4BF8-9A51-CC94E390D0DC}" srcOrd="1" destOrd="0" presId="urn:microsoft.com/office/officeart/2005/8/layout/orgChart1"/>
    <dgm:cxn modelId="{47690F4A-EF3F-4B24-9CD3-C3CC435E5105}" type="presParOf" srcId="{2F3A003F-66E7-4D95-8FD3-53658F42EBBF}" destId="{1041BE4E-7E19-439F-A2DB-BC4BDA072980}" srcOrd="1" destOrd="0" presId="urn:microsoft.com/office/officeart/2005/8/layout/orgChart1"/>
    <dgm:cxn modelId="{E9DF3F04-BEC2-4EC7-9485-C110DA3C8725}" type="presParOf" srcId="{2F3A003F-66E7-4D95-8FD3-53658F42EBBF}" destId="{5D4F526E-ACDA-40F5-9D3F-62AB2C997D28}" srcOrd="2" destOrd="0" presId="urn:microsoft.com/office/officeart/2005/8/layout/orgChart1"/>
    <dgm:cxn modelId="{16D4C979-A1F3-4742-B674-8911596B51F9}" type="presParOf" srcId="{B72CB8C4-DE07-4A55-A742-E08E2AB9DF65}" destId="{F66AE55B-3680-4FE1-972C-41D60BE803FF}" srcOrd="14" destOrd="0" presId="urn:microsoft.com/office/officeart/2005/8/layout/orgChart1"/>
    <dgm:cxn modelId="{054741FA-F81F-416C-8A80-860CE48A1150}" type="presParOf" srcId="{B72CB8C4-DE07-4A55-A742-E08E2AB9DF65}" destId="{C6E6C6A5-F4C4-4C88-8660-428E51EC3AE7}" srcOrd="15" destOrd="0" presId="urn:microsoft.com/office/officeart/2005/8/layout/orgChart1"/>
    <dgm:cxn modelId="{FBE6ADC4-C656-46F8-8EC1-0164E0C119EA}" type="presParOf" srcId="{C6E6C6A5-F4C4-4C88-8660-428E51EC3AE7}" destId="{4124DA82-4B0C-43B8-83DD-E03D8AE2C79E}" srcOrd="0" destOrd="0" presId="urn:microsoft.com/office/officeart/2005/8/layout/orgChart1"/>
    <dgm:cxn modelId="{9B5F930F-0CA9-4B88-9D91-143AAEEBB458}" type="presParOf" srcId="{4124DA82-4B0C-43B8-83DD-E03D8AE2C79E}" destId="{83805E05-DC32-4B36-9D93-C8953188651F}" srcOrd="0" destOrd="0" presId="urn:microsoft.com/office/officeart/2005/8/layout/orgChart1"/>
    <dgm:cxn modelId="{458B0C7A-1806-44B6-BAAD-42B82C9D2F2F}" type="presParOf" srcId="{4124DA82-4B0C-43B8-83DD-E03D8AE2C79E}" destId="{A81D0DE6-4255-4919-B776-77EA079550A7}" srcOrd="1" destOrd="0" presId="urn:microsoft.com/office/officeart/2005/8/layout/orgChart1"/>
    <dgm:cxn modelId="{36BD0268-35A6-4665-A794-0A77C78B4B14}" type="presParOf" srcId="{C6E6C6A5-F4C4-4C88-8660-428E51EC3AE7}" destId="{D1227984-4783-4151-8BC8-D7115530145E}" srcOrd="1" destOrd="0" presId="urn:microsoft.com/office/officeart/2005/8/layout/orgChart1"/>
    <dgm:cxn modelId="{DAD99778-34C4-4D55-A44C-1FC457A642D2}" type="presParOf" srcId="{C6E6C6A5-F4C4-4C88-8660-428E51EC3AE7}" destId="{FC59079B-9C0E-411F-B51A-1DEA85D49E01}" srcOrd="2" destOrd="0" presId="urn:microsoft.com/office/officeart/2005/8/layout/orgChart1"/>
    <dgm:cxn modelId="{A8911845-6843-427C-B1AE-63B936C00FA6}" type="presParOf" srcId="{93B7B99A-2F95-48E6-A4E0-51604CB04109}" destId="{4AF38A1F-9FFC-4810-918B-82CA3C87C2D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D2050E-7CF9-4B1D-99E4-8EACAA072E43}" type="doc">
      <dgm:prSet loTypeId="urn:microsoft.com/office/officeart/2005/8/layout/orgChart1" loCatId="hierarchy" qsTypeId="urn:microsoft.com/office/officeart/2005/8/quickstyle/simple1" qsCatId="simple" csTypeId="urn:microsoft.com/office/officeart/2005/8/colors/accent1_2" csCatId="accent1"/>
      <dgm:spPr/>
    </dgm:pt>
    <dgm:pt modelId="{FAACF857-6F3C-4633-A81C-404F235452F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1" i="0" u="none" strike="noStrike" cap="none" normalizeH="0" baseline="0">
              <a:ln>
                <a:noFill/>
              </a:ln>
              <a:solidFill>
                <a:schemeClr val="tx1"/>
              </a:solidFill>
              <a:effectLst/>
              <a:latin typeface="Times New Roman" panose="02020603050405020304" pitchFamily="18" charset="0"/>
            </a:rPr>
            <a:t>Director Finance &amp; IS GR</a:t>
          </a:r>
          <a:endParaRPr kumimoji="0" lang="en-US" altLang="el-GR" b="0" i="0" u="none" strike="noStrike" cap="none" normalizeH="0" baseline="0">
            <a:ln>
              <a:noFill/>
            </a:ln>
            <a:solidFill>
              <a:schemeClr val="tx1"/>
            </a:solidFill>
            <a:effectLst/>
            <a:latin typeface="Times New Roman" panose="02020603050405020304" pitchFamily="18" charset="0"/>
          </a:endParaRPr>
        </a:p>
      </dgm:t>
    </dgm:pt>
    <dgm:pt modelId="{21027B33-E34C-4274-9ABA-4B54479A204B}" type="parTrans" cxnId="{232677F7-9361-4BA0-8D03-0CB8A04ECF80}">
      <dgm:prSet/>
      <dgm:spPr/>
    </dgm:pt>
    <dgm:pt modelId="{3ECDE955-5482-49FE-9F1A-F6CCF695AE34}" type="sibTrans" cxnId="{232677F7-9361-4BA0-8D03-0CB8A04ECF80}">
      <dgm:prSet/>
      <dgm:spPr/>
    </dgm:pt>
    <dgm:pt modelId="{D4495364-8939-4AF5-8220-49E51BA0279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Manager Information Services</a:t>
          </a:r>
        </a:p>
      </dgm:t>
    </dgm:pt>
    <dgm:pt modelId="{F86F18E9-9C5E-4ABF-A158-858D31B62CB1}" type="parTrans" cxnId="{739ED2CF-9718-4E25-97D6-34A078CE3F1C}">
      <dgm:prSet/>
      <dgm:spPr/>
    </dgm:pt>
    <dgm:pt modelId="{A5BC07C6-6325-4C8F-B8D3-F612C5FC5C7F}" type="sibTrans" cxnId="{739ED2CF-9718-4E25-97D6-34A078CE3F1C}">
      <dgm:prSet/>
      <dgm:spPr/>
    </dgm:pt>
    <dgm:pt modelId="{DAFE22D3-E53D-4175-A939-2B2C5C8E83A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Manager Accounting</a:t>
          </a:r>
        </a:p>
      </dgm:t>
    </dgm:pt>
    <dgm:pt modelId="{ED19A565-9F13-4873-8199-F0A1F587BA03}" type="parTrans" cxnId="{078AFC73-36F6-405D-9FCF-663E8D1729C8}">
      <dgm:prSet/>
      <dgm:spPr/>
    </dgm:pt>
    <dgm:pt modelId="{2A9D8CC0-4A29-408C-9E90-26CEEC21ED54}" type="sibTrans" cxnId="{078AFC73-36F6-405D-9FCF-663E8D1729C8}">
      <dgm:prSet/>
      <dgm:spPr/>
    </dgm:pt>
    <dgm:pt modelId="{64F0388D-AD3E-4281-901F-657AE754AD3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Manager Compliance</a:t>
          </a:r>
        </a:p>
      </dgm:t>
    </dgm:pt>
    <dgm:pt modelId="{AB3517B8-4E92-4901-B00A-F1748615262D}" type="parTrans" cxnId="{16EEB87C-4B46-486A-A8B2-59E60C1061A2}">
      <dgm:prSet/>
      <dgm:spPr/>
    </dgm:pt>
    <dgm:pt modelId="{EBF35D7A-A850-4C09-B46D-EE6A4408FF60}" type="sibTrans" cxnId="{16EEB87C-4B46-486A-A8B2-59E60C1061A2}">
      <dgm:prSet/>
      <dgm:spPr/>
    </dgm:pt>
    <dgm:pt modelId="{F3629FFB-2870-4546-9AA4-6E955A7B2B7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Manager Budget &amp; Reporting</a:t>
          </a:r>
        </a:p>
      </dgm:t>
    </dgm:pt>
    <dgm:pt modelId="{425BDE44-1539-4772-9B2C-47AEF21820E9}" type="parTrans" cxnId="{2B212EA6-E27B-4CA5-9ADA-06DD2A848233}">
      <dgm:prSet/>
      <dgm:spPr/>
    </dgm:pt>
    <dgm:pt modelId="{637419FB-CE04-4473-8F8B-FE526164E531}" type="sibTrans" cxnId="{2B212EA6-E27B-4CA5-9ADA-06DD2A848233}">
      <dgm:prSet/>
      <dgm:spPr/>
    </dgm:pt>
    <dgm:pt modelId="{EB14E16B-9BBC-489E-BF04-BD6770A3F6B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Manager Internal Controls</a:t>
          </a:r>
        </a:p>
      </dgm:t>
    </dgm:pt>
    <dgm:pt modelId="{98F6BEBE-8C36-4620-8027-3AAC13DC7309}" type="parTrans" cxnId="{182F0587-C7FA-49AF-8421-1053046F74EC}">
      <dgm:prSet/>
      <dgm:spPr/>
    </dgm:pt>
    <dgm:pt modelId="{D766D618-0674-4EDE-93F5-0A54C041776F}" type="sibTrans" cxnId="{182F0587-C7FA-49AF-8421-1053046F74EC}">
      <dgm:prSet/>
      <dgm:spPr/>
    </dgm:pt>
    <dgm:pt modelId="{1E9CE3E6-4DB2-4E23-9030-F687C161E9B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Project Controller</a:t>
          </a:r>
        </a:p>
      </dgm:t>
    </dgm:pt>
    <dgm:pt modelId="{657AA725-EA41-48FE-BEB7-A07EF81CE040}" type="parTrans" cxnId="{31F07DD9-90E6-447E-AA51-ACB88BE3420C}">
      <dgm:prSet/>
      <dgm:spPr/>
    </dgm:pt>
    <dgm:pt modelId="{99BD8FB6-059B-4AB9-95A6-9E1FF708487A}" type="sibTrans" cxnId="{31F07DD9-90E6-447E-AA51-ACB88BE3420C}">
      <dgm:prSet/>
      <dgm:spPr/>
    </dgm:pt>
    <dgm:pt modelId="{A7003810-B550-4D36-BD82-1E1B16D87D8D}" type="pres">
      <dgm:prSet presAssocID="{2AD2050E-7CF9-4B1D-99E4-8EACAA072E43}" presName="hierChild1" presStyleCnt="0">
        <dgm:presLayoutVars>
          <dgm:orgChart val="1"/>
          <dgm:chPref val="1"/>
          <dgm:dir/>
          <dgm:animOne val="branch"/>
          <dgm:animLvl val="lvl"/>
          <dgm:resizeHandles/>
        </dgm:presLayoutVars>
      </dgm:prSet>
      <dgm:spPr/>
    </dgm:pt>
    <dgm:pt modelId="{D38ECDA0-CB95-4B50-B6F7-33B04077783D}" type="pres">
      <dgm:prSet presAssocID="{FAACF857-6F3C-4633-A81C-404F235452F2}" presName="hierRoot1" presStyleCnt="0">
        <dgm:presLayoutVars>
          <dgm:hierBranch/>
        </dgm:presLayoutVars>
      </dgm:prSet>
      <dgm:spPr/>
    </dgm:pt>
    <dgm:pt modelId="{921A409D-4E31-4561-A30C-CB326CCCC20E}" type="pres">
      <dgm:prSet presAssocID="{FAACF857-6F3C-4633-A81C-404F235452F2}" presName="rootComposite1" presStyleCnt="0"/>
      <dgm:spPr/>
    </dgm:pt>
    <dgm:pt modelId="{14A0A6AF-9209-463B-AE28-FFFDBEE35CCD}" type="pres">
      <dgm:prSet presAssocID="{FAACF857-6F3C-4633-A81C-404F235452F2}" presName="rootText1" presStyleLbl="node0" presStyleIdx="0" presStyleCnt="1">
        <dgm:presLayoutVars>
          <dgm:chPref val="3"/>
        </dgm:presLayoutVars>
      </dgm:prSet>
      <dgm:spPr/>
    </dgm:pt>
    <dgm:pt modelId="{444E118A-5B1D-432F-B2C4-3C55B49AB261}" type="pres">
      <dgm:prSet presAssocID="{FAACF857-6F3C-4633-A81C-404F235452F2}" presName="rootConnector1" presStyleLbl="node1" presStyleIdx="0" presStyleCnt="0"/>
      <dgm:spPr/>
    </dgm:pt>
    <dgm:pt modelId="{736AA512-4751-4DEC-B550-4D069DBADC17}" type="pres">
      <dgm:prSet presAssocID="{FAACF857-6F3C-4633-A81C-404F235452F2}" presName="hierChild2" presStyleCnt="0"/>
      <dgm:spPr/>
    </dgm:pt>
    <dgm:pt modelId="{F444A710-7A9A-44AA-A31D-8E37995F3D0B}" type="pres">
      <dgm:prSet presAssocID="{F86F18E9-9C5E-4ABF-A158-858D31B62CB1}" presName="Name35" presStyleLbl="parChTrans1D2" presStyleIdx="0" presStyleCnt="6"/>
      <dgm:spPr/>
    </dgm:pt>
    <dgm:pt modelId="{4C2E740A-3118-454F-AA7C-5BD71F2DEC6D}" type="pres">
      <dgm:prSet presAssocID="{D4495364-8939-4AF5-8220-49E51BA0279E}" presName="hierRoot2" presStyleCnt="0">
        <dgm:presLayoutVars>
          <dgm:hierBranch/>
        </dgm:presLayoutVars>
      </dgm:prSet>
      <dgm:spPr/>
    </dgm:pt>
    <dgm:pt modelId="{2C29C3E1-1FF0-43E5-A205-EC816BF57A75}" type="pres">
      <dgm:prSet presAssocID="{D4495364-8939-4AF5-8220-49E51BA0279E}" presName="rootComposite" presStyleCnt="0"/>
      <dgm:spPr/>
    </dgm:pt>
    <dgm:pt modelId="{254D7E45-8E8D-42DF-AE9B-93B4624266E9}" type="pres">
      <dgm:prSet presAssocID="{D4495364-8939-4AF5-8220-49E51BA0279E}" presName="rootText" presStyleLbl="node2" presStyleIdx="0" presStyleCnt="6">
        <dgm:presLayoutVars>
          <dgm:chPref val="3"/>
        </dgm:presLayoutVars>
      </dgm:prSet>
      <dgm:spPr/>
    </dgm:pt>
    <dgm:pt modelId="{1717F54E-1911-42E5-81DB-52BCA7181B89}" type="pres">
      <dgm:prSet presAssocID="{D4495364-8939-4AF5-8220-49E51BA0279E}" presName="rootConnector" presStyleLbl="node2" presStyleIdx="0" presStyleCnt="6"/>
      <dgm:spPr/>
    </dgm:pt>
    <dgm:pt modelId="{5D1A9586-7069-46F5-B168-4F27D4E3E367}" type="pres">
      <dgm:prSet presAssocID="{D4495364-8939-4AF5-8220-49E51BA0279E}" presName="hierChild4" presStyleCnt="0"/>
      <dgm:spPr/>
    </dgm:pt>
    <dgm:pt modelId="{4DD2B952-9B60-4051-8511-7196B5CF11E9}" type="pres">
      <dgm:prSet presAssocID="{D4495364-8939-4AF5-8220-49E51BA0279E}" presName="hierChild5" presStyleCnt="0"/>
      <dgm:spPr/>
    </dgm:pt>
    <dgm:pt modelId="{47443729-37EE-46AD-B4E8-F6B83394CA08}" type="pres">
      <dgm:prSet presAssocID="{ED19A565-9F13-4873-8199-F0A1F587BA03}" presName="Name35" presStyleLbl="parChTrans1D2" presStyleIdx="1" presStyleCnt="6"/>
      <dgm:spPr/>
    </dgm:pt>
    <dgm:pt modelId="{AC6823A6-0E99-4FCE-AE21-98A7033ADA6C}" type="pres">
      <dgm:prSet presAssocID="{DAFE22D3-E53D-4175-A939-2B2C5C8E83A8}" presName="hierRoot2" presStyleCnt="0">
        <dgm:presLayoutVars>
          <dgm:hierBranch/>
        </dgm:presLayoutVars>
      </dgm:prSet>
      <dgm:spPr/>
    </dgm:pt>
    <dgm:pt modelId="{0E968FA2-4694-4A68-BD1B-DC9A53F2F26F}" type="pres">
      <dgm:prSet presAssocID="{DAFE22D3-E53D-4175-A939-2B2C5C8E83A8}" presName="rootComposite" presStyleCnt="0"/>
      <dgm:spPr/>
    </dgm:pt>
    <dgm:pt modelId="{E82A4D2B-8754-4AE1-AF95-6AE99EE32D5A}" type="pres">
      <dgm:prSet presAssocID="{DAFE22D3-E53D-4175-A939-2B2C5C8E83A8}" presName="rootText" presStyleLbl="node2" presStyleIdx="1" presStyleCnt="6">
        <dgm:presLayoutVars>
          <dgm:chPref val="3"/>
        </dgm:presLayoutVars>
      </dgm:prSet>
      <dgm:spPr/>
    </dgm:pt>
    <dgm:pt modelId="{744BAC7F-E2AF-4C06-A2E4-E4FB11D02124}" type="pres">
      <dgm:prSet presAssocID="{DAFE22D3-E53D-4175-A939-2B2C5C8E83A8}" presName="rootConnector" presStyleLbl="node2" presStyleIdx="1" presStyleCnt="6"/>
      <dgm:spPr/>
    </dgm:pt>
    <dgm:pt modelId="{53C42899-8C3C-4A82-9251-D51BE4720A01}" type="pres">
      <dgm:prSet presAssocID="{DAFE22D3-E53D-4175-A939-2B2C5C8E83A8}" presName="hierChild4" presStyleCnt="0"/>
      <dgm:spPr/>
    </dgm:pt>
    <dgm:pt modelId="{4D794904-E924-4DD4-BB9A-5CA0E850348C}" type="pres">
      <dgm:prSet presAssocID="{DAFE22D3-E53D-4175-A939-2B2C5C8E83A8}" presName="hierChild5" presStyleCnt="0"/>
      <dgm:spPr/>
    </dgm:pt>
    <dgm:pt modelId="{8D552312-E93F-42B7-97C1-54522C8BA488}" type="pres">
      <dgm:prSet presAssocID="{AB3517B8-4E92-4901-B00A-F1748615262D}" presName="Name35" presStyleLbl="parChTrans1D2" presStyleIdx="2" presStyleCnt="6"/>
      <dgm:spPr/>
    </dgm:pt>
    <dgm:pt modelId="{D6FD1879-3A2C-42C2-921E-F69786EC52D6}" type="pres">
      <dgm:prSet presAssocID="{64F0388D-AD3E-4281-901F-657AE754AD33}" presName="hierRoot2" presStyleCnt="0">
        <dgm:presLayoutVars>
          <dgm:hierBranch/>
        </dgm:presLayoutVars>
      </dgm:prSet>
      <dgm:spPr/>
    </dgm:pt>
    <dgm:pt modelId="{347BDF33-C0E2-4F5A-AEE6-22AEBEA63172}" type="pres">
      <dgm:prSet presAssocID="{64F0388D-AD3E-4281-901F-657AE754AD33}" presName="rootComposite" presStyleCnt="0"/>
      <dgm:spPr/>
    </dgm:pt>
    <dgm:pt modelId="{C622CEF5-DC80-4239-97CB-D01E0524E4D0}" type="pres">
      <dgm:prSet presAssocID="{64F0388D-AD3E-4281-901F-657AE754AD33}" presName="rootText" presStyleLbl="node2" presStyleIdx="2" presStyleCnt="6">
        <dgm:presLayoutVars>
          <dgm:chPref val="3"/>
        </dgm:presLayoutVars>
      </dgm:prSet>
      <dgm:spPr/>
    </dgm:pt>
    <dgm:pt modelId="{66127D9E-CE0A-4A4D-A61F-33CD0B5946BE}" type="pres">
      <dgm:prSet presAssocID="{64F0388D-AD3E-4281-901F-657AE754AD33}" presName="rootConnector" presStyleLbl="node2" presStyleIdx="2" presStyleCnt="6"/>
      <dgm:spPr/>
    </dgm:pt>
    <dgm:pt modelId="{81EAD616-10A7-4556-8347-BE06B74F34D5}" type="pres">
      <dgm:prSet presAssocID="{64F0388D-AD3E-4281-901F-657AE754AD33}" presName="hierChild4" presStyleCnt="0"/>
      <dgm:spPr/>
    </dgm:pt>
    <dgm:pt modelId="{764EDC62-50A9-47E2-8B77-66E3FC2B42DF}" type="pres">
      <dgm:prSet presAssocID="{64F0388D-AD3E-4281-901F-657AE754AD33}" presName="hierChild5" presStyleCnt="0"/>
      <dgm:spPr/>
    </dgm:pt>
    <dgm:pt modelId="{B8FFAD89-89EB-4F0C-803D-A29685A82522}" type="pres">
      <dgm:prSet presAssocID="{425BDE44-1539-4772-9B2C-47AEF21820E9}" presName="Name35" presStyleLbl="parChTrans1D2" presStyleIdx="3" presStyleCnt="6"/>
      <dgm:spPr/>
    </dgm:pt>
    <dgm:pt modelId="{E53C7BF9-3689-46A7-9805-B9F861545591}" type="pres">
      <dgm:prSet presAssocID="{F3629FFB-2870-4546-9AA4-6E955A7B2B77}" presName="hierRoot2" presStyleCnt="0">
        <dgm:presLayoutVars>
          <dgm:hierBranch/>
        </dgm:presLayoutVars>
      </dgm:prSet>
      <dgm:spPr/>
    </dgm:pt>
    <dgm:pt modelId="{4F152A3E-37C4-4C34-AB3B-37615C0F8D5D}" type="pres">
      <dgm:prSet presAssocID="{F3629FFB-2870-4546-9AA4-6E955A7B2B77}" presName="rootComposite" presStyleCnt="0"/>
      <dgm:spPr/>
    </dgm:pt>
    <dgm:pt modelId="{7EB4177B-EDE5-4861-AE3D-96072E82EA65}" type="pres">
      <dgm:prSet presAssocID="{F3629FFB-2870-4546-9AA4-6E955A7B2B77}" presName="rootText" presStyleLbl="node2" presStyleIdx="3" presStyleCnt="6">
        <dgm:presLayoutVars>
          <dgm:chPref val="3"/>
        </dgm:presLayoutVars>
      </dgm:prSet>
      <dgm:spPr/>
    </dgm:pt>
    <dgm:pt modelId="{B8C73AAB-A02B-4513-A055-08F788CE16A8}" type="pres">
      <dgm:prSet presAssocID="{F3629FFB-2870-4546-9AA4-6E955A7B2B77}" presName="rootConnector" presStyleLbl="node2" presStyleIdx="3" presStyleCnt="6"/>
      <dgm:spPr/>
    </dgm:pt>
    <dgm:pt modelId="{D43A470F-869C-45A5-8EF6-8628A102B3B2}" type="pres">
      <dgm:prSet presAssocID="{F3629FFB-2870-4546-9AA4-6E955A7B2B77}" presName="hierChild4" presStyleCnt="0"/>
      <dgm:spPr/>
    </dgm:pt>
    <dgm:pt modelId="{6EBD8EF0-D3AE-4708-A7AD-B43A9F5777BD}" type="pres">
      <dgm:prSet presAssocID="{F3629FFB-2870-4546-9AA4-6E955A7B2B77}" presName="hierChild5" presStyleCnt="0"/>
      <dgm:spPr/>
    </dgm:pt>
    <dgm:pt modelId="{936D3E12-07D0-4E2C-84AA-EF065E274211}" type="pres">
      <dgm:prSet presAssocID="{98F6BEBE-8C36-4620-8027-3AAC13DC7309}" presName="Name35" presStyleLbl="parChTrans1D2" presStyleIdx="4" presStyleCnt="6"/>
      <dgm:spPr/>
    </dgm:pt>
    <dgm:pt modelId="{4B4D2A7F-13B8-4D22-83E9-8296F62BD5EE}" type="pres">
      <dgm:prSet presAssocID="{EB14E16B-9BBC-489E-BF04-BD6770A3F6B2}" presName="hierRoot2" presStyleCnt="0">
        <dgm:presLayoutVars>
          <dgm:hierBranch/>
        </dgm:presLayoutVars>
      </dgm:prSet>
      <dgm:spPr/>
    </dgm:pt>
    <dgm:pt modelId="{4E6EFA4F-BABA-400D-99B9-D22256B24099}" type="pres">
      <dgm:prSet presAssocID="{EB14E16B-9BBC-489E-BF04-BD6770A3F6B2}" presName="rootComposite" presStyleCnt="0"/>
      <dgm:spPr/>
    </dgm:pt>
    <dgm:pt modelId="{2609C6EF-0B1C-4665-A505-7E04EE220B24}" type="pres">
      <dgm:prSet presAssocID="{EB14E16B-9BBC-489E-BF04-BD6770A3F6B2}" presName="rootText" presStyleLbl="node2" presStyleIdx="4" presStyleCnt="6">
        <dgm:presLayoutVars>
          <dgm:chPref val="3"/>
        </dgm:presLayoutVars>
      </dgm:prSet>
      <dgm:spPr/>
    </dgm:pt>
    <dgm:pt modelId="{E545560A-FACB-4C19-931E-ED04DFCAA3AC}" type="pres">
      <dgm:prSet presAssocID="{EB14E16B-9BBC-489E-BF04-BD6770A3F6B2}" presName="rootConnector" presStyleLbl="node2" presStyleIdx="4" presStyleCnt="6"/>
      <dgm:spPr/>
    </dgm:pt>
    <dgm:pt modelId="{C7F4F529-912F-4CFE-90E8-F6E40F8201AC}" type="pres">
      <dgm:prSet presAssocID="{EB14E16B-9BBC-489E-BF04-BD6770A3F6B2}" presName="hierChild4" presStyleCnt="0"/>
      <dgm:spPr/>
    </dgm:pt>
    <dgm:pt modelId="{B8C9C4EE-F9D8-4A4D-B5E4-01555533F213}" type="pres">
      <dgm:prSet presAssocID="{EB14E16B-9BBC-489E-BF04-BD6770A3F6B2}" presName="hierChild5" presStyleCnt="0"/>
      <dgm:spPr/>
    </dgm:pt>
    <dgm:pt modelId="{9627CB3F-1ED7-45CC-B55C-2C04FC11FA64}" type="pres">
      <dgm:prSet presAssocID="{657AA725-EA41-48FE-BEB7-A07EF81CE040}" presName="Name35" presStyleLbl="parChTrans1D2" presStyleIdx="5" presStyleCnt="6"/>
      <dgm:spPr/>
    </dgm:pt>
    <dgm:pt modelId="{CF71049B-C7C5-4A57-BF54-38C695BCD343}" type="pres">
      <dgm:prSet presAssocID="{1E9CE3E6-4DB2-4E23-9030-F687C161E9BC}" presName="hierRoot2" presStyleCnt="0">
        <dgm:presLayoutVars>
          <dgm:hierBranch/>
        </dgm:presLayoutVars>
      </dgm:prSet>
      <dgm:spPr/>
    </dgm:pt>
    <dgm:pt modelId="{183653F6-11E6-4A46-A670-CAFA60821B22}" type="pres">
      <dgm:prSet presAssocID="{1E9CE3E6-4DB2-4E23-9030-F687C161E9BC}" presName="rootComposite" presStyleCnt="0"/>
      <dgm:spPr/>
    </dgm:pt>
    <dgm:pt modelId="{9925638D-BE6B-4F43-B98B-5D3EC5521E8C}" type="pres">
      <dgm:prSet presAssocID="{1E9CE3E6-4DB2-4E23-9030-F687C161E9BC}" presName="rootText" presStyleLbl="node2" presStyleIdx="5" presStyleCnt="6">
        <dgm:presLayoutVars>
          <dgm:chPref val="3"/>
        </dgm:presLayoutVars>
      </dgm:prSet>
      <dgm:spPr/>
    </dgm:pt>
    <dgm:pt modelId="{608DA0A5-8F8A-453D-9892-7FD8F8945F08}" type="pres">
      <dgm:prSet presAssocID="{1E9CE3E6-4DB2-4E23-9030-F687C161E9BC}" presName="rootConnector" presStyleLbl="node2" presStyleIdx="5" presStyleCnt="6"/>
      <dgm:spPr/>
    </dgm:pt>
    <dgm:pt modelId="{EAEF5D58-D629-41A7-9B20-039523EDBAC3}" type="pres">
      <dgm:prSet presAssocID="{1E9CE3E6-4DB2-4E23-9030-F687C161E9BC}" presName="hierChild4" presStyleCnt="0"/>
      <dgm:spPr/>
    </dgm:pt>
    <dgm:pt modelId="{FE8EFE25-63BB-431A-AC5B-A27A125A2BCE}" type="pres">
      <dgm:prSet presAssocID="{1E9CE3E6-4DB2-4E23-9030-F687C161E9BC}" presName="hierChild5" presStyleCnt="0"/>
      <dgm:spPr/>
    </dgm:pt>
    <dgm:pt modelId="{CBD30EE7-966F-4D20-BA9D-556BF623D42A}" type="pres">
      <dgm:prSet presAssocID="{FAACF857-6F3C-4633-A81C-404F235452F2}" presName="hierChild3" presStyleCnt="0"/>
      <dgm:spPr/>
    </dgm:pt>
  </dgm:ptLst>
  <dgm:cxnLst>
    <dgm:cxn modelId="{C1D2B80F-9C34-405D-B1B3-5048D76C5770}" type="presOf" srcId="{FAACF857-6F3C-4633-A81C-404F235452F2}" destId="{14A0A6AF-9209-463B-AE28-FFFDBEE35CCD}" srcOrd="0" destOrd="0" presId="urn:microsoft.com/office/officeart/2005/8/layout/orgChart1"/>
    <dgm:cxn modelId="{8EC97E16-46B3-45CB-9BF5-6D6EEFB2C756}" type="presOf" srcId="{F3629FFB-2870-4546-9AA4-6E955A7B2B77}" destId="{B8C73AAB-A02B-4513-A055-08F788CE16A8}" srcOrd="1" destOrd="0" presId="urn:microsoft.com/office/officeart/2005/8/layout/orgChart1"/>
    <dgm:cxn modelId="{5142BF23-81F7-408A-9534-38D3BEE3A7DC}" type="presOf" srcId="{64F0388D-AD3E-4281-901F-657AE754AD33}" destId="{C622CEF5-DC80-4239-97CB-D01E0524E4D0}" srcOrd="0" destOrd="0" presId="urn:microsoft.com/office/officeart/2005/8/layout/orgChart1"/>
    <dgm:cxn modelId="{E0DFC928-68D5-405F-9EDB-B03478697504}" type="presOf" srcId="{657AA725-EA41-48FE-BEB7-A07EF81CE040}" destId="{9627CB3F-1ED7-45CC-B55C-2C04FC11FA64}" srcOrd="0" destOrd="0" presId="urn:microsoft.com/office/officeart/2005/8/layout/orgChart1"/>
    <dgm:cxn modelId="{B7A0E72A-2686-435E-833E-B1391C7AD7F7}" type="presOf" srcId="{1E9CE3E6-4DB2-4E23-9030-F687C161E9BC}" destId="{608DA0A5-8F8A-453D-9892-7FD8F8945F08}" srcOrd="1" destOrd="0" presId="urn:microsoft.com/office/officeart/2005/8/layout/orgChart1"/>
    <dgm:cxn modelId="{B8B7B05F-66AA-4A5C-864E-63E5801C7977}" type="presOf" srcId="{64F0388D-AD3E-4281-901F-657AE754AD33}" destId="{66127D9E-CE0A-4A4D-A61F-33CD0B5946BE}" srcOrd="1" destOrd="0" presId="urn:microsoft.com/office/officeart/2005/8/layout/orgChart1"/>
    <dgm:cxn modelId="{D94BF042-E627-4473-9D0B-2FB1006818C1}" type="presOf" srcId="{ED19A565-9F13-4873-8199-F0A1F587BA03}" destId="{47443729-37EE-46AD-B4E8-F6B83394CA08}" srcOrd="0" destOrd="0" presId="urn:microsoft.com/office/officeart/2005/8/layout/orgChart1"/>
    <dgm:cxn modelId="{F8E14847-E414-46E6-BF9B-28B04A66568E}" type="presOf" srcId="{F3629FFB-2870-4546-9AA4-6E955A7B2B77}" destId="{7EB4177B-EDE5-4861-AE3D-96072E82EA65}" srcOrd="0" destOrd="0" presId="urn:microsoft.com/office/officeart/2005/8/layout/orgChart1"/>
    <dgm:cxn modelId="{1EA97670-E6A6-4642-8509-36E8392F8432}" type="presOf" srcId="{AB3517B8-4E92-4901-B00A-F1748615262D}" destId="{8D552312-E93F-42B7-97C1-54522C8BA488}" srcOrd="0" destOrd="0" presId="urn:microsoft.com/office/officeart/2005/8/layout/orgChart1"/>
    <dgm:cxn modelId="{FDA09870-14D8-4F06-ACC9-694CF69DA69C}" type="presOf" srcId="{425BDE44-1539-4772-9B2C-47AEF21820E9}" destId="{B8FFAD89-89EB-4F0C-803D-A29685A82522}" srcOrd="0" destOrd="0" presId="urn:microsoft.com/office/officeart/2005/8/layout/orgChart1"/>
    <dgm:cxn modelId="{078AFC73-36F6-405D-9FCF-663E8D1729C8}" srcId="{FAACF857-6F3C-4633-A81C-404F235452F2}" destId="{DAFE22D3-E53D-4175-A939-2B2C5C8E83A8}" srcOrd="1" destOrd="0" parTransId="{ED19A565-9F13-4873-8199-F0A1F587BA03}" sibTransId="{2A9D8CC0-4A29-408C-9E90-26CEEC21ED54}"/>
    <dgm:cxn modelId="{16EEB87C-4B46-486A-A8B2-59E60C1061A2}" srcId="{FAACF857-6F3C-4633-A81C-404F235452F2}" destId="{64F0388D-AD3E-4281-901F-657AE754AD33}" srcOrd="2" destOrd="0" parTransId="{AB3517B8-4E92-4901-B00A-F1748615262D}" sibTransId="{EBF35D7A-A850-4C09-B46D-EE6A4408FF60}"/>
    <dgm:cxn modelId="{8359E485-D2C1-456B-9490-6D9315581775}" type="presOf" srcId="{1E9CE3E6-4DB2-4E23-9030-F687C161E9BC}" destId="{9925638D-BE6B-4F43-B98B-5D3EC5521E8C}" srcOrd="0" destOrd="0" presId="urn:microsoft.com/office/officeart/2005/8/layout/orgChart1"/>
    <dgm:cxn modelId="{182F0587-C7FA-49AF-8421-1053046F74EC}" srcId="{FAACF857-6F3C-4633-A81C-404F235452F2}" destId="{EB14E16B-9BBC-489E-BF04-BD6770A3F6B2}" srcOrd="4" destOrd="0" parTransId="{98F6BEBE-8C36-4620-8027-3AAC13DC7309}" sibTransId="{D766D618-0674-4EDE-93F5-0A54C041776F}"/>
    <dgm:cxn modelId="{D214AC89-819E-4812-A802-B5B4071B6EBD}" type="presOf" srcId="{EB14E16B-9BBC-489E-BF04-BD6770A3F6B2}" destId="{E545560A-FACB-4C19-931E-ED04DFCAA3AC}" srcOrd="1" destOrd="0" presId="urn:microsoft.com/office/officeart/2005/8/layout/orgChart1"/>
    <dgm:cxn modelId="{4AA84C94-7E91-4BC3-85FD-896655839785}" type="presOf" srcId="{D4495364-8939-4AF5-8220-49E51BA0279E}" destId="{1717F54E-1911-42E5-81DB-52BCA7181B89}" srcOrd="1" destOrd="0" presId="urn:microsoft.com/office/officeart/2005/8/layout/orgChart1"/>
    <dgm:cxn modelId="{2B212EA6-E27B-4CA5-9ADA-06DD2A848233}" srcId="{FAACF857-6F3C-4633-A81C-404F235452F2}" destId="{F3629FFB-2870-4546-9AA4-6E955A7B2B77}" srcOrd="3" destOrd="0" parTransId="{425BDE44-1539-4772-9B2C-47AEF21820E9}" sibTransId="{637419FB-CE04-4473-8F8B-FE526164E531}"/>
    <dgm:cxn modelId="{196873A7-2FB4-4C89-B2AB-19156905D2C1}" type="presOf" srcId="{F86F18E9-9C5E-4ABF-A158-858D31B62CB1}" destId="{F444A710-7A9A-44AA-A31D-8E37995F3D0B}" srcOrd="0" destOrd="0" presId="urn:microsoft.com/office/officeart/2005/8/layout/orgChart1"/>
    <dgm:cxn modelId="{4CEF96A9-46CB-4AAD-A706-0AC93168A18F}" type="presOf" srcId="{DAFE22D3-E53D-4175-A939-2B2C5C8E83A8}" destId="{E82A4D2B-8754-4AE1-AF95-6AE99EE32D5A}" srcOrd="0" destOrd="0" presId="urn:microsoft.com/office/officeart/2005/8/layout/orgChart1"/>
    <dgm:cxn modelId="{8C177BC1-1D7C-4965-A587-DBDF3C370B29}" type="presOf" srcId="{FAACF857-6F3C-4633-A81C-404F235452F2}" destId="{444E118A-5B1D-432F-B2C4-3C55B49AB261}" srcOrd="1" destOrd="0" presId="urn:microsoft.com/office/officeart/2005/8/layout/orgChart1"/>
    <dgm:cxn modelId="{739ED2CF-9718-4E25-97D6-34A078CE3F1C}" srcId="{FAACF857-6F3C-4633-A81C-404F235452F2}" destId="{D4495364-8939-4AF5-8220-49E51BA0279E}" srcOrd="0" destOrd="0" parTransId="{F86F18E9-9C5E-4ABF-A158-858D31B62CB1}" sibTransId="{A5BC07C6-6325-4C8F-B8D3-F612C5FC5C7F}"/>
    <dgm:cxn modelId="{5E98BCD4-9331-4861-BA20-B8FE7A0B9B0C}" type="presOf" srcId="{DAFE22D3-E53D-4175-A939-2B2C5C8E83A8}" destId="{744BAC7F-E2AF-4C06-A2E4-E4FB11D02124}" srcOrd="1" destOrd="0" presId="urn:microsoft.com/office/officeart/2005/8/layout/orgChart1"/>
    <dgm:cxn modelId="{31F07DD9-90E6-447E-AA51-ACB88BE3420C}" srcId="{FAACF857-6F3C-4633-A81C-404F235452F2}" destId="{1E9CE3E6-4DB2-4E23-9030-F687C161E9BC}" srcOrd="5" destOrd="0" parTransId="{657AA725-EA41-48FE-BEB7-A07EF81CE040}" sibTransId="{99BD8FB6-059B-4AB9-95A6-9E1FF708487A}"/>
    <dgm:cxn modelId="{B01CA4E3-DFE8-461D-B2B6-C9BF8009A391}" type="presOf" srcId="{D4495364-8939-4AF5-8220-49E51BA0279E}" destId="{254D7E45-8E8D-42DF-AE9B-93B4624266E9}" srcOrd="0" destOrd="0" presId="urn:microsoft.com/office/officeart/2005/8/layout/orgChart1"/>
    <dgm:cxn modelId="{153104E6-DC0A-4A05-96DF-7FDB2BDCD62E}" type="presOf" srcId="{98F6BEBE-8C36-4620-8027-3AAC13DC7309}" destId="{936D3E12-07D0-4E2C-84AA-EF065E274211}" srcOrd="0" destOrd="0" presId="urn:microsoft.com/office/officeart/2005/8/layout/orgChart1"/>
    <dgm:cxn modelId="{A1682AEC-A388-4666-AE3D-C36D474F7993}" type="presOf" srcId="{2AD2050E-7CF9-4B1D-99E4-8EACAA072E43}" destId="{A7003810-B550-4D36-BD82-1E1B16D87D8D}" srcOrd="0" destOrd="0" presId="urn:microsoft.com/office/officeart/2005/8/layout/orgChart1"/>
    <dgm:cxn modelId="{232677F7-9361-4BA0-8D03-0CB8A04ECF80}" srcId="{2AD2050E-7CF9-4B1D-99E4-8EACAA072E43}" destId="{FAACF857-6F3C-4633-A81C-404F235452F2}" srcOrd="0" destOrd="0" parTransId="{21027B33-E34C-4274-9ABA-4B54479A204B}" sibTransId="{3ECDE955-5482-49FE-9F1A-F6CCF695AE34}"/>
    <dgm:cxn modelId="{B8ADE3FF-F898-442F-9B97-E35402BBC1F5}" type="presOf" srcId="{EB14E16B-9BBC-489E-BF04-BD6770A3F6B2}" destId="{2609C6EF-0B1C-4665-A505-7E04EE220B24}" srcOrd="0" destOrd="0" presId="urn:microsoft.com/office/officeart/2005/8/layout/orgChart1"/>
    <dgm:cxn modelId="{D761F8D0-D2F4-482F-A3FC-507FE34E31F6}" type="presParOf" srcId="{A7003810-B550-4D36-BD82-1E1B16D87D8D}" destId="{D38ECDA0-CB95-4B50-B6F7-33B04077783D}" srcOrd="0" destOrd="0" presId="urn:microsoft.com/office/officeart/2005/8/layout/orgChart1"/>
    <dgm:cxn modelId="{23A5EDE4-E2B8-4BCD-B6C0-FFEC1009D78E}" type="presParOf" srcId="{D38ECDA0-CB95-4B50-B6F7-33B04077783D}" destId="{921A409D-4E31-4561-A30C-CB326CCCC20E}" srcOrd="0" destOrd="0" presId="urn:microsoft.com/office/officeart/2005/8/layout/orgChart1"/>
    <dgm:cxn modelId="{FB2B4575-0C0A-4892-8D41-E34A703E2015}" type="presParOf" srcId="{921A409D-4E31-4561-A30C-CB326CCCC20E}" destId="{14A0A6AF-9209-463B-AE28-FFFDBEE35CCD}" srcOrd="0" destOrd="0" presId="urn:microsoft.com/office/officeart/2005/8/layout/orgChart1"/>
    <dgm:cxn modelId="{27A5CE84-7681-42C8-B438-31EA1C4E1A37}" type="presParOf" srcId="{921A409D-4E31-4561-A30C-CB326CCCC20E}" destId="{444E118A-5B1D-432F-B2C4-3C55B49AB261}" srcOrd="1" destOrd="0" presId="urn:microsoft.com/office/officeart/2005/8/layout/orgChart1"/>
    <dgm:cxn modelId="{256405B1-7094-44E0-AF03-D98E2F5AF869}" type="presParOf" srcId="{D38ECDA0-CB95-4B50-B6F7-33B04077783D}" destId="{736AA512-4751-4DEC-B550-4D069DBADC17}" srcOrd="1" destOrd="0" presId="urn:microsoft.com/office/officeart/2005/8/layout/orgChart1"/>
    <dgm:cxn modelId="{9945DB12-63F7-4347-BE75-645FDE88579D}" type="presParOf" srcId="{736AA512-4751-4DEC-B550-4D069DBADC17}" destId="{F444A710-7A9A-44AA-A31D-8E37995F3D0B}" srcOrd="0" destOrd="0" presId="urn:microsoft.com/office/officeart/2005/8/layout/orgChart1"/>
    <dgm:cxn modelId="{A24CD747-45EC-4B68-B290-595CBCD9D9C8}" type="presParOf" srcId="{736AA512-4751-4DEC-B550-4D069DBADC17}" destId="{4C2E740A-3118-454F-AA7C-5BD71F2DEC6D}" srcOrd="1" destOrd="0" presId="urn:microsoft.com/office/officeart/2005/8/layout/orgChart1"/>
    <dgm:cxn modelId="{77273564-097B-436B-83E6-62BA3154462A}" type="presParOf" srcId="{4C2E740A-3118-454F-AA7C-5BD71F2DEC6D}" destId="{2C29C3E1-1FF0-43E5-A205-EC816BF57A75}" srcOrd="0" destOrd="0" presId="urn:microsoft.com/office/officeart/2005/8/layout/orgChart1"/>
    <dgm:cxn modelId="{FBF5B52A-C13D-49F2-A21F-B8C30C159E87}" type="presParOf" srcId="{2C29C3E1-1FF0-43E5-A205-EC816BF57A75}" destId="{254D7E45-8E8D-42DF-AE9B-93B4624266E9}" srcOrd="0" destOrd="0" presId="urn:microsoft.com/office/officeart/2005/8/layout/orgChart1"/>
    <dgm:cxn modelId="{E5DEDFFF-33EF-4AF9-BE14-E2EFE19C764A}" type="presParOf" srcId="{2C29C3E1-1FF0-43E5-A205-EC816BF57A75}" destId="{1717F54E-1911-42E5-81DB-52BCA7181B89}" srcOrd="1" destOrd="0" presId="urn:microsoft.com/office/officeart/2005/8/layout/orgChart1"/>
    <dgm:cxn modelId="{01309F31-18F6-4B39-9BC8-A553394488B5}" type="presParOf" srcId="{4C2E740A-3118-454F-AA7C-5BD71F2DEC6D}" destId="{5D1A9586-7069-46F5-B168-4F27D4E3E367}" srcOrd="1" destOrd="0" presId="urn:microsoft.com/office/officeart/2005/8/layout/orgChart1"/>
    <dgm:cxn modelId="{19161B5A-2DC3-4353-97FC-79AAA8A279DE}" type="presParOf" srcId="{4C2E740A-3118-454F-AA7C-5BD71F2DEC6D}" destId="{4DD2B952-9B60-4051-8511-7196B5CF11E9}" srcOrd="2" destOrd="0" presId="urn:microsoft.com/office/officeart/2005/8/layout/orgChart1"/>
    <dgm:cxn modelId="{9008808A-1859-428F-91D1-369D23111281}" type="presParOf" srcId="{736AA512-4751-4DEC-B550-4D069DBADC17}" destId="{47443729-37EE-46AD-B4E8-F6B83394CA08}" srcOrd="2" destOrd="0" presId="urn:microsoft.com/office/officeart/2005/8/layout/orgChart1"/>
    <dgm:cxn modelId="{B2695A91-B94E-4880-AE04-A8FDC42FE798}" type="presParOf" srcId="{736AA512-4751-4DEC-B550-4D069DBADC17}" destId="{AC6823A6-0E99-4FCE-AE21-98A7033ADA6C}" srcOrd="3" destOrd="0" presId="urn:microsoft.com/office/officeart/2005/8/layout/orgChart1"/>
    <dgm:cxn modelId="{E9161C17-840B-4AE1-9B1F-D47361FE85C4}" type="presParOf" srcId="{AC6823A6-0E99-4FCE-AE21-98A7033ADA6C}" destId="{0E968FA2-4694-4A68-BD1B-DC9A53F2F26F}" srcOrd="0" destOrd="0" presId="urn:microsoft.com/office/officeart/2005/8/layout/orgChart1"/>
    <dgm:cxn modelId="{F0474C99-9C0F-4EF4-B880-4AE9EC6A765F}" type="presParOf" srcId="{0E968FA2-4694-4A68-BD1B-DC9A53F2F26F}" destId="{E82A4D2B-8754-4AE1-AF95-6AE99EE32D5A}" srcOrd="0" destOrd="0" presId="urn:microsoft.com/office/officeart/2005/8/layout/orgChart1"/>
    <dgm:cxn modelId="{48928B00-A3E0-4F14-B2AD-20BF163E66F7}" type="presParOf" srcId="{0E968FA2-4694-4A68-BD1B-DC9A53F2F26F}" destId="{744BAC7F-E2AF-4C06-A2E4-E4FB11D02124}" srcOrd="1" destOrd="0" presId="urn:microsoft.com/office/officeart/2005/8/layout/orgChart1"/>
    <dgm:cxn modelId="{FF983AA6-9027-46BB-93D5-550B05404261}" type="presParOf" srcId="{AC6823A6-0E99-4FCE-AE21-98A7033ADA6C}" destId="{53C42899-8C3C-4A82-9251-D51BE4720A01}" srcOrd="1" destOrd="0" presId="urn:microsoft.com/office/officeart/2005/8/layout/orgChart1"/>
    <dgm:cxn modelId="{E0137244-A626-4B4C-81CD-FA597324E343}" type="presParOf" srcId="{AC6823A6-0E99-4FCE-AE21-98A7033ADA6C}" destId="{4D794904-E924-4DD4-BB9A-5CA0E850348C}" srcOrd="2" destOrd="0" presId="urn:microsoft.com/office/officeart/2005/8/layout/orgChart1"/>
    <dgm:cxn modelId="{ED6ABA28-50E3-45D2-8815-134E73B27CB9}" type="presParOf" srcId="{736AA512-4751-4DEC-B550-4D069DBADC17}" destId="{8D552312-E93F-42B7-97C1-54522C8BA488}" srcOrd="4" destOrd="0" presId="urn:microsoft.com/office/officeart/2005/8/layout/orgChart1"/>
    <dgm:cxn modelId="{E66D8893-02C6-4744-BE68-1867E46E42B2}" type="presParOf" srcId="{736AA512-4751-4DEC-B550-4D069DBADC17}" destId="{D6FD1879-3A2C-42C2-921E-F69786EC52D6}" srcOrd="5" destOrd="0" presId="urn:microsoft.com/office/officeart/2005/8/layout/orgChart1"/>
    <dgm:cxn modelId="{802CA0C0-E765-4589-8527-4EBEB5E6EC7D}" type="presParOf" srcId="{D6FD1879-3A2C-42C2-921E-F69786EC52D6}" destId="{347BDF33-C0E2-4F5A-AEE6-22AEBEA63172}" srcOrd="0" destOrd="0" presId="urn:microsoft.com/office/officeart/2005/8/layout/orgChart1"/>
    <dgm:cxn modelId="{03730C82-D1F2-48DF-873A-95DA4CFC2A1B}" type="presParOf" srcId="{347BDF33-C0E2-4F5A-AEE6-22AEBEA63172}" destId="{C622CEF5-DC80-4239-97CB-D01E0524E4D0}" srcOrd="0" destOrd="0" presId="urn:microsoft.com/office/officeart/2005/8/layout/orgChart1"/>
    <dgm:cxn modelId="{804829D2-1460-4C18-A0CA-7596D11EAB37}" type="presParOf" srcId="{347BDF33-C0E2-4F5A-AEE6-22AEBEA63172}" destId="{66127D9E-CE0A-4A4D-A61F-33CD0B5946BE}" srcOrd="1" destOrd="0" presId="urn:microsoft.com/office/officeart/2005/8/layout/orgChart1"/>
    <dgm:cxn modelId="{65F29FEB-7D75-4A46-B517-B5A428DAE569}" type="presParOf" srcId="{D6FD1879-3A2C-42C2-921E-F69786EC52D6}" destId="{81EAD616-10A7-4556-8347-BE06B74F34D5}" srcOrd="1" destOrd="0" presId="urn:microsoft.com/office/officeart/2005/8/layout/orgChart1"/>
    <dgm:cxn modelId="{FFFA75FA-5106-404F-8317-1509919B1088}" type="presParOf" srcId="{D6FD1879-3A2C-42C2-921E-F69786EC52D6}" destId="{764EDC62-50A9-47E2-8B77-66E3FC2B42DF}" srcOrd="2" destOrd="0" presId="urn:microsoft.com/office/officeart/2005/8/layout/orgChart1"/>
    <dgm:cxn modelId="{5ED5310E-6D1B-4432-A37A-13041C768511}" type="presParOf" srcId="{736AA512-4751-4DEC-B550-4D069DBADC17}" destId="{B8FFAD89-89EB-4F0C-803D-A29685A82522}" srcOrd="6" destOrd="0" presId="urn:microsoft.com/office/officeart/2005/8/layout/orgChart1"/>
    <dgm:cxn modelId="{E8C3D300-B00C-434A-AF2F-55B6C3A15057}" type="presParOf" srcId="{736AA512-4751-4DEC-B550-4D069DBADC17}" destId="{E53C7BF9-3689-46A7-9805-B9F861545591}" srcOrd="7" destOrd="0" presId="urn:microsoft.com/office/officeart/2005/8/layout/orgChart1"/>
    <dgm:cxn modelId="{06C776A6-435F-489D-9050-5D04CA7D863F}" type="presParOf" srcId="{E53C7BF9-3689-46A7-9805-B9F861545591}" destId="{4F152A3E-37C4-4C34-AB3B-37615C0F8D5D}" srcOrd="0" destOrd="0" presId="urn:microsoft.com/office/officeart/2005/8/layout/orgChart1"/>
    <dgm:cxn modelId="{FE9BF6B3-8ECB-4010-A2D0-D4AE1107F469}" type="presParOf" srcId="{4F152A3E-37C4-4C34-AB3B-37615C0F8D5D}" destId="{7EB4177B-EDE5-4861-AE3D-96072E82EA65}" srcOrd="0" destOrd="0" presId="urn:microsoft.com/office/officeart/2005/8/layout/orgChart1"/>
    <dgm:cxn modelId="{E80913DD-FFE9-45F7-B118-B36E330B8262}" type="presParOf" srcId="{4F152A3E-37C4-4C34-AB3B-37615C0F8D5D}" destId="{B8C73AAB-A02B-4513-A055-08F788CE16A8}" srcOrd="1" destOrd="0" presId="urn:microsoft.com/office/officeart/2005/8/layout/orgChart1"/>
    <dgm:cxn modelId="{08188DDE-7F59-4488-A0EC-EB000EDCC5C5}" type="presParOf" srcId="{E53C7BF9-3689-46A7-9805-B9F861545591}" destId="{D43A470F-869C-45A5-8EF6-8628A102B3B2}" srcOrd="1" destOrd="0" presId="urn:microsoft.com/office/officeart/2005/8/layout/orgChart1"/>
    <dgm:cxn modelId="{71BC8DF3-A78B-4872-9E49-114D5A37698F}" type="presParOf" srcId="{E53C7BF9-3689-46A7-9805-B9F861545591}" destId="{6EBD8EF0-D3AE-4708-A7AD-B43A9F5777BD}" srcOrd="2" destOrd="0" presId="urn:microsoft.com/office/officeart/2005/8/layout/orgChart1"/>
    <dgm:cxn modelId="{F5784B40-298F-46CD-9C78-CB5C84685C3D}" type="presParOf" srcId="{736AA512-4751-4DEC-B550-4D069DBADC17}" destId="{936D3E12-07D0-4E2C-84AA-EF065E274211}" srcOrd="8" destOrd="0" presId="urn:microsoft.com/office/officeart/2005/8/layout/orgChart1"/>
    <dgm:cxn modelId="{D28F7FEF-ACA8-4662-9F72-FEED15BF7CBE}" type="presParOf" srcId="{736AA512-4751-4DEC-B550-4D069DBADC17}" destId="{4B4D2A7F-13B8-4D22-83E9-8296F62BD5EE}" srcOrd="9" destOrd="0" presId="urn:microsoft.com/office/officeart/2005/8/layout/orgChart1"/>
    <dgm:cxn modelId="{4D9B5AD6-1224-4A7A-B72F-7CBA30D80510}" type="presParOf" srcId="{4B4D2A7F-13B8-4D22-83E9-8296F62BD5EE}" destId="{4E6EFA4F-BABA-400D-99B9-D22256B24099}" srcOrd="0" destOrd="0" presId="urn:microsoft.com/office/officeart/2005/8/layout/orgChart1"/>
    <dgm:cxn modelId="{0177F255-B9F7-4C82-8653-EBA826B5B729}" type="presParOf" srcId="{4E6EFA4F-BABA-400D-99B9-D22256B24099}" destId="{2609C6EF-0B1C-4665-A505-7E04EE220B24}" srcOrd="0" destOrd="0" presId="urn:microsoft.com/office/officeart/2005/8/layout/orgChart1"/>
    <dgm:cxn modelId="{7A47C83C-6BB4-4E62-9194-3C53717917BB}" type="presParOf" srcId="{4E6EFA4F-BABA-400D-99B9-D22256B24099}" destId="{E545560A-FACB-4C19-931E-ED04DFCAA3AC}" srcOrd="1" destOrd="0" presId="urn:microsoft.com/office/officeart/2005/8/layout/orgChart1"/>
    <dgm:cxn modelId="{444077B6-2B19-43DD-9CB3-F457BBDE5ABE}" type="presParOf" srcId="{4B4D2A7F-13B8-4D22-83E9-8296F62BD5EE}" destId="{C7F4F529-912F-4CFE-90E8-F6E40F8201AC}" srcOrd="1" destOrd="0" presId="urn:microsoft.com/office/officeart/2005/8/layout/orgChart1"/>
    <dgm:cxn modelId="{8F6A6E39-26BD-48F1-ACB6-0D2B430B4E44}" type="presParOf" srcId="{4B4D2A7F-13B8-4D22-83E9-8296F62BD5EE}" destId="{B8C9C4EE-F9D8-4A4D-B5E4-01555533F213}" srcOrd="2" destOrd="0" presId="urn:microsoft.com/office/officeart/2005/8/layout/orgChart1"/>
    <dgm:cxn modelId="{C626037C-3085-447C-BC3C-46A7C28F0E98}" type="presParOf" srcId="{736AA512-4751-4DEC-B550-4D069DBADC17}" destId="{9627CB3F-1ED7-45CC-B55C-2C04FC11FA64}" srcOrd="10" destOrd="0" presId="urn:microsoft.com/office/officeart/2005/8/layout/orgChart1"/>
    <dgm:cxn modelId="{E6115BFF-A92F-42EB-8988-1B5AE1BFDD93}" type="presParOf" srcId="{736AA512-4751-4DEC-B550-4D069DBADC17}" destId="{CF71049B-C7C5-4A57-BF54-38C695BCD343}" srcOrd="11" destOrd="0" presId="urn:microsoft.com/office/officeart/2005/8/layout/orgChart1"/>
    <dgm:cxn modelId="{9055E525-029E-40F5-803A-F986B3A51EE6}" type="presParOf" srcId="{CF71049B-C7C5-4A57-BF54-38C695BCD343}" destId="{183653F6-11E6-4A46-A670-CAFA60821B22}" srcOrd="0" destOrd="0" presId="urn:microsoft.com/office/officeart/2005/8/layout/orgChart1"/>
    <dgm:cxn modelId="{A79B346E-DDF5-4531-A422-152EB1617A8C}" type="presParOf" srcId="{183653F6-11E6-4A46-A670-CAFA60821B22}" destId="{9925638D-BE6B-4F43-B98B-5D3EC5521E8C}" srcOrd="0" destOrd="0" presId="urn:microsoft.com/office/officeart/2005/8/layout/orgChart1"/>
    <dgm:cxn modelId="{088CD347-7C58-40EC-8A2F-D5A716439F4A}" type="presParOf" srcId="{183653F6-11E6-4A46-A670-CAFA60821B22}" destId="{608DA0A5-8F8A-453D-9892-7FD8F8945F08}" srcOrd="1" destOrd="0" presId="urn:microsoft.com/office/officeart/2005/8/layout/orgChart1"/>
    <dgm:cxn modelId="{009110E1-3A04-4ED0-B277-C45EF7C6D349}" type="presParOf" srcId="{CF71049B-C7C5-4A57-BF54-38C695BCD343}" destId="{EAEF5D58-D629-41A7-9B20-039523EDBAC3}" srcOrd="1" destOrd="0" presId="urn:microsoft.com/office/officeart/2005/8/layout/orgChart1"/>
    <dgm:cxn modelId="{613EAED7-36E1-4BFE-A593-42F1F1BA1FCE}" type="presParOf" srcId="{CF71049B-C7C5-4A57-BF54-38C695BCD343}" destId="{FE8EFE25-63BB-431A-AC5B-A27A125A2BCE}" srcOrd="2" destOrd="0" presId="urn:microsoft.com/office/officeart/2005/8/layout/orgChart1"/>
    <dgm:cxn modelId="{E15A7FB5-06D7-4080-9684-C19BB61620E8}" type="presParOf" srcId="{D38ECDA0-CB95-4B50-B6F7-33B04077783D}" destId="{CBD30EE7-966F-4D20-BA9D-556BF623D42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899FE4-98AF-4C73-9FB1-A7A638567819}" type="doc">
      <dgm:prSet loTypeId="urn:microsoft.com/office/officeart/2005/8/layout/orgChart1" loCatId="hierarchy" qsTypeId="urn:microsoft.com/office/officeart/2005/8/quickstyle/simple1" qsCatId="simple" csTypeId="urn:microsoft.com/office/officeart/2005/8/colors/accent1_2" csCatId="accent1"/>
      <dgm:spPr/>
    </dgm:pt>
    <dgm:pt modelId="{2CF0F360-7F54-4C87-B29C-4B985D3F69D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1" i="0" u="none" strike="noStrike" cap="none" normalizeH="0" baseline="0">
              <a:ln>
                <a:noFill/>
              </a:ln>
              <a:solidFill>
                <a:schemeClr val="tx1"/>
              </a:solidFill>
              <a:effectLst/>
              <a:latin typeface="Times New Roman" panose="02020603050405020304" pitchFamily="18" charset="0"/>
            </a:rPr>
            <a:t>Director Operations GR</a:t>
          </a:r>
          <a:endParaRPr kumimoji="0" lang="en-US" altLang="el-GR" b="0" i="0" u="none" strike="noStrike" cap="none" normalizeH="0" baseline="0">
            <a:ln>
              <a:noFill/>
            </a:ln>
            <a:solidFill>
              <a:schemeClr val="tx1"/>
            </a:solidFill>
            <a:effectLst/>
            <a:latin typeface="Times New Roman" panose="02020603050405020304" pitchFamily="18" charset="0"/>
          </a:endParaRPr>
        </a:p>
      </dgm:t>
    </dgm:pt>
    <dgm:pt modelId="{6FAA2743-F011-4FFA-A622-511C754E4944}" type="parTrans" cxnId="{11F275D1-4FEE-4359-B84C-F12884E13826}">
      <dgm:prSet/>
      <dgm:spPr/>
    </dgm:pt>
    <dgm:pt modelId="{C75BAAF1-90E9-423F-901C-BF9A6C89847F}" type="sibTrans" cxnId="{11F275D1-4FEE-4359-B84C-F12884E13826}">
      <dgm:prSet/>
      <dgm:spPr/>
    </dgm:pt>
    <dgm:pt modelId="{F0CFCD17-08EF-4FD1-8522-242AF569117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Project Manager Greenfield GR</a:t>
          </a:r>
        </a:p>
      </dgm:t>
    </dgm:pt>
    <dgm:pt modelId="{CB435278-C7A2-42EA-BC4E-CD29F7B2826D}" type="parTrans" cxnId="{7823EDBA-B3C7-442C-8012-049061975D90}">
      <dgm:prSet/>
      <dgm:spPr/>
    </dgm:pt>
    <dgm:pt modelId="{35F6812E-A83A-4A11-9ED1-BD6F560CC44A}" type="sibTrans" cxnId="{7823EDBA-B3C7-442C-8012-049061975D90}">
      <dgm:prSet/>
      <dgm:spPr/>
    </dgm:pt>
    <dgm:pt modelId="{FC91EEF7-B560-4E86-9925-5E9B1700A0B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Manager Logistics</a:t>
          </a:r>
        </a:p>
      </dgm:t>
    </dgm:pt>
    <dgm:pt modelId="{7E0E6144-964B-48AF-B619-1AC014E54E71}" type="parTrans" cxnId="{75473888-8929-4153-8DE1-43651A05428D}">
      <dgm:prSet/>
      <dgm:spPr/>
    </dgm:pt>
    <dgm:pt modelId="{22EBD991-69B0-4853-8305-8B2E12DA9093}" type="sibTrans" cxnId="{75473888-8929-4153-8DE1-43651A05428D}">
      <dgm:prSet/>
      <dgm:spPr/>
    </dgm:pt>
    <dgm:pt modelId="{80E48C26-72CC-4090-A799-BD753199A2D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Project Controller</a:t>
          </a:r>
        </a:p>
      </dgm:t>
    </dgm:pt>
    <dgm:pt modelId="{C3C9B92D-2FC9-4B30-97F4-24BE4DFAE1F1}" type="parTrans" cxnId="{656CC82A-EB91-474C-91BF-FA74568B72C8}">
      <dgm:prSet/>
      <dgm:spPr/>
    </dgm:pt>
    <dgm:pt modelId="{EED08DD6-9ED1-4C11-8A8D-C06A8E8CBB47}" type="sibTrans" cxnId="{656CC82A-EB91-474C-91BF-FA74568B72C8}">
      <dgm:prSet/>
      <dgm:spPr/>
    </dgm:pt>
    <dgm:pt modelId="{5AD9A8F5-0465-4FC9-9635-689043E6037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Manager Operations Planning</a:t>
          </a:r>
        </a:p>
      </dgm:t>
    </dgm:pt>
    <dgm:pt modelId="{81FB47EC-2ABA-4D88-868D-490D148D4086}" type="parTrans" cxnId="{3B479D16-80DB-48B5-B91B-EF445496F27F}">
      <dgm:prSet/>
      <dgm:spPr/>
    </dgm:pt>
    <dgm:pt modelId="{99667E9F-D8AF-4751-81E7-BE49D9B56FFD}" type="sibTrans" cxnId="{3B479D16-80DB-48B5-B91B-EF445496F27F}">
      <dgm:prSet/>
      <dgm:spPr/>
    </dgm:pt>
    <dgm:pt modelId="{2B43C4EF-007A-4784-8ACB-A98CB471B43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Manager Projects &amp; Engineering</a:t>
          </a:r>
        </a:p>
      </dgm:t>
    </dgm:pt>
    <dgm:pt modelId="{696C2EF9-7A4E-4804-988B-4AB50AF9B356}" type="parTrans" cxnId="{C734C952-400C-4F3F-8B69-5F7D428040B5}">
      <dgm:prSet/>
      <dgm:spPr/>
    </dgm:pt>
    <dgm:pt modelId="{A6D1C4EC-C0C6-48AF-89A4-CB5BA0E5ED3A}" type="sibTrans" cxnId="{C734C952-400C-4F3F-8B69-5F7D428040B5}">
      <dgm:prSet/>
      <dgm:spPr/>
    </dgm:pt>
    <dgm:pt modelId="{A56434D6-037B-41A1-9239-72EB0CD12E4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Manager Quality Assurance</a:t>
          </a:r>
        </a:p>
      </dgm:t>
    </dgm:pt>
    <dgm:pt modelId="{8D4F4D83-4ACF-4337-A647-1C3427134D7B}" type="parTrans" cxnId="{2FA057F7-A815-4085-ADB0-68602DF2D54A}">
      <dgm:prSet/>
      <dgm:spPr/>
    </dgm:pt>
    <dgm:pt modelId="{5A5F7360-CBFE-4747-A4D5-E727E93EE236}" type="sibTrans" cxnId="{2FA057F7-A815-4085-ADB0-68602DF2D54A}">
      <dgm:prSet/>
      <dgm:spPr/>
    </dgm:pt>
    <dgm:pt modelId="{721FB80F-C8F1-460F-A804-E7228603CE58}">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Manager Procurement</a:t>
          </a:r>
        </a:p>
      </dgm:t>
    </dgm:pt>
    <dgm:pt modelId="{EE0064AF-3105-4DAC-A5DE-59560703D685}" type="parTrans" cxnId="{BD1384E9-0023-419C-A5AD-AC940EC646CA}">
      <dgm:prSet/>
      <dgm:spPr/>
    </dgm:pt>
    <dgm:pt modelId="{C482A064-D58D-46C4-83F7-75B4CB13FB0A}" type="sibTrans" cxnId="{BD1384E9-0023-419C-A5AD-AC940EC646CA}">
      <dgm:prSet/>
      <dgm:spPr/>
    </dgm:pt>
    <dgm:pt modelId="{4CCAB292-A814-4E9A-B307-7A53878EE3E8}">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Manager EHSS</a:t>
          </a:r>
        </a:p>
      </dgm:t>
    </dgm:pt>
    <dgm:pt modelId="{309F9F6E-7C83-421A-BAB2-661BA770D268}" type="parTrans" cxnId="{BE20E372-89F8-46E9-BAFA-A4660EF92F8F}">
      <dgm:prSet/>
      <dgm:spPr/>
    </dgm:pt>
    <dgm:pt modelId="{47427564-46E7-4EE3-B144-2F2C522E8774}" type="sibTrans" cxnId="{BE20E372-89F8-46E9-BAFA-A4660EF92F8F}">
      <dgm:prSet/>
      <dgm:spPr/>
    </dgm:pt>
    <dgm:pt modelId="{3ED5DC85-3BD0-4D6D-B9B6-BAD934B7BC1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Manager Product Project Mgt Cluster SE</a:t>
          </a:r>
        </a:p>
      </dgm:t>
    </dgm:pt>
    <dgm:pt modelId="{D2607525-A1D4-4261-BCA7-986CBB946E6F}" type="parTrans" cxnId="{AF527ACD-70B0-4511-9AE0-7D7027BC2DA6}">
      <dgm:prSet/>
      <dgm:spPr/>
    </dgm:pt>
    <dgm:pt modelId="{667783F6-BD27-439F-9312-49F1A9F29335}" type="sibTrans" cxnId="{AF527ACD-70B0-4511-9AE0-7D7027BC2DA6}">
      <dgm:prSet/>
      <dgm:spPr/>
    </dgm:pt>
    <dgm:pt modelId="{CC74DCA2-27AD-4CCC-992E-04FB3C337FD3}">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Manager Factory</a:t>
          </a:r>
        </a:p>
      </dgm:t>
    </dgm:pt>
    <dgm:pt modelId="{CEF35D47-BD72-45B5-98F7-5DA9AEB39839}" type="parTrans" cxnId="{A266AAC5-5578-4A7A-AE71-1502530415DB}">
      <dgm:prSet/>
      <dgm:spPr/>
    </dgm:pt>
    <dgm:pt modelId="{DD8B6A00-04C8-4A3A-8160-9C3D0E5C710B}" type="sibTrans" cxnId="{A266AAC5-5578-4A7A-AE71-1502530415DB}">
      <dgm:prSet/>
      <dgm:spPr/>
    </dgm:pt>
    <dgm:pt modelId="{069C8F61-B4E1-403B-BB44-B191B8DEB02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Manager Printing &amp; Converting</a:t>
          </a:r>
        </a:p>
      </dgm:t>
    </dgm:pt>
    <dgm:pt modelId="{3869818E-FD9A-4A83-A47A-CAA037E25E8D}" type="parTrans" cxnId="{F11AF6DA-058A-4A6F-8C50-E38913EAE0ED}">
      <dgm:prSet/>
      <dgm:spPr/>
    </dgm:pt>
    <dgm:pt modelId="{5DC4DD81-9EBC-45BF-8E55-3FB87E4C5944}" type="sibTrans" cxnId="{F11AF6DA-058A-4A6F-8C50-E38913EAE0ED}">
      <dgm:prSet/>
      <dgm:spPr/>
    </dgm:pt>
    <dgm:pt modelId="{E256CE1D-5EC7-4B7F-830C-88AB399F2EB3}">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Manager HR Operations</a:t>
          </a:r>
        </a:p>
      </dgm:t>
    </dgm:pt>
    <dgm:pt modelId="{1173F538-8AFB-4E16-900F-95FCD4065543}" type="parTrans" cxnId="{E8568766-C387-426E-96E6-6F5CE086C225}">
      <dgm:prSet/>
      <dgm:spPr/>
    </dgm:pt>
    <dgm:pt modelId="{AB3EE181-23DE-4906-BFE1-6B9C3BE8E100}" type="sibTrans" cxnId="{E8568766-C387-426E-96E6-6F5CE086C225}">
      <dgm:prSet/>
      <dgm:spPr/>
    </dgm:pt>
    <dgm:pt modelId="{518E8FE7-44DD-4ACF-9A6F-8A3BE105465D}" type="pres">
      <dgm:prSet presAssocID="{DC899FE4-98AF-4C73-9FB1-A7A638567819}" presName="hierChild1" presStyleCnt="0">
        <dgm:presLayoutVars>
          <dgm:orgChart val="1"/>
          <dgm:chPref val="1"/>
          <dgm:dir/>
          <dgm:animOne val="branch"/>
          <dgm:animLvl val="lvl"/>
          <dgm:resizeHandles/>
        </dgm:presLayoutVars>
      </dgm:prSet>
      <dgm:spPr/>
    </dgm:pt>
    <dgm:pt modelId="{DFC9127A-F879-4B13-AC05-2CE30B40C7E3}" type="pres">
      <dgm:prSet presAssocID="{2CF0F360-7F54-4C87-B29C-4B985D3F69D2}" presName="hierRoot1" presStyleCnt="0">
        <dgm:presLayoutVars>
          <dgm:hierBranch/>
        </dgm:presLayoutVars>
      </dgm:prSet>
      <dgm:spPr/>
    </dgm:pt>
    <dgm:pt modelId="{1E437A76-75FE-48C4-ABFA-723D29364FAE}" type="pres">
      <dgm:prSet presAssocID="{2CF0F360-7F54-4C87-B29C-4B985D3F69D2}" presName="rootComposite1" presStyleCnt="0"/>
      <dgm:spPr/>
    </dgm:pt>
    <dgm:pt modelId="{0E5D9705-E500-45B9-83F1-5C2BCD0BE470}" type="pres">
      <dgm:prSet presAssocID="{2CF0F360-7F54-4C87-B29C-4B985D3F69D2}" presName="rootText1" presStyleLbl="node0" presStyleIdx="0" presStyleCnt="1">
        <dgm:presLayoutVars>
          <dgm:chPref val="3"/>
        </dgm:presLayoutVars>
      </dgm:prSet>
      <dgm:spPr/>
    </dgm:pt>
    <dgm:pt modelId="{0794BFF4-3AE4-4B2E-90B9-F201706506B4}" type="pres">
      <dgm:prSet presAssocID="{2CF0F360-7F54-4C87-B29C-4B985D3F69D2}" presName="rootConnector1" presStyleLbl="node1" presStyleIdx="0" presStyleCnt="0"/>
      <dgm:spPr/>
    </dgm:pt>
    <dgm:pt modelId="{AB826F29-A1E0-4170-93B5-A99AD00AD34A}" type="pres">
      <dgm:prSet presAssocID="{2CF0F360-7F54-4C87-B29C-4B985D3F69D2}" presName="hierChild2" presStyleCnt="0"/>
      <dgm:spPr/>
    </dgm:pt>
    <dgm:pt modelId="{CBDB3EEB-4A1F-4477-B7EF-14F6A8DBEDD3}" type="pres">
      <dgm:prSet presAssocID="{CB435278-C7A2-42EA-BC4E-CD29F7B2826D}" presName="Name35" presStyleLbl="parChTrans1D2" presStyleIdx="0" presStyleCnt="12"/>
      <dgm:spPr/>
    </dgm:pt>
    <dgm:pt modelId="{4569BB93-83A2-4C86-A5B8-E4D47B6B1DEC}" type="pres">
      <dgm:prSet presAssocID="{F0CFCD17-08EF-4FD1-8522-242AF569117A}" presName="hierRoot2" presStyleCnt="0">
        <dgm:presLayoutVars>
          <dgm:hierBranch/>
        </dgm:presLayoutVars>
      </dgm:prSet>
      <dgm:spPr/>
    </dgm:pt>
    <dgm:pt modelId="{C9D08880-6D58-41D5-B77E-01D59C8F6FAA}" type="pres">
      <dgm:prSet presAssocID="{F0CFCD17-08EF-4FD1-8522-242AF569117A}" presName="rootComposite" presStyleCnt="0"/>
      <dgm:spPr/>
    </dgm:pt>
    <dgm:pt modelId="{7CC95F06-7379-45FA-80E0-44C901983B14}" type="pres">
      <dgm:prSet presAssocID="{F0CFCD17-08EF-4FD1-8522-242AF569117A}" presName="rootText" presStyleLbl="node2" presStyleIdx="0" presStyleCnt="12">
        <dgm:presLayoutVars>
          <dgm:chPref val="3"/>
        </dgm:presLayoutVars>
      </dgm:prSet>
      <dgm:spPr/>
    </dgm:pt>
    <dgm:pt modelId="{21146ACC-6412-43E9-B33D-BE0F0F4C70F6}" type="pres">
      <dgm:prSet presAssocID="{F0CFCD17-08EF-4FD1-8522-242AF569117A}" presName="rootConnector" presStyleLbl="node2" presStyleIdx="0" presStyleCnt="12"/>
      <dgm:spPr/>
    </dgm:pt>
    <dgm:pt modelId="{14DDDDD4-065C-4678-B223-5FF0B218560C}" type="pres">
      <dgm:prSet presAssocID="{F0CFCD17-08EF-4FD1-8522-242AF569117A}" presName="hierChild4" presStyleCnt="0"/>
      <dgm:spPr/>
    </dgm:pt>
    <dgm:pt modelId="{67F84B51-8F49-4055-A315-404E165D372B}" type="pres">
      <dgm:prSet presAssocID="{F0CFCD17-08EF-4FD1-8522-242AF569117A}" presName="hierChild5" presStyleCnt="0"/>
      <dgm:spPr/>
    </dgm:pt>
    <dgm:pt modelId="{7E84BD8D-35F3-4DF4-B9DB-8E8067B51F04}" type="pres">
      <dgm:prSet presAssocID="{7E0E6144-964B-48AF-B619-1AC014E54E71}" presName="Name35" presStyleLbl="parChTrans1D2" presStyleIdx="1" presStyleCnt="12"/>
      <dgm:spPr/>
    </dgm:pt>
    <dgm:pt modelId="{6C8D23C8-6AE3-4E77-8303-9BAFEE5E53E5}" type="pres">
      <dgm:prSet presAssocID="{FC91EEF7-B560-4E86-9925-5E9B1700A0BC}" presName="hierRoot2" presStyleCnt="0">
        <dgm:presLayoutVars>
          <dgm:hierBranch/>
        </dgm:presLayoutVars>
      </dgm:prSet>
      <dgm:spPr/>
    </dgm:pt>
    <dgm:pt modelId="{49008C41-0608-429C-8076-DAEA30E09D79}" type="pres">
      <dgm:prSet presAssocID="{FC91EEF7-B560-4E86-9925-5E9B1700A0BC}" presName="rootComposite" presStyleCnt="0"/>
      <dgm:spPr/>
    </dgm:pt>
    <dgm:pt modelId="{34726568-CFBA-4981-B74A-AC4B89A18659}" type="pres">
      <dgm:prSet presAssocID="{FC91EEF7-B560-4E86-9925-5E9B1700A0BC}" presName="rootText" presStyleLbl="node2" presStyleIdx="1" presStyleCnt="12">
        <dgm:presLayoutVars>
          <dgm:chPref val="3"/>
        </dgm:presLayoutVars>
      </dgm:prSet>
      <dgm:spPr/>
    </dgm:pt>
    <dgm:pt modelId="{2DDD60EE-D533-40F1-BB4C-A89FB105C995}" type="pres">
      <dgm:prSet presAssocID="{FC91EEF7-B560-4E86-9925-5E9B1700A0BC}" presName="rootConnector" presStyleLbl="node2" presStyleIdx="1" presStyleCnt="12"/>
      <dgm:spPr/>
    </dgm:pt>
    <dgm:pt modelId="{2463F1C6-D284-413C-90CF-7400014671FB}" type="pres">
      <dgm:prSet presAssocID="{FC91EEF7-B560-4E86-9925-5E9B1700A0BC}" presName="hierChild4" presStyleCnt="0"/>
      <dgm:spPr/>
    </dgm:pt>
    <dgm:pt modelId="{1E1067E7-048B-485C-9868-30D95FE69B2A}" type="pres">
      <dgm:prSet presAssocID="{FC91EEF7-B560-4E86-9925-5E9B1700A0BC}" presName="hierChild5" presStyleCnt="0"/>
      <dgm:spPr/>
    </dgm:pt>
    <dgm:pt modelId="{497CEB25-168D-4EAD-8DF7-01E719DDDAD3}" type="pres">
      <dgm:prSet presAssocID="{C3C9B92D-2FC9-4B30-97F4-24BE4DFAE1F1}" presName="Name35" presStyleLbl="parChTrans1D2" presStyleIdx="2" presStyleCnt="12"/>
      <dgm:spPr/>
    </dgm:pt>
    <dgm:pt modelId="{77F37ED6-DE5E-4FC2-A5AD-68D3F7431B8B}" type="pres">
      <dgm:prSet presAssocID="{80E48C26-72CC-4090-A799-BD753199A2D1}" presName="hierRoot2" presStyleCnt="0">
        <dgm:presLayoutVars>
          <dgm:hierBranch/>
        </dgm:presLayoutVars>
      </dgm:prSet>
      <dgm:spPr/>
    </dgm:pt>
    <dgm:pt modelId="{EE251BF5-6C89-461D-813B-EFF2C65035A3}" type="pres">
      <dgm:prSet presAssocID="{80E48C26-72CC-4090-A799-BD753199A2D1}" presName="rootComposite" presStyleCnt="0"/>
      <dgm:spPr/>
    </dgm:pt>
    <dgm:pt modelId="{1FCC3760-E54F-48D6-BA3E-D57BECBD5FF0}" type="pres">
      <dgm:prSet presAssocID="{80E48C26-72CC-4090-A799-BD753199A2D1}" presName="rootText" presStyleLbl="node2" presStyleIdx="2" presStyleCnt="12">
        <dgm:presLayoutVars>
          <dgm:chPref val="3"/>
        </dgm:presLayoutVars>
      </dgm:prSet>
      <dgm:spPr/>
    </dgm:pt>
    <dgm:pt modelId="{58518F6F-DD62-467E-BF86-D096E387E652}" type="pres">
      <dgm:prSet presAssocID="{80E48C26-72CC-4090-A799-BD753199A2D1}" presName="rootConnector" presStyleLbl="node2" presStyleIdx="2" presStyleCnt="12"/>
      <dgm:spPr/>
    </dgm:pt>
    <dgm:pt modelId="{EB73BA22-4BD7-48FA-8DD3-EFFA079470DC}" type="pres">
      <dgm:prSet presAssocID="{80E48C26-72CC-4090-A799-BD753199A2D1}" presName="hierChild4" presStyleCnt="0"/>
      <dgm:spPr/>
    </dgm:pt>
    <dgm:pt modelId="{A2B776D9-AC37-4CF4-A7B8-72C0AF845ACC}" type="pres">
      <dgm:prSet presAssocID="{80E48C26-72CC-4090-A799-BD753199A2D1}" presName="hierChild5" presStyleCnt="0"/>
      <dgm:spPr/>
    </dgm:pt>
    <dgm:pt modelId="{48DF8371-6782-4B6D-8DA8-5E03893F1703}" type="pres">
      <dgm:prSet presAssocID="{81FB47EC-2ABA-4D88-868D-490D148D4086}" presName="Name35" presStyleLbl="parChTrans1D2" presStyleIdx="3" presStyleCnt="12"/>
      <dgm:spPr/>
    </dgm:pt>
    <dgm:pt modelId="{20E78B6F-B1CC-4082-A925-BC06C2DE4752}" type="pres">
      <dgm:prSet presAssocID="{5AD9A8F5-0465-4FC9-9635-689043E60374}" presName="hierRoot2" presStyleCnt="0">
        <dgm:presLayoutVars>
          <dgm:hierBranch/>
        </dgm:presLayoutVars>
      </dgm:prSet>
      <dgm:spPr/>
    </dgm:pt>
    <dgm:pt modelId="{2DD51154-C7EB-4466-95A3-AAA4531BA2CC}" type="pres">
      <dgm:prSet presAssocID="{5AD9A8F5-0465-4FC9-9635-689043E60374}" presName="rootComposite" presStyleCnt="0"/>
      <dgm:spPr/>
    </dgm:pt>
    <dgm:pt modelId="{7C6012D3-2501-4C10-868B-C87E772565D5}" type="pres">
      <dgm:prSet presAssocID="{5AD9A8F5-0465-4FC9-9635-689043E60374}" presName="rootText" presStyleLbl="node2" presStyleIdx="3" presStyleCnt="12">
        <dgm:presLayoutVars>
          <dgm:chPref val="3"/>
        </dgm:presLayoutVars>
      </dgm:prSet>
      <dgm:spPr/>
    </dgm:pt>
    <dgm:pt modelId="{B47D3371-3D72-4C00-AA09-4DEA09E5E4F1}" type="pres">
      <dgm:prSet presAssocID="{5AD9A8F5-0465-4FC9-9635-689043E60374}" presName="rootConnector" presStyleLbl="node2" presStyleIdx="3" presStyleCnt="12"/>
      <dgm:spPr/>
    </dgm:pt>
    <dgm:pt modelId="{FD39A53A-2419-485E-B408-32F4F6C3CA26}" type="pres">
      <dgm:prSet presAssocID="{5AD9A8F5-0465-4FC9-9635-689043E60374}" presName="hierChild4" presStyleCnt="0"/>
      <dgm:spPr/>
    </dgm:pt>
    <dgm:pt modelId="{CFF4C532-07F0-4D94-896F-37713C3CA4FD}" type="pres">
      <dgm:prSet presAssocID="{5AD9A8F5-0465-4FC9-9635-689043E60374}" presName="hierChild5" presStyleCnt="0"/>
      <dgm:spPr/>
    </dgm:pt>
    <dgm:pt modelId="{F3EB8616-1B44-41AF-BD6C-AB04A4073E91}" type="pres">
      <dgm:prSet presAssocID="{696C2EF9-7A4E-4804-988B-4AB50AF9B356}" presName="Name35" presStyleLbl="parChTrans1D2" presStyleIdx="4" presStyleCnt="12"/>
      <dgm:spPr/>
    </dgm:pt>
    <dgm:pt modelId="{CE2E22E6-CBA8-4D82-968A-10C4F6C82E0D}" type="pres">
      <dgm:prSet presAssocID="{2B43C4EF-007A-4784-8ACB-A98CB471B436}" presName="hierRoot2" presStyleCnt="0">
        <dgm:presLayoutVars>
          <dgm:hierBranch/>
        </dgm:presLayoutVars>
      </dgm:prSet>
      <dgm:spPr/>
    </dgm:pt>
    <dgm:pt modelId="{34F8A08B-0F41-4CAD-BA91-5AAFD6796B5C}" type="pres">
      <dgm:prSet presAssocID="{2B43C4EF-007A-4784-8ACB-A98CB471B436}" presName="rootComposite" presStyleCnt="0"/>
      <dgm:spPr/>
    </dgm:pt>
    <dgm:pt modelId="{2605DAFB-61CF-453B-823F-35F744BB1D9C}" type="pres">
      <dgm:prSet presAssocID="{2B43C4EF-007A-4784-8ACB-A98CB471B436}" presName="rootText" presStyleLbl="node2" presStyleIdx="4" presStyleCnt="12">
        <dgm:presLayoutVars>
          <dgm:chPref val="3"/>
        </dgm:presLayoutVars>
      </dgm:prSet>
      <dgm:spPr/>
    </dgm:pt>
    <dgm:pt modelId="{6B61D6D8-2681-46E1-92C4-ADB231D4DF3C}" type="pres">
      <dgm:prSet presAssocID="{2B43C4EF-007A-4784-8ACB-A98CB471B436}" presName="rootConnector" presStyleLbl="node2" presStyleIdx="4" presStyleCnt="12"/>
      <dgm:spPr/>
    </dgm:pt>
    <dgm:pt modelId="{AEAA088F-185A-480D-B0BB-1AFC785ACC80}" type="pres">
      <dgm:prSet presAssocID="{2B43C4EF-007A-4784-8ACB-A98CB471B436}" presName="hierChild4" presStyleCnt="0"/>
      <dgm:spPr/>
    </dgm:pt>
    <dgm:pt modelId="{07B4BBBA-BBD8-4DDF-A5A6-7469FE2DAAC9}" type="pres">
      <dgm:prSet presAssocID="{2B43C4EF-007A-4784-8ACB-A98CB471B436}" presName="hierChild5" presStyleCnt="0"/>
      <dgm:spPr/>
    </dgm:pt>
    <dgm:pt modelId="{E948B319-EBE8-4B0A-8B32-732B0164D406}" type="pres">
      <dgm:prSet presAssocID="{8D4F4D83-4ACF-4337-A647-1C3427134D7B}" presName="Name35" presStyleLbl="parChTrans1D2" presStyleIdx="5" presStyleCnt="12"/>
      <dgm:spPr/>
    </dgm:pt>
    <dgm:pt modelId="{ED1AFB2E-3CC6-4844-B325-59E0F8D96FF3}" type="pres">
      <dgm:prSet presAssocID="{A56434D6-037B-41A1-9239-72EB0CD12E49}" presName="hierRoot2" presStyleCnt="0">
        <dgm:presLayoutVars>
          <dgm:hierBranch/>
        </dgm:presLayoutVars>
      </dgm:prSet>
      <dgm:spPr/>
    </dgm:pt>
    <dgm:pt modelId="{B56C0AB6-C1DF-4A3E-96AD-0D3D5BF816A9}" type="pres">
      <dgm:prSet presAssocID="{A56434D6-037B-41A1-9239-72EB0CD12E49}" presName="rootComposite" presStyleCnt="0"/>
      <dgm:spPr/>
    </dgm:pt>
    <dgm:pt modelId="{1A804988-D3DB-4348-A5B6-37269B568124}" type="pres">
      <dgm:prSet presAssocID="{A56434D6-037B-41A1-9239-72EB0CD12E49}" presName="rootText" presStyleLbl="node2" presStyleIdx="5" presStyleCnt="12">
        <dgm:presLayoutVars>
          <dgm:chPref val="3"/>
        </dgm:presLayoutVars>
      </dgm:prSet>
      <dgm:spPr/>
    </dgm:pt>
    <dgm:pt modelId="{B55713D8-0EC4-4956-90C0-06CE999E4FBC}" type="pres">
      <dgm:prSet presAssocID="{A56434D6-037B-41A1-9239-72EB0CD12E49}" presName="rootConnector" presStyleLbl="node2" presStyleIdx="5" presStyleCnt="12"/>
      <dgm:spPr/>
    </dgm:pt>
    <dgm:pt modelId="{E1B63456-708F-4A77-95F6-17D79CBFAE0D}" type="pres">
      <dgm:prSet presAssocID="{A56434D6-037B-41A1-9239-72EB0CD12E49}" presName="hierChild4" presStyleCnt="0"/>
      <dgm:spPr/>
    </dgm:pt>
    <dgm:pt modelId="{84806C14-55B5-43D9-964A-9860FFD07929}" type="pres">
      <dgm:prSet presAssocID="{A56434D6-037B-41A1-9239-72EB0CD12E49}" presName="hierChild5" presStyleCnt="0"/>
      <dgm:spPr/>
    </dgm:pt>
    <dgm:pt modelId="{8BE2FBB8-EADB-4D92-B740-E20ED9AF45DC}" type="pres">
      <dgm:prSet presAssocID="{EE0064AF-3105-4DAC-A5DE-59560703D685}" presName="Name35" presStyleLbl="parChTrans1D2" presStyleIdx="6" presStyleCnt="12"/>
      <dgm:spPr/>
    </dgm:pt>
    <dgm:pt modelId="{9BF6E43F-430B-45FC-B9F1-6F6F616CC2C3}" type="pres">
      <dgm:prSet presAssocID="{721FB80F-C8F1-460F-A804-E7228603CE58}" presName="hierRoot2" presStyleCnt="0">
        <dgm:presLayoutVars>
          <dgm:hierBranch/>
        </dgm:presLayoutVars>
      </dgm:prSet>
      <dgm:spPr/>
    </dgm:pt>
    <dgm:pt modelId="{96BD756E-30C0-4658-971D-6EF5A2B15DAD}" type="pres">
      <dgm:prSet presAssocID="{721FB80F-C8F1-460F-A804-E7228603CE58}" presName="rootComposite" presStyleCnt="0"/>
      <dgm:spPr/>
    </dgm:pt>
    <dgm:pt modelId="{7F24104A-295E-410C-9485-9B2F5AEEA236}" type="pres">
      <dgm:prSet presAssocID="{721FB80F-C8F1-460F-A804-E7228603CE58}" presName="rootText" presStyleLbl="node2" presStyleIdx="6" presStyleCnt="12">
        <dgm:presLayoutVars>
          <dgm:chPref val="3"/>
        </dgm:presLayoutVars>
      </dgm:prSet>
      <dgm:spPr/>
    </dgm:pt>
    <dgm:pt modelId="{3EB34BAB-00C0-4A6D-B658-470E34E716FC}" type="pres">
      <dgm:prSet presAssocID="{721FB80F-C8F1-460F-A804-E7228603CE58}" presName="rootConnector" presStyleLbl="node2" presStyleIdx="6" presStyleCnt="12"/>
      <dgm:spPr/>
    </dgm:pt>
    <dgm:pt modelId="{2DFDD02A-6D0C-42D7-866E-15887130F78C}" type="pres">
      <dgm:prSet presAssocID="{721FB80F-C8F1-460F-A804-E7228603CE58}" presName="hierChild4" presStyleCnt="0"/>
      <dgm:spPr/>
    </dgm:pt>
    <dgm:pt modelId="{78197780-E14C-4054-B1C4-EFEAEC88612B}" type="pres">
      <dgm:prSet presAssocID="{721FB80F-C8F1-460F-A804-E7228603CE58}" presName="hierChild5" presStyleCnt="0"/>
      <dgm:spPr/>
    </dgm:pt>
    <dgm:pt modelId="{2475B18A-2F7D-4AA0-A94E-C5975B829060}" type="pres">
      <dgm:prSet presAssocID="{309F9F6E-7C83-421A-BAB2-661BA770D268}" presName="Name35" presStyleLbl="parChTrans1D2" presStyleIdx="7" presStyleCnt="12"/>
      <dgm:spPr/>
    </dgm:pt>
    <dgm:pt modelId="{A24D3D7D-FC0B-442B-9E18-3E15BF425DB9}" type="pres">
      <dgm:prSet presAssocID="{4CCAB292-A814-4E9A-B307-7A53878EE3E8}" presName="hierRoot2" presStyleCnt="0">
        <dgm:presLayoutVars>
          <dgm:hierBranch/>
        </dgm:presLayoutVars>
      </dgm:prSet>
      <dgm:spPr/>
    </dgm:pt>
    <dgm:pt modelId="{476B25FB-EF76-41F3-AC13-B1C5FAF348DA}" type="pres">
      <dgm:prSet presAssocID="{4CCAB292-A814-4E9A-B307-7A53878EE3E8}" presName="rootComposite" presStyleCnt="0"/>
      <dgm:spPr/>
    </dgm:pt>
    <dgm:pt modelId="{A2852D0A-A6F9-41B0-9DF2-0EAFE5C73176}" type="pres">
      <dgm:prSet presAssocID="{4CCAB292-A814-4E9A-B307-7A53878EE3E8}" presName="rootText" presStyleLbl="node2" presStyleIdx="7" presStyleCnt="12">
        <dgm:presLayoutVars>
          <dgm:chPref val="3"/>
        </dgm:presLayoutVars>
      </dgm:prSet>
      <dgm:spPr/>
    </dgm:pt>
    <dgm:pt modelId="{82DA37C4-017A-438F-BF0B-29048E3E0FD7}" type="pres">
      <dgm:prSet presAssocID="{4CCAB292-A814-4E9A-B307-7A53878EE3E8}" presName="rootConnector" presStyleLbl="node2" presStyleIdx="7" presStyleCnt="12"/>
      <dgm:spPr/>
    </dgm:pt>
    <dgm:pt modelId="{D69D9C32-7DE7-4DBD-8343-00FDB4848C52}" type="pres">
      <dgm:prSet presAssocID="{4CCAB292-A814-4E9A-B307-7A53878EE3E8}" presName="hierChild4" presStyleCnt="0"/>
      <dgm:spPr/>
    </dgm:pt>
    <dgm:pt modelId="{B6000511-AC05-44C5-8A45-E6342B975822}" type="pres">
      <dgm:prSet presAssocID="{4CCAB292-A814-4E9A-B307-7A53878EE3E8}" presName="hierChild5" presStyleCnt="0"/>
      <dgm:spPr/>
    </dgm:pt>
    <dgm:pt modelId="{9D2264DC-FA05-43EA-8E26-D5465A56BE2E}" type="pres">
      <dgm:prSet presAssocID="{D2607525-A1D4-4261-BCA7-986CBB946E6F}" presName="Name35" presStyleLbl="parChTrans1D2" presStyleIdx="8" presStyleCnt="12"/>
      <dgm:spPr/>
    </dgm:pt>
    <dgm:pt modelId="{91D6C274-4895-4661-A459-8D642BB72AD3}" type="pres">
      <dgm:prSet presAssocID="{3ED5DC85-3BD0-4D6D-B9B6-BAD934B7BC14}" presName="hierRoot2" presStyleCnt="0">
        <dgm:presLayoutVars>
          <dgm:hierBranch/>
        </dgm:presLayoutVars>
      </dgm:prSet>
      <dgm:spPr/>
    </dgm:pt>
    <dgm:pt modelId="{9F899C6D-9F67-4CD3-8E79-E8C571E127CF}" type="pres">
      <dgm:prSet presAssocID="{3ED5DC85-3BD0-4D6D-B9B6-BAD934B7BC14}" presName="rootComposite" presStyleCnt="0"/>
      <dgm:spPr/>
    </dgm:pt>
    <dgm:pt modelId="{E58AABD3-1079-4B4D-8EA7-780E30ADC724}" type="pres">
      <dgm:prSet presAssocID="{3ED5DC85-3BD0-4D6D-B9B6-BAD934B7BC14}" presName="rootText" presStyleLbl="node2" presStyleIdx="8" presStyleCnt="12">
        <dgm:presLayoutVars>
          <dgm:chPref val="3"/>
        </dgm:presLayoutVars>
      </dgm:prSet>
      <dgm:spPr/>
    </dgm:pt>
    <dgm:pt modelId="{5C68421E-3569-44B7-B472-DFDAF065AD66}" type="pres">
      <dgm:prSet presAssocID="{3ED5DC85-3BD0-4D6D-B9B6-BAD934B7BC14}" presName="rootConnector" presStyleLbl="node2" presStyleIdx="8" presStyleCnt="12"/>
      <dgm:spPr/>
    </dgm:pt>
    <dgm:pt modelId="{DBDFCBAF-219B-4790-BF04-93D087BF4920}" type="pres">
      <dgm:prSet presAssocID="{3ED5DC85-3BD0-4D6D-B9B6-BAD934B7BC14}" presName="hierChild4" presStyleCnt="0"/>
      <dgm:spPr/>
    </dgm:pt>
    <dgm:pt modelId="{F455BDDC-19B3-4BEF-AB05-50BC6692D8EC}" type="pres">
      <dgm:prSet presAssocID="{3ED5DC85-3BD0-4D6D-B9B6-BAD934B7BC14}" presName="hierChild5" presStyleCnt="0"/>
      <dgm:spPr/>
    </dgm:pt>
    <dgm:pt modelId="{EE0BA0F1-068C-491E-BB48-11795995AD68}" type="pres">
      <dgm:prSet presAssocID="{CEF35D47-BD72-45B5-98F7-5DA9AEB39839}" presName="Name35" presStyleLbl="parChTrans1D2" presStyleIdx="9" presStyleCnt="12"/>
      <dgm:spPr/>
    </dgm:pt>
    <dgm:pt modelId="{038D9D4B-32E2-400F-A3F1-133E60123C2D}" type="pres">
      <dgm:prSet presAssocID="{CC74DCA2-27AD-4CCC-992E-04FB3C337FD3}" presName="hierRoot2" presStyleCnt="0">
        <dgm:presLayoutVars>
          <dgm:hierBranch/>
        </dgm:presLayoutVars>
      </dgm:prSet>
      <dgm:spPr/>
    </dgm:pt>
    <dgm:pt modelId="{B574A7BF-E734-41FE-8088-C715040AB205}" type="pres">
      <dgm:prSet presAssocID="{CC74DCA2-27AD-4CCC-992E-04FB3C337FD3}" presName="rootComposite" presStyleCnt="0"/>
      <dgm:spPr/>
    </dgm:pt>
    <dgm:pt modelId="{DFFBA13E-B2D9-48A8-811B-1E115D9EF2C5}" type="pres">
      <dgm:prSet presAssocID="{CC74DCA2-27AD-4CCC-992E-04FB3C337FD3}" presName="rootText" presStyleLbl="node2" presStyleIdx="9" presStyleCnt="12">
        <dgm:presLayoutVars>
          <dgm:chPref val="3"/>
        </dgm:presLayoutVars>
      </dgm:prSet>
      <dgm:spPr/>
    </dgm:pt>
    <dgm:pt modelId="{92F42C8F-4739-468B-8635-E6D593C7AA76}" type="pres">
      <dgm:prSet presAssocID="{CC74DCA2-27AD-4CCC-992E-04FB3C337FD3}" presName="rootConnector" presStyleLbl="node2" presStyleIdx="9" presStyleCnt="12"/>
      <dgm:spPr/>
    </dgm:pt>
    <dgm:pt modelId="{FD05A6F5-F404-470E-B0AA-35012A2BE323}" type="pres">
      <dgm:prSet presAssocID="{CC74DCA2-27AD-4CCC-992E-04FB3C337FD3}" presName="hierChild4" presStyleCnt="0"/>
      <dgm:spPr/>
    </dgm:pt>
    <dgm:pt modelId="{B35ED440-ECEF-483F-A299-3A4E87452BB8}" type="pres">
      <dgm:prSet presAssocID="{CC74DCA2-27AD-4CCC-992E-04FB3C337FD3}" presName="hierChild5" presStyleCnt="0"/>
      <dgm:spPr/>
    </dgm:pt>
    <dgm:pt modelId="{B13161D3-0B90-4ED9-8BB6-2D980B055DE3}" type="pres">
      <dgm:prSet presAssocID="{3869818E-FD9A-4A83-A47A-CAA037E25E8D}" presName="Name35" presStyleLbl="parChTrans1D2" presStyleIdx="10" presStyleCnt="12"/>
      <dgm:spPr/>
    </dgm:pt>
    <dgm:pt modelId="{EF4E1A28-504B-44EF-BE9A-514C104438FD}" type="pres">
      <dgm:prSet presAssocID="{069C8F61-B4E1-403B-BB44-B191B8DEB028}" presName="hierRoot2" presStyleCnt="0">
        <dgm:presLayoutVars>
          <dgm:hierBranch/>
        </dgm:presLayoutVars>
      </dgm:prSet>
      <dgm:spPr/>
    </dgm:pt>
    <dgm:pt modelId="{16A92F0A-FA42-42D0-80AE-D51A4D81BA87}" type="pres">
      <dgm:prSet presAssocID="{069C8F61-B4E1-403B-BB44-B191B8DEB028}" presName="rootComposite" presStyleCnt="0"/>
      <dgm:spPr/>
    </dgm:pt>
    <dgm:pt modelId="{7C7189D8-4C74-4773-AC80-C3D22912946E}" type="pres">
      <dgm:prSet presAssocID="{069C8F61-B4E1-403B-BB44-B191B8DEB028}" presName="rootText" presStyleLbl="node2" presStyleIdx="10" presStyleCnt="12">
        <dgm:presLayoutVars>
          <dgm:chPref val="3"/>
        </dgm:presLayoutVars>
      </dgm:prSet>
      <dgm:spPr/>
    </dgm:pt>
    <dgm:pt modelId="{F960FAE8-26CA-4968-9715-0563C5C5DD27}" type="pres">
      <dgm:prSet presAssocID="{069C8F61-B4E1-403B-BB44-B191B8DEB028}" presName="rootConnector" presStyleLbl="node2" presStyleIdx="10" presStyleCnt="12"/>
      <dgm:spPr/>
    </dgm:pt>
    <dgm:pt modelId="{B664D797-185F-40DE-80C0-B41482DE714A}" type="pres">
      <dgm:prSet presAssocID="{069C8F61-B4E1-403B-BB44-B191B8DEB028}" presName="hierChild4" presStyleCnt="0"/>
      <dgm:spPr/>
    </dgm:pt>
    <dgm:pt modelId="{C446C31A-F168-47C2-8C32-A56E037BF6BE}" type="pres">
      <dgm:prSet presAssocID="{069C8F61-B4E1-403B-BB44-B191B8DEB028}" presName="hierChild5" presStyleCnt="0"/>
      <dgm:spPr/>
    </dgm:pt>
    <dgm:pt modelId="{4B0D0B35-EE6B-4854-8F27-DC67894B1AFA}" type="pres">
      <dgm:prSet presAssocID="{1173F538-8AFB-4E16-900F-95FCD4065543}" presName="Name35" presStyleLbl="parChTrans1D2" presStyleIdx="11" presStyleCnt="12"/>
      <dgm:spPr/>
    </dgm:pt>
    <dgm:pt modelId="{21BC2F26-61D8-4C1B-866C-4B5BE6E1A776}" type="pres">
      <dgm:prSet presAssocID="{E256CE1D-5EC7-4B7F-830C-88AB399F2EB3}" presName="hierRoot2" presStyleCnt="0">
        <dgm:presLayoutVars>
          <dgm:hierBranch/>
        </dgm:presLayoutVars>
      </dgm:prSet>
      <dgm:spPr/>
    </dgm:pt>
    <dgm:pt modelId="{7B45B41B-D492-4893-8632-049365792FC2}" type="pres">
      <dgm:prSet presAssocID="{E256CE1D-5EC7-4B7F-830C-88AB399F2EB3}" presName="rootComposite" presStyleCnt="0"/>
      <dgm:spPr/>
    </dgm:pt>
    <dgm:pt modelId="{E1ACDE58-07D1-4C55-9FD4-D894197D135F}" type="pres">
      <dgm:prSet presAssocID="{E256CE1D-5EC7-4B7F-830C-88AB399F2EB3}" presName="rootText" presStyleLbl="node2" presStyleIdx="11" presStyleCnt="12">
        <dgm:presLayoutVars>
          <dgm:chPref val="3"/>
        </dgm:presLayoutVars>
      </dgm:prSet>
      <dgm:spPr/>
    </dgm:pt>
    <dgm:pt modelId="{5B47CFCA-61BB-4B21-9943-A0F5691F5AF5}" type="pres">
      <dgm:prSet presAssocID="{E256CE1D-5EC7-4B7F-830C-88AB399F2EB3}" presName="rootConnector" presStyleLbl="node2" presStyleIdx="11" presStyleCnt="12"/>
      <dgm:spPr/>
    </dgm:pt>
    <dgm:pt modelId="{479B7BA0-684A-424F-8F50-DDE515909FF9}" type="pres">
      <dgm:prSet presAssocID="{E256CE1D-5EC7-4B7F-830C-88AB399F2EB3}" presName="hierChild4" presStyleCnt="0"/>
      <dgm:spPr/>
    </dgm:pt>
    <dgm:pt modelId="{CC7FB12B-A9ED-4647-9BBE-DC9D57157E10}" type="pres">
      <dgm:prSet presAssocID="{E256CE1D-5EC7-4B7F-830C-88AB399F2EB3}" presName="hierChild5" presStyleCnt="0"/>
      <dgm:spPr/>
    </dgm:pt>
    <dgm:pt modelId="{A3AE9FC3-1131-49CF-9525-8A14ACE27A4A}" type="pres">
      <dgm:prSet presAssocID="{2CF0F360-7F54-4C87-B29C-4B985D3F69D2}" presName="hierChild3" presStyleCnt="0"/>
      <dgm:spPr/>
    </dgm:pt>
  </dgm:ptLst>
  <dgm:cxnLst>
    <dgm:cxn modelId="{433DC001-1821-40CA-9345-CB166F4CA4ED}" type="presOf" srcId="{D2607525-A1D4-4261-BCA7-986CBB946E6F}" destId="{9D2264DC-FA05-43EA-8E26-D5465A56BE2E}" srcOrd="0" destOrd="0" presId="urn:microsoft.com/office/officeart/2005/8/layout/orgChart1"/>
    <dgm:cxn modelId="{0911430D-11BB-41FD-AC4F-617B8E5767C3}" type="presOf" srcId="{721FB80F-C8F1-460F-A804-E7228603CE58}" destId="{3EB34BAB-00C0-4A6D-B658-470E34E716FC}" srcOrd="1" destOrd="0" presId="urn:microsoft.com/office/officeart/2005/8/layout/orgChart1"/>
    <dgm:cxn modelId="{3B479D16-80DB-48B5-B91B-EF445496F27F}" srcId="{2CF0F360-7F54-4C87-B29C-4B985D3F69D2}" destId="{5AD9A8F5-0465-4FC9-9635-689043E60374}" srcOrd="3" destOrd="0" parTransId="{81FB47EC-2ABA-4D88-868D-490D148D4086}" sibTransId="{99667E9F-D8AF-4751-81E7-BE49D9B56FFD}"/>
    <dgm:cxn modelId="{7E062A1A-51B9-4433-BD29-CF78A62D70D8}" type="presOf" srcId="{309F9F6E-7C83-421A-BAB2-661BA770D268}" destId="{2475B18A-2F7D-4AA0-A94E-C5975B829060}" srcOrd="0" destOrd="0" presId="urn:microsoft.com/office/officeart/2005/8/layout/orgChart1"/>
    <dgm:cxn modelId="{A5A7D61B-163C-42CB-AC0E-F213609DF13A}" type="presOf" srcId="{EE0064AF-3105-4DAC-A5DE-59560703D685}" destId="{8BE2FBB8-EADB-4D92-B740-E20ED9AF45DC}" srcOrd="0" destOrd="0" presId="urn:microsoft.com/office/officeart/2005/8/layout/orgChart1"/>
    <dgm:cxn modelId="{0F5EAD1E-9234-4D7B-A55E-8184DA73D062}" type="presOf" srcId="{E256CE1D-5EC7-4B7F-830C-88AB399F2EB3}" destId="{5B47CFCA-61BB-4B21-9943-A0F5691F5AF5}" srcOrd="1" destOrd="0" presId="urn:microsoft.com/office/officeart/2005/8/layout/orgChart1"/>
    <dgm:cxn modelId="{83E1B525-3900-44BF-A288-075FAF558875}" type="presOf" srcId="{7E0E6144-964B-48AF-B619-1AC014E54E71}" destId="{7E84BD8D-35F3-4DF4-B9DB-8E8067B51F04}" srcOrd="0" destOrd="0" presId="urn:microsoft.com/office/officeart/2005/8/layout/orgChart1"/>
    <dgm:cxn modelId="{969FD528-35E8-4D70-95A4-6E451095BF56}" type="presOf" srcId="{CB435278-C7A2-42EA-BC4E-CD29F7B2826D}" destId="{CBDB3EEB-4A1F-4477-B7EF-14F6A8DBEDD3}" srcOrd="0" destOrd="0" presId="urn:microsoft.com/office/officeart/2005/8/layout/orgChart1"/>
    <dgm:cxn modelId="{656CC82A-EB91-474C-91BF-FA74568B72C8}" srcId="{2CF0F360-7F54-4C87-B29C-4B985D3F69D2}" destId="{80E48C26-72CC-4090-A799-BD753199A2D1}" srcOrd="2" destOrd="0" parTransId="{C3C9B92D-2FC9-4B30-97F4-24BE4DFAE1F1}" sibTransId="{EED08DD6-9ED1-4C11-8A8D-C06A8E8CBB47}"/>
    <dgm:cxn modelId="{D0B5693A-31B0-4AFE-B303-BF3FFC0ABCFA}" type="presOf" srcId="{069C8F61-B4E1-403B-BB44-B191B8DEB028}" destId="{7C7189D8-4C74-4773-AC80-C3D22912946E}" srcOrd="0" destOrd="0" presId="urn:microsoft.com/office/officeart/2005/8/layout/orgChart1"/>
    <dgm:cxn modelId="{57052061-97B1-4450-AC0C-F0909E8AD6F1}" type="presOf" srcId="{CEF35D47-BD72-45B5-98F7-5DA9AEB39839}" destId="{EE0BA0F1-068C-491E-BB48-11795995AD68}" srcOrd="0" destOrd="0" presId="urn:microsoft.com/office/officeart/2005/8/layout/orgChart1"/>
    <dgm:cxn modelId="{F8E7E061-3573-4DF2-B8BA-37E940CA4C78}" type="presOf" srcId="{80E48C26-72CC-4090-A799-BD753199A2D1}" destId="{58518F6F-DD62-467E-BF86-D096E387E652}" srcOrd="1" destOrd="0" presId="urn:microsoft.com/office/officeart/2005/8/layout/orgChart1"/>
    <dgm:cxn modelId="{7D5E4842-D956-414B-B91F-DF1FEEAB261F}" type="presOf" srcId="{FC91EEF7-B560-4E86-9925-5E9B1700A0BC}" destId="{34726568-CFBA-4981-B74A-AC4B89A18659}" srcOrd="0" destOrd="0" presId="urn:microsoft.com/office/officeart/2005/8/layout/orgChart1"/>
    <dgm:cxn modelId="{91F6DA45-6BB5-40DC-B772-EEB5A1AB628B}" type="presOf" srcId="{A56434D6-037B-41A1-9239-72EB0CD12E49}" destId="{1A804988-D3DB-4348-A5B6-37269B568124}" srcOrd="0" destOrd="0" presId="urn:microsoft.com/office/officeart/2005/8/layout/orgChart1"/>
    <dgm:cxn modelId="{E8568766-C387-426E-96E6-6F5CE086C225}" srcId="{2CF0F360-7F54-4C87-B29C-4B985D3F69D2}" destId="{E256CE1D-5EC7-4B7F-830C-88AB399F2EB3}" srcOrd="11" destOrd="0" parTransId="{1173F538-8AFB-4E16-900F-95FCD4065543}" sibTransId="{AB3EE181-23DE-4906-BFE1-6B9C3BE8E100}"/>
    <dgm:cxn modelId="{387E1049-74DD-40BF-8A4A-E2B7EE744634}" type="presOf" srcId="{3869818E-FD9A-4A83-A47A-CAA037E25E8D}" destId="{B13161D3-0B90-4ED9-8BB6-2D980B055DE3}" srcOrd="0" destOrd="0" presId="urn:microsoft.com/office/officeart/2005/8/layout/orgChart1"/>
    <dgm:cxn modelId="{5CDF174A-2B2C-4D07-95F9-DC4AB9A21052}" type="presOf" srcId="{2B43C4EF-007A-4784-8ACB-A98CB471B436}" destId="{6B61D6D8-2681-46E1-92C4-ADB231D4DF3C}" srcOrd="1" destOrd="0" presId="urn:microsoft.com/office/officeart/2005/8/layout/orgChart1"/>
    <dgm:cxn modelId="{BE22066B-2AD6-4006-AFA1-8A3A3C4FEBDB}" type="presOf" srcId="{2B43C4EF-007A-4784-8ACB-A98CB471B436}" destId="{2605DAFB-61CF-453B-823F-35F744BB1D9C}" srcOrd="0" destOrd="0" presId="urn:microsoft.com/office/officeart/2005/8/layout/orgChart1"/>
    <dgm:cxn modelId="{E2B59C6D-33D3-416B-885E-BBBDE21732D7}" type="presOf" srcId="{8D4F4D83-4ACF-4337-A647-1C3427134D7B}" destId="{E948B319-EBE8-4B0A-8B32-732B0164D406}" srcOrd="0" destOrd="0" presId="urn:microsoft.com/office/officeart/2005/8/layout/orgChart1"/>
    <dgm:cxn modelId="{7EB3BA51-8DA5-4C25-9682-36EC7C26D2BC}" type="presOf" srcId="{696C2EF9-7A4E-4804-988B-4AB50AF9B356}" destId="{F3EB8616-1B44-41AF-BD6C-AB04A4073E91}" srcOrd="0" destOrd="0" presId="urn:microsoft.com/office/officeart/2005/8/layout/orgChart1"/>
    <dgm:cxn modelId="{C734C952-400C-4F3F-8B69-5F7D428040B5}" srcId="{2CF0F360-7F54-4C87-B29C-4B985D3F69D2}" destId="{2B43C4EF-007A-4784-8ACB-A98CB471B436}" srcOrd="4" destOrd="0" parTransId="{696C2EF9-7A4E-4804-988B-4AB50AF9B356}" sibTransId="{A6D1C4EC-C0C6-48AF-89A4-CB5BA0E5ED3A}"/>
    <dgm:cxn modelId="{BE20E372-89F8-46E9-BAFA-A4660EF92F8F}" srcId="{2CF0F360-7F54-4C87-B29C-4B985D3F69D2}" destId="{4CCAB292-A814-4E9A-B307-7A53878EE3E8}" srcOrd="7" destOrd="0" parTransId="{309F9F6E-7C83-421A-BAB2-661BA770D268}" sibTransId="{47427564-46E7-4EE3-B144-2F2C522E8774}"/>
    <dgm:cxn modelId="{4C2FD853-D278-41D8-B009-70D5D5AE6609}" type="presOf" srcId="{5AD9A8F5-0465-4FC9-9635-689043E60374}" destId="{7C6012D3-2501-4C10-868B-C87E772565D5}" srcOrd="0" destOrd="0" presId="urn:microsoft.com/office/officeart/2005/8/layout/orgChart1"/>
    <dgm:cxn modelId="{29B5F258-8CCC-4E97-B6F6-14B6EAB998E7}" type="presOf" srcId="{2CF0F360-7F54-4C87-B29C-4B985D3F69D2}" destId="{0794BFF4-3AE4-4B2E-90B9-F201706506B4}" srcOrd="1" destOrd="0" presId="urn:microsoft.com/office/officeart/2005/8/layout/orgChart1"/>
    <dgm:cxn modelId="{9E5D587F-C0B6-4F7A-A2DB-9C5F83A62E5E}" type="presOf" srcId="{C3C9B92D-2FC9-4B30-97F4-24BE4DFAE1F1}" destId="{497CEB25-168D-4EAD-8DF7-01E719DDDAD3}" srcOrd="0" destOrd="0" presId="urn:microsoft.com/office/officeart/2005/8/layout/orgChart1"/>
    <dgm:cxn modelId="{1FE4C781-B27F-4EC4-8D63-641F848E6BC3}" type="presOf" srcId="{E256CE1D-5EC7-4B7F-830C-88AB399F2EB3}" destId="{E1ACDE58-07D1-4C55-9FD4-D894197D135F}" srcOrd="0" destOrd="0" presId="urn:microsoft.com/office/officeart/2005/8/layout/orgChart1"/>
    <dgm:cxn modelId="{75473888-8929-4153-8DE1-43651A05428D}" srcId="{2CF0F360-7F54-4C87-B29C-4B985D3F69D2}" destId="{FC91EEF7-B560-4E86-9925-5E9B1700A0BC}" srcOrd="1" destOrd="0" parTransId="{7E0E6144-964B-48AF-B619-1AC014E54E71}" sibTransId="{22EBD991-69B0-4853-8305-8B2E12DA9093}"/>
    <dgm:cxn modelId="{C8E9168D-0A93-4D09-8045-B7DE5FB613D7}" type="presOf" srcId="{CC74DCA2-27AD-4CCC-992E-04FB3C337FD3}" destId="{92F42C8F-4739-468B-8635-E6D593C7AA76}" srcOrd="1" destOrd="0" presId="urn:microsoft.com/office/officeart/2005/8/layout/orgChart1"/>
    <dgm:cxn modelId="{4C5C1B8E-4C92-4B32-947E-8F6C568EB889}" type="presOf" srcId="{4CCAB292-A814-4E9A-B307-7A53878EE3E8}" destId="{82DA37C4-017A-438F-BF0B-29048E3E0FD7}" srcOrd="1" destOrd="0" presId="urn:microsoft.com/office/officeart/2005/8/layout/orgChart1"/>
    <dgm:cxn modelId="{054C8F94-1E02-40A9-99AB-4922D8E35E5F}" type="presOf" srcId="{069C8F61-B4E1-403B-BB44-B191B8DEB028}" destId="{F960FAE8-26CA-4968-9715-0563C5C5DD27}" srcOrd="1" destOrd="0" presId="urn:microsoft.com/office/officeart/2005/8/layout/orgChart1"/>
    <dgm:cxn modelId="{14675896-D5A0-4A43-8C00-5600C3D06D9D}" type="presOf" srcId="{81FB47EC-2ABA-4D88-868D-490D148D4086}" destId="{48DF8371-6782-4B6D-8DA8-5E03893F1703}" srcOrd="0" destOrd="0" presId="urn:microsoft.com/office/officeart/2005/8/layout/orgChart1"/>
    <dgm:cxn modelId="{C02A0FA7-2478-46EA-8C85-14BD280819F2}" type="presOf" srcId="{A56434D6-037B-41A1-9239-72EB0CD12E49}" destId="{B55713D8-0EC4-4956-90C0-06CE999E4FBC}" srcOrd="1" destOrd="0" presId="urn:microsoft.com/office/officeart/2005/8/layout/orgChart1"/>
    <dgm:cxn modelId="{8BA6D9A9-06EC-431C-9174-83B3E6D54E9F}" type="presOf" srcId="{5AD9A8F5-0465-4FC9-9635-689043E60374}" destId="{B47D3371-3D72-4C00-AA09-4DEA09E5E4F1}" srcOrd="1" destOrd="0" presId="urn:microsoft.com/office/officeart/2005/8/layout/orgChart1"/>
    <dgm:cxn modelId="{4DCDBDB7-5A1C-44E3-A22C-B61B895DA5E8}" type="presOf" srcId="{80E48C26-72CC-4090-A799-BD753199A2D1}" destId="{1FCC3760-E54F-48D6-BA3E-D57BECBD5FF0}" srcOrd="0" destOrd="0" presId="urn:microsoft.com/office/officeart/2005/8/layout/orgChart1"/>
    <dgm:cxn modelId="{78E8A3BA-024D-44CF-85B3-FB35199F68F2}" type="presOf" srcId="{1173F538-8AFB-4E16-900F-95FCD4065543}" destId="{4B0D0B35-EE6B-4854-8F27-DC67894B1AFA}" srcOrd="0" destOrd="0" presId="urn:microsoft.com/office/officeart/2005/8/layout/orgChart1"/>
    <dgm:cxn modelId="{7823EDBA-B3C7-442C-8012-049061975D90}" srcId="{2CF0F360-7F54-4C87-B29C-4B985D3F69D2}" destId="{F0CFCD17-08EF-4FD1-8522-242AF569117A}" srcOrd="0" destOrd="0" parTransId="{CB435278-C7A2-42EA-BC4E-CD29F7B2826D}" sibTransId="{35F6812E-A83A-4A11-9ED1-BD6F560CC44A}"/>
    <dgm:cxn modelId="{2AE39CBB-9B84-436D-B082-40E1564757BB}" type="presOf" srcId="{DC899FE4-98AF-4C73-9FB1-A7A638567819}" destId="{518E8FE7-44DD-4ACF-9A6F-8A3BE105465D}" srcOrd="0" destOrd="0" presId="urn:microsoft.com/office/officeart/2005/8/layout/orgChart1"/>
    <dgm:cxn modelId="{187256BC-955F-4B07-ADCF-E433C959F51A}" type="presOf" srcId="{3ED5DC85-3BD0-4D6D-B9B6-BAD934B7BC14}" destId="{5C68421E-3569-44B7-B472-DFDAF065AD66}" srcOrd="1" destOrd="0" presId="urn:microsoft.com/office/officeart/2005/8/layout/orgChart1"/>
    <dgm:cxn modelId="{F6F746C0-6634-481E-8EF5-1AF781864A61}" type="presOf" srcId="{F0CFCD17-08EF-4FD1-8522-242AF569117A}" destId="{21146ACC-6412-43E9-B33D-BE0F0F4C70F6}" srcOrd="1" destOrd="0" presId="urn:microsoft.com/office/officeart/2005/8/layout/orgChart1"/>
    <dgm:cxn modelId="{8FA259C3-DE49-4EB6-8101-262BC7FD3A0B}" type="presOf" srcId="{4CCAB292-A814-4E9A-B307-7A53878EE3E8}" destId="{A2852D0A-A6F9-41B0-9DF2-0EAFE5C73176}" srcOrd="0" destOrd="0" presId="urn:microsoft.com/office/officeart/2005/8/layout/orgChart1"/>
    <dgm:cxn modelId="{A266AAC5-5578-4A7A-AE71-1502530415DB}" srcId="{2CF0F360-7F54-4C87-B29C-4B985D3F69D2}" destId="{CC74DCA2-27AD-4CCC-992E-04FB3C337FD3}" srcOrd="9" destOrd="0" parTransId="{CEF35D47-BD72-45B5-98F7-5DA9AEB39839}" sibTransId="{DD8B6A00-04C8-4A3A-8160-9C3D0E5C710B}"/>
    <dgm:cxn modelId="{0BC4AFC9-BFA2-423D-9F31-F8780D2A0C56}" type="presOf" srcId="{CC74DCA2-27AD-4CCC-992E-04FB3C337FD3}" destId="{DFFBA13E-B2D9-48A8-811B-1E115D9EF2C5}" srcOrd="0" destOrd="0" presId="urn:microsoft.com/office/officeart/2005/8/layout/orgChart1"/>
    <dgm:cxn modelId="{B3D0FECC-3E91-48DC-9D97-FAE0496FA99B}" type="presOf" srcId="{3ED5DC85-3BD0-4D6D-B9B6-BAD934B7BC14}" destId="{E58AABD3-1079-4B4D-8EA7-780E30ADC724}" srcOrd="0" destOrd="0" presId="urn:microsoft.com/office/officeart/2005/8/layout/orgChart1"/>
    <dgm:cxn modelId="{AF527ACD-70B0-4511-9AE0-7D7027BC2DA6}" srcId="{2CF0F360-7F54-4C87-B29C-4B985D3F69D2}" destId="{3ED5DC85-3BD0-4D6D-B9B6-BAD934B7BC14}" srcOrd="8" destOrd="0" parTransId="{D2607525-A1D4-4261-BCA7-986CBB946E6F}" sibTransId="{667783F6-BD27-439F-9312-49F1A9F29335}"/>
    <dgm:cxn modelId="{11F275D1-4FEE-4359-B84C-F12884E13826}" srcId="{DC899FE4-98AF-4C73-9FB1-A7A638567819}" destId="{2CF0F360-7F54-4C87-B29C-4B985D3F69D2}" srcOrd="0" destOrd="0" parTransId="{6FAA2743-F011-4FFA-A622-511C754E4944}" sibTransId="{C75BAAF1-90E9-423F-901C-BF9A6C89847F}"/>
    <dgm:cxn modelId="{F11AF6DA-058A-4A6F-8C50-E38913EAE0ED}" srcId="{2CF0F360-7F54-4C87-B29C-4B985D3F69D2}" destId="{069C8F61-B4E1-403B-BB44-B191B8DEB028}" srcOrd="10" destOrd="0" parTransId="{3869818E-FD9A-4A83-A47A-CAA037E25E8D}" sibTransId="{5DC4DD81-9EBC-45BF-8E55-3FB87E4C5944}"/>
    <dgm:cxn modelId="{84118CE1-AA41-4BF9-BF08-510E788E8927}" type="presOf" srcId="{721FB80F-C8F1-460F-A804-E7228603CE58}" destId="{7F24104A-295E-410C-9485-9B2F5AEEA236}" srcOrd="0" destOrd="0" presId="urn:microsoft.com/office/officeart/2005/8/layout/orgChart1"/>
    <dgm:cxn modelId="{BD1384E9-0023-419C-A5AD-AC940EC646CA}" srcId="{2CF0F360-7F54-4C87-B29C-4B985D3F69D2}" destId="{721FB80F-C8F1-460F-A804-E7228603CE58}" srcOrd="6" destOrd="0" parTransId="{EE0064AF-3105-4DAC-A5DE-59560703D685}" sibTransId="{C482A064-D58D-46C4-83F7-75B4CB13FB0A}"/>
    <dgm:cxn modelId="{A18C13EE-D647-4D2A-B402-5AD1CE25665E}" type="presOf" srcId="{2CF0F360-7F54-4C87-B29C-4B985D3F69D2}" destId="{0E5D9705-E500-45B9-83F1-5C2BCD0BE470}" srcOrd="0" destOrd="0" presId="urn:microsoft.com/office/officeart/2005/8/layout/orgChart1"/>
    <dgm:cxn modelId="{FCCF07EF-0D03-46AA-8A14-AB34C7189304}" type="presOf" srcId="{F0CFCD17-08EF-4FD1-8522-242AF569117A}" destId="{7CC95F06-7379-45FA-80E0-44C901983B14}" srcOrd="0" destOrd="0" presId="urn:microsoft.com/office/officeart/2005/8/layout/orgChart1"/>
    <dgm:cxn modelId="{907F4CF0-CF4A-4CB0-8FA8-57A47ABB2188}" type="presOf" srcId="{FC91EEF7-B560-4E86-9925-5E9B1700A0BC}" destId="{2DDD60EE-D533-40F1-BB4C-A89FB105C995}" srcOrd="1" destOrd="0" presId="urn:microsoft.com/office/officeart/2005/8/layout/orgChart1"/>
    <dgm:cxn modelId="{2FA057F7-A815-4085-ADB0-68602DF2D54A}" srcId="{2CF0F360-7F54-4C87-B29C-4B985D3F69D2}" destId="{A56434D6-037B-41A1-9239-72EB0CD12E49}" srcOrd="5" destOrd="0" parTransId="{8D4F4D83-4ACF-4337-A647-1C3427134D7B}" sibTransId="{5A5F7360-CBFE-4747-A4D5-E727E93EE236}"/>
    <dgm:cxn modelId="{721D27F8-97CA-4ED0-8EBD-66715EEA6B65}" type="presParOf" srcId="{518E8FE7-44DD-4ACF-9A6F-8A3BE105465D}" destId="{DFC9127A-F879-4B13-AC05-2CE30B40C7E3}" srcOrd="0" destOrd="0" presId="urn:microsoft.com/office/officeart/2005/8/layout/orgChart1"/>
    <dgm:cxn modelId="{9719603C-2AFD-45C4-9FF7-F9ED9BC317FA}" type="presParOf" srcId="{DFC9127A-F879-4B13-AC05-2CE30B40C7E3}" destId="{1E437A76-75FE-48C4-ABFA-723D29364FAE}" srcOrd="0" destOrd="0" presId="urn:microsoft.com/office/officeart/2005/8/layout/orgChart1"/>
    <dgm:cxn modelId="{85DF492B-6501-49D2-BF69-90A77AA812AF}" type="presParOf" srcId="{1E437A76-75FE-48C4-ABFA-723D29364FAE}" destId="{0E5D9705-E500-45B9-83F1-5C2BCD0BE470}" srcOrd="0" destOrd="0" presId="urn:microsoft.com/office/officeart/2005/8/layout/orgChart1"/>
    <dgm:cxn modelId="{5C6A5417-1701-4860-9C7C-CA20E808A343}" type="presParOf" srcId="{1E437A76-75FE-48C4-ABFA-723D29364FAE}" destId="{0794BFF4-3AE4-4B2E-90B9-F201706506B4}" srcOrd="1" destOrd="0" presId="urn:microsoft.com/office/officeart/2005/8/layout/orgChart1"/>
    <dgm:cxn modelId="{F4F80BAA-5167-481F-AA88-921EFFF49871}" type="presParOf" srcId="{DFC9127A-F879-4B13-AC05-2CE30B40C7E3}" destId="{AB826F29-A1E0-4170-93B5-A99AD00AD34A}" srcOrd="1" destOrd="0" presId="urn:microsoft.com/office/officeart/2005/8/layout/orgChart1"/>
    <dgm:cxn modelId="{00469105-4262-4FA5-A473-2784AF273123}" type="presParOf" srcId="{AB826F29-A1E0-4170-93B5-A99AD00AD34A}" destId="{CBDB3EEB-4A1F-4477-B7EF-14F6A8DBEDD3}" srcOrd="0" destOrd="0" presId="urn:microsoft.com/office/officeart/2005/8/layout/orgChart1"/>
    <dgm:cxn modelId="{902FDDA9-F3BA-400F-AA51-6E465356B0FA}" type="presParOf" srcId="{AB826F29-A1E0-4170-93B5-A99AD00AD34A}" destId="{4569BB93-83A2-4C86-A5B8-E4D47B6B1DEC}" srcOrd="1" destOrd="0" presId="urn:microsoft.com/office/officeart/2005/8/layout/orgChart1"/>
    <dgm:cxn modelId="{C666D737-C2E3-42AD-A3F7-CA3BC64D2440}" type="presParOf" srcId="{4569BB93-83A2-4C86-A5B8-E4D47B6B1DEC}" destId="{C9D08880-6D58-41D5-B77E-01D59C8F6FAA}" srcOrd="0" destOrd="0" presId="urn:microsoft.com/office/officeart/2005/8/layout/orgChart1"/>
    <dgm:cxn modelId="{F302021B-A51B-469A-AC6D-E301A28A0505}" type="presParOf" srcId="{C9D08880-6D58-41D5-B77E-01D59C8F6FAA}" destId="{7CC95F06-7379-45FA-80E0-44C901983B14}" srcOrd="0" destOrd="0" presId="urn:microsoft.com/office/officeart/2005/8/layout/orgChart1"/>
    <dgm:cxn modelId="{B373E8B7-CA20-4220-AB4F-D214FB2F45D6}" type="presParOf" srcId="{C9D08880-6D58-41D5-B77E-01D59C8F6FAA}" destId="{21146ACC-6412-43E9-B33D-BE0F0F4C70F6}" srcOrd="1" destOrd="0" presId="urn:microsoft.com/office/officeart/2005/8/layout/orgChart1"/>
    <dgm:cxn modelId="{BCD017A2-325F-4FBD-9627-B50EC9E418B7}" type="presParOf" srcId="{4569BB93-83A2-4C86-A5B8-E4D47B6B1DEC}" destId="{14DDDDD4-065C-4678-B223-5FF0B218560C}" srcOrd="1" destOrd="0" presId="urn:microsoft.com/office/officeart/2005/8/layout/orgChart1"/>
    <dgm:cxn modelId="{29D8C03C-D92A-4C7C-8C40-DE200236CA47}" type="presParOf" srcId="{4569BB93-83A2-4C86-A5B8-E4D47B6B1DEC}" destId="{67F84B51-8F49-4055-A315-404E165D372B}" srcOrd="2" destOrd="0" presId="urn:microsoft.com/office/officeart/2005/8/layout/orgChart1"/>
    <dgm:cxn modelId="{F458AE6B-409D-4E01-BB04-BD2FBB0383ED}" type="presParOf" srcId="{AB826F29-A1E0-4170-93B5-A99AD00AD34A}" destId="{7E84BD8D-35F3-4DF4-B9DB-8E8067B51F04}" srcOrd="2" destOrd="0" presId="urn:microsoft.com/office/officeart/2005/8/layout/orgChart1"/>
    <dgm:cxn modelId="{839E8174-5C3E-4576-826A-33E8EB28DF8A}" type="presParOf" srcId="{AB826F29-A1E0-4170-93B5-A99AD00AD34A}" destId="{6C8D23C8-6AE3-4E77-8303-9BAFEE5E53E5}" srcOrd="3" destOrd="0" presId="urn:microsoft.com/office/officeart/2005/8/layout/orgChart1"/>
    <dgm:cxn modelId="{E034C329-9B70-4521-8532-AA3C0A695D73}" type="presParOf" srcId="{6C8D23C8-6AE3-4E77-8303-9BAFEE5E53E5}" destId="{49008C41-0608-429C-8076-DAEA30E09D79}" srcOrd="0" destOrd="0" presId="urn:microsoft.com/office/officeart/2005/8/layout/orgChart1"/>
    <dgm:cxn modelId="{DC9C7149-B24E-459D-997D-D8C3EC410D5F}" type="presParOf" srcId="{49008C41-0608-429C-8076-DAEA30E09D79}" destId="{34726568-CFBA-4981-B74A-AC4B89A18659}" srcOrd="0" destOrd="0" presId="urn:microsoft.com/office/officeart/2005/8/layout/orgChart1"/>
    <dgm:cxn modelId="{3A6EF775-9EBE-4D32-ADC0-905A8C0B90C4}" type="presParOf" srcId="{49008C41-0608-429C-8076-DAEA30E09D79}" destId="{2DDD60EE-D533-40F1-BB4C-A89FB105C995}" srcOrd="1" destOrd="0" presId="urn:microsoft.com/office/officeart/2005/8/layout/orgChart1"/>
    <dgm:cxn modelId="{9A84D22A-613B-4D22-A87E-96F1FB6A635F}" type="presParOf" srcId="{6C8D23C8-6AE3-4E77-8303-9BAFEE5E53E5}" destId="{2463F1C6-D284-413C-90CF-7400014671FB}" srcOrd="1" destOrd="0" presId="urn:microsoft.com/office/officeart/2005/8/layout/orgChart1"/>
    <dgm:cxn modelId="{D7B5A7C1-E93A-47F0-BE95-ABA813C3B10B}" type="presParOf" srcId="{6C8D23C8-6AE3-4E77-8303-9BAFEE5E53E5}" destId="{1E1067E7-048B-485C-9868-30D95FE69B2A}" srcOrd="2" destOrd="0" presId="urn:microsoft.com/office/officeart/2005/8/layout/orgChart1"/>
    <dgm:cxn modelId="{0C7AE64D-26EC-4DCE-996B-34F7DAE89A49}" type="presParOf" srcId="{AB826F29-A1E0-4170-93B5-A99AD00AD34A}" destId="{497CEB25-168D-4EAD-8DF7-01E719DDDAD3}" srcOrd="4" destOrd="0" presId="urn:microsoft.com/office/officeart/2005/8/layout/orgChart1"/>
    <dgm:cxn modelId="{5320AB35-6C8E-494C-BFB6-8C3A15771D2B}" type="presParOf" srcId="{AB826F29-A1E0-4170-93B5-A99AD00AD34A}" destId="{77F37ED6-DE5E-4FC2-A5AD-68D3F7431B8B}" srcOrd="5" destOrd="0" presId="urn:microsoft.com/office/officeart/2005/8/layout/orgChart1"/>
    <dgm:cxn modelId="{D3785BD4-FD69-4B6B-A041-23C635D20297}" type="presParOf" srcId="{77F37ED6-DE5E-4FC2-A5AD-68D3F7431B8B}" destId="{EE251BF5-6C89-461D-813B-EFF2C65035A3}" srcOrd="0" destOrd="0" presId="urn:microsoft.com/office/officeart/2005/8/layout/orgChart1"/>
    <dgm:cxn modelId="{5A0767BE-713E-42C3-B891-1900D9CF9633}" type="presParOf" srcId="{EE251BF5-6C89-461D-813B-EFF2C65035A3}" destId="{1FCC3760-E54F-48D6-BA3E-D57BECBD5FF0}" srcOrd="0" destOrd="0" presId="urn:microsoft.com/office/officeart/2005/8/layout/orgChart1"/>
    <dgm:cxn modelId="{1824B155-B976-4B3B-8937-AB7B35326DE8}" type="presParOf" srcId="{EE251BF5-6C89-461D-813B-EFF2C65035A3}" destId="{58518F6F-DD62-467E-BF86-D096E387E652}" srcOrd="1" destOrd="0" presId="urn:microsoft.com/office/officeart/2005/8/layout/orgChart1"/>
    <dgm:cxn modelId="{3AC8ED61-DE8B-4352-8E71-AD2ADABE2B88}" type="presParOf" srcId="{77F37ED6-DE5E-4FC2-A5AD-68D3F7431B8B}" destId="{EB73BA22-4BD7-48FA-8DD3-EFFA079470DC}" srcOrd="1" destOrd="0" presId="urn:microsoft.com/office/officeart/2005/8/layout/orgChart1"/>
    <dgm:cxn modelId="{60BBBB09-3752-499E-B4DA-EC6796CFC259}" type="presParOf" srcId="{77F37ED6-DE5E-4FC2-A5AD-68D3F7431B8B}" destId="{A2B776D9-AC37-4CF4-A7B8-72C0AF845ACC}" srcOrd="2" destOrd="0" presId="urn:microsoft.com/office/officeart/2005/8/layout/orgChart1"/>
    <dgm:cxn modelId="{5D086D6A-CECB-4503-B777-9F56E3615EC0}" type="presParOf" srcId="{AB826F29-A1E0-4170-93B5-A99AD00AD34A}" destId="{48DF8371-6782-4B6D-8DA8-5E03893F1703}" srcOrd="6" destOrd="0" presId="urn:microsoft.com/office/officeart/2005/8/layout/orgChart1"/>
    <dgm:cxn modelId="{9543FAB9-18B1-4B08-B0DE-EE1057CFD68A}" type="presParOf" srcId="{AB826F29-A1E0-4170-93B5-A99AD00AD34A}" destId="{20E78B6F-B1CC-4082-A925-BC06C2DE4752}" srcOrd="7" destOrd="0" presId="urn:microsoft.com/office/officeart/2005/8/layout/orgChart1"/>
    <dgm:cxn modelId="{0AA7606E-BBEE-4E84-A5C5-F20B07C1462E}" type="presParOf" srcId="{20E78B6F-B1CC-4082-A925-BC06C2DE4752}" destId="{2DD51154-C7EB-4466-95A3-AAA4531BA2CC}" srcOrd="0" destOrd="0" presId="urn:microsoft.com/office/officeart/2005/8/layout/orgChart1"/>
    <dgm:cxn modelId="{468EEE39-BFD7-4382-A6EE-0B851D536D19}" type="presParOf" srcId="{2DD51154-C7EB-4466-95A3-AAA4531BA2CC}" destId="{7C6012D3-2501-4C10-868B-C87E772565D5}" srcOrd="0" destOrd="0" presId="urn:microsoft.com/office/officeart/2005/8/layout/orgChart1"/>
    <dgm:cxn modelId="{3BB224C2-AD4C-4D96-848B-E129DDD5E616}" type="presParOf" srcId="{2DD51154-C7EB-4466-95A3-AAA4531BA2CC}" destId="{B47D3371-3D72-4C00-AA09-4DEA09E5E4F1}" srcOrd="1" destOrd="0" presId="urn:microsoft.com/office/officeart/2005/8/layout/orgChart1"/>
    <dgm:cxn modelId="{F51C90EC-2FF1-40FF-8DA6-56147A050383}" type="presParOf" srcId="{20E78B6F-B1CC-4082-A925-BC06C2DE4752}" destId="{FD39A53A-2419-485E-B408-32F4F6C3CA26}" srcOrd="1" destOrd="0" presId="urn:microsoft.com/office/officeart/2005/8/layout/orgChart1"/>
    <dgm:cxn modelId="{6B724057-5EBB-402E-B975-FAEE569EAAAE}" type="presParOf" srcId="{20E78B6F-B1CC-4082-A925-BC06C2DE4752}" destId="{CFF4C532-07F0-4D94-896F-37713C3CA4FD}" srcOrd="2" destOrd="0" presId="urn:microsoft.com/office/officeart/2005/8/layout/orgChart1"/>
    <dgm:cxn modelId="{0E57FA92-E5FE-49D1-BF4C-B0E7F8B7D404}" type="presParOf" srcId="{AB826F29-A1E0-4170-93B5-A99AD00AD34A}" destId="{F3EB8616-1B44-41AF-BD6C-AB04A4073E91}" srcOrd="8" destOrd="0" presId="urn:microsoft.com/office/officeart/2005/8/layout/orgChart1"/>
    <dgm:cxn modelId="{E15C54B8-ED65-4026-ABAB-F8A4B111C59A}" type="presParOf" srcId="{AB826F29-A1E0-4170-93B5-A99AD00AD34A}" destId="{CE2E22E6-CBA8-4D82-968A-10C4F6C82E0D}" srcOrd="9" destOrd="0" presId="urn:microsoft.com/office/officeart/2005/8/layout/orgChart1"/>
    <dgm:cxn modelId="{74C785AE-21E5-413E-A97B-C0B5F51B716E}" type="presParOf" srcId="{CE2E22E6-CBA8-4D82-968A-10C4F6C82E0D}" destId="{34F8A08B-0F41-4CAD-BA91-5AAFD6796B5C}" srcOrd="0" destOrd="0" presId="urn:microsoft.com/office/officeart/2005/8/layout/orgChart1"/>
    <dgm:cxn modelId="{E88D1925-0C35-460D-AA0F-7162C4CFE9B6}" type="presParOf" srcId="{34F8A08B-0F41-4CAD-BA91-5AAFD6796B5C}" destId="{2605DAFB-61CF-453B-823F-35F744BB1D9C}" srcOrd="0" destOrd="0" presId="urn:microsoft.com/office/officeart/2005/8/layout/orgChart1"/>
    <dgm:cxn modelId="{0AC7D651-8B69-4A96-873F-D6BB157C22D6}" type="presParOf" srcId="{34F8A08B-0F41-4CAD-BA91-5AAFD6796B5C}" destId="{6B61D6D8-2681-46E1-92C4-ADB231D4DF3C}" srcOrd="1" destOrd="0" presId="urn:microsoft.com/office/officeart/2005/8/layout/orgChart1"/>
    <dgm:cxn modelId="{402D362F-C7F6-4137-88FC-DE8CD1673B3F}" type="presParOf" srcId="{CE2E22E6-CBA8-4D82-968A-10C4F6C82E0D}" destId="{AEAA088F-185A-480D-B0BB-1AFC785ACC80}" srcOrd="1" destOrd="0" presId="urn:microsoft.com/office/officeart/2005/8/layout/orgChart1"/>
    <dgm:cxn modelId="{B4A845CC-A870-417C-A2E6-0E6277906F07}" type="presParOf" srcId="{CE2E22E6-CBA8-4D82-968A-10C4F6C82E0D}" destId="{07B4BBBA-BBD8-4DDF-A5A6-7469FE2DAAC9}" srcOrd="2" destOrd="0" presId="urn:microsoft.com/office/officeart/2005/8/layout/orgChart1"/>
    <dgm:cxn modelId="{F336E6C4-A2D3-490B-9B13-4769D0242B1E}" type="presParOf" srcId="{AB826F29-A1E0-4170-93B5-A99AD00AD34A}" destId="{E948B319-EBE8-4B0A-8B32-732B0164D406}" srcOrd="10" destOrd="0" presId="urn:microsoft.com/office/officeart/2005/8/layout/orgChart1"/>
    <dgm:cxn modelId="{51229A88-5D27-4AA5-AA2B-7C64300FF843}" type="presParOf" srcId="{AB826F29-A1E0-4170-93B5-A99AD00AD34A}" destId="{ED1AFB2E-3CC6-4844-B325-59E0F8D96FF3}" srcOrd="11" destOrd="0" presId="urn:microsoft.com/office/officeart/2005/8/layout/orgChart1"/>
    <dgm:cxn modelId="{2F56CCEE-6839-4609-B1AE-4F58785C1316}" type="presParOf" srcId="{ED1AFB2E-3CC6-4844-B325-59E0F8D96FF3}" destId="{B56C0AB6-C1DF-4A3E-96AD-0D3D5BF816A9}" srcOrd="0" destOrd="0" presId="urn:microsoft.com/office/officeart/2005/8/layout/orgChart1"/>
    <dgm:cxn modelId="{DC62E4BA-0384-46E9-80EA-DA01053FA5F3}" type="presParOf" srcId="{B56C0AB6-C1DF-4A3E-96AD-0D3D5BF816A9}" destId="{1A804988-D3DB-4348-A5B6-37269B568124}" srcOrd="0" destOrd="0" presId="urn:microsoft.com/office/officeart/2005/8/layout/orgChart1"/>
    <dgm:cxn modelId="{BB2292FE-6B3A-47BF-ABC3-108BB7518154}" type="presParOf" srcId="{B56C0AB6-C1DF-4A3E-96AD-0D3D5BF816A9}" destId="{B55713D8-0EC4-4956-90C0-06CE999E4FBC}" srcOrd="1" destOrd="0" presId="urn:microsoft.com/office/officeart/2005/8/layout/orgChart1"/>
    <dgm:cxn modelId="{9C952437-FEF3-4D3E-9575-D079D9F28B86}" type="presParOf" srcId="{ED1AFB2E-3CC6-4844-B325-59E0F8D96FF3}" destId="{E1B63456-708F-4A77-95F6-17D79CBFAE0D}" srcOrd="1" destOrd="0" presId="urn:microsoft.com/office/officeart/2005/8/layout/orgChart1"/>
    <dgm:cxn modelId="{6BB74389-CB4F-4346-B63E-84F76B312A90}" type="presParOf" srcId="{ED1AFB2E-3CC6-4844-B325-59E0F8D96FF3}" destId="{84806C14-55B5-43D9-964A-9860FFD07929}" srcOrd="2" destOrd="0" presId="urn:microsoft.com/office/officeart/2005/8/layout/orgChart1"/>
    <dgm:cxn modelId="{A22B667B-5EB6-4D64-93BB-1FD10C1A860E}" type="presParOf" srcId="{AB826F29-A1E0-4170-93B5-A99AD00AD34A}" destId="{8BE2FBB8-EADB-4D92-B740-E20ED9AF45DC}" srcOrd="12" destOrd="0" presId="urn:microsoft.com/office/officeart/2005/8/layout/orgChart1"/>
    <dgm:cxn modelId="{266E30DA-64BA-41FB-9374-4C40979A8C18}" type="presParOf" srcId="{AB826F29-A1E0-4170-93B5-A99AD00AD34A}" destId="{9BF6E43F-430B-45FC-B9F1-6F6F616CC2C3}" srcOrd="13" destOrd="0" presId="urn:microsoft.com/office/officeart/2005/8/layout/orgChart1"/>
    <dgm:cxn modelId="{074665A4-5790-4E71-AED8-A94CF95EB754}" type="presParOf" srcId="{9BF6E43F-430B-45FC-B9F1-6F6F616CC2C3}" destId="{96BD756E-30C0-4658-971D-6EF5A2B15DAD}" srcOrd="0" destOrd="0" presId="urn:microsoft.com/office/officeart/2005/8/layout/orgChart1"/>
    <dgm:cxn modelId="{DBF257B1-39CD-4B52-890F-D810125001D9}" type="presParOf" srcId="{96BD756E-30C0-4658-971D-6EF5A2B15DAD}" destId="{7F24104A-295E-410C-9485-9B2F5AEEA236}" srcOrd="0" destOrd="0" presId="urn:microsoft.com/office/officeart/2005/8/layout/orgChart1"/>
    <dgm:cxn modelId="{A5C0BB81-1140-43F7-9EB3-2FE432B6237D}" type="presParOf" srcId="{96BD756E-30C0-4658-971D-6EF5A2B15DAD}" destId="{3EB34BAB-00C0-4A6D-B658-470E34E716FC}" srcOrd="1" destOrd="0" presId="urn:microsoft.com/office/officeart/2005/8/layout/orgChart1"/>
    <dgm:cxn modelId="{110CB3A2-1129-4165-9246-5065D4F01F77}" type="presParOf" srcId="{9BF6E43F-430B-45FC-B9F1-6F6F616CC2C3}" destId="{2DFDD02A-6D0C-42D7-866E-15887130F78C}" srcOrd="1" destOrd="0" presId="urn:microsoft.com/office/officeart/2005/8/layout/orgChart1"/>
    <dgm:cxn modelId="{6ED043FF-01CB-4450-89B7-8686A3C68A1E}" type="presParOf" srcId="{9BF6E43F-430B-45FC-B9F1-6F6F616CC2C3}" destId="{78197780-E14C-4054-B1C4-EFEAEC88612B}" srcOrd="2" destOrd="0" presId="urn:microsoft.com/office/officeart/2005/8/layout/orgChart1"/>
    <dgm:cxn modelId="{68495234-3F2E-4529-AE0E-D429F3746CA5}" type="presParOf" srcId="{AB826F29-A1E0-4170-93B5-A99AD00AD34A}" destId="{2475B18A-2F7D-4AA0-A94E-C5975B829060}" srcOrd="14" destOrd="0" presId="urn:microsoft.com/office/officeart/2005/8/layout/orgChart1"/>
    <dgm:cxn modelId="{E55830E1-BFA0-49CC-B5B0-C632F65A15DC}" type="presParOf" srcId="{AB826F29-A1E0-4170-93B5-A99AD00AD34A}" destId="{A24D3D7D-FC0B-442B-9E18-3E15BF425DB9}" srcOrd="15" destOrd="0" presId="urn:microsoft.com/office/officeart/2005/8/layout/orgChart1"/>
    <dgm:cxn modelId="{C3969078-3D19-4B14-BF59-D266FBDBC1D0}" type="presParOf" srcId="{A24D3D7D-FC0B-442B-9E18-3E15BF425DB9}" destId="{476B25FB-EF76-41F3-AC13-B1C5FAF348DA}" srcOrd="0" destOrd="0" presId="urn:microsoft.com/office/officeart/2005/8/layout/orgChart1"/>
    <dgm:cxn modelId="{55B0F869-4BBF-4376-BFCA-3B64C6A70807}" type="presParOf" srcId="{476B25FB-EF76-41F3-AC13-B1C5FAF348DA}" destId="{A2852D0A-A6F9-41B0-9DF2-0EAFE5C73176}" srcOrd="0" destOrd="0" presId="urn:microsoft.com/office/officeart/2005/8/layout/orgChart1"/>
    <dgm:cxn modelId="{E07C872F-98E9-4EBA-AD2B-A51683BD0A38}" type="presParOf" srcId="{476B25FB-EF76-41F3-AC13-B1C5FAF348DA}" destId="{82DA37C4-017A-438F-BF0B-29048E3E0FD7}" srcOrd="1" destOrd="0" presId="urn:microsoft.com/office/officeart/2005/8/layout/orgChart1"/>
    <dgm:cxn modelId="{C4E214C1-FAB0-46E9-94A5-825AE611A36F}" type="presParOf" srcId="{A24D3D7D-FC0B-442B-9E18-3E15BF425DB9}" destId="{D69D9C32-7DE7-4DBD-8343-00FDB4848C52}" srcOrd="1" destOrd="0" presId="urn:microsoft.com/office/officeart/2005/8/layout/orgChart1"/>
    <dgm:cxn modelId="{97EAD170-3F87-4347-9266-AFB88576C05B}" type="presParOf" srcId="{A24D3D7D-FC0B-442B-9E18-3E15BF425DB9}" destId="{B6000511-AC05-44C5-8A45-E6342B975822}" srcOrd="2" destOrd="0" presId="urn:microsoft.com/office/officeart/2005/8/layout/orgChart1"/>
    <dgm:cxn modelId="{4501565A-6913-4F96-AF8F-FB923263C645}" type="presParOf" srcId="{AB826F29-A1E0-4170-93B5-A99AD00AD34A}" destId="{9D2264DC-FA05-43EA-8E26-D5465A56BE2E}" srcOrd="16" destOrd="0" presId="urn:microsoft.com/office/officeart/2005/8/layout/orgChart1"/>
    <dgm:cxn modelId="{D1F815B5-3F70-4FD5-839F-0AEFFD386334}" type="presParOf" srcId="{AB826F29-A1E0-4170-93B5-A99AD00AD34A}" destId="{91D6C274-4895-4661-A459-8D642BB72AD3}" srcOrd="17" destOrd="0" presId="urn:microsoft.com/office/officeart/2005/8/layout/orgChart1"/>
    <dgm:cxn modelId="{59B70E38-FE30-440A-B627-ECEEDB1D075F}" type="presParOf" srcId="{91D6C274-4895-4661-A459-8D642BB72AD3}" destId="{9F899C6D-9F67-4CD3-8E79-E8C571E127CF}" srcOrd="0" destOrd="0" presId="urn:microsoft.com/office/officeart/2005/8/layout/orgChart1"/>
    <dgm:cxn modelId="{B48E93F3-3B27-4DD5-BA2E-D80603877A24}" type="presParOf" srcId="{9F899C6D-9F67-4CD3-8E79-E8C571E127CF}" destId="{E58AABD3-1079-4B4D-8EA7-780E30ADC724}" srcOrd="0" destOrd="0" presId="urn:microsoft.com/office/officeart/2005/8/layout/orgChart1"/>
    <dgm:cxn modelId="{5AA61A8C-4989-4057-AA28-DBB3569717B9}" type="presParOf" srcId="{9F899C6D-9F67-4CD3-8E79-E8C571E127CF}" destId="{5C68421E-3569-44B7-B472-DFDAF065AD66}" srcOrd="1" destOrd="0" presId="urn:microsoft.com/office/officeart/2005/8/layout/orgChart1"/>
    <dgm:cxn modelId="{2C21AE49-9305-49FD-BEBB-F0404CA84E9B}" type="presParOf" srcId="{91D6C274-4895-4661-A459-8D642BB72AD3}" destId="{DBDFCBAF-219B-4790-BF04-93D087BF4920}" srcOrd="1" destOrd="0" presId="urn:microsoft.com/office/officeart/2005/8/layout/orgChart1"/>
    <dgm:cxn modelId="{BF9DDF97-96EE-4DC8-A77F-EFA00F772383}" type="presParOf" srcId="{91D6C274-4895-4661-A459-8D642BB72AD3}" destId="{F455BDDC-19B3-4BEF-AB05-50BC6692D8EC}" srcOrd="2" destOrd="0" presId="urn:microsoft.com/office/officeart/2005/8/layout/orgChart1"/>
    <dgm:cxn modelId="{B67D25F9-0ED4-4F30-8671-2018A3D68413}" type="presParOf" srcId="{AB826F29-A1E0-4170-93B5-A99AD00AD34A}" destId="{EE0BA0F1-068C-491E-BB48-11795995AD68}" srcOrd="18" destOrd="0" presId="urn:microsoft.com/office/officeart/2005/8/layout/orgChart1"/>
    <dgm:cxn modelId="{275A8920-91AA-4FA0-8B2D-56F0DE10CDE0}" type="presParOf" srcId="{AB826F29-A1E0-4170-93B5-A99AD00AD34A}" destId="{038D9D4B-32E2-400F-A3F1-133E60123C2D}" srcOrd="19" destOrd="0" presId="urn:microsoft.com/office/officeart/2005/8/layout/orgChart1"/>
    <dgm:cxn modelId="{B79A8169-BEA8-421D-9BAE-F4497C98945C}" type="presParOf" srcId="{038D9D4B-32E2-400F-A3F1-133E60123C2D}" destId="{B574A7BF-E734-41FE-8088-C715040AB205}" srcOrd="0" destOrd="0" presId="urn:microsoft.com/office/officeart/2005/8/layout/orgChart1"/>
    <dgm:cxn modelId="{4AC93F30-EFF8-4B2F-BBF6-C31F9FA6E46C}" type="presParOf" srcId="{B574A7BF-E734-41FE-8088-C715040AB205}" destId="{DFFBA13E-B2D9-48A8-811B-1E115D9EF2C5}" srcOrd="0" destOrd="0" presId="urn:microsoft.com/office/officeart/2005/8/layout/orgChart1"/>
    <dgm:cxn modelId="{725CD095-192F-4839-B0E2-3A1CD2FCF24E}" type="presParOf" srcId="{B574A7BF-E734-41FE-8088-C715040AB205}" destId="{92F42C8F-4739-468B-8635-E6D593C7AA76}" srcOrd="1" destOrd="0" presId="urn:microsoft.com/office/officeart/2005/8/layout/orgChart1"/>
    <dgm:cxn modelId="{F4249286-74B6-43D4-A43F-34C0BCEA2247}" type="presParOf" srcId="{038D9D4B-32E2-400F-A3F1-133E60123C2D}" destId="{FD05A6F5-F404-470E-B0AA-35012A2BE323}" srcOrd="1" destOrd="0" presId="urn:microsoft.com/office/officeart/2005/8/layout/orgChart1"/>
    <dgm:cxn modelId="{0B5281C7-779C-44E7-B9AB-FC3603430B27}" type="presParOf" srcId="{038D9D4B-32E2-400F-A3F1-133E60123C2D}" destId="{B35ED440-ECEF-483F-A299-3A4E87452BB8}" srcOrd="2" destOrd="0" presId="urn:microsoft.com/office/officeart/2005/8/layout/orgChart1"/>
    <dgm:cxn modelId="{7CBB58EB-AA36-4611-9C4C-7E08BD212809}" type="presParOf" srcId="{AB826F29-A1E0-4170-93B5-A99AD00AD34A}" destId="{B13161D3-0B90-4ED9-8BB6-2D980B055DE3}" srcOrd="20" destOrd="0" presId="urn:microsoft.com/office/officeart/2005/8/layout/orgChart1"/>
    <dgm:cxn modelId="{75130CD2-C2F0-49B3-806B-DF7557961F36}" type="presParOf" srcId="{AB826F29-A1E0-4170-93B5-A99AD00AD34A}" destId="{EF4E1A28-504B-44EF-BE9A-514C104438FD}" srcOrd="21" destOrd="0" presId="urn:microsoft.com/office/officeart/2005/8/layout/orgChart1"/>
    <dgm:cxn modelId="{FD635B44-2C92-49AF-A20A-D7F86EA5A136}" type="presParOf" srcId="{EF4E1A28-504B-44EF-BE9A-514C104438FD}" destId="{16A92F0A-FA42-42D0-80AE-D51A4D81BA87}" srcOrd="0" destOrd="0" presId="urn:microsoft.com/office/officeart/2005/8/layout/orgChart1"/>
    <dgm:cxn modelId="{945CAECE-35D0-4FE1-A127-A1BC8E41BA56}" type="presParOf" srcId="{16A92F0A-FA42-42D0-80AE-D51A4D81BA87}" destId="{7C7189D8-4C74-4773-AC80-C3D22912946E}" srcOrd="0" destOrd="0" presId="urn:microsoft.com/office/officeart/2005/8/layout/orgChart1"/>
    <dgm:cxn modelId="{39791A4C-6701-4A52-B760-EA68B8B0C271}" type="presParOf" srcId="{16A92F0A-FA42-42D0-80AE-D51A4D81BA87}" destId="{F960FAE8-26CA-4968-9715-0563C5C5DD27}" srcOrd="1" destOrd="0" presId="urn:microsoft.com/office/officeart/2005/8/layout/orgChart1"/>
    <dgm:cxn modelId="{B47E892B-F759-4C20-A488-CB8B30552AA2}" type="presParOf" srcId="{EF4E1A28-504B-44EF-BE9A-514C104438FD}" destId="{B664D797-185F-40DE-80C0-B41482DE714A}" srcOrd="1" destOrd="0" presId="urn:microsoft.com/office/officeart/2005/8/layout/orgChart1"/>
    <dgm:cxn modelId="{7E678EC6-E0EB-4727-B51C-C2FD4A7F54A1}" type="presParOf" srcId="{EF4E1A28-504B-44EF-BE9A-514C104438FD}" destId="{C446C31A-F168-47C2-8C32-A56E037BF6BE}" srcOrd="2" destOrd="0" presId="urn:microsoft.com/office/officeart/2005/8/layout/orgChart1"/>
    <dgm:cxn modelId="{E260962C-331A-4B7D-9FDB-E90055E28626}" type="presParOf" srcId="{AB826F29-A1E0-4170-93B5-A99AD00AD34A}" destId="{4B0D0B35-EE6B-4854-8F27-DC67894B1AFA}" srcOrd="22" destOrd="0" presId="urn:microsoft.com/office/officeart/2005/8/layout/orgChart1"/>
    <dgm:cxn modelId="{29DBB195-089C-4A86-8DE7-BB10F50DAFB0}" type="presParOf" srcId="{AB826F29-A1E0-4170-93B5-A99AD00AD34A}" destId="{21BC2F26-61D8-4C1B-866C-4B5BE6E1A776}" srcOrd="23" destOrd="0" presId="urn:microsoft.com/office/officeart/2005/8/layout/orgChart1"/>
    <dgm:cxn modelId="{3C9A714B-0656-4713-A3EA-6158362D6347}" type="presParOf" srcId="{21BC2F26-61D8-4C1B-866C-4B5BE6E1A776}" destId="{7B45B41B-D492-4893-8632-049365792FC2}" srcOrd="0" destOrd="0" presId="urn:microsoft.com/office/officeart/2005/8/layout/orgChart1"/>
    <dgm:cxn modelId="{EB185E3B-1BF5-451B-B6F3-32A63BE39ABD}" type="presParOf" srcId="{7B45B41B-D492-4893-8632-049365792FC2}" destId="{E1ACDE58-07D1-4C55-9FD4-D894197D135F}" srcOrd="0" destOrd="0" presId="urn:microsoft.com/office/officeart/2005/8/layout/orgChart1"/>
    <dgm:cxn modelId="{99FE46AB-A3E1-4D91-B485-3F262D79B3C9}" type="presParOf" srcId="{7B45B41B-D492-4893-8632-049365792FC2}" destId="{5B47CFCA-61BB-4B21-9943-A0F5691F5AF5}" srcOrd="1" destOrd="0" presId="urn:microsoft.com/office/officeart/2005/8/layout/orgChart1"/>
    <dgm:cxn modelId="{3DE7D045-1C9B-470F-B103-4980051B677B}" type="presParOf" srcId="{21BC2F26-61D8-4C1B-866C-4B5BE6E1A776}" destId="{479B7BA0-684A-424F-8F50-DDE515909FF9}" srcOrd="1" destOrd="0" presId="urn:microsoft.com/office/officeart/2005/8/layout/orgChart1"/>
    <dgm:cxn modelId="{0599FC09-D458-421E-B090-93D5049570B9}" type="presParOf" srcId="{21BC2F26-61D8-4C1B-866C-4B5BE6E1A776}" destId="{CC7FB12B-A9ED-4647-9BBE-DC9D57157E10}" srcOrd="2" destOrd="0" presId="urn:microsoft.com/office/officeart/2005/8/layout/orgChart1"/>
    <dgm:cxn modelId="{59CDD8E3-CD7B-4A00-9519-294A1DAABF3C}" type="presParOf" srcId="{DFC9127A-F879-4B13-AC05-2CE30B40C7E3}" destId="{A3AE9FC3-1131-49CF-9525-8A14ACE27A4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392895-A490-47EA-BFB7-61B9E14824C8}" type="doc">
      <dgm:prSet loTypeId="urn:microsoft.com/office/officeart/2005/8/layout/orgChart1" loCatId="hierarchy" qsTypeId="urn:microsoft.com/office/officeart/2005/8/quickstyle/simple1" qsCatId="simple" csTypeId="urn:microsoft.com/office/officeart/2005/8/colors/accent1_2" csCatId="accent1"/>
      <dgm:spPr/>
    </dgm:pt>
    <dgm:pt modelId="{3602998F-4814-4E30-B6F0-48718307140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1" i="0" u="none" strike="noStrike" cap="none" normalizeH="0" baseline="0">
              <a:ln>
                <a:noFill/>
              </a:ln>
              <a:solidFill>
                <a:schemeClr val="tx1"/>
              </a:solidFill>
              <a:effectLst/>
              <a:latin typeface="Times New Roman" panose="02020603050405020304" pitchFamily="18" charset="0"/>
            </a:rPr>
            <a:t>Director Sales and Distr GR, MT &amp; CY</a:t>
          </a:r>
          <a:endParaRPr kumimoji="0" lang="en-US" altLang="el-GR" b="0" i="0" u="none" strike="noStrike" cap="none" normalizeH="0" baseline="0">
            <a:ln>
              <a:noFill/>
            </a:ln>
            <a:solidFill>
              <a:schemeClr val="tx1"/>
            </a:solidFill>
            <a:effectLst/>
            <a:latin typeface="Times New Roman" panose="02020603050405020304" pitchFamily="18" charset="0"/>
          </a:endParaRPr>
        </a:p>
      </dgm:t>
    </dgm:pt>
    <dgm:pt modelId="{D76B2B91-F454-434B-9699-F6B5A5389383}" type="parTrans" cxnId="{A1F4EF93-EC42-4C20-A6AE-2258FD8E432D}">
      <dgm:prSet/>
      <dgm:spPr/>
    </dgm:pt>
    <dgm:pt modelId="{8F9A1784-4C5E-4B7E-AB4B-26328398C9BB}" type="sibTrans" cxnId="{A1F4EF93-EC42-4C20-A6AE-2258FD8E432D}">
      <dgm:prSet/>
      <dgm:spPr/>
    </dgm:pt>
    <dgm:pt modelId="{B6A0C406-4BE5-4222-BD01-95818F1145D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Manager Regional Sales Exclusives</a:t>
          </a:r>
        </a:p>
      </dgm:t>
    </dgm:pt>
    <dgm:pt modelId="{9F349FD8-FFB5-40A4-9B0C-5638DC9854EA}" type="parTrans" cxnId="{6A61B51D-756B-47F9-8B7E-2F01612CE28C}">
      <dgm:prSet/>
      <dgm:spPr/>
    </dgm:pt>
    <dgm:pt modelId="{608DA609-3EB2-40C6-B657-7B6BEFB99711}" type="sibTrans" cxnId="{6A61B51D-756B-47F9-8B7E-2F01612CE28C}">
      <dgm:prSet/>
      <dgm:spPr/>
    </dgm:pt>
    <dgm:pt modelId="{8FB8020C-C6F6-460D-9184-5E53004C9EF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Manager Regional Sales Generals</a:t>
          </a:r>
        </a:p>
      </dgm:t>
    </dgm:pt>
    <dgm:pt modelId="{C49DAF1C-5E92-42EA-B715-714E844C091E}" type="parTrans" cxnId="{A0E4E8DF-D9F5-4B45-8DE3-69F1F2698A45}">
      <dgm:prSet/>
      <dgm:spPr/>
    </dgm:pt>
    <dgm:pt modelId="{17266200-A01D-454B-BD16-F38E76C77180}" type="sibTrans" cxnId="{A0E4E8DF-D9F5-4B45-8DE3-69F1F2698A45}">
      <dgm:prSet/>
      <dgm:spPr/>
    </dgm:pt>
    <dgm:pt modelId="{B2563E6E-7B3A-4CD6-987C-BCA9FD8919F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Manager Trade Marketing</a:t>
          </a:r>
        </a:p>
      </dgm:t>
    </dgm:pt>
    <dgm:pt modelId="{6A73FA70-5DD8-41CC-9B9A-C44F0FA594CB}" type="parTrans" cxnId="{014F82FA-EE38-4B9E-B693-162BBFEFAE1B}">
      <dgm:prSet/>
      <dgm:spPr/>
    </dgm:pt>
    <dgm:pt modelId="{E567ABAE-DAF6-4021-8958-764614A751B0}" type="sibTrans" cxnId="{014F82FA-EE38-4B9E-B693-162BBFEFAE1B}">
      <dgm:prSet/>
      <dgm:spPr/>
    </dgm:pt>
    <dgm:pt modelId="{8B9FB662-B9DE-4309-A7E5-C720F6C6310B}">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Manager SOD</a:t>
          </a:r>
        </a:p>
      </dgm:t>
    </dgm:pt>
    <dgm:pt modelId="{4CD59458-12B5-40DE-A22C-97CDBE20B3E5}" type="parTrans" cxnId="{5A231E35-7E67-41C1-9ACB-D31FBDCB95A9}">
      <dgm:prSet/>
      <dgm:spPr/>
    </dgm:pt>
    <dgm:pt modelId="{3D91B001-A52D-4A56-B37E-B1E780416057}" type="sibTrans" cxnId="{5A231E35-7E67-41C1-9ACB-D31FBDCB95A9}">
      <dgm:prSet/>
      <dgm:spPr/>
    </dgm:pt>
    <dgm:pt modelId="{DEE8844A-174D-454D-B26A-F9DCAA45466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Manager Sales Development</a:t>
          </a:r>
        </a:p>
      </dgm:t>
    </dgm:pt>
    <dgm:pt modelId="{F65A99E5-F2A7-435A-B7A3-1FBE4B538153}" type="parTrans" cxnId="{1A4606C6-E29B-4331-BAA4-7390D3DA86B9}">
      <dgm:prSet/>
      <dgm:spPr/>
    </dgm:pt>
    <dgm:pt modelId="{5514D9ED-6623-4DB6-9062-9215454B12FF}" type="sibTrans" cxnId="{1A4606C6-E29B-4331-BAA4-7390D3DA86B9}">
      <dgm:prSet/>
      <dgm:spPr/>
    </dgm:pt>
    <dgm:pt modelId="{22EF9060-44B1-4BC9-9332-CD6EA41D30C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Area Manager Cyprus &amp; Malta</a:t>
          </a:r>
        </a:p>
      </dgm:t>
    </dgm:pt>
    <dgm:pt modelId="{CA7B404B-EA78-450C-A59D-871D77842BDF}" type="parTrans" cxnId="{8E06EE0F-AB8C-4BA9-AC90-3E849D1E04CD}">
      <dgm:prSet/>
      <dgm:spPr/>
    </dgm:pt>
    <dgm:pt modelId="{64949EEF-0F3C-4B0C-ADE6-E3E99577331C}" type="sibTrans" cxnId="{8E06EE0F-AB8C-4BA9-AC90-3E849D1E04CD}">
      <dgm:prSet/>
      <dgm:spPr/>
    </dgm:pt>
    <dgm:pt modelId="{D3D72FFF-E5AA-4F5B-8B73-73CAE8655FFB}" type="pres">
      <dgm:prSet presAssocID="{5E392895-A490-47EA-BFB7-61B9E14824C8}" presName="hierChild1" presStyleCnt="0">
        <dgm:presLayoutVars>
          <dgm:orgChart val="1"/>
          <dgm:chPref val="1"/>
          <dgm:dir/>
          <dgm:animOne val="branch"/>
          <dgm:animLvl val="lvl"/>
          <dgm:resizeHandles/>
        </dgm:presLayoutVars>
      </dgm:prSet>
      <dgm:spPr/>
    </dgm:pt>
    <dgm:pt modelId="{14989DAF-32D3-42B0-8681-F70E65D9673E}" type="pres">
      <dgm:prSet presAssocID="{3602998F-4814-4E30-B6F0-487183071406}" presName="hierRoot1" presStyleCnt="0">
        <dgm:presLayoutVars>
          <dgm:hierBranch/>
        </dgm:presLayoutVars>
      </dgm:prSet>
      <dgm:spPr/>
    </dgm:pt>
    <dgm:pt modelId="{095A742C-EFD4-4981-9617-D6C816305008}" type="pres">
      <dgm:prSet presAssocID="{3602998F-4814-4E30-B6F0-487183071406}" presName="rootComposite1" presStyleCnt="0"/>
      <dgm:spPr/>
    </dgm:pt>
    <dgm:pt modelId="{2BB9ED48-C9CB-41CE-9FBE-ED6121A3D93A}" type="pres">
      <dgm:prSet presAssocID="{3602998F-4814-4E30-B6F0-487183071406}" presName="rootText1" presStyleLbl="node0" presStyleIdx="0" presStyleCnt="1">
        <dgm:presLayoutVars>
          <dgm:chPref val="3"/>
        </dgm:presLayoutVars>
      </dgm:prSet>
      <dgm:spPr/>
    </dgm:pt>
    <dgm:pt modelId="{CF16D224-8C61-413B-9AA8-E2FEDAE99D6E}" type="pres">
      <dgm:prSet presAssocID="{3602998F-4814-4E30-B6F0-487183071406}" presName="rootConnector1" presStyleLbl="node1" presStyleIdx="0" presStyleCnt="0"/>
      <dgm:spPr/>
    </dgm:pt>
    <dgm:pt modelId="{3ED1F2FA-FF27-49B5-9CD9-15C1D74A15A9}" type="pres">
      <dgm:prSet presAssocID="{3602998F-4814-4E30-B6F0-487183071406}" presName="hierChild2" presStyleCnt="0"/>
      <dgm:spPr/>
    </dgm:pt>
    <dgm:pt modelId="{18598B38-14F2-405F-A878-BD7FF1702261}" type="pres">
      <dgm:prSet presAssocID="{9F349FD8-FFB5-40A4-9B0C-5638DC9854EA}" presName="Name35" presStyleLbl="parChTrans1D2" presStyleIdx="0" presStyleCnt="6"/>
      <dgm:spPr/>
    </dgm:pt>
    <dgm:pt modelId="{AEA00FAF-3579-4416-B55E-95BCA287E722}" type="pres">
      <dgm:prSet presAssocID="{B6A0C406-4BE5-4222-BD01-95818F1145DF}" presName="hierRoot2" presStyleCnt="0">
        <dgm:presLayoutVars>
          <dgm:hierBranch/>
        </dgm:presLayoutVars>
      </dgm:prSet>
      <dgm:spPr/>
    </dgm:pt>
    <dgm:pt modelId="{51749B09-906C-436E-81ED-7CFB22F9285F}" type="pres">
      <dgm:prSet presAssocID="{B6A0C406-4BE5-4222-BD01-95818F1145DF}" presName="rootComposite" presStyleCnt="0"/>
      <dgm:spPr/>
    </dgm:pt>
    <dgm:pt modelId="{8D3D1342-F3F8-4252-A780-1996C9181551}" type="pres">
      <dgm:prSet presAssocID="{B6A0C406-4BE5-4222-BD01-95818F1145DF}" presName="rootText" presStyleLbl="node2" presStyleIdx="0" presStyleCnt="6">
        <dgm:presLayoutVars>
          <dgm:chPref val="3"/>
        </dgm:presLayoutVars>
      </dgm:prSet>
      <dgm:spPr/>
    </dgm:pt>
    <dgm:pt modelId="{B62D7B89-5A4E-4330-9D46-6BFB109D831D}" type="pres">
      <dgm:prSet presAssocID="{B6A0C406-4BE5-4222-BD01-95818F1145DF}" presName="rootConnector" presStyleLbl="node2" presStyleIdx="0" presStyleCnt="6"/>
      <dgm:spPr/>
    </dgm:pt>
    <dgm:pt modelId="{67A71FDB-699B-4AFF-9833-762157A80E5F}" type="pres">
      <dgm:prSet presAssocID="{B6A0C406-4BE5-4222-BD01-95818F1145DF}" presName="hierChild4" presStyleCnt="0"/>
      <dgm:spPr/>
    </dgm:pt>
    <dgm:pt modelId="{519843F0-8C64-45CC-B731-F9DFB50BBF8A}" type="pres">
      <dgm:prSet presAssocID="{B6A0C406-4BE5-4222-BD01-95818F1145DF}" presName="hierChild5" presStyleCnt="0"/>
      <dgm:spPr/>
    </dgm:pt>
    <dgm:pt modelId="{A2DF7496-699C-4D00-BDAB-A7C3EB7CB56D}" type="pres">
      <dgm:prSet presAssocID="{C49DAF1C-5E92-42EA-B715-714E844C091E}" presName="Name35" presStyleLbl="parChTrans1D2" presStyleIdx="1" presStyleCnt="6"/>
      <dgm:spPr/>
    </dgm:pt>
    <dgm:pt modelId="{393C9461-8F1D-4699-9B83-FBD1952CE3C1}" type="pres">
      <dgm:prSet presAssocID="{8FB8020C-C6F6-460D-9184-5E53004C9EF0}" presName="hierRoot2" presStyleCnt="0">
        <dgm:presLayoutVars>
          <dgm:hierBranch/>
        </dgm:presLayoutVars>
      </dgm:prSet>
      <dgm:spPr/>
    </dgm:pt>
    <dgm:pt modelId="{844EF503-507E-44FB-A530-3D6C20348CE8}" type="pres">
      <dgm:prSet presAssocID="{8FB8020C-C6F6-460D-9184-5E53004C9EF0}" presName="rootComposite" presStyleCnt="0"/>
      <dgm:spPr/>
    </dgm:pt>
    <dgm:pt modelId="{579C8C5D-7A34-4C1C-94B9-D237FB7255F4}" type="pres">
      <dgm:prSet presAssocID="{8FB8020C-C6F6-460D-9184-5E53004C9EF0}" presName="rootText" presStyleLbl="node2" presStyleIdx="1" presStyleCnt="6">
        <dgm:presLayoutVars>
          <dgm:chPref val="3"/>
        </dgm:presLayoutVars>
      </dgm:prSet>
      <dgm:spPr/>
    </dgm:pt>
    <dgm:pt modelId="{C58C4F2A-FA62-4F3D-8743-263B048A5AE4}" type="pres">
      <dgm:prSet presAssocID="{8FB8020C-C6F6-460D-9184-5E53004C9EF0}" presName="rootConnector" presStyleLbl="node2" presStyleIdx="1" presStyleCnt="6"/>
      <dgm:spPr/>
    </dgm:pt>
    <dgm:pt modelId="{EBEAFC90-57F0-4A36-B5F7-A7D07CB150C0}" type="pres">
      <dgm:prSet presAssocID="{8FB8020C-C6F6-460D-9184-5E53004C9EF0}" presName="hierChild4" presStyleCnt="0"/>
      <dgm:spPr/>
    </dgm:pt>
    <dgm:pt modelId="{C7C265DE-FBCA-426A-8FB7-47AF5D3B4ECC}" type="pres">
      <dgm:prSet presAssocID="{8FB8020C-C6F6-460D-9184-5E53004C9EF0}" presName="hierChild5" presStyleCnt="0"/>
      <dgm:spPr/>
    </dgm:pt>
    <dgm:pt modelId="{60739370-28B5-47D7-8AA9-25C9D3289A56}" type="pres">
      <dgm:prSet presAssocID="{6A73FA70-5DD8-41CC-9B9A-C44F0FA594CB}" presName="Name35" presStyleLbl="parChTrans1D2" presStyleIdx="2" presStyleCnt="6"/>
      <dgm:spPr/>
    </dgm:pt>
    <dgm:pt modelId="{11B884A1-1A6E-4B92-BCF4-CD3143AB631F}" type="pres">
      <dgm:prSet presAssocID="{B2563E6E-7B3A-4CD6-987C-BCA9FD8919FE}" presName="hierRoot2" presStyleCnt="0">
        <dgm:presLayoutVars>
          <dgm:hierBranch/>
        </dgm:presLayoutVars>
      </dgm:prSet>
      <dgm:spPr/>
    </dgm:pt>
    <dgm:pt modelId="{C7E6C960-36EE-4F20-B1F6-E973CFA802C1}" type="pres">
      <dgm:prSet presAssocID="{B2563E6E-7B3A-4CD6-987C-BCA9FD8919FE}" presName="rootComposite" presStyleCnt="0"/>
      <dgm:spPr/>
    </dgm:pt>
    <dgm:pt modelId="{8D0DAA0F-8C75-418D-940C-2E6753B84E6A}" type="pres">
      <dgm:prSet presAssocID="{B2563E6E-7B3A-4CD6-987C-BCA9FD8919FE}" presName="rootText" presStyleLbl="node2" presStyleIdx="2" presStyleCnt="6">
        <dgm:presLayoutVars>
          <dgm:chPref val="3"/>
        </dgm:presLayoutVars>
      </dgm:prSet>
      <dgm:spPr/>
    </dgm:pt>
    <dgm:pt modelId="{27882158-7706-4559-BF2C-D0254D189953}" type="pres">
      <dgm:prSet presAssocID="{B2563E6E-7B3A-4CD6-987C-BCA9FD8919FE}" presName="rootConnector" presStyleLbl="node2" presStyleIdx="2" presStyleCnt="6"/>
      <dgm:spPr/>
    </dgm:pt>
    <dgm:pt modelId="{2D25F1CF-465D-4608-AE1F-CF341BFA9A15}" type="pres">
      <dgm:prSet presAssocID="{B2563E6E-7B3A-4CD6-987C-BCA9FD8919FE}" presName="hierChild4" presStyleCnt="0"/>
      <dgm:spPr/>
    </dgm:pt>
    <dgm:pt modelId="{81D86C17-497B-4459-B4DA-B4324B082035}" type="pres">
      <dgm:prSet presAssocID="{B2563E6E-7B3A-4CD6-987C-BCA9FD8919FE}" presName="hierChild5" presStyleCnt="0"/>
      <dgm:spPr/>
    </dgm:pt>
    <dgm:pt modelId="{E6FF6BFE-2390-4A60-8E14-4C781BCD68F7}" type="pres">
      <dgm:prSet presAssocID="{4CD59458-12B5-40DE-A22C-97CDBE20B3E5}" presName="Name35" presStyleLbl="parChTrans1D2" presStyleIdx="3" presStyleCnt="6"/>
      <dgm:spPr/>
    </dgm:pt>
    <dgm:pt modelId="{BD96A6C0-B177-4FDB-BF11-660511F317D5}" type="pres">
      <dgm:prSet presAssocID="{8B9FB662-B9DE-4309-A7E5-C720F6C6310B}" presName="hierRoot2" presStyleCnt="0">
        <dgm:presLayoutVars>
          <dgm:hierBranch/>
        </dgm:presLayoutVars>
      </dgm:prSet>
      <dgm:spPr/>
    </dgm:pt>
    <dgm:pt modelId="{1274FBA5-9077-4B97-B91F-F33404F56138}" type="pres">
      <dgm:prSet presAssocID="{8B9FB662-B9DE-4309-A7E5-C720F6C6310B}" presName="rootComposite" presStyleCnt="0"/>
      <dgm:spPr/>
    </dgm:pt>
    <dgm:pt modelId="{EF04135A-032E-454E-AC19-5FBC23674801}" type="pres">
      <dgm:prSet presAssocID="{8B9FB662-B9DE-4309-A7E5-C720F6C6310B}" presName="rootText" presStyleLbl="node2" presStyleIdx="3" presStyleCnt="6">
        <dgm:presLayoutVars>
          <dgm:chPref val="3"/>
        </dgm:presLayoutVars>
      </dgm:prSet>
      <dgm:spPr/>
    </dgm:pt>
    <dgm:pt modelId="{2F8A1714-F3DB-4A2F-8165-44FEE0561089}" type="pres">
      <dgm:prSet presAssocID="{8B9FB662-B9DE-4309-A7E5-C720F6C6310B}" presName="rootConnector" presStyleLbl="node2" presStyleIdx="3" presStyleCnt="6"/>
      <dgm:spPr/>
    </dgm:pt>
    <dgm:pt modelId="{6F243761-7426-4548-A603-2017551E768E}" type="pres">
      <dgm:prSet presAssocID="{8B9FB662-B9DE-4309-A7E5-C720F6C6310B}" presName="hierChild4" presStyleCnt="0"/>
      <dgm:spPr/>
    </dgm:pt>
    <dgm:pt modelId="{A2C8AD22-8C9C-429C-8B45-3A5F85CD29FC}" type="pres">
      <dgm:prSet presAssocID="{8B9FB662-B9DE-4309-A7E5-C720F6C6310B}" presName="hierChild5" presStyleCnt="0"/>
      <dgm:spPr/>
    </dgm:pt>
    <dgm:pt modelId="{1CCF2D40-A3BA-4F5B-BB43-EE2EC15D6BFE}" type="pres">
      <dgm:prSet presAssocID="{F65A99E5-F2A7-435A-B7A3-1FBE4B538153}" presName="Name35" presStyleLbl="parChTrans1D2" presStyleIdx="4" presStyleCnt="6"/>
      <dgm:spPr/>
    </dgm:pt>
    <dgm:pt modelId="{B1A888BE-38DF-4D99-B11C-9F4D8609D1CF}" type="pres">
      <dgm:prSet presAssocID="{DEE8844A-174D-454D-B26A-F9DCAA454668}" presName="hierRoot2" presStyleCnt="0">
        <dgm:presLayoutVars>
          <dgm:hierBranch/>
        </dgm:presLayoutVars>
      </dgm:prSet>
      <dgm:spPr/>
    </dgm:pt>
    <dgm:pt modelId="{C8448E07-2C79-44D3-87CA-2717963EB640}" type="pres">
      <dgm:prSet presAssocID="{DEE8844A-174D-454D-B26A-F9DCAA454668}" presName="rootComposite" presStyleCnt="0"/>
      <dgm:spPr/>
    </dgm:pt>
    <dgm:pt modelId="{AEE73F72-5F47-47E6-9C5C-8A2A283537D5}" type="pres">
      <dgm:prSet presAssocID="{DEE8844A-174D-454D-B26A-F9DCAA454668}" presName="rootText" presStyleLbl="node2" presStyleIdx="4" presStyleCnt="6">
        <dgm:presLayoutVars>
          <dgm:chPref val="3"/>
        </dgm:presLayoutVars>
      </dgm:prSet>
      <dgm:spPr/>
    </dgm:pt>
    <dgm:pt modelId="{BD923E8D-E3B3-403E-9041-AF478FB5D16B}" type="pres">
      <dgm:prSet presAssocID="{DEE8844A-174D-454D-B26A-F9DCAA454668}" presName="rootConnector" presStyleLbl="node2" presStyleIdx="4" presStyleCnt="6"/>
      <dgm:spPr/>
    </dgm:pt>
    <dgm:pt modelId="{1E8F6914-1521-4846-B87F-EB94972A0895}" type="pres">
      <dgm:prSet presAssocID="{DEE8844A-174D-454D-B26A-F9DCAA454668}" presName="hierChild4" presStyleCnt="0"/>
      <dgm:spPr/>
    </dgm:pt>
    <dgm:pt modelId="{EAD29A31-914C-40EA-AFF6-27FA5AF86965}" type="pres">
      <dgm:prSet presAssocID="{DEE8844A-174D-454D-B26A-F9DCAA454668}" presName="hierChild5" presStyleCnt="0"/>
      <dgm:spPr/>
    </dgm:pt>
    <dgm:pt modelId="{B89C721D-8F1C-432A-9040-9A02B99501F6}" type="pres">
      <dgm:prSet presAssocID="{CA7B404B-EA78-450C-A59D-871D77842BDF}" presName="Name35" presStyleLbl="parChTrans1D2" presStyleIdx="5" presStyleCnt="6"/>
      <dgm:spPr/>
    </dgm:pt>
    <dgm:pt modelId="{0D04D7AA-CF17-44D5-BEB8-C31F18FD4F14}" type="pres">
      <dgm:prSet presAssocID="{22EF9060-44B1-4BC9-9332-CD6EA41D30C2}" presName="hierRoot2" presStyleCnt="0">
        <dgm:presLayoutVars>
          <dgm:hierBranch/>
        </dgm:presLayoutVars>
      </dgm:prSet>
      <dgm:spPr/>
    </dgm:pt>
    <dgm:pt modelId="{56FEB51C-D811-4D71-8AD2-712ED656E944}" type="pres">
      <dgm:prSet presAssocID="{22EF9060-44B1-4BC9-9332-CD6EA41D30C2}" presName="rootComposite" presStyleCnt="0"/>
      <dgm:spPr/>
    </dgm:pt>
    <dgm:pt modelId="{833BCA44-DA8B-48D3-B484-EB7BC137E459}" type="pres">
      <dgm:prSet presAssocID="{22EF9060-44B1-4BC9-9332-CD6EA41D30C2}" presName="rootText" presStyleLbl="node2" presStyleIdx="5" presStyleCnt="6">
        <dgm:presLayoutVars>
          <dgm:chPref val="3"/>
        </dgm:presLayoutVars>
      </dgm:prSet>
      <dgm:spPr/>
    </dgm:pt>
    <dgm:pt modelId="{6A3F2502-D8CA-425A-B5B6-B28530004E30}" type="pres">
      <dgm:prSet presAssocID="{22EF9060-44B1-4BC9-9332-CD6EA41D30C2}" presName="rootConnector" presStyleLbl="node2" presStyleIdx="5" presStyleCnt="6"/>
      <dgm:spPr/>
    </dgm:pt>
    <dgm:pt modelId="{D55F830E-9BC9-46F5-BD5E-F328BAB43B03}" type="pres">
      <dgm:prSet presAssocID="{22EF9060-44B1-4BC9-9332-CD6EA41D30C2}" presName="hierChild4" presStyleCnt="0"/>
      <dgm:spPr/>
    </dgm:pt>
    <dgm:pt modelId="{29C594AD-50FD-457B-B82A-E37B4A95ACEA}" type="pres">
      <dgm:prSet presAssocID="{22EF9060-44B1-4BC9-9332-CD6EA41D30C2}" presName="hierChild5" presStyleCnt="0"/>
      <dgm:spPr/>
    </dgm:pt>
    <dgm:pt modelId="{EA067904-38CA-4F1E-8233-F2D382C04B6C}" type="pres">
      <dgm:prSet presAssocID="{3602998F-4814-4E30-B6F0-487183071406}" presName="hierChild3" presStyleCnt="0"/>
      <dgm:spPr/>
    </dgm:pt>
  </dgm:ptLst>
  <dgm:cxnLst>
    <dgm:cxn modelId="{F9060808-3E6C-4961-BD2A-6549D59B64DD}" type="presOf" srcId="{CA7B404B-EA78-450C-A59D-871D77842BDF}" destId="{B89C721D-8F1C-432A-9040-9A02B99501F6}" srcOrd="0" destOrd="0" presId="urn:microsoft.com/office/officeart/2005/8/layout/orgChart1"/>
    <dgm:cxn modelId="{72506D0E-A1BB-4F69-9C8C-F3B4A9474143}" type="presOf" srcId="{F65A99E5-F2A7-435A-B7A3-1FBE4B538153}" destId="{1CCF2D40-A3BA-4F5B-BB43-EE2EC15D6BFE}" srcOrd="0" destOrd="0" presId="urn:microsoft.com/office/officeart/2005/8/layout/orgChart1"/>
    <dgm:cxn modelId="{8E06EE0F-AB8C-4BA9-AC90-3E849D1E04CD}" srcId="{3602998F-4814-4E30-B6F0-487183071406}" destId="{22EF9060-44B1-4BC9-9332-CD6EA41D30C2}" srcOrd="5" destOrd="0" parTransId="{CA7B404B-EA78-450C-A59D-871D77842BDF}" sibTransId="{64949EEF-0F3C-4B0C-ADE6-E3E99577331C}"/>
    <dgm:cxn modelId="{58BDDC16-3A9E-4B54-BC23-845D4105DA64}" type="presOf" srcId="{DEE8844A-174D-454D-B26A-F9DCAA454668}" destId="{BD923E8D-E3B3-403E-9041-AF478FB5D16B}" srcOrd="1" destOrd="0" presId="urn:microsoft.com/office/officeart/2005/8/layout/orgChart1"/>
    <dgm:cxn modelId="{1997AF1A-F155-4BD9-A743-BAE129F11D6B}" type="presOf" srcId="{C49DAF1C-5E92-42EA-B715-714E844C091E}" destId="{A2DF7496-699C-4D00-BDAB-A7C3EB7CB56D}" srcOrd="0" destOrd="0" presId="urn:microsoft.com/office/officeart/2005/8/layout/orgChart1"/>
    <dgm:cxn modelId="{6A61B51D-756B-47F9-8B7E-2F01612CE28C}" srcId="{3602998F-4814-4E30-B6F0-487183071406}" destId="{B6A0C406-4BE5-4222-BD01-95818F1145DF}" srcOrd="0" destOrd="0" parTransId="{9F349FD8-FFB5-40A4-9B0C-5638DC9854EA}" sibTransId="{608DA609-3EB2-40C6-B657-7B6BEFB99711}"/>
    <dgm:cxn modelId="{34EAA620-4576-4817-BB45-C06D2BA8D367}" type="presOf" srcId="{3602998F-4814-4E30-B6F0-487183071406}" destId="{CF16D224-8C61-413B-9AA8-E2FEDAE99D6E}" srcOrd="1" destOrd="0" presId="urn:microsoft.com/office/officeart/2005/8/layout/orgChart1"/>
    <dgm:cxn modelId="{6A90A923-F9F6-4E96-9CD7-0EFF4C03C301}" type="presOf" srcId="{B6A0C406-4BE5-4222-BD01-95818F1145DF}" destId="{B62D7B89-5A4E-4330-9D46-6BFB109D831D}" srcOrd="1" destOrd="0" presId="urn:microsoft.com/office/officeart/2005/8/layout/orgChart1"/>
    <dgm:cxn modelId="{8A62242C-7CC2-406B-A989-1740690C80CD}" type="presOf" srcId="{22EF9060-44B1-4BC9-9332-CD6EA41D30C2}" destId="{833BCA44-DA8B-48D3-B484-EB7BC137E459}" srcOrd="0" destOrd="0" presId="urn:microsoft.com/office/officeart/2005/8/layout/orgChart1"/>
    <dgm:cxn modelId="{5A231E35-7E67-41C1-9ACB-D31FBDCB95A9}" srcId="{3602998F-4814-4E30-B6F0-487183071406}" destId="{8B9FB662-B9DE-4309-A7E5-C720F6C6310B}" srcOrd="3" destOrd="0" parTransId="{4CD59458-12B5-40DE-A22C-97CDBE20B3E5}" sibTransId="{3D91B001-A52D-4A56-B37E-B1E780416057}"/>
    <dgm:cxn modelId="{43489E3E-6A3D-488A-BDC3-2CF412B6E424}" type="presOf" srcId="{DEE8844A-174D-454D-B26A-F9DCAA454668}" destId="{AEE73F72-5F47-47E6-9C5C-8A2A283537D5}" srcOrd="0" destOrd="0" presId="urn:microsoft.com/office/officeart/2005/8/layout/orgChart1"/>
    <dgm:cxn modelId="{4408DF3E-C69D-47F8-9477-92E870272E54}" type="presOf" srcId="{B2563E6E-7B3A-4CD6-987C-BCA9FD8919FE}" destId="{27882158-7706-4559-BF2C-D0254D189953}" srcOrd="1" destOrd="0" presId="urn:microsoft.com/office/officeart/2005/8/layout/orgChart1"/>
    <dgm:cxn modelId="{6A0FFE5D-36A0-4CCF-9A33-5F2F1046DE22}" type="presOf" srcId="{8B9FB662-B9DE-4309-A7E5-C720F6C6310B}" destId="{EF04135A-032E-454E-AC19-5FBC23674801}" srcOrd="0" destOrd="0" presId="urn:microsoft.com/office/officeart/2005/8/layout/orgChart1"/>
    <dgm:cxn modelId="{556D3941-918E-435F-9501-7525BD65B227}" type="presOf" srcId="{B6A0C406-4BE5-4222-BD01-95818F1145DF}" destId="{8D3D1342-F3F8-4252-A780-1996C9181551}" srcOrd="0" destOrd="0" presId="urn:microsoft.com/office/officeart/2005/8/layout/orgChart1"/>
    <dgm:cxn modelId="{E0D7D142-BD3E-4852-B42E-D5404B912637}" type="presOf" srcId="{B2563E6E-7B3A-4CD6-987C-BCA9FD8919FE}" destId="{8D0DAA0F-8C75-418D-940C-2E6753B84E6A}" srcOrd="0" destOrd="0" presId="urn:microsoft.com/office/officeart/2005/8/layout/orgChart1"/>
    <dgm:cxn modelId="{0D73B847-934D-4299-9A21-02CCFF525185}" type="presOf" srcId="{6A73FA70-5DD8-41CC-9B9A-C44F0FA594CB}" destId="{60739370-28B5-47D7-8AA9-25C9D3289A56}" srcOrd="0" destOrd="0" presId="urn:microsoft.com/office/officeart/2005/8/layout/orgChart1"/>
    <dgm:cxn modelId="{C1E77052-698C-44AA-95F3-629AC5620D6C}" type="presOf" srcId="{4CD59458-12B5-40DE-A22C-97CDBE20B3E5}" destId="{E6FF6BFE-2390-4A60-8E14-4C781BCD68F7}" srcOrd="0" destOrd="0" presId="urn:microsoft.com/office/officeart/2005/8/layout/orgChart1"/>
    <dgm:cxn modelId="{A1F4EF93-EC42-4C20-A6AE-2258FD8E432D}" srcId="{5E392895-A490-47EA-BFB7-61B9E14824C8}" destId="{3602998F-4814-4E30-B6F0-487183071406}" srcOrd="0" destOrd="0" parTransId="{D76B2B91-F454-434B-9699-F6B5A5389383}" sibTransId="{8F9A1784-4C5E-4B7E-AB4B-26328398C9BB}"/>
    <dgm:cxn modelId="{896A5894-14D2-414B-ABE4-245BBBD9137A}" type="presOf" srcId="{8FB8020C-C6F6-460D-9184-5E53004C9EF0}" destId="{579C8C5D-7A34-4C1C-94B9-D237FB7255F4}" srcOrd="0" destOrd="0" presId="urn:microsoft.com/office/officeart/2005/8/layout/orgChart1"/>
    <dgm:cxn modelId="{5BCBAC95-43D1-4CA7-BA78-16C531432A96}" type="presOf" srcId="{3602998F-4814-4E30-B6F0-487183071406}" destId="{2BB9ED48-C9CB-41CE-9FBE-ED6121A3D93A}" srcOrd="0" destOrd="0" presId="urn:microsoft.com/office/officeart/2005/8/layout/orgChart1"/>
    <dgm:cxn modelId="{6ABB8EB1-D287-4938-BCDE-A38109AE771C}" type="presOf" srcId="{9F349FD8-FFB5-40A4-9B0C-5638DC9854EA}" destId="{18598B38-14F2-405F-A878-BD7FF1702261}" srcOrd="0" destOrd="0" presId="urn:microsoft.com/office/officeart/2005/8/layout/orgChart1"/>
    <dgm:cxn modelId="{C12249C0-03B9-47EF-98DF-5F0F8A3B428F}" type="presOf" srcId="{8B9FB662-B9DE-4309-A7E5-C720F6C6310B}" destId="{2F8A1714-F3DB-4A2F-8165-44FEE0561089}" srcOrd="1" destOrd="0" presId="urn:microsoft.com/office/officeart/2005/8/layout/orgChart1"/>
    <dgm:cxn modelId="{E91876C1-310C-4C6C-85D1-285A16CD145D}" type="presOf" srcId="{5E392895-A490-47EA-BFB7-61B9E14824C8}" destId="{D3D72FFF-E5AA-4F5B-8B73-73CAE8655FFB}" srcOrd="0" destOrd="0" presId="urn:microsoft.com/office/officeart/2005/8/layout/orgChart1"/>
    <dgm:cxn modelId="{1A4606C6-E29B-4331-BAA4-7390D3DA86B9}" srcId="{3602998F-4814-4E30-B6F0-487183071406}" destId="{DEE8844A-174D-454D-B26A-F9DCAA454668}" srcOrd="4" destOrd="0" parTransId="{F65A99E5-F2A7-435A-B7A3-1FBE4B538153}" sibTransId="{5514D9ED-6623-4DB6-9062-9215454B12FF}"/>
    <dgm:cxn modelId="{0867E7D2-587E-4996-8191-B0281A244D16}" type="presOf" srcId="{22EF9060-44B1-4BC9-9332-CD6EA41D30C2}" destId="{6A3F2502-D8CA-425A-B5B6-B28530004E30}" srcOrd="1" destOrd="0" presId="urn:microsoft.com/office/officeart/2005/8/layout/orgChart1"/>
    <dgm:cxn modelId="{27F5F9D4-16AE-438B-B545-8D6A383521F7}" type="presOf" srcId="{8FB8020C-C6F6-460D-9184-5E53004C9EF0}" destId="{C58C4F2A-FA62-4F3D-8743-263B048A5AE4}" srcOrd="1" destOrd="0" presId="urn:microsoft.com/office/officeart/2005/8/layout/orgChart1"/>
    <dgm:cxn modelId="{A0E4E8DF-D9F5-4B45-8DE3-69F1F2698A45}" srcId="{3602998F-4814-4E30-B6F0-487183071406}" destId="{8FB8020C-C6F6-460D-9184-5E53004C9EF0}" srcOrd="1" destOrd="0" parTransId="{C49DAF1C-5E92-42EA-B715-714E844C091E}" sibTransId="{17266200-A01D-454B-BD16-F38E76C77180}"/>
    <dgm:cxn modelId="{014F82FA-EE38-4B9E-B693-162BBFEFAE1B}" srcId="{3602998F-4814-4E30-B6F0-487183071406}" destId="{B2563E6E-7B3A-4CD6-987C-BCA9FD8919FE}" srcOrd="2" destOrd="0" parTransId="{6A73FA70-5DD8-41CC-9B9A-C44F0FA594CB}" sibTransId="{E567ABAE-DAF6-4021-8958-764614A751B0}"/>
    <dgm:cxn modelId="{BF904105-9ABC-4112-8522-50C45141083B}" type="presParOf" srcId="{D3D72FFF-E5AA-4F5B-8B73-73CAE8655FFB}" destId="{14989DAF-32D3-42B0-8681-F70E65D9673E}" srcOrd="0" destOrd="0" presId="urn:microsoft.com/office/officeart/2005/8/layout/orgChart1"/>
    <dgm:cxn modelId="{D76753C7-23A2-47E6-B3FC-1F72DF6EA493}" type="presParOf" srcId="{14989DAF-32D3-42B0-8681-F70E65D9673E}" destId="{095A742C-EFD4-4981-9617-D6C816305008}" srcOrd="0" destOrd="0" presId="urn:microsoft.com/office/officeart/2005/8/layout/orgChart1"/>
    <dgm:cxn modelId="{68D16E78-BA23-45DD-9F02-7AE08B6A4596}" type="presParOf" srcId="{095A742C-EFD4-4981-9617-D6C816305008}" destId="{2BB9ED48-C9CB-41CE-9FBE-ED6121A3D93A}" srcOrd="0" destOrd="0" presId="urn:microsoft.com/office/officeart/2005/8/layout/orgChart1"/>
    <dgm:cxn modelId="{7A11E27E-516A-40CC-B8EE-6D9F2A1BD985}" type="presParOf" srcId="{095A742C-EFD4-4981-9617-D6C816305008}" destId="{CF16D224-8C61-413B-9AA8-E2FEDAE99D6E}" srcOrd="1" destOrd="0" presId="urn:microsoft.com/office/officeart/2005/8/layout/orgChart1"/>
    <dgm:cxn modelId="{113058F8-405F-42D5-B1BB-B1D65AFABBD8}" type="presParOf" srcId="{14989DAF-32D3-42B0-8681-F70E65D9673E}" destId="{3ED1F2FA-FF27-49B5-9CD9-15C1D74A15A9}" srcOrd="1" destOrd="0" presId="urn:microsoft.com/office/officeart/2005/8/layout/orgChart1"/>
    <dgm:cxn modelId="{29E88E8E-4352-475F-BDCE-EF7F1D30025B}" type="presParOf" srcId="{3ED1F2FA-FF27-49B5-9CD9-15C1D74A15A9}" destId="{18598B38-14F2-405F-A878-BD7FF1702261}" srcOrd="0" destOrd="0" presId="urn:microsoft.com/office/officeart/2005/8/layout/orgChart1"/>
    <dgm:cxn modelId="{E36DA8A0-42DA-4429-9420-E6F0059FFE5E}" type="presParOf" srcId="{3ED1F2FA-FF27-49B5-9CD9-15C1D74A15A9}" destId="{AEA00FAF-3579-4416-B55E-95BCA287E722}" srcOrd="1" destOrd="0" presId="urn:microsoft.com/office/officeart/2005/8/layout/orgChart1"/>
    <dgm:cxn modelId="{DDDF3D6A-B934-44E1-8B27-EED4BE6E23F7}" type="presParOf" srcId="{AEA00FAF-3579-4416-B55E-95BCA287E722}" destId="{51749B09-906C-436E-81ED-7CFB22F9285F}" srcOrd="0" destOrd="0" presId="urn:microsoft.com/office/officeart/2005/8/layout/orgChart1"/>
    <dgm:cxn modelId="{729177DF-8267-47BB-B59D-404EC546F6E4}" type="presParOf" srcId="{51749B09-906C-436E-81ED-7CFB22F9285F}" destId="{8D3D1342-F3F8-4252-A780-1996C9181551}" srcOrd="0" destOrd="0" presId="urn:microsoft.com/office/officeart/2005/8/layout/orgChart1"/>
    <dgm:cxn modelId="{FA5D7C87-E1A5-4C49-9616-F30C170A1EB6}" type="presParOf" srcId="{51749B09-906C-436E-81ED-7CFB22F9285F}" destId="{B62D7B89-5A4E-4330-9D46-6BFB109D831D}" srcOrd="1" destOrd="0" presId="urn:microsoft.com/office/officeart/2005/8/layout/orgChart1"/>
    <dgm:cxn modelId="{ADDEB859-DE7F-4144-88FD-4CA0E98DB1D3}" type="presParOf" srcId="{AEA00FAF-3579-4416-B55E-95BCA287E722}" destId="{67A71FDB-699B-4AFF-9833-762157A80E5F}" srcOrd="1" destOrd="0" presId="urn:microsoft.com/office/officeart/2005/8/layout/orgChart1"/>
    <dgm:cxn modelId="{47EE51F4-E56E-4B61-B205-E0CB706D69CC}" type="presParOf" srcId="{AEA00FAF-3579-4416-B55E-95BCA287E722}" destId="{519843F0-8C64-45CC-B731-F9DFB50BBF8A}" srcOrd="2" destOrd="0" presId="urn:microsoft.com/office/officeart/2005/8/layout/orgChart1"/>
    <dgm:cxn modelId="{A7BA467E-7C21-49EC-B37A-016D3A6AC0C3}" type="presParOf" srcId="{3ED1F2FA-FF27-49B5-9CD9-15C1D74A15A9}" destId="{A2DF7496-699C-4D00-BDAB-A7C3EB7CB56D}" srcOrd="2" destOrd="0" presId="urn:microsoft.com/office/officeart/2005/8/layout/orgChart1"/>
    <dgm:cxn modelId="{AC16E71F-B2D4-4238-9FC7-4BCB5FF668FD}" type="presParOf" srcId="{3ED1F2FA-FF27-49B5-9CD9-15C1D74A15A9}" destId="{393C9461-8F1D-4699-9B83-FBD1952CE3C1}" srcOrd="3" destOrd="0" presId="urn:microsoft.com/office/officeart/2005/8/layout/orgChart1"/>
    <dgm:cxn modelId="{2DDE79A0-356D-494D-A0D1-9F0425312B07}" type="presParOf" srcId="{393C9461-8F1D-4699-9B83-FBD1952CE3C1}" destId="{844EF503-507E-44FB-A530-3D6C20348CE8}" srcOrd="0" destOrd="0" presId="urn:microsoft.com/office/officeart/2005/8/layout/orgChart1"/>
    <dgm:cxn modelId="{9C07EEAB-61F3-488E-B989-56934601D0FD}" type="presParOf" srcId="{844EF503-507E-44FB-A530-3D6C20348CE8}" destId="{579C8C5D-7A34-4C1C-94B9-D237FB7255F4}" srcOrd="0" destOrd="0" presId="urn:microsoft.com/office/officeart/2005/8/layout/orgChart1"/>
    <dgm:cxn modelId="{29D2105E-E02F-4FFD-AED0-C4A3A749AA55}" type="presParOf" srcId="{844EF503-507E-44FB-A530-3D6C20348CE8}" destId="{C58C4F2A-FA62-4F3D-8743-263B048A5AE4}" srcOrd="1" destOrd="0" presId="urn:microsoft.com/office/officeart/2005/8/layout/orgChart1"/>
    <dgm:cxn modelId="{DA1EFD29-C9B5-49E5-B05D-4CF2D67F7497}" type="presParOf" srcId="{393C9461-8F1D-4699-9B83-FBD1952CE3C1}" destId="{EBEAFC90-57F0-4A36-B5F7-A7D07CB150C0}" srcOrd="1" destOrd="0" presId="urn:microsoft.com/office/officeart/2005/8/layout/orgChart1"/>
    <dgm:cxn modelId="{1810487A-7038-43EB-B99E-60C98D898710}" type="presParOf" srcId="{393C9461-8F1D-4699-9B83-FBD1952CE3C1}" destId="{C7C265DE-FBCA-426A-8FB7-47AF5D3B4ECC}" srcOrd="2" destOrd="0" presId="urn:microsoft.com/office/officeart/2005/8/layout/orgChart1"/>
    <dgm:cxn modelId="{968F4DC4-30C5-43DD-8380-923248969124}" type="presParOf" srcId="{3ED1F2FA-FF27-49B5-9CD9-15C1D74A15A9}" destId="{60739370-28B5-47D7-8AA9-25C9D3289A56}" srcOrd="4" destOrd="0" presId="urn:microsoft.com/office/officeart/2005/8/layout/orgChart1"/>
    <dgm:cxn modelId="{8FAEDA83-0693-480C-BC23-B26396993D73}" type="presParOf" srcId="{3ED1F2FA-FF27-49B5-9CD9-15C1D74A15A9}" destId="{11B884A1-1A6E-4B92-BCF4-CD3143AB631F}" srcOrd="5" destOrd="0" presId="urn:microsoft.com/office/officeart/2005/8/layout/orgChart1"/>
    <dgm:cxn modelId="{00A5D12C-FBC5-4A6C-AC09-523FA51262BE}" type="presParOf" srcId="{11B884A1-1A6E-4B92-BCF4-CD3143AB631F}" destId="{C7E6C960-36EE-4F20-B1F6-E973CFA802C1}" srcOrd="0" destOrd="0" presId="urn:microsoft.com/office/officeart/2005/8/layout/orgChart1"/>
    <dgm:cxn modelId="{2C85238D-DBBD-4D27-81C9-E03B5FBD0A6A}" type="presParOf" srcId="{C7E6C960-36EE-4F20-B1F6-E973CFA802C1}" destId="{8D0DAA0F-8C75-418D-940C-2E6753B84E6A}" srcOrd="0" destOrd="0" presId="urn:microsoft.com/office/officeart/2005/8/layout/orgChart1"/>
    <dgm:cxn modelId="{C6F0958C-018A-441A-9A77-A543EF416ABD}" type="presParOf" srcId="{C7E6C960-36EE-4F20-B1F6-E973CFA802C1}" destId="{27882158-7706-4559-BF2C-D0254D189953}" srcOrd="1" destOrd="0" presId="urn:microsoft.com/office/officeart/2005/8/layout/orgChart1"/>
    <dgm:cxn modelId="{8DD5297C-1198-4137-BAEC-1EBA364ABD69}" type="presParOf" srcId="{11B884A1-1A6E-4B92-BCF4-CD3143AB631F}" destId="{2D25F1CF-465D-4608-AE1F-CF341BFA9A15}" srcOrd="1" destOrd="0" presId="urn:microsoft.com/office/officeart/2005/8/layout/orgChart1"/>
    <dgm:cxn modelId="{6361CF10-38EC-40ED-8A77-983ED365E639}" type="presParOf" srcId="{11B884A1-1A6E-4B92-BCF4-CD3143AB631F}" destId="{81D86C17-497B-4459-B4DA-B4324B082035}" srcOrd="2" destOrd="0" presId="urn:microsoft.com/office/officeart/2005/8/layout/orgChart1"/>
    <dgm:cxn modelId="{92B3FB21-2B2E-4994-8E1F-93B08516521F}" type="presParOf" srcId="{3ED1F2FA-FF27-49B5-9CD9-15C1D74A15A9}" destId="{E6FF6BFE-2390-4A60-8E14-4C781BCD68F7}" srcOrd="6" destOrd="0" presId="urn:microsoft.com/office/officeart/2005/8/layout/orgChart1"/>
    <dgm:cxn modelId="{86C5A93C-30B8-48B8-A3D0-9852D176FA3D}" type="presParOf" srcId="{3ED1F2FA-FF27-49B5-9CD9-15C1D74A15A9}" destId="{BD96A6C0-B177-4FDB-BF11-660511F317D5}" srcOrd="7" destOrd="0" presId="urn:microsoft.com/office/officeart/2005/8/layout/orgChart1"/>
    <dgm:cxn modelId="{9159752D-DBD5-4423-A855-A2C48707943C}" type="presParOf" srcId="{BD96A6C0-B177-4FDB-BF11-660511F317D5}" destId="{1274FBA5-9077-4B97-B91F-F33404F56138}" srcOrd="0" destOrd="0" presId="urn:microsoft.com/office/officeart/2005/8/layout/orgChart1"/>
    <dgm:cxn modelId="{7FE2F17F-6D11-4262-AD57-97C66A38C5FD}" type="presParOf" srcId="{1274FBA5-9077-4B97-B91F-F33404F56138}" destId="{EF04135A-032E-454E-AC19-5FBC23674801}" srcOrd="0" destOrd="0" presId="urn:microsoft.com/office/officeart/2005/8/layout/orgChart1"/>
    <dgm:cxn modelId="{829DAC8A-ED11-40B5-84FA-728894552C18}" type="presParOf" srcId="{1274FBA5-9077-4B97-B91F-F33404F56138}" destId="{2F8A1714-F3DB-4A2F-8165-44FEE0561089}" srcOrd="1" destOrd="0" presId="urn:microsoft.com/office/officeart/2005/8/layout/orgChart1"/>
    <dgm:cxn modelId="{2B698F39-9706-4B09-A5D6-6F8F8922DF47}" type="presParOf" srcId="{BD96A6C0-B177-4FDB-BF11-660511F317D5}" destId="{6F243761-7426-4548-A603-2017551E768E}" srcOrd="1" destOrd="0" presId="urn:microsoft.com/office/officeart/2005/8/layout/orgChart1"/>
    <dgm:cxn modelId="{A383F2D8-3CEE-48DC-BBF2-6977D8EABECF}" type="presParOf" srcId="{BD96A6C0-B177-4FDB-BF11-660511F317D5}" destId="{A2C8AD22-8C9C-429C-8B45-3A5F85CD29FC}" srcOrd="2" destOrd="0" presId="urn:microsoft.com/office/officeart/2005/8/layout/orgChart1"/>
    <dgm:cxn modelId="{16DF8BFB-0D51-4237-8346-180D2EF50211}" type="presParOf" srcId="{3ED1F2FA-FF27-49B5-9CD9-15C1D74A15A9}" destId="{1CCF2D40-A3BA-4F5B-BB43-EE2EC15D6BFE}" srcOrd="8" destOrd="0" presId="urn:microsoft.com/office/officeart/2005/8/layout/orgChart1"/>
    <dgm:cxn modelId="{ADABC720-8B4A-4400-A1D4-D79198534959}" type="presParOf" srcId="{3ED1F2FA-FF27-49B5-9CD9-15C1D74A15A9}" destId="{B1A888BE-38DF-4D99-B11C-9F4D8609D1CF}" srcOrd="9" destOrd="0" presId="urn:microsoft.com/office/officeart/2005/8/layout/orgChart1"/>
    <dgm:cxn modelId="{BAFD2D51-3DA0-4174-A187-9219D3093F0B}" type="presParOf" srcId="{B1A888BE-38DF-4D99-B11C-9F4D8609D1CF}" destId="{C8448E07-2C79-44D3-87CA-2717963EB640}" srcOrd="0" destOrd="0" presId="urn:microsoft.com/office/officeart/2005/8/layout/orgChart1"/>
    <dgm:cxn modelId="{40EC70EB-7C26-4AC4-AA95-17CB3D2D57E4}" type="presParOf" srcId="{C8448E07-2C79-44D3-87CA-2717963EB640}" destId="{AEE73F72-5F47-47E6-9C5C-8A2A283537D5}" srcOrd="0" destOrd="0" presId="urn:microsoft.com/office/officeart/2005/8/layout/orgChart1"/>
    <dgm:cxn modelId="{6C3C8C7D-9EFA-4BDD-89D9-6EFF25D340D2}" type="presParOf" srcId="{C8448E07-2C79-44D3-87CA-2717963EB640}" destId="{BD923E8D-E3B3-403E-9041-AF478FB5D16B}" srcOrd="1" destOrd="0" presId="urn:microsoft.com/office/officeart/2005/8/layout/orgChart1"/>
    <dgm:cxn modelId="{F9A9DD7D-808A-48FE-ADB2-778EE9F9B82A}" type="presParOf" srcId="{B1A888BE-38DF-4D99-B11C-9F4D8609D1CF}" destId="{1E8F6914-1521-4846-B87F-EB94972A0895}" srcOrd="1" destOrd="0" presId="urn:microsoft.com/office/officeart/2005/8/layout/orgChart1"/>
    <dgm:cxn modelId="{44C89E29-DACB-442C-8B52-706DC8580EF2}" type="presParOf" srcId="{B1A888BE-38DF-4D99-B11C-9F4D8609D1CF}" destId="{EAD29A31-914C-40EA-AFF6-27FA5AF86965}" srcOrd="2" destOrd="0" presId="urn:microsoft.com/office/officeart/2005/8/layout/orgChart1"/>
    <dgm:cxn modelId="{ED782FB9-9009-469A-9AE4-D2CFA31820BD}" type="presParOf" srcId="{3ED1F2FA-FF27-49B5-9CD9-15C1D74A15A9}" destId="{B89C721D-8F1C-432A-9040-9A02B99501F6}" srcOrd="10" destOrd="0" presId="urn:microsoft.com/office/officeart/2005/8/layout/orgChart1"/>
    <dgm:cxn modelId="{A7691314-F403-4D9F-80CE-7AC30F59F02A}" type="presParOf" srcId="{3ED1F2FA-FF27-49B5-9CD9-15C1D74A15A9}" destId="{0D04D7AA-CF17-44D5-BEB8-C31F18FD4F14}" srcOrd="11" destOrd="0" presId="urn:microsoft.com/office/officeart/2005/8/layout/orgChart1"/>
    <dgm:cxn modelId="{FECE2E49-C0D3-4A5F-A778-CC2349759A24}" type="presParOf" srcId="{0D04D7AA-CF17-44D5-BEB8-C31F18FD4F14}" destId="{56FEB51C-D811-4D71-8AD2-712ED656E944}" srcOrd="0" destOrd="0" presId="urn:microsoft.com/office/officeart/2005/8/layout/orgChart1"/>
    <dgm:cxn modelId="{D3D27473-7D8F-4CD8-938D-3F05D4145633}" type="presParOf" srcId="{56FEB51C-D811-4D71-8AD2-712ED656E944}" destId="{833BCA44-DA8B-48D3-B484-EB7BC137E459}" srcOrd="0" destOrd="0" presId="urn:microsoft.com/office/officeart/2005/8/layout/orgChart1"/>
    <dgm:cxn modelId="{961A3EA5-3D73-46D7-9E34-2ED6B9D69680}" type="presParOf" srcId="{56FEB51C-D811-4D71-8AD2-712ED656E944}" destId="{6A3F2502-D8CA-425A-B5B6-B28530004E30}" srcOrd="1" destOrd="0" presId="urn:microsoft.com/office/officeart/2005/8/layout/orgChart1"/>
    <dgm:cxn modelId="{D29E8BE9-C3EE-46A3-8ABC-15BA1D6ECF6E}" type="presParOf" srcId="{0D04D7AA-CF17-44D5-BEB8-C31F18FD4F14}" destId="{D55F830E-9BC9-46F5-BD5E-F328BAB43B03}" srcOrd="1" destOrd="0" presId="urn:microsoft.com/office/officeart/2005/8/layout/orgChart1"/>
    <dgm:cxn modelId="{BD98BA19-A091-4445-8D7D-7AEF42ADDC9C}" type="presParOf" srcId="{0D04D7AA-CF17-44D5-BEB8-C31F18FD4F14}" destId="{29C594AD-50FD-457B-B82A-E37B4A95ACEA}" srcOrd="2" destOrd="0" presId="urn:microsoft.com/office/officeart/2005/8/layout/orgChart1"/>
    <dgm:cxn modelId="{F6890338-718B-4D25-A7EB-6FF6F1EEA8F4}" type="presParOf" srcId="{14989DAF-32D3-42B0-8681-F70E65D9673E}" destId="{EA067904-38CA-4F1E-8233-F2D382C04B6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EC026B-5D8B-48D4-ACC0-752FDFB6FA4E}" type="doc">
      <dgm:prSet loTypeId="urn:microsoft.com/office/officeart/2005/8/layout/orgChart1" loCatId="hierarchy" qsTypeId="urn:microsoft.com/office/officeart/2005/8/quickstyle/simple1" qsCatId="simple" csTypeId="urn:microsoft.com/office/officeart/2005/8/colors/accent1_2" csCatId="accent1"/>
      <dgm:spPr/>
    </dgm:pt>
    <dgm:pt modelId="{869F83B3-4A65-4618-8C49-0950EEA0DE3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1" i="0" u="none" strike="noStrike" cap="none" normalizeH="0" baseline="0">
              <a:ln>
                <a:noFill/>
              </a:ln>
              <a:solidFill>
                <a:schemeClr val="tx1"/>
              </a:solidFill>
              <a:effectLst/>
              <a:latin typeface="Times New Roman" panose="02020603050405020304" pitchFamily="18" charset="0"/>
            </a:rPr>
            <a:t>Director Marketing GR</a:t>
          </a:r>
          <a:endParaRPr kumimoji="0" lang="en-US" altLang="el-GR" b="0" i="0" u="none" strike="noStrike" cap="none" normalizeH="0" baseline="0">
            <a:ln>
              <a:noFill/>
            </a:ln>
            <a:solidFill>
              <a:schemeClr val="tx1"/>
            </a:solidFill>
            <a:effectLst/>
            <a:latin typeface="Times New Roman" panose="02020603050405020304" pitchFamily="18" charset="0"/>
          </a:endParaRPr>
        </a:p>
      </dgm:t>
    </dgm:pt>
    <dgm:pt modelId="{73E38D3C-029A-4AFE-8D2A-5D62C632B806}" type="parTrans" cxnId="{73A85FC5-1DA4-482F-8073-B4FC511C28ED}">
      <dgm:prSet/>
      <dgm:spPr/>
    </dgm:pt>
    <dgm:pt modelId="{B197CF2D-B8B6-4A2A-B914-57321D4F64F0}" type="sibTrans" cxnId="{73A85FC5-1DA4-482F-8073-B4FC511C28ED}">
      <dgm:prSet/>
      <dgm:spPr/>
    </dgm:pt>
    <dgm:pt modelId="{F0FE1B92-3DCB-49BC-845A-CE24308CDCA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Manager Marketing Research &amp; Direct Mark</a:t>
          </a:r>
        </a:p>
      </dgm:t>
    </dgm:pt>
    <dgm:pt modelId="{843067AD-2886-4D6A-A6AC-E1637C6BA006}" type="parTrans" cxnId="{35959615-7806-4777-8C65-2786DEA5A920}">
      <dgm:prSet/>
      <dgm:spPr/>
    </dgm:pt>
    <dgm:pt modelId="{667C82C0-7FA1-4CAE-AF71-EDBF229F7551}" type="sibTrans" cxnId="{35959615-7806-4777-8C65-2786DEA5A920}">
      <dgm:prSet/>
      <dgm:spPr/>
    </dgm:pt>
    <dgm:pt modelId="{8EF46626-225B-4971-BE84-EEB25AB055C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Group Brand Manager Local &amp; Int. Brands</a:t>
          </a:r>
        </a:p>
      </dgm:t>
    </dgm:pt>
    <dgm:pt modelId="{8507C366-2CA6-4DEE-A32E-D981063A72D6}" type="parTrans" cxnId="{55C7A5A0-B7F0-4B0D-90DA-C7E8DB7850F1}">
      <dgm:prSet/>
      <dgm:spPr/>
    </dgm:pt>
    <dgm:pt modelId="{31694FAE-2038-483A-B7DA-F28D03734187}" type="sibTrans" cxnId="{55C7A5A0-B7F0-4B0D-90DA-C7E8DB7850F1}">
      <dgm:prSet/>
      <dgm:spPr/>
    </dgm:pt>
    <dgm:pt modelId="{B75435E4-00E9-4B74-AAA5-642F87C27A7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Supervisor Marketing Services</a:t>
          </a:r>
        </a:p>
      </dgm:t>
    </dgm:pt>
    <dgm:pt modelId="{AAAA0236-1A5A-4AB2-A244-2B21B9D50DD7}" type="parTrans" cxnId="{DB26650C-98D5-48A7-BCE3-E8BD68E11805}">
      <dgm:prSet/>
      <dgm:spPr/>
    </dgm:pt>
    <dgm:pt modelId="{62BA17DE-7767-46CD-AD9C-B6CD098F901A}" type="sibTrans" cxnId="{DB26650C-98D5-48A7-BCE3-E8BD68E11805}">
      <dgm:prSet/>
      <dgm:spPr/>
    </dgm:pt>
    <dgm:pt modelId="{34EF85F0-395A-499C-8B7E-5439A6D44D5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Manager Promotions</a:t>
          </a:r>
        </a:p>
      </dgm:t>
    </dgm:pt>
    <dgm:pt modelId="{3E7A4E21-8D94-4B43-A0D8-CEAAE67355D5}" type="parTrans" cxnId="{8B2EAD26-125B-48DA-8AAD-24D9BBCDB963}">
      <dgm:prSet/>
      <dgm:spPr/>
    </dgm:pt>
    <dgm:pt modelId="{15412958-3038-47CA-9F5F-A59B61230EFE}" type="sibTrans" cxnId="{8B2EAD26-125B-48DA-8AAD-24D9BBCDB963}">
      <dgm:prSet/>
      <dgm:spPr/>
    </dgm:pt>
    <dgm:pt modelId="{BD6520A6-0D12-4DFD-B761-5A836584537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Group Brand Manager Assos Fam &amp; Spe Proj</a:t>
          </a:r>
        </a:p>
      </dgm:t>
    </dgm:pt>
    <dgm:pt modelId="{346C6F02-5548-4B08-900A-901C6AB9DA71}" type="parTrans" cxnId="{330BC078-86A8-4314-8EF5-DDB50C8F597E}">
      <dgm:prSet/>
      <dgm:spPr/>
    </dgm:pt>
    <dgm:pt modelId="{303CAE50-77C9-4DAF-8656-36326A072EB6}" type="sibTrans" cxnId="{330BC078-86A8-4314-8EF5-DDB50C8F597E}">
      <dgm:prSet/>
      <dgm:spPr/>
    </dgm:pt>
    <dgm:pt modelId="{45C25E6C-2A70-4E6E-8A58-35B52451F95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a:ln>
                <a:noFill/>
              </a:ln>
              <a:solidFill>
                <a:schemeClr val="tx1"/>
              </a:solidFill>
              <a:effectLst/>
              <a:latin typeface="Times New Roman" panose="02020603050405020304" pitchFamily="18" charset="0"/>
            </a:rPr>
            <a:t>Group Brand Manager Marlboro</a:t>
          </a:r>
        </a:p>
      </dgm:t>
    </dgm:pt>
    <dgm:pt modelId="{D94724F7-7BFA-42C7-8FB4-CC9071A9A88A}" type="parTrans" cxnId="{BF6ED765-5EAF-4822-84C4-B98D201C9895}">
      <dgm:prSet/>
      <dgm:spPr/>
    </dgm:pt>
    <dgm:pt modelId="{FCD6A9AC-BF36-4975-89D0-23DC96BB78CB}" type="sibTrans" cxnId="{BF6ED765-5EAF-4822-84C4-B98D201C9895}">
      <dgm:prSet/>
      <dgm:spPr/>
    </dgm:pt>
    <dgm:pt modelId="{ADDC3A8A-1467-4999-947D-2806ACCA7BF4}" type="pres">
      <dgm:prSet presAssocID="{EDEC026B-5D8B-48D4-ACC0-752FDFB6FA4E}" presName="hierChild1" presStyleCnt="0">
        <dgm:presLayoutVars>
          <dgm:orgChart val="1"/>
          <dgm:chPref val="1"/>
          <dgm:dir/>
          <dgm:animOne val="branch"/>
          <dgm:animLvl val="lvl"/>
          <dgm:resizeHandles/>
        </dgm:presLayoutVars>
      </dgm:prSet>
      <dgm:spPr/>
    </dgm:pt>
    <dgm:pt modelId="{36CB7740-E8D0-49D8-8958-B70433D7C390}" type="pres">
      <dgm:prSet presAssocID="{869F83B3-4A65-4618-8C49-0950EEA0DE33}" presName="hierRoot1" presStyleCnt="0">
        <dgm:presLayoutVars>
          <dgm:hierBranch/>
        </dgm:presLayoutVars>
      </dgm:prSet>
      <dgm:spPr/>
    </dgm:pt>
    <dgm:pt modelId="{CEB8CB5C-9D3F-4DA2-A508-1E03016DBC19}" type="pres">
      <dgm:prSet presAssocID="{869F83B3-4A65-4618-8C49-0950EEA0DE33}" presName="rootComposite1" presStyleCnt="0"/>
      <dgm:spPr/>
    </dgm:pt>
    <dgm:pt modelId="{FB491631-7D3F-43BC-A3A8-D35E7D894D0C}" type="pres">
      <dgm:prSet presAssocID="{869F83B3-4A65-4618-8C49-0950EEA0DE33}" presName="rootText1" presStyleLbl="node0" presStyleIdx="0" presStyleCnt="1">
        <dgm:presLayoutVars>
          <dgm:chPref val="3"/>
        </dgm:presLayoutVars>
      </dgm:prSet>
      <dgm:spPr/>
    </dgm:pt>
    <dgm:pt modelId="{E7528C47-59D0-4D19-88EB-052EF01EDCB3}" type="pres">
      <dgm:prSet presAssocID="{869F83B3-4A65-4618-8C49-0950EEA0DE33}" presName="rootConnector1" presStyleLbl="node1" presStyleIdx="0" presStyleCnt="0"/>
      <dgm:spPr/>
    </dgm:pt>
    <dgm:pt modelId="{F3E3F564-BF78-4CC1-B7CE-2387CDB3C62D}" type="pres">
      <dgm:prSet presAssocID="{869F83B3-4A65-4618-8C49-0950EEA0DE33}" presName="hierChild2" presStyleCnt="0"/>
      <dgm:spPr/>
    </dgm:pt>
    <dgm:pt modelId="{2C2E81B0-6686-490E-AE04-5913B9EA6E03}" type="pres">
      <dgm:prSet presAssocID="{843067AD-2886-4D6A-A6AC-E1637C6BA006}" presName="Name35" presStyleLbl="parChTrans1D2" presStyleIdx="0" presStyleCnt="6"/>
      <dgm:spPr/>
    </dgm:pt>
    <dgm:pt modelId="{9B3AFDD1-F1C8-40C4-9739-B01F2C132CC9}" type="pres">
      <dgm:prSet presAssocID="{F0FE1B92-3DCB-49BC-845A-CE24308CDCAD}" presName="hierRoot2" presStyleCnt="0">
        <dgm:presLayoutVars>
          <dgm:hierBranch/>
        </dgm:presLayoutVars>
      </dgm:prSet>
      <dgm:spPr/>
    </dgm:pt>
    <dgm:pt modelId="{2A74B001-6F8E-4283-AEAD-C43BD5EB4531}" type="pres">
      <dgm:prSet presAssocID="{F0FE1B92-3DCB-49BC-845A-CE24308CDCAD}" presName="rootComposite" presStyleCnt="0"/>
      <dgm:spPr/>
    </dgm:pt>
    <dgm:pt modelId="{C09F5449-0AF2-4155-88BE-D6398711C4BC}" type="pres">
      <dgm:prSet presAssocID="{F0FE1B92-3DCB-49BC-845A-CE24308CDCAD}" presName="rootText" presStyleLbl="node2" presStyleIdx="0" presStyleCnt="6">
        <dgm:presLayoutVars>
          <dgm:chPref val="3"/>
        </dgm:presLayoutVars>
      </dgm:prSet>
      <dgm:spPr/>
    </dgm:pt>
    <dgm:pt modelId="{CDCABFFA-E8BF-4453-9E4E-EC509E0C0635}" type="pres">
      <dgm:prSet presAssocID="{F0FE1B92-3DCB-49BC-845A-CE24308CDCAD}" presName="rootConnector" presStyleLbl="node2" presStyleIdx="0" presStyleCnt="6"/>
      <dgm:spPr/>
    </dgm:pt>
    <dgm:pt modelId="{59759D25-364B-41D7-A5CB-967C278EB951}" type="pres">
      <dgm:prSet presAssocID="{F0FE1B92-3DCB-49BC-845A-CE24308CDCAD}" presName="hierChild4" presStyleCnt="0"/>
      <dgm:spPr/>
    </dgm:pt>
    <dgm:pt modelId="{CFA8C681-1EBB-4F52-819F-3286AEC311D7}" type="pres">
      <dgm:prSet presAssocID="{F0FE1B92-3DCB-49BC-845A-CE24308CDCAD}" presName="hierChild5" presStyleCnt="0"/>
      <dgm:spPr/>
    </dgm:pt>
    <dgm:pt modelId="{9046FD00-13C1-4CF9-A09D-DC15925F5CB9}" type="pres">
      <dgm:prSet presAssocID="{8507C366-2CA6-4DEE-A32E-D981063A72D6}" presName="Name35" presStyleLbl="parChTrans1D2" presStyleIdx="1" presStyleCnt="6"/>
      <dgm:spPr/>
    </dgm:pt>
    <dgm:pt modelId="{BE537666-13B9-42D8-928F-171075DB2988}" type="pres">
      <dgm:prSet presAssocID="{8EF46626-225B-4971-BE84-EEB25AB055CD}" presName="hierRoot2" presStyleCnt="0">
        <dgm:presLayoutVars>
          <dgm:hierBranch/>
        </dgm:presLayoutVars>
      </dgm:prSet>
      <dgm:spPr/>
    </dgm:pt>
    <dgm:pt modelId="{FD777FB2-527C-428E-B607-7158BCCDF834}" type="pres">
      <dgm:prSet presAssocID="{8EF46626-225B-4971-BE84-EEB25AB055CD}" presName="rootComposite" presStyleCnt="0"/>
      <dgm:spPr/>
    </dgm:pt>
    <dgm:pt modelId="{3A0A5A3E-B9AA-4D28-81A5-C38C55609BB3}" type="pres">
      <dgm:prSet presAssocID="{8EF46626-225B-4971-BE84-EEB25AB055CD}" presName="rootText" presStyleLbl="node2" presStyleIdx="1" presStyleCnt="6">
        <dgm:presLayoutVars>
          <dgm:chPref val="3"/>
        </dgm:presLayoutVars>
      </dgm:prSet>
      <dgm:spPr/>
    </dgm:pt>
    <dgm:pt modelId="{BDBDB0FC-115C-4A41-8A8D-ACC68EF895CF}" type="pres">
      <dgm:prSet presAssocID="{8EF46626-225B-4971-BE84-EEB25AB055CD}" presName="rootConnector" presStyleLbl="node2" presStyleIdx="1" presStyleCnt="6"/>
      <dgm:spPr/>
    </dgm:pt>
    <dgm:pt modelId="{6615B4F2-D992-4CF6-A9BB-0F9F10EB1B0C}" type="pres">
      <dgm:prSet presAssocID="{8EF46626-225B-4971-BE84-EEB25AB055CD}" presName="hierChild4" presStyleCnt="0"/>
      <dgm:spPr/>
    </dgm:pt>
    <dgm:pt modelId="{EDCCA3D6-665B-46F6-87E6-B03D7FD1EB70}" type="pres">
      <dgm:prSet presAssocID="{8EF46626-225B-4971-BE84-EEB25AB055CD}" presName="hierChild5" presStyleCnt="0"/>
      <dgm:spPr/>
    </dgm:pt>
    <dgm:pt modelId="{C7C42E9C-466D-4AC0-9265-F5E6D7991613}" type="pres">
      <dgm:prSet presAssocID="{AAAA0236-1A5A-4AB2-A244-2B21B9D50DD7}" presName="Name35" presStyleLbl="parChTrans1D2" presStyleIdx="2" presStyleCnt="6"/>
      <dgm:spPr/>
    </dgm:pt>
    <dgm:pt modelId="{28107D53-5A0C-4577-9BE1-7976EBBF0EA3}" type="pres">
      <dgm:prSet presAssocID="{B75435E4-00E9-4B74-AAA5-642F87C27A76}" presName="hierRoot2" presStyleCnt="0">
        <dgm:presLayoutVars>
          <dgm:hierBranch/>
        </dgm:presLayoutVars>
      </dgm:prSet>
      <dgm:spPr/>
    </dgm:pt>
    <dgm:pt modelId="{D7862321-B257-42B2-832E-5FB54608C01D}" type="pres">
      <dgm:prSet presAssocID="{B75435E4-00E9-4B74-AAA5-642F87C27A76}" presName="rootComposite" presStyleCnt="0"/>
      <dgm:spPr/>
    </dgm:pt>
    <dgm:pt modelId="{F8A42835-F2BE-4E68-B2EB-9081AFB70C98}" type="pres">
      <dgm:prSet presAssocID="{B75435E4-00E9-4B74-AAA5-642F87C27A76}" presName="rootText" presStyleLbl="node2" presStyleIdx="2" presStyleCnt="6">
        <dgm:presLayoutVars>
          <dgm:chPref val="3"/>
        </dgm:presLayoutVars>
      </dgm:prSet>
      <dgm:spPr/>
    </dgm:pt>
    <dgm:pt modelId="{4825031D-D750-4EAF-84C5-CE1409A91440}" type="pres">
      <dgm:prSet presAssocID="{B75435E4-00E9-4B74-AAA5-642F87C27A76}" presName="rootConnector" presStyleLbl="node2" presStyleIdx="2" presStyleCnt="6"/>
      <dgm:spPr/>
    </dgm:pt>
    <dgm:pt modelId="{5A325702-A55C-4A6C-ACAA-518B325F478A}" type="pres">
      <dgm:prSet presAssocID="{B75435E4-00E9-4B74-AAA5-642F87C27A76}" presName="hierChild4" presStyleCnt="0"/>
      <dgm:spPr/>
    </dgm:pt>
    <dgm:pt modelId="{B3A6F188-38A4-43C6-8B8F-DB7180606054}" type="pres">
      <dgm:prSet presAssocID="{B75435E4-00E9-4B74-AAA5-642F87C27A76}" presName="hierChild5" presStyleCnt="0"/>
      <dgm:spPr/>
    </dgm:pt>
    <dgm:pt modelId="{E0B5BF9F-4614-4155-AEFC-BBA4E96CE925}" type="pres">
      <dgm:prSet presAssocID="{3E7A4E21-8D94-4B43-A0D8-CEAAE67355D5}" presName="Name35" presStyleLbl="parChTrans1D2" presStyleIdx="3" presStyleCnt="6"/>
      <dgm:spPr/>
    </dgm:pt>
    <dgm:pt modelId="{AB429AD4-8C35-4F63-AD7C-F4FF072F8D04}" type="pres">
      <dgm:prSet presAssocID="{34EF85F0-395A-499C-8B7E-5439A6D44D5E}" presName="hierRoot2" presStyleCnt="0">
        <dgm:presLayoutVars>
          <dgm:hierBranch/>
        </dgm:presLayoutVars>
      </dgm:prSet>
      <dgm:spPr/>
    </dgm:pt>
    <dgm:pt modelId="{E0D11C55-A6AB-410A-9FA7-B6ACE138984A}" type="pres">
      <dgm:prSet presAssocID="{34EF85F0-395A-499C-8B7E-5439A6D44D5E}" presName="rootComposite" presStyleCnt="0"/>
      <dgm:spPr/>
    </dgm:pt>
    <dgm:pt modelId="{26473E1E-EF3D-4D36-87EA-4AFAAF3A1E1D}" type="pres">
      <dgm:prSet presAssocID="{34EF85F0-395A-499C-8B7E-5439A6D44D5E}" presName="rootText" presStyleLbl="node2" presStyleIdx="3" presStyleCnt="6">
        <dgm:presLayoutVars>
          <dgm:chPref val="3"/>
        </dgm:presLayoutVars>
      </dgm:prSet>
      <dgm:spPr/>
    </dgm:pt>
    <dgm:pt modelId="{1E8823D8-1D36-4E59-B3EF-FFFFDA6167FA}" type="pres">
      <dgm:prSet presAssocID="{34EF85F0-395A-499C-8B7E-5439A6D44D5E}" presName="rootConnector" presStyleLbl="node2" presStyleIdx="3" presStyleCnt="6"/>
      <dgm:spPr/>
    </dgm:pt>
    <dgm:pt modelId="{F7C5AF3F-BA72-4DD0-AF0C-F99DF7640F88}" type="pres">
      <dgm:prSet presAssocID="{34EF85F0-395A-499C-8B7E-5439A6D44D5E}" presName="hierChild4" presStyleCnt="0"/>
      <dgm:spPr/>
    </dgm:pt>
    <dgm:pt modelId="{1781194B-3D24-45F9-B736-E85A9FFC9133}" type="pres">
      <dgm:prSet presAssocID="{34EF85F0-395A-499C-8B7E-5439A6D44D5E}" presName="hierChild5" presStyleCnt="0"/>
      <dgm:spPr/>
    </dgm:pt>
    <dgm:pt modelId="{273ACA3A-DFA0-47F0-B073-4B837D82EBF8}" type="pres">
      <dgm:prSet presAssocID="{346C6F02-5548-4B08-900A-901C6AB9DA71}" presName="Name35" presStyleLbl="parChTrans1D2" presStyleIdx="4" presStyleCnt="6"/>
      <dgm:spPr/>
    </dgm:pt>
    <dgm:pt modelId="{5C6D0627-5DEA-48ED-950B-45C83DD0E9FD}" type="pres">
      <dgm:prSet presAssocID="{BD6520A6-0D12-4DFD-B761-5A8365845378}" presName="hierRoot2" presStyleCnt="0">
        <dgm:presLayoutVars>
          <dgm:hierBranch/>
        </dgm:presLayoutVars>
      </dgm:prSet>
      <dgm:spPr/>
    </dgm:pt>
    <dgm:pt modelId="{66242707-A4F9-41DA-AC1E-A45F527EA3F7}" type="pres">
      <dgm:prSet presAssocID="{BD6520A6-0D12-4DFD-B761-5A8365845378}" presName="rootComposite" presStyleCnt="0"/>
      <dgm:spPr/>
    </dgm:pt>
    <dgm:pt modelId="{9F7CFF3F-3409-4D1E-A64E-6CF6972231C2}" type="pres">
      <dgm:prSet presAssocID="{BD6520A6-0D12-4DFD-B761-5A8365845378}" presName="rootText" presStyleLbl="node2" presStyleIdx="4" presStyleCnt="6">
        <dgm:presLayoutVars>
          <dgm:chPref val="3"/>
        </dgm:presLayoutVars>
      </dgm:prSet>
      <dgm:spPr/>
    </dgm:pt>
    <dgm:pt modelId="{1AB67D1E-2E86-42CA-BEF1-3EBF3346B58E}" type="pres">
      <dgm:prSet presAssocID="{BD6520A6-0D12-4DFD-B761-5A8365845378}" presName="rootConnector" presStyleLbl="node2" presStyleIdx="4" presStyleCnt="6"/>
      <dgm:spPr/>
    </dgm:pt>
    <dgm:pt modelId="{84955F4D-F131-4804-B1E0-7CDE6331B71C}" type="pres">
      <dgm:prSet presAssocID="{BD6520A6-0D12-4DFD-B761-5A8365845378}" presName="hierChild4" presStyleCnt="0"/>
      <dgm:spPr/>
    </dgm:pt>
    <dgm:pt modelId="{886DC1CC-FDF4-45B6-AAAF-0142FD7A75FE}" type="pres">
      <dgm:prSet presAssocID="{BD6520A6-0D12-4DFD-B761-5A8365845378}" presName="hierChild5" presStyleCnt="0"/>
      <dgm:spPr/>
    </dgm:pt>
    <dgm:pt modelId="{D5538BA0-213A-4EA0-B4D3-297FF128CFA2}" type="pres">
      <dgm:prSet presAssocID="{D94724F7-7BFA-42C7-8FB4-CC9071A9A88A}" presName="Name35" presStyleLbl="parChTrans1D2" presStyleIdx="5" presStyleCnt="6"/>
      <dgm:spPr/>
    </dgm:pt>
    <dgm:pt modelId="{EF06C1CE-F5F7-48C4-BF95-D5F8F3854E73}" type="pres">
      <dgm:prSet presAssocID="{45C25E6C-2A70-4E6E-8A58-35B52451F951}" presName="hierRoot2" presStyleCnt="0">
        <dgm:presLayoutVars>
          <dgm:hierBranch/>
        </dgm:presLayoutVars>
      </dgm:prSet>
      <dgm:spPr/>
    </dgm:pt>
    <dgm:pt modelId="{66F858CF-5B38-46FA-86A0-9DCC3ACDC818}" type="pres">
      <dgm:prSet presAssocID="{45C25E6C-2A70-4E6E-8A58-35B52451F951}" presName="rootComposite" presStyleCnt="0"/>
      <dgm:spPr/>
    </dgm:pt>
    <dgm:pt modelId="{70B4F3A5-0590-4676-BF9E-B3289D517E3A}" type="pres">
      <dgm:prSet presAssocID="{45C25E6C-2A70-4E6E-8A58-35B52451F951}" presName="rootText" presStyleLbl="node2" presStyleIdx="5" presStyleCnt="6">
        <dgm:presLayoutVars>
          <dgm:chPref val="3"/>
        </dgm:presLayoutVars>
      </dgm:prSet>
      <dgm:spPr/>
    </dgm:pt>
    <dgm:pt modelId="{7A2DEA60-092C-429C-A730-3A48BC105F53}" type="pres">
      <dgm:prSet presAssocID="{45C25E6C-2A70-4E6E-8A58-35B52451F951}" presName="rootConnector" presStyleLbl="node2" presStyleIdx="5" presStyleCnt="6"/>
      <dgm:spPr/>
    </dgm:pt>
    <dgm:pt modelId="{5EBB91F1-8BE6-4166-853A-73E03D9F760A}" type="pres">
      <dgm:prSet presAssocID="{45C25E6C-2A70-4E6E-8A58-35B52451F951}" presName="hierChild4" presStyleCnt="0"/>
      <dgm:spPr/>
    </dgm:pt>
    <dgm:pt modelId="{30203960-CE4E-42AA-BB91-1451D61047EA}" type="pres">
      <dgm:prSet presAssocID="{45C25E6C-2A70-4E6E-8A58-35B52451F951}" presName="hierChild5" presStyleCnt="0"/>
      <dgm:spPr/>
    </dgm:pt>
    <dgm:pt modelId="{3906BE47-5A62-4A2F-87E2-41DB2718296A}" type="pres">
      <dgm:prSet presAssocID="{869F83B3-4A65-4618-8C49-0950EEA0DE33}" presName="hierChild3" presStyleCnt="0"/>
      <dgm:spPr/>
    </dgm:pt>
  </dgm:ptLst>
  <dgm:cxnLst>
    <dgm:cxn modelId="{DB26650C-98D5-48A7-BCE3-E8BD68E11805}" srcId="{869F83B3-4A65-4618-8C49-0950EEA0DE33}" destId="{B75435E4-00E9-4B74-AAA5-642F87C27A76}" srcOrd="2" destOrd="0" parTransId="{AAAA0236-1A5A-4AB2-A244-2B21B9D50DD7}" sibTransId="{62BA17DE-7767-46CD-AD9C-B6CD098F901A}"/>
    <dgm:cxn modelId="{35959615-7806-4777-8C65-2786DEA5A920}" srcId="{869F83B3-4A65-4618-8C49-0950EEA0DE33}" destId="{F0FE1B92-3DCB-49BC-845A-CE24308CDCAD}" srcOrd="0" destOrd="0" parTransId="{843067AD-2886-4D6A-A6AC-E1637C6BA006}" sibTransId="{667C82C0-7FA1-4CAE-AF71-EDBF229F7551}"/>
    <dgm:cxn modelId="{8B2EAD26-125B-48DA-8AAD-24D9BBCDB963}" srcId="{869F83B3-4A65-4618-8C49-0950EEA0DE33}" destId="{34EF85F0-395A-499C-8B7E-5439A6D44D5E}" srcOrd="3" destOrd="0" parTransId="{3E7A4E21-8D94-4B43-A0D8-CEAAE67355D5}" sibTransId="{15412958-3038-47CA-9F5F-A59B61230EFE}"/>
    <dgm:cxn modelId="{130BA62A-A768-4777-A970-411264071D30}" type="presOf" srcId="{8EF46626-225B-4971-BE84-EEB25AB055CD}" destId="{BDBDB0FC-115C-4A41-8A8D-ACC68EF895CF}" srcOrd="1" destOrd="0" presId="urn:microsoft.com/office/officeart/2005/8/layout/orgChart1"/>
    <dgm:cxn modelId="{D2A59742-2B05-4B7A-8221-2467A585C566}" type="presOf" srcId="{BD6520A6-0D12-4DFD-B761-5A8365845378}" destId="{9F7CFF3F-3409-4D1E-A64E-6CF6972231C2}" srcOrd="0" destOrd="0" presId="urn:microsoft.com/office/officeart/2005/8/layout/orgChart1"/>
    <dgm:cxn modelId="{BF6ED765-5EAF-4822-84C4-B98D201C9895}" srcId="{869F83B3-4A65-4618-8C49-0950EEA0DE33}" destId="{45C25E6C-2A70-4E6E-8A58-35B52451F951}" srcOrd="5" destOrd="0" parTransId="{D94724F7-7BFA-42C7-8FB4-CC9071A9A88A}" sibTransId="{FCD6A9AC-BF36-4975-89D0-23DC96BB78CB}"/>
    <dgm:cxn modelId="{21C7C646-A88E-4977-BABB-4A84675838E4}" type="presOf" srcId="{BD6520A6-0D12-4DFD-B761-5A8365845378}" destId="{1AB67D1E-2E86-42CA-BEF1-3EBF3346B58E}" srcOrd="1" destOrd="0" presId="urn:microsoft.com/office/officeart/2005/8/layout/orgChart1"/>
    <dgm:cxn modelId="{F1CE4851-9CE1-45CA-9195-CF8EDDF27388}" type="presOf" srcId="{B75435E4-00E9-4B74-AAA5-642F87C27A76}" destId="{F8A42835-F2BE-4E68-B2EB-9081AFB70C98}" srcOrd="0" destOrd="0" presId="urn:microsoft.com/office/officeart/2005/8/layout/orgChart1"/>
    <dgm:cxn modelId="{3B6E7372-CFFA-49A9-94EE-0971D1CB4123}" type="presOf" srcId="{34EF85F0-395A-499C-8B7E-5439A6D44D5E}" destId="{1E8823D8-1D36-4E59-B3EF-FFFFDA6167FA}" srcOrd="1" destOrd="0" presId="urn:microsoft.com/office/officeart/2005/8/layout/orgChart1"/>
    <dgm:cxn modelId="{62764757-5C86-4888-BDFD-F52AE920850B}" type="presOf" srcId="{34EF85F0-395A-499C-8B7E-5439A6D44D5E}" destId="{26473E1E-EF3D-4D36-87EA-4AFAAF3A1E1D}" srcOrd="0" destOrd="0" presId="urn:microsoft.com/office/officeart/2005/8/layout/orgChart1"/>
    <dgm:cxn modelId="{330BC078-86A8-4314-8EF5-DDB50C8F597E}" srcId="{869F83B3-4A65-4618-8C49-0950EEA0DE33}" destId="{BD6520A6-0D12-4DFD-B761-5A8365845378}" srcOrd="4" destOrd="0" parTransId="{346C6F02-5548-4B08-900A-901C6AB9DA71}" sibTransId="{303CAE50-77C9-4DAF-8656-36326A072EB6}"/>
    <dgm:cxn modelId="{14B3EA78-308F-4A73-BEA7-3FCA218C5CB8}" type="presOf" srcId="{B75435E4-00E9-4B74-AAA5-642F87C27A76}" destId="{4825031D-D750-4EAF-84C5-CE1409A91440}" srcOrd="1" destOrd="0" presId="urn:microsoft.com/office/officeart/2005/8/layout/orgChart1"/>
    <dgm:cxn modelId="{FEB99479-42AA-4A68-B8D8-4EA240805111}" type="presOf" srcId="{8EF46626-225B-4971-BE84-EEB25AB055CD}" destId="{3A0A5A3E-B9AA-4D28-81A5-C38C55609BB3}" srcOrd="0" destOrd="0" presId="urn:microsoft.com/office/officeart/2005/8/layout/orgChart1"/>
    <dgm:cxn modelId="{786F447A-0B76-461D-918E-46E002ADF662}" type="presOf" srcId="{45C25E6C-2A70-4E6E-8A58-35B52451F951}" destId="{7A2DEA60-092C-429C-A730-3A48BC105F53}" srcOrd="1" destOrd="0" presId="urn:microsoft.com/office/officeart/2005/8/layout/orgChart1"/>
    <dgm:cxn modelId="{C24C4985-4CB0-4A3B-9F43-3E31D1DAD4D8}" type="presOf" srcId="{8507C366-2CA6-4DEE-A32E-D981063A72D6}" destId="{9046FD00-13C1-4CF9-A09D-DC15925F5CB9}" srcOrd="0" destOrd="0" presId="urn:microsoft.com/office/officeart/2005/8/layout/orgChart1"/>
    <dgm:cxn modelId="{201F8587-A6E6-46A7-A079-6A03FF139B9F}" type="presOf" srcId="{F0FE1B92-3DCB-49BC-845A-CE24308CDCAD}" destId="{CDCABFFA-E8BF-4453-9E4E-EC509E0C0635}" srcOrd="1" destOrd="0" presId="urn:microsoft.com/office/officeart/2005/8/layout/orgChart1"/>
    <dgm:cxn modelId="{D360EE91-A6E2-48CD-A0CE-90DB08B982C2}" type="presOf" srcId="{AAAA0236-1A5A-4AB2-A244-2B21B9D50DD7}" destId="{C7C42E9C-466D-4AC0-9265-F5E6D7991613}" srcOrd="0" destOrd="0" presId="urn:microsoft.com/office/officeart/2005/8/layout/orgChart1"/>
    <dgm:cxn modelId="{55C7A5A0-B7F0-4B0D-90DA-C7E8DB7850F1}" srcId="{869F83B3-4A65-4618-8C49-0950EEA0DE33}" destId="{8EF46626-225B-4971-BE84-EEB25AB055CD}" srcOrd="1" destOrd="0" parTransId="{8507C366-2CA6-4DEE-A32E-D981063A72D6}" sibTransId="{31694FAE-2038-483A-B7DA-F28D03734187}"/>
    <dgm:cxn modelId="{12B051A3-32BD-4CFE-94AD-05EAA5680CF2}" type="presOf" srcId="{D94724F7-7BFA-42C7-8FB4-CC9071A9A88A}" destId="{D5538BA0-213A-4EA0-B4D3-297FF128CFA2}" srcOrd="0" destOrd="0" presId="urn:microsoft.com/office/officeart/2005/8/layout/orgChart1"/>
    <dgm:cxn modelId="{DE9657A7-793E-4DC0-B987-54AF2A09F673}" type="presOf" srcId="{EDEC026B-5D8B-48D4-ACC0-752FDFB6FA4E}" destId="{ADDC3A8A-1467-4999-947D-2806ACCA7BF4}" srcOrd="0" destOrd="0" presId="urn:microsoft.com/office/officeart/2005/8/layout/orgChart1"/>
    <dgm:cxn modelId="{A745E8B7-F18E-4DFE-B9CE-E2F32D23543B}" type="presOf" srcId="{F0FE1B92-3DCB-49BC-845A-CE24308CDCAD}" destId="{C09F5449-0AF2-4155-88BE-D6398711C4BC}" srcOrd="0" destOrd="0" presId="urn:microsoft.com/office/officeart/2005/8/layout/orgChart1"/>
    <dgm:cxn modelId="{CCB8B1B8-7403-4F69-8BC3-175B09599304}" type="presOf" srcId="{869F83B3-4A65-4618-8C49-0950EEA0DE33}" destId="{FB491631-7D3F-43BC-A3A8-D35E7D894D0C}" srcOrd="0" destOrd="0" presId="urn:microsoft.com/office/officeart/2005/8/layout/orgChart1"/>
    <dgm:cxn modelId="{73A85FC5-1DA4-482F-8073-B4FC511C28ED}" srcId="{EDEC026B-5D8B-48D4-ACC0-752FDFB6FA4E}" destId="{869F83B3-4A65-4618-8C49-0950EEA0DE33}" srcOrd="0" destOrd="0" parTransId="{73E38D3C-029A-4AFE-8D2A-5D62C632B806}" sibTransId="{B197CF2D-B8B6-4A2A-B914-57321D4F64F0}"/>
    <dgm:cxn modelId="{A1AA66E5-FBA8-415B-A546-3693B6521041}" type="presOf" srcId="{346C6F02-5548-4B08-900A-901C6AB9DA71}" destId="{273ACA3A-DFA0-47F0-B073-4B837D82EBF8}" srcOrd="0" destOrd="0" presId="urn:microsoft.com/office/officeart/2005/8/layout/orgChart1"/>
    <dgm:cxn modelId="{84EE6BE7-5CEB-4E6B-A3DC-FCF6AA02A947}" type="presOf" srcId="{3E7A4E21-8D94-4B43-A0D8-CEAAE67355D5}" destId="{E0B5BF9F-4614-4155-AEFC-BBA4E96CE925}" srcOrd="0" destOrd="0" presId="urn:microsoft.com/office/officeart/2005/8/layout/orgChart1"/>
    <dgm:cxn modelId="{6F3155EC-2FBB-4738-8810-DD3F92B8D681}" type="presOf" srcId="{843067AD-2886-4D6A-A6AC-E1637C6BA006}" destId="{2C2E81B0-6686-490E-AE04-5913B9EA6E03}" srcOrd="0" destOrd="0" presId="urn:microsoft.com/office/officeart/2005/8/layout/orgChart1"/>
    <dgm:cxn modelId="{ECCC1EF0-7E8D-4BC3-BD12-1CD28E89E20B}" type="presOf" srcId="{45C25E6C-2A70-4E6E-8A58-35B52451F951}" destId="{70B4F3A5-0590-4676-BF9E-B3289D517E3A}" srcOrd="0" destOrd="0" presId="urn:microsoft.com/office/officeart/2005/8/layout/orgChart1"/>
    <dgm:cxn modelId="{557C7FF7-5C94-4818-A954-3C0606733E9D}" type="presOf" srcId="{869F83B3-4A65-4618-8C49-0950EEA0DE33}" destId="{E7528C47-59D0-4D19-88EB-052EF01EDCB3}" srcOrd="1" destOrd="0" presId="urn:microsoft.com/office/officeart/2005/8/layout/orgChart1"/>
    <dgm:cxn modelId="{04EFB6B3-A607-474D-B0A0-AC1D6FA5D36F}" type="presParOf" srcId="{ADDC3A8A-1467-4999-947D-2806ACCA7BF4}" destId="{36CB7740-E8D0-49D8-8958-B70433D7C390}" srcOrd="0" destOrd="0" presId="urn:microsoft.com/office/officeart/2005/8/layout/orgChart1"/>
    <dgm:cxn modelId="{EF636B6B-5D36-41CF-8CCB-B92CCE008B79}" type="presParOf" srcId="{36CB7740-E8D0-49D8-8958-B70433D7C390}" destId="{CEB8CB5C-9D3F-4DA2-A508-1E03016DBC19}" srcOrd="0" destOrd="0" presId="urn:microsoft.com/office/officeart/2005/8/layout/orgChart1"/>
    <dgm:cxn modelId="{0DC03B2D-971E-4CD6-B1E4-523A3BAC644A}" type="presParOf" srcId="{CEB8CB5C-9D3F-4DA2-A508-1E03016DBC19}" destId="{FB491631-7D3F-43BC-A3A8-D35E7D894D0C}" srcOrd="0" destOrd="0" presId="urn:microsoft.com/office/officeart/2005/8/layout/orgChart1"/>
    <dgm:cxn modelId="{BDB595EA-FC4A-4EBA-ADCD-0399BA655FFB}" type="presParOf" srcId="{CEB8CB5C-9D3F-4DA2-A508-1E03016DBC19}" destId="{E7528C47-59D0-4D19-88EB-052EF01EDCB3}" srcOrd="1" destOrd="0" presId="urn:microsoft.com/office/officeart/2005/8/layout/orgChart1"/>
    <dgm:cxn modelId="{1DA4A5E3-5AD0-40C4-B9BF-1B2C55DF4071}" type="presParOf" srcId="{36CB7740-E8D0-49D8-8958-B70433D7C390}" destId="{F3E3F564-BF78-4CC1-B7CE-2387CDB3C62D}" srcOrd="1" destOrd="0" presId="urn:microsoft.com/office/officeart/2005/8/layout/orgChart1"/>
    <dgm:cxn modelId="{F0AB98DB-BB66-4006-B0B1-102B1C8E623F}" type="presParOf" srcId="{F3E3F564-BF78-4CC1-B7CE-2387CDB3C62D}" destId="{2C2E81B0-6686-490E-AE04-5913B9EA6E03}" srcOrd="0" destOrd="0" presId="urn:microsoft.com/office/officeart/2005/8/layout/orgChart1"/>
    <dgm:cxn modelId="{D607A3E9-A14B-494F-AE23-0A8F36AC04A9}" type="presParOf" srcId="{F3E3F564-BF78-4CC1-B7CE-2387CDB3C62D}" destId="{9B3AFDD1-F1C8-40C4-9739-B01F2C132CC9}" srcOrd="1" destOrd="0" presId="urn:microsoft.com/office/officeart/2005/8/layout/orgChart1"/>
    <dgm:cxn modelId="{7F44C460-B6D1-40FE-9DCC-E6017AE9819A}" type="presParOf" srcId="{9B3AFDD1-F1C8-40C4-9739-B01F2C132CC9}" destId="{2A74B001-6F8E-4283-AEAD-C43BD5EB4531}" srcOrd="0" destOrd="0" presId="urn:microsoft.com/office/officeart/2005/8/layout/orgChart1"/>
    <dgm:cxn modelId="{B8C2C91C-0827-4F38-B6D4-B452EC20D935}" type="presParOf" srcId="{2A74B001-6F8E-4283-AEAD-C43BD5EB4531}" destId="{C09F5449-0AF2-4155-88BE-D6398711C4BC}" srcOrd="0" destOrd="0" presId="urn:microsoft.com/office/officeart/2005/8/layout/orgChart1"/>
    <dgm:cxn modelId="{267D39CD-9FF0-423A-85E2-9628FC640806}" type="presParOf" srcId="{2A74B001-6F8E-4283-AEAD-C43BD5EB4531}" destId="{CDCABFFA-E8BF-4453-9E4E-EC509E0C0635}" srcOrd="1" destOrd="0" presId="urn:microsoft.com/office/officeart/2005/8/layout/orgChart1"/>
    <dgm:cxn modelId="{B316E8FE-A614-48D7-8F39-7186F8DDCB21}" type="presParOf" srcId="{9B3AFDD1-F1C8-40C4-9739-B01F2C132CC9}" destId="{59759D25-364B-41D7-A5CB-967C278EB951}" srcOrd="1" destOrd="0" presId="urn:microsoft.com/office/officeart/2005/8/layout/orgChart1"/>
    <dgm:cxn modelId="{7B09BDCB-88D3-401F-B6C4-29DE464CF6EB}" type="presParOf" srcId="{9B3AFDD1-F1C8-40C4-9739-B01F2C132CC9}" destId="{CFA8C681-1EBB-4F52-819F-3286AEC311D7}" srcOrd="2" destOrd="0" presId="urn:microsoft.com/office/officeart/2005/8/layout/orgChart1"/>
    <dgm:cxn modelId="{C8599213-F7A5-4AEF-AC0B-E29BAFFF66E4}" type="presParOf" srcId="{F3E3F564-BF78-4CC1-B7CE-2387CDB3C62D}" destId="{9046FD00-13C1-4CF9-A09D-DC15925F5CB9}" srcOrd="2" destOrd="0" presId="urn:microsoft.com/office/officeart/2005/8/layout/orgChart1"/>
    <dgm:cxn modelId="{1B9E5AE1-D645-41EE-BE3C-C4F52E234313}" type="presParOf" srcId="{F3E3F564-BF78-4CC1-B7CE-2387CDB3C62D}" destId="{BE537666-13B9-42D8-928F-171075DB2988}" srcOrd="3" destOrd="0" presId="urn:microsoft.com/office/officeart/2005/8/layout/orgChart1"/>
    <dgm:cxn modelId="{1E624C8C-96BA-4577-8A0F-CB3DBA1B536A}" type="presParOf" srcId="{BE537666-13B9-42D8-928F-171075DB2988}" destId="{FD777FB2-527C-428E-B607-7158BCCDF834}" srcOrd="0" destOrd="0" presId="urn:microsoft.com/office/officeart/2005/8/layout/orgChart1"/>
    <dgm:cxn modelId="{3D1F0488-996E-4F54-A0E0-54CFC16B18E6}" type="presParOf" srcId="{FD777FB2-527C-428E-B607-7158BCCDF834}" destId="{3A0A5A3E-B9AA-4D28-81A5-C38C55609BB3}" srcOrd="0" destOrd="0" presId="urn:microsoft.com/office/officeart/2005/8/layout/orgChart1"/>
    <dgm:cxn modelId="{F8A5B870-FA7A-4288-8B11-208EEEA8D165}" type="presParOf" srcId="{FD777FB2-527C-428E-B607-7158BCCDF834}" destId="{BDBDB0FC-115C-4A41-8A8D-ACC68EF895CF}" srcOrd="1" destOrd="0" presId="urn:microsoft.com/office/officeart/2005/8/layout/orgChart1"/>
    <dgm:cxn modelId="{407A868A-2124-4666-8CD8-67300979D093}" type="presParOf" srcId="{BE537666-13B9-42D8-928F-171075DB2988}" destId="{6615B4F2-D992-4CF6-A9BB-0F9F10EB1B0C}" srcOrd="1" destOrd="0" presId="urn:microsoft.com/office/officeart/2005/8/layout/orgChart1"/>
    <dgm:cxn modelId="{5AA919DE-A5A4-4DBC-8B3C-00EBBE63D074}" type="presParOf" srcId="{BE537666-13B9-42D8-928F-171075DB2988}" destId="{EDCCA3D6-665B-46F6-87E6-B03D7FD1EB70}" srcOrd="2" destOrd="0" presId="urn:microsoft.com/office/officeart/2005/8/layout/orgChart1"/>
    <dgm:cxn modelId="{0184E4F2-932E-4A84-82F1-C539243FBABD}" type="presParOf" srcId="{F3E3F564-BF78-4CC1-B7CE-2387CDB3C62D}" destId="{C7C42E9C-466D-4AC0-9265-F5E6D7991613}" srcOrd="4" destOrd="0" presId="urn:microsoft.com/office/officeart/2005/8/layout/orgChart1"/>
    <dgm:cxn modelId="{B027AABF-CD90-45E5-9081-55DB7E689A2D}" type="presParOf" srcId="{F3E3F564-BF78-4CC1-B7CE-2387CDB3C62D}" destId="{28107D53-5A0C-4577-9BE1-7976EBBF0EA3}" srcOrd="5" destOrd="0" presId="urn:microsoft.com/office/officeart/2005/8/layout/orgChart1"/>
    <dgm:cxn modelId="{B22142CB-6319-4145-A6F3-0CA3CE99FA83}" type="presParOf" srcId="{28107D53-5A0C-4577-9BE1-7976EBBF0EA3}" destId="{D7862321-B257-42B2-832E-5FB54608C01D}" srcOrd="0" destOrd="0" presId="urn:microsoft.com/office/officeart/2005/8/layout/orgChart1"/>
    <dgm:cxn modelId="{932A001E-DF74-4279-862C-77EEF35A166E}" type="presParOf" srcId="{D7862321-B257-42B2-832E-5FB54608C01D}" destId="{F8A42835-F2BE-4E68-B2EB-9081AFB70C98}" srcOrd="0" destOrd="0" presId="urn:microsoft.com/office/officeart/2005/8/layout/orgChart1"/>
    <dgm:cxn modelId="{45DA5523-D5D7-4195-97B1-D10C555E97C1}" type="presParOf" srcId="{D7862321-B257-42B2-832E-5FB54608C01D}" destId="{4825031D-D750-4EAF-84C5-CE1409A91440}" srcOrd="1" destOrd="0" presId="urn:microsoft.com/office/officeart/2005/8/layout/orgChart1"/>
    <dgm:cxn modelId="{18F7DDBE-948B-42E7-AEB3-9FED703C689F}" type="presParOf" srcId="{28107D53-5A0C-4577-9BE1-7976EBBF0EA3}" destId="{5A325702-A55C-4A6C-ACAA-518B325F478A}" srcOrd="1" destOrd="0" presId="urn:microsoft.com/office/officeart/2005/8/layout/orgChart1"/>
    <dgm:cxn modelId="{4B009F29-14A7-4449-8EFD-B20E787DC240}" type="presParOf" srcId="{28107D53-5A0C-4577-9BE1-7976EBBF0EA3}" destId="{B3A6F188-38A4-43C6-8B8F-DB7180606054}" srcOrd="2" destOrd="0" presId="urn:microsoft.com/office/officeart/2005/8/layout/orgChart1"/>
    <dgm:cxn modelId="{E1CE256A-4760-404E-B5C3-FCC6DE452342}" type="presParOf" srcId="{F3E3F564-BF78-4CC1-B7CE-2387CDB3C62D}" destId="{E0B5BF9F-4614-4155-AEFC-BBA4E96CE925}" srcOrd="6" destOrd="0" presId="urn:microsoft.com/office/officeart/2005/8/layout/orgChart1"/>
    <dgm:cxn modelId="{AA13ADE5-7B54-44E9-A57D-92D651A8B32C}" type="presParOf" srcId="{F3E3F564-BF78-4CC1-B7CE-2387CDB3C62D}" destId="{AB429AD4-8C35-4F63-AD7C-F4FF072F8D04}" srcOrd="7" destOrd="0" presId="urn:microsoft.com/office/officeart/2005/8/layout/orgChart1"/>
    <dgm:cxn modelId="{1B51DECA-9136-4767-9225-9EF8698D2499}" type="presParOf" srcId="{AB429AD4-8C35-4F63-AD7C-F4FF072F8D04}" destId="{E0D11C55-A6AB-410A-9FA7-B6ACE138984A}" srcOrd="0" destOrd="0" presId="urn:microsoft.com/office/officeart/2005/8/layout/orgChart1"/>
    <dgm:cxn modelId="{3711C669-8355-4318-9EC3-5DE4ED37459E}" type="presParOf" srcId="{E0D11C55-A6AB-410A-9FA7-B6ACE138984A}" destId="{26473E1E-EF3D-4D36-87EA-4AFAAF3A1E1D}" srcOrd="0" destOrd="0" presId="urn:microsoft.com/office/officeart/2005/8/layout/orgChart1"/>
    <dgm:cxn modelId="{FF093A8B-4126-41AC-9E72-180BAE85730E}" type="presParOf" srcId="{E0D11C55-A6AB-410A-9FA7-B6ACE138984A}" destId="{1E8823D8-1D36-4E59-B3EF-FFFFDA6167FA}" srcOrd="1" destOrd="0" presId="urn:microsoft.com/office/officeart/2005/8/layout/orgChart1"/>
    <dgm:cxn modelId="{0197BE99-A91B-4FBD-BCCD-D8EE6EBB6BC0}" type="presParOf" srcId="{AB429AD4-8C35-4F63-AD7C-F4FF072F8D04}" destId="{F7C5AF3F-BA72-4DD0-AF0C-F99DF7640F88}" srcOrd="1" destOrd="0" presId="urn:microsoft.com/office/officeart/2005/8/layout/orgChart1"/>
    <dgm:cxn modelId="{65D0E118-8262-41E8-B3E0-E8B7541C53BC}" type="presParOf" srcId="{AB429AD4-8C35-4F63-AD7C-F4FF072F8D04}" destId="{1781194B-3D24-45F9-B736-E85A9FFC9133}" srcOrd="2" destOrd="0" presId="urn:microsoft.com/office/officeart/2005/8/layout/orgChart1"/>
    <dgm:cxn modelId="{903EC778-C98C-482E-8A89-7DB7C8B0056A}" type="presParOf" srcId="{F3E3F564-BF78-4CC1-B7CE-2387CDB3C62D}" destId="{273ACA3A-DFA0-47F0-B073-4B837D82EBF8}" srcOrd="8" destOrd="0" presId="urn:microsoft.com/office/officeart/2005/8/layout/orgChart1"/>
    <dgm:cxn modelId="{5433B5F8-6AE8-404E-8C25-33F7585546E4}" type="presParOf" srcId="{F3E3F564-BF78-4CC1-B7CE-2387CDB3C62D}" destId="{5C6D0627-5DEA-48ED-950B-45C83DD0E9FD}" srcOrd="9" destOrd="0" presId="urn:microsoft.com/office/officeart/2005/8/layout/orgChart1"/>
    <dgm:cxn modelId="{A70EDC08-CCCA-477B-95D0-B0C32887314B}" type="presParOf" srcId="{5C6D0627-5DEA-48ED-950B-45C83DD0E9FD}" destId="{66242707-A4F9-41DA-AC1E-A45F527EA3F7}" srcOrd="0" destOrd="0" presId="urn:microsoft.com/office/officeart/2005/8/layout/orgChart1"/>
    <dgm:cxn modelId="{40CD948D-AE0E-4859-8B84-F82EAD72CA7E}" type="presParOf" srcId="{66242707-A4F9-41DA-AC1E-A45F527EA3F7}" destId="{9F7CFF3F-3409-4D1E-A64E-6CF6972231C2}" srcOrd="0" destOrd="0" presId="urn:microsoft.com/office/officeart/2005/8/layout/orgChart1"/>
    <dgm:cxn modelId="{706D80CE-05BA-49A2-BE35-96FEE9953D8F}" type="presParOf" srcId="{66242707-A4F9-41DA-AC1E-A45F527EA3F7}" destId="{1AB67D1E-2E86-42CA-BEF1-3EBF3346B58E}" srcOrd="1" destOrd="0" presId="urn:microsoft.com/office/officeart/2005/8/layout/orgChart1"/>
    <dgm:cxn modelId="{146C7E95-B1C0-4153-AFD5-0C71E231BD4F}" type="presParOf" srcId="{5C6D0627-5DEA-48ED-950B-45C83DD0E9FD}" destId="{84955F4D-F131-4804-B1E0-7CDE6331B71C}" srcOrd="1" destOrd="0" presId="urn:microsoft.com/office/officeart/2005/8/layout/orgChart1"/>
    <dgm:cxn modelId="{DB225C0B-94FC-4D67-A60B-06CEEDA9E353}" type="presParOf" srcId="{5C6D0627-5DEA-48ED-950B-45C83DD0E9FD}" destId="{886DC1CC-FDF4-45B6-AAAF-0142FD7A75FE}" srcOrd="2" destOrd="0" presId="urn:microsoft.com/office/officeart/2005/8/layout/orgChart1"/>
    <dgm:cxn modelId="{14B439B4-3A1E-4ECD-955C-AA231C020FB4}" type="presParOf" srcId="{F3E3F564-BF78-4CC1-B7CE-2387CDB3C62D}" destId="{D5538BA0-213A-4EA0-B4D3-297FF128CFA2}" srcOrd="10" destOrd="0" presId="urn:microsoft.com/office/officeart/2005/8/layout/orgChart1"/>
    <dgm:cxn modelId="{45743707-E9B4-4743-B56A-D04247AD9FFE}" type="presParOf" srcId="{F3E3F564-BF78-4CC1-B7CE-2387CDB3C62D}" destId="{EF06C1CE-F5F7-48C4-BF95-D5F8F3854E73}" srcOrd="11" destOrd="0" presId="urn:microsoft.com/office/officeart/2005/8/layout/orgChart1"/>
    <dgm:cxn modelId="{4899E06C-B45B-412C-95BB-50B41B76B167}" type="presParOf" srcId="{EF06C1CE-F5F7-48C4-BF95-D5F8F3854E73}" destId="{66F858CF-5B38-46FA-86A0-9DCC3ACDC818}" srcOrd="0" destOrd="0" presId="urn:microsoft.com/office/officeart/2005/8/layout/orgChart1"/>
    <dgm:cxn modelId="{DF077259-5B19-41A2-B64B-7017BA940977}" type="presParOf" srcId="{66F858CF-5B38-46FA-86A0-9DCC3ACDC818}" destId="{70B4F3A5-0590-4676-BF9E-B3289D517E3A}" srcOrd="0" destOrd="0" presId="urn:microsoft.com/office/officeart/2005/8/layout/orgChart1"/>
    <dgm:cxn modelId="{E677189D-66C0-4E98-8C2F-FF2B556C3FCE}" type="presParOf" srcId="{66F858CF-5B38-46FA-86A0-9DCC3ACDC818}" destId="{7A2DEA60-092C-429C-A730-3A48BC105F53}" srcOrd="1" destOrd="0" presId="urn:microsoft.com/office/officeart/2005/8/layout/orgChart1"/>
    <dgm:cxn modelId="{85877F61-9DBC-4C51-BCDB-718403600ACF}" type="presParOf" srcId="{EF06C1CE-F5F7-48C4-BF95-D5F8F3854E73}" destId="{5EBB91F1-8BE6-4166-853A-73E03D9F760A}" srcOrd="1" destOrd="0" presId="urn:microsoft.com/office/officeart/2005/8/layout/orgChart1"/>
    <dgm:cxn modelId="{B795CCE8-E162-428C-BD0E-81D46C78DF0F}" type="presParOf" srcId="{EF06C1CE-F5F7-48C4-BF95-D5F8F3854E73}" destId="{30203960-CE4E-42AA-BB91-1451D61047EA}" srcOrd="2" destOrd="0" presId="urn:microsoft.com/office/officeart/2005/8/layout/orgChart1"/>
    <dgm:cxn modelId="{8DBF1E7A-68A2-4E58-8DF3-ABD57830ADB9}" type="presParOf" srcId="{36CB7740-E8D0-49D8-8958-B70433D7C390}" destId="{3906BE47-5A62-4A2F-87E2-41DB2718296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5AD9B3-3AB5-4301-B233-664FCDE3384F}" type="doc">
      <dgm:prSet loTypeId="urn:microsoft.com/office/officeart/2005/8/layout/hProcess9" loCatId="process" qsTypeId="urn:microsoft.com/office/officeart/2005/8/quickstyle/simple1" qsCatId="simple" csTypeId="urn:microsoft.com/office/officeart/2005/8/colors/colorful1#1" csCatId="colorful" phldr="1"/>
      <dgm:spPr/>
    </dgm:pt>
    <dgm:pt modelId="{DCBF761F-D22F-49B5-A167-CF78BD3F8F72}">
      <dgm:prSet phldrT="[Κείμενο]"/>
      <dgm:spPr/>
      <dgm:t>
        <a:bodyPr/>
        <a:lstStyle/>
        <a:p>
          <a:r>
            <a:rPr lang="el-GR" b="1" dirty="0">
              <a:solidFill>
                <a:schemeClr val="tx1"/>
              </a:solidFill>
              <a:latin typeface="Calibri" pitchFamily="34" charset="0"/>
              <a:cs typeface="Calibri" pitchFamily="34" charset="0"/>
            </a:rPr>
            <a:t>Αποστολή</a:t>
          </a:r>
        </a:p>
      </dgm:t>
    </dgm:pt>
    <dgm:pt modelId="{D9659547-99BF-4E45-B66B-C11F2CDB1367}" type="parTrans" cxnId="{F17B66FD-DD9E-4BE8-B2F9-4998A7D3A42C}">
      <dgm:prSet/>
      <dgm:spPr/>
      <dgm:t>
        <a:bodyPr/>
        <a:lstStyle/>
        <a:p>
          <a:endParaRPr lang="el-GR" b="1">
            <a:solidFill>
              <a:schemeClr val="tx1"/>
            </a:solidFill>
            <a:latin typeface="Calibri" pitchFamily="34" charset="0"/>
            <a:cs typeface="Calibri" pitchFamily="34" charset="0"/>
          </a:endParaRPr>
        </a:p>
      </dgm:t>
    </dgm:pt>
    <dgm:pt modelId="{9D33A506-D297-4165-94A8-EA2DAC5A645D}" type="sibTrans" cxnId="{F17B66FD-DD9E-4BE8-B2F9-4998A7D3A42C}">
      <dgm:prSet/>
      <dgm:spPr/>
      <dgm:t>
        <a:bodyPr/>
        <a:lstStyle/>
        <a:p>
          <a:endParaRPr lang="el-GR" b="1">
            <a:solidFill>
              <a:schemeClr val="tx1"/>
            </a:solidFill>
            <a:latin typeface="Calibri" pitchFamily="34" charset="0"/>
            <a:cs typeface="Calibri" pitchFamily="34" charset="0"/>
          </a:endParaRPr>
        </a:p>
      </dgm:t>
    </dgm:pt>
    <dgm:pt modelId="{2D2F095C-5548-4AE8-A881-AC33B1D18F0B}">
      <dgm:prSet phldrT="[Κείμενο]"/>
      <dgm:spPr/>
      <dgm:t>
        <a:bodyPr/>
        <a:lstStyle/>
        <a:p>
          <a:r>
            <a:rPr lang="el-GR" b="1" dirty="0">
              <a:solidFill>
                <a:schemeClr val="tx1"/>
              </a:solidFill>
              <a:latin typeface="Calibri" pitchFamily="34" charset="0"/>
              <a:cs typeface="Calibri" pitchFamily="34" charset="0"/>
            </a:rPr>
            <a:t>Όραμα</a:t>
          </a:r>
        </a:p>
      </dgm:t>
    </dgm:pt>
    <dgm:pt modelId="{0F5265D1-27EC-44EF-B37E-E61231F09A4E}" type="parTrans" cxnId="{49080D56-A9D4-4DF1-A2AC-F393609DDD88}">
      <dgm:prSet/>
      <dgm:spPr/>
      <dgm:t>
        <a:bodyPr/>
        <a:lstStyle/>
        <a:p>
          <a:endParaRPr lang="el-GR" b="1">
            <a:solidFill>
              <a:schemeClr val="tx1"/>
            </a:solidFill>
            <a:latin typeface="Calibri" pitchFamily="34" charset="0"/>
            <a:cs typeface="Calibri" pitchFamily="34" charset="0"/>
          </a:endParaRPr>
        </a:p>
      </dgm:t>
    </dgm:pt>
    <dgm:pt modelId="{0C6A77EB-64F3-4CE1-BA1B-EC72600DDDC7}" type="sibTrans" cxnId="{49080D56-A9D4-4DF1-A2AC-F393609DDD88}">
      <dgm:prSet/>
      <dgm:spPr/>
      <dgm:t>
        <a:bodyPr/>
        <a:lstStyle/>
        <a:p>
          <a:endParaRPr lang="el-GR" b="1">
            <a:solidFill>
              <a:schemeClr val="tx1"/>
            </a:solidFill>
            <a:latin typeface="Calibri" pitchFamily="34" charset="0"/>
            <a:cs typeface="Calibri" pitchFamily="34" charset="0"/>
          </a:endParaRPr>
        </a:p>
      </dgm:t>
    </dgm:pt>
    <dgm:pt modelId="{F978E1C7-7BB6-4DBD-88E7-540FA2D650F2}">
      <dgm:prSet phldrT="[Κείμενο]"/>
      <dgm:spPr/>
      <dgm:t>
        <a:bodyPr/>
        <a:lstStyle/>
        <a:p>
          <a:r>
            <a:rPr lang="el-GR" b="1" dirty="0">
              <a:solidFill>
                <a:schemeClr val="tx1"/>
              </a:solidFill>
              <a:latin typeface="Calibri" pitchFamily="34" charset="0"/>
              <a:cs typeface="Calibri" pitchFamily="34" charset="0"/>
            </a:rPr>
            <a:t>Στόχος</a:t>
          </a:r>
        </a:p>
      </dgm:t>
    </dgm:pt>
    <dgm:pt modelId="{016BF00C-3865-40B1-A433-091CA306B763}" type="parTrans" cxnId="{D763F0E1-E785-4B9F-9E9F-2C61F03CE0DD}">
      <dgm:prSet/>
      <dgm:spPr/>
      <dgm:t>
        <a:bodyPr/>
        <a:lstStyle/>
        <a:p>
          <a:endParaRPr lang="el-GR" b="1">
            <a:solidFill>
              <a:schemeClr val="tx1"/>
            </a:solidFill>
            <a:latin typeface="Calibri" pitchFamily="34" charset="0"/>
            <a:cs typeface="Calibri" pitchFamily="34" charset="0"/>
          </a:endParaRPr>
        </a:p>
      </dgm:t>
    </dgm:pt>
    <dgm:pt modelId="{2C55E188-D556-4E4A-A598-2C0EAED17E3D}" type="sibTrans" cxnId="{D763F0E1-E785-4B9F-9E9F-2C61F03CE0DD}">
      <dgm:prSet/>
      <dgm:spPr/>
      <dgm:t>
        <a:bodyPr/>
        <a:lstStyle/>
        <a:p>
          <a:endParaRPr lang="el-GR" b="1">
            <a:solidFill>
              <a:schemeClr val="tx1"/>
            </a:solidFill>
            <a:latin typeface="Calibri" pitchFamily="34" charset="0"/>
            <a:cs typeface="Calibri" pitchFamily="34" charset="0"/>
          </a:endParaRPr>
        </a:p>
      </dgm:t>
    </dgm:pt>
    <dgm:pt modelId="{878B46B3-6811-4257-85E8-0806FA23F859}" type="pres">
      <dgm:prSet presAssocID="{F95AD9B3-3AB5-4301-B233-664FCDE3384F}" presName="CompostProcess" presStyleCnt="0">
        <dgm:presLayoutVars>
          <dgm:dir/>
          <dgm:resizeHandles val="exact"/>
        </dgm:presLayoutVars>
      </dgm:prSet>
      <dgm:spPr/>
    </dgm:pt>
    <dgm:pt modelId="{ACB386D6-38D8-4404-881C-FAFE01FDA3E2}" type="pres">
      <dgm:prSet presAssocID="{F95AD9B3-3AB5-4301-B233-664FCDE3384F}" presName="arrow" presStyleLbl="bgShp" presStyleIdx="0" presStyleCnt="1"/>
      <dgm:spPr/>
    </dgm:pt>
    <dgm:pt modelId="{156D7A8D-4CB5-4F51-9D45-B94F392D7541}" type="pres">
      <dgm:prSet presAssocID="{F95AD9B3-3AB5-4301-B233-664FCDE3384F}" presName="linearProcess" presStyleCnt="0"/>
      <dgm:spPr/>
    </dgm:pt>
    <dgm:pt modelId="{5C884D19-D8DE-4260-AD65-40E01F56C8FC}" type="pres">
      <dgm:prSet presAssocID="{DCBF761F-D22F-49B5-A167-CF78BD3F8F72}" presName="textNode" presStyleLbl="node1" presStyleIdx="0" presStyleCnt="3">
        <dgm:presLayoutVars>
          <dgm:bulletEnabled val="1"/>
        </dgm:presLayoutVars>
      </dgm:prSet>
      <dgm:spPr/>
    </dgm:pt>
    <dgm:pt modelId="{8B983360-AC88-49F5-BB3A-DFC1B094B79B}" type="pres">
      <dgm:prSet presAssocID="{9D33A506-D297-4165-94A8-EA2DAC5A645D}" presName="sibTrans" presStyleCnt="0"/>
      <dgm:spPr/>
    </dgm:pt>
    <dgm:pt modelId="{395BAEF3-5990-48A9-8E3B-51C5CD74B37F}" type="pres">
      <dgm:prSet presAssocID="{2D2F095C-5548-4AE8-A881-AC33B1D18F0B}" presName="textNode" presStyleLbl="node1" presStyleIdx="1" presStyleCnt="3">
        <dgm:presLayoutVars>
          <dgm:bulletEnabled val="1"/>
        </dgm:presLayoutVars>
      </dgm:prSet>
      <dgm:spPr/>
    </dgm:pt>
    <dgm:pt modelId="{C8406EB5-AA08-4922-A419-E26BEF781C3E}" type="pres">
      <dgm:prSet presAssocID="{0C6A77EB-64F3-4CE1-BA1B-EC72600DDDC7}" presName="sibTrans" presStyleCnt="0"/>
      <dgm:spPr/>
    </dgm:pt>
    <dgm:pt modelId="{6D376748-0AB4-4720-8D5E-9CED14CF1E14}" type="pres">
      <dgm:prSet presAssocID="{F978E1C7-7BB6-4DBD-88E7-540FA2D650F2}" presName="textNode" presStyleLbl="node1" presStyleIdx="2" presStyleCnt="3">
        <dgm:presLayoutVars>
          <dgm:bulletEnabled val="1"/>
        </dgm:presLayoutVars>
      </dgm:prSet>
      <dgm:spPr/>
    </dgm:pt>
  </dgm:ptLst>
  <dgm:cxnLst>
    <dgm:cxn modelId="{A3747662-B508-441B-A5C7-ACFF4F0915B2}" type="presOf" srcId="{DCBF761F-D22F-49B5-A167-CF78BD3F8F72}" destId="{5C884D19-D8DE-4260-AD65-40E01F56C8FC}" srcOrd="0" destOrd="0" presId="urn:microsoft.com/office/officeart/2005/8/layout/hProcess9"/>
    <dgm:cxn modelId="{49080D56-A9D4-4DF1-A2AC-F393609DDD88}" srcId="{F95AD9B3-3AB5-4301-B233-664FCDE3384F}" destId="{2D2F095C-5548-4AE8-A881-AC33B1D18F0B}" srcOrd="1" destOrd="0" parTransId="{0F5265D1-27EC-44EF-B37E-E61231F09A4E}" sibTransId="{0C6A77EB-64F3-4CE1-BA1B-EC72600DDDC7}"/>
    <dgm:cxn modelId="{9BEF20A7-89D6-4057-AC76-550886C63C8D}" type="presOf" srcId="{F95AD9B3-3AB5-4301-B233-664FCDE3384F}" destId="{878B46B3-6811-4257-85E8-0806FA23F859}" srcOrd="0" destOrd="0" presId="urn:microsoft.com/office/officeart/2005/8/layout/hProcess9"/>
    <dgm:cxn modelId="{D763F0E1-E785-4B9F-9E9F-2C61F03CE0DD}" srcId="{F95AD9B3-3AB5-4301-B233-664FCDE3384F}" destId="{F978E1C7-7BB6-4DBD-88E7-540FA2D650F2}" srcOrd="2" destOrd="0" parTransId="{016BF00C-3865-40B1-A433-091CA306B763}" sibTransId="{2C55E188-D556-4E4A-A598-2C0EAED17E3D}"/>
    <dgm:cxn modelId="{E2DC7AF0-40C9-4669-A8A8-6EB0BC3FE03C}" type="presOf" srcId="{F978E1C7-7BB6-4DBD-88E7-540FA2D650F2}" destId="{6D376748-0AB4-4720-8D5E-9CED14CF1E14}" srcOrd="0" destOrd="0" presId="urn:microsoft.com/office/officeart/2005/8/layout/hProcess9"/>
    <dgm:cxn modelId="{D30E78F3-176A-453E-9571-87DB5EC9B6C7}" type="presOf" srcId="{2D2F095C-5548-4AE8-A881-AC33B1D18F0B}" destId="{395BAEF3-5990-48A9-8E3B-51C5CD74B37F}" srcOrd="0" destOrd="0" presId="urn:microsoft.com/office/officeart/2005/8/layout/hProcess9"/>
    <dgm:cxn modelId="{F17B66FD-DD9E-4BE8-B2F9-4998A7D3A42C}" srcId="{F95AD9B3-3AB5-4301-B233-664FCDE3384F}" destId="{DCBF761F-D22F-49B5-A167-CF78BD3F8F72}" srcOrd="0" destOrd="0" parTransId="{D9659547-99BF-4E45-B66B-C11F2CDB1367}" sibTransId="{9D33A506-D297-4165-94A8-EA2DAC5A645D}"/>
    <dgm:cxn modelId="{7E72A171-746B-4568-B405-1E17626A4B8D}" type="presParOf" srcId="{878B46B3-6811-4257-85E8-0806FA23F859}" destId="{ACB386D6-38D8-4404-881C-FAFE01FDA3E2}" srcOrd="0" destOrd="0" presId="urn:microsoft.com/office/officeart/2005/8/layout/hProcess9"/>
    <dgm:cxn modelId="{52F957C7-FB16-4F52-BD7A-D4D4050859BD}" type="presParOf" srcId="{878B46B3-6811-4257-85E8-0806FA23F859}" destId="{156D7A8D-4CB5-4F51-9D45-B94F392D7541}" srcOrd="1" destOrd="0" presId="urn:microsoft.com/office/officeart/2005/8/layout/hProcess9"/>
    <dgm:cxn modelId="{E3A87910-389D-4C2D-948E-40C83CA3A42A}" type="presParOf" srcId="{156D7A8D-4CB5-4F51-9D45-B94F392D7541}" destId="{5C884D19-D8DE-4260-AD65-40E01F56C8FC}" srcOrd="0" destOrd="0" presId="urn:microsoft.com/office/officeart/2005/8/layout/hProcess9"/>
    <dgm:cxn modelId="{4BEFE5FD-F9A4-4672-804C-7201088FBE48}" type="presParOf" srcId="{156D7A8D-4CB5-4F51-9D45-B94F392D7541}" destId="{8B983360-AC88-49F5-BB3A-DFC1B094B79B}" srcOrd="1" destOrd="0" presId="urn:microsoft.com/office/officeart/2005/8/layout/hProcess9"/>
    <dgm:cxn modelId="{B6A5AF5D-940F-4A1A-9E32-25021EA8159D}" type="presParOf" srcId="{156D7A8D-4CB5-4F51-9D45-B94F392D7541}" destId="{395BAEF3-5990-48A9-8E3B-51C5CD74B37F}" srcOrd="2" destOrd="0" presId="urn:microsoft.com/office/officeart/2005/8/layout/hProcess9"/>
    <dgm:cxn modelId="{4C64140B-6AA6-49F4-89AF-77BE9202FB0C}" type="presParOf" srcId="{156D7A8D-4CB5-4F51-9D45-B94F392D7541}" destId="{C8406EB5-AA08-4922-A419-E26BEF781C3E}" srcOrd="3" destOrd="0" presId="urn:microsoft.com/office/officeart/2005/8/layout/hProcess9"/>
    <dgm:cxn modelId="{DD88FE3D-DF91-4FE5-8BE5-B478B03ABA15}" type="presParOf" srcId="{156D7A8D-4CB5-4F51-9D45-B94F392D7541}" destId="{6D376748-0AB4-4720-8D5E-9CED14CF1E1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5AD9B3-3AB5-4301-B233-664FCDE3384F}" type="doc">
      <dgm:prSet loTypeId="urn:microsoft.com/office/officeart/2005/8/layout/hProcess9" loCatId="process" qsTypeId="urn:microsoft.com/office/officeart/2005/8/quickstyle/simple1" qsCatId="simple" csTypeId="urn:microsoft.com/office/officeart/2005/8/colors/colorful2" csCatId="colorful" phldr="1"/>
      <dgm:spPr/>
    </dgm:pt>
    <dgm:pt modelId="{DCBF761F-D22F-49B5-A167-CF78BD3F8F72}">
      <dgm:prSet phldrT="[Κείμενο]"/>
      <dgm:spPr/>
      <dgm:t>
        <a:bodyPr/>
        <a:lstStyle/>
        <a:p>
          <a:r>
            <a:rPr lang="el-GR" b="1" dirty="0">
              <a:solidFill>
                <a:schemeClr val="tx1"/>
              </a:solidFill>
              <a:latin typeface="Calibri" pitchFamily="34" charset="0"/>
              <a:cs typeface="Calibri" pitchFamily="34" charset="0"/>
            </a:rPr>
            <a:t>Επιδίωξη</a:t>
          </a:r>
        </a:p>
      </dgm:t>
    </dgm:pt>
    <dgm:pt modelId="{D9659547-99BF-4E45-B66B-C11F2CDB1367}" type="parTrans" cxnId="{F17B66FD-DD9E-4BE8-B2F9-4998A7D3A42C}">
      <dgm:prSet/>
      <dgm:spPr/>
      <dgm:t>
        <a:bodyPr/>
        <a:lstStyle/>
        <a:p>
          <a:endParaRPr lang="el-GR" b="1">
            <a:solidFill>
              <a:schemeClr val="tx1"/>
            </a:solidFill>
            <a:latin typeface="Calibri" pitchFamily="34" charset="0"/>
            <a:cs typeface="Calibri" pitchFamily="34" charset="0"/>
          </a:endParaRPr>
        </a:p>
      </dgm:t>
    </dgm:pt>
    <dgm:pt modelId="{9D33A506-D297-4165-94A8-EA2DAC5A645D}" type="sibTrans" cxnId="{F17B66FD-DD9E-4BE8-B2F9-4998A7D3A42C}">
      <dgm:prSet/>
      <dgm:spPr/>
      <dgm:t>
        <a:bodyPr/>
        <a:lstStyle/>
        <a:p>
          <a:endParaRPr lang="el-GR" b="1">
            <a:solidFill>
              <a:schemeClr val="tx1"/>
            </a:solidFill>
            <a:latin typeface="Calibri" pitchFamily="34" charset="0"/>
            <a:cs typeface="Calibri" pitchFamily="34" charset="0"/>
          </a:endParaRPr>
        </a:p>
      </dgm:t>
    </dgm:pt>
    <dgm:pt modelId="{2D2F095C-5548-4AE8-A881-AC33B1D18F0B}">
      <dgm:prSet phldrT="[Κείμενο]"/>
      <dgm:spPr/>
      <dgm:t>
        <a:bodyPr/>
        <a:lstStyle/>
        <a:p>
          <a:r>
            <a:rPr lang="el-GR" b="1" dirty="0">
              <a:solidFill>
                <a:schemeClr val="tx1"/>
              </a:solidFill>
              <a:latin typeface="Calibri" pitchFamily="34" charset="0"/>
              <a:cs typeface="Calibri" pitchFamily="34" charset="0"/>
            </a:rPr>
            <a:t>Στρατηγικές</a:t>
          </a:r>
        </a:p>
      </dgm:t>
    </dgm:pt>
    <dgm:pt modelId="{0F5265D1-27EC-44EF-B37E-E61231F09A4E}" type="parTrans" cxnId="{49080D56-A9D4-4DF1-A2AC-F393609DDD88}">
      <dgm:prSet/>
      <dgm:spPr/>
      <dgm:t>
        <a:bodyPr/>
        <a:lstStyle/>
        <a:p>
          <a:endParaRPr lang="el-GR" b="1">
            <a:solidFill>
              <a:schemeClr val="tx1"/>
            </a:solidFill>
            <a:latin typeface="Calibri" pitchFamily="34" charset="0"/>
            <a:cs typeface="Calibri" pitchFamily="34" charset="0"/>
          </a:endParaRPr>
        </a:p>
      </dgm:t>
    </dgm:pt>
    <dgm:pt modelId="{0C6A77EB-64F3-4CE1-BA1B-EC72600DDDC7}" type="sibTrans" cxnId="{49080D56-A9D4-4DF1-A2AC-F393609DDD88}">
      <dgm:prSet/>
      <dgm:spPr/>
      <dgm:t>
        <a:bodyPr/>
        <a:lstStyle/>
        <a:p>
          <a:endParaRPr lang="el-GR" b="1">
            <a:solidFill>
              <a:schemeClr val="tx1"/>
            </a:solidFill>
            <a:latin typeface="Calibri" pitchFamily="34" charset="0"/>
            <a:cs typeface="Calibri" pitchFamily="34" charset="0"/>
          </a:endParaRPr>
        </a:p>
      </dgm:t>
    </dgm:pt>
    <dgm:pt modelId="{F978E1C7-7BB6-4DBD-88E7-540FA2D650F2}">
      <dgm:prSet phldrT="[Κείμενο]"/>
      <dgm:spPr/>
      <dgm:t>
        <a:bodyPr/>
        <a:lstStyle/>
        <a:p>
          <a:r>
            <a:rPr lang="el-GR" b="1" dirty="0">
              <a:solidFill>
                <a:schemeClr val="tx1"/>
              </a:solidFill>
              <a:latin typeface="Calibri" pitchFamily="34" charset="0"/>
              <a:cs typeface="Calibri" pitchFamily="34" charset="0"/>
            </a:rPr>
            <a:t>Έλεγχος του μοντέλου</a:t>
          </a:r>
        </a:p>
      </dgm:t>
    </dgm:pt>
    <dgm:pt modelId="{016BF00C-3865-40B1-A433-091CA306B763}" type="parTrans" cxnId="{D763F0E1-E785-4B9F-9E9F-2C61F03CE0DD}">
      <dgm:prSet/>
      <dgm:spPr/>
      <dgm:t>
        <a:bodyPr/>
        <a:lstStyle/>
        <a:p>
          <a:endParaRPr lang="el-GR" b="1">
            <a:solidFill>
              <a:schemeClr val="tx1"/>
            </a:solidFill>
            <a:latin typeface="Calibri" pitchFamily="34" charset="0"/>
            <a:cs typeface="Calibri" pitchFamily="34" charset="0"/>
          </a:endParaRPr>
        </a:p>
      </dgm:t>
    </dgm:pt>
    <dgm:pt modelId="{2C55E188-D556-4E4A-A598-2C0EAED17E3D}" type="sibTrans" cxnId="{D763F0E1-E785-4B9F-9E9F-2C61F03CE0DD}">
      <dgm:prSet/>
      <dgm:spPr/>
      <dgm:t>
        <a:bodyPr/>
        <a:lstStyle/>
        <a:p>
          <a:endParaRPr lang="el-GR" b="1">
            <a:solidFill>
              <a:schemeClr val="tx1"/>
            </a:solidFill>
            <a:latin typeface="Calibri" pitchFamily="34" charset="0"/>
            <a:cs typeface="Calibri" pitchFamily="34" charset="0"/>
          </a:endParaRPr>
        </a:p>
      </dgm:t>
    </dgm:pt>
    <dgm:pt modelId="{878B46B3-6811-4257-85E8-0806FA23F859}" type="pres">
      <dgm:prSet presAssocID="{F95AD9B3-3AB5-4301-B233-664FCDE3384F}" presName="CompostProcess" presStyleCnt="0">
        <dgm:presLayoutVars>
          <dgm:dir/>
          <dgm:resizeHandles val="exact"/>
        </dgm:presLayoutVars>
      </dgm:prSet>
      <dgm:spPr/>
    </dgm:pt>
    <dgm:pt modelId="{ACB386D6-38D8-4404-881C-FAFE01FDA3E2}" type="pres">
      <dgm:prSet presAssocID="{F95AD9B3-3AB5-4301-B233-664FCDE3384F}" presName="arrow" presStyleLbl="bgShp" presStyleIdx="0" presStyleCnt="1"/>
      <dgm:spPr/>
    </dgm:pt>
    <dgm:pt modelId="{156D7A8D-4CB5-4F51-9D45-B94F392D7541}" type="pres">
      <dgm:prSet presAssocID="{F95AD9B3-3AB5-4301-B233-664FCDE3384F}" presName="linearProcess" presStyleCnt="0"/>
      <dgm:spPr/>
    </dgm:pt>
    <dgm:pt modelId="{5C884D19-D8DE-4260-AD65-40E01F56C8FC}" type="pres">
      <dgm:prSet presAssocID="{DCBF761F-D22F-49B5-A167-CF78BD3F8F72}" presName="textNode" presStyleLbl="node1" presStyleIdx="0" presStyleCnt="3">
        <dgm:presLayoutVars>
          <dgm:bulletEnabled val="1"/>
        </dgm:presLayoutVars>
      </dgm:prSet>
      <dgm:spPr/>
    </dgm:pt>
    <dgm:pt modelId="{8B983360-AC88-49F5-BB3A-DFC1B094B79B}" type="pres">
      <dgm:prSet presAssocID="{9D33A506-D297-4165-94A8-EA2DAC5A645D}" presName="sibTrans" presStyleCnt="0"/>
      <dgm:spPr/>
    </dgm:pt>
    <dgm:pt modelId="{395BAEF3-5990-48A9-8E3B-51C5CD74B37F}" type="pres">
      <dgm:prSet presAssocID="{2D2F095C-5548-4AE8-A881-AC33B1D18F0B}" presName="textNode" presStyleLbl="node1" presStyleIdx="1" presStyleCnt="3">
        <dgm:presLayoutVars>
          <dgm:bulletEnabled val="1"/>
        </dgm:presLayoutVars>
      </dgm:prSet>
      <dgm:spPr/>
    </dgm:pt>
    <dgm:pt modelId="{C8406EB5-AA08-4922-A419-E26BEF781C3E}" type="pres">
      <dgm:prSet presAssocID="{0C6A77EB-64F3-4CE1-BA1B-EC72600DDDC7}" presName="sibTrans" presStyleCnt="0"/>
      <dgm:spPr/>
    </dgm:pt>
    <dgm:pt modelId="{6D376748-0AB4-4720-8D5E-9CED14CF1E14}" type="pres">
      <dgm:prSet presAssocID="{F978E1C7-7BB6-4DBD-88E7-540FA2D650F2}" presName="textNode" presStyleLbl="node1" presStyleIdx="2" presStyleCnt="3">
        <dgm:presLayoutVars>
          <dgm:bulletEnabled val="1"/>
        </dgm:presLayoutVars>
      </dgm:prSet>
      <dgm:spPr/>
    </dgm:pt>
  </dgm:ptLst>
  <dgm:cxnLst>
    <dgm:cxn modelId="{49080D56-A9D4-4DF1-A2AC-F393609DDD88}" srcId="{F95AD9B3-3AB5-4301-B233-664FCDE3384F}" destId="{2D2F095C-5548-4AE8-A881-AC33B1D18F0B}" srcOrd="1" destOrd="0" parTransId="{0F5265D1-27EC-44EF-B37E-E61231F09A4E}" sibTransId="{0C6A77EB-64F3-4CE1-BA1B-EC72600DDDC7}"/>
    <dgm:cxn modelId="{40EF0C7C-0382-4E3B-8EA5-044051438DE4}" type="presOf" srcId="{2D2F095C-5548-4AE8-A881-AC33B1D18F0B}" destId="{395BAEF3-5990-48A9-8E3B-51C5CD74B37F}" srcOrd="0" destOrd="0" presId="urn:microsoft.com/office/officeart/2005/8/layout/hProcess9"/>
    <dgm:cxn modelId="{6C4B1C81-0380-46EC-9047-24662A6575BE}" type="presOf" srcId="{DCBF761F-D22F-49B5-A167-CF78BD3F8F72}" destId="{5C884D19-D8DE-4260-AD65-40E01F56C8FC}" srcOrd="0" destOrd="0" presId="urn:microsoft.com/office/officeart/2005/8/layout/hProcess9"/>
    <dgm:cxn modelId="{D763F0E1-E785-4B9F-9E9F-2C61F03CE0DD}" srcId="{F95AD9B3-3AB5-4301-B233-664FCDE3384F}" destId="{F978E1C7-7BB6-4DBD-88E7-540FA2D650F2}" srcOrd="2" destOrd="0" parTransId="{016BF00C-3865-40B1-A433-091CA306B763}" sibTransId="{2C55E188-D556-4E4A-A598-2C0EAED17E3D}"/>
    <dgm:cxn modelId="{838CEFE9-70E8-4C98-9DA3-C20E871F4E15}" type="presOf" srcId="{F978E1C7-7BB6-4DBD-88E7-540FA2D650F2}" destId="{6D376748-0AB4-4720-8D5E-9CED14CF1E14}" srcOrd="0" destOrd="0" presId="urn:microsoft.com/office/officeart/2005/8/layout/hProcess9"/>
    <dgm:cxn modelId="{81FF75EF-4C50-494F-8C6E-C3B274480C57}" type="presOf" srcId="{F95AD9B3-3AB5-4301-B233-664FCDE3384F}" destId="{878B46B3-6811-4257-85E8-0806FA23F859}" srcOrd="0" destOrd="0" presId="urn:microsoft.com/office/officeart/2005/8/layout/hProcess9"/>
    <dgm:cxn modelId="{F17B66FD-DD9E-4BE8-B2F9-4998A7D3A42C}" srcId="{F95AD9B3-3AB5-4301-B233-664FCDE3384F}" destId="{DCBF761F-D22F-49B5-A167-CF78BD3F8F72}" srcOrd="0" destOrd="0" parTransId="{D9659547-99BF-4E45-B66B-C11F2CDB1367}" sibTransId="{9D33A506-D297-4165-94A8-EA2DAC5A645D}"/>
    <dgm:cxn modelId="{20431710-F5C0-4334-887A-C0E7278B468E}" type="presParOf" srcId="{878B46B3-6811-4257-85E8-0806FA23F859}" destId="{ACB386D6-38D8-4404-881C-FAFE01FDA3E2}" srcOrd="0" destOrd="0" presId="urn:microsoft.com/office/officeart/2005/8/layout/hProcess9"/>
    <dgm:cxn modelId="{097D0425-06B8-4F12-846E-B589D99F76E9}" type="presParOf" srcId="{878B46B3-6811-4257-85E8-0806FA23F859}" destId="{156D7A8D-4CB5-4F51-9D45-B94F392D7541}" srcOrd="1" destOrd="0" presId="urn:microsoft.com/office/officeart/2005/8/layout/hProcess9"/>
    <dgm:cxn modelId="{9B0E051A-E269-498A-9E84-E7CB698B4573}" type="presParOf" srcId="{156D7A8D-4CB5-4F51-9D45-B94F392D7541}" destId="{5C884D19-D8DE-4260-AD65-40E01F56C8FC}" srcOrd="0" destOrd="0" presId="urn:microsoft.com/office/officeart/2005/8/layout/hProcess9"/>
    <dgm:cxn modelId="{07C55987-E3F9-499E-84C4-3229BC7E38ED}" type="presParOf" srcId="{156D7A8D-4CB5-4F51-9D45-B94F392D7541}" destId="{8B983360-AC88-49F5-BB3A-DFC1B094B79B}" srcOrd="1" destOrd="0" presId="urn:microsoft.com/office/officeart/2005/8/layout/hProcess9"/>
    <dgm:cxn modelId="{B4B098B4-82A4-47B2-A42C-86E4DCAEC108}" type="presParOf" srcId="{156D7A8D-4CB5-4F51-9D45-B94F392D7541}" destId="{395BAEF3-5990-48A9-8E3B-51C5CD74B37F}" srcOrd="2" destOrd="0" presId="urn:microsoft.com/office/officeart/2005/8/layout/hProcess9"/>
    <dgm:cxn modelId="{75EF073C-BB9A-41D2-8555-0445830A5BEA}" type="presParOf" srcId="{156D7A8D-4CB5-4F51-9D45-B94F392D7541}" destId="{C8406EB5-AA08-4922-A419-E26BEF781C3E}" srcOrd="3" destOrd="0" presId="urn:microsoft.com/office/officeart/2005/8/layout/hProcess9"/>
    <dgm:cxn modelId="{FE0026C0-9EDD-447F-9CE9-6202088C6B58}" type="presParOf" srcId="{156D7A8D-4CB5-4F51-9D45-B94F392D7541}" destId="{6D376748-0AB4-4720-8D5E-9CED14CF1E1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4E9374-FE90-44AF-9B86-A66F7D81AFDC}" type="doc">
      <dgm:prSet loTypeId="urn:microsoft.com/office/officeart/2005/8/layout/cycle5" loCatId="cycle" qsTypeId="urn:microsoft.com/office/officeart/2005/8/quickstyle/simple1" qsCatId="simple" csTypeId="urn:microsoft.com/office/officeart/2005/8/colors/colorful2" csCatId="colorful" phldr="1"/>
      <dgm:spPr/>
      <dgm:t>
        <a:bodyPr/>
        <a:lstStyle/>
        <a:p>
          <a:endParaRPr lang="el-GR"/>
        </a:p>
      </dgm:t>
    </dgm:pt>
    <dgm:pt modelId="{2A521E9B-FE3A-4A69-9C93-9D211394364D}">
      <dgm:prSet phldrT="[Κείμενο]"/>
      <dgm:spPr/>
      <dgm:t>
        <a:bodyPr/>
        <a:lstStyle/>
        <a:p>
          <a:r>
            <a:rPr lang="el-GR" b="1" dirty="0">
              <a:solidFill>
                <a:schemeClr val="tx1"/>
              </a:solidFill>
              <a:latin typeface="Calibri" pitchFamily="34" charset="0"/>
              <a:cs typeface="Calibri" pitchFamily="34" charset="0"/>
            </a:rPr>
            <a:t>Ορισμός της στρατηγικής</a:t>
          </a:r>
        </a:p>
      </dgm:t>
    </dgm:pt>
    <dgm:pt modelId="{D7B7AB7B-2B3D-4BFE-8F49-BB441964F719}" type="parTrans" cxnId="{625AAADE-1DDC-4024-8DC8-FFE47E0B0E30}">
      <dgm:prSet/>
      <dgm:spPr/>
      <dgm:t>
        <a:bodyPr/>
        <a:lstStyle/>
        <a:p>
          <a:endParaRPr lang="el-GR" b="1">
            <a:solidFill>
              <a:schemeClr val="tx1"/>
            </a:solidFill>
            <a:latin typeface="Calibri" pitchFamily="34" charset="0"/>
            <a:cs typeface="Calibri" pitchFamily="34" charset="0"/>
          </a:endParaRPr>
        </a:p>
      </dgm:t>
    </dgm:pt>
    <dgm:pt modelId="{5CAE65E3-91FE-453F-A9EB-99EC57936A75}" type="sibTrans" cxnId="{625AAADE-1DDC-4024-8DC8-FFE47E0B0E30}">
      <dgm:prSet/>
      <dgm:spPr/>
      <dgm:t>
        <a:bodyPr/>
        <a:lstStyle/>
        <a:p>
          <a:endParaRPr lang="el-GR" b="1">
            <a:solidFill>
              <a:schemeClr val="tx1"/>
            </a:solidFill>
            <a:latin typeface="Calibri" pitchFamily="34" charset="0"/>
            <a:cs typeface="Calibri" pitchFamily="34" charset="0"/>
          </a:endParaRPr>
        </a:p>
      </dgm:t>
    </dgm:pt>
    <dgm:pt modelId="{5815AE01-8775-4725-9ADD-F9FFF2E00A10}">
      <dgm:prSet phldrT="[Κείμενο]"/>
      <dgm:spPr/>
      <dgm:t>
        <a:bodyPr/>
        <a:lstStyle/>
        <a:p>
          <a:r>
            <a:rPr lang="el-GR" b="1" dirty="0">
              <a:solidFill>
                <a:schemeClr val="tx1"/>
              </a:solidFill>
              <a:latin typeface="Calibri" pitchFamily="34" charset="0"/>
              <a:cs typeface="Calibri" pitchFamily="34" charset="0"/>
            </a:rPr>
            <a:t>Υλοποίηση της στρατηγικής</a:t>
          </a:r>
        </a:p>
      </dgm:t>
    </dgm:pt>
    <dgm:pt modelId="{F1E1FE6B-483F-42C2-B9A6-67F0A8AC8357}" type="parTrans" cxnId="{A6C5807A-86B2-423A-8954-6114C6A17A80}">
      <dgm:prSet/>
      <dgm:spPr/>
      <dgm:t>
        <a:bodyPr/>
        <a:lstStyle/>
        <a:p>
          <a:endParaRPr lang="el-GR" b="1">
            <a:solidFill>
              <a:schemeClr val="tx1"/>
            </a:solidFill>
            <a:latin typeface="Calibri" pitchFamily="34" charset="0"/>
            <a:cs typeface="Calibri" pitchFamily="34" charset="0"/>
          </a:endParaRPr>
        </a:p>
      </dgm:t>
    </dgm:pt>
    <dgm:pt modelId="{69922290-DADA-4507-B324-CFEBF3585920}" type="sibTrans" cxnId="{A6C5807A-86B2-423A-8954-6114C6A17A80}">
      <dgm:prSet/>
      <dgm:spPr/>
      <dgm:t>
        <a:bodyPr/>
        <a:lstStyle/>
        <a:p>
          <a:endParaRPr lang="el-GR" b="1">
            <a:solidFill>
              <a:schemeClr val="tx1"/>
            </a:solidFill>
            <a:latin typeface="Calibri" pitchFamily="34" charset="0"/>
            <a:cs typeface="Calibri" pitchFamily="34" charset="0"/>
          </a:endParaRPr>
        </a:p>
      </dgm:t>
    </dgm:pt>
    <dgm:pt modelId="{14DFAD88-B419-4D4D-9F0A-1179A48C44E4}">
      <dgm:prSet phldrT="[Κείμενο]"/>
      <dgm:spPr/>
      <dgm:t>
        <a:bodyPr/>
        <a:lstStyle/>
        <a:p>
          <a:r>
            <a:rPr lang="el-GR" b="1" dirty="0">
              <a:solidFill>
                <a:schemeClr val="tx1"/>
              </a:solidFill>
              <a:latin typeface="Calibri" pitchFamily="34" charset="0"/>
              <a:cs typeface="Calibri" pitchFamily="34" charset="0"/>
            </a:rPr>
            <a:t>Αξιολόγηση της στρατηγικής</a:t>
          </a:r>
        </a:p>
      </dgm:t>
    </dgm:pt>
    <dgm:pt modelId="{EF71DB2B-3D99-4455-B314-4431602A1C73}" type="parTrans" cxnId="{32A0F333-A423-434E-B52B-4521F95779AB}">
      <dgm:prSet/>
      <dgm:spPr/>
      <dgm:t>
        <a:bodyPr/>
        <a:lstStyle/>
        <a:p>
          <a:endParaRPr lang="el-GR" b="1">
            <a:solidFill>
              <a:schemeClr val="tx1"/>
            </a:solidFill>
            <a:latin typeface="Calibri" pitchFamily="34" charset="0"/>
            <a:cs typeface="Calibri" pitchFamily="34" charset="0"/>
          </a:endParaRPr>
        </a:p>
      </dgm:t>
    </dgm:pt>
    <dgm:pt modelId="{75A45276-78F5-4A2A-98B2-6930B2CEF308}" type="sibTrans" cxnId="{32A0F333-A423-434E-B52B-4521F95779AB}">
      <dgm:prSet/>
      <dgm:spPr/>
      <dgm:t>
        <a:bodyPr/>
        <a:lstStyle/>
        <a:p>
          <a:endParaRPr lang="el-GR" b="1">
            <a:solidFill>
              <a:schemeClr val="tx1"/>
            </a:solidFill>
            <a:latin typeface="Calibri" pitchFamily="34" charset="0"/>
            <a:cs typeface="Calibri" pitchFamily="34" charset="0"/>
          </a:endParaRPr>
        </a:p>
      </dgm:t>
    </dgm:pt>
    <dgm:pt modelId="{13467C32-2FEA-404D-8025-CF8D65725F0E}" type="pres">
      <dgm:prSet presAssocID="{EF4E9374-FE90-44AF-9B86-A66F7D81AFDC}" presName="cycle" presStyleCnt="0">
        <dgm:presLayoutVars>
          <dgm:dir/>
          <dgm:resizeHandles val="exact"/>
        </dgm:presLayoutVars>
      </dgm:prSet>
      <dgm:spPr/>
    </dgm:pt>
    <dgm:pt modelId="{3E7C322E-7CCF-4FDB-AA8F-034C0D2A99FF}" type="pres">
      <dgm:prSet presAssocID="{2A521E9B-FE3A-4A69-9C93-9D211394364D}" presName="node" presStyleLbl="node1" presStyleIdx="0" presStyleCnt="3">
        <dgm:presLayoutVars>
          <dgm:bulletEnabled val="1"/>
        </dgm:presLayoutVars>
      </dgm:prSet>
      <dgm:spPr/>
    </dgm:pt>
    <dgm:pt modelId="{4C2DBF7D-7880-4214-951F-0C5CA0E77E90}" type="pres">
      <dgm:prSet presAssocID="{2A521E9B-FE3A-4A69-9C93-9D211394364D}" presName="spNode" presStyleCnt="0"/>
      <dgm:spPr/>
    </dgm:pt>
    <dgm:pt modelId="{06900718-62C5-4C7B-9C82-F490A9936A87}" type="pres">
      <dgm:prSet presAssocID="{5CAE65E3-91FE-453F-A9EB-99EC57936A75}" presName="sibTrans" presStyleLbl="sibTrans1D1" presStyleIdx="0" presStyleCnt="3"/>
      <dgm:spPr/>
    </dgm:pt>
    <dgm:pt modelId="{E608C28D-1CD3-4279-B6FF-CE80E4A12A51}" type="pres">
      <dgm:prSet presAssocID="{5815AE01-8775-4725-9ADD-F9FFF2E00A10}" presName="node" presStyleLbl="node1" presStyleIdx="1" presStyleCnt="3">
        <dgm:presLayoutVars>
          <dgm:bulletEnabled val="1"/>
        </dgm:presLayoutVars>
      </dgm:prSet>
      <dgm:spPr/>
    </dgm:pt>
    <dgm:pt modelId="{BC7EF93B-4A59-49AF-92B5-BD56C5C16732}" type="pres">
      <dgm:prSet presAssocID="{5815AE01-8775-4725-9ADD-F9FFF2E00A10}" presName="spNode" presStyleCnt="0"/>
      <dgm:spPr/>
    </dgm:pt>
    <dgm:pt modelId="{428B756A-1D0B-4B0C-B577-96262F1BE82B}" type="pres">
      <dgm:prSet presAssocID="{69922290-DADA-4507-B324-CFEBF3585920}" presName="sibTrans" presStyleLbl="sibTrans1D1" presStyleIdx="1" presStyleCnt="3"/>
      <dgm:spPr/>
    </dgm:pt>
    <dgm:pt modelId="{36986CB2-AA69-4441-8337-17ADA4F88F4E}" type="pres">
      <dgm:prSet presAssocID="{14DFAD88-B419-4D4D-9F0A-1179A48C44E4}" presName="node" presStyleLbl="node1" presStyleIdx="2" presStyleCnt="3">
        <dgm:presLayoutVars>
          <dgm:bulletEnabled val="1"/>
        </dgm:presLayoutVars>
      </dgm:prSet>
      <dgm:spPr/>
    </dgm:pt>
    <dgm:pt modelId="{C97574AD-5B3C-4BAA-95A0-FCA846492DF4}" type="pres">
      <dgm:prSet presAssocID="{14DFAD88-B419-4D4D-9F0A-1179A48C44E4}" presName="spNode" presStyleCnt="0"/>
      <dgm:spPr/>
    </dgm:pt>
    <dgm:pt modelId="{D8386FFA-4575-45B7-BCCB-9183878F82FC}" type="pres">
      <dgm:prSet presAssocID="{75A45276-78F5-4A2A-98B2-6930B2CEF308}" presName="sibTrans" presStyleLbl="sibTrans1D1" presStyleIdx="2" presStyleCnt="3"/>
      <dgm:spPr/>
    </dgm:pt>
  </dgm:ptLst>
  <dgm:cxnLst>
    <dgm:cxn modelId="{BE777507-6521-4C88-B437-80301138371F}" type="presOf" srcId="{69922290-DADA-4507-B324-CFEBF3585920}" destId="{428B756A-1D0B-4B0C-B577-96262F1BE82B}" srcOrd="0" destOrd="0" presId="urn:microsoft.com/office/officeart/2005/8/layout/cycle5"/>
    <dgm:cxn modelId="{D06AE61B-629F-46A1-8D97-7B9EC9B099DE}" type="presOf" srcId="{2A521E9B-FE3A-4A69-9C93-9D211394364D}" destId="{3E7C322E-7CCF-4FDB-AA8F-034C0D2A99FF}" srcOrd="0" destOrd="0" presId="urn:microsoft.com/office/officeart/2005/8/layout/cycle5"/>
    <dgm:cxn modelId="{32A0F333-A423-434E-B52B-4521F95779AB}" srcId="{EF4E9374-FE90-44AF-9B86-A66F7D81AFDC}" destId="{14DFAD88-B419-4D4D-9F0A-1179A48C44E4}" srcOrd="2" destOrd="0" parTransId="{EF71DB2B-3D99-4455-B314-4431602A1C73}" sibTransId="{75A45276-78F5-4A2A-98B2-6930B2CEF308}"/>
    <dgm:cxn modelId="{C14CE565-0C9D-4555-ADAB-E79AA91A764A}" type="presOf" srcId="{5815AE01-8775-4725-9ADD-F9FFF2E00A10}" destId="{E608C28D-1CD3-4279-B6FF-CE80E4A12A51}" srcOrd="0" destOrd="0" presId="urn:microsoft.com/office/officeart/2005/8/layout/cycle5"/>
    <dgm:cxn modelId="{C7EA8152-7074-45F5-A517-D592493A3DB7}" type="presOf" srcId="{75A45276-78F5-4A2A-98B2-6930B2CEF308}" destId="{D8386FFA-4575-45B7-BCCB-9183878F82FC}" srcOrd="0" destOrd="0" presId="urn:microsoft.com/office/officeart/2005/8/layout/cycle5"/>
    <dgm:cxn modelId="{0C99E175-D4FC-4670-A6B2-454826E7BCB4}" type="presOf" srcId="{5CAE65E3-91FE-453F-A9EB-99EC57936A75}" destId="{06900718-62C5-4C7B-9C82-F490A9936A87}" srcOrd="0" destOrd="0" presId="urn:microsoft.com/office/officeart/2005/8/layout/cycle5"/>
    <dgm:cxn modelId="{A6C5807A-86B2-423A-8954-6114C6A17A80}" srcId="{EF4E9374-FE90-44AF-9B86-A66F7D81AFDC}" destId="{5815AE01-8775-4725-9ADD-F9FFF2E00A10}" srcOrd="1" destOrd="0" parTransId="{F1E1FE6B-483F-42C2-B9A6-67F0A8AC8357}" sibTransId="{69922290-DADA-4507-B324-CFEBF3585920}"/>
    <dgm:cxn modelId="{8B5DD89C-3B74-4EB1-ADBE-A4C29C7E4630}" type="presOf" srcId="{EF4E9374-FE90-44AF-9B86-A66F7D81AFDC}" destId="{13467C32-2FEA-404D-8025-CF8D65725F0E}" srcOrd="0" destOrd="0" presId="urn:microsoft.com/office/officeart/2005/8/layout/cycle5"/>
    <dgm:cxn modelId="{625AAADE-1DDC-4024-8DC8-FFE47E0B0E30}" srcId="{EF4E9374-FE90-44AF-9B86-A66F7D81AFDC}" destId="{2A521E9B-FE3A-4A69-9C93-9D211394364D}" srcOrd="0" destOrd="0" parTransId="{D7B7AB7B-2B3D-4BFE-8F49-BB441964F719}" sibTransId="{5CAE65E3-91FE-453F-A9EB-99EC57936A75}"/>
    <dgm:cxn modelId="{4D820BEF-6AC8-4554-87DE-633F95ACECD7}" type="presOf" srcId="{14DFAD88-B419-4D4D-9F0A-1179A48C44E4}" destId="{36986CB2-AA69-4441-8337-17ADA4F88F4E}" srcOrd="0" destOrd="0" presId="urn:microsoft.com/office/officeart/2005/8/layout/cycle5"/>
    <dgm:cxn modelId="{23DE77F2-D0F5-4810-AF09-CD64377166D5}" type="presParOf" srcId="{13467C32-2FEA-404D-8025-CF8D65725F0E}" destId="{3E7C322E-7CCF-4FDB-AA8F-034C0D2A99FF}" srcOrd="0" destOrd="0" presId="urn:microsoft.com/office/officeart/2005/8/layout/cycle5"/>
    <dgm:cxn modelId="{692D1C20-0246-4C4B-9FF3-9A45F74C7960}" type="presParOf" srcId="{13467C32-2FEA-404D-8025-CF8D65725F0E}" destId="{4C2DBF7D-7880-4214-951F-0C5CA0E77E90}" srcOrd="1" destOrd="0" presId="urn:microsoft.com/office/officeart/2005/8/layout/cycle5"/>
    <dgm:cxn modelId="{A9377ADB-FEBE-43D2-8A11-CB7081246311}" type="presParOf" srcId="{13467C32-2FEA-404D-8025-CF8D65725F0E}" destId="{06900718-62C5-4C7B-9C82-F490A9936A87}" srcOrd="2" destOrd="0" presId="urn:microsoft.com/office/officeart/2005/8/layout/cycle5"/>
    <dgm:cxn modelId="{252FF6A3-B3B3-4345-AEA3-1E8D4F2A19E1}" type="presParOf" srcId="{13467C32-2FEA-404D-8025-CF8D65725F0E}" destId="{E608C28D-1CD3-4279-B6FF-CE80E4A12A51}" srcOrd="3" destOrd="0" presId="urn:microsoft.com/office/officeart/2005/8/layout/cycle5"/>
    <dgm:cxn modelId="{2CC7317F-5123-425E-943C-06A9AF50A57A}" type="presParOf" srcId="{13467C32-2FEA-404D-8025-CF8D65725F0E}" destId="{BC7EF93B-4A59-49AF-92B5-BD56C5C16732}" srcOrd="4" destOrd="0" presId="urn:microsoft.com/office/officeart/2005/8/layout/cycle5"/>
    <dgm:cxn modelId="{8547F6EC-50CF-4FA9-8523-0ADA4E6A9F40}" type="presParOf" srcId="{13467C32-2FEA-404D-8025-CF8D65725F0E}" destId="{428B756A-1D0B-4B0C-B577-96262F1BE82B}" srcOrd="5" destOrd="0" presId="urn:microsoft.com/office/officeart/2005/8/layout/cycle5"/>
    <dgm:cxn modelId="{ACEDF77A-ECC4-42C9-BFB3-BFC554776727}" type="presParOf" srcId="{13467C32-2FEA-404D-8025-CF8D65725F0E}" destId="{36986CB2-AA69-4441-8337-17ADA4F88F4E}" srcOrd="6" destOrd="0" presId="urn:microsoft.com/office/officeart/2005/8/layout/cycle5"/>
    <dgm:cxn modelId="{5DE028C9-81AB-41A7-8D4F-79A409FAD7D1}" type="presParOf" srcId="{13467C32-2FEA-404D-8025-CF8D65725F0E}" destId="{C97574AD-5B3C-4BAA-95A0-FCA846492DF4}" srcOrd="7" destOrd="0" presId="urn:microsoft.com/office/officeart/2005/8/layout/cycle5"/>
    <dgm:cxn modelId="{97D23BB7-3EA7-407A-8F1B-EE48DD87AF70}" type="presParOf" srcId="{13467C32-2FEA-404D-8025-CF8D65725F0E}" destId="{D8386FFA-4575-45B7-BCCB-9183878F82FC}"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FC4EE-F321-498E-AF65-7A303DD81405}">
      <dsp:nvSpPr>
        <dsp:cNvPr id="0" name=""/>
        <dsp:cNvSpPr/>
      </dsp:nvSpPr>
      <dsp:spPr>
        <a:xfrm>
          <a:off x="2636505" y="1612840"/>
          <a:ext cx="2431845" cy="2431845"/>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l-GR" sz="3000" b="1" kern="1200" dirty="0">
              <a:solidFill>
                <a:schemeClr val="tx1"/>
              </a:solidFill>
              <a:latin typeface="Calibri" pitchFamily="34" charset="0"/>
              <a:cs typeface="Calibri" pitchFamily="34" charset="0"/>
            </a:rPr>
            <a:t>Διοικητική Επιστήμη</a:t>
          </a:r>
        </a:p>
      </dsp:txBody>
      <dsp:txXfrm>
        <a:off x="2992640" y="1968975"/>
        <a:ext cx="1719575" cy="1719575"/>
      </dsp:txXfrm>
    </dsp:sp>
    <dsp:sp modelId="{413C6609-24C3-43F3-9124-1777E2A8F69F}">
      <dsp:nvSpPr>
        <dsp:cNvPr id="0" name=""/>
        <dsp:cNvSpPr/>
      </dsp:nvSpPr>
      <dsp:spPr>
        <a:xfrm rot="12900000">
          <a:off x="982896" y="1158171"/>
          <a:ext cx="1957172" cy="693075"/>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505A6EF-74C0-4AE8-B4A6-908F3A3C01BC}">
      <dsp:nvSpPr>
        <dsp:cNvPr id="0" name=""/>
        <dsp:cNvSpPr/>
      </dsp:nvSpPr>
      <dsp:spPr>
        <a:xfrm>
          <a:off x="4744" y="19313"/>
          <a:ext cx="2310252" cy="1848202"/>
        </a:xfrm>
        <a:prstGeom prst="roundRect">
          <a:avLst>
            <a:gd name="adj" fmla="val 10000"/>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l-GR" sz="2900" b="1" kern="1200" dirty="0">
              <a:solidFill>
                <a:schemeClr val="tx1"/>
              </a:solidFill>
              <a:latin typeface="Calibri" pitchFamily="34" charset="0"/>
              <a:cs typeface="Calibri" pitchFamily="34" charset="0"/>
            </a:rPr>
            <a:t>Αρχαία Ελληνική Φιλοσοφία</a:t>
          </a:r>
        </a:p>
      </dsp:txBody>
      <dsp:txXfrm>
        <a:off x="58876" y="73445"/>
        <a:ext cx="2201988" cy="1739938"/>
      </dsp:txXfrm>
    </dsp:sp>
    <dsp:sp modelId="{B593F8F9-2C60-4ABC-A82A-8343BDCF5C2A}">
      <dsp:nvSpPr>
        <dsp:cNvPr id="0" name=""/>
        <dsp:cNvSpPr/>
      </dsp:nvSpPr>
      <dsp:spPr>
        <a:xfrm rot="19500000">
          <a:off x="4764787" y="1158171"/>
          <a:ext cx="1957172" cy="693075"/>
        </a:xfrm>
        <a:prstGeom prst="leftArrow">
          <a:avLst>
            <a:gd name="adj1" fmla="val 60000"/>
            <a:gd name="adj2" fmla="val 50000"/>
          </a:avLst>
        </a:prstGeom>
        <a:solidFill>
          <a:schemeClr val="accent2">
            <a:hueOff val="838775"/>
            <a:satOff val="-7923"/>
            <a:lumOff val="-823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09FC7DC-0D8F-4232-A46D-DBDA2D430672}">
      <dsp:nvSpPr>
        <dsp:cNvPr id="0" name=""/>
        <dsp:cNvSpPr/>
      </dsp:nvSpPr>
      <dsp:spPr>
        <a:xfrm>
          <a:off x="5389858" y="19313"/>
          <a:ext cx="2310252" cy="1848202"/>
        </a:xfrm>
        <a:prstGeom prst="roundRect">
          <a:avLst>
            <a:gd name="adj" fmla="val 10000"/>
          </a:avLst>
        </a:prstGeom>
        <a:solidFill>
          <a:schemeClr val="accent2">
            <a:hueOff val="838775"/>
            <a:satOff val="-7923"/>
            <a:lumOff val="-8237"/>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l-GR" sz="2900" b="1" kern="1200" dirty="0">
              <a:solidFill>
                <a:schemeClr val="tx1"/>
              </a:solidFill>
              <a:latin typeface="Calibri" pitchFamily="34" charset="0"/>
              <a:cs typeface="Calibri" pitchFamily="34" charset="0"/>
            </a:rPr>
            <a:t>Το σύγχρονο </a:t>
          </a:r>
          <a:r>
            <a:rPr lang="en-US" sz="2900" b="1" kern="1200" dirty="0">
              <a:solidFill>
                <a:schemeClr val="tx1"/>
              </a:solidFill>
              <a:latin typeface="Calibri" pitchFamily="34" charset="0"/>
              <a:cs typeface="Calibri" pitchFamily="34" charset="0"/>
            </a:rPr>
            <a:t>management</a:t>
          </a:r>
          <a:endParaRPr lang="el-GR" sz="2900" b="1" kern="1200" dirty="0">
            <a:solidFill>
              <a:schemeClr val="tx1"/>
            </a:solidFill>
            <a:latin typeface="Calibri" pitchFamily="34" charset="0"/>
            <a:cs typeface="Calibri" pitchFamily="34" charset="0"/>
          </a:endParaRPr>
        </a:p>
      </dsp:txBody>
      <dsp:txXfrm>
        <a:off x="5443990" y="73445"/>
        <a:ext cx="2201988" cy="17399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698B0-C9D8-4FD4-AC3B-B47C548595F3}">
      <dsp:nvSpPr>
        <dsp:cNvPr id="0" name=""/>
        <dsp:cNvSpPr/>
      </dsp:nvSpPr>
      <dsp:spPr>
        <a:xfrm>
          <a:off x="6175063" y="2081064"/>
          <a:ext cx="91440" cy="851216"/>
        </a:xfrm>
        <a:custGeom>
          <a:avLst/>
          <a:gdLst/>
          <a:ahLst/>
          <a:cxnLst/>
          <a:rect l="0" t="0" r="0" b="0"/>
          <a:pathLst>
            <a:path>
              <a:moveTo>
                <a:pt x="45720" y="0"/>
              </a:moveTo>
              <a:lnTo>
                <a:pt x="45720" y="851216"/>
              </a:lnTo>
              <a:lnTo>
                <a:pt x="70680" y="851216"/>
              </a:lnTo>
            </a:path>
          </a:pathLst>
        </a:custGeom>
        <a:noFill/>
        <a:ln w="55000" cap="flat" cmpd="thickThin"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73BBC7-07DF-4612-833D-5238B1EC12B4}">
      <dsp:nvSpPr>
        <dsp:cNvPr id="0" name=""/>
        <dsp:cNvSpPr/>
      </dsp:nvSpPr>
      <dsp:spPr>
        <a:xfrm>
          <a:off x="5198687" y="960020"/>
          <a:ext cx="120247" cy="780251"/>
        </a:xfrm>
        <a:custGeom>
          <a:avLst/>
          <a:gdLst/>
          <a:ahLst/>
          <a:cxnLst/>
          <a:rect l="0" t="0" r="0" b="0"/>
          <a:pathLst>
            <a:path>
              <a:moveTo>
                <a:pt x="0" y="0"/>
              </a:moveTo>
              <a:lnTo>
                <a:pt x="0" y="780251"/>
              </a:lnTo>
              <a:lnTo>
                <a:pt x="120247" y="780251"/>
              </a:lnTo>
            </a:path>
          </a:pathLst>
        </a:custGeom>
        <a:noFill/>
        <a:ln w="55000" cap="flat" cmpd="thickThin"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1ABC9E-40BF-45D6-A69F-5BBEBB124343}">
      <dsp:nvSpPr>
        <dsp:cNvPr id="0" name=""/>
        <dsp:cNvSpPr/>
      </dsp:nvSpPr>
      <dsp:spPr>
        <a:xfrm>
          <a:off x="4531013" y="2663214"/>
          <a:ext cx="91440" cy="718104"/>
        </a:xfrm>
        <a:custGeom>
          <a:avLst/>
          <a:gdLst/>
          <a:ahLst/>
          <a:cxnLst/>
          <a:rect l="0" t="0" r="0" b="0"/>
          <a:pathLst>
            <a:path>
              <a:moveTo>
                <a:pt x="45720" y="0"/>
              </a:moveTo>
              <a:lnTo>
                <a:pt x="45720" y="718104"/>
              </a:lnTo>
              <a:lnTo>
                <a:pt x="59167" y="718104"/>
              </a:lnTo>
            </a:path>
          </a:pathLst>
        </a:custGeom>
        <a:noFill/>
        <a:ln w="55000" cap="flat" cmpd="thickThin"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66AB8B-6DF0-48F1-B4CD-81DEC658A42B}">
      <dsp:nvSpPr>
        <dsp:cNvPr id="0" name=""/>
        <dsp:cNvSpPr/>
      </dsp:nvSpPr>
      <dsp:spPr>
        <a:xfrm>
          <a:off x="3173833" y="2051673"/>
          <a:ext cx="982131" cy="401156"/>
        </a:xfrm>
        <a:custGeom>
          <a:avLst/>
          <a:gdLst/>
          <a:ahLst/>
          <a:cxnLst/>
          <a:rect l="0" t="0" r="0" b="0"/>
          <a:pathLst>
            <a:path>
              <a:moveTo>
                <a:pt x="0" y="0"/>
              </a:moveTo>
              <a:lnTo>
                <a:pt x="0" y="401156"/>
              </a:lnTo>
              <a:lnTo>
                <a:pt x="982131" y="401156"/>
              </a:lnTo>
            </a:path>
          </a:pathLst>
        </a:custGeom>
        <a:noFill/>
        <a:ln w="55000" cap="flat" cmpd="thickThin"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B87E2A-8FCC-42D5-B456-A1615C3B0191}">
      <dsp:nvSpPr>
        <dsp:cNvPr id="0" name=""/>
        <dsp:cNvSpPr/>
      </dsp:nvSpPr>
      <dsp:spPr>
        <a:xfrm>
          <a:off x="1626937" y="2664846"/>
          <a:ext cx="93915" cy="2044664"/>
        </a:xfrm>
        <a:custGeom>
          <a:avLst/>
          <a:gdLst/>
          <a:ahLst/>
          <a:cxnLst/>
          <a:rect l="0" t="0" r="0" b="0"/>
          <a:pathLst>
            <a:path>
              <a:moveTo>
                <a:pt x="93915" y="0"/>
              </a:moveTo>
              <a:lnTo>
                <a:pt x="93915" y="2044664"/>
              </a:lnTo>
              <a:lnTo>
                <a:pt x="0" y="2044664"/>
              </a:lnTo>
            </a:path>
          </a:pathLst>
        </a:custGeom>
        <a:noFill/>
        <a:ln w="55000" cap="flat" cmpd="thickThin"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25AFAE-18AB-4AA0-A60B-98DC98702F95}">
      <dsp:nvSpPr>
        <dsp:cNvPr id="0" name=""/>
        <dsp:cNvSpPr/>
      </dsp:nvSpPr>
      <dsp:spPr>
        <a:xfrm>
          <a:off x="1675133" y="2664846"/>
          <a:ext cx="91440" cy="1327982"/>
        </a:xfrm>
        <a:custGeom>
          <a:avLst/>
          <a:gdLst/>
          <a:ahLst/>
          <a:cxnLst/>
          <a:rect l="0" t="0" r="0" b="0"/>
          <a:pathLst>
            <a:path>
              <a:moveTo>
                <a:pt x="45720" y="0"/>
              </a:moveTo>
              <a:lnTo>
                <a:pt x="45720" y="1327982"/>
              </a:lnTo>
              <a:lnTo>
                <a:pt x="134081" y="1327982"/>
              </a:lnTo>
            </a:path>
          </a:pathLst>
        </a:custGeom>
        <a:noFill/>
        <a:ln w="55000" cap="flat" cmpd="thickThin"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454368-DDCD-4401-8D46-88E1F91B7F5D}">
      <dsp:nvSpPr>
        <dsp:cNvPr id="0" name=""/>
        <dsp:cNvSpPr/>
      </dsp:nvSpPr>
      <dsp:spPr>
        <a:xfrm>
          <a:off x="1608592" y="2664846"/>
          <a:ext cx="112260" cy="1208791"/>
        </a:xfrm>
        <a:custGeom>
          <a:avLst/>
          <a:gdLst/>
          <a:ahLst/>
          <a:cxnLst/>
          <a:rect l="0" t="0" r="0" b="0"/>
          <a:pathLst>
            <a:path>
              <a:moveTo>
                <a:pt x="112260" y="0"/>
              </a:moveTo>
              <a:lnTo>
                <a:pt x="112260" y="1208791"/>
              </a:lnTo>
              <a:lnTo>
                <a:pt x="0" y="1208791"/>
              </a:lnTo>
            </a:path>
          </a:pathLst>
        </a:custGeom>
        <a:noFill/>
        <a:ln w="55000" cap="flat" cmpd="thickThin"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A2D053-8EE4-41B6-8356-EDABD1A72A3E}">
      <dsp:nvSpPr>
        <dsp:cNvPr id="0" name=""/>
        <dsp:cNvSpPr/>
      </dsp:nvSpPr>
      <dsp:spPr>
        <a:xfrm>
          <a:off x="1675133" y="2664846"/>
          <a:ext cx="91440" cy="499203"/>
        </a:xfrm>
        <a:custGeom>
          <a:avLst/>
          <a:gdLst/>
          <a:ahLst/>
          <a:cxnLst/>
          <a:rect l="0" t="0" r="0" b="0"/>
          <a:pathLst>
            <a:path>
              <a:moveTo>
                <a:pt x="45720" y="0"/>
              </a:moveTo>
              <a:lnTo>
                <a:pt x="45720" y="499203"/>
              </a:lnTo>
              <a:lnTo>
                <a:pt x="134081" y="499203"/>
              </a:lnTo>
            </a:path>
          </a:pathLst>
        </a:custGeom>
        <a:noFill/>
        <a:ln w="55000" cap="flat" cmpd="thickThin"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A9C8AD-C4A1-4802-B3E5-4D30A0A5BA3F}">
      <dsp:nvSpPr>
        <dsp:cNvPr id="0" name=""/>
        <dsp:cNvSpPr/>
      </dsp:nvSpPr>
      <dsp:spPr>
        <a:xfrm>
          <a:off x="1586771" y="2664846"/>
          <a:ext cx="91440" cy="387106"/>
        </a:xfrm>
        <a:custGeom>
          <a:avLst/>
          <a:gdLst/>
          <a:ahLst/>
          <a:cxnLst/>
          <a:rect l="0" t="0" r="0" b="0"/>
          <a:pathLst>
            <a:path>
              <a:moveTo>
                <a:pt x="134081" y="0"/>
              </a:moveTo>
              <a:lnTo>
                <a:pt x="134081" y="387106"/>
              </a:lnTo>
              <a:lnTo>
                <a:pt x="45720" y="387106"/>
              </a:lnTo>
            </a:path>
          </a:pathLst>
        </a:custGeom>
        <a:noFill/>
        <a:ln w="55000" cap="flat" cmpd="thickThin"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C1D10E-5E24-4360-AE3B-996155854048}">
      <dsp:nvSpPr>
        <dsp:cNvPr id="0" name=""/>
        <dsp:cNvSpPr/>
      </dsp:nvSpPr>
      <dsp:spPr>
        <a:xfrm>
          <a:off x="2141621" y="2051673"/>
          <a:ext cx="1032211" cy="402788"/>
        </a:xfrm>
        <a:custGeom>
          <a:avLst/>
          <a:gdLst/>
          <a:ahLst/>
          <a:cxnLst/>
          <a:rect l="0" t="0" r="0" b="0"/>
          <a:pathLst>
            <a:path>
              <a:moveTo>
                <a:pt x="1032211" y="0"/>
              </a:moveTo>
              <a:lnTo>
                <a:pt x="1032211" y="402788"/>
              </a:lnTo>
              <a:lnTo>
                <a:pt x="0" y="402788"/>
              </a:lnTo>
            </a:path>
          </a:pathLst>
        </a:custGeom>
        <a:noFill/>
        <a:ln w="55000" cap="flat" cmpd="thickThin"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1560F1-7BD0-4C32-86E4-947C82561C03}">
      <dsp:nvSpPr>
        <dsp:cNvPr id="0" name=""/>
        <dsp:cNvSpPr/>
      </dsp:nvSpPr>
      <dsp:spPr>
        <a:xfrm>
          <a:off x="4125724" y="960020"/>
          <a:ext cx="1072963" cy="757818"/>
        </a:xfrm>
        <a:custGeom>
          <a:avLst/>
          <a:gdLst/>
          <a:ahLst/>
          <a:cxnLst/>
          <a:rect l="0" t="0" r="0" b="0"/>
          <a:pathLst>
            <a:path>
              <a:moveTo>
                <a:pt x="1072963" y="0"/>
              </a:moveTo>
              <a:lnTo>
                <a:pt x="1072963" y="757818"/>
              </a:lnTo>
              <a:lnTo>
                <a:pt x="0" y="757818"/>
              </a:lnTo>
            </a:path>
          </a:pathLst>
        </a:custGeom>
        <a:noFill/>
        <a:ln w="55000" cap="flat" cmpd="thickThin"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07C83D-6106-43C7-B4C9-749027357D3B}">
      <dsp:nvSpPr>
        <dsp:cNvPr id="0" name=""/>
        <dsp:cNvSpPr/>
      </dsp:nvSpPr>
      <dsp:spPr>
        <a:xfrm>
          <a:off x="3870313" y="165639"/>
          <a:ext cx="2656747" cy="794380"/>
        </a:xfrm>
        <a:prstGeom prst="rect">
          <a:avLst/>
        </a:prstGeom>
        <a:gradFill rotWithShape="0">
          <a:gsLst>
            <a:gs pos="0">
              <a:schemeClr val="accent1">
                <a:alpha val="80000"/>
                <a:hueOff val="0"/>
                <a:satOff val="0"/>
                <a:lumOff val="0"/>
                <a:alphaOff val="0"/>
                <a:tint val="62000"/>
                <a:satMod val="180000"/>
              </a:schemeClr>
            </a:gs>
            <a:gs pos="65000">
              <a:schemeClr val="accent1">
                <a:alpha val="80000"/>
                <a:hueOff val="0"/>
                <a:satOff val="0"/>
                <a:lumOff val="0"/>
                <a:alphaOff val="0"/>
                <a:tint val="32000"/>
                <a:satMod val="250000"/>
              </a:schemeClr>
            </a:gs>
            <a:gs pos="100000">
              <a:schemeClr val="accent1">
                <a:alpha val="8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b="1" kern="1200" dirty="0">
              <a:latin typeface="Calibri" panose="020F0502020204030204" pitchFamily="34" charset="0"/>
            </a:rPr>
            <a:t>Περιβάλλον οργάνωσης</a:t>
          </a:r>
          <a:endParaRPr lang="en-US" sz="2400" b="1" kern="1200" dirty="0">
            <a:latin typeface="Calibri" panose="020F0502020204030204" pitchFamily="34" charset="0"/>
          </a:endParaRPr>
        </a:p>
      </dsp:txBody>
      <dsp:txXfrm>
        <a:off x="3870313" y="165639"/>
        <a:ext cx="2656747" cy="794380"/>
      </dsp:txXfrm>
    </dsp:sp>
    <dsp:sp modelId="{45F10287-F2B6-443B-8BE0-6900C3194F10}">
      <dsp:nvSpPr>
        <dsp:cNvPr id="0" name=""/>
        <dsp:cNvSpPr/>
      </dsp:nvSpPr>
      <dsp:spPr>
        <a:xfrm>
          <a:off x="2221941" y="1384003"/>
          <a:ext cx="1903782" cy="667670"/>
        </a:xfrm>
        <a:prstGeom prst="rect">
          <a:avLst/>
        </a:prstGeom>
        <a:gradFill rotWithShape="0">
          <a:gsLst>
            <a:gs pos="0">
              <a:schemeClr val="accent1">
                <a:alpha val="90000"/>
                <a:hueOff val="0"/>
                <a:satOff val="0"/>
                <a:lumOff val="0"/>
                <a:alphaOff val="0"/>
                <a:tint val="62000"/>
                <a:satMod val="180000"/>
              </a:schemeClr>
            </a:gs>
            <a:gs pos="65000">
              <a:schemeClr val="accent1">
                <a:alpha val="90000"/>
                <a:hueOff val="0"/>
                <a:satOff val="0"/>
                <a:lumOff val="0"/>
                <a:alphaOff val="0"/>
                <a:tint val="32000"/>
                <a:satMod val="250000"/>
              </a:schemeClr>
            </a:gs>
            <a:gs pos="100000">
              <a:schemeClr val="accent1">
                <a:alpha val="9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Calibri" panose="020F0502020204030204" pitchFamily="34" charset="0"/>
            </a:rPr>
            <a:t>Εξωτερικό περιβάλλον </a:t>
          </a:r>
          <a:endParaRPr lang="en-US" sz="1800" b="1" kern="1200" dirty="0">
            <a:latin typeface="Calibri" panose="020F0502020204030204" pitchFamily="34" charset="0"/>
          </a:endParaRPr>
        </a:p>
      </dsp:txBody>
      <dsp:txXfrm>
        <a:off x="2221941" y="1384003"/>
        <a:ext cx="1903782" cy="667670"/>
      </dsp:txXfrm>
    </dsp:sp>
    <dsp:sp modelId="{0356C901-8C1E-49DF-850A-2DF66FB081BD}">
      <dsp:nvSpPr>
        <dsp:cNvPr id="0" name=""/>
        <dsp:cNvSpPr/>
      </dsp:nvSpPr>
      <dsp:spPr>
        <a:xfrm>
          <a:off x="1300085" y="2244078"/>
          <a:ext cx="841536" cy="420768"/>
        </a:xfrm>
        <a:prstGeom prst="rect">
          <a:avLst/>
        </a:prstGeom>
        <a:gradFill rotWithShape="0">
          <a:gsLst>
            <a:gs pos="0">
              <a:schemeClr val="accent1">
                <a:alpha val="90000"/>
                <a:hueOff val="0"/>
                <a:satOff val="0"/>
                <a:lumOff val="0"/>
                <a:alphaOff val="0"/>
                <a:tint val="62000"/>
                <a:satMod val="180000"/>
              </a:schemeClr>
            </a:gs>
            <a:gs pos="65000">
              <a:schemeClr val="accent1">
                <a:alpha val="90000"/>
                <a:hueOff val="0"/>
                <a:satOff val="0"/>
                <a:lumOff val="0"/>
                <a:alphaOff val="0"/>
                <a:tint val="32000"/>
                <a:satMod val="250000"/>
              </a:schemeClr>
            </a:gs>
            <a:gs pos="100000">
              <a:schemeClr val="accent1">
                <a:alpha val="9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Calibri" panose="020F0502020204030204" pitchFamily="34" charset="0"/>
            </a:rPr>
            <a:t>Γενικό </a:t>
          </a:r>
          <a:endParaRPr lang="en-US" sz="1800" b="1" kern="1200" dirty="0">
            <a:latin typeface="Calibri" panose="020F0502020204030204" pitchFamily="34" charset="0"/>
          </a:endParaRPr>
        </a:p>
      </dsp:txBody>
      <dsp:txXfrm>
        <a:off x="1300085" y="2244078"/>
        <a:ext cx="841536" cy="420768"/>
      </dsp:txXfrm>
    </dsp:sp>
    <dsp:sp modelId="{41646AAB-0153-4E38-9D1F-B1A45D7EA1CD}">
      <dsp:nvSpPr>
        <dsp:cNvPr id="0" name=""/>
        <dsp:cNvSpPr/>
      </dsp:nvSpPr>
      <dsp:spPr>
        <a:xfrm>
          <a:off x="288583" y="2841569"/>
          <a:ext cx="1343908" cy="420768"/>
        </a:xfrm>
        <a:prstGeom prst="rect">
          <a:avLst/>
        </a:prstGeom>
        <a:gradFill rotWithShape="0">
          <a:gsLst>
            <a:gs pos="0">
              <a:schemeClr val="accent1">
                <a:alpha val="30000"/>
                <a:hueOff val="0"/>
                <a:satOff val="0"/>
                <a:lumOff val="0"/>
                <a:alphaOff val="0"/>
                <a:tint val="62000"/>
                <a:satMod val="180000"/>
              </a:schemeClr>
            </a:gs>
            <a:gs pos="65000">
              <a:schemeClr val="accent1">
                <a:alpha val="30000"/>
                <a:hueOff val="0"/>
                <a:satOff val="0"/>
                <a:lumOff val="0"/>
                <a:alphaOff val="0"/>
                <a:tint val="32000"/>
                <a:satMod val="250000"/>
              </a:schemeClr>
            </a:gs>
            <a:gs pos="100000">
              <a:schemeClr val="accent1">
                <a:alpha val="3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Calibri" panose="020F0502020204030204" pitchFamily="34" charset="0"/>
            </a:rPr>
            <a:t>Οικονομικό</a:t>
          </a:r>
          <a:endParaRPr lang="en-US" sz="1800" b="1" kern="1200" dirty="0">
            <a:latin typeface="Calibri" panose="020F0502020204030204" pitchFamily="34" charset="0"/>
          </a:endParaRPr>
        </a:p>
      </dsp:txBody>
      <dsp:txXfrm>
        <a:off x="288583" y="2841569"/>
        <a:ext cx="1343908" cy="420768"/>
      </dsp:txXfrm>
    </dsp:sp>
    <dsp:sp modelId="{8735E198-CD0D-425E-97FD-F3F02A576AC9}">
      <dsp:nvSpPr>
        <dsp:cNvPr id="0" name=""/>
        <dsp:cNvSpPr/>
      </dsp:nvSpPr>
      <dsp:spPr>
        <a:xfrm>
          <a:off x="1809214" y="2841569"/>
          <a:ext cx="1563978" cy="644961"/>
        </a:xfrm>
        <a:prstGeom prst="rect">
          <a:avLst/>
        </a:prstGeom>
        <a:gradFill rotWithShape="0">
          <a:gsLst>
            <a:gs pos="0">
              <a:schemeClr val="accent1">
                <a:alpha val="30000"/>
                <a:hueOff val="0"/>
                <a:satOff val="0"/>
                <a:lumOff val="0"/>
                <a:alphaOff val="0"/>
                <a:tint val="62000"/>
                <a:satMod val="180000"/>
              </a:schemeClr>
            </a:gs>
            <a:gs pos="65000">
              <a:schemeClr val="accent1">
                <a:alpha val="30000"/>
                <a:hueOff val="0"/>
                <a:satOff val="0"/>
                <a:lumOff val="0"/>
                <a:alphaOff val="0"/>
                <a:tint val="32000"/>
                <a:satMod val="250000"/>
              </a:schemeClr>
            </a:gs>
            <a:gs pos="100000">
              <a:schemeClr val="accent1">
                <a:alpha val="3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Calibri" panose="020F0502020204030204" pitchFamily="34" charset="0"/>
            </a:rPr>
            <a:t>Νομικό και πολιτικό</a:t>
          </a:r>
          <a:endParaRPr lang="en-US" sz="1800" b="1" kern="1200" dirty="0">
            <a:latin typeface="Calibri" panose="020F0502020204030204" pitchFamily="34" charset="0"/>
          </a:endParaRPr>
        </a:p>
      </dsp:txBody>
      <dsp:txXfrm>
        <a:off x="1809214" y="2841569"/>
        <a:ext cx="1563978" cy="644961"/>
      </dsp:txXfrm>
    </dsp:sp>
    <dsp:sp modelId="{A667536D-2B6E-48DE-82AB-ABA4F38083F8}">
      <dsp:nvSpPr>
        <dsp:cNvPr id="0" name=""/>
        <dsp:cNvSpPr/>
      </dsp:nvSpPr>
      <dsp:spPr>
        <a:xfrm>
          <a:off x="288583" y="3663253"/>
          <a:ext cx="1320008" cy="420768"/>
        </a:xfrm>
        <a:prstGeom prst="rect">
          <a:avLst/>
        </a:prstGeom>
        <a:gradFill rotWithShape="0">
          <a:gsLst>
            <a:gs pos="0">
              <a:schemeClr val="accent1">
                <a:alpha val="30000"/>
                <a:hueOff val="0"/>
                <a:satOff val="0"/>
                <a:lumOff val="0"/>
                <a:alphaOff val="0"/>
                <a:tint val="62000"/>
                <a:satMod val="180000"/>
              </a:schemeClr>
            </a:gs>
            <a:gs pos="65000">
              <a:schemeClr val="accent1">
                <a:alpha val="30000"/>
                <a:hueOff val="0"/>
                <a:satOff val="0"/>
                <a:lumOff val="0"/>
                <a:alphaOff val="0"/>
                <a:tint val="32000"/>
                <a:satMod val="250000"/>
              </a:schemeClr>
            </a:gs>
            <a:gs pos="100000">
              <a:schemeClr val="accent1">
                <a:alpha val="3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Calibri" panose="020F0502020204030204" pitchFamily="34" charset="0"/>
            </a:rPr>
            <a:t>Τεχνολογικό </a:t>
          </a:r>
          <a:endParaRPr lang="en-US" sz="1800" b="1" kern="1200" dirty="0">
            <a:latin typeface="Calibri" panose="020F0502020204030204" pitchFamily="34" charset="0"/>
          </a:endParaRPr>
        </a:p>
      </dsp:txBody>
      <dsp:txXfrm>
        <a:off x="288583" y="3663253"/>
        <a:ext cx="1320008" cy="420768"/>
      </dsp:txXfrm>
    </dsp:sp>
    <dsp:sp modelId="{5E012B49-67D2-4450-9BB6-27500F1886E4}">
      <dsp:nvSpPr>
        <dsp:cNvPr id="0" name=""/>
        <dsp:cNvSpPr/>
      </dsp:nvSpPr>
      <dsp:spPr>
        <a:xfrm>
          <a:off x="1809214" y="3663253"/>
          <a:ext cx="1606787" cy="659150"/>
        </a:xfrm>
        <a:prstGeom prst="rect">
          <a:avLst/>
        </a:prstGeom>
        <a:gradFill rotWithShape="0">
          <a:gsLst>
            <a:gs pos="0">
              <a:schemeClr val="accent1">
                <a:alpha val="30000"/>
                <a:hueOff val="0"/>
                <a:satOff val="0"/>
                <a:lumOff val="0"/>
                <a:alphaOff val="0"/>
                <a:tint val="62000"/>
                <a:satMod val="180000"/>
              </a:schemeClr>
            </a:gs>
            <a:gs pos="65000">
              <a:schemeClr val="accent1">
                <a:alpha val="30000"/>
                <a:hueOff val="0"/>
                <a:satOff val="0"/>
                <a:lumOff val="0"/>
                <a:alphaOff val="0"/>
                <a:tint val="32000"/>
                <a:satMod val="250000"/>
              </a:schemeClr>
            </a:gs>
            <a:gs pos="100000">
              <a:schemeClr val="accent1">
                <a:alpha val="3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Calibri" panose="020F0502020204030204" pitchFamily="34" charset="0"/>
            </a:rPr>
            <a:t>Κοινωνικό και πολιτισμικό</a:t>
          </a:r>
          <a:endParaRPr lang="en-US" sz="1800" b="1" kern="1200" dirty="0">
            <a:latin typeface="Calibri" panose="020F0502020204030204" pitchFamily="34" charset="0"/>
          </a:endParaRPr>
        </a:p>
      </dsp:txBody>
      <dsp:txXfrm>
        <a:off x="1809214" y="3663253"/>
        <a:ext cx="1606787" cy="659150"/>
      </dsp:txXfrm>
    </dsp:sp>
    <dsp:sp modelId="{32FEA7A0-2283-4D22-AB26-DFEEBD14191C}">
      <dsp:nvSpPr>
        <dsp:cNvPr id="0" name=""/>
        <dsp:cNvSpPr/>
      </dsp:nvSpPr>
      <dsp:spPr>
        <a:xfrm>
          <a:off x="288583" y="4499126"/>
          <a:ext cx="1338354" cy="420768"/>
        </a:xfrm>
        <a:prstGeom prst="rect">
          <a:avLst/>
        </a:prstGeom>
        <a:gradFill rotWithShape="0">
          <a:gsLst>
            <a:gs pos="0">
              <a:schemeClr val="accent1">
                <a:alpha val="30000"/>
                <a:hueOff val="0"/>
                <a:satOff val="0"/>
                <a:lumOff val="0"/>
                <a:alphaOff val="0"/>
                <a:tint val="62000"/>
                <a:satMod val="180000"/>
              </a:schemeClr>
            </a:gs>
            <a:gs pos="65000">
              <a:schemeClr val="accent1">
                <a:alpha val="30000"/>
                <a:hueOff val="0"/>
                <a:satOff val="0"/>
                <a:lumOff val="0"/>
                <a:alphaOff val="0"/>
                <a:tint val="32000"/>
                <a:satMod val="250000"/>
              </a:schemeClr>
            </a:gs>
            <a:gs pos="100000">
              <a:schemeClr val="accent1">
                <a:alpha val="3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Calibri" panose="020F0502020204030204" pitchFamily="34" charset="0"/>
            </a:rPr>
            <a:t>Φυσικό </a:t>
          </a:r>
          <a:endParaRPr lang="en-US" sz="1800" b="1" kern="1200" dirty="0">
            <a:latin typeface="Calibri" panose="020F0502020204030204" pitchFamily="34" charset="0"/>
          </a:endParaRPr>
        </a:p>
      </dsp:txBody>
      <dsp:txXfrm>
        <a:off x="288583" y="4499126"/>
        <a:ext cx="1338354" cy="420768"/>
      </dsp:txXfrm>
    </dsp:sp>
    <dsp:sp modelId="{730A4E6A-34DD-4368-88F1-0AFD4A546B98}">
      <dsp:nvSpPr>
        <dsp:cNvPr id="0" name=""/>
        <dsp:cNvSpPr/>
      </dsp:nvSpPr>
      <dsp:spPr>
        <a:xfrm>
          <a:off x="4155964" y="2242445"/>
          <a:ext cx="841536" cy="420768"/>
        </a:xfrm>
        <a:prstGeom prst="rect">
          <a:avLst/>
        </a:prstGeom>
        <a:gradFill rotWithShape="0">
          <a:gsLst>
            <a:gs pos="0">
              <a:schemeClr val="accent1">
                <a:alpha val="90000"/>
                <a:hueOff val="0"/>
                <a:satOff val="0"/>
                <a:lumOff val="0"/>
                <a:alphaOff val="0"/>
                <a:tint val="62000"/>
                <a:satMod val="180000"/>
              </a:schemeClr>
            </a:gs>
            <a:gs pos="65000">
              <a:schemeClr val="accent1">
                <a:alpha val="90000"/>
                <a:hueOff val="0"/>
                <a:satOff val="0"/>
                <a:lumOff val="0"/>
                <a:alphaOff val="0"/>
                <a:tint val="32000"/>
                <a:satMod val="250000"/>
              </a:schemeClr>
            </a:gs>
            <a:gs pos="100000">
              <a:schemeClr val="accent1">
                <a:alpha val="9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Calibri" panose="020F0502020204030204" pitchFamily="34" charset="0"/>
            </a:rPr>
            <a:t>Ειδικό </a:t>
          </a:r>
          <a:endParaRPr lang="en-US" sz="1800" b="1" kern="1200" dirty="0">
            <a:latin typeface="Calibri" panose="020F0502020204030204" pitchFamily="34" charset="0"/>
          </a:endParaRPr>
        </a:p>
      </dsp:txBody>
      <dsp:txXfrm>
        <a:off x="4155964" y="2242445"/>
        <a:ext cx="841536" cy="420768"/>
      </dsp:txXfrm>
    </dsp:sp>
    <dsp:sp modelId="{4161CC30-9132-4AA6-BEA0-930B4A92B7CB}">
      <dsp:nvSpPr>
        <dsp:cNvPr id="0" name=""/>
        <dsp:cNvSpPr/>
      </dsp:nvSpPr>
      <dsp:spPr>
        <a:xfrm>
          <a:off x="4590180" y="3038749"/>
          <a:ext cx="1288459" cy="685136"/>
        </a:xfrm>
        <a:prstGeom prst="rect">
          <a:avLst/>
        </a:prstGeom>
        <a:gradFill rotWithShape="0">
          <a:gsLst>
            <a:gs pos="0">
              <a:schemeClr val="accent1">
                <a:alpha val="30000"/>
                <a:hueOff val="0"/>
                <a:satOff val="0"/>
                <a:lumOff val="0"/>
                <a:alphaOff val="0"/>
                <a:tint val="62000"/>
                <a:satMod val="180000"/>
              </a:schemeClr>
            </a:gs>
            <a:gs pos="65000">
              <a:schemeClr val="accent1">
                <a:alpha val="30000"/>
                <a:hueOff val="0"/>
                <a:satOff val="0"/>
                <a:lumOff val="0"/>
                <a:alphaOff val="0"/>
                <a:tint val="32000"/>
                <a:satMod val="250000"/>
              </a:schemeClr>
            </a:gs>
            <a:gs pos="100000">
              <a:schemeClr val="accent1">
                <a:alpha val="3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latin typeface="Calibri" panose="020F0502020204030204" pitchFamily="34" charset="0"/>
            </a:rPr>
            <a:t>Stakeholders</a:t>
          </a:r>
          <a:endParaRPr lang="en-US" sz="1800" b="1" kern="1200" dirty="0">
            <a:effectLst/>
            <a:latin typeface="Calibri" panose="020F0502020204030204" pitchFamily="34" charset="0"/>
          </a:endParaRPr>
        </a:p>
      </dsp:txBody>
      <dsp:txXfrm>
        <a:off x="4590180" y="3038749"/>
        <a:ext cx="1288459" cy="685136"/>
      </dsp:txXfrm>
    </dsp:sp>
    <dsp:sp modelId="{D3A53FB1-FBC0-4E38-9C9E-79D55ECE7A64}">
      <dsp:nvSpPr>
        <dsp:cNvPr id="0" name=""/>
        <dsp:cNvSpPr/>
      </dsp:nvSpPr>
      <dsp:spPr>
        <a:xfrm>
          <a:off x="5318934" y="1399478"/>
          <a:ext cx="1803698" cy="681585"/>
        </a:xfrm>
        <a:prstGeom prst="rect">
          <a:avLst/>
        </a:prstGeom>
        <a:gradFill rotWithShape="0">
          <a:gsLst>
            <a:gs pos="0">
              <a:schemeClr val="accent1">
                <a:alpha val="90000"/>
                <a:hueOff val="0"/>
                <a:satOff val="0"/>
                <a:lumOff val="0"/>
                <a:alphaOff val="0"/>
                <a:tint val="62000"/>
                <a:satMod val="180000"/>
              </a:schemeClr>
            </a:gs>
            <a:gs pos="65000">
              <a:schemeClr val="accent1">
                <a:alpha val="90000"/>
                <a:hueOff val="0"/>
                <a:satOff val="0"/>
                <a:lumOff val="0"/>
                <a:alphaOff val="0"/>
                <a:tint val="32000"/>
                <a:satMod val="250000"/>
              </a:schemeClr>
            </a:gs>
            <a:gs pos="100000">
              <a:schemeClr val="accent1">
                <a:alpha val="9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Calibri" panose="020F0502020204030204" pitchFamily="34" charset="0"/>
            </a:rPr>
            <a:t>Εσωτερικό περιβάλλον</a:t>
          </a:r>
          <a:endParaRPr lang="en-US" sz="1800" b="1" kern="1200" dirty="0">
            <a:latin typeface="Calibri" panose="020F0502020204030204" pitchFamily="34" charset="0"/>
          </a:endParaRPr>
        </a:p>
      </dsp:txBody>
      <dsp:txXfrm>
        <a:off x="5318934" y="1399478"/>
        <a:ext cx="1803698" cy="681585"/>
      </dsp:txXfrm>
    </dsp:sp>
    <dsp:sp modelId="{892A6111-009C-4C75-AB0A-436E12B03AB7}">
      <dsp:nvSpPr>
        <dsp:cNvPr id="0" name=""/>
        <dsp:cNvSpPr/>
      </dsp:nvSpPr>
      <dsp:spPr>
        <a:xfrm>
          <a:off x="6245744" y="2310298"/>
          <a:ext cx="1786968" cy="1243963"/>
        </a:xfrm>
        <a:prstGeom prst="rect">
          <a:avLst/>
        </a:prstGeom>
        <a:gradFill rotWithShape="0">
          <a:gsLst>
            <a:gs pos="0">
              <a:schemeClr val="accent1">
                <a:alpha val="50000"/>
                <a:hueOff val="0"/>
                <a:satOff val="0"/>
                <a:lumOff val="0"/>
                <a:alphaOff val="0"/>
                <a:tint val="62000"/>
                <a:satMod val="180000"/>
              </a:schemeClr>
            </a:gs>
            <a:gs pos="65000">
              <a:schemeClr val="accent1">
                <a:alpha val="50000"/>
                <a:hueOff val="0"/>
                <a:satOff val="0"/>
                <a:lumOff val="0"/>
                <a:alphaOff val="0"/>
                <a:tint val="32000"/>
                <a:satMod val="250000"/>
              </a:schemeClr>
            </a:gs>
            <a:gs pos="100000">
              <a:schemeClr val="accent1">
                <a:alpha val="5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Calibri" panose="020F0502020204030204" pitchFamily="34" charset="0"/>
            </a:rPr>
            <a:t>Ανθρώπινοι, οικονομικοί, τεχνολογικοί, φυσικοί πόροι</a:t>
          </a:r>
          <a:endParaRPr lang="en-US" sz="1800" b="1" kern="1200" dirty="0">
            <a:latin typeface="Calibri" panose="020F0502020204030204" pitchFamily="34" charset="0"/>
          </a:endParaRPr>
        </a:p>
      </dsp:txBody>
      <dsp:txXfrm>
        <a:off x="6245744" y="2310298"/>
        <a:ext cx="1786968" cy="12439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DEA96-5C34-426A-A32D-BC81C2E75D12}">
      <dsp:nvSpPr>
        <dsp:cNvPr id="0" name=""/>
        <dsp:cNvSpPr/>
      </dsp:nvSpPr>
      <dsp:spPr>
        <a:xfrm>
          <a:off x="1442424" y="-37367"/>
          <a:ext cx="5684103" cy="5684103"/>
        </a:xfrm>
        <a:prstGeom prst="circularArrow">
          <a:avLst>
            <a:gd name="adj1" fmla="val 5544"/>
            <a:gd name="adj2" fmla="val 330680"/>
            <a:gd name="adj3" fmla="val 14498915"/>
            <a:gd name="adj4" fmla="val 16959881"/>
            <a:gd name="adj5" fmla="val 5757"/>
          </a:avLst>
        </a:prstGeom>
        <a:gradFill rotWithShape="0">
          <a:gsLst>
            <a:gs pos="0">
              <a:schemeClr val="accent2">
                <a:tint val="40000"/>
                <a:hueOff val="0"/>
                <a:satOff val="0"/>
                <a:lumOff val="0"/>
                <a:alphaOff val="0"/>
                <a:shade val="15000"/>
                <a:satMod val="180000"/>
              </a:schemeClr>
            </a:gs>
            <a:gs pos="50000">
              <a:schemeClr val="accent2">
                <a:tint val="40000"/>
                <a:hueOff val="0"/>
                <a:satOff val="0"/>
                <a:lumOff val="0"/>
                <a:alphaOff val="0"/>
                <a:shade val="45000"/>
                <a:satMod val="170000"/>
              </a:schemeClr>
            </a:gs>
            <a:gs pos="70000">
              <a:schemeClr val="accent2">
                <a:tint val="40000"/>
                <a:hueOff val="0"/>
                <a:satOff val="0"/>
                <a:lumOff val="0"/>
                <a:alphaOff val="0"/>
                <a:tint val="99000"/>
                <a:shade val="65000"/>
                <a:satMod val="155000"/>
              </a:schemeClr>
            </a:gs>
            <a:gs pos="100000">
              <a:schemeClr val="accent2">
                <a:tint val="40000"/>
                <a:hueOff val="0"/>
                <a:satOff val="0"/>
                <a:lumOff val="0"/>
                <a:alphaOff val="0"/>
                <a:tint val="95500"/>
                <a:shade val="100000"/>
                <a:satMod val="15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25E83AD-97B6-44BE-ABBC-60EB323E5ABD}">
      <dsp:nvSpPr>
        <dsp:cNvPr id="0" name=""/>
        <dsp:cNvSpPr/>
      </dsp:nvSpPr>
      <dsp:spPr>
        <a:xfrm>
          <a:off x="3389087" y="483"/>
          <a:ext cx="1790777" cy="895388"/>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Calibri" pitchFamily="34" charset="0"/>
              <a:cs typeface="Calibri" pitchFamily="34" charset="0"/>
            </a:rPr>
            <a:t>SPECIFIC</a:t>
          </a:r>
          <a:endParaRPr lang="el-GR" sz="1800" b="1" kern="1200" dirty="0">
            <a:solidFill>
              <a:schemeClr val="tx1"/>
            </a:solidFill>
            <a:latin typeface="Calibri" pitchFamily="34" charset="0"/>
            <a:cs typeface="Calibri" pitchFamily="34" charset="0"/>
          </a:endParaRPr>
        </a:p>
      </dsp:txBody>
      <dsp:txXfrm>
        <a:off x="3432796" y="44192"/>
        <a:ext cx="1703359" cy="807970"/>
      </dsp:txXfrm>
    </dsp:sp>
    <dsp:sp modelId="{D10AF0F0-DEA5-4E02-865B-806E41070E1D}">
      <dsp:nvSpPr>
        <dsp:cNvPr id="0" name=""/>
        <dsp:cNvSpPr/>
      </dsp:nvSpPr>
      <dsp:spPr>
        <a:xfrm>
          <a:off x="5284188" y="913115"/>
          <a:ext cx="1790777" cy="895388"/>
        </a:xfrm>
        <a:prstGeom prst="roundRect">
          <a:avLst/>
        </a:prstGeom>
        <a:gradFill rotWithShape="0">
          <a:gsLst>
            <a:gs pos="0">
              <a:schemeClr val="accent2">
                <a:hueOff val="139796"/>
                <a:satOff val="-1321"/>
                <a:lumOff val="-1373"/>
                <a:alphaOff val="0"/>
                <a:shade val="15000"/>
                <a:satMod val="180000"/>
              </a:schemeClr>
            </a:gs>
            <a:gs pos="50000">
              <a:schemeClr val="accent2">
                <a:hueOff val="139796"/>
                <a:satOff val="-1321"/>
                <a:lumOff val="-1373"/>
                <a:alphaOff val="0"/>
                <a:shade val="45000"/>
                <a:satMod val="170000"/>
              </a:schemeClr>
            </a:gs>
            <a:gs pos="70000">
              <a:schemeClr val="accent2">
                <a:hueOff val="139796"/>
                <a:satOff val="-1321"/>
                <a:lumOff val="-1373"/>
                <a:alphaOff val="0"/>
                <a:tint val="99000"/>
                <a:shade val="65000"/>
                <a:satMod val="155000"/>
              </a:schemeClr>
            </a:gs>
            <a:gs pos="100000">
              <a:schemeClr val="accent2">
                <a:hueOff val="139796"/>
                <a:satOff val="-1321"/>
                <a:lumOff val="-1373"/>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Calibri" pitchFamily="34" charset="0"/>
              <a:cs typeface="Calibri" pitchFamily="34" charset="0"/>
            </a:rPr>
            <a:t>MEASURABLE</a:t>
          </a:r>
          <a:endParaRPr lang="el-GR" sz="1800" b="1" kern="1200" dirty="0">
            <a:solidFill>
              <a:schemeClr val="tx1"/>
            </a:solidFill>
            <a:latin typeface="Calibri" pitchFamily="34" charset="0"/>
            <a:cs typeface="Calibri" pitchFamily="34" charset="0"/>
          </a:endParaRPr>
        </a:p>
      </dsp:txBody>
      <dsp:txXfrm>
        <a:off x="5327897" y="956824"/>
        <a:ext cx="1703359" cy="807970"/>
      </dsp:txXfrm>
    </dsp:sp>
    <dsp:sp modelId="{1D7CF090-302B-493D-A1D4-E0242C19E203}">
      <dsp:nvSpPr>
        <dsp:cNvPr id="0" name=""/>
        <dsp:cNvSpPr/>
      </dsp:nvSpPr>
      <dsp:spPr>
        <a:xfrm>
          <a:off x="5752239" y="2963781"/>
          <a:ext cx="1790777" cy="895388"/>
        </a:xfrm>
        <a:prstGeom prst="roundRect">
          <a:avLst/>
        </a:prstGeom>
        <a:gradFill rotWithShape="0">
          <a:gsLst>
            <a:gs pos="0">
              <a:schemeClr val="accent2">
                <a:hueOff val="279592"/>
                <a:satOff val="-2641"/>
                <a:lumOff val="-2746"/>
                <a:alphaOff val="0"/>
                <a:shade val="15000"/>
                <a:satMod val="180000"/>
              </a:schemeClr>
            </a:gs>
            <a:gs pos="50000">
              <a:schemeClr val="accent2">
                <a:hueOff val="279592"/>
                <a:satOff val="-2641"/>
                <a:lumOff val="-2746"/>
                <a:alphaOff val="0"/>
                <a:shade val="45000"/>
                <a:satMod val="170000"/>
              </a:schemeClr>
            </a:gs>
            <a:gs pos="70000">
              <a:schemeClr val="accent2">
                <a:hueOff val="279592"/>
                <a:satOff val="-2641"/>
                <a:lumOff val="-2746"/>
                <a:alphaOff val="0"/>
                <a:tint val="99000"/>
                <a:shade val="65000"/>
                <a:satMod val="155000"/>
              </a:schemeClr>
            </a:gs>
            <a:gs pos="100000">
              <a:schemeClr val="accent2">
                <a:hueOff val="279592"/>
                <a:satOff val="-2641"/>
                <a:lumOff val="-274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Calibri" pitchFamily="34" charset="0"/>
              <a:cs typeface="Calibri" pitchFamily="34" charset="0"/>
            </a:rPr>
            <a:t>AGREED</a:t>
          </a:r>
          <a:endParaRPr lang="el-GR" sz="1800" b="1" kern="1200" dirty="0">
            <a:solidFill>
              <a:schemeClr val="tx1"/>
            </a:solidFill>
            <a:latin typeface="Calibri" pitchFamily="34" charset="0"/>
            <a:cs typeface="Calibri" pitchFamily="34" charset="0"/>
          </a:endParaRPr>
        </a:p>
      </dsp:txBody>
      <dsp:txXfrm>
        <a:off x="5795948" y="3007490"/>
        <a:ext cx="1703359" cy="807970"/>
      </dsp:txXfrm>
    </dsp:sp>
    <dsp:sp modelId="{178955C8-6B8E-4654-9166-297895F6F3F9}">
      <dsp:nvSpPr>
        <dsp:cNvPr id="0" name=""/>
        <dsp:cNvSpPr/>
      </dsp:nvSpPr>
      <dsp:spPr>
        <a:xfrm>
          <a:off x="4440788" y="4608288"/>
          <a:ext cx="1790777" cy="895388"/>
        </a:xfrm>
        <a:prstGeom prst="roundRect">
          <a:avLst/>
        </a:prstGeom>
        <a:gradFill rotWithShape="0">
          <a:gsLst>
            <a:gs pos="0">
              <a:schemeClr val="accent2">
                <a:hueOff val="419388"/>
                <a:satOff val="-3962"/>
                <a:lumOff val="-4118"/>
                <a:alphaOff val="0"/>
                <a:shade val="15000"/>
                <a:satMod val="180000"/>
              </a:schemeClr>
            </a:gs>
            <a:gs pos="50000">
              <a:schemeClr val="accent2">
                <a:hueOff val="419388"/>
                <a:satOff val="-3962"/>
                <a:lumOff val="-4118"/>
                <a:alphaOff val="0"/>
                <a:shade val="45000"/>
                <a:satMod val="170000"/>
              </a:schemeClr>
            </a:gs>
            <a:gs pos="70000">
              <a:schemeClr val="accent2">
                <a:hueOff val="419388"/>
                <a:satOff val="-3962"/>
                <a:lumOff val="-4118"/>
                <a:alphaOff val="0"/>
                <a:tint val="99000"/>
                <a:shade val="65000"/>
                <a:satMod val="155000"/>
              </a:schemeClr>
            </a:gs>
            <a:gs pos="100000">
              <a:schemeClr val="accent2">
                <a:hueOff val="419388"/>
                <a:satOff val="-3962"/>
                <a:lumOff val="-4118"/>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Calibri" pitchFamily="34" charset="0"/>
              <a:cs typeface="Calibri" pitchFamily="34" charset="0"/>
            </a:rPr>
            <a:t>REALISTIC</a:t>
          </a:r>
          <a:endParaRPr lang="el-GR" sz="1800" b="1" kern="1200" dirty="0">
            <a:solidFill>
              <a:schemeClr val="tx1"/>
            </a:solidFill>
            <a:latin typeface="Calibri" pitchFamily="34" charset="0"/>
            <a:cs typeface="Calibri" pitchFamily="34" charset="0"/>
          </a:endParaRPr>
        </a:p>
      </dsp:txBody>
      <dsp:txXfrm>
        <a:off x="4484497" y="4651997"/>
        <a:ext cx="1703359" cy="807970"/>
      </dsp:txXfrm>
    </dsp:sp>
    <dsp:sp modelId="{E032293D-0105-4461-9317-83E84A489967}">
      <dsp:nvSpPr>
        <dsp:cNvPr id="0" name=""/>
        <dsp:cNvSpPr/>
      </dsp:nvSpPr>
      <dsp:spPr>
        <a:xfrm>
          <a:off x="2337385" y="4608288"/>
          <a:ext cx="1790777" cy="895388"/>
        </a:xfrm>
        <a:prstGeom prst="roundRect">
          <a:avLst/>
        </a:prstGeom>
        <a:gradFill rotWithShape="0">
          <a:gsLst>
            <a:gs pos="0">
              <a:schemeClr val="accent2">
                <a:hueOff val="559183"/>
                <a:satOff val="-5282"/>
                <a:lumOff val="-5491"/>
                <a:alphaOff val="0"/>
                <a:shade val="15000"/>
                <a:satMod val="180000"/>
              </a:schemeClr>
            </a:gs>
            <a:gs pos="50000">
              <a:schemeClr val="accent2">
                <a:hueOff val="559183"/>
                <a:satOff val="-5282"/>
                <a:lumOff val="-5491"/>
                <a:alphaOff val="0"/>
                <a:shade val="45000"/>
                <a:satMod val="170000"/>
              </a:schemeClr>
            </a:gs>
            <a:gs pos="70000">
              <a:schemeClr val="accent2">
                <a:hueOff val="559183"/>
                <a:satOff val="-5282"/>
                <a:lumOff val="-5491"/>
                <a:alphaOff val="0"/>
                <a:tint val="99000"/>
                <a:shade val="65000"/>
                <a:satMod val="155000"/>
              </a:schemeClr>
            </a:gs>
            <a:gs pos="100000">
              <a:schemeClr val="accent2">
                <a:hueOff val="559183"/>
                <a:satOff val="-5282"/>
                <a:lumOff val="-5491"/>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Calibri" pitchFamily="34" charset="0"/>
              <a:cs typeface="Calibri" pitchFamily="34" charset="0"/>
            </a:rPr>
            <a:t>TIMED</a:t>
          </a:r>
          <a:endParaRPr lang="el-GR" sz="1800" b="1" kern="1200" dirty="0">
            <a:solidFill>
              <a:schemeClr val="tx1"/>
            </a:solidFill>
            <a:latin typeface="Calibri" pitchFamily="34" charset="0"/>
            <a:cs typeface="Calibri" pitchFamily="34" charset="0"/>
          </a:endParaRPr>
        </a:p>
      </dsp:txBody>
      <dsp:txXfrm>
        <a:off x="2381094" y="4651997"/>
        <a:ext cx="1703359" cy="807970"/>
      </dsp:txXfrm>
    </dsp:sp>
    <dsp:sp modelId="{DE97D696-4DCA-4068-8623-82585066532A}">
      <dsp:nvSpPr>
        <dsp:cNvPr id="0" name=""/>
        <dsp:cNvSpPr/>
      </dsp:nvSpPr>
      <dsp:spPr>
        <a:xfrm>
          <a:off x="1025935" y="2963781"/>
          <a:ext cx="1790777" cy="895388"/>
        </a:xfrm>
        <a:prstGeom prst="roundRect">
          <a:avLst/>
        </a:prstGeom>
        <a:gradFill rotWithShape="0">
          <a:gsLst>
            <a:gs pos="0">
              <a:schemeClr val="accent2">
                <a:hueOff val="698979"/>
                <a:satOff val="-6603"/>
                <a:lumOff val="-6864"/>
                <a:alphaOff val="0"/>
                <a:shade val="15000"/>
                <a:satMod val="180000"/>
              </a:schemeClr>
            </a:gs>
            <a:gs pos="50000">
              <a:schemeClr val="accent2">
                <a:hueOff val="698979"/>
                <a:satOff val="-6603"/>
                <a:lumOff val="-6864"/>
                <a:alphaOff val="0"/>
                <a:shade val="45000"/>
                <a:satMod val="170000"/>
              </a:schemeClr>
            </a:gs>
            <a:gs pos="70000">
              <a:schemeClr val="accent2">
                <a:hueOff val="698979"/>
                <a:satOff val="-6603"/>
                <a:lumOff val="-6864"/>
                <a:alphaOff val="0"/>
                <a:tint val="99000"/>
                <a:shade val="65000"/>
                <a:satMod val="155000"/>
              </a:schemeClr>
            </a:gs>
            <a:gs pos="100000">
              <a:schemeClr val="accent2">
                <a:hueOff val="698979"/>
                <a:satOff val="-6603"/>
                <a:lumOff val="-6864"/>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Calibri" pitchFamily="34" charset="0"/>
              <a:cs typeface="Calibri" pitchFamily="34" charset="0"/>
            </a:rPr>
            <a:t>EXTENDING</a:t>
          </a:r>
          <a:endParaRPr lang="el-GR" sz="1800" b="1" kern="1200" dirty="0">
            <a:solidFill>
              <a:schemeClr val="tx1"/>
            </a:solidFill>
            <a:latin typeface="Calibri" pitchFamily="34" charset="0"/>
            <a:cs typeface="Calibri" pitchFamily="34" charset="0"/>
          </a:endParaRPr>
        </a:p>
      </dsp:txBody>
      <dsp:txXfrm>
        <a:off x="1069644" y="3007490"/>
        <a:ext cx="1703359" cy="807970"/>
      </dsp:txXfrm>
    </dsp:sp>
    <dsp:sp modelId="{19D70708-4DFB-41D1-BACD-277F7B99C645}">
      <dsp:nvSpPr>
        <dsp:cNvPr id="0" name=""/>
        <dsp:cNvSpPr/>
      </dsp:nvSpPr>
      <dsp:spPr>
        <a:xfrm>
          <a:off x="1493986" y="913115"/>
          <a:ext cx="1790777" cy="895388"/>
        </a:xfrm>
        <a:prstGeom prst="roundRect">
          <a:avLst/>
        </a:prstGeom>
        <a:gradFill rotWithShape="0">
          <a:gsLst>
            <a:gs pos="0">
              <a:schemeClr val="accent2">
                <a:hueOff val="838775"/>
                <a:satOff val="-7923"/>
                <a:lumOff val="-8237"/>
                <a:alphaOff val="0"/>
                <a:shade val="15000"/>
                <a:satMod val="180000"/>
              </a:schemeClr>
            </a:gs>
            <a:gs pos="50000">
              <a:schemeClr val="accent2">
                <a:hueOff val="838775"/>
                <a:satOff val="-7923"/>
                <a:lumOff val="-8237"/>
                <a:alphaOff val="0"/>
                <a:shade val="45000"/>
                <a:satMod val="170000"/>
              </a:schemeClr>
            </a:gs>
            <a:gs pos="70000">
              <a:schemeClr val="accent2">
                <a:hueOff val="838775"/>
                <a:satOff val="-7923"/>
                <a:lumOff val="-8237"/>
                <a:alphaOff val="0"/>
                <a:tint val="99000"/>
                <a:shade val="65000"/>
                <a:satMod val="155000"/>
              </a:schemeClr>
            </a:gs>
            <a:gs pos="100000">
              <a:schemeClr val="accent2">
                <a:hueOff val="838775"/>
                <a:satOff val="-7923"/>
                <a:lumOff val="-8237"/>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Calibri" pitchFamily="34" charset="0"/>
              <a:cs typeface="Calibri" pitchFamily="34" charset="0"/>
            </a:rPr>
            <a:t>REWARDING</a:t>
          </a:r>
          <a:endParaRPr lang="el-GR" sz="1800" b="1" kern="1200" dirty="0">
            <a:solidFill>
              <a:schemeClr val="tx1"/>
            </a:solidFill>
            <a:latin typeface="Calibri" pitchFamily="34" charset="0"/>
            <a:cs typeface="Calibri" pitchFamily="34" charset="0"/>
          </a:endParaRPr>
        </a:p>
      </dsp:txBody>
      <dsp:txXfrm>
        <a:off x="1537695" y="956824"/>
        <a:ext cx="1703359" cy="8079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1F1F0-8357-4906-A374-BC4E24D64AB1}">
      <dsp:nvSpPr>
        <dsp:cNvPr id="0" name=""/>
        <dsp:cNvSpPr/>
      </dsp:nvSpPr>
      <dsp:spPr>
        <a:xfrm>
          <a:off x="3443937" y="1723"/>
          <a:ext cx="1753085" cy="1753085"/>
        </a:xfrm>
        <a:prstGeom prst="ellipse">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b="1" kern="1200" dirty="0" err="1">
              <a:solidFill>
                <a:schemeClr val="tx1"/>
              </a:solidFill>
            </a:rPr>
            <a:t>Προγραμμα</a:t>
          </a:r>
          <a:r>
            <a:rPr lang="el-GR" sz="1400" b="1" kern="1200" dirty="0">
              <a:solidFill>
                <a:schemeClr val="tx1"/>
              </a:solidFill>
            </a:rPr>
            <a:t>-</a:t>
          </a:r>
          <a:r>
            <a:rPr lang="el-GR" sz="1400" b="1" kern="1200" dirty="0" err="1">
              <a:solidFill>
                <a:schemeClr val="tx1"/>
              </a:solidFill>
            </a:rPr>
            <a:t>τισμός</a:t>
          </a:r>
          <a:endParaRPr lang="el-GR" sz="1400" b="1" kern="1200" dirty="0">
            <a:solidFill>
              <a:schemeClr val="tx1"/>
            </a:solidFill>
          </a:endParaRPr>
        </a:p>
      </dsp:txBody>
      <dsp:txXfrm>
        <a:off x="3700670" y="258456"/>
        <a:ext cx="1239619" cy="1239619"/>
      </dsp:txXfrm>
    </dsp:sp>
    <dsp:sp modelId="{3A2A1AD1-D0E9-479E-9304-2F7D5E61657E}">
      <dsp:nvSpPr>
        <dsp:cNvPr id="0" name=""/>
        <dsp:cNvSpPr/>
      </dsp:nvSpPr>
      <dsp:spPr>
        <a:xfrm rot="2160000">
          <a:off x="5141729" y="1348570"/>
          <a:ext cx="466495" cy="59166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l-GR" sz="1400" b="1" kern="1200">
            <a:solidFill>
              <a:schemeClr val="tx1"/>
            </a:solidFill>
          </a:endParaRPr>
        </a:p>
      </dsp:txBody>
      <dsp:txXfrm>
        <a:off x="5155093" y="1425773"/>
        <a:ext cx="326547" cy="355000"/>
      </dsp:txXfrm>
    </dsp:sp>
    <dsp:sp modelId="{00C3E5C4-D627-4C0E-B685-AC3358B4B7FC}">
      <dsp:nvSpPr>
        <dsp:cNvPr id="0" name=""/>
        <dsp:cNvSpPr/>
      </dsp:nvSpPr>
      <dsp:spPr>
        <a:xfrm>
          <a:off x="5574294" y="1549518"/>
          <a:ext cx="1753085" cy="1753085"/>
        </a:xfrm>
        <a:prstGeom prst="ellips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rPr>
            <a:t>Συλλογή δεδομένων</a:t>
          </a:r>
        </a:p>
      </dsp:txBody>
      <dsp:txXfrm>
        <a:off x="5831027" y="1806251"/>
        <a:ext cx="1239619" cy="1239619"/>
      </dsp:txXfrm>
    </dsp:sp>
    <dsp:sp modelId="{8174FB35-3282-4413-8D58-389E6CBF6DF5}">
      <dsp:nvSpPr>
        <dsp:cNvPr id="0" name=""/>
        <dsp:cNvSpPr/>
      </dsp:nvSpPr>
      <dsp:spPr>
        <a:xfrm rot="6480000">
          <a:off x="5814806" y="3369863"/>
          <a:ext cx="466495" cy="59166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l-GR" sz="1400" b="1" kern="1200">
            <a:solidFill>
              <a:schemeClr val="tx1"/>
            </a:solidFill>
          </a:endParaRPr>
        </a:p>
      </dsp:txBody>
      <dsp:txXfrm rot="10800000">
        <a:off x="5906403" y="3421647"/>
        <a:ext cx="326547" cy="355000"/>
      </dsp:txXfrm>
    </dsp:sp>
    <dsp:sp modelId="{0AF90A30-F6A4-4DB8-BB60-45EC1667C20A}">
      <dsp:nvSpPr>
        <dsp:cNvPr id="0" name=""/>
        <dsp:cNvSpPr/>
      </dsp:nvSpPr>
      <dsp:spPr>
        <a:xfrm>
          <a:off x="4760570" y="4053903"/>
          <a:ext cx="1753085" cy="1753085"/>
        </a:xfrm>
        <a:prstGeom prst="ellipse">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rPr>
            <a:t>Ανάλυση δεδομένων</a:t>
          </a:r>
        </a:p>
      </dsp:txBody>
      <dsp:txXfrm>
        <a:off x="5017303" y="4310636"/>
        <a:ext cx="1239619" cy="1239619"/>
      </dsp:txXfrm>
    </dsp:sp>
    <dsp:sp modelId="{DA67FBA3-7AF7-4A58-BE26-4B83B765D176}">
      <dsp:nvSpPr>
        <dsp:cNvPr id="0" name=""/>
        <dsp:cNvSpPr/>
      </dsp:nvSpPr>
      <dsp:spPr>
        <a:xfrm rot="10800000">
          <a:off x="4100434" y="4634612"/>
          <a:ext cx="466495" cy="59166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l-GR" sz="1400" b="1" kern="1200">
            <a:solidFill>
              <a:schemeClr val="tx1"/>
            </a:solidFill>
          </a:endParaRPr>
        </a:p>
      </dsp:txBody>
      <dsp:txXfrm rot="10800000">
        <a:off x="4240382" y="4752945"/>
        <a:ext cx="326547" cy="355000"/>
      </dsp:txXfrm>
    </dsp:sp>
    <dsp:sp modelId="{ED76476C-7EF8-405E-8686-9CD7F7BC9EC8}">
      <dsp:nvSpPr>
        <dsp:cNvPr id="0" name=""/>
        <dsp:cNvSpPr/>
      </dsp:nvSpPr>
      <dsp:spPr>
        <a:xfrm>
          <a:off x="2127304" y="4053903"/>
          <a:ext cx="1753085" cy="1753085"/>
        </a:xfrm>
        <a:prstGeom prst="ellipse">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rPr>
            <a:t>Εμπλουτισμός</a:t>
          </a:r>
        </a:p>
      </dsp:txBody>
      <dsp:txXfrm>
        <a:off x="2384037" y="4310636"/>
        <a:ext cx="1239619" cy="1239619"/>
      </dsp:txXfrm>
    </dsp:sp>
    <dsp:sp modelId="{238DDD2E-3A48-4914-A08F-FC17602D77AC}">
      <dsp:nvSpPr>
        <dsp:cNvPr id="0" name=""/>
        <dsp:cNvSpPr/>
      </dsp:nvSpPr>
      <dsp:spPr>
        <a:xfrm rot="15120000">
          <a:off x="2367817" y="3394976"/>
          <a:ext cx="466495" cy="59166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l-GR" sz="1400" b="1" kern="1200">
            <a:solidFill>
              <a:schemeClr val="tx1"/>
            </a:solidFill>
          </a:endParaRPr>
        </a:p>
      </dsp:txBody>
      <dsp:txXfrm rot="10800000">
        <a:off x="2459414" y="3579858"/>
        <a:ext cx="326547" cy="355000"/>
      </dsp:txXfrm>
    </dsp:sp>
    <dsp:sp modelId="{5FA5CD00-E924-4BAC-85CB-D9A8BA79FE4E}">
      <dsp:nvSpPr>
        <dsp:cNvPr id="0" name=""/>
        <dsp:cNvSpPr/>
      </dsp:nvSpPr>
      <dsp:spPr>
        <a:xfrm>
          <a:off x="1313580" y="1549518"/>
          <a:ext cx="1753085" cy="1753085"/>
        </a:xfrm>
        <a:prstGeom prst="ellipse">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rPr>
            <a:t>Έλεγχος </a:t>
          </a:r>
        </a:p>
      </dsp:txBody>
      <dsp:txXfrm>
        <a:off x="1570313" y="1806251"/>
        <a:ext cx="1239619" cy="1239619"/>
      </dsp:txXfrm>
    </dsp:sp>
    <dsp:sp modelId="{2D7B200F-E8BE-472F-A0C7-BD13FC7299E6}">
      <dsp:nvSpPr>
        <dsp:cNvPr id="0" name=""/>
        <dsp:cNvSpPr/>
      </dsp:nvSpPr>
      <dsp:spPr>
        <a:xfrm rot="19440000">
          <a:off x="3011372" y="1364090"/>
          <a:ext cx="466495" cy="59166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l-GR" sz="1400" b="1" kern="1200">
            <a:solidFill>
              <a:schemeClr val="tx1"/>
            </a:solidFill>
          </a:endParaRPr>
        </a:p>
      </dsp:txBody>
      <dsp:txXfrm>
        <a:off x="3024736" y="1523553"/>
        <a:ext cx="326547" cy="355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40867-FB6F-40A1-925D-EB93B52095C8}">
      <dsp:nvSpPr>
        <dsp:cNvPr id="0" name=""/>
        <dsp:cNvSpPr/>
      </dsp:nvSpPr>
      <dsp:spPr>
        <a:xfrm>
          <a:off x="3104478" y="2545432"/>
          <a:ext cx="2080100" cy="1325782"/>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latin typeface="Times New Roman" pitchFamily="18" charset="0"/>
              <a:cs typeface="Times New Roman" pitchFamily="18" charset="0"/>
            </a:rPr>
            <a:t>ΔΙΟΙΚΗΣΗ ΑΝΘΡΩΠΙΝΟΥ ΔΥΝΑΜΙΚΟΥ</a:t>
          </a:r>
        </a:p>
      </dsp:txBody>
      <dsp:txXfrm>
        <a:off x="3409102" y="2739588"/>
        <a:ext cx="1470852" cy="937470"/>
      </dsp:txXfrm>
    </dsp:sp>
    <dsp:sp modelId="{6677055C-F3BC-4A2E-A54E-1CD9F6CD1E40}">
      <dsp:nvSpPr>
        <dsp:cNvPr id="0" name=""/>
        <dsp:cNvSpPr/>
      </dsp:nvSpPr>
      <dsp:spPr>
        <a:xfrm rot="16200000">
          <a:off x="3547601" y="1934343"/>
          <a:ext cx="1193852" cy="28325"/>
        </a:xfrm>
        <a:custGeom>
          <a:avLst/>
          <a:gdLst/>
          <a:ahLst/>
          <a:cxnLst/>
          <a:rect l="0" t="0" r="0" b="0"/>
          <a:pathLst>
            <a:path>
              <a:moveTo>
                <a:pt x="0" y="14162"/>
              </a:moveTo>
              <a:lnTo>
                <a:pt x="1193852" y="14162"/>
              </a:lnTo>
            </a:path>
          </a:pathLst>
        </a:custGeom>
        <a:noFill/>
        <a:ln w="55000" cap="flat" cmpd="thickThin"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l-GR" sz="1400" b="1" kern="1200">
            <a:solidFill>
              <a:schemeClr val="tx1"/>
            </a:solidFill>
            <a:latin typeface="Times New Roman" pitchFamily="18" charset="0"/>
            <a:cs typeface="Times New Roman" pitchFamily="18" charset="0"/>
          </a:endParaRPr>
        </a:p>
      </dsp:txBody>
      <dsp:txXfrm>
        <a:off x="4114681" y="1918660"/>
        <a:ext cx="59692" cy="59692"/>
      </dsp:txXfrm>
    </dsp:sp>
    <dsp:sp modelId="{393C3A73-5957-4628-BE16-8BA3AA5F5E83}">
      <dsp:nvSpPr>
        <dsp:cNvPr id="0" name=""/>
        <dsp:cNvSpPr/>
      </dsp:nvSpPr>
      <dsp:spPr>
        <a:xfrm>
          <a:off x="3369793" y="25797"/>
          <a:ext cx="1549468" cy="1325782"/>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latin typeface="Times New Roman" pitchFamily="18" charset="0"/>
              <a:cs typeface="Times New Roman" pitchFamily="18" charset="0"/>
            </a:rPr>
            <a:t>Παρακίνηση</a:t>
          </a:r>
        </a:p>
      </dsp:txBody>
      <dsp:txXfrm>
        <a:off x="3596707" y="219953"/>
        <a:ext cx="1095640" cy="937470"/>
      </dsp:txXfrm>
    </dsp:sp>
    <dsp:sp modelId="{542C1A7D-3CEA-448F-BEE1-A1B72B66F839}">
      <dsp:nvSpPr>
        <dsp:cNvPr id="0" name=""/>
        <dsp:cNvSpPr/>
      </dsp:nvSpPr>
      <dsp:spPr>
        <a:xfrm rot="18600000">
          <a:off x="4439682" y="2190714"/>
          <a:ext cx="1093675" cy="28325"/>
        </a:xfrm>
        <a:custGeom>
          <a:avLst/>
          <a:gdLst/>
          <a:ahLst/>
          <a:cxnLst/>
          <a:rect l="0" t="0" r="0" b="0"/>
          <a:pathLst>
            <a:path>
              <a:moveTo>
                <a:pt x="0" y="14162"/>
              </a:moveTo>
              <a:lnTo>
                <a:pt x="1093675" y="14162"/>
              </a:lnTo>
            </a:path>
          </a:pathLst>
        </a:custGeom>
        <a:noFill/>
        <a:ln w="55000" cap="flat" cmpd="thickThin"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l-GR" sz="1400" b="1" kern="1200">
            <a:solidFill>
              <a:schemeClr val="tx1"/>
            </a:solidFill>
            <a:latin typeface="Times New Roman" pitchFamily="18" charset="0"/>
            <a:cs typeface="Times New Roman" pitchFamily="18" charset="0"/>
          </a:endParaRPr>
        </a:p>
      </dsp:txBody>
      <dsp:txXfrm>
        <a:off x="4959178" y="2177535"/>
        <a:ext cx="54683" cy="54683"/>
      </dsp:txXfrm>
    </dsp:sp>
    <dsp:sp modelId="{1D7547E9-3D78-431E-ADB7-7CF5B2A97A08}">
      <dsp:nvSpPr>
        <dsp:cNvPr id="0" name=""/>
        <dsp:cNvSpPr/>
      </dsp:nvSpPr>
      <dsp:spPr>
        <a:xfrm>
          <a:off x="5101227" y="615280"/>
          <a:ext cx="1325782" cy="1325782"/>
        </a:xfrm>
        <a:prstGeom prst="ellipse">
          <a:avLst/>
        </a:prstGeom>
        <a:gradFill rotWithShape="0">
          <a:gsLst>
            <a:gs pos="0">
              <a:schemeClr val="accent2">
                <a:hueOff val="104847"/>
                <a:satOff val="-990"/>
                <a:lumOff val="-1030"/>
                <a:alphaOff val="0"/>
                <a:shade val="15000"/>
                <a:satMod val="180000"/>
              </a:schemeClr>
            </a:gs>
            <a:gs pos="50000">
              <a:schemeClr val="accent2">
                <a:hueOff val="104847"/>
                <a:satOff val="-990"/>
                <a:lumOff val="-1030"/>
                <a:alphaOff val="0"/>
                <a:shade val="45000"/>
                <a:satMod val="170000"/>
              </a:schemeClr>
            </a:gs>
            <a:gs pos="70000">
              <a:schemeClr val="accent2">
                <a:hueOff val="104847"/>
                <a:satOff val="-990"/>
                <a:lumOff val="-1030"/>
                <a:alphaOff val="0"/>
                <a:tint val="99000"/>
                <a:shade val="65000"/>
                <a:satMod val="155000"/>
              </a:schemeClr>
            </a:gs>
            <a:gs pos="100000">
              <a:schemeClr val="accent2">
                <a:hueOff val="104847"/>
                <a:satOff val="-990"/>
                <a:lumOff val="-103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latin typeface="Times New Roman" pitchFamily="18" charset="0"/>
              <a:cs typeface="Times New Roman" pitchFamily="18" charset="0"/>
            </a:rPr>
            <a:t>Επιλογή ΑΔ</a:t>
          </a:r>
        </a:p>
      </dsp:txBody>
      <dsp:txXfrm>
        <a:off x="5295383" y="809436"/>
        <a:ext cx="937470" cy="937470"/>
      </dsp:txXfrm>
    </dsp:sp>
    <dsp:sp modelId="{611B9B15-2E7F-4528-B9CD-4926DC95F1A9}">
      <dsp:nvSpPr>
        <dsp:cNvPr id="0" name=""/>
        <dsp:cNvSpPr/>
      </dsp:nvSpPr>
      <dsp:spPr>
        <a:xfrm rot="21000000">
          <a:off x="5141545" y="2955906"/>
          <a:ext cx="708391" cy="28325"/>
        </a:xfrm>
        <a:custGeom>
          <a:avLst/>
          <a:gdLst/>
          <a:ahLst/>
          <a:cxnLst/>
          <a:rect l="0" t="0" r="0" b="0"/>
          <a:pathLst>
            <a:path>
              <a:moveTo>
                <a:pt x="0" y="14162"/>
              </a:moveTo>
              <a:lnTo>
                <a:pt x="708391" y="14162"/>
              </a:lnTo>
            </a:path>
          </a:pathLst>
        </a:custGeom>
        <a:noFill/>
        <a:ln w="55000" cap="flat" cmpd="thickThin"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l-GR" sz="1400" b="1" kern="1200">
            <a:solidFill>
              <a:schemeClr val="tx1"/>
            </a:solidFill>
            <a:latin typeface="Times New Roman" pitchFamily="18" charset="0"/>
            <a:cs typeface="Times New Roman" pitchFamily="18" charset="0"/>
          </a:endParaRPr>
        </a:p>
      </dsp:txBody>
      <dsp:txXfrm>
        <a:off x="5478031" y="2952359"/>
        <a:ext cx="35419" cy="35419"/>
      </dsp:txXfrm>
    </dsp:sp>
    <dsp:sp modelId="{2400748B-2938-43F0-B785-1BBE0524DFCE}">
      <dsp:nvSpPr>
        <dsp:cNvPr id="0" name=""/>
        <dsp:cNvSpPr/>
      </dsp:nvSpPr>
      <dsp:spPr>
        <a:xfrm>
          <a:off x="5827114" y="2107902"/>
          <a:ext cx="1597541" cy="1325782"/>
        </a:xfrm>
        <a:prstGeom prst="ellipse">
          <a:avLst/>
        </a:prstGeom>
        <a:gradFill rotWithShape="0">
          <a:gsLst>
            <a:gs pos="0">
              <a:schemeClr val="accent2">
                <a:hueOff val="209694"/>
                <a:satOff val="-1981"/>
                <a:lumOff val="-2059"/>
                <a:alphaOff val="0"/>
                <a:shade val="15000"/>
                <a:satMod val="180000"/>
              </a:schemeClr>
            </a:gs>
            <a:gs pos="50000">
              <a:schemeClr val="accent2">
                <a:hueOff val="209694"/>
                <a:satOff val="-1981"/>
                <a:lumOff val="-2059"/>
                <a:alphaOff val="0"/>
                <a:shade val="45000"/>
                <a:satMod val="170000"/>
              </a:schemeClr>
            </a:gs>
            <a:gs pos="70000">
              <a:schemeClr val="accent2">
                <a:hueOff val="209694"/>
                <a:satOff val="-1981"/>
                <a:lumOff val="-2059"/>
                <a:alphaOff val="0"/>
                <a:tint val="99000"/>
                <a:shade val="65000"/>
                <a:satMod val="155000"/>
              </a:schemeClr>
            </a:gs>
            <a:gs pos="100000">
              <a:schemeClr val="accent2">
                <a:hueOff val="209694"/>
                <a:satOff val="-1981"/>
                <a:lumOff val="-2059"/>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latin typeface="Times New Roman" pitchFamily="18" charset="0"/>
              <a:cs typeface="Times New Roman" pitchFamily="18" charset="0"/>
            </a:rPr>
            <a:t>Αξιολόγησης της Απόδοσης του ΑΔ</a:t>
          </a:r>
        </a:p>
      </dsp:txBody>
      <dsp:txXfrm>
        <a:off x="6061068" y="2302058"/>
        <a:ext cx="1129633" cy="937470"/>
      </dsp:txXfrm>
    </dsp:sp>
    <dsp:sp modelId="{3EFEF5FA-346F-4DAA-AB87-9F9A12348C76}">
      <dsp:nvSpPr>
        <dsp:cNvPr id="0" name=""/>
        <dsp:cNvSpPr/>
      </dsp:nvSpPr>
      <dsp:spPr>
        <a:xfrm rot="1800000">
          <a:off x="4850594" y="3880864"/>
          <a:ext cx="966676" cy="28325"/>
        </a:xfrm>
        <a:custGeom>
          <a:avLst/>
          <a:gdLst/>
          <a:ahLst/>
          <a:cxnLst/>
          <a:rect l="0" t="0" r="0" b="0"/>
          <a:pathLst>
            <a:path>
              <a:moveTo>
                <a:pt x="0" y="14162"/>
              </a:moveTo>
              <a:lnTo>
                <a:pt x="966676" y="14162"/>
              </a:lnTo>
            </a:path>
          </a:pathLst>
        </a:custGeom>
        <a:noFill/>
        <a:ln w="55000" cap="flat" cmpd="thickThin"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l-GR" sz="1400" b="1" kern="1200">
            <a:solidFill>
              <a:schemeClr val="tx1"/>
            </a:solidFill>
            <a:latin typeface="Times New Roman" pitchFamily="18" charset="0"/>
            <a:cs typeface="Times New Roman" pitchFamily="18" charset="0"/>
          </a:endParaRPr>
        </a:p>
      </dsp:txBody>
      <dsp:txXfrm>
        <a:off x="5309765" y="3870860"/>
        <a:ext cx="48333" cy="48333"/>
      </dsp:txXfrm>
    </dsp:sp>
    <dsp:sp modelId="{6F523578-59DC-48DC-B3FE-C2DC7BA16AE4}">
      <dsp:nvSpPr>
        <dsp:cNvPr id="0" name=""/>
        <dsp:cNvSpPr/>
      </dsp:nvSpPr>
      <dsp:spPr>
        <a:xfrm>
          <a:off x="5663705" y="3805250"/>
          <a:ext cx="1325782" cy="1325782"/>
        </a:xfrm>
        <a:prstGeom prst="ellipse">
          <a:avLst/>
        </a:prstGeom>
        <a:gradFill rotWithShape="0">
          <a:gsLst>
            <a:gs pos="0">
              <a:schemeClr val="accent2">
                <a:hueOff val="314541"/>
                <a:satOff val="-2971"/>
                <a:lumOff val="-3089"/>
                <a:alphaOff val="0"/>
                <a:shade val="15000"/>
                <a:satMod val="180000"/>
              </a:schemeClr>
            </a:gs>
            <a:gs pos="50000">
              <a:schemeClr val="accent2">
                <a:hueOff val="314541"/>
                <a:satOff val="-2971"/>
                <a:lumOff val="-3089"/>
                <a:alphaOff val="0"/>
                <a:shade val="45000"/>
                <a:satMod val="170000"/>
              </a:schemeClr>
            </a:gs>
            <a:gs pos="70000">
              <a:schemeClr val="accent2">
                <a:hueOff val="314541"/>
                <a:satOff val="-2971"/>
                <a:lumOff val="-3089"/>
                <a:alphaOff val="0"/>
                <a:tint val="99000"/>
                <a:shade val="65000"/>
                <a:satMod val="155000"/>
              </a:schemeClr>
            </a:gs>
            <a:gs pos="100000">
              <a:schemeClr val="accent2">
                <a:hueOff val="314541"/>
                <a:satOff val="-2971"/>
                <a:lumOff val="-3089"/>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latin typeface="Times New Roman" pitchFamily="18" charset="0"/>
              <a:cs typeface="Times New Roman" pitchFamily="18" charset="0"/>
            </a:rPr>
            <a:t>Πρόσληψη ΑΔ</a:t>
          </a:r>
        </a:p>
      </dsp:txBody>
      <dsp:txXfrm>
        <a:off x="5857861" y="3999406"/>
        <a:ext cx="937470" cy="937470"/>
      </dsp:txXfrm>
    </dsp:sp>
    <dsp:sp modelId="{FB602337-EBEF-42F7-BB19-42C996A8F4B5}">
      <dsp:nvSpPr>
        <dsp:cNvPr id="0" name=""/>
        <dsp:cNvSpPr/>
      </dsp:nvSpPr>
      <dsp:spPr>
        <a:xfrm rot="4200000">
          <a:off x="3998833" y="4383638"/>
          <a:ext cx="1157257" cy="28325"/>
        </a:xfrm>
        <a:custGeom>
          <a:avLst/>
          <a:gdLst/>
          <a:ahLst/>
          <a:cxnLst/>
          <a:rect l="0" t="0" r="0" b="0"/>
          <a:pathLst>
            <a:path>
              <a:moveTo>
                <a:pt x="0" y="14162"/>
              </a:moveTo>
              <a:lnTo>
                <a:pt x="1157257" y="14162"/>
              </a:lnTo>
            </a:path>
          </a:pathLst>
        </a:custGeom>
        <a:noFill/>
        <a:ln w="55000" cap="flat" cmpd="thickThin"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l-GR" sz="1400" b="1" kern="1200">
            <a:solidFill>
              <a:schemeClr val="tx1"/>
            </a:solidFill>
            <a:latin typeface="Times New Roman" pitchFamily="18" charset="0"/>
            <a:cs typeface="Times New Roman" pitchFamily="18" charset="0"/>
          </a:endParaRPr>
        </a:p>
      </dsp:txBody>
      <dsp:txXfrm>
        <a:off x="4548530" y="4368869"/>
        <a:ext cx="57862" cy="57862"/>
      </dsp:txXfrm>
    </dsp:sp>
    <dsp:sp modelId="{EE055E34-B7B2-4296-8864-AE49F848B2B6}">
      <dsp:nvSpPr>
        <dsp:cNvPr id="0" name=""/>
        <dsp:cNvSpPr/>
      </dsp:nvSpPr>
      <dsp:spPr>
        <a:xfrm>
          <a:off x="4209048" y="4913116"/>
          <a:ext cx="1594492" cy="1325782"/>
        </a:xfrm>
        <a:prstGeom prst="ellipse">
          <a:avLst/>
        </a:prstGeom>
        <a:gradFill rotWithShape="0">
          <a:gsLst>
            <a:gs pos="0">
              <a:schemeClr val="accent2">
                <a:hueOff val="419388"/>
                <a:satOff val="-3962"/>
                <a:lumOff val="-4118"/>
                <a:alphaOff val="0"/>
                <a:shade val="15000"/>
                <a:satMod val="180000"/>
              </a:schemeClr>
            </a:gs>
            <a:gs pos="50000">
              <a:schemeClr val="accent2">
                <a:hueOff val="419388"/>
                <a:satOff val="-3962"/>
                <a:lumOff val="-4118"/>
                <a:alphaOff val="0"/>
                <a:shade val="45000"/>
                <a:satMod val="170000"/>
              </a:schemeClr>
            </a:gs>
            <a:gs pos="70000">
              <a:schemeClr val="accent2">
                <a:hueOff val="419388"/>
                <a:satOff val="-3962"/>
                <a:lumOff val="-4118"/>
                <a:alphaOff val="0"/>
                <a:tint val="99000"/>
                <a:shade val="65000"/>
                <a:satMod val="155000"/>
              </a:schemeClr>
            </a:gs>
            <a:gs pos="100000">
              <a:schemeClr val="accent2">
                <a:hueOff val="419388"/>
                <a:satOff val="-3962"/>
                <a:lumOff val="-4118"/>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latin typeface="Times New Roman" pitchFamily="18" charset="0"/>
              <a:cs typeface="Times New Roman" pitchFamily="18" charset="0"/>
            </a:rPr>
            <a:t>Εκπαίδευση ΑΔ</a:t>
          </a:r>
        </a:p>
      </dsp:txBody>
      <dsp:txXfrm>
        <a:off x="4442556" y="5107272"/>
        <a:ext cx="1127476" cy="937470"/>
      </dsp:txXfrm>
    </dsp:sp>
    <dsp:sp modelId="{A7C8FDBB-EEEE-444E-8A01-4174FAD833EB}">
      <dsp:nvSpPr>
        <dsp:cNvPr id="0" name=""/>
        <dsp:cNvSpPr/>
      </dsp:nvSpPr>
      <dsp:spPr>
        <a:xfrm rot="6600000">
          <a:off x="3124711" y="4389417"/>
          <a:ext cx="1169558" cy="28325"/>
        </a:xfrm>
        <a:custGeom>
          <a:avLst/>
          <a:gdLst/>
          <a:ahLst/>
          <a:cxnLst/>
          <a:rect l="0" t="0" r="0" b="0"/>
          <a:pathLst>
            <a:path>
              <a:moveTo>
                <a:pt x="0" y="14162"/>
              </a:moveTo>
              <a:lnTo>
                <a:pt x="1169558" y="14162"/>
              </a:lnTo>
            </a:path>
          </a:pathLst>
        </a:custGeom>
        <a:noFill/>
        <a:ln w="55000" cap="flat" cmpd="thickThin"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l-GR" sz="1400" b="1" kern="1200">
            <a:solidFill>
              <a:schemeClr val="tx1"/>
            </a:solidFill>
            <a:latin typeface="Times New Roman" pitchFamily="18" charset="0"/>
            <a:cs typeface="Times New Roman" pitchFamily="18" charset="0"/>
          </a:endParaRPr>
        </a:p>
      </dsp:txBody>
      <dsp:txXfrm rot="10800000">
        <a:off x="3680251" y="4374341"/>
        <a:ext cx="58477" cy="58477"/>
      </dsp:txXfrm>
    </dsp:sp>
    <dsp:sp modelId="{1B3730A9-BB87-45A0-97FC-175A3A78CEA2}">
      <dsp:nvSpPr>
        <dsp:cNvPr id="0" name=""/>
        <dsp:cNvSpPr/>
      </dsp:nvSpPr>
      <dsp:spPr>
        <a:xfrm>
          <a:off x="2619870" y="4913116"/>
          <a:ext cx="1325782" cy="1325782"/>
        </a:xfrm>
        <a:prstGeom prst="ellipse">
          <a:avLst/>
        </a:prstGeom>
        <a:gradFill rotWithShape="0">
          <a:gsLst>
            <a:gs pos="0">
              <a:schemeClr val="accent2">
                <a:hueOff val="524234"/>
                <a:satOff val="-4952"/>
                <a:lumOff val="-5148"/>
                <a:alphaOff val="0"/>
                <a:shade val="15000"/>
                <a:satMod val="180000"/>
              </a:schemeClr>
            </a:gs>
            <a:gs pos="50000">
              <a:schemeClr val="accent2">
                <a:hueOff val="524234"/>
                <a:satOff val="-4952"/>
                <a:lumOff val="-5148"/>
                <a:alphaOff val="0"/>
                <a:shade val="45000"/>
                <a:satMod val="170000"/>
              </a:schemeClr>
            </a:gs>
            <a:gs pos="70000">
              <a:schemeClr val="accent2">
                <a:hueOff val="524234"/>
                <a:satOff val="-4952"/>
                <a:lumOff val="-5148"/>
                <a:alphaOff val="0"/>
                <a:tint val="99000"/>
                <a:shade val="65000"/>
                <a:satMod val="155000"/>
              </a:schemeClr>
            </a:gs>
            <a:gs pos="100000">
              <a:schemeClr val="accent2">
                <a:hueOff val="524234"/>
                <a:satOff val="-4952"/>
                <a:lumOff val="-5148"/>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latin typeface="Times New Roman" pitchFamily="18" charset="0"/>
              <a:cs typeface="Times New Roman" pitchFamily="18" charset="0"/>
            </a:rPr>
            <a:t>Διοίκηση της Γνώσης</a:t>
          </a:r>
        </a:p>
      </dsp:txBody>
      <dsp:txXfrm>
        <a:off x="2814026" y="5107272"/>
        <a:ext cx="937470" cy="937470"/>
      </dsp:txXfrm>
    </dsp:sp>
    <dsp:sp modelId="{5DAF7359-2DA7-4054-8DC6-F139D00A22F0}">
      <dsp:nvSpPr>
        <dsp:cNvPr id="0" name=""/>
        <dsp:cNvSpPr/>
      </dsp:nvSpPr>
      <dsp:spPr>
        <a:xfrm rot="9000000">
          <a:off x="2471785" y="3880864"/>
          <a:ext cx="966676" cy="28325"/>
        </a:xfrm>
        <a:custGeom>
          <a:avLst/>
          <a:gdLst/>
          <a:ahLst/>
          <a:cxnLst/>
          <a:rect l="0" t="0" r="0" b="0"/>
          <a:pathLst>
            <a:path>
              <a:moveTo>
                <a:pt x="0" y="14162"/>
              </a:moveTo>
              <a:lnTo>
                <a:pt x="966676" y="14162"/>
              </a:lnTo>
            </a:path>
          </a:pathLst>
        </a:custGeom>
        <a:noFill/>
        <a:ln w="55000" cap="flat" cmpd="thickThin"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l-GR" sz="1400" b="1" kern="1200">
            <a:solidFill>
              <a:schemeClr val="tx1"/>
            </a:solidFill>
            <a:latin typeface="Times New Roman" pitchFamily="18" charset="0"/>
            <a:cs typeface="Times New Roman" pitchFamily="18" charset="0"/>
          </a:endParaRPr>
        </a:p>
      </dsp:txBody>
      <dsp:txXfrm rot="10800000">
        <a:off x="2930956" y="3870860"/>
        <a:ext cx="48333" cy="48333"/>
      </dsp:txXfrm>
    </dsp:sp>
    <dsp:sp modelId="{4214DC6E-58C2-4351-820A-F22A853CB286}">
      <dsp:nvSpPr>
        <dsp:cNvPr id="0" name=""/>
        <dsp:cNvSpPr/>
      </dsp:nvSpPr>
      <dsp:spPr>
        <a:xfrm>
          <a:off x="1299568" y="3805250"/>
          <a:ext cx="1325782" cy="1325782"/>
        </a:xfrm>
        <a:prstGeom prst="ellipse">
          <a:avLst/>
        </a:prstGeom>
        <a:gradFill rotWithShape="0">
          <a:gsLst>
            <a:gs pos="0">
              <a:schemeClr val="accent2">
                <a:hueOff val="629081"/>
                <a:satOff val="-5942"/>
                <a:lumOff val="-6178"/>
                <a:alphaOff val="0"/>
                <a:shade val="15000"/>
                <a:satMod val="180000"/>
              </a:schemeClr>
            </a:gs>
            <a:gs pos="50000">
              <a:schemeClr val="accent2">
                <a:hueOff val="629081"/>
                <a:satOff val="-5942"/>
                <a:lumOff val="-6178"/>
                <a:alphaOff val="0"/>
                <a:shade val="45000"/>
                <a:satMod val="170000"/>
              </a:schemeClr>
            </a:gs>
            <a:gs pos="70000">
              <a:schemeClr val="accent2">
                <a:hueOff val="629081"/>
                <a:satOff val="-5942"/>
                <a:lumOff val="-6178"/>
                <a:alphaOff val="0"/>
                <a:tint val="99000"/>
                <a:shade val="65000"/>
                <a:satMod val="155000"/>
              </a:schemeClr>
            </a:gs>
            <a:gs pos="100000">
              <a:schemeClr val="accent2">
                <a:hueOff val="629081"/>
                <a:satOff val="-5942"/>
                <a:lumOff val="-6178"/>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latin typeface="Times New Roman" pitchFamily="18" charset="0"/>
              <a:cs typeface="Times New Roman" pitchFamily="18" charset="0"/>
            </a:rPr>
            <a:t>Εργασιακές Σχέσεις</a:t>
          </a:r>
        </a:p>
      </dsp:txBody>
      <dsp:txXfrm>
        <a:off x="1493724" y="3999406"/>
        <a:ext cx="937470" cy="937470"/>
      </dsp:txXfrm>
    </dsp:sp>
    <dsp:sp modelId="{578507AD-422F-4F73-AECC-5F4A3E79F98C}">
      <dsp:nvSpPr>
        <dsp:cNvPr id="0" name=""/>
        <dsp:cNvSpPr/>
      </dsp:nvSpPr>
      <dsp:spPr>
        <a:xfrm rot="11400000">
          <a:off x="2309619" y="2944576"/>
          <a:ext cx="838882" cy="28325"/>
        </a:xfrm>
        <a:custGeom>
          <a:avLst/>
          <a:gdLst/>
          <a:ahLst/>
          <a:cxnLst/>
          <a:rect l="0" t="0" r="0" b="0"/>
          <a:pathLst>
            <a:path>
              <a:moveTo>
                <a:pt x="0" y="14162"/>
              </a:moveTo>
              <a:lnTo>
                <a:pt x="838882" y="14162"/>
              </a:lnTo>
            </a:path>
          </a:pathLst>
        </a:custGeom>
        <a:noFill/>
        <a:ln w="55000" cap="flat" cmpd="thickThin"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l-GR" sz="1400" b="1" kern="1200">
            <a:solidFill>
              <a:schemeClr val="tx1"/>
            </a:solidFill>
            <a:latin typeface="Times New Roman" pitchFamily="18" charset="0"/>
            <a:cs typeface="Times New Roman" pitchFamily="18" charset="0"/>
          </a:endParaRPr>
        </a:p>
      </dsp:txBody>
      <dsp:txXfrm rot="10800000">
        <a:off x="2708089" y="2937767"/>
        <a:ext cx="41944" cy="41944"/>
      </dsp:txXfrm>
    </dsp:sp>
    <dsp:sp modelId="{2ACF6B5D-971B-4E89-9BF8-E817401BDCDB}">
      <dsp:nvSpPr>
        <dsp:cNvPr id="0" name=""/>
        <dsp:cNvSpPr/>
      </dsp:nvSpPr>
      <dsp:spPr>
        <a:xfrm>
          <a:off x="1000280" y="2107902"/>
          <a:ext cx="1325782" cy="1325782"/>
        </a:xfrm>
        <a:prstGeom prst="ellipse">
          <a:avLst/>
        </a:prstGeom>
        <a:gradFill rotWithShape="0">
          <a:gsLst>
            <a:gs pos="0">
              <a:schemeClr val="accent2">
                <a:hueOff val="733928"/>
                <a:satOff val="-6933"/>
                <a:lumOff val="-7207"/>
                <a:alphaOff val="0"/>
                <a:shade val="15000"/>
                <a:satMod val="180000"/>
              </a:schemeClr>
            </a:gs>
            <a:gs pos="50000">
              <a:schemeClr val="accent2">
                <a:hueOff val="733928"/>
                <a:satOff val="-6933"/>
                <a:lumOff val="-7207"/>
                <a:alphaOff val="0"/>
                <a:shade val="45000"/>
                <a:satMod val="170000"/>
              </a:schemeClr>
            </a:gs>
            <a:gs pos="70000">
              <a:schemeClr val="accent2">
                <a:hueOff val="733928"/>
                <a:satOff val="-6933"/>
                <a:lumOff val="-7207"/>
                <a:alphaOff val="0"/>
                <a:tint val="99000"/>
                <a:shade val="65000"/>
                <a:satMod val="155000"/>
              </a:schemeClr>
            </a:gs>
            <a:gs pos="100000">
              <a:schemeClr val="accent2">
                <a:hueOff val="733928"/>
                <a:satOff val="-6933"/>
                <a:lumOff val="-7207"/>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latin typeface="Times New Roman" pitchFamily="18" charset="0"/>
              <a:cs typeface="Times New Roman" pitchFamily="18" charset="0"/>
            </a:rPr>
            <a:t>Σχεδιασμός - Προγραμματισμός</a:t>
          </a:r>
        </a:p>
      </dsp:txBody>
      <dsp:txXfrm>
        <a:off x="1194436" y="2302058"/>
        <a:ext cx="937470" cy="937470"/>
      </dsp:txXfrm>
    </dsp:sp>
    <dsp:sp modelId="{9ABD347D-F3E4-4CDD-AF7F-96E005AF89D9}">
      <dsp:nvSpPr>
        <dsp:cNvPr id="0" name=""/>
        <dsp:cNvSpPr/>
      </dsp:nvSpPr>
      <dsp:spPr>
        <a:xfrm rot="13800000">
          <a:off x="2755698" y="2190714"/>
          <a:ext cx="1093675" cy="28325"/>
        </a:xfrm>
        <a:custGeom>
          <a:avLst/>
          <a:gdLst/>
          <a:ahLst/>
          <a:cxnLst/>
          <a:rect l="0" t="0" r="0" b="0"/>
          <a:pathLst>
            <a:path>
              <a:moveTo>
                <a:pt x="0" y="14162"/>
              </a:moveTo>
              <a:lnTo>
                <a:pt x="1093675" y="14162"/>
              </a:lnTo>
            </a:path>
          </a:pathLst>
        </a:custGeom>
        <a:noFill/>
        <a:ln w="55000" cap="flat" cmpd="thickThin"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l-GR" sz="1400" b="1" kern="1200">
            <a:solidFill>
              <a:schemeClr val="tx1"/>
            </a:solidFill>
            <a:latin typeface="Times New Roman" pitchFamily="18" charset="0"/>
            <a:cs typeface="Times New Roman" pitchFamily="18" charset="0"/>
          </a:endParaRPr>
        </a:p>
      </dsp:txBody>
      <dsp:txXfrm rot="10800000">
        <a:off x="3275194" y="2177535"/>
        <a:ext cx="54683" cy="54683"/>
      </dsp:txXfrm>
    </dsp:sp>
    <dsp:sp modelId="{CFE3919B-E958-43B9-B3FF-87416F840125}">
      <dsp:nvSpPr>
        <dsp:cNvPr id="0" name=""/>
        <dsp:cNvSpPr/>
      </dsp:nvSpPr>
      <dsp:spPr>
        <a:xfrm>
          <a:off x="1862046" y="615280"/>
          <a:ext cx="1325782" cy="1325782"/>
        </a:xfrm>
        <a:prstGeom prst="ellipse">
          <a:avLst/>
        </a:prstGeom>
        <a:gradFill rotWithShape="0">
          <a:gsLst>
            <a:gs pos="0">
              <a:schemeClr val="accent2">
                <a:hueOff val="838775"/>
                <a:satOff val="-7923"/>
                <a:lumOff val="-8237"/>
                <a:alphaOff val="0"/>
                <a:shade val="15000"/>
                <a:satMod val="180000"/>
              </a:schemeClr>
            </a:gs>
            <a:gs pos="50000">
              <a:schemeClr val="accent2">
                <a:hueOff val="838775"/>
                <a:satOff val="-7923"/>
                <a:lumOff val="-8237"/>
                <a:alphaOff val="0"/>
                <a:shade val="45000"/>
                <a:satMod val="170000"/>
              </a:schemeClr>
            </a:gs>
            <a:gs pos="70000">
              <a:schemeClr val="accent2">
                <a:hueOff val="838775"/>
                <a:satOff val="-7923"/>
                <a:lumOff val="-8237"/>
                <a:alphaOff val="0"/>
                <a:tint val="99000"/>
                <a:shade val="65000"/>
                <a:satMod val="155000"/>
              </a:schemeClr>
            </a:gs>
            <a:gs pos="100000">
              <a:schemeClr val="accent2">
                <a:hueOff val="838775"/>
                <a:satOff val="-7923"/>
                <a:lumOff val="-8237"/>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latin typeface="Times New Roman" pitchFamily="18" charset="0"/>
              <a:cs typeface="Times New Roman" pitchFamily="18" charset="0"/>
            </a:rPr>
            <a:t>Ανάπτυξη ΑΔ</a:t>
          </a:r>
        </a:p>
      </dsp:txBody>
      <dsp:txXfrm>
        <a:off x="2056202" y="809436"/>
        <a:ext cx="937470" cy="9374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4A4D0-48EF-4D00-9741-CC263AE44A61}">
      <dsp:nvSpPr>
        <dsp:cNvPr id="0" name=""/>
        <dsp:cNvSpPr/>
      </dsp:nvSpPr>
      <dsp:spPr>
        <a:xfrm rot="16200000">
          <a:off x="2631" y="4"/>
          <a:ext cx="3055757" cy="3055879"/>
        </a:xfrm>
        <a:prstGeom prst="downArrow">
          <a:avLst>
            <a:gd name="adj1" fmla="val 50000"/>
            <a:gd name="adj2" fmla="val 35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l-GR" sz="3500" b="1" kern="1200" dirty="0">
              <a:latin typeface="Times New Roman" pitchFamily="18" charset="0"/>
              <a:cs typeface="Times New Roman" pitchFamily="18" charset="0"/>
            </a:rPr>
            <a:t>Στελέχη γραμμής</a:t>
          </a:r>
        </a:p>
      </dsp:txBody>
      <dsp:txXfrm rot="5400000">
        <a:off x="2571" y="764003"/>
        <a:ext cx="2521122" cy="1527879"/>
      </dsp:txXfrm>
    </dsp:sp>
    <dsp:sp modelId="{A7B5D0DB-515C-467D-8709-6FC264CAEADA}">
      <dsp:nvSpPr>
        <dsp:cNvPr id="0" name=""/>
        <dsp:cNvSpPr/>
      </dsp:nvSpPr>
      <dsp:spPr>
        <a:xfrm rot="5400000">
          <a:off x="5341867" y="4"/>
          <a:ext cx="3055757" cy="3055879"/>
        </a:xfrm>
        <a:prstGeom prst="downArrow">
          <a:avLst>
            <a:gd name="adj1" fmla="val 50000"/>
            <a:gd name="adj2" fmla="val 35000"/>
          </a:avLst>
        </a:prstGeom>
        <a:gradFill rotWithShape="0">
          <a:gsLst>
            <a:gs pos="0">
              <a:schemeClr val="accent2">
                <a:hueOff val="838775"/>
                <a:satOff val="-7923"/>
                <a:lumOff val="-8237"/>
                <a:alphaOff val="0"/>
                <a:shade val="15000"/>
                <a:satMod val="180000"/>
              </a:schemeClr>
            </a:gs>
            <a:gs pos="50000">
              <a:schemeClr val="accent2">
                <a:hueOff val="838775"/>
                <a:satOff val="-7923"/>
                <a:lumOff val="-8237"/>
                <a:alphaOff val="0"/>
                <a:shade val="45000"/>
                <a:satMod val="170000"/>
              </a:schemeClr>
            </a:gs>
            <a:gs pos="70000">
              <a:schemeClr val="accent2">
                <a:hueOff val="838775"/>
                <a:satOff val="-7923"/>
                <a:lumOff val="-8237"/>
                <a:alphaOff val="0"/>
                <a:tint val="99000"/>
                <a:shade val="65000"/>
                <a:satMod val="155000"/>
              </a:schemeClr>
            </a:gs>
            <a:gs pos="100000">
              <a:schemeClr val="accent2">
                <a:hueOff val="838775"/>
                <a:satOff val="-7923"/>
                <a:lumOff val="-8237"/>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l-GR" sz="3500" b="1" kern="1200" dirty="0">
              <a:latin typeface="Times New Roman" pitchFamily="18" charset="0"/>
              <a:cs typeface="Times New Roman" pitchFamily="18" charset="0"/>
            </a:rPr>
            <a:t>Στελέχη επιτελείου</a:t>
          </a:r>
        </a:p>
      </dsp:txBody>
      <dsp:txXfrm rot="-5400000">
        <a:off x="5876564" y="764004"/>
        <a:ext cx="2521122" cy="152787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4EE14-B30B-493D-BFE8-274B50B9E35A}">
      <dsp:nvSpPr>
        <dsp:cNvPr id="0" name=""/>
        <dsp:cNvSpPr/>
      </dsp:nvSpPr>
      <dsp:spPr>
        <a:xfrm>
          <a:off x="468164" y="2261"/>
          <a:ext cx="2020161" cy="2020161"/>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latin typeface="Times New Roman" pitchFamily="18" charset="0"/>
              <a:cs typeface="Times New Roman" pitchFamily="18" charset="0"/>
            </a:rPr>
            <a:t>ΑΠΟΔΟΣΗ ΕΝΑΝΤΙ ΣΤΟΧΩΝ</a:t>
          </a:r>
        </a:p>
      </dsp:txBody>
      <dsp:txXfrm>
        <a:off x="764010" y="298107"/>
        <a:ext cx="1428469" cy="1428469"/>
      </dsp:txXfrm>
    </dsp:sp>
    <dsp:sp modelId="{0F16EC99-B395-49B8-AB4F-EF17E1537183}">
      <dsp:nvSpPr>
        <dsp:cNvPr id="0" name=""/>
        <dsp:cNvSpPr/>
      </dsp:nvSpPr>
      <dsp:spPr>
        <a:xfrm>
          <a:off x="892398" y="2186461"/>
          <a:ext cx="1171693" cy="1171693"/>
        </a:xfrm>
        <a:prstGeom prst="mathPlus">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b="1" kern="1200">
            <a:solidFill>
              <a:schemeClr val="tx1"/>
            </a:solidFill>
            <a:latin typeface="Times New Roman" pitchFamily="18" charset="0"/>
            <a:cs typeface="Times New Roman" pitchFamily="18" charset="0"/>
          </a:endParaRPr>
        </a:p>
      </dsp:txBody>
      <dsp:txXfrm>
        <a:off x="1047706" y="2634516"/>
        <a:ext cx="861077" cy="275583"/>
      </dsp:txXfrm>
    </dsp:sp>
    <dsp:sp modelId="{2403C82F-1522-479F-9F38-5C909DB11A01}">
      <dsp:nvSpPr>
        <dsp:cNvPr id="0" name=""/>
        <dsp:cNvSpPr/>
      </dsp:nvSpPr>
      <dsp:spPr>
        <a:xfrm>
          <a:off x="259582" y="3522192"/>
          <a:ext cx="2437325" cy="2020161"/>
        </a:xfrm>
        <a:prstGeom prst="ellipse">
          <a:avLst/>
        </a:prstGeom>
        <a:gradFill rotWithShape="0">
          <a:gsLst>
            <a:gs pos="0">
              <a:schemeClr val="accent2">
                <a:hueOff val="419388"/>
                <a:satOff val="-3962"/>
                <a:lumOff val="-4118"/>
                <a:alphaOff val="0"/>
                <a:shade val="15000"/>
                <a:satMod val="180000"/>
              </a:schemeClr>
            </a:gs>
            <a:gs pos="50000">
              <a:schemeClr val="accent2">
                <a:hueOff val="419388"/>
                <a:satOff val="-3962"/>
                <a:lumOff val="-4118"/>
                <a:alphaOff val="0"/>
                <a:shade val="45000"/>
                <a:satMod val="170000"/>
              </a:schemeClr>
            </a:gs>
            <a:gs pos="70000">
              <a:schemeClr val="accent2">
                <a:hueOff val="419388"/>
                <a:satOff val="-3962"/>
                <a:lumOff val="-4118"/>
                <a:alphaOff val="0"/>
                <a:tint val="99000"/>
                <a:shade val="65000"/>
                <a:satMod val="155000"/>
              </a:schemeClr>
            </a:gs>
            <a:gs pos="100000">
              <a:schemeClr val="accent2">
                <a:hueOff val="419388"/>
                <a:satOff val="-3962"/>
                <a:lumOff val="-4118"/>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419388"/>
              <a:satOff val="-3962"/>
              <a:lumOff val="-411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latin typeface="Times New Roman" pitchFamily="18" charset="0"/>
              <a:cs typeface="Times New Roman" pitchFamily="18" charset="0"/>
            </a:rPr>
            <a:t>ΑΞΙΟΛΟΓΗΣΗ ΔΕΞΙΟΤΗΤΩΝ ΚΑΙ ΤΕΧΝΟΓΝΩΣΙΑΣ</a:t>
          </a:r>
        </a:p>
      </dsp:txBody>
      <dsp:txXfrm>
        <a:off x="616520" y="3818038"/>
        <a:ext cx="1723449" cy="1428469"/>
      </dsp:txXfrm>
    </dsp:sp>
    <dsp:sp modelId="{69AF6DCA-16F0-4074-9AE1-6906988B3C40}">
      <dsp:nvSpPr>
        <dsp:cNvPr id="0" name=""/>
        <dsp:cNvSpPr/>
      </dsp:nvSpPr>
      <dsp:spPr>
        <a:xfrm>
          <a:off x="2999932" y="2396557"/>
          <a:ext cx="642411" cy="751500"/>
        </a:xfrm>
        <a:prstGeom prst="rightArrow">
          <a:avLst>
            <a:gd name="adj1" fmla="val 60000"/>
            <a:gd name="adj2" fmla="val 50000"/>
          </a:avLst>
        </a:prstGeom>
        <a:gradFill rotWithShape="0">
          <a:gsLst>
            <a:gs pos="0">
              <a:schemeClr val="accent2">
                <a:hueOff val="838775"/>
                <a:satOff val="-7923"/>
                <a:lumOff val="-8237"/>
                <a:alphaOff val="0"/>
                <a:shade val="15000"/>
                <a:satMod val="180000"/>
              </a:schemeClr>
            </a:gs>
            <a:gs pos="50000">
              <a:schemeClr val="accent2">
                <a:hueOff val="838775"/>
                <a:satOff val="-7923"/>
                <a:lumOff val="-8237"/>
                <a:alphaOff val="0"/>
                <a:shade val="45000"/>
                <a:satMod val="170000"/>
              </a:schemeClr>
            </a:gs>
            <a:gs pos="70000">
              <a:schemeClr val="accent2">
                <a:hueOff val="838775"/>
                <a:satOff val="-7923"/>
                <a:lumOff val="-8237"/>
                <a:alphaOff val="0"/>
                <a:tint val="99000"/>
                <a:shade val="65000"/>
                <a:satMod val="155000"/>
              </a:schemeClr>
            </a:gs>
            <a:gs pos="100000">
              <a:schemeClr val="accent2">
                <a:hueOff val="838775"/>
                <a:satOff val="-7923"/>
                <a:lumOff val="-823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838775"/>
              <a:satOff val="-7923"/>
              <a:lumOff val="-823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b="1" kern="1200">
            <a:solidFill>
              <a:schemeClr val="tx1"/>
            </a:solidFill>
            <a:latin typeface="Times New Roman" pitchFamily="18" charset="0"/>
            <a:cs typeface="Times New Roman" pitchFamily="18" charset="0"/>
          </a:endParaRPr>
        </a:p>
      </dsp:txBody>
      <dsp:txXfrm>
        <a:off x="2999932" y="2546857"/>
        <a:ext cx="449688" cy="450900"/>
      </dsp:txXfrm>
    </dsp:sp>
    <dsp:sp modelId="{BB728B64-0DEB-49C9-9CBB-723D7061DDDC}">
      <dsp:nvSpPr>
        <dsp:cNvPr id="0" name=""/>
        <dsp:cNvSpPr/>
      </dsp:nvSpPr>
      <dsp:spPr>
        <a:xfrm>
          <a:off x="3909005" y="752146"/>
          <a:ext cx="4040323" cy="4040323"/>
        </a:xfrm>
        <a:prstGeom prst="ellipse">
          <a:avLst/>
        </a:prstGeom>
        <a:gradFill rotWithShape="0">
          <a:gsLst>
            <a:gs pos="0">
              <a:schemeClr val="accent2">
                <a:hueOff val="838775"/>
                <a:satOff val="-7923"/>
                <a:lumOff val="-8237"/>
                <a:alphaOff val="0"/>
                <a:shade val="15000"/>
                <a:satMod val="180000"/>
              </a:schemeClr>
            </a:gs>
            <a:gs pos="50000">
              <a:schemeClr val="accent2">
                <a:hueOff val="838775"/>
                <a:satOff val="-7923"/>
                <a:lumOff val="-8237"/>
                <a:alphaOff val="0"/>
                <a:shade val="45000"/>
                <a:satMod val="170000"/>
              </a:schemeClr>
            </a:gs>
            <a:gs pos="70000">
              <a:schemeClr val="accent2">
                <a:hueOff val="838775"/>
                <a:satOff val="-7923"/>
                <a:lumOff val="-8237"/>
                <a:alphaOff val="0"/>
                <a:tint val="99000"/>
                <a:shade val="65000"/>
                <a:satMod val="155000"/>
              </a:schemeClr>
            </a:gs>
            <a:gs pos="100000">
              <a:schemeClr val="accent2">
                <a:hueOff val="838775"/>
                <a:satOff val="-7923"/>
                <a:lumOff val="-823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838775"/>
              <a:satOff val="-7923"/>
              <a:lumOff val="-823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tx1"/>
              </a:solidFill>
              <a:latin typeface="Times New Roman" pitchFamily="18" charset="0"/>
              <a:cs typeface="Times New Roman" pitchFamily="18" charset="0"/>
            </a:rPr>
            <a:t>ΣΥΝΟΛΙΚΗ ΑΞΙΟΛΟΓΗΣΗ ΤΗΣ ΑΠΟΔΟΣΗΣ</a:t>
          </a:r>
        </a:p>
      </dsp:txBody>
      <dsp:txXfrm>
        <a:off x="4500697" y="1343838"/>
        <a:ext cx="2856939" cy="28569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2EC41-5BE4-48EA-A28B-A72618C138F3}">
      <dsp:nvSpPr>
        <dsp:cNvPr id="0" name=""/>
        <dsp:cNvSpPr/>
      </dsp:nvSpPr>
      <dsp:spPr>
        <a:xfrm>
          <a:off x="2661145" y="3129929"/>
          <a:ext cx="2454572" cy="2454572"/>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chemeClr val="tx1"/>
              </a:solidFill>
              <a:latin typeface="Times New Roman" pitchFamily="18" charset="0"/>
              <a:cs typeface="Times New Roman" pitchFamily="18" charset="0"/>
            </a:rPr>
            <a:t>ΕΙΔΗ ΚΙΝΗΤΡΩΝ</a:t>
          </a:r>
        </a:p>
      </dsp:txBody>
      <dsp:txXfrm>
        <a:off x="3020609" y="3489393"/>
        <a:ext cx="1735644" cy="1735644"/>
      </dsp:txXfrm>
    </dsp:sp>
    <dsp:sp modelId="{DB9E48FB-6E91-416B-A6ED-0F491437AEAD}">
      <dsp:nvSpPr>
        <dsp:cNvPr id="0" name=""/>
        <dsp:cNvSpPr/>
      </dsp:nvSpPr>
      <dsp:spPr>
        <a:xfrm rot="12900000">
          <a:off x="989707" y="2670216"/>
          <a:ext cx="1977944" cy="699553"/>
        </a:xfrm>
        <a:prstGeom prst="leftArrow">
          <a:avLst>
            <a:gd name="adj1" fmla="val 60000"/>
            <a:gd name="adj2" fmla="val 5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9EC58181-501D-4DC4-AD12-FFF2FAA786E1}">
      <dsp:nvSpPr>
        <dsp:cNvPr id="0" name=""/>
        <dsp:cNvSpPr/>
      </dsp:nvSpPr>
      <dsp:spPr>
        <a:xfrm>
          <a:off x="2639" y="1520004"/>
          <a:ext cx="2331844" cy="1865475"/>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l-GR" sz="3200" b="1" kern="1200" dirty="0">
              <a:solidFill>
                <a:schemeClr val="tx1"/>
              </a:solidFill>
              <a:latin typeface="Times New Roman" pitchFamily="18" charset="0"/>
              <a:cs typeface="Times New Roman" pitchFamily="18" charset="0"/>
            </a:rPr>
            <a:t>Ατομικά </a:t>
          </a:r>
        </a:p>
      </dsp:txBody>
      <dsp:txXfrm>
        <a:off x="57277" y="1574642"/>
        <a:ext cx="2222568" cy="1756199"/>
      </dsp:txXfrm>
    </dsp:sp>
    <dsp:sp modelId="{3B45B476-4B8B-48C8-BB64-DCCCBC902CF5}">
      <dsp:nvSpPr>
        <dsp:cNvPr id="0" name=""/>
        <dsp:cNvSpPr/>
      </dsp:nvSpPr>
      <dsp:spPr>
        <a:xfrm rot="16200000">
          <a:off x="2899459" y="1676062"/>
          <a:ext cx="1977944" cy="699553"/>
        </a:xfrm>
        <a:prstGeom prst="leftArrow">
          <a:avLst>
            <a:gd name="adj1" fmla="val 60000"/>
            <a:gd name="adj2" fmla="val 50000"/>
          </a:avLst>
        </a:prstGeom>
        <a:gradFill rotWithShape="0">
          <a:gsLst>
            <a:gs pos="0">
              <a:schemeClr val="accent2">
                <a:hueOff val="419388"/>
                <a:satOff val="-3962"/>
                <a:lumOff val="-4118"/>
                <a:alphaOff val="0"/>
                <a:shade val="15000"/>
                <a:satMod val="180000"/>
              </a:schemeClr>
            </a:gs>
            <a:gs pos="50000">
              <a:schemeClr val="accent2">
                <a:hueOff val="419388"/>
                <a:satOff val="-3962"/>
                <a:lumOff val="-4118"/>
                <a:alphaOff val="0"/>
                <a:shade val="45000"/>
                <a:satMod val="170000"/>
              </a:schemeClr>
            </a:gs>
            <a:gs pos="70000">
              <a:schemeClr val="accent2">
                <a:hueOff val="419388"/>
                <a:satOff val="-3962"/>
                <a:lumOff val="-4118"/>
                <a:alphaOff val="0"/>
                <a:tint val="99000"/>
                <a:shade val="65000"/>
                <a:satMod val="155000"/>
              </a:schemeClr>
            </a:gs>
            <a:gs pos="100000">
              <a:schemeClr val="accent2">
                <a:hueOff val="419388"/>
                <a:satOff val="-3962"/>
                <a:lumOff val="-4118"/>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419388"/>
              <a:satOff val="-3962"/>
              <a:lumOff val="-4118"/>
              <a:alphaOff val="0"/>
              <a:satMod val="300000"/>
            </a:schemeClr>
          </a:contourClr>
        </a:sp3d>
      </dsp:spPr>
      <dsp:style>
        <a:lnRef idx="0">
          <a:scrgbClr r="0" g="0" b="0"/>
        </a:lnRef>
        <a:fillRef idx="3">
          <a:scrgbClr r="0" g="0" b="0"/>
        </a:fillRef>
        <a:effectRef idx="3">
          <a:scrgbClr r="0" g="0" b="0"/>
        </a:effectRef>
        <a:fontRef idx="minor">
          <a:schemeClr val="lt1"/>
        </a:fontRef>
      </dsp:style>
    </dsp:sp>
    <dsp:sp modelId="{0C9591E9-15D8-4C9A-A974-95FA9283BC06}">
      <dsp:nvSpPr>
        <dsp:cNvPr id="0" name=""/>
        <dsp:cNvSpPr/>
      </dsp:nvSpPr>
      <dsp:spPr>
        <a:xfrm>
          <a:off x="2722509" y="104129"/>
          <a:ext cx="2331844" cy="1865475"/>
        </a:xfrm>
        <a:prstGeom prst="roundRect">
          <a:avLst>
            <a:gd name="adj" fmla="val 10000"/>
          </a:avLst>
        </a:prstGeom>
        <a:gradFill rotWithShape="0">
          <a:gsLst>
            <a:gs pos="0">
              <a:schemeClr val="accent2">
                <a:hueOff val="419388"/>
                <a:satOff val="-3962"/>
                <a:lumOff val="-4118"/>
                <a:alphaOff val="0"/>
                <a:shade val="15000"/>
                <a:satMod val="180000"/>
              </a:schemeClr>
            </a:gs>
            <a:gs pos="50000">
              <a:schemeClr val="accent2">
                <a:hueOff val="419388"/>
                <a:satOff val="-3962"/>
                <a:lumOff val="-4118"/>
                <a:alphaOff val="0"/>
                <a:shade val="45000"/>
                <a:satMod val="170000"/>
              </a:schemeClr>
            </a:gs>
            <a:gs pos="70000">
              <a:schemeClr val="accent2">
                <a:hueOff val="419388"/>
                <a:satOff val="-3962"/>
                <a:lumOff val="-4118"/>
                <a:alphaOff val="0"/>
                <a:tint val="99000"/>
                <a:shade val="65000"/>
                <a:satMod val="155000"/>
              </a:schemeClr>
            </a:gs>
            <a:gs pos="100000">
              <a:schemeClr val="accent2">
                <a:hueOff val="419388"/>
                <a:satOff val="-3962"/>
                <a:lumOff val="-4118"/>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419388"/>
              <a:satOff val="-3962"/>
              <a:lumOff val="-411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l-GR" sz="3200" b="1" kern="1200" dirty="0">
              <a:solidFill>
                <a:schemeClr val="tx1"/>
              </a:solidFill>
              <a:latin typeface="Times New Roman" pitchFamily="18" charset="0"/>
              <a:cs typeface="Times New Roman" pitchFamily="18" charset="0"/>
            </a:rPr>
            <a:t>Οικονομικά </a:t>
          </a:r>
        </a:p>
      </dsp:txBody>
      <dsp:txXfrm>
        <a:off x="2777147" y="158767"/>
        <a:ext cx="2222568" cy="1756199"/>
      </dsp:txXfrm>
    </dsp:sp>
    <dsp:sp modelId="{10B55A17-48E3-47F7-A8FD-5ECBD5AACF83}">
      <dsp:nvSpPr>
        <dsp:cNvPr id="0" name=""/>
        <dsp:cNvSpPr/>
      </dsp:nvSpPr>
      <dsp:spPr>
        <a:xfrm rot="19500000">
          <a:off x="4809212" y="2670216"/>
          <a:ext cx="1977944" cy="699553"/>
        </a:xfrm>
        <a:prstGeom prst="leftArrow">
          <a:avLst>
            <a:gd name="adj1" fmla="val 60000"/>
            <a:gd name="adj2" fmla="val 50000"/>
          </a:avLst>
        </a:prstGeom>
        <a:gradFill rotWithShape="0">
          <a:gsLst>
            <a:gs pos="0">
              <a:schemeClr val="accent2">
                <a:hueOff val="838775"/>
                <a:satOff val="-7923"/>
                <a:lumOff val="-8237"/>
                <a:alphaOff val="0"/>
                <a:shade val="15000"/>
                <a:satMod val="180000"/>
              </a:schemeClr>
            </a:gs>
            <a:gs pos="50000">
              <a:schemeClr val="accent2">
                <a:hueOff val="838775"/>
                <a:satOff val="-7923"/>
                <a:lumOff val="-8237"/>
                <a:alphaOff val="0"/>
                <a:shade val="45000"/>
                <a:satMod val="170000"/>
              </a:schemeClr>
            </a:gs>
            <a:gs pos="70000">
              <a:schemeClr val="accent2">
                <a:hueOff val="838775"/>
                <a:satOff val="-7923"/>
                <a:lumOff val="-8237"/>
                <a:alphaOff val="0"/>
                <a:tint val="99000"/>
                <a:shade val="65000"/>
                <a:satMod val="155000"/>
              </a:schemeClr>
            </a:gs>
            <a:gs pos="100000">
              <a:schemeClr val="accent2">
                <a:hueOff val="838775"/>
                <a:satOff val="-7923"/>
                <a:lumOff val="-823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838775"/>
              <a:satOff val="-7923"/>
              <a:lumOff val="-8237"/>
              <a:alphaOff val="0"/>
              <a:satMod val="300000"/>
            </a:schemeClr>
          </a:contourClr>
        </a:sp3d>
      </dsp:spPr>
      <dsp:style>
        <a:lnRef idx="0">
          <a:scrgbClr r="0" g="0" b="0"/>
        </a:lnRef>
        <a:fillRef idx="3">
          <a:scrgbClr r="0" g="0" b="0"/>
        </a:fillRef>
        <a:effectRef idx="3">
          <a:scrgbClr r="0" g="0" b="0"/>
        </a:effectRef>
        <a:fontRef idx="minor">
          <a:schemeClr val="lt1"/>
        </a:fontRef>
      </dsp:style>
    </dsp:sp>
    <dsp:sp modelId="{DD4CF7E3-AD0B-4389-B1C8-67470315FDA7}">
      <dsp:nvSpPr>
        <dsp:cNvPr id="0" name=""/>
        <dsp:cNvSpPr/>
      </dsp:nvSpPr>
      <dsp:spPr>
        <a:xfrm>
          <a:off x="5442380" y="1520004"/>
          <a:ext cx="2331844" cy="1865475"/>
        </a:xfrm>
        <a:prstGeom prst="roundRect">
          <a:avLst>
            <a:gd name="adj" fmla="val 10000"/>
          </a:avLst>
        </a:prstGeom>
        <a:gradFill rotWithShape="0">
          <a:gsLst>
            <a:gs pos="0">
              <a:schemeClr val="accent2">
                <a:hueOff val="838775"/>
                <a:satOff val="-7923"/>
                <a:lumOff val="-8237"/>
                <a:alphaOff val="0"/>
                <a:shade val="15000"/>
                <a:satMod val="180000"/>
              </a:schemeClr>
            </a:gs>
            <a:gs pos="50000">
              <a:schemeClr val="accent2">
                <a:hueOff val="838775"/>
                <a:satOff val="-7923"/>
                <a:lumOff val="-8237"/>
                <a:alphaOff val="0"/>
                <a:shade val="45000"/>
                <a:satMod val="170000"/>
              </a:schemeClr>
            </a:gs>
            <a:gs pos="70000">
              <a:schemeClr val="accent2">
                <a:hueOff val="838775"/>
                <a:satOff val="-7923"/>
                <a:lumOff val="-8237"/>
                <a:alphaOff val="0"/>
                <a:tint val="99000"/>
                <a:shade val="65000"/>
                <a:satMod val="155000"/>
              </a:schemeClr>
            </a:gs>
            <a:gs pos="100000">
              <a:schemeClr val="accent2">
                <a:hueOff val="838775"/>
                <a:satOff val="-7923"/>
                <a:lumOff val="-823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838775"/>
              <a:satOff val="-7923"/>
              <a:lumOff val="-823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l-GR" sz="3200" b="1" kern="1200" dirty="0">
              <a:solidFill>
                <a:schemeClr val="tx1"/>
              </a:solidFill>
              <a:latin typeface="Times New Roman" pitchFamily="18" charset="0"/>
              <a:cs typeface="Times New Roman" pitchFamily="18" charset="0"/>
            </a:rPr>
            <a:t>Οφέλη</a:t>
          </a:r>
        </a:p>
      </dsp:txBody>
      <dsp:txXfrm>
        <a:off x="5497018" y="1574642"/>
        <a:ext cx="2222568" cy="1756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AE55B-3680-4FE1-972C-41D60BE803FF}">
      <dsp:nvSpPr>
        <dsp:cNvPr id="0" name=""/>
        <dsp:cNvSpPr/>
      </dsp:nvSpPr>
      <dsp:spPr>
        <a:xfrm>
          <a:off x="4119392" y="1910756"/>
          <a:ext cx="3264690" cy="161885"/>
        </a:xfrm>
        <a:custGeom>
          <a:avLst/>
          <a:gdLst/>
          <a:ahLst/>
          <a:cxnLst/>
          <a:rect l="0" t="0" r="0" b="0"/>
          <a:pathLst>
            <a:path>
              <a:moveTo>
                <a:pt x="0" y="0"/>
              </a:moveTo>
              <a:lnTo>
                <a:pt x="0" y="80942"/>
              </a:lnTo>
              <a:lnTo>
                <a:pt x="3264690" y="80942"/>
              </a:lnTo>
              <a:lnTo>
                <a:pt x="3264690" y="16188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5D704D-E011-4E18-A19B-8BF2CEF7D4BA}">
      <dsp:nvSpPr>
        <dsp:cNvPr id="0" name=""/>
        <dsp:cNvSpPr/>
      </dsp:nvSpPr>
      <dsp:spPr>
        <a:xfrm>
          <a:off x="4119392" y="1910756"/>
          <a:ext cx="2331921" cy="161885"/>
        </a:xfrm>
        <a:custGeom>
          <a:avLst/>
          <a:gdLst/>
          <a:ahLst/>
          <a:cxnLst/>
          <a:rect l="0" t="0" r="0" b="0"/>
          <a:pathLst>
            <a:path>
              <a:moveTo>
                <a:pt x="0" y="0"/>
              </a:moveTo>
              <a:lnTo>
                <a:pt x="0" y="80942"/>
              </a:lnTo>
              <a:lnTo>
                <a:pt x="2331921" y="80942"/>
              </a:lnTo>
              <a:lnTo>
                <a:pt x="2331921" y="16188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E43FE4-734E-4F01-BBFF-0E05159DEED0}">
      <dsp:nvSpPr>
        <dsp:cNvPr id="0" name=""/>
        <dsp:cNvSpPr/>
      </dsp:nvSpPr>
      <dsp:spPr>
        <a:xfrm>
          <a:off x="4119392" y="1910756"/>
          <a:ext cx="1399152" cy="161885"/>
        </a:xfrm>
        <a:custGeom>
          <a:avLst/>
          <a:gdLst/>
          <a:ahLst/>
          <a:cxnLst/>
          <a:rect l="0" t="0" r="0" b="0"/>
          <a:pathLst>
            <a:path>
              <a:moveTo>
                <a:pt x="0" y="0"/>
              </a:moveTo>
              <a:lnTo>
                <a:pt x="0" y="80942"/>
              </a:lnTo>
              <a:lnTo>
                <a:pt x="1399152" y="80942"/>
              </a:lnTo>
              <a:lnTo>
                <a:pt x="1399152" y="16188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46527E-B20A-4862-832C-0A19A80058D6}">
      <dsp:nvSpPr>
        <dsp:cNvPr id="0" name=""/>
        <dsp:cNvSpPr/>
      </dsp:nvSpPr>
      <dsp:spPr>
        <a:xfrm>
          <a:off x="4119392" y="1910756"/>
          <a:ext cx="466384" cy="161885"/>
        </a:xfrm>
        <a:custGeom>
          <a:avLst/>
          <a:gdLst/>
          <a:ahLst/>
          <a:cxnLst/>
          <a:rect l="0" t="0" r="0" b="0"/>
          <a:pathLst>
            <a:path>
              <a:moveTo>
                <a:pt x="0" y="0"/>
              </a:moveTo>
              <a:lnTo>
                <a:pt x="0" y="80942"/>
              </a:lnTo>
              <a:lnTo>
                <a:pt x="466384" y="80942"/>
              </a:lnTo>
              <a:lnTo>
                <a:pt x="466384" y="16188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FD57AE-1B38-48F4-9CFB-DB33844C4182}">
      <dsp:nvSpPr>
        <dsp:cNvPr id="0" name=""/>
        <dsp:cNvSpPr/>
      </dsp:nvSpPr>
      <dsp:spPr>
        <a:xfrm>
          <a:off x="3653007" y="2458083"/>
          <a:ext cx="466384" cy="161885"/>
        </a:xfrm>
        <a:custGeom>
          <a:avLst/>
          <a:gdLst/>
          <a:ahLst/>
          <a:cxnLst/>
          <a:rect l="0" t="0" r="0" b="0"/>
          <a:pathLst>
            <a:path>
              <a:moveTo>
                <a:pt x="0" y="0"/>
              </a:moveTo>
              <a:lnTo>
                <a:pt x="0" y="80942"/>
              </a:lnTo>
              <a:lnTo>
                <a:pt x="466384" y="80942"/>
              </a:lnTo>
              <a:lnTo>
                <a:pt x="466384" y="161885"/>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8F1209-4EC7-41A1-8FD0-C327DDB7F00A}">
      <dsp:nvSpPr>
        <dsp:cNvPr id="0" name=""/>
        <dsp:cNvSpPr/>
      </dsp:nvSpPr>
      <dsp:spPr>
        <a:xfrm>
          <a:off x="3186623" y="2458083"/>
          <a:ext cx="466384" cy="161885"/>
        </a:xfrm>
        <a:custGeom>
          <a:avLst/>
          <a:gdLst/>
          <a:ahLst/>
          <a:cxnLst/>
          <a:rect l="0" t="0" r="0" b="0"/>
          <a:pathLst>
            <a:path>
              <a:moveTo>
                <a:pt x="466384" y="0"/>
              </a:moveTo>
              <a:lnTo>
                <a:pt x="466384" y="80942"/>
              </a:lnTo>
              <a:lnTo>
                <a:pt x="0" y="80942"/>
              </a:lnTo>
              <a:lnTo>
                <a:pt x="0" y="161885"/>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4CBA4C-6CB5-4B2A-AF4C-3E1B3C5500AA}">
      <dsp:nvSpPr>
        <dsp:cNvPr id="0" name=""/>
        <dsp:cNvSpPr/>
      </dsp:nvSpPr>
      <dsp:spPr>
        <a:xfrm>
          <a:off x="3653007" y="1910756"/>
          <a:ext cx="466384" cy="161885"/>
        </a:xfrm>
        <a:custGeom>
          <a:avLst/>
          <a:gdLst/>
          <a:ahLst/>
          <a:cxnLst/>
          <a:rect l="0" t="0" r="0" b="0"/>
          <a:pathLst>
            <a:path>
              <a:moveTo>
                <a:pt x="466384" y="0"/>
              </a:moveTo>
              <a:lnTo>
                <a:pt x="466384" y="80942"/>
              </a:lnTo>
              <a:lnTo>
                <a:pt x="0" y="80942"/>
              </a:lnTo>
              <a:lnTo>
                <a:pt x="0" y="16188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2EE0F3-A131-46F1-BCB1-D78300CD9C2F}">
      <dsp:nvSpPr>
        <dsp:cNvPr id="0" name=""/>
        <dsp:cNvSpPr/>
      </dsp:nvSpPr>
      <dsp:spPr>
        <a:xfrm>
          <a:off x="2720239" y="1910756"/>
          <a:ext cx="1399152" cy="161885"/>
        </a:xfrm>
        <a:custGeom>
          <a:avLst/>
          <a:gdLst/>
          <a:ahLst/>
          <a:cxnLst/>
          <a:rect l="0" t="0" r="0" b="0"/>
          <a:pathLst>
            <a:path>
              <a:moveTo>
                <a:pt x="1399152" y="0"/>
              </a:moveTo>
              <a:lnTo>
                <a:pt x="1399152" y="80942"/>
              </a:lnTo>
              <a:lnTo>
                <a:pt x="0" y="80942"/>
              </a:lnTo>
              <a:lnTo>
                <a:pt x="0" y="16188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6D12FC-06A5-48EB-BCA2-CD69E800E1D2}">
      <dsp:nvSpPr>
        <dsp:cNvPr id="0" name=""/>
        <dsp:cNvSpPr/>
      </dsp:nvSpPr>
      <dsp:spPr>
        <a:xfrm>
          <a:off x="1787470" y="1910756"/>
          <a:ext cx="2331921" cy="161885"/>
        </a:xfrm>
        <a:custGeom>
          <a:avLst/>
          <a:gdLst/>
          <a:ahLst/>
          <a:cxnLst/>
          <a:rect l="0" t="0" r="0" b="0"/>
          <a:pathLst>
            <a:path>
              <a:moveTo>
                <a:pt x="2331921" y="0"/>
              </a:moveTo>
              <a:lnTo>
                <a:pt x="2331921" y="80942"/>
              </a:lnTo>
              <a:lnTo>
                <a:pt x="0" y="80942"/>
              </a:lnTo>
              <a:lnTo>
                <a:pt x="0" y="16188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5F0CF9-6ED6-4490-97FB-BFA2EB84C220}">
      <dsp:nvSpPr>
        <dsp:cNvPr id="0" name=""/>
        <dsp:cNvSpPr/>
      </dsp:nvSpPr>
      <dsp:spPr>
        <a:xfrm>
          <a:off x="854701" y="2458083"/>
          <a:ext cx="466384" cy="161885"/>
        </a:xfrm>
        <a:custGeom>
          <a:avLst/>
          <a:gdLst/>
          <a:ahLst/>
          <a:cxnLst/>
          <a:rect l="0" t="0" r="0" b="0"/>
          <a:pathLst>
            <a:path>
              <a:moveTo>
                <a:pt x="0" y="0"/>
              </a:moveTo>
              <a:lnTo>
                <a:pt x="0" y="80942"/>
              </a:lnTo>
              <a:lnTo>
                <a:pt x="466384" y="80942"/>
              </a:lnTo>
              <a:lnTo>
                <a:pt x="466384" y="161885"/>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34A761-7F77-42EA-86CF-8E94C9C499E2}">
      <dsp:nvSpPr>
        <dsp:cNvPr id="0" name=""/>
        <dsp:cNvSpPr/>
      </dsp:nvSpPr>
      <dsp:spPr>
        <a:xfrm>
          <a:off x="388317" y="2458083"/>
          <a:ext cx="466384" cy="161885"/>
        </a:xfrm>
        <a:custGeom>
          <a:avLst/>
          <a:gdLst/>
          <a:ahLst/>
          <a:cxnLst/>
          <a:rect l="0" t="0" r="0" b="0"/>
          <a:pathLst>
            <a:path>
              <a:moveTo>
                <a:pt x="466384" y="0"/>
              </a:moveTo>
              <a:lnTo>
                <a:pt x="466384" y="80942"/>
              </a:lnTo>
              <a:lnTo>
                <a:pt x="0" y="80942"/>
              </a:lnTo>
              <a:lnTo>
                <a:pt x="0" y="161885"/>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6F76BC-9C4D-4888-9868-257261750457}">
      <dsp:nvSpPr>
        <dsp:cNvPr id="0" name=""/>
        <dsp:cNvSpPr/>
      </dsp:nvSpPr>
      <dsp:spPr>
        <a:xfrm>
          <a:off x="854701" y="1910756"/>
          <a:ext cx="3264690" cy="161885"/>
        </a:xfrm>
        <a:custGeom>
          <a:avLst/>
          <a:gdLst/>
          <a:ahLst/>
          <a:cxnLst/>
          <a:rect l="0" t="0" r="0" b="0"/>
          <a:pathLst>
            <a:path>
              <a:moveTo>
                <a:pt x="3264690" y="0"/>
              </a:moveTo>
              <a:lnTo>
                <a:pt x="3264690" y="80942"/>
              </a:lnTo>
              <a:lnTo>
                <a:pt x="0" y="80942"/>
              </a:lnTo>
              <a:lnTo>
                <a:pt x="0" y="16188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75731B-9F25-4DFA-886C-620FC72FEE90}">
      <dsp:nvSpPr>
        <dsp:cNvPr id="0" name=""/>
        <dsp:cNvSpPr/>
      </dsp:nvSpPr>
      <dsp:spPr>
        <a:xfrm>
          <a:off x="3733950" y="1525314"/>
          <a:ext cx="770883" cy="38544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800" b="1" i="0" u="none" strike="noStrike" kern="1200" cap="none" normalizeH="0" baseline="0">
              <a:ln>
                <a:noFill/>
              </a:ln>
              <a:solidFill>
                <a:schemeClr val="tx1"/>
              </a:solidFill>
              <a:effectLst/>
              <a:latin typeface="Times New Roman" panose="02020603050405020304" pitchFamily="18" charset="0"/>
            </a:rPr>
            <a:t>Managing Director GR</a:t>
          </a:r>
          <a:endParaRPr kumimoji="0" lang="en-US" altLang="el-GR" sz="800" b="0" i="0" u="none" strike="noStrike" kern="1200" cap="none" normalizeH="0" baseline="0">
            <a:ln>
              <a:noFill/>
            </a:ln>
            <a:solidFill>
              <a:schemeClr val="tx1"/>
            </a:solidFill>
            <a:effectLst/>
            <a:latin typeface="Times New Roman" panose="02020603050405020304" pitchFamily="18" charset="0"/>
          </a:endParaRPr>
        </a:p>
      </dsp:txBody>
      <dsp:txXfrm>
        <a:off x="3733950" y="1525314"/>
        <a:ext cx="770883" cy="385441"/>
      </dsp:txXfrm>
    </dsp:sp>
    <dsp:sp modelId="{EC753FDE-70AC-4FC8-9C02-807F916EF7D0}">
      <dsp:nvSpPr>
        <dsp:cNvPr id="0" name=""/>
        <dsp:cNvSpPr/>
      </dsp:nvSpPr>
      <dsp:spPr>
        <a:xfrm>
          <a:off x="469260" y="2072641"/>
          <a:ext cx="770883" cy="38544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800" b="0" i="0" u="none" strike="noStrike" kern="1200" cap="none" normalizeH="0" baseline="0">
              <a:ln>
                <a:noFill/>
              </a:ln>
              <a:solidFill>
                <a:schemeClr val="tx1"/>
              </a:solidFill>
              <a:effectLst/>
              <a:latin typeface="Times New Roman" panose="02020603050405020304" pitchFamily="18" charset="0"/>
            </a:rPr>
            <a:t>Director Corporate Affairs GR</a:t>
          </a:r>
        </a:p>
      </dsp:txBody>
      <dsp:txXfrm>
        <a:off x="469260" y="2072641"/>
        <a:ext cx="770883" cy="385441"/>
      </dsp:txXfrm>
    </dsp:sp>
    <dsp:sp modelId="{65B48D55-9B0A-44C2-92B0-15F12C8C44CB}">
      <dsp:nvSpPr>
        <dsp:cNvPr id="0" name=""/>
        <dsp:cNvSpPr/>
      </dsp:nvSpPr>
      <dsp:spPr>
        <a:xfrm>
          <a:off x="2875" y="2619968"/>
          <a:ext cx="770883" cy="38544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800" b="0" i="0" u="none" strike="noStrike" kern="1200" cap="none" normalizeH="0" baseline="0">
              <a:ln>
                <a:noFill/>
              </a:ln>
              <a:solidFill>
                <a:schemeClr val="tx1"/>
              </a:solidFill>
              <a:effectLst/>
              <a:latin typeface="Times New Roman" panose="02020603050405020304" pitchFamily="18" charset="0"/>
            </a:rPr>
            <a:t>Manager Government Relations</a:t>
          </a:r>
        </a:p>
      </dsp:txBody>
      <dsp:txXfrm>
        <a:off x="2875" y="2619968"/>
        <a:ext cx="770883" cy="385441"/>
      </dsp:txXfrm>
    </dsp:sp>
    <dsp:sp modelId="{4115DEBA-109D-45BC-B033-A3A2E7A34101}">
      <dsp:nvSpPr>
        <dsp:cNvPr id="0" name=""/>
        <dsp:cNvSpPr/>
      </dsp:nvSpPr>
      <dsp:spPr>
        <a:xfrm>
          <a:off x="935644" y="2619968"/>
          <a:ext cx="770883" cy="38544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800" b="0" i="0" u="none" strike="noStrike" kern="1200" cap="none" normalizeH="0" baseline="0">
              <a:ln>
                <a:noFill/>
              </a:ln>
              <a:solidFill>
                <a:schemeClr val="tx1"/>
              </a:solidFill>
              <a:effectLst/>
              <a:latin typeface="Times New Roman" panose="02020603050405020304" pitchFamily="18" charset="0"/>
            </a:rPr>
            <a:t>Manager Communications &amp; Public Affairs</a:t>
          </a:r>
        </a:p>
      </dsp:txBody>
      <dsp:txXfrm>
        <a:off x="935644" y="2619968"/>
        <a:ext cx="770883" cy="385441"/>
      </dsp:txXfrm>
    </dsp:sp>
    <dsp:sp modelId="{011F9B6D-BE5C-4094-BAD5-5998484AE318}">
      <dsp:nvSpPr>
        <dsp:cNvPr id="0" name=""/>
        <dsp:cNvSpPr/>
      </dsp:nvSpPr>
      <dsp:spPr>
        <a:xfrm>
          <a:off x="1402028" y="2072641"/>
          <a:ext cx="770883" cy="38544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800" b="0" i="0" u="none" strike="noStrike" kern="1200" cap="none" normalizeH="0" baseline="0">
              <a:ln>
                <a:noFill/>
              </a:ln>
              <a:solidFill>
                <a:schemeClr val="tx1"/>
              </a:solidFill>
              <a:effectLst/>
              <a:latin typeface="Times New Roman" panose="02020603050405020304" pitchFamily="18" charset="0"/>
            </a:rPr>
            <a:t>Director Finance &amp; IS GR</a:t>
          </a:r>
        </a:p>
      </dsp:txBody>
      <dsp:txXfrm>
        <a:off x="1402028" y="2072641"/>
        <a:ext cx="770883" cy="385441"/>
      </dsp:txXfrm>
    </dsp:sp>
    <dsp:sp modelId="{EC34720F-4383-40BA-9674-31ADA94B21C4}">
      <dsp:nvSpPr>
        <dsp:cNvPr id="0" name=""/>
        <dsp:cNvSpPr/>
      </dsp:nvSpPr>
      <dsp:spPr>
        <a:xfrm>
          <a:off x="2334797" y="2072641"/>
          <a:ext cx="770883" cy="38544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800" b="0" i="0" u="none" strike="noStrike" kern="1200" cap="none" normalizeH="0" baseline="0">
              <a:ln>
                <a:noFill/>
              </a:ln>
              <a:solidFill>
                <a:schemeClr val="tx1"/>
              </a:solidFill>
              <a:effectLst/>
              <a:latin typeface="Times New Roman" panose="02020603050405020304" pitchFamily="18" charset="0"/>
            </a:rPr>
            <a:t>Director Operations GR</a:t>
          </a:r>
        </a:p>
      </dsp:txBody>
      <dsp:txXfrm>
        <a:off x="2334797" y="2072641"/>
        <a:ext cx="770883" cy="385441"/>
      </dsp:txXfrm>
    </dsp:sp>
    <dsp:sp modelId="{7176B161-CF4D-45CC-8425-414C98A70952}">
      <dsp:nvSpPr>
        <dsp:cNvPr id="0" name=""/>
        <dsp:cNvSpPr/>
      </dsp:nvSpPr>
      <dsp:spPr>
        <a:xfrm>
          <a:off x="3267566" y="2072641"/>
          <a:ext cx="770883" cy="38544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800" b="0" i="0" u="none" strike="noStrike" kern="1200" cap="none" normalizeH="0" baseline="0">
              <a:ln>
                <a:noFill/>
              </a:ln>
              <a:solidFill>
                <a:schemeClr val="tx1"/>
              </a:solidFill>
              <a:effectLst/>
              <a:latin typeface="Times New Roman" panose="02020603050405020304" pitchFamily="18" charset="0"/>
            </a:rPr>
            <a:t>Manager Business Development</a:t>
          </a:r>
        </a:p>
      </dsp:txBody>
      <dsp:txXfrm>
        <a:off x="3267566" y="2072641"/>
        <a:ext cx="770883" cy="385441"/>
      </dsp:txXfrm>
    </dsp:sp>
    <dsp:sp modelId="{AEDEB5A0-EAEF-425C-AAF0-E969C02AFB54}">
      <dsp:nvSpPr>
        <dsp:cNvPr id="0" name=""/>
        <dsp:cNvSpPr/>
      </dsp:nvSpPr>
      <dsp:spPr>
        <a:xfrm>
          <a:off x="2801181" y="2619968"/>
          <a:ext cx="770883" cy="38544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800" b="0" i="0" u="none" strike="noStrike" kern="1200" cap="none" normalizeH="0" baseline="0">
              <a:ln>
                <a:noFill/>
              </a:ln>
              <a:solidFill>
                <a:schemeClr val="tx1"/>
              </a:solidFill>
              <a:effectLst/>
              <a:latin typeface="Times New Roman" panose="02020603050405020304" pitchFamily="18" charset="0"/>
            </a:rPr>
            <a:t>Senior Business Development Analyst</a:t>
          </a:r>
        </a:p>
      </dsp:txBody>
      <dsp:txXfrm>
        <a:off x="2801181" y="2619968"/>
        <a:ext cx="770883" cy="385441"/>
      </dsp:txXfrm>
    </dsp:sp>
    <dsp:sp modelId="{BF854F69-4315-487F-B290-FC88214F5CE8}">
      <dsp:nvSpPr>
        <dsp:cNvPr id="0" name=""/>
        <dsp:cNvSpPr/>
      </dsp:nvSpPr>
      <dsp:spPr>
        <a:xfrm>
          <a:off x="3733950" y="2619968"/>
          <a:ext cx="770883" cy="38544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800" b="0" i="0" u="none" strike="noStrike" kern="1200" cap="none" normalizeH="0" baseline="0">
              <a:ln>
                <a:noFill/>
              </a:ln>
              <a:solidFill>
                <a:schemeClr val="tx1"/>
              </a:solidFill>
              <a:effectLst/>
              <a:latin typeface="Times New Roman" panose="02020603050405020304" pitchFamily="18" charset="0"/>
            </a:rPr>
            <a:t>Business Development Analyst</a:t>
          </a:r>
        </a:p>
      </dsp:txBody>
      <dsp:txXfrm>
        <a:off x="3733950" y="2619968"/>
        <a:ext cx="770883" cy="385441"/>
      </dsp:txXfrm>
    </dsp:sp>
    <dsp:sp modelId="{B42CBE84-64FE-430E-B214-4A6398F36901}">
      <dsp:nvSpPr>
        <dsp:cNvPr id="0" name=""/>
        <dsp:cNvSpPr/>
      </dsp:nvSpPr>
      <dsp:spPr>
        <a:xfrm>
          <a:off x="4200334" y="2072641"/>
          <a:ext cx="770883" cy="38544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800" b="0" i="0" u="none" strike="noStrike" kern="1200" cap="none" normalizeH="0" baseline="0">
              <a:ln>
                <a:noFill/>
              </a:ln>
              <a:solidFill>
                <a:schemeClr val="tx1"/>
              </a:solidFill>
              <a:effectLst/>
              <a:latin typeface="Times New Roman" panose="02020603050405020304" pitchFamily="18" charset="0"/>
            </a:rPr>
            <a:t>Director Sales and Distr GR, MT &amp; CY</a:t>
          </a:r>
        </a:p>
      </dsp:txBody>
      <dsp:txXfrm>
        <a:off x="4200334" y="2072641"/>
        <a:ext cx="770883" cy="385441"/>
      </dsp:txXfrm>
    </dsp:sp>
    <dsp:sp modelId="{01D2F860-D1CF-4588-815B-7B62F2480E8F}">
      <dsp:nvSpPr>
        <dsp:cNvPr id="0" name=""/>
        <dsp:cNvSpPr/>
      </dsp:nvSpPr>
      <dsp:spPr>
        <a:xfrm>
          <a:off x="5133103" y="2072641"/>
          <a:ext cx="770883" cy="38544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800" b="0" i="0" u="none" strike="noStrike" kern="1200" cap="none" normalizeH="0" baseline="0">
              <a:ln>
                <a:noFill/>
              </a:ln>
              <a:solidFill>
                <a:schemeClr val="tx1"/>
              </a:solidFill>
              <a:effectLst/>
              <a:latin typeface="Times New Roman" panose="02020603050405020304" pitchFamily="18" charset="0"/>
            </a:rPr>
            <a:t>Director Marketing GR</a:t>
          </a:r>
        </a:p>
      </dsp:txBody>
      <dsp:txXfrm>
        <a:off x="5133103" y="2072641"/>
        <a:ext cx="770883" cy="385441"/>
      </dsp:txXfrm>
    </dsp:sp>
    <dsp:sp modelId="{71935DEB-6383-4CD7-9E3A-DFCB3D3044E4}">
      <dsp:nvSpPr>
        <dsp:cNvPr id="0" name=""/>
        <dsp:cNvSpPr/>
      </dsp:nvSpPr>
      <dsp:spPr>
        <a:xfrm>
          <a:off x="6065872" y="2072641"/>
          <a:ext cx="770883" cy="38544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800" b="0" i="0" u="none" strike="noStrike" kern="1200" cap="none" normalizeH="0" baseline="0">
              <a:ln>
                <a:noFill/>
              </a:ln>
              <a:solidFill>
                <a:schemeClr val="tx1"/>
              </a:solidFill>
              <a:effectLst/>
              <a:latin typeface="Times New Roman" panose="02020603050405020304" pitchFamily="18" charset="0"/>
            </a:rPr>
            <a:t>Director Human Resources GR</a:t>
          </a:r>
        </a:p>
      </dsp:txBody>
      <dsp:txXfrm>
        <a:off x="6065872" y="2072641"/>
        <a:ext cx="770883" cy="385441"/>
      </dsp:txXfrm>
    </dsp:sp>
    <dsp:sp modelId="{83805E05-DC32-4B36-9D93-C8953188651F}">
      <dsp:nvSpPr>
        <dsp:cNvPr id="0" name=""/>
        <dsp:cNvSpPr/>
      </dsp:nvSpPr>
      <dsp:spPr>
        <a:xfrm>
          <a:off x="6998640" y="2072641"/>
          <a:ext cx="770883" cy="38544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800" b="0" i="0" u="none" strike="noStrike" kern="1200" cap="none" normalizeH="0" baseline="0">
              <a:ln>
                <a:noFill/>
              </a:ln>
              <a:solidFill>
                <a:schemeClr val="tx1"/>
              </a:solidFill>
              <a:effectLst/>
              <a:latin typeface="Times New Roman" panose="02020603050405020304" pitchFamily="18" charset="0"/>
            </a:rPr>
            <a:t>Senior Counsel GR</a:t>
          </a:r>
        </a:p>
      </dsp:txBody>
      <dsp:txXfrm>
        <a:off x="6998640" y="2072641"/>
        <a:ext cx="770883" cy="3854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7CB3F-1ED7-45CC-B55C-2C04FC11FA64}">
      <dsp:nvSpPr>
        <dsp:cNvPr id="0" name=""/>
        <dsp:cNvSpPr/>
      </dsp:nvSpPr>
      <dsp:spPr>
        <a:xfrm>
          <a:off x="3886200" y="2149676"/>
          <a:ext cx="3332854" cy="231371"/>
        </a:xfrm>
        <a:custGeom>
          <a:avLst/>
          <a:gdLst/>
          <a:ahLst/>
          <a:cxnLst/>
          <a:rect l="0" t="0" r="0" b="0"/>
          <a:pathLst>
            <a:path>
              <a:moveTo>
                <a:pt x="0" y="0"/>
              </a:moveTo>
              <a:lnTo>
                <a:pt x="0" y="115685"/>
              </a:lnTo>
              <a:lnTo>
                <a:pt x="3332854" y="115685"/>
              </a:lnTo>
              <a:lnTo>
                <a:pt x="3332854" y="23137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6D3E12-07D0-4E2C-84AA-EF065E274211}">
      <dsp:nvSpPr>
        <dsp:cNvPr id="0" name=""/>
        <dsp:cNvSpPr/>
      </dsp:nvSpPr>
      <dsp:spPr>
        <a:xfrm>
          <a:off x="3886200" y="2149676"/>
          <a:ext cx="1999712" cy="231371"/>
        </a:xfrm>
        <a:custGeom>
          <a:avLst/>
          <a:gdLst/>
          <a:ahLst/>
          <a:cxnLst/>
          <a:rect l="0" t="0" r="0" b="0"/>
          <a:pathLst>
            <a:path>
              <a:moveTo>
                <a:pt x="0" y="0"/>
              </a:moveTo>
              <a:lnTo>
                <a:pt x="0" y="115685"/>
              </a:lnTo>
              <a:lnTo>
                <a:pt x="1999712" y="115685"/>
              </a:lnTo>
              <a:lnTo>
                <a:pt x="1999712" y="23137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FFAD89-89EB-4F0C-803D-A29685A82522}">
      <dsp:nvSpPr>
        <dsp:cNvPr id="0" name=""/>
        <dsp:cNvSpPr/>
      </dsp:nvSpPr>
      <dsp:spPr>
        <a:xfrm>
          <a:off x="3886200" y="2149676"/>
          <a:ext cx="666570" cy="231371"/>
        </a:xfrm>
        <a:custGeom>
          <a:avLst/>
          <a:gdLst/>
          <a:ahLst/>
          <a:cxnLst/>
          <a:rect l="0" t="0" r="0" b="0"/>
          <a:pathLst>
            <a:path>
              <a:moveTo>
                <a:pt x="0" y="0"/>
              </a:moveTo>
              <a:lnTo>
                <a:pt x="0" y="115685"/>
              </a:lnTo>
              <a:lnTo>
                <a:pt x="666570" y="115685"/>
              </a:lnTo>
              <a:lnTo>
                <a:pt x="666570" y="23137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552312-E93F-42B7-97C1-54522C8BA488}">
      <dsp:nvSpPr>
        <dsp:cNvPr id="0" name=""/>
        <dsp:cNvSpPr/>
      </dsp:nvSpPr>
      <dsp:spPr>
        <a:xfrm>
          <a:off x="3219629" y="2149676"/>
          <a:ext cx="666570" cy="231371"/>
        </a:xfrm>
        <a:custGeom>
          <a:avLst/>
          <a:gdLst/>
          <a:ahLst/>
          <a:cxnLst/>
          <a:rect l="0" t="0" r="0" b="0"/>
          <a:pathLst>
            <a:path>
              <a:moveTo>
                <a:pt x="666570" y="0"/>
              </a:moveTo>
              <a:lnTo>
                <a:pt x="666570" y="115685"/>
              </a:lnTo>
              <a:lnTo>
                <a:pt x="0" y="115685"/>
              </a:lnTo>
              <a:lnTo>
                <a:pt x="0" y="23137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443729-37EE-46AD-B4E8-F6B83394CA08}">
      <dsp:nvSpPr>
        <dsp:cNvPr id="0" name=""/>
        <dsp:cNvSpPr/>
      </dsp:nvSpPr>
      <dsp:spPr>
        <a:xfrm>
          <a:off x="1886487" y="2149676"/>
          <a:ext cx="1999712" cy="231371"/>
        </a:xfrm>
        <a:custGeom>
          <a:avLst/>
          <a:gdLst/>
          <a:ahLst/>
          <a:cxnLst/>
          <a:rect l="0" t="0" r="0" b="0"/>
          <a:pathLst>
            <a:path>
              <a:moveTo>
                <a:pt x="1999712" y="0"/>
              </a:moveTo>
              <a:lnTo>
                <a:pt x="1999712" y="115685"/>
              </a:lnTo>
              <a:lnTo>
                <a:pt x="0" y="115685"/>
              </a:lnTo>
              <a:lnTo>
                <a:pt x="0" y="23137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44A710-7A9A-44AA-A31D-8E37995F3D0B}">
      <dsp:nvSpPr>
        <dsp:cNvPr id="0" name=""/>
        <dsp:cNvSpPr/>
      </dsp:nvSpPr>
      <dsp:spPr>
        <a:xfrm>
          <a:off x="553345" y="2149676"/>
          <a:ext cx="3332854" cy="231371"/>
        </a:xfrm>
        <a:custGeom>
          <a:avLst/>
          <a:gdLst/>
          <a:ahLst/>
          <a:cxnLst/>
          <a:rect l="0" t="0" r="0" b="0"/>
          <a:pathLst>
            <a:path>
              <a:moveTo>
                <a:pt x="3332854" y="0"/>
              </a:moveTo>
              <a:lnTo>
                <a:pt x="3332854" y="115685"/>
              </a:lnTo>
              <a:lnTo>
                <a:pt x="0" y="115685"/>
              </a:lnTo>
              <a:lnTo>
                <a:pt x="0" y="23137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A0A6AF-9209-463B-AE28-FFFDBEE35CCD}">
      <dsp:nvSpPr>
        <dsp:cNvPr id="0" name=""/>
        <dsp:cNvSpPr/>
      </dsp:nvSpPr>
      <dsp:spPr>
        <a:xfrm>
          <a:off x="3335315" y="1598791"/>
          <a:ext cx="1101769" cy="5508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200" b="1" i="0" u="none" strike="noStrike" kern="1200" cap="none" normalizeH="0" baseline="0">
              <a:ln>
                <a:noFill/>
              </a:ln>
              <a:solidFill>
                <a:schemeClr val="tx1"/>
              </a:solidFill>
              <a:effectLst/>
              <a:latin typeface="Times New Roman" panose="02020603050405020304" pitchFamily="18" charset="0"/>
            </a:rPr>
            <a:t>Director Finance &amp; IS GR</a:t>
          </a:r>
          <a:endParaRPr kumimoji="0" lang="en-US" altLang="el-GR" sz="1200" b="0" i="0" u="none" strike="noStrike" kern="1200" cap="none" normalizeH="0" baseline="0">
            <a:ln>
              <a:noFill/>
            </a:ln>
            <a:solidFill>
              <a:schemeClr val="tx1"/>
            </a:solidFill>
            <a:effectLst/>
            <a:latin typeface="Times New Roman" panose="02020603050405020304" pitchFamily="18" charset="0"/>
          </a:endParaRPr>
        </a:p>
      </dsp:txBody>
      <dsp:txXfrm>
        <a:off x="3335315" y="1598791"/>
        <a:ext cx="1101769" cy="550884"/>
      </dsp:txXfrm>
    </dsp:sp>
    <dsp:sp modelId="{254D7E45-8E8D-42DF-AE9B-93B4624266E9}">
      <dsp:nvSpPr>
        <dsp:cNvPr id="0" name=""/>
        <dsp:cNvSpPr/>
      </dsp:nvSpPr>
      <dsp:spPr>
        <a:xfrm>
          <a:off x="2460" y="2381048"/>
          <a:ext cx="1101769" cy="5508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200" b="0" i="0" u="none" strike="noStrike" kern="1200" cap="none" normalizeH="0" baseline="0">
              <a:ln>
                <a:noFill/>
              </a:ln>
              <a:solidFill>
                <a:schemeClr val="tx1"/>
              </a:solidFill>
              <a:effectLst/>
              <a:latin typeface="Times New Roman" panose="02020603050405020304" pitchFamily="18" charset="0"/>
            </a:rPr>
            <a:t>Manager Information Services</a:t>
          </a:r>
        </a:p>
      </dsp:txBody>
      <dsp:txXfrm>
        <a:off x="2460" y="2381048"/>
        <a:ext cx="1101769" cy="550884"/>
      </dsp:txXfrm>
    </dsp:sp>
    <dsp:sp modelId="{E82A4D2B-8754-4AE1-AF95-6AE99EE32D5A}">
      <dsp:nvSpPr>
        <dsp:cNvPr id="0" name=""/>
        <dsp:cNvSpPr/>
      </dsp:nvSpPr>
      <dsp:spPr>
        <a:xfrm>
          <a:off x="1335602" y="2381048"/>
          <a:ext cx="1101769" cy="5508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200" b="0" i="0" u="none" strike="noStrike" kern="1200" cap="none" normalizeH="0" baseline="0">
              <a:ln>
                <a:noFill/>
              </a:ln>
              <a:solidFill>
                <a:schemeClr val="tx1"/>
              </a:solidFill>
              <a:effectLst/>
              <a:latin typeface="Times New Roman" panose="02020603050405020304" pitchFamily="18" charset="0"/>
            </a:rPr>
            <a:t>Manager Accounting</a:t>
          </a:r>
        </a:p>
      </dsp:txBody>
      <dsp:txXfrm>
        <a:off x="1335602" y="2381048"/>
        <a:ext cx="1101769" cy="550884"/>
      </dsp:txXfrm>
    </dsp:sp>
    <dsp:sp modelId="{C622CEF5-DC80-4239-97CB-D01E0524E4D0}">
      <dsp:nvSpPr>
        <dsp:cNvPr id="0" name=""/>
        <dsp:cNvSpPr/>
      </dsp:nvSpPr>
      <dsp:spPr>
        <a:xfrm>
          <a:off x="2668744" y="2381048"/>
          <a:ext cx="1101769" cy="5508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200" b="0" i="0" u="none" strike="noStrike" kern="1200" cap="none" normalizeH="0" baseline="0">
              <a:ln>
                <a:noFill/>
              </a:ln>
              <a:solidFill>
                <a:schemeClr val="tx1"/>
              </a:solidFill>
              <a:effectLst/>
              <a:latin typeface="Times New Roman" panose="02020603050405020304" pitchFamily="18" charset="0"/>
            </a:rPr>
            <a:t>Manager Compliance</a:t>
          </a:r>
        </a:p>
      </dsp:txBody>
      <dsp:txXfrm>
        <a:off x="2668744" y="2381048"/>
        <a:ext cx="1101769" cy="550884"/>
      </dsp:txXfrm>
    </dsp:sp>
    <dsp:sp modelId="{7EB4177B-EDE5-4861-AE3D-96072E82EA65}">
      <dsp:nvSpPr>
        <dsp:cNvPr id="0" name=""/>
        <dsp:cNvSpPr/>
      </dsp:nvSpPr>
      <dsp:spPr>
        <a:xfrm>
          <a:off x="4001885" y="2381048"/>
          <a:ext cx="1101769" cy="5508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200" b="0" i="0" u="none" strike="noStrike" kern="1200" cap="none" normalizeH="0" baseline="0">
              <a:ln>
                <a:noFill/>
              </a:ln>
              <a:solidFill>
                <a:schemeClr val="tx1"/>
              </a:solidFill>
              <a:effectLst/>
              <a:latin typeface="Times New Roman" panose="02020603050405020304" pitchFamily="18" charset="0"/>
            </a:rPr>
            <a:t>Manager Budget &amp; Reporting</a:t>
          </a:r>
        </a:p>
      </dsp:txBody>
      <dsp:txXfrm>
        <a:off x="4001885" y="2381048"/>
        <a:ext cx="1101769" cy="550884"/>
      </dsp:txXfrm>
    </dsp:sp>
    <dsp:sp modelId="{2609C6EF-0B1C-4665-A505-7E04EE220B24}">
      <dsp:nvSpPr>
        <dsp:cNvPr id="0" name=""/>
        <dsp:cNvSpPr/>
      </dsp:nvSpPr>
      <dsp:spPr>
        <a:xfrm>
          <a:off x="5335027" y="2381048"/>
          <a:ext cx="1101769" cy="5508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200" b="0" i="0" u="none" strike="noStrike" kern="1200" cap="none" normalizeH="0" baseline="0">
              <a:ln>
                <a:noFill/>
              </a:ln>
              <a:solidFill>
                <a:schemeClr val="tx1"/>
              </a:solidFill>
              <a:effectLst/>
              <a:latin typeface="Times New Roman" panose="02020603050405020304" pitchFamily="18" charset="0"/>
            </a:rPr>
            <a:t>Manager Internal Controls</a:t>
          </a:r>
        </a:p>
      </dsp:txBody>
      <dsp:txXfrm>
        <a:off x="5335027" y="2381048"/>
        <a:ext cx="1101769" cy="550884"/>
      </dsp:txXfrm>
    </dsp:sp>
    <dsp:sp modelId="{9925638D-BE6B-4F43-B98B-5D3EC5521E8C}">
      <dsp:nvSpPr>
        <dsp:cNvPr id="0" name=""/>
        <dsp:cNvSpPr/>
      </dsp:nvSpPr>
      <dsp:spPr>
        <a:xfrm>
          <a:off x="6668169" y="2381048"/>
          <a:ext cx="1101769" cy="5508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200" b="0" i="0" u="none" strike="noStrike" kern="1200" cap="none" normalizeH="0" baseline="0">
              <a:ln>
                <a:noFill/>
              </a:ln>
              <a:solidFill>
                <a:schemeClr val="tx1"/>
              </a:solidFill>
              <a:effectLst/>
              <a:latin typeface="Times New Roman" panose="02020603050405020304" pitchFamily="18" charset="0"/>
            </a:rPr>
            <a:t>Project Controller</a:t>
          </a:r>
        </a:p>
      </dsp:txBody>
      <dsp:txXfrm>
        <a:off x="6668169" y="2381048"/>
        <a:ext cx="1101769" cy="5508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D0B35-EE6B-4854-8F27-DC67894B1AFA}">
      <dsp:nvSpPr>
        <dsp:cNvPr id="0" name=""/>
        <dsp:cNvSpPr/>
      </dsp:nvSpPr>
      <dsp:spPr>
        <a:xfrm>
          <a:off x="3886200" y="2208391"/>
          <a:ext cx="3610890" cy="113942"/>
        </a:xfrm>
        <a:custGeom>
          <a:avLst/>
          <a:gdLst/>
          <a:ahLst/>
          <a:cxnLst/>
          <a:rect l="0" t="0" r="0" b="0"/>
          <a:pathLst>
            <a:path>
              <a:moveTo>
                <a:pt x="0" y="0"/>
              </a:moveTo>
              <a:lnTo>
                <a:pt x="0" y="56971"/>
              </a:lnTo>
              <a:lnTo>
                <a:pt x="3610890" y="56971"/>
              </a:lnTo>
              <a:lnTo>
                <a:pt x="3610890" y="11394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3161D3-0B90-4ED9-8BB6-2D980B055DE3}">
      <dsp:nvSpPr>
        <dsp:cNvPr id="0" name=""/>
        <dsp:cNvSpPr/>
      </dsp:nvSpPr>
      <dsp:spPr>
        <a:xfrm>
          <a:off x="3886200" y="2208391"/>
          <a:ext cx="2954365" cy="113942"/>
        </a:xfrm>
        <a:custGeom>
          <a:avLst/>
          <a:gdLst/>
          <a:ahLst/>
          <a:cxnLst/>
          <a:rect l="0" t="0" r="0" b="0"/>
          <a:pathLst>
            <a:path>
              <a:moveTo>
                <a:pt x="0" y="0"/>
              </a:moveTo>
              <a:lnTo>
                <a:pt x="0" y="56971"/>
              </a:lnTo>
              <a:lnTo>
                <a:pt x="2954365" y="56971"/>
              </a:lnTo>
              <a:lnTo>
                <a:pt x="2954365" y="11394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0BA0F1-068C-491E-BB48-11795995AD68}">
      <dsp:nvSpPr>
        <dsp:cNvPr id="0" name=""/>
        <dsp:cNvSpPr/>
      </dsp:nvSpPr>
      <dsp:spPr>
        <a:xfrm>
          <a:off x="3886200" y="2208391"/>
          <a:ext cx="2297839" cy="113942"/>
        </a:xfrm>
        <a:custGeom>
          <a:avLst/>
          <a:gdLst/>
          <a:ahLst/>
          <a:cxnLst/>
          <a:rect l="0" t="0" r="0" b="0"/>
          <a:pathLst>
            <a:path>
              <a:moveTo>
                <a:pt x="0" y="0"/>
              </a:moveTo>
              <a:lnTo>
                <a:pt x="0" y="56971"/>
              </a:lnTo>
              <a:lnTo>
                <a:pt x="2297839" y="56971"/>
              </a:lnTo>
              <a:lnTo>
                <a:pt x="2297839" y="11394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2264DC-FA05-43EA-8E26-D5465A56BE2E}">
      <dsp:nvSpPr>
        <dsp:cNvPr id="0" name=""/>
        <dsp:cNvSpPr/>
      </dsp:nvSpPr>
      <dsp:spPr>
        <a:xfrm>
          <a:off x="3886200" y="2208391"/>
          <a:ext cx="1641314" cy="113942"/>
        </a:xfrm>
        <a:custGeom>
          <a:avLst/>
          <a:gdLst/>
          <a:ahLst/>
          <a:cxnLst/>
          <a:rect l="0" t="0" r="0" b="0"/>
          <a:pathLst>
            <a:path>
              <a:moveTo>
                <a:pt x="0" y="0"/>
              </a:moveTo>
              <a:lnTo>
                <a:pt x="0" y="56971"/>
              </a:lnTo>
              <a:lnTo>
                <a:pt x="1641314" y="56971"/>
              </a:lnTo>
              <a:lnTo>
                <a:pt x="1641314" y="11394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75B18A-2F7D-4AA0-A94E-C5975B829060}">
      <dsp:nvSpPr>
        <dsp:cNvPr id="0" name=""/>
        <dsp:cNvSpPr/>
      </dsp:nvSpPr>
      <dsp:spPr>
        <a:xfrm>
          <a:off x="3886200" y="2208391"/>
          <a:ext cx="984788" cy="113942"/>
        </a:xfrm>
        <a:custGeom>
          <a:avLst/>
          <a:gdLst/>
          <a:ahLst/>
          <a:cxnLst/>
          <a:rect l="0" t="0" r="0" b="0"/>
          <a:pathLst>
            <a:path>
              <a:moveTo>
                <a:pt x="0" y="0"/>
              </a:moveTo>
              <a:lnTo>
                <a:pt x="0" y="56971"/>
              </a:lnTo>
              <a:lnTo>
                <a:pt x="984788" y="56971"/>
              </a:lnTo>
              <a:lnTo>
                <a:pt x="984788" y="11394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E2FBB8-EADB-4D92-B740-E20ED9AF45DC}">
      <dsp:nvSpPr>
        <dsp:cNvPr id="0" name=""/>
        <dsp:cNvSpPr/>
      </dsp:nvSpPr>
      <dsp:spPr>
        <a:xfrm>
          <a:off x="3886200" y="2208391"/>
          <a:ext cx="328262" cy="113942"/>
        </a:xfrm>
        <a:custGeom>
          <a:avLst/>
          <a:gdLst/>
          <a:ahLst/>
          <a:cxnLst/>
          <a:rect l="0" t="0" r="0" b="0"/>
          <a:pathLst>
            <a:path>
              <a:moveTo>
                <a:pt x="0" y="0"/>
              </a:moveTo>
              <a:lnTo>
                <a:pt x="0" y="56971"/>
              </a:lnTo>
              <a:lnTo>
                <a:pt x="328262" y="56971"/>
              </a:lnTo>
              <a:lnTo>
                <a:pt x="328262" y="11394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48B319-EBE8-4B0A-8B32-732B0164D406}">
      <dsp:nvSpPr>
        <dsp:cNvPr id="0" name=""/>
        <dsp:cNvSpPr/>
      </dsp:nvSpPr>
      <dsp:spPr>
        <a:xfrm>
          <a:off x="3557937" y="2208391"/>
          <a:ext cx="328262" cy="113942"/>
        </a:xfrm>
        <a:custGeom>
          <a:avLst/>
          <a:gdLst/>
          <a:ahLst/>
          <a:cxnLst/>
          <a:rect l="0" t="0" r="0" b="0"/>
          <a:pathLst>
            <a:path>
              <a:moveTo>
                <a:pt x="328262" y="0"/>
              </a:moveTo>
              <a:lnTo>
                <a:pt x="328262" y="56971"/>
              </a:lnTo>
              <a:lnTo>
                <a:pt x="0" y="56971"/>
              </a:lnTo>
              <a:lnTo>
                <a:pt x="0" y="11394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EB8616-1B44-41AF-BD6C-AB04A4073E91}">
      <dsp:nvSpPr>
        <dsp:cNvPr id="0" name=""/>
        <dsp:cNvSpPr/>
      </dsp:nvSpPr>
      <dsp:spPr>
        <a:xfrm>
          <a:off x="2901411" y="2208391"/>
          <a:ext cx="984788" cy="113942"/>
        </a:xfrm>
        <a:custGeom>
          <a:avLst/>
          <a:gdLst/>
          <a:ahLst/>
          <a:cxnLst/>
          <a:rect l="0" t="0" r="0" b="0"/>
          <a:pathLst>
            <a:path>
              <a:moveTo>
                <a:pt x="984788" y="0"/>
              </a:moveTo>
              <a:lnTo>
                <a:pt x="984788" y="56971"/>
              </a:lnTo>
              <a:lnTo>
                <a:pt x="0" y="56971"/>
              </a:lnTo>
              <a:lnTo>
                <a:pt x="0" y="11394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DF8371-6782-4B6D-8DA8-5E03893F1703}">
      <dsp:nvSpPr>
        <dsp:cNvPr id="0" name=""/>
        <dsp:cNvSpPr/>
      </dsp:nvSpPr>
      <dsp:spPr>
        <a:xfrm>
          <a:off x="2244885" y="2208391"/>
          <a:ext cx="1641314" cy="113942"/>
        </a:xfrm>
        <a:custGeom>
          <a:avLst/>
          <a:gdLst/>
          <a:ahLst/>
          <a:cxnLst/>
          <a:rect l="0" t="0" r="0" b="0"/>
          <a:pathLst>
            <a:path>
              <a:moveTo>
                <a:pt x="1641314" y="0"/>
              </a:moveTo>
              <a:lnTo>
                <a:pt x="1641314" y="56971"/>
              </a:lnTo>
              <a:lnTo>
                <a:pt x="0" y="56971"/>
              </a:lnTo>
              <a:lnTo>
                <a:pt x="0" y="11394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7CEB25-168D-4EAD-8DF7-01E719DDDAD3}">
      <dsp:nvSpPr>
        <dsp:cNvPr id="0" name=""/>
        <dsp:cNvSpPr/>
      </dsp:nvSpPr>
      <dsp:spPr>
        <a:xfrm>
          <a:off x="1588360" y="2208391"/>
          <a:ext cx="2297839" cy="113942"/>
        </a:xfrm>
        <a:custGeom>
          <a:avLst/>
          <a:gdLst/>
          <a:ahLst/>
          <a:cxnLst/>
          <a:rect l="0" t="0" r="0" b="0"/>
          <a:pathLst>
            <a:path>
              <a:moveTo>
                <a:pt x="2297839" y="0"/>
              </a:moveTo>
              <a:lnTo>
                <a:pt x="2297839" y="56971"/>
              </a:lnTo>
              <a:lnTo>
                <a:pt x="0" y="56971"/>
              </a:lnTo>
              <a:lnTo>
                <a:pt x="0" y="11394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84BD8D-35F3-4DF4-B9DB-8E8067B51F04}">
      <dsp:nvSpPr>
        <dsp:cNvPr id="0" name=""/>
        <dsp:cNvSpPr/>
      </dsp:nvSpPr>
      <dsp:spPr>
        <a:xfrm>
          <a:off x="931834" y="2208391"/>
          <a:ext cx="2954365" cy="113942"/>
        </a:xfrm>
        <a:custGeom>
          <a:avLst/>
          <a:gdLst/>
          <a:ahLst/>
          <a:cxnLst/>
          <a:rect l="0" t="0" r="0" b="0"/>
          <a:pathLst>
            <a:path>
              <a:moveTo>
                <a:pt x="2954365" y="0"/>
              </a:moveTo>
              <a:lnTo>
                <a:pt x="2954365" y="56971"/>
              </a:lnTo>
              <a:lnTo>
                <a:pt x="0" y="56971"/>
              </a:lnTo>
              <a:lnTo>
                <a:pt x="0" y="11394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DB3EEB-4A1F-4477-B7EF-14F6A8DBEDD3}">
      <dsp:nvSpPr>
        <dsp:cNvPr id="0" name=""/>
        <dsp:cNvSpPr/>
      </dsp:nvSpPr>
      <dsp:spPr>
        <a:xfrm>
          <a:off x="275309" y="2208391"/>
          <a:ext cx="3610890" cy="113942"/>
        </a:xfrm>
        <a:custGeom>
          <a:avLst/>
          <a:gdLst/>
          <a:ahLst/>
          <a:cxnLst/>
          <a:rect l="0" t="0" r="0" b="0"/>
          <a:pathLst>
            <a:path>
              <a:moveTo>
                <a:pt x="3610890" y="0"/>
              </a:moveTo>
              <a:lnTo>
                <a:pt x="3610890" y="56971"/>
              </a:lnTo>
              <a:lnTo>
                <a:pt x="0" y="56971"/>
              </a:lnTo>
              <a:lnTo>
                <a:pt x="0" y="11394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5D9705-E500-45B9-83F1-5C2BCD0BE470}">
      <dsp:nvSpPr>
        <dsp:cNvPr id="0" name=""/>
        <dsp:cNvSpPr/>
      </dsp:nvSpPr>
      <dsp:spPr>
        <a:xfrm>
          <a:off x="3614908" y="1937099"/>
          <a:ext cx="542583" cy="27129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600" b="1" i="0" u="none" strike="noStrike" kern="1200" cap="none" normalizeH="0" baseline="0">
              <a:ln>
                <a:noFill/>
              </a:ln>
              <a:solidFill>
                <a:schemeClr val="tx1"/>
              </a:solidFill>
              <a:effectLst/>
              <a:latin typeface="Times New Roman" panose="02020603050405020304" pitchFamily="18" charset="0"/>
            </a:rPr>
            <a:t>Director Operations GR</a:t>
          </a:r>
          <a:endParaRPr kumimoji="0" lang="en-US" altLang="el-GR" sz="600" b="0" i="0" u="none" strike="noStrike" kern="1200" cap="none" normalizeH="0" baseline="0">
            <a:ln>
              <a:noFill/>
            </a:ln>
            <a:solidFill>
              <a:schemeClr val="tx1"/>
            </a:solidFill>
            <a:effectLst/>
            <a:latin typeface="Times New Roman" panose="02020603050405020304" pitchFamily="18" charset="0"/>
          </a:endParaRPr>
        </a:p>
      </dsp:txBody>
      <dsp:txXfrm>
        <a:off x="3614908" y="1937099"/>
        <a:ext cx="542583" cy="271291"/>
      </dsp:txXfrm>
    </dsp:sp>
    <dsp:sp modelId="{7CC95F06-7379-45FA-80E0-44C901983B14}">
      <dsp:nvSpPr>
        <dsp:cNvPr id="0" name=""/>
        <dsp:cNvSpPr/>
      </dsp:nvSpPr>
      <dsp:spPr>
        <a:xfrm>
          <a:off x="4017" y="2322333"/>
          <a:ext cx="542583" cy="27129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600" b="0" i="0" u="none" strike="noStrike" kern="1200" cap="none" normalizeH="0" baseline="0">
              <a:ln>
                <a:noFill/>
              </a:ln>
              <a:solidFill>
                <a:schemeClr val="tx1"/>
              </a:solidFill>
              <a:effectLst/>
              <a:latin typeface="Times New Roman" panose="02020603050405020304" pitchFamily="18" charset="0"/>
            </a:rPr>
            <a:t>Project Manager Greenfield GR</a:t>
          </a:r>
        </a:p>
      </dsp:txBody>
      <dsp:txXfrm>
        <a:off x="4017" y="2322333"/>
        <a:ext cx="542583" cy="271291"/>
      </dsp:txXfrm>
    </dsp:sp>
    <dsp:sp modelId="{34726568-CFBA-4981-B74A-AC4B89A18659}">
      <dsp:nvSpPr>
        <dsp:cNvPr id="0" name=""/>
        <dsp:cNvSpPr/>
      </dsp:nvSpPr>
      <dsp:spPr>
        <a:xfrm>
          <a:off x="660543" y="2322333"/>
          <a:ext cx="542583" cy="27129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600" b="0" i="0" u="none" strike="noStrike" kern="1200" cap="none" normalizeH="0" baseline="0">
              <a:ln>
                <a:noFill/>
              </a:ln>
              <a:solidFill>
                <a:schemeClr val="tx1"/>
              </a:solidFill>
              <a:effectLst/>
              <a:latin typeface="Times New Roman" panose="02020603050405020304" pitchFamily="18" charset="0"/>
            </a:rPr>
            <a:t>Manager Logistics</a:t>
          </a:r>
        </a:p>
      </dsp:txBody>
      <dsp:txXfrm>
        <a:off x="660543" y="2322333"/>
        <a:ext cx="542583" cy="271291"/>
      </dsp:txXfrm>
    </dsp:sp>
    <dsp:sp modelId="{1FCC3760-E54F-48D6-BA3E-D57BECBD5FF0}">
      <dsp:nvSpPr>
        <dsp:cNvPr id="0" name=""/>
        <dsp:cNvSpPr/>
      </dsp:nvSpPr>
      <dsp:spPr>
        <a:xfrm>
          <a:off x="1317068" y="2322333"/>
          <a:ext cx="542583" cy="27129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600" b="0" i="0" u="none" strike="noStrike" kern="1200" cap="none" normalizeH="0" baseline="0">
              <a:ln>
                <a:noFill/>
              </a:ln>
              <a:solidFill>
                <a:schemeClr val="tx1"/>
              </a:solidFill>
              <a:effectLst/>
              <a:latin typeface="Times New Roman" panose="02020603050405020304" pitchFamily="18" charset="0"/>
            </a:rPr>
            <a:t>Project Controller</a:t>
          </a:r>
        </a:p>
      </dsp:txBody>
      <dsp:txXfrm>
        <a:off x="1317068" y="2322333"/>
        <a:ext cx="542583" cy="271291"/>
      </dsp:txXfrm>
    </dsp:sp>
    <dsp:sp modelId="{7C6012D3-2501-4C10-868B-C87E772565D5}">
      <dsp:nvSpPr>
        <dsp:cNvPr id="0" name=""/>
        <dsp:cNvSpPr/>
      </dsp:nvSpPr>
      <dsp:spPr>
        <a:xfrm>
          <a:off x="1973594" y="2322333"/>
          <a:ext cx="542583" cy="27129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600" b="0" i="0" u="none" strike="noStrike" kern="1200" cap="none" normalizeH="0" baseline="0">
              <a:ln>
                <a:noFill/>
              </a:ln>
              <a:solidFill>
                <a:schemeClr val="tx1"/>
              </a:solidFill>
              <a:effectLst/>
              <a:latin typeface="Times New Roman" panose="02020603050405020304" pitchFamily="18" charset="0"/>
            </a:rPr>
            <a:t>Manager Operations Planning</a:t>
          </a:r>
        </a:p>
      </dsp:txBody>
      <dsp:txXfrm>
        <a:off x="1973594" y="2322333"/>
        <a:ext cx="542583" cy="271291"/>
      </dsp:txXfrm>
    </dsp:sp>
    <dsp:sp modelId="{2605DAFB-61CF-453B-823F-35F744BB1D9C}">
      <dsp:nvSpPr>
        <dsp:cNvPr id="0" name=""/>
        <dsp:cNvSpPr/>
      </dsp:nvSpPr>
      <dsp:spPr>
        <a:xfrm>
          <a:off x="2630119" y="2322333"/>
          <a:ext cx="542583" cy="27129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600" b="0" i="0" u="none" strike="noStrike" kern="1200" cap="none" normalizeH="0" baseline="0">
              <a:ln>
                <a:noFill/>
              </a:ln>
              <a:solidFill>
                <a:schemeClr val="tx1"/>
              </a:solidFill>
              <a:effectLst/>
              <a:latin typeface="Times New Roman" panose="02020603050405020304" pitchFamily="18" charset="0"/>
            </a:rPr>
            <a:t>Manager Projects &amp; Engineering</a:t>
          </a:r>
        </a:p>
      </dsp:txBody>
      <dsp:txXfrm>
        <a:off x="2630119" y="2322333"/>
        <a:ext cx="542583" cy="271291"/>
      </dsp:txXfrm>
    </dsp:sp>
    <dsp:sp modelId="{1A804988-D3DB-4348-A5B6-37269B568124}">
      <dsp:nvSpPr>
        <dsp:cNvPr id="0" name=""/>
        <dsp:cNvSpPr/>
      </dsp:nvSpPr>
      <dsp:spPr>
        <a:xfrm>
          <a:off x="3286645" y="2322333"/>
          <a:ext cx="542583" cy="27129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600" b="0" i="0" u="none" strike="noStrike" kern="1200" cap="none" normalizeH="0" baseline="0">
              <a:ln>
                <a:noFill/>
              </a:ln>
              <a:solidFill>
                <a:schemeClr val="tx1"/>
              </a:solidFill>
              <a:effectLst/>
              <a:latin typeface="Times New Roman" panose="02020603050405020304" pitchFamily="18" charset="0"/>
            </a:rPr>
            <a:t>Manager Quality Assurance</a:t>
          </a:r>
        </a:p>
      </dsp:txBody>
      <dsp:txXfrm>
        <a:off x="3286645" y="2322333"/>
        <a:ext cx="542583" cy="271291"/>
      </dsp:txXfrm>
    </dsp:sp>
    <dsp:sp modelId="{7F24104A-295E-410C-9485-9B2F5AEEA236}">
      <dsp:nvSpPr>
        <dsp:cNvPr id="0" name=""/>
        <dsp:cNvSpPr/>
      </dsp:nvSpPr>
      <dsp:spPr>
        <a:xfrm>
          <a:off x="3943171" y="2322333"/>
          <a:ext cx="542583" cy="27129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600" b="0" i="0" u="none" strike="noStrike" kern="1200" cap="none" normalizeH="0" baseline="0">
              <a:ln>
                <a:noFill/>
              </a:ln>
              <a:solidFill>
                <a:schemeClr val="tx1"/>
              </a:solidFill>
              <a:effectLst/>
              <a:latin typeface="Times New Roman" panose="02020603050405020304" pitchFamily="18" charset="0"/>
            </a:rPr>
            <a:t>Manager Procurement</a:t>
          </a:r>
        </a:p>
      </dsp:txBody>
      <dsp:txXfrm>
        <a:off x="3943171" y="2322333"/>
        <a:ext cx="542583" cy="271291"/>
      </dsp:txXfrm>
    </dsp:sp>
    <dsp:sp modelId="{A2852D0A-A6F9-41B0-9DF2-0EAFE5C73176}">
      <dsp:nvSpPr>
        <dsp:cNvPr id="0" name=""/>
        <dsp:cNvSpPr/>
      </dsp:nvSpPr>
      <dsp:spPr>
        <a:xfrm>
          <a:off x="4599696" y="2322333"/>
          <a:ext cx="542583" cy="27129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600" b="0" i="0" u="none" strike="noStrike" kern="1200" cap="none" normalizeH="0" baseline="0">
              <a:ln>
                <a:noFill/>
              </a:ln>
              <a:solidFill>
                <a:schemeClr val="tx1"/>
              </a:solidFill>
              <a:effectLst/>
              <a:latin typeface="Times New Roman" panose="02020603050405020304" pitchFamily="18" charset="0"/>
            </a:rPr>
            <a:t>Manager EHSS</a:t>
          </a:r>
        </a:p>
      </dsp:txBody>
      <dsp:txXfrm>
        <a:off x="4599696" y="2322333"/>
        <a:ext cx="542583" cy="271291"/>
      </dsp:txXfrm>
    </dsp:sp>
    <dsp:sp modelId="{E58AABD3-1079-4B4D-8EA7-780E30ADC724}">
      <dsp:nvSpPr>
        <dsp:cNvPr id="0" name=""/>
        <dsp:cNvSpPr/>
      </dsp:nvSpPr>
      <dsp:spPr>
        <a:xfrm>
          <a:off x="5256222" y="2322333"/>
          <a:ext cx="542583" cy="27129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600" b="0" i="0" u="none" strike="noStrike" kern="1200" cap="none" normalizeH="0" baseline="0">
              <a:ln>
                <a:noFill/>
              </a:ln>
              <a:solidFill>
                <a:schemeClr val="tx1"/>
              </a:solidFill>
              <a:effectLst/>
              <a:latin typeface="Times New Roman" panose="02020603050405020304" pitchFamily="18" charset="0"/>
            </a:rPr>
            <a:t>Manager Product Project Mgt Cluster SE</a:t>
          </a:r>
        </a:p>
      </dsp:txBody>
      <dsp:txXfrm>
        <a:off x="5256222" y="2322333"/>
        <a:ext cx="542583" cy="271291"/>
      </dsp:txXfrm>
    </dsp:sp>
    <dsp:sp modelId="{DFFBA13E-B2D9-48A8-811B-1E115D9EF2C5}">
      <dsp:nvSpPr>
        <dsp:cNvPr id="0" name=""/>
        <dsp:cNvSpPr/>
      </dsp:nvSpPr>
      <dsp:spPr>
        <a:xfrm>
          <a:off x="5912748" y="2322333"/>
          <a:ext cx="542583" cy="27129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600" b="0" i="0" u="none" strike="noStrike" kern="1200" cap="none" normalizeH="0" baseline="0">
              <a:ln>
                <a:noFill/>
              </a:ln>
              <a:solidFill>
                <a:schemeClr val="tx1"/>
              </a:solidFill>
              <a:effectLst/>
              <a:latin typeface="Times New Roman" panose="02020603050405020304" pitchFamily="18" charset="0"/>
            </a:rPr>
            <a:t>Manager Factory</a:t>
          </a:r>
        </a:p>
      </dsp:txBody>
      <dsp:txXfrm>
        <a:off x="5912748" y="2322333"/>
        <a:ext cx="542583" cy="271291"/>
      </dsp:txXfrm>
    </dsp:sp>
    <dsp:sp modelId="{7C7189D8-4C74-4773-AC80-C3D22912946E}">
      <dsp:nvSpPr>
        <dsp:cNvPr id="0" name=""/>
        <dsp:cNvSpPr/>
      </dsp:nvSpPr>
      <dsp:spPr>
        <a:xfrm>
          <a:off x="6569273" y="2322333"/>
          <a:ext cx="542583" cy="27129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600" b="0" i="0" u="none" strike="noStrike" kern="1200" cap="none" normalizeH="0" baseline="0">
              <a:ln>
                <a:noFill/>
              </a:ln>
              <a:solidFill>
                <a:schemeClr val="tx1"/>
              </a:solidFill>
              <a:effectLst/>
              <a:latin typeface="Times New Roman" panose="02020603050405020304" pitchFamily="18" charset="0"/>
            </a:rPr>
            <a:t>Manager Printing &amp; Converting</a:t>
          </a:r>
        </a:p>
      </dsp:txBody>
      <dsp:txXfrm>
        <a:off x="6569273" y="2322333"/>
        <a:ext cx="542583" cy="271291"/>
      </dsp:txXfrm>
    </dsp:sp>
    <dsp:sp modelId="{E1ACDE58-07D1-4C55-9FD4-D894197D135F}">
      <dsp:nvSpPr>
        <dsp:cNvPr id="0" name=""/>
        <dsp:cNvSpPr/>
      </dsp:nvSpPr>
      <dsp:spPr>
        <a:xfrm>
          <a:off x="7225799" y="2322333"/>
          <a:ext cx="542583" cy="27129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600" b="0" i="0" u="none" strike="noStrike" kern="1200" cap="none" normalizeH="0" baseline="0">
              <a:ln>
                <a:noFill/>
              </a:ln>
              <a:solidFill>
                <a:schemeClr val="tx1"/>
              </a:solidFill>
              <a:effectLst/>
              <a:latin typeface="Times New Roman" panose="02020603050405020304" pitchFamily="18" charset="0"/>
            </a:rPr>
            <a:t>Manager HR Operations</a:t>
          </a:r>
        </a:p>
      </dsp:txBody>
      <dsp:txXfrm>
        <a:off x="7225799" y="2322333"/>
        <a:ext cx="542583" cy="2712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C721D-8F1C-432A-9040-9A02B99501F6}">
      <dsp:nvSpPr>
        <dsp:cNvPr id="0" name=""/>
        <dsp:cNvSpPr/>
      </dsp:nvSpPr>
      <dsp:spPr>
        <a:xfrm>
          <a:off x="3886200" y="2149676"/>
          <a:ext cx="3332854" cy="231371"/>
        </a:xfrm>
        <a:custGeom>
          <a:avLst/>
          <a:gdLst/>
          <a:ahLst/>
          <a:cxnLst/>
          <a:rect l="0" t="0" r="0" b="0"/>
          <a:pathLst>
            <a:path>
              <a:moveTo>
                <a:pt x="0" y="0"/>
              </a:moveTo>
              <a:lnTo>
                <a:pt x="0" y="115685"/>
              </a:lnTo>
              <a:lnTo>
                <a:pt x="3332854" y="115685"/>
              </a:lnTo>
              <a:lnTo>
                <a:pt x="3332854" y="23137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CF2D40-A3BA-4F5B-BB43-EE2EC15D6BFE}">
      <dsp:nvSpPr>
        <dsp:cNvPr id="0" name=""/>
        <dsp:cNvSpPr/>
      </dsp:nvSpPr>
      <dsp:spPr>
        <a:xfrm>
          <a:off x="3886200" y="2149676"/>
          <a:ext cx="1999712" cy="231371"/>
        </a:xfrm>
        <a:custGeom>
          <a:avLst/>
          <a:gdLst/>
          <a:ahLst/>
          <a:cxnLst/>
          <a:rect l="0" t="0" r="0" b="0"/>
          <a:pathLst>
            <a:path>
              <a:moveTo>
                <a:pt x="0" y="0"/>
              </a:moveTo>
              <a:lnTo>
                <a:pt x="0" y="115685"/>
              </a:lnTo>
              <a:lnTo>
                <a:pt x="1999712" y="115685"/>
              </a:lnTo>
              <a:lnTo>
                <a:pt x="1999712" y="23137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FF6BFE-2390-4A60-8E14-4C781BCD68F7}">
      <dsp:nvSpPr>
        <dsp:cNvPr id="0" name=""/>
        <dsp:cNvSpPr/>
      </dsp:nvSpPr>
      <dsp:spPr>
        <a:xfrm>
          <a:off x="3886200" y="2149676"/>
          <a:ext cx="666570" cy="231371"/>
        </a:xfrm>
        <a:custGeom>
          <a:avLst/>
          <a:gdLst/>
          <a:ahLst/>
          <a:cxnLst/>
          <a:rect l="0" t="0" r="0" b="0"/>
          <a:pathLst>
            <a:path>
              <a:moveTo>
                <a:pt x="0" y="0"/>
              </a:moveTo>
              <a:lnTo>
                <a:pt x="0" y="115685"/>
              </a:lnTo>
              <a:lnTo>
                <a:pt x="666570" y="115685"/>
              </a:lnTo>
              <a:lnTo>
                <a:pt x="666570" y="23137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739370-28B5-47D7-8AA9-25C9D3289A56}">
      <dsp:nvSpPr>
        <dsp:cNvPr id="0" name=""/>
        <dsp:cNvSpPr/>
      </dsp:nvSpPr>
      <dsp:spPr>
        <a:xfrm>
          <a:off x="3219629" y="2149676"/>
          <a:ext cx="666570" cy="231371"/>
        </a:xfrm>
        <a:custGeom>
          <a:avLst/>
          <a:gdLst/>
          <a:ahLst/>
          <a:cxnLst/>
          <a:rect l="0" t="0" r="0" b="0"/>
          <a:pathLst>
            <a:path>
              <a:moveTo>
                <a:pt x="666570" y="0"/>
              </a:moveTo>
              <a:lnTo>
                <a:pt x="666570" y="115685"/>
              </a:lnTo>
              <a:lnTo>
                <a:pt x="0" y="115685"/>
              </a:lnTo>
              <a:lnTo>
                <a:pt x="0" y="23137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DF7496-699C-4D00-BDAB-A7C3EB7CB56D}">
      <dsp:nvSpPr>
        <dsp:cNvPr id="0" name=""/>
        <dsp:cNvSpPr/>
      </dsp:nvSpPr>
      <dsp:spPr>
        <a:xfrm>
          <a:off x="1886487" y="2149676"/>
          <a:ext cx="1999712" cy="231371"/>
        </a:xfrm>
        <a:custGeom>
          <a:avLst/>
          <a:gdLst/>
          <a:ahLst/>
          <a:cxnLst/>
          <a:rect l="0" t="0" r="0" b="0"/>
          <a:pathLst>
            <a:path>
              <a:moveTo>
                <a:pt x="1999712" y="0"/>
              </a:moveTo>
              <a:lnTo>
                <a:pt x="1999712" y="115685"/>
              </a:lnTo>
              <a:lnTo>
                <a:pt x="0" y="115685"/>
              </a:lnTo>
              <a:lnTo>
                <a:pt x="0" y="23137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598B38-14F2-405F-A878-BD7FF1702261}">
      <dsp:nvSpPr>
        <dsp:cNvPr id="0" name=""/>
        <dsp:cNvSpPr/>
      </dsp:nvSpPr>
      <dsp:spPr>
        <a:xfrm>
          <a:off x="553345" y="2149676"/>
          <a:ext cx="3332854" cy="231371"/>
        </a:xfrm>
        <a:custGeom>
          <a:avLst/>
          <a:gdLst/>
          <a:ahLst/>
          <a:cxnLst/>
          <a:rect l="0" t="0" r="0" b="0"/>
          <a:pathLst>
            <a:path>
              <a:moveTo>
                <a:pt x="3332854" y="0"/>
              </a:moveTo>
              <a:lnTo>
                <a:pt x="3332854" y="115685"/>
              </a:lnTo>
              <a:lnTo>
                <a:pt x="0" y="115685"/>
              </a:lnTo>
              <a:lnTo>
                <a:pt x="0" y="23137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B9ED48-C9CB-41CE-9FBE-ED6121A3D93A}">
      <dsp:nvSpPr>
        <dsp:cNvPr id="0" name=""/>
        <dsp:cNvSpPr/>
      </dsp:nvSpPr>
      <dsp:spPr>
        <a:xfrm>
          <a:off x="3335315" y="1598791"/>
          <a:ext cx="1101769" cy="5508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200" b="1" i="0" u="none" strike="noStrike" kern="1200" cap="none" normalizeH="0" baseline="0">
              <a:ln>
                <a:noFill/>
              </a:ln>
              <a:solidFill>
                <a:schemeClr val="tx1"/>
              </a:solidFill>
              <a:effectLst/>
              <a:latin typeface="Times New Roman" panose="02020603050405020304" pitchFamily="18" charset="0"/>
            </a:rPr>
            <a:t>Director Sales and Distr GR, MT &amp; CY</a:t>
          </a:r>
          <a:endParaRPr kumimoji="0" lang="en-US" altLang="el-GR" sz="1200" b="0" i="0" u="none" strike="noStrike" kern="1200" cap="none" normalizeH="0" baseline="0">
            <a:ln>
              <a:noFill/>
            </a:ln>
            <a:solidFill>
              <a:schemeClr val="tx1"/>
            </a:solidFill>
            <a:effectLst/>
            <a:latin typeface="Times New Roman" panose="02020603050405020304" pitchFamily="18" charset="0"/>
          </a:endParaRPr>
        </a:p>
      </dsp:txBody>
      <dsp:txXfrm>
        <a:off x="3335315" y="1598791"/>
        <a:ext cx="1101769" cy="550884"/>
      </dsp:txXfrm>
    </dsp:sp>
    <dsp:sp modelId="{8D3D1342-F3F8-4252-A780-1996C9181551}">
      <dsp:nvSpPr>
        <dsp:cNvPr id="0" name=""/>
        <dsp:cNvSpPr/>
      </dsp:nvSpPr>
      <dsp:spPr>
        <a:xfrm>
          <a:off x="2460" y="2381048"/>
          <a:ext cx="1101769" cy="5508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200" b="0" i="0" u="none" strike="noStrike" kern="1200" cap="none" normalizeH="0" baseline="0">
              <a:ln>
                <a:noFill/>
              </a:ln>
              <a:solidFill>
                <a:schemeClr val="tx1"/>
              </a:solidFill>
              <a:effectLst/>
              <a:latin typeface="Times New Roman" panose="02020603050405020304" pitchFamily="18" charset="0"/>
            </a:rPr>
            <a:t>Manager Regional Sales Exclusives</a:t>
          </a:r>
        </a:p>
      </dsp:txBody>
      <dsp:txXfrm>
        <a:off x="2460" y="2381048"/>
        <a:ext cx="1101769" cy="550884"/>
      </dsp:txXfrm>
    </dsp:sp>
    <dsp:sp modelId="{579C8C5D-7A34-4C1C-94B9-D237FB7255F4}">
      <dsp:nvSpPr>
        <dsp:cNvPr id="0" name=""/>
        <dsp:cNvSpPr/>
      </dsp:nvSpPr>
      <dsp:spPr>
        <a:xfrm>
          <a:off x="1335602" y="2381048"/>
          <a:ext cx="1101769" cy="5508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200" b="0" i="0" u="none" strike="noStrike" kern="1200" cap="none" normalizeH="0" baseline="0">
              <a:ln>
                <a:noFill/>
              </a:ln>
              <a:solidFill>
                <a:schemeClr val="tx1"/>
              </a:solidFill>
              <a:effectLst/>
              <a:latin typeface="Times New Roman" panose="02020603050405020304" pitchFamily="18" charset="0"/>
            </a:rPr>
            <a:t>Manager Regional Sales Generals</a:t>
          </a:r>
        </a:p>
      </dsp:txBody>
      <dsp:txXfrm>
        <a:off x="1335602" y="2381048"/>
        <a:ext cx="1101769" cy="550884"/>
      </dsp:txXfrm>
    </dsp:sp>
    <dsp:sp modelId="{8D0DAA0F-8C75-418D-940C-2E6753B84E6A}">
      <dsp:nvSpPr>
        <dsp:cNvPr id="0" name=""/>
        <dsp:cNvSpPr/>
      </dsp:nvSpPr>
      <dsp:spPr>
        <a:xfrm>
          <a:off x="2668744" y="2381048"/>
          <a:ext cx="1101769" cy="5508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200" b="0" i="0" u="none" strike="noStrike" kern="1200" cap="none" normalizeH="0" baseline="0">
              <a:ln>
                <a:noFill/>
              </a:ln>
              <a:solidFill>
                <a:schemeClr val="tx1"/>
              </a:solidFill>
              <a:effectLst/>
              <a:latin typeface="Times New Roman" panose="02020603050405020304" pitchFamily="18" charset="0"/>
            </a:rPr>
            <a:t>Manager Trade Marketing</a:t>
          </a:r>
        </a:p>
      </dsp:txBody>
      <dsp:txXfrm>
        <a:off x="2668744" y="2381048"/>
        <a:ext cx="1101769" cy="550884"/>
      </dsp:txXfrm>
    </dsp:sp>
    <dsp:sp modelId="{EF04135A-032E-454E-AC19-5FBC23674801}">
      <dsp:nvSpPr>
        <dsp:cNvPr id="0" name=""/>
        <dsp:cNvSpPr/>
      </dsp:nvSpPr>
      <dsp:spPr>
        <a:xfrm>
          <a:off x="4001885" y="2381048"/>
          <a:ext cx="1101769" cy="5508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1200" b="0" i="0" u="none" strike="noStrike" kern="1200" cap="none" normalizeH="0" baseline="0">
              <a:ln>
                <a:noFill/>
              </a:ln>
              <a:solidFill>
                <a:schemeClr val="tx1"/>
              </a:solidFill>
              <a:effectLst/>
              <a:latin typeface="Times New Roman" panose="02020603050405020304" pitchFamily="18" charset="0"/>
            </a:rPr>
            <a:t>Manager SOD</a:t>
          </a:r>
        </a:p>
      </dsp:txBody>
      <dsp:txXfrm>
        <a:off x="4001885" y="2381048"/>
        <a:ext cx="1101769" cy="550884"/>
      </dsp:txXfrm>
    </dsp:sp>
    <dsp:sp modelId="{AEE73F72-5F47-47E6-9C5C-8A2A283537D5}">
      <dsp:nvSpPr>
        <dsp:cNvPr id="0" name=""/>
        <dsp:cNvSpPr/>
      </dsp:nvSpPr>
      <dsp:spPr>
        <a:xfrm>
          <a:off x="5335027" y="2381048"/>
          <a:ext cx="1101769" cy="5508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200" b="0" i="0" u="none" strike="noStrike" kern="1200" cap="none" normalizeH="0" baseline="0">
              <a:ln>
                <a:noFill/>
              </a:ln>
              <a:solidFill>
                <a:schemeClr val="tx1"/>
              </a:solidFill>
              <a:effectLst/>
              <a:latin typeface="Times New Roman" panose="02020603050405020304" pitchFamily="18" charset="0"/>
            </a:rPr>
            <a:t>Manager Sales Development</a:t>
          </a:r>
        </a:p>
      </dsp:txBody>
      <dsp:txXfrm>
        <a:off x="5335027" y="2381048"/>
        <a:ext cx="1101769" cy="550884"/>
      </dsp:txXfrm>
    </dsp:sp>
    <dsp:sp modelId="{833BCA44-DA8B-48D3-B484-EB7BC137E459}">
      <dsp:nvSpPr>
        <dsp:cNvPr id="0" name=""/>
        <dsp:cNvSpPr/>
      </dsp:nvSpPr>
      <dsp:spPr>
        <a:xfrm>
          <a:off x="6668169" y="2381048"/>
          <a:ext cx="1101769" cy="5508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200" b="0" i="0" u="none" strike="noStrike" kern="1200" cap="none" normalizeH="0" baseline="0">
              <a:ln>
                <a:noFill/>
              </a:ln>
              <a:solidFill>
                <a:schemeClr val="tx1"/>
              </a:solidFill>
              <a:effectLst/>
              <a:latin typeface="Times New Roman" panose="02020603050405020304" pitchFamily="18" charset="0"/>
            </a:rPr>
            <a:t>Area Manager Cyprus &amp; Malta</a:t>
          </a:r>
        </a:p>
      </dsp:txBody>
      <dsp:txXfrm>
        <a:off x="6668169" y="2381048"/>
        <a:ext cx="1101769" cy="5508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38BA0-213A-4EA0-B4D3-297FF128CFA2}">
      <dsp:nvSpPr>
        <dsp:cNvPr id="0" name=""/>
        <dsp:cNvSpPr/>
      </dsp:nvSpPr>
      <dsp:spPr>
        <a:xfrm>
          <a:off x="3886200" y="2149676"/>
          <a:ext cx="3332854" cy="231371"/>
        </a:xfrm>
        <a:custGeom>
          <a:avLst/>
          <a:gdLst/>
          <a:ahLst/>
          <a:cxnLst/>
          <a:rect l="0" t="0" r="0" b="0"/>
          <a:pathLst>
            <a:path>
              <a:moveTo>
                <a:pt x="0" y="0"/>
              </a:moveTo>
              <a:lnTo>
                <a:pt x="0" y="115685"/>
              </a:lnTo>
              <a:lnTo>
                <a:pt x="3332854" y="115685"/>
              </a:lnTo>
              <a:lnTo>
                <a:pt x="3332854" y="23137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3ACA3A-DFA0-47F0-B073-4B837D82EBF8}">
      <dsp:nvSpPr>
        <dsp:cNvPr id="0" name=""/>
        <dsp:cNvSpPr/>
      </dsp:nvSpPr>
      <dsp:spPr>
        <a:xfrm>
          <a:off x="3886200" y="2149676"/>
          <a:ext cx="1999712" cy="231371"/>
        </a:xfrm>
        <a:custGeom>
          <a:avLst/>
          <a:gdLst/>
          <a:ahLst/>
          <a:cxnLst/>
          <a:rect l="0" t="0" r="0" b="0"/>
          <a:pathLst>
            <a:path>
              <a:moveTo>
                <a:pt x="0" y="0"/>
              </a:moveTo>
              <a:lnTo>
                <a:pt x="0" y="115685"/>
              </a:lnTo>
              <a:lnTo>
                <a:pt x="1999712" y="115685"/>
              </a:lnTo>
              <a:lnTo>
                <a:pt x="1999712" y="23137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B5BF9F-4614-4155-AEFC-BBA4E96CE925}">
      <dsp:nvSpPr>
        <dsp:cNvPr id="0" name=""/>
        <dsp:cNvSpPr/>
      </dsp:nvSpPr>
      <dsp:spPr>
        <a:xfrm>
          <a:off x="3886200" y="2149676"/>
          <a:ext cx="666570" cy="231371"/>
        </a:xfrm>
        <a:custGeom>
          <a:avLst/>
          <a:gdLst/>
          <a:ahLst/>
          <a:cxnLst/>
          <a:rect l="0" t="0" r="0" b="0"/>
          <a:pathLst>
            <a:path>
              <a:moveTo>
                <a:pt x="0" y="0"/>
              </a:moveTo>
              <a:lnTo>
                <a:pt x="0" y="115685"/>
              </a:lnTo>
              <a:lnTo>
                <a:pt x="666570" y="115685"/>
              </a:lnTo>
              <a:lnTo>
                <a:pt x="666570" y="23137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C42E9C-466D-4AC0-9265-F5E6D7991613}">
      <dsp:nvSpPr>
        <dsp:cNvPr id="0" name=""/>
        <dsp:cNvSpPr/>
      </dsp:nvSpPr>
      <dsp:spPr>
        <a:xfrm>
          <a:off x="3219629" y="2149676"/>
          <a:ext cx="666570" cy="231371"/>
        </a:xfrm>
        <a:custGeom>
          <a:avLst/>
          <a:gdLst/>
          <a:ahLst/>
          <a:cxnLst/>
          <a:rect l="0" t="0" r="0" b="0"/>
          <a:pathLst>
            <a:path>
              <a:moveTo>
                <a:pt x="666570" y="0"/>
              </a:moveTo>
              <a:lnTo>
                <a:pt x="666570" y="115685"/>
              </a:lnTo>
              <a:lnTo>
                <a:pt x="0" y="115685"/>
              </a:lnTo>
              <a:lnTo>
                <a:pt x="0" y="23137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46FD00-13C1-4CF9-A09D-DC15925F5CB9}">
      <dsp:nvSpPr>
        <dsp:cNvPr id="0" name=""/>
        <dsp:cNvSpPr/>
      </dsp:nvSpPr>
      <dsp:spPr>
        <a:xfrm>
          <a:off x="1886487" y="2149676"/>
          <a:ext cx="1999712" cy="231371"/>
        </a:xfrm>
        <a:custGeom>
          <a:avLst/>
          <a:gdLst/>
          <a:ahLst/>
          <a:cxnLst/>
          <a:rect l="0" t="0" r="0" b="0"/>
          <a:pathLst>
            <a:path>
              <a:moveTo>
                <a:pt x="1999712" y="0"/>
              </a:moveTo>
              <a:lnTo>
                <a:pt x="1999712" y="115685"/>
              </a:lnTo>
              <a:lnTo>
                <a:pt x="0" y="115685"/>
              </a:lnTo>
              <a:lnTo>
                <a:pt x="0" y="23137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2E81B0-6686-490E-AE04-5913B9EA6E03}">
      <dsp:nvSpPr>
        <dsp:cNvPr id="0" name=""/>
        <dsp:cNvSpPr/>
      </dsp:nvSpPr>
      <dsp:spPr>
        <a:xfrm>
          <a:off x="553345" y="2149676"/>
          <a:ext cx="3332854" cy="231371"/>
        </a:xfrm>
        <a:custGeom>
          <a:avLst/>
          <a:gdLst/>
          <a:ahLst/>
          <a:cxnLst/>
          <a:rect l="0" t="0" r="0" b="0"/>
          <a:pathLst>
            <a:path>
              <a:moveTo>
                <a:pt x="3332854" y="0"/>
              </a:moveTo>
              <a:lnTo>
                <a:pt x="3332854" y="115685"/>
              </a:lnTo>
              <a:lnTo>
                <a:pt x="0" y="115685"/>
              </a:lnTo>
              <a:lnTo>
                <a:pt x="0" y="23137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491631-7D3F-43BC-A3A8-D35E7D894D0C}">
      <dsp:nvSpPr>
        <dsp:cNvPr id="0" name=""/>
        <dsp:cNvSpPr/>
      </dsp:nvSpPr>
      <dsp:spPr>
        <a:xfrm>
          <a:off x="3335315" y="1598791"/>
          <a:ext cx="1101769" cy="5508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000" b="1" i="0" u="none" strike="noStrike" kern="1200" cap="none" normalizeH="0" baseline="0">
              <a:ln>
                <a:noFill/>
              </a:ln>
              <a:solidFill>
                <a:schemeClr val="tx1"/>
              </a:solidFill>
              <a:effectLst/>
              <a:latin typeface="Times New Roman" panose="02020603050405020304" pitchFamily="18" charset="0"/>
            </a:rPr>
            <a:t>Director Marketing GR</a:t>
          </a:r>
          <a:endParaRPr kumimoji="0" lang="en-US" altLang="el-GR" sz="1000" b="0" i="0" u="none" strike="noStrike" kern="1200" cap="none" normalizeH="0" baseline="0">
            <a:ln>
              <a:noFill/>
            </a:ln>
            <a:solidFill>
              <a:schemeClr val="tx1"/>
            </a:solidFill>
            <a:effectLst/>
            <a:latin typeface="Times New Roman" panose="02020603050405020304" pitchFamily="18" charset="0"/>
          </a:endParaRPr>
        </a:p>
      </dsp:txBody>
      <dsp:txXfrm>
        <a:off x="3335315" y="1598791"/>
        <a:ext cx="1101769" cy="550884"/>
      </dsp:txXfrm>
    </dsp:sp>
    <dsp:sp modelId="{C09F5449-0AF2-4155-88BE-D6398711C4BC}">
      <dsp:nvSpPr>
        <dsp:cNvPr id="0" name=""/>
        <dsp:cNvSpPr/>
      </dsp:nvSpPr>
      <dsp:spPr>
        <a:xfrm>
          <a:off x="2460" y="2381048"/>
          <a:ext cx="1101769" cy="5508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000" b="0" i="0" u="none" strike="noStrike" kern="1200" cap="none" normalizeH="0" baseline="0">
              <a:ln>
                <a:noFill/>
              </a:ln>
              <a:solidFill>
                <a:schemeClr val="tx1"/>
              </a:solidFill>
              <a:effectLst/>
              <a:latin typeface="Times New Roman" panose="02020603050405020304" pitchFamily="18" charset="0"/>
            </a:rPr>
            <a:t>Manager Marketing Research &amp; Direct Mark</a:t>
          </a:r>
        </a:p>
      </dsp:txBody>
      <dsp:txXfrm>
        <a:off x="2460" y="2381048"/>
        <a:ext cx="1101769" cy="550884"/>
      </dsp:txXfrm>
    </dsp:sp>
    <dsp:sp modelId="{3A0A5A3E-B9AA-4D28-81A5-C38C55609BB3}">
      <dsp:nvSpPr>
        <dsp:cNvPr id="0" name=""/>
        <dsp:cNvSpPr/>
      </dsp:nvSpPr>
      <dsp:spPr>
        <a:xfrm>
          <a:off x="1335602" y="2381048"/>
          <a:ext cx="1101769" cy="5508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000" b="0" i="0" u="none" strike="noStrike" kern="1200" cap="none" normalizeH="0" baseline="0">
              <a:ln>
                <a:noFill/>
              </a:ln>
              <a:solidFill>
                <a:schemeClr val="tx1"/>
              </a:solidFill>
              <a:effectLst/>
              <a:latin typeface="Times New Roman" panose="02020603050405020304" pitchFamily="18" charset="0"/>
            </a:rPr>
            <a:t>Group Brand Manager Local &amp; Int. Brands</a:t>
          </a:r>
        </a:p>
      </dsp:txBody>
      <dsp:txXfrm>
        <a:off x="1335602" y="2381048"/>
        <a:ext cx="1101769" cy="550884"/>
      </dsp:txXfrm>
    </dsp:sp>
    <dsp:sp modelId="{F8A42835-F2BE-4E68-B2EB-9081AFB70C98}">
      <dsp:nvSpPr>
        <dsp:cNvPr id="0" name=""/>
        <dsp:cNvSpPr/>
      </dsp:nvSpPr>
      <dsp:spPr>
        <a:xfrm>
          <a:off x="2668744" y="2381048"/>
          <a:ext cx="1101769" cy="5508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000" b="0" i="0" u="none" strike="noStrike" kern="1200" cap="none" normalizeH="0" baseline="0">
              <a:ln>
                <a:noFill/>
              </a:ln>
              <a:solidFill>
                <a:schemeClr val="tx1"/>
              </a:solidFill>
              <a:effectLst/>
              <a:latin typeface="Times New Roman" panose="02020603050405020304" pitchFamily="18" charset="0"/>
            </a:rPr>
            <a:t>Supervisor Marketing Services</a:t>
          </a:r>
        </a:p>
      </dsp:txBody>
      <dsp:txXfrm>
        <a:off x="2668744" y="2381048"/>
        <a:ext cx="1101769" cy="550884"/>
      </dsp:txXfrm>
    </dsp:sp>
    <dsp:sp modelId="{26473E1E-EF3D-4D36-87EA-4AFAAF3A1E1D}">
      <dsp:nvSpPr>
        <dsp:cNvPr id="0" name=""/>
        <dsp:cNvSpPr/>
      </dsp:nvSpPr>
      <dsp:spPr>
        <a:xfrm>
          <a:off x="4001885" y="2381048"/>
          <a:ext cx="1101769" cy="5508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000" b="0" i="0" u="none" strike="noStrike" kern="1200" cap="none" normalizeH="0" baseline="0">
              <a:ln>
                <a:noFill/>
              </a:ln>
              <a:solidFill>
                <a:schemeClr val="tx1"/>
              </a:solidFill>
              <a:effectLst/>
              <a:latin typeface="Times New Roman" panose="02020603050405020304" pitchFamily="18" charset="0"/>
            </a:rPr>
            <a:t>Manager Promotions</a:t>
          </a:r>
        </a:p>
      </dsp:txBody>
      <dsp:txXfrm>
        <a:off x="4001885" y="2381048"/>
        <a:ext cx="1101769" cy="550884"/>
      </dsp:txXfrm>
    </dsp:sp>
    <dsp:sp modelId="{9F7CFF3F-3409-4D1E-A64E-6CF6972231C2}">
      <dsp:nvSpPr>
        <dsp:cNvPr id="0" name=""/>
        <dsp:cNvSpPr/>
      </dsp:nvSpPr>
      <dsp:spPr>
        <a:xfrm>
          <a:off x="5335027" y="2381048"/>
          <a:ext cx="1101769" cy="5508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000" b="0" i="0" u="none" strike="noStrike" kern="1200" cap="none" normalizeH="0" baseline="0">
              <a:ln>
                <a:noFill/>
              </a:ln>
              <a:solidFill>
                <a:schemeClr val="tx1"/>
              </a:solidFill>
              <a:effectLst/>
              <a:latin typeface="Times New Roman" panose="02020603050405020304" pitchFamily="18" charset="0"/>
            </a:rPr>
            <a:t>Group Brand Manager Assos Fam &amp; Spe Proj</a:t>
          </a:r>
        </a:p>
      </dsp:txBody>
      <dsp:txXfrm>
        <a:off x="5335027" y="2381048"/>
        <a:ext cx="1101769" cy="550884"/>
      </dsp:txXfrm>
    </dsp:sp>
    <dsp:sp modelId="{70B4F3A5-0590-4676-BF9E-B3289D517E3A}">
      <dsp:nvSpPr>
        <dsp:cNvPr id="0" name=""/>
        <dsp:cNvSpPr/>
      </dsp:nvSpPr>
      <dsp:spPr>
        <a:xfrm>
          <a:off x="6668169" y="2381048"/>
          <a:ext cx="1101769" cy="5508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000" b="0" i="0" u="none" strike="noStrike" kern="1200" cap="none" normalizeH="0" baseline="0">
              <a:ln>
                <a:noFill/>
              </a:ln>
              <a:solidFill>
                <a:schemeClr val="tx1"/>
              </a:solidFill>
              <a:effectLst/>
              <a:latin typeface="Times New Roman" panose="02020603050405020304" pitchFamily="18" charset="0"/>
            </a:rPr>
            <a:t>Group Brand Manager Marlboro</a:t>
          </a:r>
        </a:p>
      </dsp:txBody>
      <dsp:txXfrm>
        <a:off x="6668169" y="2381048"/>
        <a:ext cx="1101769" cy="5508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386D6-38D8-4404-881C-FAFE01FDA3E2}">
      <dsp:nvSpPr>
        <dsp:cNvPr id="0" name=""/>
        <dsp:cNvSpPr/>
      </dsp:nvSpPr>
      <dsp:spPr>
        <a:xfrm>
          <a:off x="635017" y="0"/>
          <a:ext cx="7196870" cy="544867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884D19-D8DE-4260-AD65-40E01F56C8FC}">
      <dsp:nvSpPr>
        <dsp:cNvPr id="0" name=""/>
        <dsp:cNvSpPr/>
      </dsp:nvSpPr>
      <dsp:spPr>
        <a:xfrm>
          <a:off x="5077" y="1634601"/>
          <a:ext cx="2641696" cy="2179468"/>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b="1" kern="1200" dirty="0">
              <a:solidFill>
                <a:schemeClr val="tx1"/>
              </a:solidFill>
              <a:latin typeface="Calibri" pitchFamily="34" charset="0"/>
              <a:cs typeface="Calibri" pitchFamily="34" charset="0"/>
            </a:rPr>
            <a:t>Αποστολή</a:t>
          </a:r>
        </a:p>
      </dsp:txBody>
      <dsp:txXfrm>
        <a:off x="111470" y="1740994"/>
        <a:ext cx="2428910" cy="1966682"/>
      </dsp:txXfrm>
    </dsp:sp>
    <dsp:sp modelId="{395BAEF3-5990-48A9-8E3B-51C5CD74B37F}">
      <dsp:nvSpPr>
        <dsp:cNvPr id="0" name=""/>
        <dsp:cNvSpPr/>
      </dsp:nvSpPr>
      <dsp:spPr>
        <a:xfrm>
          <a:off x="2912604" y="1634601"/>
          <a:ext cx="2641696" cy="2179468"/>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b="1" kern="1200" dirty="0">
              <a:solidFill>
                <a:schemeClr val="tx1"/>
              </a:solidFill>
              <a:latin typeface="Calibri" pitchFamily="34" charset="0"/>
              <a:cs typeface="Calibri" pitchFamily="34" charset="0"/>
            </a:rPr>
            <a:t>Όραμα</a:t>
          </a:r>
        </a:p>
      </dsp:txBody>
      <dsp:txXfrm>
        <a:off x="3018997" y="1740994"/>
        <a:ext cx="2428910" cy="1966682"/>
      </dsp:txXfrm>
    </dsp:sp>
    <dsp:sp modelId="{6D376748-0AB4-4720-8D5E-9CED14CF1E14}">
      <dsp:nvSpPr>
        <dsp:cNvPr id="0" name=""/>
        <dsp:cNvSpPr/>
      </dsp:nvSpPr>
      <dsp:spPr>
        <a:xfrm>
          <a:off x="5820132" y="1634601"/>
          <a:ext cx="2641696" cy="2179468"/>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b="1" kern="1200" dirty="0">
              <a:solidFill>
                <a:schemeClr val="tx1"/>
              </a:solidFill>
              <a:latin typeface="Calibri" pitchFamily="34" charset="0"/>
              <a:cs typeface="Calibri" pitchFamily="34" charset="0"/>
            </a:rPr>
            <a:t>Στόχος</a:t>
          </a:r>
        </a:p>
      </dsp:txBody>
      <dsp:txXfrm>
        <a:off x="5926525" y="1740994"/>
        <a:ext cx="2428910" cy="19666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386D6-38D8-4404-881C-FAFE01FDA3E2}">
      <dsp:nvSpPr>
        <dsp:cNvPr id="0" name=""/>
        <dsp:cNvSpPr/>
      </dsp:nvSpPr>
      <dsp:spPr>
        <a:xfrm>
          <a:off x="637270" y="0"/>
          <a:ext cx="7222402" cy="552068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884D19-D8DE-4260-AD65-40E01F56C8FC}">
      <dsp:nvSpPr>
        <dsp:cNvPr id="0" name=""/>
        <dsp:cNvSpPr/>
      </dsp:nvSpPr>
      <dsp:spPr>
        <a:xfrm>
          <a:off x="7260" y="1656204"/>
          <a:ext cx="2734953" cy="2208272"/>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l-GR" sz="3500" b="1" kern="1200" dirty="0">
              <a:solidFill>
                <a:schemeClr val="tx1"/>
              </a:solidFill>
              <a:latin typeface="Calibri" pitchFamily="34" charset="0"/>
              <a:cs typeface="Calibri" pitchFamily="34" charset="0"/>
            </a:rPr>
            <a:t>Επιδίωξη</a:t>
          </a:r>
        </a:p>
      </dsp:txBody>
      <dsp:txXfrm>
        <a:off x="115059" y="1764003"/>
        <a:ext cx="2519355" cy="1992674"/>
      </dsp:txXfrm>
    </dsp:sp>
    <dsp:sp modelId="{395BAEF3-5990-48A9-8E3B-51C5CD74B37F}">
      <dsp:nvSpPr>
        <dsp:cNvPr id="0" name=""/>
        <dsp:cNvSpPr/>
      </dsp:nvSpPr>
      <dsp:spPr>
        <a:xfrm>
          <a:off x="2880995" y="1656204"/>
          <a:ext cx="2734953" cy="2208272"/>
        </a:xfrm>
        <a:prstGeom prst="roundRect">
          <a:avLst/>
        </a:prstGeom>
        <a:solidFill>
          <a:schemeClr val="accent2">
            <a:hueOff val="419388"/>
            <a:satOff val="-3962"/>
            <a:lumOff val="-411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l-GR" sz="3500" b="1" kern="1200" dirty="0">
              <a:solidFill>
                <a:schemeClr val="tx1"/>
              </a:solidFill>
              <a:latin typeface="Calibri" pitchFamily="34" charset="0"/>
              <a:cs typeface="Calibri" pitchFamily="34" charset="0"/>
            </a:rPr>
            <a:t>Στρατηγικές</a:t>
          </a:r>
        </a:p>
      </dsp:txBody>
      <dsp:txXfrm>
        <a:off x="2988794" y="1764003"/>
        <a:ext cx="2519355" cy="1992674"/>
      </dsp:txXfrm>
    </dsp:sp>
    <dsp:sp modelId="{6D376748-0AB4-4720-8D5E-9CED14CF1E14}">
      <dsp:nvSpPr>
        <dsp:cNvPr id="0" name=""/>
        <dsp:cNvSpPr/>
      </dsp:nvSpPr>
      <dsp:spPr>
        <a:xfrm>
          <a:off x="5754729" y="1656204"/>
          <a:ext cx="2734953" cy="2208272"/>
        </a:xfrm>
        <a:prstGeom prst="roundRect">
          <a:avLst/>
        </a:prstGeom>
        <a:solidFill>
          <a:schemeClr val="accent2">
            <a:hueOff val="838775"/>
            <a:satOff val="-7923"/>
            <a:lumOff val="-823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l-GR" sz="3500" b="1" kern="1200" dirty="0">
              <a:solidFill>
                <a:schemeClr val="tx1"/>
              </a:solidFill>
              <a:latin typeface="Calibri" pitchFamily="34" charset="0"/>
              <a:cs typeface="Calibri" pitchFamily="34" charset="0"/>
            </a:rPr>
            <a:t>Έλεγχος του μοντέλου</a:t>
          </a:r>
        </a:p>
      </dsp:txBody>
      <dsp:txXfrm>
        <a:off x="5862528" y="1764003"/>
        <a:ext cx="2519355" cy="19926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C322E-7CCF-4FDB-AA8F-034C0D2A99FF}">
      <dsp:nvSpPr>
        <dsp:cNvPr id="0" name=""/>
        <dsp:cNvSpPr/>
      </dsp:nvSpPr>
      <dsp:spPr>
        <a:xfrm>
          <a:off x="2970719" y="828"/>
          <a:ext cx="2381451" cy="1547943"/>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b="1" kern="1200" dirty="0">
              <a:solidFill>
                <a:schemeClr val="tx1"/>
              </a:solidFill>
              <a:latin typeface="Calibri" pitchFamily="34" charset="0"/>
              <a:cs typeface="Calibri" pitchFamily="34" charset="0"/>
            </a:rPr>
            <a:t>Ορισμός της στρατηγικής</a:t>
          </a:r>
        </a:p>
      </dsp:txBody>
      <dsp:txXfrm>
        <a:off x="3046283" y="76392"/>
        <a:ext cx="2230323" cy="1396815"/>
      </dsp:txXfrm>
    </dsp:sp>
    <dsp:sp modelId="{06900718-62C5-4C7B-9C82-F490A9936A87}">
      <dsp:nvSpPr>
        <dsp:cNvPr id="0" name=""/>
        <dsp:cNvSpPr/>
      </dsp:nvSpPr>
      <dsp:spPr>
        <a:xfrm>
          <a:off x="2094314" y="774800"/>
          <a:ext cx="4134261" cy="4134261"/>
        </a:xfrm>
        <a:custGeom>
          <a:avLst/>
          <a:gdLst/>
          <a:ahLst/>
          <a:cxnLst/>
          <a:rect l="0" t="0" r="0" b="0"/>
          <a:pathLst>
            <a:path>
              <a:moveTo>
                <a:pt x="3578511" y="656897"/>
              </a:moveTo>
              <a:arcTo wR="2067130" hR="2067130" stAng="19018968" swAng="2305226"/>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608C28D-1CD3-4279-B6FF-CE80E4A12A51}">
      <dsp:nvSpPr>
        <dsp:cNvPr id="0" name=""/>
        <dsp:cNvSpPr/>
      </dsp:nvSpPr>
      <dsp:spPr>
        <a:xfrm>
          <a:off x="4760906" y="3101524"/>
          <a:ext cx="2381451" cy="1547943"/>
        </a:xfrm>
        <a:prstGeom prst="roundRect">
          <a:avLst/>
        </a:prstGeom>
        <a:solidFill>
          <a:schemeClr val="accent2">
            <a:hueOff val="419388"/>
            <a:satOff val="-3962"/>
            <a:lumOff val="-411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b="1" kern="1200" dirty="0">
              <a:solidFill>
                <a:schemeClr val="tx1"/>
              </a:solidFill>
              <a:latin typeface="Calibri" pitchFamily="34" charset="0"/>
              <a:cs typeface="Calibri" pitchFamily="34" charset="0"/>
            </a:rPr>
            <a:t>Υλοποίηση της στρατηγικής</a:t>
          </a:r>
        </a:p>
      </dsp:txBody>
      <dsp:txXfrm>
        <a:off x="4836470" y="3177088"/>
        <a:ext cx="2230323" cy="1396815"/>
      </dsp:txXfrm>
    </dsp:sp>
    <dsp:sp modelId="{428B756A-1D0B-4B0C-B577-96262F1BE82B}">
      <dsp:nvSpPr>
        <dsp:cNvPr id="0" name=""/>
        <dsp:cNvSpPr/>
      </dsp:nvSpPr>
      <dsp:spPr>
        <a:xfrm>
          <a:off x="2094314" y="774800"/>
          <a:ext cx="4134261" cy="4134261"/>
        </a:xfrm>
        <a:custGeom>
          <a:avLst/>
          <a:gdLst/>
          <a:ahLst/>
          <a:cxnLst/>
          <a:rect l="0" t="0" r="0" b="0"/>
          <a:pathLst>
            <a:path>
              <a:moveTo>
                <a:pt x="2702629" y="4034151"/>
              </a:moveTo>
              <a:arcTo wR="2067130" hR="2067130" stAng="4325734" swAng="2148533"/>
            </a:path>
          </a:pathLst>
        </a:custGeom>
        <a:noFill/>
        <a:ln w="9525" cap="flat" cmpd="sng" algn="ctr">
          <a:solidFill>
            <a:schemeClr val="accent2">
              <a:hueOff val="419388"/>
              <a:satOff val="-3962"/>
              <a:lumOff val="-4118"/>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6986CB2-AA69-4441-8337-17ADA4F88F4E}">
      <dsp:nvSpPr>
        <dsp:cNvPr id="0" name=""/>
        <dsp:cNvSpPr/>
      </dsp:nvSpPr>
      <dsp:spPr>
        <a:xfrm>
          <a:off x="1180531" y="3101524"/>
          <a:ext cx="2381451" cy="1547943"/>
        </a:xfrm>
        <a:prstGeom prst="roundRect">
          <a:avLst/>
        </a:prstGeom>
        <a:solidFill>
          <a:schemeClr val="accent2">
            <a:hueOff val="838775"/>
            <a:satOff val="-7923"/>
            <a:lumOff val="-823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b="1" kern="1200" dirty="0">
              <a:solidFill>
                <a:schemeClr val="tx1"/>
              </a:solidFill>
              <a:latin typeface="Calibri" pitchFamily="34" charset="0"/>
              <a:cs typeface="Calibri" pitchFamily="34" charset="0"/>
            </a:rPr>
            <a:t>Αξιολόγηση της στρατηγικής</a:t>
          </a:r>
        </a:p>
      </dsp:txBody>
      <dsp:txXfrm>
        <a:off x="1256095" y="3177088"/>
        <a:ext cx="2230323" cy="1396815"/>
      </dsp:txXfrm>
    </dsp:sp>
    <dsp:sp modelId="{D8386FFA-4575-45B7-BCCB-9183878F82FC}">
      <dsp:nvSpPr>
        <dsp:cNvPr id="0" name=""/>
        <dsp:cNvSpPr/>
      </dsp:nvSpPr>
      <dsp:spPr>
        <a:xfrm>
          <a:off x="2094314" y="774800"/>
          <a:ext cx="4134261" cy="4134261"/>
        </a:xfrm>
        <a:custGeom>
          <a:avLst/>
          <a:gdLst/>
          <a:ahLst/>
          <a:cxnLst/>
          <a:rect l="0" t="0" r="0" b="0"/>
          <a:pathLst>
            <a:path>
              <a:moveTo>
                <a:pt x="6649" y="1901465"/>
              </a:moveTo>
              <a:arcTo wR="2067130" hR="2067130" stAng="11075806" swAng="2305226"/>
            </a:path>
          </a:pathLst>
        </a:custGeom>
        <a:noFill/>
        <a:ln w="9525" cap="flat" cmpd="sng" algn="ctr">
          <a:solidFill>
            <a:schemeClr val="accent2">
              <a:hueOff val="838775"/>
              <a:satOff val="-7923"/>
              <a:lumOff val="-8237"/>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0BB6F20-6C6E-91E6-DC9E-8739F11F0DC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l-GR"/>
          </a:p>
        </p:txBody>
      </p:sp>
      <p:sp>
        <p:nvSpPr>
          <p:cNvPr id="4099" name="Rectangle 3">
            <a:extLst>
              <a:ext uri="{FF2B5EF4-FFF2-40B4-BE49-F238E27FC236}">
                <a16:creationId xmlns:a16="http://schemas.microsoft.com/office/drawing/2014/main" id="{BA033424-E971-6691-EBD9-3324A8579D3B}"/>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l-GR"/>
          </a:p>
        </p:txBody>
      </p:sp>
      <p:sp>
        <p:nvSpPr>
          <p:cNvPr id="15364" name="Rectangle 4">
            <a:extLst>
              <a:ext uri="{FF2B5EF4-FFF2-40B4-BE49-F238E27FC236}">
                <a16:creationId xmlns:a16="http://schemas.microsoft.com/office/drawing/2014/main" id="{7501ABCD-1061-2159-D881-C6FC9208C6A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0D4019DC-A73F-C2CD-343F-CB11FB82317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4102" name="Rectangle 6">
            <a:extLst>
              <a:ext uri="{FF2B5EF4-FFF2-40B4-BE49-F238E27FC236}">
                <a16:creationId xmlns:a16="http://schemas.microsoft.com/office/drawing/2014/main" id="{0F204158-4962-6616-9F72-4E7932B68A8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l-GR"/>
          </a:p>
        </p:txBody>
      </p:sp>
      <p:sp>
        <p:nvSpPr>
          <p:cNvPr id="4103" name="Rectangle 7">
            <a:extLst>
              <a:ext uri="{FF2B5EF4-FFF2-40B4-BE49-F238E27FC236}">
                <a16:creationId xmlns:a16="http://schemas.microsoft.com/office/drawing/2014/main" id="{A9FB1E1C-3A98-DFC4-FB05-6771AB30D4F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812FB8BC-67BC-43AC-AE06-1A2E7573C68F}" type="slidenum">
              <a:rPr lang="el-GR" altLang="el-G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ABC5A666-DCBC-B41B-F3B8-F4251BFF4F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05DDC1-E8BD-4A43-9671-8A4EA893C1AC}" type="slidenum">
              <a:rPr lang="el-GR" altLang="el-GR"/>
              <a:pPr>
                <a:spcBef>
                  <a:spcPct val="0"/>
                </a:spcBef>
              </a:pPr>
              <a:t>4</a:t>
            </a:fld>
            <a:endParaRPr lang="el-GR" altLang="el-GR"/>
          </a:p>
        </p:txBody>
      </p:sp>
      <p:sp>
        <p:nvSpPr>
          <p:cNvPr id="20483" name="Rectangle 2">
            <a:extLst>
              <a:ext uri="{FF2B5EF4-FFF2-40B4-BE49-F238E27FC236}">
                <a16:creationId xmlns:a16="http://schemas.microsoft.com/office/drawing/2014/main" id="{6473D88F-EB25-CE6B-C691-A63805806C48}"/>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486E5C9E-7080-8879-64F6-43B2EFB57A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130CAEE5-7F50-60E9-A16A-98FD6A33E6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A78B15-080D-4B13-B4F6-BBD7F32BB918}" type="slidenum">
              <a:rPr lang="el-GR" altLang="el-GR"/>
              <a:pPr>
                <a:spcBef>
                  <a:spcPct val="0"/>
                </a:spcBef>
              </a:pPr>
              <a:t>23</a:t>
            </a:fld>
            <a:endParaRPr lang="el-GR" altLang="el-GR"/>
          </a:p>
        </p:txBody>
      </p:sp>
      <p:sp>
        <p:nvSpPr>
          <p:cNvPr id="49155" name="Rectangle 2">
            <a:extLst>
              <a:ext uri="{FF2B5EF4-FFF2-40B4-BE49-F238E27FC236}">
                <a16:creationId xmlns:a16="http://schemas.microsoft.com/office/drawing/2014/main" id="{D39D9814-0099-B9F6-2500-B9A657227EDB}"/>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1DA3D2AF-369D-C647-A374-14B0B1A8F0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0B83D335-96C8-1998-78DD-D8CDF74938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5C0268-ACAE-4B95-B120-63BD16970E81}" type="slidenum">
              <a:rPr lang="el-GR" altLang="el-GR"/>
              <a:pPr>
                <a:spcBef>
                  <a:spcPct val="0"/>
                </a:spcBef>
              </a:pPr>
              <a:t>24</a:t>
            </a:fld>
            <a:endParaRPr lang="el-GR" altLang="el-GR"/>
          </a:p>
        </p:txBody>
      </p:sp>
      <p:sp>
        <p:nvSpPr>
          <p:cNvPr id="51203" name="Rectangle 2">
            <a:extLst>
              <a:ext uri="{FF2B5EF4-FFF2-40B4-BE49-F238E27FC236}">
                <a16:creationId xmlns:a16="http://schemas.microsoft.com/office/drawing/2014/main" id="{D1779CD4-3773-B2DA-9487-914120203CD5}"/>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20AF654C-ECBB-23BE-73C7-3A5DB66279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7D71508D-326F-BE21-69B8-DC8095D5DE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1A72A3-D395-43CD-90C6-12F1FDDD6EB8}" type="slidenum">
              <a:rPr lang="el-GR" altLang="el-GR"/>
              <a:pPr>
                <a:spcBef>
                  <a:spcPct val="0"/>
                </a:spcBef>
              </a:pPr>
              <a:t>25</a:t>
            </a:fld>
            <a:endParaRPr lang="el-GR" altLang="el-GR"/>
          </a:p>
        </p:txBody>
      </p:sp>
      <p:sp>
        <p:nvSpPr>
          <p:cNvPr id="53251" name="Rectangle 2">
            <a:extLst>
              <a:ext uri="{FF2B5EF4-FFF2-40B4-BE49-F238E27FC236}">
                <a16:creationId xmlns:a16="http://schemas.microsoft.com/office/drawing/2014/main" id="{D59B78D4-C29B-7181-E8AC-0807D74DFD52}"/>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83506862-BA36-0981-1C2D-22EC9CB7BD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4790936E-C4C2-A638-8438-10A63B7453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F0359D-5F19-44C0-8F86-C4F307A7EBEF}" type="slidenum">
              <a:rPr lang="el-GR" altLang="el-GR"/>
              <a:pPr>
                <a:spcBef>
                  <a:spcPct val="0"/>
                </a:spcBef>
              </a:pPr>
              <a:t>26</a:t>
            </a:fld>
            <a:endParaRPr lang="el-GR" altLang="el-GR"/>
          </a:p>
        </p:txBody>
      </p:sp>
      <p:sp>
        <p:nvSpPr>
          <p:cNvPr id="55299" name="Rectangle 2">
            <a:extLst>
              <a:ext uri="{FF2B5EF4-FFF2-40B4-BE49-F238E27FC236}">
                <a16:creationId xmlns:a16="http://schemas.microsoft.com/office/drawing/2014/main" id="{CA0D1023-9934-93E3-5E8E-79EDBE68E8FE}"/>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4CEC5E02-A186-1F75-7545-BDE4A633C2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5CA5DCA6-B85C-A5B8-C2F0-90CB44CBD8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638742-96CF-4DD2-A172-552D38C73E66}" type="slidenum">
              <a:rPr lang="en-US" altLang="el-GR"/>
              <a:pPr>
                <a:spcBef>
                  <a:spcPct val="0"/>
                </a:spcBef>
              </a:pPr>
              <a:t>29</a:t>
            </a:fld>
            <a:endParaRPr lang="en-US" altLang="el-GR"/>
          </a:p>
        </p:txBody>
      </p:sp>
      <p:sp>
        <p:nvSpPr>
          <p:cNvPr id="59395" name="Rectangle 2">
            <a:extLst>
              <a:ext uri="{FF2B5EF4-FFF2-40B4-BE49-F238E27FC236}">
                <a16:creationId xmlns:a16="http://schemas.microsoft.com/office/drawing/2014/main" id="{44FC2E91-04AF-7FE7-DA79-EF3D814B065D}"/>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3647338F-9E07-7401-2EE8-9EAA221E56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CB1E628D-BEB3-A324-65A8-D14C03E3B7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CEC8CD-56DD-4C03-9137-83F44EC70171}" type="slidenum">
              <a:rPr lang="en-US" altLang="el-GR"/>
              <a:pPr>
                <a:spcBef>
                  <a:spcPct val="0"/>
                </a:spcBef>
              </a:pPr>
              <a:t>30</a:t>
            </a:fld>
            <a:endParaRPr lang="en-US" altLang="el-GR"/>
          </a:p>
        </p:txBody>
      </p:sp>
      <p:sp>
        <p:nvSpPr>
          <p:cNvPr id="61443" name="Rectangle 2">
            <a:extLst>
              <a:ext uri="{FF2B5EF4-FFF2-40B4-BE49-F238E27FC236}">
                <a16:creationId xmlns:a16="http://schemas.microsoft.com/office/drawing/2014/main" id="{6ACA3CE6-8F8A-9C6F-474C-944037B27E67}"/>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D47B5ECE-BE16-3702-E8AE-59B1226B12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8258B9AC-6B1E-8BD7-2770-FCFBC2A486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43D4ED-7655-4042-848F-E18D6388B940}" type="slidenum">
              <a:rPr lang="en-US" altLang="el-GR"/>
              <a:pPr>
                <a:spcBef>
                  <a:spcPct val="0"/>
                </a:spcBef>
              </a:pPr>
              <a:t>31</a:t>
            </a:fld>
            <a:endParaRPr lang="en-US" altLang="el-GR"/>
          </a:p>
        </p:txBody>
      </p:sp>
      <p:sp>
        <p:nvSpPr>
          <p:cNvPr id="63491" name="Rectangle 2">
            <a:extLst>
              <a:ext uri="{FF2B5EF4-FFF2-40B4-BE49-F238E27FC236}">
                <a16:creationId xmlns:a16="http://schemas.microsoft.com/office/drawing/2014/main" id="{85073644-759A-3BE7-E6B0-6F43B5EC971F}"/>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02EDA2A1-4F65-59F8-C118-791CEBEB02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73EA003A-8572-D97F-8864-9E07E3BC14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4224DA-3267-4928-AE0D-D798F0459AE7}" type="slidenum">
              <a:rPr lang="en-US" altLang="el-GR"/>
              <a:pPr>
                <a:spcBef>
                  <a:spcPct val="0"/>
                </a:spcBef>
              </a:pPr>
              <a:t>32</a:t>
            </a:fld>
            <a:endParaRPr lang="en-US" altLang="el-GR"/>
          </a:p>
        </p:txBody>
      </p:sp>
      <p:sp>
        <p:nvSpPr>
          <p:cNvPr id="65539" name="Rectangle 2">
            <a:extLst>
              <a:ext uri="{FF2B5EF4-FFF2-40B4-BE49-F238E27FC236}">
                <a16:creationId xmlns:a16="http://schemas.microsoft.com/office/drawing/2014/main" id="{AE83FB95-7820-DC6C-8DDA-F3E23600E44D}"/>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C9473F11-312D-56AA-4E85-729B655979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354B4D19-B63E-F8FB-E923-1CA2CCC40E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466585-CDF3-4053-B989-737C8C5DE819}" type="slidenum">
              <a:rPr lang="en-US" altLang="el-GR"/>
              <a:pPr>
                <a:spcBef>
                  <a:spcPct val="0"/>
                </a:spcBef>
              </a:pPr>
              <a:t>33</a:t>
            </a:fld>
            <a:endParaRPr lang="en-US" altLang="el-GR"/>
          </a:p>
        </p:txBody>
      </p:sp>
      <p:sp>
        <p:nvSpPr>
          <p:cNvPr id="67587" name="Rectangle 2">
            <a:extLst>
              <a:ext uri="{FF2B5EF4-FFF2-40B4-BE49-F238E27FC236}">
                <a16:creationId xmlns:a16="http://schemas.microsoft.com/office/drawing/2014/main" id="{E0984218-3C68-963E-9396-72FC9716F2CB}"/>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B0E908F8-8C69-EBB0-9913-3D1B122F92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1F672748-8648-527D-6E62-C0B8936DDF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FA283B-1AE1-4DF3-8C14-4E8BCEE0C7DE}" type="slidenum">
              <a:rPr lang="en-US" altLang="el-GR"/>
              <a:pPr>
                <a:spcBef>
                  <a:spcPct val="0"/>
                </a:spcBef>
              </a:pPr>
              <a:t>34</a:t>
            </a:fld>
            <a:endParaRPr lang="en-US" altLang="el-GR"/>
          </a:p>
        </p:txBody>
      </p:sp>
      <p:sp>
        <p:nvSpPr>
          <p:cNvPr id="69635" name="Rectangle 2">
            <a:extLst>
              <a:ext uri="{FF2B5EF4-FFF2-40B4-BE49-F238E27FC236}">
                <a16:creationId xmlns:a16="http://schemas.microsoft.com/office/drawing/2014/main" id="{7AB654CE-4AA9-9C4A-A444-FC0ECB174442}"/>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2A64D8EB-5339-E92C-D0F5-D6E5298E6F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7EDC461E-D7DC-32DE-8F0C-1FD72AAD0E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2DCDC5-7C1E-4972-8764-D0CB4D0F3123}" type="slidenum">
              <a:rPr lang="el-GR" altLang="el-GR"/>
              <a:pPr>
                <a:spcBef>
                  <a:spcPct val="0"/>
                </a:spcBef>
              </a:pPr>
              <a:t>15</a:t>
            </a:fld>
            <a:endParaRPr lang="el-GR" altLang="el-GR"/>
          </a:p>
        </p:txBody>
      </p:sp>
      <p:sp>
        <p:nvSpPr>
          <p:cNvPr id="32771" name="Rectangle 2">
            <a:extLst>
              <a:ext uri="{FF2B5EF4-FFF2-40B4-BE49-F238E27FC236}">
                <a16:creationId xmlns:a16="http://schemas.microsoft.com/office/drawing/2014/main" id="{1FFB9087-409E-2EAD-5107-962A968AE90D}"/>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91F7ED3E-8127-AD44-0127-B0BB11B872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73DF120C-8CAA-E94E-DF16-CE8A775BFD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CC31F1-30DB-42C6-B92C-0882E9B419C9}" type="slidenum">
              <a:rPr lang="en-US" altLang="el-GR"/>
              <a:pPr>
                <a:spcBef>
                  <a:spcPct val="0"/>
                </a:spcBef>
              </a:pPr>
              <a:t>35</a:t>
            </a:fld>
            <a:endParaRPr lang="en-US" altLang="el-GR"/>
          </a:p>
        </p:txBody>
      </p:sp>
      <p:sp>
        <p:nvSpPr>
          <p:cNvPr id="71683" name="Rectangle 2">
            <a:extLst>
              <a:ext uri="{FF2B5EF4-FFF2-40B4-BE49-F238E27FC236}">
                <a16:creationId xmlns:a16="http://schemas.microsoft.com/office/drawing/2014/main" id="{213A8818-D87E-B679-6676-14F26431E364}"/>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5F102FF9-50FD-5776-65BA-29DC8A9774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1200D675-FFA3-065A-A543-C9E1CBC5A0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5DAEE8-FF9C-44EE-B542-41372AFF3FD7}" type="slidenum">
              <a:rPr lang="en-US" altLang="el-GR"/>
              <a:pPr>
                <a:spcBef>
                  <a:spcPct val="0"/>
                </a:spcBef>
              </a:pPr>
              <a:t>36</a:t>
            </a:fld>
            <a:endParaRPr lang="en-US" altLang="el-GR"/>
          </a:p>
        </p:txBody>
      </p:sp>
      <p:sp>
        <p:nvSpPr>
          <p:cNvPr id="73731" name="Rectangle 2">
            <a:extLst>
              <a:ext uri="{FF2B5EF4-FFF2-40B4-BE49-F238E27FC236}">
                <a16:creationId xmlns:a16="http://schemas.microsoft.com/office/drawing/2014/main" id="{89832B1A-BDCC-F3D4-4AAC-BA0914D7E361}"/>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B8A2361A-B318-DF37-CB68-AEB8E87901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l-GR" altLang="el-GR">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21377DEF-7636-1CE4-8A04-0AF32C8E21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244762-D965-46A5-A9EB-F9DC7BC65769}" type="slidenum">
              <a:rPr lang="en-US" altLang="el-GR"/>
              <a:pPr>
                <a:spcBef>
                  <a:spcPct val="0"/>
                </a:spcBef>
              </a:pPr>
              <a:t>37</a:t>
            </a:fld>
            <a:endParaRPr lang="en-US" altLang="el-GR"/>
          </a:p>
        </p:txBody>
      </p:sp>
      <p:sp>
        <p:nvSpPr>
          <p:cNvPr id="74755" name="Rectangle 2">
            <a:extLst>
              <a:ext uri="{FF2B5EF4-FFF2-40B4-BE49-F238E27FC236}">
                <a16:creationId xmlns:a16="http://schemas.microsoft.com/office/drawing/2014/main" id="{4743967E-C554-0170-56C8-27AEF705ED94}"/>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65CFE799-D8B9-1C01-13C9-7E2E4CDE99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l-GR" altLang="el-GR">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6150D2F5-7639-86CB-140B-6FB1738B6C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D1AE77-40FD-45C7-AD3E-606918946890}" type="slidenum">
              <a:rPr lang="en-US" altLang="el-GR"/>
              <a:pPr>
                <a:spcBef>
                  <a:spcPct val="0"/>
                </a:spcBef>
              </a:pPr>
              <a:t>38</a:t>
            </a:fld>
            <a:endParaRPr lang="en-US" altLang="el-GR"/>
          </a:p>
        </p:txBody>
      </p:sp>
      <p:sp>
        <p:nvSpPr>
          <p:cNvPr id="75779" name="Rectangle 2">
            <a:extLst>
              <a:ext uri="{FF2B5EF4-FFF2-40B4-BE49-F238E27FC236}">
                <a16:creationId xmlns:a16="http://schemas.microsoft.com/office/drawing/2014/main" id="{F1F7F84E-97EE-0179-7887-CA362B917F45}"/>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7BBB8854-8D03-E7AF-B12A-3449EE350C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l-GR" altLang="el-GR">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76AF4366-253C-DADC-6E5B-7E50DF1647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01B243-03FB-4190-A6BE-79D1F0EFCBAB}" type="slidenum">
              <a:rPr lang="en-US" altLang="el-GR"/>
              <a:pPr>
                <a:spcBef>
                  <a:spcPct val="0"/>
                </a:spcBef>
              </a:pPr>
              <a:t>39</a:t>
            </a:fld>
            <a:endParaRPr lang="en-US" altLang="el-GR"/>
          </a:p>
        </p:txBody>
      </p:sp>
      <p:sp>
        <p:nvSpPr>
          <p:cNvPr id="76803" name="Rectangle 2">
            <a:extLst>
              <a:ext uri="{FF2B5EF4-FFF2-40B4-BE49-F238E27FC236}">
                <a16:creationId xmlns:a16="http://schemas.microsoft.com/office/drawing/2014/main" id="{D02EBFFE-6688-4BB5-6FD1-0D6C5917C8E0}"/>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5AEF994E-9886-081D-F7C7-EFB57536C8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l-GR" altLang="el-GR">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21DB1FA9-081F-8326-0DDE-FB272A969D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D0CC96-43C9-49FF-8727-4D48F3FE4296}" type="slidenum">
              <a:rPr lang="en-US" altLang="el-GR"/>
              <a:pPr>
                <a:spcBef>
                  <a:spcPct val="0"/>
                </a:spcBef>
              </a:pPr>
              <a:t>40</a:t>
            </a:fld>
            <a:endParaRPr lang="en-US" altLang="el-GR"/>
          </a:p>
        </p:txBody>
      </p:sp>
      <p:sp>
        <p:nvSpPr>
          <p:cNvPr id="77827" name="Rectangle 2">
            <a:extLst>
              <a:ext uri="{FF2B5EF4-FFF2-40B4-BE49-F238E27FC236}">
                <a16:creationId xmlns:a16="http://schemas.microsoft.com/office/drawing/2014/main" id="{9DD46F08-27D2-57AC-0E6C-F50CB7B8B876}"/>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91456117-E4C8-DAA4-18F3-F43F93CA49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l-GR" altLang="el-GR">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411D87B3-7DB8-E2EB-A8F8-2AB5228969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0BDED0-4044-4813-8602-EC3E5819F788}" type="slidenum">
              <a:rPr lang="en-US" altLang="el-GR"/>
              <a:pPr>
                <a:spcBef>
                  <a:spcPct val="0"/>
                </a:spcBef>
              </a:pPr>
              <a:t>41</a:t>
            </a:fld>
            <a:endParaRPr lang="en-US" altLang="el-GR"/>
          </a:p>
        </p:txBody>
      </p:sp>
      <p:sp>
        <p:nvSpPr>
          <p:cNvPr id="78851" name="Rectangle 2">
            <a:extLst>
              <a:ext uri="{FF2B5EF4-FFF2-40B4-BE49-F238E27FC236}">
                <a16:creationId xmlns:a16="http://schemas.microsoft.com/office/drawing/2014/main" id="{053AE9D4-DB99-DEE0-E89A-409606BF70C0}"/>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0636DF67-F1D8-49EC-2864-AF669072ED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l-GR" altLang="el-GR">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 Θέση εικόνας διαφάνειας">
            <a:extLst>
              <a:ext uri="{FF2B5EF4-FFF2-40B4-BE49-F238E27FC236}">
                <a16:creationId xmlns:a16="http://schemas.microsoft.com/office/drawing/2014/main" id="{BF6620A1-4E38-DAA8-FDCB-2209540E0C94}"/>
              </a:ext>
            </a:extLst>
          </p:cNvPr>
          <p:cNvSpPr>
            <a:spLocks noGrp="1" noRot="1" noChangeAspect="1" noTextEdit="1"/>
          </p:cNvSpPr>
          <p:nvPr>
            <p:ph type="sldImg"/>
          </p:nvPr>
        </p:nvSpPr>
        <p:spPr>
          <a:ln/>
        </p:spPr>
      </p:sp>
      <p:sp>
        <p:nvSpPr>
          <p:cNvPr id="80899" name="2 - Θέση σημειώσεων">
            <a:extLst>
              <a:ext uri="{FF2B5EF4-FFF2-40B4-BE49-F238E27FC236}">
                <a16:creationId xmlns:a16="http://schemas.microsoft.com/office/drawing/2014/main" id="{4D0B9BC4-2213-1C96-B22B-C0E9A07956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
        <p:nvSpPr>
          <p:cNvPr id="80900" name="3 - Θέση αριθμού διαφάνειας">
            <a:extLst>
              <a:ext uri="{FF2B5EF4-FFF2-40B4-BE49-F238E27FC236}">
                <a16:creationId xmlns:a16="http://schemas.microsoft.com/office/drawing/2014/main" id="{FCB8A1F1-FFF8-E7CA-1BA8-7918814531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AFB283-AFD3-4716-9570-3AE45FCA96B6}" type="slidenum">
              <a:rPr lang="el-GR" altLang="el-GR"/>
              <a:pPr>
                <a:spcBef>
                  <a:spcPct val="0"/>
                </a:spcBef>
              </a:pPr>
              <a:t>42</a:t>
            </a:fld>
            <a:endParaRPr lang="el-GR" alt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 Θέση εικόνας διαφάνειας">
            <a:extLst>
              <a:ext uri="{FF2B5EF4-FFF2-40B4-BE49-F238E27FC236}">
                <a16:creationId xmlns:a16="http://schemas.microsoft.com/office/drawing/2014/main" id="{7091242F-AA77-D19A-8394-72867ABBA15E}"/>
              </a:ext>
            </a:extLst>
          </p:cNvPr>
          <p:cNvSpPr>
            <a:spLocks noGrp="1" noRot="1" noChangeAspect="1" noTextEdit="1"/>
          </p:cNvSpPr>
          <p:nvPr>
            <p:ph type="sldImg"/>
          </p:nvPr>
        </p:nvSpPr>
        <p:spPr>
          <a:ln/>
        </p:spPr>
      </p:sp>
      <p:sp>
        <p:nvSpPr>
          <p:cNvPr id="82947" name="2 - Θέση σημειώσεων">
            <a:extLst>
              <a:ext uri="{FF2B5EF4-FFF2-40B4-BE49-F238E27FC236}">
                <a16:creationId xmlns:a16="http://schemas.microsoft.com/office/drawing/2014/main" id="{8F3DC5FD-5970-1A01-C2BF-A7C7B47783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
        <p:nvSpPr>
          <p:cNvPr id="82948" name="3 - Θέση αριθμού διαφάνειας">
            <a:extLst>
              <a:ext uri="{FF2B5EF4-FFF2-40B4-BE49-F238E27FC236}">
                <a16:creationId xmlns:a16="http://schemas.microsoft.com/office/drawing/2014/main" id="{997EB389-5DF0-3D9D-8173-4ADF912D66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93B5FA-36E9-48D4-B4C3-105443FF5FB7}" type="slidenum">
              <a:rPr lang="el-GR" altLang="el-GR"/>
              <a:pPr>
                <a:spcBef>
                  <a:spcPct val="0"/>
                </a:spcBef>
              </a:pPr>
              <a:t>43</a:t>
            </a:fld>
            <a:endParaRPr lang="el-GR" alt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 Θέση εικόνας διαφάνειας">
            <a:extLst>
              <a:ext uri="{FF2B5EF4-FFF2-40B4-BE49-F238E27FC236}">
                <a16:creationId xmlns:a16="http://schemas.microsoft.com/office/drawing/2014/main" id="{E5BA6AA3-E96D-4616-4840-65A769726128}"/>
              </a:ext>
            </a:extLst>
          </p:cNvPr>
          <p:cNvSpPr>
            <a:spLocks noGrp="1" noRot="1" noChangeAspect="1" noTextEdit="1"/>
          </p:cNvSpPr>
          <p:nvPr>
            <p:ph type="sldImg"/>
          </p:nvPr>
        </p:nvSpPr>
        <p:spPr>
          <a:ln/>
        </p:spPr>
      </p:sp>
      <p:sp>
        <p:nvSpPr>
          <p:cNvPr id="84995" name="2 - Θέση σημειώσεων">
            <a:extLst>
              <a:ext uri="{FF2B5EF4-FFF2-40B4-BE49-F238E27FC236}">
                <a16:creationId xmlns:a16="http://schemas.microsoft.com/office/drawing/2014/main" id="{D2C3AF4D-7D93-9542-2D75-CD2887FE43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
        <p:nvSpPr>
          <p:cNvPr id="84996" name="3 - Θέση αριθμού διαφάνειας">
            <a:extLst>
              <a:ext uri="{FF2B5EF4-FFF2-40B4-BE49-F238E27FC236}">
                <a16:creationId xmlns:a16="http://schemas.microsoft.com/office/drawing/2014/main" id="{FEA13394-E4FD-B244-A359-019A65F608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F8DACC-EE96-4CDD-9312-1E70D0C26559}" type="slidenum">
              <a:rPr lang="el-GR" altLang="el-GR"/>
              <a:pPr>
                <a:spcBef>
                  <a:spcPct val="0"/>
                </a:spcBef>
              </a:pPr>
              <a:t>44</a:t>
            </a:fld>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6FC583D2-AAE2-2602-95BC-2E3415FEF0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DC0188-EB89-4C31-855F-51409FAE5911}" type="slidenum">
              <a:rPr lang="el-GR" altLang="el-GR"/>
              <a:pPr>
                <a:spcBef>
                  <a:spcPct val="0"/>
                </a:spcBef>
              </a:pPr>
              <a:t>16</a:t>
            </a:fld>
            <a:endParaRPr lang="el-GR" altLang="el-GR"/>
          </a:p>
        </p:txBody>
      </p:sp>
      <p:sp>
        <p:nvSpPr>
          <p:cNvPr id="34819" name="Rectangle 2">
            <a:extLst>
              <a:ext uri="{FF2B5EF4-FFF2-40B4-BE49-F238E27FC236}">
                <a16:creationId xmlns:a16="http://schemas.microsoft.com/office/drawing/2014/main" id="{72CF4C33-2281-7BB9-EF38-342648BDD6B8}"/>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B2DAE6B5-C638-6F7B-3233-C5225BAFB1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 Θέση εικόνας διαφάνειας">
            <a:extLst>
              <a:ext uri="{FF2B5EF4-FFF2-40B4-BE49-F238E27FC236}">
                <a16:creationId xmlns:a16="http://schemas.microsoft.com/office/drawing/2014/main" id="{3CF14A96-69D1-6F79-F22B-AA79A9F2A825}"/>
              </a:ext>
            </a:extLst>
          </p:cNvPr>
          <p:cNvSpPr>
            <a:spLocks noGrp="1" noRot="1" noChangeAspect="1" noTextEdit="1"/>
          </p:cNvSpPr>
          <p:nvPr>
            <p:ph type="sldImg"/>
          </p:nvPr>
        </p:nvSpPr>
        <p:spPr>
          <a:ln/>
        </p:spPr>
      </p:sp>
      <p:sp>
        <p:nvSpPr>
          <p:cNvPr id="87043" name="2 - Θέση σημειώσεων">
            <a:extLst>
              <a:ext uri="{FF2B5EF4-FFF2-40B4-BE49-F238E27FC236}">
                <a16:creationId xmlns:a16="http://schemas.microsoft.com/office/drawing/2014/main" id="{DE728E5E-901C-E206-467E-90EFF2D2DF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
        <p:nvSpPr>
          <p:cNvPr id="87044" name="3 - Θέση αριθμού διαφάνειας">
            <a:extLst>
              <a:ext uri="{FF2B5EF4-FFF2-40B4-BE49-F238E27FC236}">
                <a16:creationId xmlns:a16="http://schemas.microsoft.com/office/drawing/2014/main" id="{596BBA84-CEC0-88EA-CD48-82F59D8426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D99DDE-985A-40B9-85AA-FE2E1AD1DDD5}" type="slidenum">
              <a:rPr lang="en-GB" altLang="el-GR"/>
              <a:pPr>
                <a:spcBef>
                  <a:spcPct val="0"/>
                </a:spcBef>
              </a:pPr>
              <a:t>45</a:t>
            </a:fld>
            <a:endParaRPr lang="en-GB" alt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 Θέση εικόνας διαφάνειας">
            <a:extLst>
              <a:ext uri="{FF2B5EF4-FFF2-40B4-BE49-F238E27FC236}">
                <a16:creationId xmlns:a16="http://schemas.microsoft.com/office/drawing/2014/main" id="{8CAD8B2F-FE93-1875-2DD1-0DBA6A76AFAF}"/>
              </a:ext>
            </a:extLst>
          </p:cNvPr>
          <p:cNvSpPr>
            <a:spLocks noGrp="1" noRot="1" noChangeAspect="1" noTextEdit="1"/>
          </p:cNvSpPr>
          <p:nvPr>
            <p:ph type="sldImg"/>
          </p:nvPr>
        </p:nvSpPr>
        <p:spPr>
          <a:ln/>
        </p:spPr>
      </p:sp>
      <p:sp>
        <p:nvSpPr>
          <p:cNvPr id="89091" name="2 - Θέση σημειώσεων">
            <a:extLst>
              <a:ext uri="{FF2B5EF4-FFF2-40B4-BE49-F238E27FC236}">
                <a16:creationId xmlns:a16="http://schemas.microsoft.com/office/drawing/2014/main" id="{8CE9CEE2-1C52-80C6-EA5A-87448B2A28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
        <p:nvSpPr>
          <p:cNvPr id="89092" name="3 - Θέση αριθμού διαφάνειας">
            <a:extLst>
              <a:ext uri="{FF2B5EF4-FFF2-40B4-BE49-F238E27FC236}">
                <a16:creationId xmlns:a16="http://schemas.microsoft.com/office/drawing/2014/main" id="{06805AE8-8732-9794-2F44-A7ABC50761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96918F-39F0-436E-9135-8AB952EA2B49}" type="slidenum">
              <a:rPr lang="en-GB" altLang="el-GR"/>
              <a:pPr>
                <a:spcBef>
                  <a:spcPct val="0"/>
                </a:spcBef>
              </a:pPr>
              <a:t>46</a:t>
            </a:fld>
            <a:endParaRPr lang="en-GB" alt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 Θέση εικόνας διαφάνειας">
            <a:extLst>
              <a:ext uri="{FF2B5EF4-FFF2-40B4-BE49-F238E27FC236}">
                <a16:creationId xmlns:a16="http://schemas.microsoft.com/office/drawing/2014/main" id="{240FF9BE-D2E1-6F42-4DAF-ED9C214E098E}"/>
              </a:ext>
            </a:extLst>
          </p:cNvPr>
          <p:cNvSpPr>
            <a:spLocks noGrp="1" noRot="1" noChangeAspect="1" noTextEdit="1"/>
          </p:cNvSpPr>
          <p:nvPr>
            <p:ph type="sldImg"/>
          </p:nvPr>
        </p:nvSpPr>
        <p:spPr>
          <a:ln/>
        </p:spPr>
      </p:sp>
      <p:sp>
        <p:nvSpPr>
          <p:cNvPr id="91139" name="2 - Θέση σημειώσεων">
            <a:extLst>
              <a:ext uri="{FF2B5EF4-FFF2-40B4-BE49-F238E27FC236}">
                <a16:creationId xmlns:a16="http://schemas.microsoft.com/office/drawing/2014/main" id="{5E0B0798-17D2-0853-BFBF-1C5DF11EF3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
        <p:nvSpPr>
          <p:cNvPr id="91140" name="3 - Θέση αριθμού διαφάνειας">
            <a:extLst>
              <a:ext uri="{FF2B5EF4-FFF2-40B4-BE49-F238E27FC236}">
                <a16:creationId xmlns:a16="http://schemas.microsoft.com/office/drawing/2014/main" id="{58604C30-1F09-5C7A-F19C-F774A19133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045DAF-A983-422C-8793-0C5962D968D2}" type="slidenum">
              <a:rPr lang="en-GB" altLang="el-GR"/>
              <a:pPr>
                <a:spcBef>
                  <a:spcPct val="0"/>
                </a:spcBef>
              </a:pPr>
              <a:t>47</a:t>
            </a:fld>
            <a:endParaRPr lang="en-GB" alt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 Θέση εικόνας διαφάνειας">
            <a:extLst>
              <a:ext uri="{FF2B5EF4-FFF2-40B4-BE49-F238E27FC236}">
                <a16:creationId xmlns:a16="http://schemas.microsoft.com/office/drawing/2014/main" id="{CF99336D-905D-451A-71A0-94F916E5A3EA}"/>
              </a:ext>
            </a:extLst>
          </p:cNvPr>
          <p:cNvSpPr>
            <a:spLocks noGrp="1" noRot="1" noChangeAspect="1" noTextEdit="1"/>
          </p:cNvSpPr>
          <p:nvPr>
            <p:ph type="sldImg"/>
          </p:nvPr>
        </p:nvSpPr>
        <p:spPr>
          <a:ln/>
        </p:spPr>
      </p:sp>
      <p:sp>
        <p:nvSpPr>
          <p:cNvPr id="93187" name="2 - Θέση σημειώσεων">
            <a:extLst>
              <a:ext uri="{FF2B5EF4-FFF2-40B4-BE49-F238E27FC236}">
                <a16:creationId xmlns:a16="http://schemas.microsoft.com/office/drawing/2014/main" id="{1F4FFD55-D717-B691-29EC-FEAFDB5E8B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
        <p:nvSpPr>
          <p:cNvPr id="93188" name="3 - Θέση αριθμού διαφάνειας">
            <a:extLst>
              <a:ext uri="{FF2B5EF4-FFF2-40B4-BE49-F238E27FC236}">
                <a16:creationId xmlns:a16="http://schemas.microsoft.com/office/drawing/2014/main" id="{195BBFA1-1F79-110D-501A-0A944141DE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543E26-2D25-491D-93B6-837141A39776}" type="slidenum">
              <a:rPr lang="en-GB" altLang="el-GR"/>
              <a:pPr>
                <a:spcBef>
                  <a:spcPct val="0"/>
                </a:spcBef>
              </a:pPr>
              <a:t>48</a:t>
            </a:fld>
            <a:endParaRPr lang="en-GB" alt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 Θέση εικόνας διαφάνειας">
            <a:extLst>
              <a:ext uri="{FF2B5EF4-FFF2-40B4-BE49-F238E27FC236}">
                <a16:creationId xmlns:a16="http://schemas.microsoft.com/office/drawing/2014/main" id="{8211F2F1-A6BB-E12A-2C8E-3F6FCB18E10C}"/>
              </a:ext>
            </a:extLst>
          </p:cNvPr>
          <p:cNvSpPr>
            <a:spLocks noGrp="1" noRot="1" noChangeAspect="1" noTextEdit="1"/>
          </p:cNvSpPr>
          <p:nvPr>
            <p:ph type="sldImg"/>
          </p:nvPr>
        </p:nvSpPr>
        <p:spPr>
          <a:ln/>
        </p:spPr>
      </p:sp>
      <p:sp>
        <p:nvSpPr>
          <p:cNvPr id="95235" name="2 - Θέση σημειώσεων">
            <a:extLst>
              <a:ext uri="{FF2B5EF4-FFF2-40B4-BE49-F238E27FC236}">
                <a16:creationId xmlns:a16="http://schemas.microsoft.com/office/drawing/2014/main" id="{B690988B-4F38-F160-34A4-48E31AA2E8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
        <p:nvSpPr>
          <p:cNvPr id="95236" name="3 - Θέση αριθμού διαφάνειας">
            <a:extLst>
              <a:ext uri="{FF2B5EF4-FFF2-40B4-BE49-F238E27FC236}">
                <a16:creationId xmlns:a16="http://schemas.microsoft.com/office/drawing/2014/main" id="{A9A9AF8A-3044-7ED4-458F-A2D4FA0C26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AED607-3526-4F1A-B3F2-9D0F6001D025}" type="slidenum">
              <a:rPr lang="en-GB" altLang="el-GR"/>
              <a:pPr>
                <a:spcBef>
                  <a:spcPct val="0"/>
                </a:spcBef>
              </a:pPr>
              <a:t>49</a:t>
            </a:fld>
            <a:endParaRPr lang="en-GB" alt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 Θέση εικόνας διαφάνειας">
            <a:extLst>
              <a:ext uri="{FF2B5EF4-FFF2-40B4-BE49-F238E27FC236}">
                <a16:creationId xmlns:a16="http://schemas.microsoft.com/office/drawing/2014/main" id="{82B4726F-5BAB-0AEA-1AD2-57D136689876}"/>
              </a:ext>
            </a:extLst>
          </p:cNvPr>
          <p:cNvSpPr>
            <a:spLocks noGrp="1" noRot="1" noChangeAspect="1" noTextEdit="1"/>
          </p:cNvSpPr>
          <p:nvPr>
            <p:ph type="sldImg"/>
          </p:nvPr>
        </p:nvSpPr>
        <p:spPr>
          <a:ln/>
        </p:spPr>
      </p:sp>
      <p:sp>
        <p:nvSpPr>
          <p:cNvPr id="97283" name="2 - Θέση σημειώσεων">
            <a:extLst>
              <a:ext uri="{FF2B5EF4-FFF2-40B4-BE49-F238E27FC236}">
                <a16:creationId xmlns:a16="http://schemas.microsoft.com/office/drawing/2014/main" id="{5C8C4F70-F03D-239F-4E0C-31F9FEA9D7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
        <p:nvSpPr>
          <p:cNvPr id="97284" name="3 - Θέση αριθμού διαφάνειας">
            <a:extLst>
              <a:ext uri="{FF2B5EF4-FFF2-40B4-BE49-F238E27FC236}">
                <a16:creationId xmlns:a16="http://schemas.microsoft.com/office/drawing/2014/main" id="{00F6C681-710D-78BD-31EC-A7A1A9CD16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741528-E22C-4EC5-8A1F-DA3ECC2DC1E9}" type="slidenum">
              <a:rPr lang="en-GB" altLang="el-GR"/>
              <a:pPr>
                <a:spcBef>
                  <a:spcPct val="0"/>
                </a:spcBef>
              </a:pPr>
              <a:t>50</a:t>
            </a:fld>
            <a:endParaRPr lang="en-GB" alt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 Θέση εικόνας διαφάνειας">
            <a:extLst>
              <a:ext uri="{FF2B5EF4-FFF2-40B4-BE49-F238E27FC236}">
                <a16:creationId xmlns:a16="http://schemas.microsoft.com/office/drawing/2014/main" id="{FABA8755-7693-3BB4-AB9C-1C81F008F25C}"/>
              </a:ext>
            </a:extLst>
          </p:cNvPr>
          <p:cNvSpPr>
            <a:spLocks noGrp="1" noRot="1" noChangeAspect="1" noTextEdit="1"/>
          </p:cNvSpPr>
          <p:nvPr>
            <p:ph type="sldImg"/>
          </p:nvPr>
        </p:nvSpPr>
        <p:spPr>
          <a:ln/>
        </p:spPr>
      </p:sp>
      <p:sp>
        <p:nvSpPr>
          <p:cNvPr id="99331" name="2 - Θέση σημειώσεων">
            <a:extLst>
              <a:ext uri="{FF2B5EF4-FFF2-40B4-BE49-F238E27FC236}">
                <a16:creationId xmlns:a16="http://schemas.microsoft.com/office/drawing/2014/main" id="{43AC5F57-45E5-2811-3DDF-9A920C6A34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
        <p:nvSpPr>
          <p:cNvPr id="99332" name="3 - Θέση αριθμού διαφάνειας">
            <a:extLst>
              <a:ext uri="{FF2B5EF4-FFF2-40B4-BE49-F238E27FC236}">
                <a16:creationId xmlns:a16="http://schemas.microsoft.com/office/drawing/2014/main" id="{5A0CA65E-140C-2556-BE8E-30070008DF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6C5F55-6737-41E7-B6D1-12E9DEC79940}" type="slidenum">
              <a:rPr lang="en-GB" altLang="el-GR"/>
              <a:pPr>
                <a:spcBef>
                  <a:spcPct val="0"/>
                </a:spcBef>
              </a:pPr>
              <a:t>51</a:t>
            </a:fld>
            <a:endParaRPr lang="en-GB" alt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 Θέση εικόνας διαφάνειας">
            <a:extLst>
              <a:ext uri="{FF2B5EF4-FFF2-40B4-BE49-F238E27FC236}">
                <a16:creationId xmlns:a16="http://schemas.microsoft.com/office/drawing/2014/main" id="{46D8AE23-D6C6-34A6-A660-FE53E6BB04A3}"/>
              </a:ext>
            </a:extLst>
          </p:cNvPr>
          <p:cNvSpPr>
            <a:spLocks noGrp="1" noRot="1" noChangeAspect="1" noTextEdit="1"/>
          </p:cNvSpPr>
          <p:nvPr>
            <p:ph type="sldImg"/>
          </p:nvPr>
        </p:nvSpPr>
        <p:spPr>
          <a:ln/>
        </p:spPr>
      </p:sp>
      <p:sp>
        <p:nvSpPr>
          <p:cNvPr id="101379" name="2 - Θέση σημειώσεων">
            <a:extLst>
              <a:ext uri="{FF2B5EF4-FFF2-40B4-BE49-F238E27FC236}">
                <a16:creationId xmlns:a16="http://schemas.microsoft.com/office/drawing/2014/main" id="{2D76E845-707D-009A-575C-8B506D306E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
        <p:nvSpPr>
          <p:cNvPr id="101380" name="3 - Θέση αριθμού διαφάνειας">
            <a:extLst>
              <a:ext uri="{FF2B5EF4-FFF2-40B4-BE49-F238E27FC236}">
                <a16:creationId xmlns:a16="http://schemas.microsoft.com/office/drawing/2014/main" id="{BC6DE86F-72A0-7E5F-7238-795D2C3E46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2E19A1-2B8C-4042-84CA-6F7D9C63DBD0}" type="slidenum">
              <a:rPr lang="en-GB" altLang="el-GR"/>
              <a:pPr>
                <a:spcBef>
                  <a:spcPct val="0"/>
                </a:spcBef>
              </a:pPr>
              <a:t>52</a:t>
            </a:fld>
            <a:endParaRPr lang="en-GB" alt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 Θέση εικόνας διαφάνειας">
            <a:extLst>
              <a:ext uri="{FF2B5EF4-FFF2-40B4-BE49-F238E27FC236}">
                <a16:creationId xmlns:a16="http://schemas.microsoft.com/office/drawing/2014/main" id="{6C88FCBB-84D3-2C6E-12BA-3A34E03217B1}"/>
              </a:ext>
            </a:extLst>
          </p:cNvPr>
          <p:cNvSpPr>
            <a:spLocks noGrp="1" noRot="1" noChangeAspect="1" noTextEdit="1"/>
          </p:cNvSpPr>
          <p:nvPr>
            <p:ph type="sldImg"/>
          </p:nvPr>
        </p:nvSpPr>
        <p:spPr>
          <a:ln/>
        </p:spPr>
      </p:sp>
      <p:sp>
        <p:nvSpPr>
          <p:cNvPr id="103427" name="2 - Θέση σημειώσεων">
            <a:extLst>
              <a:ext uri="{FF2B5EF4-FFF2-40B4-BE49-F238E27FC236}">
                <a16:creationId xmlns:a16="http://schemas.microsoft.com/office/drawing/2014/main" id="{EABC0932-04A2-150A-A5B5-BE14BD8925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
        <p:nvSpPr>
          <p:cNvPr id="103428" name="3 - Θέση αριθμού διαφάνειας">
            <a:extLst>
              <a:ext uri="{FF2B5EF4-FFF2-40B4-BE49-F238E27FC236}">
                <a16:creationId xmlns:a16="http://schemas.microsoft.com/office/drawing/2014/main" id="{A491CF70-1F88-2FBB-3C5B-6AE3EAB42E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D133E4-EDF5-4D2F-9CE6-9F3F1E9EDB56}" type="slidenum">
              <a:rPr lang="en-GB" altLang="el-GR"/>
              <a:pPr>
                <a:spcBef>
                  <a:spcPct val="0"/>
                </a:spcBef>
              </a:pPr>
              <a:t>53</a:t>
            </a:fld>
            <a:endParaRPr lang="en-GB" alt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 Θέση εικόνας διαφάνειας">
            <a:extLst>
              <a:ext uri="{FF2B5EF4-FFF2-40B4-BE49-F238E27FC236}">
                <a16:creationId xmlns:a16="http://schemas.microsoft.com/office/drawing/2014/main" id="{0B50F5E4-6927-329F-8898-73E20D902C1D}"/>
              </a:ext>
            </a:extLst>
          </p:cNvPr>
          <p:cNvSpPr>
            <a:spLocks noGrp="1" noRot="1" noChangeAspect="1" noTextEdit="1"/>
          </p:cNvSpPr>
          <p:nvPr>
            <p:ph type="sldImg"/>
          </p:nvPr>
        </p:nvSpPr>
        <p:spPr>
          <a:ln/>
        </p:spPr>
      </p:sp>
      <p:sp>
        <p:nvSpPr>
          <p:cNvPr id="136195" name="2 - Θέση σημειώσεων">
            <a:extLst>
              <a:ext uri="{FF2B5EF4-FFF2-40B4-BE49-F238E27FC236}">
                <a16:creationId xmlns:a16="http://schemas.microsoft.com/office/drawing/2014/main" id="{F394649A-C8A2-DB0A-4514-809D47918F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
        <p:nvSpPr>
          <p:cNvPr id="136196" name="3 - Θέση αριθμού διαφάνειας">
            <a:extLst>
              <a:ext uri="{FF2B5EF4-FFF2-40B4-BE49-F238E27FC236}">
                <a16:creationId xmlns:a16="http://schemas.microsoft.com/office/drawing/2014/main" id="{7419EA71-C9EF-89DF-7CCA-043B8D184C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1EB7AF-BA41-4C77-AD0E-00F7ABB88AD8}" type="slidenum">
              <a:rPr lang="en-US" altLang="el-GR"/>
              <a:pPr>
                <a:spcBef>
                  <a:spcPct val="0"/>
                </a:spcBef>
              </a:pPr>
              <a:t>84</a:t>
            </a:fld>
            <a:endParaRPr lang="en-US"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DD8BD7F3-6173-51D6-18C0-5B54DC9867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4547BD-C5D5-43A8-8E09-6BBC830439B6}" type="slidenum">
              <a:rPr lang="el-GR" altLang="el-GR"/>
              <a:pPr>
                <a:spcBef>
                  <a:spcPct val="0"/>
                </a:spcBef>
              </a:pPr>
              <a:t>17</a:t>
            </a:fld>
            <a:endParaRPr lang="el-GR" altLang="el-GR"/>
          </a:p>
        </p:txBody>
      </p:sp>
      <p:sp>
        <p:nvSpPr>
          <p:cNvPr id="36867" name="Rectangle 2">
            <a:extLst>
              <a:ext uri="{FF2B5EF4-FFF2-40B4-BE49-F238E27FC236}">
                <a16:creationId xmlns:a16="http://schemas.microsoft.com/office/drawing/2014/main" id="{59F75D87-F86F-D82C-C027-9A2F32602879}"/>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A550B32B-2675-F725-1D51-849A1CF893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1 - Θέση εικόνας διαφάνειας">
            <a:extLst>
              <a:ext uri="{FF2B5EF4-FFF2-40B4-BE49-F238E27FC236}">
                <a16:creationId xmlns:a16="http://schemas.microsoft.com/office/drawing/2014/main" id="{3489962C-AD36-7B34-3BB7-429A9922CC11}"/>
              </a:ext>
            </a:extLst>
          </p:cNvPr>
          <p:cNvSpPr>
            <a:spLocks noGrp="1" noRot="1" noChangeAspect="1" noTextEdit="1"/>
          </p:cNvSpPr>
          <p:nvPr>
            <p:ph type="sldImg"/>
          </p:nvPr>
        </p:nvSpPr>
        <p:spPr>
          <a:ln/>
        </p:spPr>
      </p:sp>
      <p:sp>
        <p:nvSpPr>
          <p:cNvPr id="138243" name="2 - Θέση σημειώσεων">
            <a:extLst>
              <a:ext uri="{FF2B5EF4-FFF2-40B4-BE49-F238E27FC236}">
                <a16:creationId xmlns:a16="http://schemas.microsoft.com/office/drawing/2014/main" id="{FCC58FED-42AF-6B6C-EF0C-FF75126E75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Comic Sans MS" panose="030F0702030302020204" pitchFamily="66" charset="0"/>
            </a:endParaRPr>
          </a:p>
        </p:txBody>
      </p:sp>
      <p:sp>
        <p:nvSpPr>
          <p:cNvPr id="138244" name="3 - Θέση αριθμού διαφάνειας">
            <a:extLst>
              <a:ext uri="{FF2B5EF4-FFF2-40B4-BE49-F238E27FC236}">
                <a16:creationId xmlns:a16="http://schemas.microsoft.com/office/drawing/2014/main" id="{D69D0F6A-22EA-E3FB-C7DF-8B96D07035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664C0A-7193-467C-AD17-847F709B02FC}" type="slidenum">
              <a:rPr lang="el-GR" altLang="el-GR"/>
              <a:pPr>
                <a:spcBef>
                  <a:spcPct val="0"/>
                </a:spcBef>
              </a:pPr>
              <a:t>85</a:t>
            </a:fld>
            <a:endParaRPr lang="el-GR" alt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a:extLst>
              <a:ext uri="{FF2B5EF4-FFF2-40B4-BE49-F238E27FC236}">
                <a16:creationId xmlns:a16="http://schemas.microsoft.com/office/drawing/2014/main" id="{D9801F4A-92F6-3E49-F52C-DDAAE7483D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EDD200-2005-437A-B5DF-04D637E4646F}" type="slidenum">
              <a:rPr lang="el-GR" altLang="el-GR"/>
              <a:pPr>
                <a:spcBef>
                  <a:spcPct val="0"/>
                </a:spcBef>
              </a:pPr>
              <a:t>116</a:t>
            </a:fld>
            <a:endParaRPr lang="el-GR" altLang="el-GR"/>
          </a:p>
        </p:txBody>
      </p:sp>
      <p:sp>
        <p:nvSpPr>
          <p:cNvPr id="171011" name="Rectangle 2">
            <a:extLst>
              <a:ext uri="{FF2B5EF4-FFF2-40B4-BE49-F238E27FC236}">
                <a16:creationId xmlns:a16="http://schemas.microsoft.com/office/drawing/2014/main" id="{2561CC33-E053-3A5C-5AFE-A6B1CD1DC604}"/>
              </a:ext>
            </a:extLst>
          </p:cNvPr>
          <p:cNvSpPr>
            <a:spLocks noGrp="1" noRot="1" noChangeAspect="1" noChangeArrowheads="1" noTextEdit="1"/>
          </p:cNvSpPr>
          <p:nvPr>
            <p:ph type="sldImg"/>
          </p:nvPr>
        </p:nvSpPr>
        <p:spPr>
          <a:ln/>
        </p:spPr>
      </p:sp>
      <p:sp>
        <p:nvSpPr>
          <p:cNvPr id="171012" name="Rectangle 3">
            <a:extLst>
              <a:ext uri="{FF2B5EF4-FFF2-40B4-BE49-F238E27FC236}">
                <a16:creationId xmlns:a16="http://schemas.microsoft.com/office/drawing/2014/main" id="{CB7871E9-9CE3-CEEA-57AD-AFEF050303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a:extLst>
              <a:ext uri="{FF2B5EF4-FFF2-40B4-BE49-F238E27FC236}">
                <a16:creationId xmlns:a16="http://schemas.microsoft.com/office/drawing/2014/main" id="{B440F1D4-F867-EEC9-8F50-E423C4EFDC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EA1CBA-2714-4B1C-8DF7-F32AB08A834B}" type="slidenum">
              <a:rPr lang="el-GR" altLang="el-GR"/>
              <a:pPr>
                <a:spcBef>
                  <a:spcPct val="0"/>
                </a:spcBef>
              </a:pPr>
              <a:t>125</a:t>
            </a:fld>
            <a:endParaRPr lang="el-GR" altLang="el-GR"/>
          </a:p>
        </p:txBody>
      </p:sp>
      <p:sp>
        <p:nvSpPr>
          <p:cNvPr id="181251" name="Rectangle 2">
            <a:extLst>
              <a:ext uri="{FF2B5EF4-FFF2-40B4-BE49-F238E27FC236}">
                <a16:creationId xmlns:a16="http://schemas.microsoft.com/office/drawing/2014/main" id="{04B2AD01-4BC5-8995-8416-E8C6C9A3915E}"/>
              </a:ext>
            </a:extLst>
          </p:cNvPr>
          <p:cNvSpPr>
            <a:spLocks noGrp="1" noRot="1" noChangeAspect="1" noChangeArrowheads="1" noTextEdit="1"/>
          </p:cNvSpPr>
          <p:nvPr>
            <p:ph type="sldImg"/>
          </p:nvPr>
        </p:nvSpPr>
        <p:spPr>
          <a:ln/>
        </p:spPr>
      </p:sp>
      <p:sp>
        <p:nvSpPr>
          <p:cNvPr id="181252" name="Rectangle 3">
            <a:extLst>
              <a:ext uri="{FF2B5EF4-FFF2-40B4-BE49-F238E27FC236}">
                <a16:creationId xmlns:a16="http://schemas.microsoft.com/office/drawing/2014/main" id="{3644F87E-7083-1A7B-319D-D4B053B9DC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a:extLst>
              <a:ext uri="{FF2B5EF4-FFF2-40B4-BE49-F238E27FC236}">
                <a16:creationId xmlns:a16="http://schemas.microsoft.com/office/drawing/2014/main" id="{A92BF579-5B3B-DE95-EDD6-3BD931AF95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D3BEC0-716F-4220-B895-F437EDAFD27E}" type="slidenum">
              <a:rPr lang="en-US" altLang="el-GR"/>
              <a:pPr>
                <a:spcBef>
                  <a:spcPct val="0"/>
                </a:spcBef>
              </a:pPr>
              <a:t>134</a:t>
            </a:fld>
            <a:endParaRPr lang="en-US" altLang="el-GR"/>
          </a:p>
        </p:txBody>
      </p:sp>
      <p:sp>
        <p:nvSpPr>
          <p:cNvPr id="191491" name="Rectangle 2">
            <a:extLst>
              <a:ext uri="{FF2B5EF4-FFF2-40B4-BE49-F238E27FC236}">
                <a16:creationId xmlns:a16="http://schemas.microsoft.com/office/drawing/2014/main" id="{173096BE-611D-B683-C3A7-E109C86BB79D}"/>
              </a:ext>
            </a:extLst>
          </p:cNvPr>
          <p:cNvSpPr>
            <a:spLocks noGrp="1" noRot="1" noChangeAspect="1" noChangeArrowheads="1" noTextEdit="1"/>
          </p:cNvSpPr>
          <p:nvPr>
            <p:ph type="sldImg"/>
          </p:nvPr>
        </p:nvSpPr>
        <p:spPr>
          <a:ln/>
        </p:spPr>
      </p:sp>
      <p:sp>
        <p:nvSpPr>
          <p:cNvPr id="191492" name="Rectangle 3">
            <a:extLst>
              <a:ext uri="{FF2B5EF4-FFF2-40B4-BE49-F238E27FC236}">
                <a16:creationId xmlns:a16="http://schemas.microsoft.com/office/drawing/2014/main" id="{0313E72E-4AF4-35B8-8A8F-8679BF3927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a:extLst>
              <a:ext uri="{FF2B5EF4-FFF2-40B4-BE49-F238E27FC236}">
                <a16:creationId xmlns:a16="http://schemas.microsoft.com/office/drawing/2014/main" id="{1456B25A-38BD-A493-924F-6ACFFF8E7A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695493-C52E-40D5-BA42-D6976F68019C}" type="slidenum">
              <a:rPr lang="en-US" altLang="el-GR"/>
              <a:pPr>
                <a:spcBef>
                  <a:spcPct val="0"/>
                </a:spcBef>
              </a:pPr>
              <a:t>135</a:t>
            </a:fld>
            <a:endParaRPr lang="en-US" altLang="el-GR"/>
          </a:p>
        </p:txBody>
      </p:sp>
      <p:sp>
        <p:nvSpPr>
          <p:cNvPr id="193539" name="Rectangle 2">
            <a:extLst>
              <a:ext uri="{FF2B5EF4-FFF2-40B4-BE49-F238E27FC236}">
                <a16:creationId xmlns:a16="http://schemas.microsoft.com/office/drawing/2014/main" id="{66F07A18-870B-E241-01D1-A939F5369466}"/>
              </a:ext>
            </a:extLst>
          </p:cNvPr>
          <p:cNvSpPr>
            <a:spLocks noGrp="1" noRot="1" noChangeAspect="1" noChangeArrowheads="1" noTextEdit="1"/>
          </p:cNvSpPr>
          <p:nvPr>
            <p:ph type="sldImg"/>
          </p:nvPr>
        </p:nvSpPr>
        <p:spPr>
          <a:ln/>
        </p:spPr>
      </p:sp>
      <p:sp>
        <p:nvSpPr>
          <p:cNvPr id="193540" name="Rectangle 3">
            <a:extLst>
              <a:ext uri="{FF2B5EF4-FFF2-40B4-BE49-F238E27FC236}">
                <a16:creationId xmlns:a16="http://schemas.microsoft.com/office/drawing/2014/main" id="{A120F722-DC80-F0B4-BE9E-D5145123F1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a:extLst>
              <a:ext uri="{FF2B5EF4-FFF2-40B4-BE49-F238E27FC236}">
                <a16:creationId xmlns:a16="http://schemas.microsoft.com/office/drawing/2014/main" id="{4A54D401-957D-A02F-4A26-3BAEBCA8C5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9B613A-C168-45EC-9C11-5F9B67F14D6B}" type="slidenum">
              <a:rPr lang="en-US" altLang="el-GR"/>
              <a:pPr>
                <a:spcBef>
                  <a:spcPct val="0"/>
                </a:spcBef>
              </a:pPr>
              <a:t>137</a:t>
            </a:fld>
            <a:endParaRPr lang="en-US" altLang="el-GR"/>
          </a:p>
        </p:txBody>
      </p:sp>
      <p:sp>
        <p:nvSpPr>
          <p:cNvPr id="196611" name="Rectangle 2">
            <a:extLst>
              <a:ext uri="{FF2B5EF4-FFF2-40B4-BE49-F238E27FC236}">
                <a16:creationId xmlns:a16="http://schemas.microsoft.com/office/drawing/2014/main" id="{D70D715D-CEAF-B7AF-5B0E-5FC3A77D2C47}"/>
              </a:ext>
            </a:extLst>
          </p:cNvPr>
          <p:cNvSpPr>
            <a:spLocks noGrp="1" noRot="1" noChangeAspect="1" noChangeArrowheads="1" noTextEdit="1"/>
          </p:cNvSpPr>
          <p:nvPr>
            <p:ph type="sldImg"/>
          </p:nvPr>
        </p:nvSpPr>
        <p:spPr>
          <a:ln/>
        </p:spPr>
      </p:sp>
      <p:sp>
        <p:nvSpPr>
          <p:cNvPr id="196612" name="Rectangle 3">
            <a:extLst>
              <a:ext uri="{FF2B5EF4-FFF2-40B4-BE49-F238E27FC236}">
                <a16:creationId xmlns:a16="http://schemas.microsoft.com/office/drawing/2014/main" id="{4DBF55B1-3747-EC80-CF33-5DCB2A5E95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a:extLst>
              <a:ext uri="{FF2B5EF4-FFF2-40B4-BE49-F238E27FC236}">
                <a16:creationId xmlns:a16="http://schemas.microsoft.com/office/drawing/2014/main" id="{233121EC-500E-F523-AE46-7B46AE06A2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924361-90F4-405F-9009-D0C27F2F425D}" type="slidenum">
              <a:rPr lang="en-US" altLang="el-GR"/>
              <a:pPr>
                <a:spcBef>
                  <a:spcPct val="0"/>
                </a:spcBef>
              </a:pPr>
              <a:t>138</a:t>
            </a:fld>
            <a:endParaRPr lang="en-US" altLang="el-GR"/>
          </a:p>
        </p:txBody>
      </p:sp>
      <p:sp>
        <p:nvSpPr>
          <p:cNvPr id="198659" name="Rectangle 2">
            <a:extLst>
              <a:ext uri="{FF2B5EF4-FFF2-40B4-BE49-F238E27FC236}">
                <a16:creationId xmlns:a16="http://schemas.microsoft.com/office/drawing/2014/main" id="{C340C449-9EAD-3B9A-7B75-565947921355}"/>
              </a:ext>
            </a:extLst>
          </p:cNvPr>
          <p:cNvSpPr>
            <a:spLocks noGrp="1" noRot="1" noChangeAspect="1" noChangeArrowheads="1" noTextEdit="1"/>
          </p:cNvSpPr>
          <p:nvPr>
            <p:ph type="sldImg"/>
          </p:nvPr>
        </p:nvSpPr>
        <p:spPr>
          <a:ln/>
        </p:spPr>
      </p:sp>
      <p:sp>
        <p:nvSpPr>
          <p:cNvPr id="198660" name="Rectangle 3">
            <a:extLst>
              <a:ext uri="{FF2B5EF4-FFF2-40B4-BE49-F238E27FC236}">
                <a16:creationId xmlns:a16="http://schemas.microsoft.com/office/drawing/2014/main" id="{0D54DDE5-134E-E1E4-05AB-F2CA098ECD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a:extLst>
              <a:ext uri="{FF2B5EF4-FFF2-40B4-BE49-F238E27FC236}">
                <a16:creationId xmlns:a16="http://schemas.microsoft.com/office/drawing/2014/main" id="{3609F53F-D0A5-60B7-62BB-D076FAF56D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4D7325-C918-48BB-8133-64FE7D455A7D}" type="slidenum">
              <a:rPr lang="en-US" altLang="el-GR"/>
              <a:pPr>
                <a:spcBef>
                  <a:spcPct val="0"/>
                </a:spcBef>
              </a:pPr>
              <a:t>139</a:t>
            </a:fld>
            <a:endParaRPr lang="en-US" altLang="el-GR"/>
          </a:p>
        </p:txBody>
      </p:sp>
      <p:sp>
        <p:nvSpPr>
          <p:cNvPr id="200707" name="Rectangle 2">
            <a:extLst>
              <a:ext uri="{FF2B5EF4-FFF2-40B4-BE49-F238E27FC236}">
                <a16:creationId xmlns:a16="http://schemas.microsoft.com/office/drawing/2014/main" id="{151C87F1-140B-3A82-1018-1CD38E19F94C}"/>
              </a:ext>
            </a:extLst>
          </p:cNvPr>
          <p:cNvSpPr>
            <a:spLocks noGrp="1" noRot="1" noChangeAspect="1" noChangeArrowheads="1" noTextEdit="1"/>
          </p:cNvSpPr>
          <p:nvPr>
            <p:ph type="sldImg"/>
          </p:nvPr>
        </p:nvSpPr>
        <p:spPr>
          <a:ln/>
        </p:spPr>
      </p:sp>
      <p:sp>
        <p:nvSpPr>
          <p:cNvPr id="200708" name="Rectangle 3">
            <a:extLst>
              <a:ext uri="{FF2B5EF4-FFF2-40B4-BE49-F238E27FC236}">
                <a16:creationId xmlns:a16="http://schemas.microsoft.com/office/drawing/2014/main" id="{54C5778B-7C16-79EC-5D6B-F9AA0DFCE3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a:extLst>
              <a:ext uri="{FF2B5EF4-FFF2-40B4-BE49-F238E27FC236}">
                <a16:creationId xmlns:a16="http://schemas.microsoft.com/office/drawing/2014/main" id="{8C3A0C44-5E2E-691E-5B97-FCBCAEF1B5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EB68FE-E782-4962-8934-15DD685FDADD}" type="slidenum">
              <a:rPr lang="en-US" altLang="el-GR"/>
              <a:pPr>
                <a:spcBef>
                  <a:spcPct val="0"/>
                </a:spcBef>
              </a:pPr>
              <a:t>145</a:t>
            </a:fld>
            <a:endParaRPr lang="en-US" altLang="el-GR"/>
          </a:p>
        </p:txBody>
      </p:sp>
      <p:sp>
        <p:nvSpPr>
          <p:cNvPr id="207875" name="Rectangle 2">
            <a:extLst>
              <a:ext uri="{FF2B5EF4-FFF2-40B4-BE49-F238E27FC236}">
                <a16:creationId xmlns:a16="http://schemas.microsoft.com/office/drawing/2014/main" id="{E46BF7F2-78C7-379B-CFCC-0DC7E65ACE99}"/>
              </a:ext>
            </a:extLst>
          </p:cNvPr>
          <p:cNvSpPr>
            <a:spLocks noGrp="1" noRot="1" noChangeAspect="1" noChangeArrowheads="1" noTextEdit="1"/>
          </p:cNvSpPr>
          <p:nvPr>
            <p:ph type="sldImg"/>
          </p:nvPr>
        </p:nvSpPr>
        <p:spPr>
          <a:ln/>
        </p:spPr>
      </p:sp>
      <p:sp>
        <p:nvSpPr>
          <p:cNvPr id="207876" name="Rectangle 3">
            <a:extLst>
              <a:ext uri="{FF2B5EF4-FFF2-40B4-BE49-F238E27FC236}">
                <a16:creationId xmlns:a16="http://schemas.microsoft.com/office/drawing/2014/main" id="{AA2C7B1F-A2D1-F3E5-A927-6FF54BFFB9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A1212368-0785-3EB0-89FD-438109535B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19E673-1DB3-4B5A-8461-C4E5C32852C9}" type="slidenum">
              <a:rPr lang="en-US" altLang="el-GR"/>
              <a:pPr>
                <a:spcBef>
                  <a:spcPct val="0"/>
                </a:spcBef>
              </a:pPr>
              <a:t>146</a:t>
            </a:fld>
            <a:endParaRPr lang="en-US" altLang="el-GR"/>
          </a:p>
        </p:txBody>
      </p:sp>
      <p:sp>
        <p:nvSpPr>
          <p:cNvPr id="209923" name="Rectangle 2">
            <a:extLst>
              <a:ext uri="{FF2B5EF4-FFF2-40B4-BE49-F238E27FC236}">
                <a16:creationId xmlns:a16="http://schemas.microsoft.com/office/drawing/2014/main" id="{3C21C725-542B-A46F-08AC-D831A92CA6E8}"/>
              </a:ext>
            </a:extLst>
          </p:cNvPr>
          <p:cNvSpPr>
            <a:spLocks noGrp="1" noRot="1" noChangeAspect="1" noChangeArrowheads="1" noTextEdit="1"/>
          </p:cNvSpPr>
          <p:nvPr>
            <p:ph type="sldImg"/>
          </p:nvPr>
        </p:nvSpPr>
        <p:spPr>
          <a:ln/>
        </p:spPr>
      </p:sp>
      <p:sp>
        <p:nvSpPr>
          <p:cNvPr id="209924" name="Rectangle 3">
            <a:extLst>
              <a:ext uri="{FF2B5EF4-FFF2-40B4-BE49-F238E27FC236}">
                <a16:creationId xmlns:a16="http://schemas.microsoft.com/office/drawing/2014/main" id="{F6DA708B-6941-DE4F-CE38-660440C6EE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8E6092B-AE2F-93EE-66F1-4B50CF7ABC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A00293-CE2D-4A00-878B-48CF6E884363}" type="slidenum">
              <a:rPr lang="el-GR" altLang="el-GR"/>
              <a:pPr>
                <a:spcBef>
                  <a:spcPct val="0"/>
                </a:spcBef>
              </a:pPr>
              <a:t>18</a:t>
            </a:fld>
            <a:endParaRPr lang="el-GR" altLang="el-GR"/>
          </a:p>
        </p:txBody>
      </p:sp>
      <p:sp>
        <p:nvSpPr>
          <p:cNvPr id="38915" name="Rectangle 2">
            <a:extLst>
              <a:ext uri="{FF2B5EF4-FFF2-40B4-BE49-F238E27FC236}">
                <a16:creationId xmlns:a16="http://schemas.microsoft.com/office/drawing/2014/main" id="{F5F5F358-E830-2C92-328B-4ECC12D87345}"/>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52784FC0-8218-56C9-4127-F7C2BC32A2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a:extLst>
              <a:ext uri="{FF2B5EF4-FFF2-40B4-BE49-F238E27FC236}">
                <a16:creationId xmlns:a16="http://schemas.microsoft.com/office/drawing/2014/main" id="{9D16FB1F-D69C-0943-8C71-E426D3F884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3A3CF4-48F1-4FAC-907B-37A4DEDFF73D}" type="slidenum">
              <a:rPr lang="en-US" altLang="el-GR"/>
              <a:pPr>
                <a:spcBef>
                  <a:spcPct val="0"/>
                </a:spcBef>
              </a:pPr>
              <a:t>153</a:t>
            </a:fld>
            <a:endParaRPr lang="en-US" altLang="el-GR"/>
          </a:p>
        </p:txBody>
      </p:sp>
      <p:sp>
        <p:nvSpPr>
          <p:cNvPr id="218115" name="Rectangle 2">
            <a:extLst>
              <a:ext uri="{FF2B5EF4-FFF2-40B4-BE49-F238E27FC236}">
                <a16:creationId xmlns:a16="http://schemas.microsoft.com/office/drawing/2014/main" id="{FC61C7F9-A0EE-DE78-F2E7-120AB6D6300B}"/>
              </a:ext>
            </a:extLst>
          </p:cNvPr>
          <p:cNvSpPr>
            <a:spLocks noGrp="1" noRot="1" noChangeAspect="1" noChangeArrowheads="1" noTextEdit="1"/>
          </p:cNvSpPr>
          <p:nvPr>
            <p:ph type="sldImg"/>
          </p:nvPr>
        </p:nvSpPr>
        <p:spPr>
          <a:ln/>
        </p:spPr>
      </p:sp>
      <p:sp>
        <p:nvSpPr>
          <p:cNvPr id="218116" name="Rectangle 3">
            <a:extLst>
              <a:ext uri="{FF2B5EF4-FFF2-40B4-BE49-F238E27FC236}">
                <a16:creationId xmlns:a16="http://schemas.microsoft.com/office/drawing/2014/main" id="{19B36D68-F506-829A-377C-C9993B9ECF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a:extLst>
              <a:ext uri="{FF2B5EF4-FFF2-40B4-BE49-F238E27FC236}">
                <a16:creationId xmlns:a16="http://schemas.microsoft.com/office/drawing/2014/main" id="{C7AC8BF9-1CBB-5DE4-FE38-DBB1901EFF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EBA0B8-D511-46AE-9F1F-6AB8E1A49CA3}" type="slidenum">
              <a:rPr lang="en-US" altLang="el-GR"/>
              <a:pPr>
                <a:spcBef>
                  <a:spcPct val="0"/>
                </a:spcBef>
              </a:pPr>
              <a:t>154</a:t>
            </a:fld>
            <a:endParaRPr lang="en-US" altLang="el-GR"/>
          </a:p>
        </p:txBody>
      </p:sp>
      <p:sp>
        <p:nvSpPr>
          <p:cNvPr id="220163" name="Rectangle 2">
            <a:extLst>
              <a:ext uri="{FF2B5EF4-FFF2-40B4-BE49-F238E27FC236}">
                <a16:creationId xmlns:a16="http://schemas.microsoft.com/office/drawing/2014/main" id="{F3E42284-CF23-1AF1-1F3B-5BBF39ACBF08}"/>
              </a:ext>
            </a:extLst>
          </p:cNvPr>
          <p:cNvSpPr>
            <a:spLocks noGrp="1" noRot="1" noChangeAspect="1" noChangeArrowheads="1" noTextEdit="1"/>
          </p:cNvSpPr>
          <p:nvPr>
            <p:ph type="sldImg"/>
          </p:nvPr>
        </p:nvSpPr>
        <p:spPr>
          <a:ln/>
        </p:spPr>
      </p:sp>
      <p:sp>
        <p:nvSpPr>
          <p:cNvPr id="220164" name="Rectangle 3">
            <a:extLst>
              <a:ext uri="{FF2B5EF4-FFF2-40B4-BE49-F238E27FC236}">
                <a16:creationId xmlns:a16="http://schemas.microsoft.com/office/drawing/2014/main" id="{C700E9D8-0587-D517-E44C-EAC9C625C9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a:extLst>
              <a:ext uri="{FF2B5EF4-FFF2-40B4-BE49-F238E27FC236}">
                <a16:creationId xmlns:a16="http://schemas.microsoft.com/office/drawing/2014/main" id="{47197712-9E6F-6778-8C25-0FC9B84FD4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B3EF48-9433-42CF-9CDD-D4499E1B326F}" type="slidenum">
              <a:rPr lang="en-US" altLang="el-GR"/>
              <a:pPr>
                <a:spcBef>
                  <a:spcPct val="0"/>
                </a:spcBef>
              </a:pPr>
              <a:t>155</a:t>
            </a:fld>
            <a:endParaRPr lang="en-US" altLang="el-GR"/>
          </a:p>
        </p:txBody>
      </p:sp>
      <p:sp>
        <p:nvSpPr>
          <p:cNvPr id="222211" name="Rectangle 2">
            <a:extLst>
              <a:ext uri="{FF2B5EF4-FFF2-40B4-BE49-F238E27FC236}">
                <a16:creationId xmlns:a16="http://schemas.microsoft.com/office/drawing/2014/main" id="{6B14CC59-AA0B-4F6C-2EE1-8B010C07A6B4}"/>
              </a:ext>
            </a:extLst>
          </p:cNvPr>
          <p:cNvSpPr>
            <a:spLocks noGrp="1" noRot="1" noChangeAspect="1" noChangeArrowheads="1" noTextEdit="1"/>
          </p:cNvSpPr>
          <p:nvPr>
            <p:ph type="sldImg"/>
          </p:nvPr>
        </p:nvSpPr>
        <p:spPr>
          <a:ln/>
        </p:spPr>
      </p:sp>
      <p:sp>
        <p:nvSpPr>
          <p:cNvPr id="222212" name="Rectangle 3">
            <a:extLst>
              <a:ext uri="{FF2B5EF4-FFF2-40B4-BE49-F238E27FC236}">
                <a16:creationId xmlns:a16="http://schemas.microsoft.com/office/drawing/2014/main" id="{7BFF4584-23B5-D140-AEFB-78E4128AC9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a:extLst>
              <a:ext uri="{FF2B5EF4-FFF2-40B4-BE49-F238E27FC236}">
                <a16:creationId xmlns:a16="http://schemas.microsoft.com/office/drawing/2014/main" id="{F308205D-7F61-D75C-C091-F07958DC9F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99B6D0-703B-4C7A-81DF-E6F71439187D}" type="slidenum">
              <a:rPr lang="en-US" altLang="el-GR"/>
              <a:pPr>
                <a:spcBef>
                  <a:spcPct val="0"/>
                </a:spcBef>
              </a:pPr>
              <a:t>157</a:t>
            </a:fld>
            <a:endParaRPr lang="en-US" altLang="el-GR"/>
          </a:p>
        </p:txBody>
      </p:sp>
      <p:sp>
        <p:nvSpPr>
          <p:cNvPr id="225283" name="Rectangle 2">
            <a:extLst>
              <a:ext uri="{FF2B5EF4-FFF2-40B4-BE49-F238E27FC236}">
                <a16:creationId xmlns:a16="http://schemas.microsoft.com/office/drawing/2014/main" id="{C2F9972D-873A-7F07-CDBE-4AEB46A9F2B1}"/>
              </a:ext>
            </a:extLst>
          </p:cNvPr>
          <p:cNvSpPr>
            <a:spLocks noGrp="1" noRot="1" noChangeAspect="1" noChangeArrowheads="1" noTextEdit="1"/>
          </p:cNvSpPr>
          <p:nvPr>
            <p:ph type="sldImg"/>
          </p:nvPr>
        </p:nvSpPr>
        <p:spPr>
          <a:ln/>
        </p:spPr>
      </p:sp>
      <p:sp>
        <p:nvSpPr>
          <p:cNvPr id="225284" name="Rectangle 3">
            <a:extLst>
              <a:ext uri="{FF2B5EF4-FFF2-40B4-BE49-F238E27FC236}">
                <a16:creationId xmlns:a16="http://schemas.microsoft.com/office/drawing/2014/main" id="{77EC59E5-0248-06ED-F60C-1701AFBE83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1 - Θέση εικόνας διαφάνειας">
            <a:extLst>
              <a:ext uri="{FF2B5EF4-FFF2-40B4-BE49-F238E27FC236}">
                <a16:creationId xmlns:a16="http://schemas.microsoft.com/office/drawing/2014/main" id="{27A39E16-1158-20EF-7FA4-049FD8C5D197}"/>
              </a:ext>
            </a:extLst>
          </p:cNvPr>
          <p:cNvSpPr>
            <a:spLocks noGrp="1" noRot="1" noChangeAspect="1" noTextEdit="1"/>
          </p:cNvSpPr>
          <p:nvPr>
            <p:ph type="sldImg"/>
          </p:nvPr>
        </p:nvSpPr>
        <p:spPr>
          <a:ln/>
        </p:spPr>
      </p:sp>
      <p:sp>
        <p:nvSpPr>
          <p:cNvPr id="230403" name="2 - Θέση σημειώσεων">
            <a:extLst>
              <a:ext uri="{FF2B5EF4-FFF2-40B4-BE49-F238E27FC236}">
                <a16:creationId xmlns:a16="http://schemas.microsoft.com/office/drawing/2014/main" id="{20A23870-367E-592C-20A7-49360E33DF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Arial" panose="020B0604020202020204" pitchFamily="34" charset="0"/>
            </a:endParaRPr>
          </a:p>
        </p:txBody>
      </p:sp>
      <p:sp>
        <p:nvSpPr>
          <p:cNvPr id="230404" name="3 - Θέση αριθμού διαφάνειας">
            <a:extLst>
              <a:ext uri="{FF2B5EF4-FFF2-40B4-BE49-F238E27FC236}">
                <a16:creationId xmlns:a16="http://schemas.microsoft.com/office/drawing/2014/main" id="{6B26AB97-D7BF-6DF7-15B0-3F4E96B5DA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E037E4-D235-4A7E-AE0F-24A71F82E30C}" type="slidenum">
              <a:rPr lang="el-GR" altLang="el-GR"/>
              <a:pPr>
                <a:spcBef>
                  <a:spcPct val="0"/>
                </a:spcBef>
              </a:pPr>
              <a:t>161</a:t>
            </a:fld>
            <a:endParaRPr lang="el-GR" altLang="el-G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a:extLst>
              <a:ext uri="{FF2B5EF4-FFF2-40B4-BE49-F238E27FC236}">
                <a16:creationId xmlns:a16="http://schemas.microsoft.com/office/drawing/2014/main" id="{BC0C080B-6B56-4703-519E-26942E4F36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C3D11A-0AE8-4370-85F9-01BD48FEA5B8}" type="slidenum">
              <a:rPr lang="en-US" altLang="el-GR"/>
              <a:pPr>
                <a:spcBef>
                  <a:spcPct val="0"/>
                </a:spcBef>
              </a:pPr>
              <a:t>169</a:t>
            </a:fld>
            <a:endParaRPr lang="en-US" altLang="el-GR"/>
          </a:p>
        </p:txBody>
      </p:sp>
      <p:sp>
        <p:nvSpPr>
          <p:cNvPr id="239619" name="Rectangle 2">
            <a:extLst>
              <a:ext uri="{FF2B5EF4-FFF2-40B4-BE49-F238E27FC236}">
                <a16:creationId xmlns:a16="http://schemas.microsoft.com/office/drawing/2014/main" id="{7596CF15-11A9-641A-02A7-F46FAA7E5BC5}"/>
              </a:ext>
            </a:extLst>
          </p:cNvPr>
          <p:cNvSpPr>
            <a:spLocks noGrp="1" noRot="1" noChangeAspect="1" noChangeArrowheads="1" noTextEdit="1"/>
          </p:cNvSpPr>
          <p:nvPr>
            <p:ph type="sldImg"/>
          </p:nvPr>
        </p:nvSpPr>
        <p:spPr>
          <a:ln/>
        </p:spPr>
      </p:sp>
      <p:sp>
        <p:nvSpPr>
          <p:cNvPr id="239620" name="Rectangle 3">
            <a:extLst>
              <a:ext uri="{FF2B5EF4-FFF2-40B4-BE49-F238E27FC236}">
                <a16:creationId xmlns:a16="http://schemas.microsoft.com/office/drawing/2014/main" id="{06BC1E8F-B491-A8EB-DF4B-8191ADAEFB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a:extLst>
              <a:ext uri="{FF2B5EF4-FFF2-40B4-BE49-F238E27FC236}">
                <a16:creationId xmlns:a16="http://schemas.microsoft.com/office/drawing/2014/main" id="{BE9CEB36-9F16-DABF-D12E-C5023F5DE7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532D89-EDA9-410D-AD5A-04DEC9B88878}" type="slidenum">
              <a:rPr lang="en-US" altLang="el-GR"/>
              <a:pPr>
                <a:spcBef>
                  <a:spcPct val="0"/>
                </a:spcBef>
              </a:pPr>
              <a:t>173</a:t>
            </a:fld>
            <a:endParaRPr lang="en-US" altLang="el-GR"/>
          </a:p>
        </p:txBody>
      </p:sp>
      <p:sp>
        <p:nvSpPr>
          <p:cNvPr id="244739" name="Rectangle 2">
            <a:extLst>
              <a:ext uri="{FF2B5EF4-FFF2-40B4-BE49-F238E27FC236}">
                <a16:creationId xmlns:a16="http://schemas.microsoft.com/office/drawing/2014/main" id="{0CB92D8A-60B8-BEB4-CA7B-116A079ADCEE}"/>
              </a:ext>
            </a:extLst>
          </p:cNvPr>
          <p:cNvSpPr>
            <a:spLocks noGrp="1" noRot="1" noChangeAspect="1" noChangeArrowheads="1" noTextEdit="1"/>
          </p:cNvSpPr>
          <p:nvPr>
            <p:ph type="sldImg"/>
          </p:nvPr>
        </p:nvSpPr>
        <p:spPr>
          <a:ln/>
        </p:spPr>
      </p:sp>
      <p:sp>
        <p:nvSpPr>
          <p:cNvPr id="244740" name="Rectangle 3">
            <a:extLst>
              <a:ext uri="{FF2B5EF4-FFF2-40B4-BE49-F238E27FC236}">
                <a16:creationId xmlns:a16="http://schemas.microsoft.com/office/drawing/2014/main" id="{6A954954-63D3-3FA6-6E64-F3F35AC401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a:extLst>
              <a:ext uri="{FF2B5EF4-FFF2-40B4-BE49-F238E27FC236}">
                <a16:creationId xmlns:a16="http://schemas.microsoft.com/office/drawing/2014/main" id="{BC416A18-0803-5B81-E218-4919C737DC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53B800-2A7A-4727-9B33-3CBD4A81DC05}" type="slidenum">
              <a:rPr lang="en-US" altLang="el-GR"/>
              <a:pPr>
                <a:spcBef>
                  <a:spcPct val="0"/>
                </a:spcBef>
              </a:pPr>
              <a:t>174</a:t>
            </a:fld>
            <a:endParaRPr lang="en-US" altLang="el-GR"/>
          </a:p>
        </p:txBody>
      </p:sp>
      <p:sp>
        <p:nvSpPr>
          <p:cNvPr id="246787" name="Rectangle 2">
            <a:extLst>
              <a:ext uri="{FF2B5EF4-FFF2-40B4-BE49-F238E27FC236}">
                <a16:creationId xmlns:a16="http://schemas.microsoft.com/office/drawing/2014/main" id="{88A5001C-C991-55E9-B143-22C8218EB702}"/>
              </a:ext>
            </a:extLst>
          </p:cNvPr>
          <p:cNvSpPr>
            <a:spLocks noGrp="1" noRot="1" noChangeAspect="1" noChangeArrowheads="1" noTextEdit="1"/>
          </p:cNvSpPr>
          <p:nvPr>
            <p:ph type="sldImg"/>
          </p:nvPr>
        </p:nvSpPr>
        <p:spPr>
          <a:ln/>
        </p:spPr>
      </p:sp>
      <p:sp>
        <p:nvSpPr>
          <p:cNvPr id="246788" name="Rectangle 3">
            <a:extLst>
              <a:ext uri="{FF2B5EF4-FFF2-40B4-BE49-F238E27FC236}">
                <a16:creationId xmlns:a16="http://schemas.microsoft.com/office/drawing/2014/main" id="{9E179D0C-7700-C574-981F-0EC6C2F321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a:extLst>
              <a:ext uri="{FF2B5EF4-FFF2-40B4-BE49-F238E27FC236}">
                <a16:creationId xmlns:a16="http://schemas.microsoft.com/office/drawing/2014/main" id="{F937C8BD-070E-BCD4-F727-A35AD704B6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F34325-0DF9-45A3-9158-E9660FC8E3E5}" type="slidenum">
              <a:rPr lang="en-US" altLang="el-GR"/>
              <a:pPr>
                <a:spcBef>
                  <a:spcPct val="0"/>
                </a:spcBef>
              </a:pPr>
              <a:t>176</a:t>
            </a:fld>
            <a:endParaRPr lang="en-US" altLang="el-GR"/>
          </a:p>
        </p:txBody>
      </p:sp>
      <p:sp>
        <p:nvSpPr>
          <p:cNvPr id="249859" name="Rectangle 2">
            <a:extLst>
              <a:ext uri="{FF2B5EF4-FFF2-40B4-BE49-F238E27FC236}">
                <a16:creationId xmlns:a16="http://schemas.microsoft.com/office/drawing/2014/main" id="{85D3C374-5636-1349-CE55-9844EB8DA7F0}"/>
              </a:ext>
            </a:extLst>
          </p:cNvPr>
          <p:cNvSpPr>
            <a:spLocks noGrp="1" noRot="1" noChangeAspect="1" noChangeArrowheads="1" noTextEdit="1"/>
          </p:cNvSpPr>
          <p:nvPr>
            <p:ph type="sldImg"/>
          </p:nvPr>
        </p:nvSpPr>
        <p:spPr>
          <a:ln/>
        </p:spPr>
      </p:sp>
      <p:sp>
        <p:nvSpPr>
          <p:cNvPr id="249860" name="Rectangle 3">
            <a:extLst>
              <a:ext uri="{FF2B5EF4-FFF2-40B4-BE49-F238E27FC236}">
                <a16:creationId xmlns:a16="http://schemas.microsoft.com/office/drawing/2014/main" id="{4BAC3F12-A86D-0643-4C8E-E62CA1B0AE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FA264736-51CA-7509-1469-5C0BDF21A1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09926D-E0E6-4B05-A05E-0E1945CE1A82}" type="slidenum">
              <a:rPr lang="en-US" altLang="el-GR"/>
              <a:pPr>
                <a:spcBef>
                  <a:spcPct val="0"/>
                </a:spcBef>
              </a:pPr>
              <a:t>179</a:t>
            </a:fld>
            <a:endParaRPr lang="en-US" altLang="el-GR"/>
          </a:p>
        </p:txBody>
      </p:sp>
      <p:sp>
        <p:nvSpPr>
          <p:cNvPr id="253955" name="Rectangle 2">
            <a:extLst>
              <a:ext uri="{FF2B5EF4-FFF2-40B4-BE49-F238E27FC236}">
                <a16:creationId xmlns:a16="http://schemas.microsoft.com/office/drawing/2014/main" id="{4CC57AE9-3073-F5BD-3F75-42F38D0DDC68}"/>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E39DA67F-7E97-990F-4F36-467C88AE4C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74E3F9A4-2C81-2941-967F-7B96824F6C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00C7FB-AEAC-4670-9F28-79CA8460CB3B}" type="slidenum">
              <a:rPr lang="el-GR" altLang="el-GR"/>
              <a:pPr>
                <a:spcBef>
                  <a:spcPct val="0"/>
                </a:spcBef>
              </a:pPr>
              <a:t>19</a:t>
            </a:fld>
            <a:endParaRPr lang="el-GR" altLang="el-GR"/>
          </a:p>
        </p:txBody>
      </p:sp>
      <p:sp>
        <p:nvSpPr>
          <p:cNvPr id="40963" name="Rectangle 2">
            <a:extLst>
              <a:ext uri="{FF2B5EF4-FFF2-40B4-BE49-F238E27FC236}">
                <a16:creationId xmlns:a16="http://schemas.microsoft.com/office/drawing/2014/main" id="{2ADB72FF-EA37-72E2-64B7-3E1F283CE385}"/>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88C6D06A-E528-E972-7C6E-A688E6D571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a:extLst>
              <a:ext uri="{FF2B5EF4-FFF2-40B4-BE49-F238E27FC236}">
                <a16:creationId xmlns:a16="http://schemas.microsoft.com/office/drawing/2014/main" id="{2C2347D6-8418-4A25-C4FF-FE5BD96FDC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19EEBA-D308-4553-AD78-D94B8470F940}" type="slidenum">
              <a:rPr lang="en-US" altLang="el-GR"/>
              <a:pPr>
                <a:spcBef>
                  <a:spcPct val="0"/>
                </a:spcBef>
              </a:pPr>
              <a:t>180</a:t>
            </a:fld>
            <a:endParaRPr lang="en-US" altLang="el-GR"/>
          </a:p>
        </p:txBody>
      </p:sp>
      <p:sp>
        <p:nvSpPr>
          <p:cNvPr id="256003" name="Rectangle 2">
            <a:extLst>
              <a:ext uri="{FF2B5EF4-FFF2-40B4-BE49-F238E27FC236}">
                <a16:creationId xmlns:a16="http://schemas.microsoft.com/office/drawing/2014/main" id="{0B81F5C1-CFE2-DD25-D7ED-300C182BDDB5}"/>
              </a:ext>
            </a:extLst>
          </p:cNvPr>
          <p:cNvSpPr>
            <a:spLocks noGrp="1" noRot="1" noChangeAspect="1" noChangeArrowheads="1" noTextEdit="1"/>
          </p:cNvSpPr>
          <p:nvPr>
            <p:ph type="sldImg"/>
          </p:nvPr>
        </p:nvSpPr>
        <p:spPr>
          <a:ln/>
        </p:spPr>
      </p:sp>
      <p:sp>
        <p:nvSpPr>
          <p:cNvPr id="256004" name="Rectangle 3">
            <a:extLst>
              <a:ext uri="{FF2B5EF4-FFF2-40B4-BE49-F238E27FC236}">
                <a16:creationId xmlns:a16="http://schemas.microsoft.com/office/drawing/2014/main" id="{9747B46D-2C32-2583-4684-872DA577D4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a:extLst>
              <a:ext uri="{FF2B5EF4-FFF2-40B4-BE49-F238E27FC236}">
                <a16:creationId xmlns:a16="http://schemas.microsoft.com/office/drawing/2014/main" id="{F3C5CE37-88F4-E876-0871-A340C8F724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E364BD-0DBE-4163-B169-3C0803D20A23}" type="slidenum">
              <a:rPr lang="en-US" altLang="el-GR"/>
              <a:pPr>
                <a:spcBef>
                  <a:spcPct val="0"/>
                </a:spcBef>
              </a:pPr>
              <a:t>181</a:t>
            </a:fld>
            <a:endParaRPr lang="en-US" altLang="el-GR"/>
          </a:p>
        </p:txBody>
      </p:sp>
      <p:sp>
        <p:nvSpPr>
          <p:cNvPr id="258051" name="Rectangle 2">
            <a:extLst>
              <a:ext uri="{FF2B5EF4-FFF2-40B4-BE49-F238E27FC236}">
                <a16:creationId xmlns:a16="http://schemas.microsoft.com/office/drawing/2014/main" id="{4A1A0D46-03C9-27B3-D451-B51E3F6FCCD2}"/>
              </a:ext>
            </a:extLst>
          </p:cNvPr>
          <p:cNvSpPr>
            <a:spLocks noGrp="1" noRot="1" noChangeAspect="1" noChangeArrowheads="1" noTextEdit="1"/>
          </p:cNvSpPr>
          <p:nvPr>
            <p:ph type="sldImg"/>
          </p:nvPr>
        </p:nvSpPr>
        <p:spPr>
          <a:ln/>
        </p:spPr>
      </p:sp>
      <p:sp>
        <p:nvSpPr>
          <p:cNvPr id="258052" name="Rectangle 3">
            <a:extLst>
              <a:ext uri="{FF2B5EF4-FFF2-40B4-BE49-F238E27FC236}">
                <a16:creationId xmlns:a16="http://schemas.microsoft.com/office/drawing/2014/main" id="{7DA48EBA-8835-1CC5-C1BC-E344A11FA9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a:extLst>
              <a:ext uri="{FF2B5EF4-FFF2-40B4-BE49-F238E27FC236}">
                <a16:creationId xmlns:a16="http://schemas.microsoft.com/office/drawing/2014/main" id="{49C545DF-607E-B54B-26E4-BEF7336C69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C0134C-31C2-46B5-84A4-A8256AAA0C53}" type="slidenum">
              <a:rPr lang="en-US" altLang="el-GR"/>
              <a:pPr>
                <a:spcBef>
                  <a:spcPct val="0"/>
                </a:spcBef>
              </a:pPr>
              <a:t>182</a:t>
            </a:fld>
            <a:endParaRPr lang="en-US" altLang="el-GR"/>
          </a:p>
        </p:txBody>
      </p:sp>
      <p:sp>
        <p:nvSpPr>
          <p:cNvPr id="260099" name="Rectangle 2">
            <a:extLst>
              <a:ext uri="{FF2B5EF4-FFF2-40B4-BE49-F238E27FC236}">
                <a16:creationId xmlns:a16="http://schemas.microsoft.com/office/drawing/2014/main" id="{EB77F279-186F-CD08-29B3-ED435114FC4D}"/>
              </a:ext>
            </a:extLst>
          </p:cNvPr>
          <p:cNvSpPr>
            <a:spLocks noGrp="1" noRot="1" noChangeAspect="1" noChangeArrowheads="1" noTextEdit="1"/>
          </p:cNvSpPr>
          <p:nvPr>
            <p:ph type="sldImg"/>
          </p:nvPr>
        </p:nvSpPr>
        <p:spPr>
          <a:ln/>
        </p:spPr>
      </p:sp>
      <p:sp>
        <p:nvSpPr>
          <p:cNvPr id="260100" name="Rectangle 3">
            <a:extLst>
              <a:ext uri="{FF2B5EF4-FFF2-40B4-BE49-F238E27FC236}">
                <a16:creationId xmlns:a16="http://schemas.microsoft.com/office/drawing/2014/main" id="{46248D9A-B119-1325-E380-F4900ACD5D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a:extLst>
              <a:ext uri="{FF2B5EF4-FFF2-40B4-BE49-F238E27FC236}">
                <a16:creationId xmlns:a16="http://schemas.microsoft.com/office/drawing/2014/main" id="{8BAE54C9-E8B8-E91B-6503-4DF2D6305D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42AAE8-3D17-40C6-944B-4F0A73C095D2}" type="slidenum">
              <a:rPr lang="en-US" altLang="el-GR"/>
              <a:pPr>
                <a:spcBef>
                  <a:spcPct val="0"/>
                </a:spcBef>
              </a:pPr>
              <a:t>183</a:t>
            </a:fld>
            <a:endParaRPr lang="en-US" altLang="el-GR"/>
          </a:p>
        </p:txBody>
      </p:sp>
      <p:sp>
        <p:nvSpPr>
          <p:cNvPr id="262147" name="Rectangle 2">
            <a:extLst>
              <a:ext uri="{FF2B5EF4-FFF2-40B4-BE49-F238E27FC236}">
                <a16:creationId xmlns:a16="http://schemas.microsoft.com/office/drawing/2014/main" id="{99BF3332-11D8-8D05-F32D-509618E48856}"/>
              </a:ext>
            </a:extLst>
          </p:cNvPr>
          <p:cNvSpPr>
            <a:spLocks noGrp="1" noRot="1" noChangeAspect="1" noChangeArrowheads="1" noTextEdit="1"/>
          </p:cNvSpPr>
          <p:nvPr>
            <p:ph type="sldImg"/>
          </p:nvPr>
        </p:nvSpPr>
        <p:spPr>
          <a:ln/>
        </p:spPr>
      </p:sp>
      <p:sp>
        <p:nvSpPr>
          <p:cNvPr id="262148" name="Rectangle 3">
            <a:extLst>
              <a:ext uri="{FF2B5EF4-FFF2-40B4-BE49-F238E27FC236}">
                <a16:creationId xmlns:a16="http://schemas.microsoft.com/office/drawing/2014/main" id="{047BFC35-ABA5-732A-B2C2-47AB03CBFD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a:extLst>
              <a:ext uri="{FF2B5EF4-FFF2-40B4-BE49-F238E27FC236}">
                <a16:creationId xmlns:a16="http://schemas.microsoft.com/office/drawing/2014/main" id="{C7CEC93F-896D-996D-2A1E-C27A81B556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92E32F-F162-4A7B-A866-53D15B4D0E28}" type="slidenum">
              <a:rPr lang="en-US" altLang="el-GR"/>
              <a:pPr>
                <a:spcBef>
                  <a:spcPct val="0"/>
                </a:spcBef>
              </a:pPr>
              <a:t>185</a:t>
            </a:fld>
            <a:endParaRPr lang="en-US" altLang="el-GR"/>
          </a:p>
        </p:txBody>
      </p:sp>
      <p:sp>
        <p:nvSpPr>
          <p:cNvPr id="265219" name="Rectangle 2">
            <a:extLst>
              <a:ext uri="{FF2B5EF4-FFF2-40B4-BE49-F238E27FC236}">
                <a16:creationId xmlns:a16="http://schemas.microsoft.com/office/drawing/2014/main" id="{D26334C4-7B04-2216-CE08-C8994833E7C3}"/>
              </a:ext>
            </a:extLst>
          </p:cNvPr>
          <p:cNvSpPr>
            <a:spLocks noGrp="1" noRot="1" noChangeAspect="1" noChangeArrowheads="1" noTextEdit="1"/>
          </p:cNvSpPr>
          <p:nvPr>
            <p:ph type="sldImg"/>
          </p:nvPr>
        </p:nvSpPr>
        <p:spPr>
          <a:ln/>
        </p:spPr>
      </p:sp>
      <p:sp>
        <p:nvSpPr>
          <p:cNvPr id="265220" name="Rectangle 3">
            <a:extLst>
              <a:ext uri="{FF2B5EF4-FFF2-40B4-BE49-F238E27FC236}">
                <a16:creationId xmlns:a16="http://schemas.microsoft.com/office/drawing/2014/main" id="{A30FB626-A6AB-7FA7-5755-8AB2BC5F57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a:extLst>
              <a:ext uri="{FF2B5EF4-FFF2-40B4-BE49-F238E27FC236}">
                <a16:creationId xmlns:a16="http://schemas.microsoft.com/office/drawing/2014/main" id="{0202F50B-D0B0-83E8-A87E-3EAF073402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86DBEF-DA53-48DF-BCE0-2FA4BBFC83D1}" type="slidenum">
              <a:rPr lang="en-US" altLang="el-GR"/>
              <a:pPr>
                <a:spcBef>
                  <a:spcPct val="0"/>
                </a:spcBef>
              </a:pPr>
              <a:t>186</a:t>
            </a:fld>
            <a:endParaRPr lang="en-US" altLang="el-GR"/>
          </a:p>
        </p:txBody>
      </p:sp>
      <p:sp>
        <p:nvSpPr>
          <p:cNvPr id="267267" name="Rectangle 2">
            <a:extLst>
              <a:ext uri="{FF2B5EF4-FFF2-40B4-BE49-F238E27FC236}">
                <a16:creationId xmlns:a16="http://schemas.microsoft.com/office/drawing/2014/main" id="{D706A258-33DD-5CE9-421E-FF3A24EC41ED}"/>
              </a:ext>
            </a:extLst>
          </p:cNvPr>
          <p:cNvSpPr>
            <a:spLocks noGrp="1" noRot="1" noChangeAspect="1" noChangeArrowheads="1" noTextEdit="1"/>
          </p:cNvSpPr>
          <p:nvPr>
            <p:ph type="sldImg"/>
          </p:nvPr>
        </p:nvSpPr>
        <p:spPr>
          <a:ln/>
        </p:spPr>
      </p:sp>
      <p:sp>
        <p:nvSpPr>
          <p:cNvPr id="267268" name="Rectangle 3">
            <a:extLst>
              <a:ext uri="{FF2B5EF4-FFF2-40B4-BE49-F238E27FC236}">
                <a16:creationId xmlns:a16="http://schemas.microsoft.com/office/drawing/2014/main" id="{D5548A39-C625-C4CD-1C3E-01DAA1D002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a:extLst>
              <a:ext uri="{FF2B5EF4-FFF2-40B4-BE49-F238E27FC236}">
                <a16:creationId xmlns:a16="http://schemas.microsoft.com/office/drawing/2014/main" id="{C15AE9A1-4195-1965-8FC2-108E380831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475E29-25E8-4B2E-88E1-3AA964784DE1}" type="slidenum">
              <a:rPr lang="en-US" altLang="el-GR"/>
              <a:pPr>
                <a:spcBef>
                  <a:spcPct val="0"/>
                </a:spcBef>
              </a:pPr>
              <a:t>187</a:t>
            </a:fld>
            <a:endParaRPr lang="en-US" altLang="el-GR"/>
          </a:p>
        </p:txBody>
      </p:sp>
      <p:sp>
        <p:nvSpPr>
          <p:cNvPr id="269315" name="Rectangle 2">
            <a:extLst>
              <a:ext uri="{FF2B5EF4-FFF2-40B4-BE49-F238E27FC236}">
                <a16:creationId xmlns:a16="http://schemas.microsoft.com/office/drawing/2014/main" id="{099614B6-965B-9882-BD74-912AB9CFA822}"/>
              </a:ext>
            </a:extLst>
          </p:cNvPr>
          <p:cNvSpPr>
            <a:spLocks noGrp="1" noRot="1" noChangeAspect="1" noChangeArrowheads="1" noTextEdit="1"/>
          </p:cNvSpPr>
          <p:nvPr>
            <p:ph type="sldImg"/>
          </p:nvPr>
        </p:nvSpPr>
        <p:spPr>
          <a:ln/>
        </p:spPr>
      </p:sp>
      <p:sp>
        <p:nvSpPr>
          <p:cNvPr id="269316" name="Rectangle 3">
            <a:extLst>
              <a:ext uri="{FF2B5EF4-FFF2-40B4-BE49-F238E27FC236}">
                <a16:creationId xmlns:a16="http://schemas.microsoft.com/office/drawing/2014/main" id="{FFA3512E-4F2C-EC27-ECD5-B30003E30F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a:extLst>
              <a:ext uri="{FF2B5EF4-FFF2-40B4-BE49-F238E27FC236}">
                <a16:creationId xmlns:a16="http://schemas.microsoft.com/office/drawing/2014/main" id="{57EFFD8C-2495-DED3-F2BD-4C90EE1392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32AD00-F1E2-4CE7-BBC2-BE4BC8762C7B}" type="slidenum">
              <a:rPr lang="en-US" altLang="el-GR"/>
              <a:pPr>
                <a:spcBef>
                  <a:spcPct val="0"/>
                </a:spcBef>
              </a:pPr>
              <a:t>188</a:t>
            </a:fld>
            <a:endParaRPr lang="en-US" altLang="el-GR"/>
          </a:p>
        </p:txBody>
      </p:sp>
      <p:sp>
        <p:nvSpPr>
          <p:cNvPr id="271363" name="Rectangle 2">
            <a:extLst>
              <a:ext uri="{FF2B5EF4-FFF2-40B4-BE49-F238E27FC236}">
                <a16:creationId xmlns:a16="http://schemas.microsoft.com/office/drawing/2014/main" id="{34D17F19-61D2-2B23-5A3B-F2F2C42C3BCA}"/>
              </a:ext>
            </a:extLst>
          </p:cNvPr>
          <p:cNvSpPr>
            <a:spLocks noGrp="1" noRot="1" noChangeAspect="1" noChangeArrowheads="1" noTextEdit="1"/>
          </p:cNvSpPr>
          <p:nvPr>
            <p:ph type="sldImg"/>
          </p:nvPr>
        </p:nvSpPr>
        <p:spPr>
          <a:ln/>
        </p:spPr>
      </p:sp>
      <p:sp>
        <p:nvSpPr>
          <p:cNvPr id="271364" name="Rectangle 3">
            <a:extLst>
              <a:ext uri="{FF2B5EF4-FFF2-40B4-BE49-F238E27FC236}">
                <a16:creationId xmlns:a16="http://schemas.microsoft.com/office/drawing/2014/main" id="{2CD2DEB3-817F-E0FB-E5A2-4CEA73AF40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a:extLst>
              <a:ext uri="{FF2B5EF4-FFF2-40B4-BE49-F238E27FC236}">
                <a16:creationId xmlns:a16="http://schemas.microsoft.com/office/drawing/2014/main" id="{A91C7896-1884-4200-C220-A33D860D01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5D7C68-5238-4C2E-ADFB-2931775CC26B}" type="slidenum">
              <a:rPr lang="en-US" altLang="el-GR"/>
              <a:pPr>
                <a:spcBef>
                  <a:spcPct val="0"/>
                </a:spcBef>
              </a:pPr>
              <a:t>189</a:t>
            </a:fld>
            <a:endParaRPr lang="en-US" altLang="el-GR"/>
          </a:p>
        </p:txBody>
      </p:sp>
      <p:sp>
        <p:nvSpPr>
          <p:cNvPr id="273411" name="Rectangle 2">
            <a:extLst>
              <a:ext uri="{FF2B5EF4-FFF2-40B4-BE49-F238E27FC236}">
                <a16:creationId xmlns:a16="http://schemas.microsoft.com/office/drawing/2014/main" id="{A5E476F5-AE84-15E0-C2FB-6EB241EAADAF}"/>
              </a:ext>
            </a:extLst>
          </p:cNvPr>
          <p:cNvSpPr>
            <a:spLocks noGrp="1" noRot="1" noChangeAspect="1" noChangeArrowheads="1" noTextEdit="1"/>
          </p:cNvSpPr>
          <p:nvPr>
            <p:ph type="sldImg"/>
          </p:nvPr>
        </p:nvSpPr>
        <p:spPr>
          <a:ln/>
        </p:spPr>
      </p:sp>
      <p:sp>
        <p:nvSpPr>
          <p:cNvPr id="273412" name="Rectangle 3">
            <a:extLst>
              <a:ext uri="{FF2B5EF4-FFF2-40B4-BE49-F238E27FC236}">
                <a16:creationId xmlns:a16="http://schemas.microsoft.com/office/drawing/2014/main" id="{9708A762-DC11-4C29-234E-26683C1187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a:extLst>
              <a:ext uri="{FF2B5EF4-FFF2-40B4-BE49-F238E27FC236}">
                <a16:creationId xmlns:a16="http://schemas.microsoft.com/office/drawing/2014/main" id="{109A1450-1D35-A314-3A56-75BD4C4976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3E6FDC-9A8C-456A-914D-FBF5F22D180A}" type="slidenum">
              <a:rPr lang="en-US" altLang="el-GR"/>
              <a:pPr>
                <a:spcBef>
                  <a:spcPct val="0"/>
                </a:spcBef>
              </a:pPr>
              <a:t>190</a:t>
            </a:fld>
            <a:endParaRPr lang="en-US" altLang="el-GR"/>
          </a:p>
        </p:txBody>
      </p:sp>
      <p:sp>
        <p:nvSpPr>
          <p:cNvPr id="275459" name="Rectangle 2">
            <a:extLst>
              <a:ext uri="{FF2B5EF4-FFF2-40B4-BE49-F238E27FC236}">
                <a16:creationId xmlns:a16="http://schemas.microsoft.com/office/drawing/2014/main" id="{E2B0441F-1374-7A65-28CA-F8E7999C2A10}"/>
              </a:ext>
            </a:extLst>
          </p:cNvPr>
          <p:cNvSpPr>
            <a:spLocks noGrp="1" noRot="1" noChangeAspect="1" noChangeArrowheads="1" noTextEdit="1"/>
          </p:cNvSpPr>
          <p:nvPr>
            <p:ph type="sldImg"/>
          </p:nvPr>
        </p:nvSpPr>
        <p:spPr>
          <a:ln/>
        </p:spPr>
      </p:sp>
      <p:sp>
        <p:nvSpPr>
          <p:cNvPr id="275460" name="Rectangle 3">
            <a:extLst>
              <a:ext uri="{FF2B5EF4-FFF2-40B4-BE49-F238E27FC236}">
                <a16:creationId xmlns:a16="http://schemas.microsoft.com/office/drawing/2014/main" id="{B3C7771A-64B9-D2BE-A57E-461BE9C3D4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848086F9-DC48-598E-949F-020BDF0A3A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1039C1-E824-4FD7-AD4B-78624B78D73F}" type="slidenum">
              <a:rPr lang="el-GR" altLang="el-GR"/>
              <a:pPr>
                <a:spcBef>
                  <a:spcPct val="0"/>
                </a:spcBef>
              </a:pPr>
              <a:t>20</a:t>
            </a:fld>
            <a:endParaRPr lang="el-GR" altLang="el-GR"/>
          </a:p>
        </p:txBody>
      </p:sp>
      <p:sp>
        <p:nvSpPr>
          <p:cNvPr id="43011" name="Rectangle 2">
            <a:extLst>
              <a:ext uri="{FF2B5EF4-FFF2-40B4-BE49-F238E27FC236}">
                <a16:creationId xmlns:a16="http://schemas.microsoft.com/office/drawing/2014/main" id="{E4FAB7BC-B6B4-7E8E-6E1B-092E2E52C62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E7A0511E-14E4-0585-C7C3-040BDAAC20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a:extLst>
              <a:ext uri="{FF2B5EF4-FFF2-40B4-BE49-F238E27FC236}">
                <a16:creationId xmlns:a16="http://schemas.microsoft.com/office/drawing/2014/main" id="{D458509F-EE98-5EBA-0A89-CCE636D96B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BAB904-6701-420D-9E9D-2AA0344062A3}" type="slidenum">
              <a:rPr lang="en-US" altLang="el-GR"/>
              <a:pPr>
                <a:spcBef>
                  <a:spcPct val="0"/>
                </a:spcBef>
              </a:pPr>
              <a:t>191</a:t>
            </a:fld>
            <a:endParaRPr lang="en-US" altLang="el-GR"/>
          </a:p>
        </p:txBody>
      </p:sp>
      <p:sp>
        <p:nvSpPr>
          <p:cNvPr id="277507" name="Rectangle 2">
            <a:extLst>
              <a:ext uri="{FF2B5EF4-FFF2-40B4-BE49-F238E27FC236}">
                <a16:creationId xmlns:a16="http://schemas.microsoft.com/office/drawing/2014/main" id="{52977BD6-8259-A8D8-EA41-5904BECC38D0}"/>
              </a:ext>
            </a:extLst>
          </p:cNvPr>
          <p:cNvSpPr>
            <a:spLocks noGrp="1" noRot="1" noChangeAspect="1" noChangeArrowheads="1" noTextEdit="1"/>
          </p:cNvSpPr>
          <p:nvPr>
            <p:ph type="sldImg"/>
          </p:nvPr>
        </p:nvSpPr>
        <p:spPr>
          <a:ln/>
        </p:spPr>
      </p:sp>
      <p:sp>
        <p:nvSpPr>
          <p:cNvPr id="277508" name="Rectangle 3">
            <a:extLst>
              <a:ext uri="{FF2B5EF4-FFF2-40B4-BE49-F238E27FC236}">
                <a16:creationId xmlns:a16="http://schemas.microsoft.com/office/drawing/2014/main" id="{9274DDF6-7C39-DAD8-36BE-9FBC713F55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a:extLst>
              <a:ext uri="{FF2B5EF4-FFF2-40B4-BE49-F238E27FC236}">
                <a16:creationId xmlns:a16="http://schemas.microsoft.com/office/drawing/2014/main" id="{8AF7EC7F-D125-13DE-B0B2-70DCAD2C20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24760E-088C-467D-8E2F-FB1085A95301}" type="slidenum">
              <a:rPr lang="en-US" altLang="el-GR"/>
              <a:pPr>
                <a:spcBef>
                  <a:spcPct val="0"/>
                </a:spcBef>
              </a:pPr>
              <a:t>192</a:t>
            </a:fld>
            <a:endParaRPr lang="en-US" altLang="el-GR"/>
          </a:p>
        </p:txBody>
      </p:sp>
      <p:sp>
        <p:nvSpPr>
          <p:cNvPr id="279555" name="Rectangle 2">
            <a:extLst>
              <a:ext uri="{FF2B5EF4-FFF2-40B4-BE49-F238E27FC236}">
                <a16:creationId xmlns:a16="http://schemas.microsoft.com/office/drawing/2014/main" id="{FA96BF08-A044-E1DB-C4EF-560743307F78}"/>
              </a:ext>
            </a:extLst>
          </p:cNvPr>
          <p:cNvSpPr>
            <a:spLocks noGrp="1" noRot="1" noChangeAspect="1" noChangeArrowheads="1" noTextEdit="1"/>
          </p:cNvSpPr>
          <p:nvPr>
            <p:ph type="sldImg"/>
          </p:nvPr>
        </p:nvSpPr>
        <p:spPr>
          <a:ln/>
        </p:spPr>
      </p:sp>
      <p:sp>
        <p:nvSpPr>
          <p:cNvPr id="279556" name="Rectangle 3">
            <a:extLst>
              <a:ext uri="{FF2B5EF4-FFF2-40B4-BE49-F238E27FC236}">
                <a16:creationId xmlns:a16="http://schemas.microsoft.com/office/drawing/2014/main" id="{F25B38D7-2FE9-7894-9CBD-96ED62B8BD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a:extLst>
              <a:ext uri="{FF2B5EF4-FFF2-40B4-BE49-F238E27FC236}">
                <a16:creationId xmlns:a16="http://schemas.microsoft.com/office/drawing/2014/main" id="{A9EC7AEF-AEA0-033B-EF53-8671061986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353325-E9DD-4D6A-9E9B-E3E22D984227}" type="slidenum">
              <a:rPr lang="en-US" altLang="el-GR"/>
              <a:pPr>
                <a:spcBef>
                  <a:spcPct val="0"/>
                </a:spcBef>
              </a:pPr>
              <a:t>193</a:t>
            </a:fld>
            <a:endParaRPr lang="en-US" altLang="el-GR"/>
          </a:p>
        </p:txBody>
      </p:sp>
      <p:sp>
        <p:nvSpPr>
          <p:cNvPr id="281603" name="Rectangle 2">
            <a:extLst>
              <a:ext uri="{FF2B5EF4-FFF2-40B4-BE49-F238E27FC236}">
                <a16:creationId xmlns:a16="http://schemas.microsoft.com/office/drawing/2014/main" id="{C2D457B8-1B17-99AA-FC8A-5FF03C556108}"/>
              </a:ext>
            </a:extLst>
          </p:cNvPr>
          <p:cNvSpPr>
            <a:spLocks noGrp="1" noRot="1" noChangeAspect="1" noChangeArrowheads="1" noTextEdit="1"/>
          </p:cNvSpPr>
          <p:nvPr>
            <p:ph type="sldImg"/>
          </p:nvPr>
        </p:nvSpPr>
        <p:spPr>
          <a:ln/>
        </p:spPr>
      </p:sp>
      <p:sp>
        <p:nvSpPr>
          <p:cNvPr id="281604" name="Rectangle 3">
            <a:extLst>
              <a:ext uri="{FF2B5EF4-FFF2-40B4-BE49-F238E27FC236}">
                <a16:creationId xmlns:a16="http://schemas.microsoft.com/office/drawing/2014/main" id="{54DE0BC9-20F5-AB3C-BDE1-74F1FBA8AA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a:extLst>
              <a:ext uri="{FF2B5EF4-FFF2-40B4-BE49-F238E27FC236}">
                <a16:creationId xmlns:a16="http://schemas.microsoft.com/office/drawing/2014/main" id="{1A161796-2CE9-B4E8-5FAD-C93969C283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2CD3E4-024E-49E0-90F3-2960C07183AA}" type="slidenum">
              <a:rPr lang="en-US" altLang="el-GR"/>
              <a:pPr>
                <a:spcBef>
                  <a:spcPct val="0"/>
                </a:spcBef>
              </a:pPr>
              <a:t>194</a:t>
            </a:fld>
            <a:endParaRPr lang="en-US" altLang="el-GR"/>
          </a:p>
        </p:txBody>
      </p:sp>
      <p:sp>
        <p:nvSpPr>
          <p:cNvPr id="283651" name="Rectangle 2">
            <a:extLst>
              <a:ext uri="{FF2B5EF4-FFF2-40B4-BE49-F238E27FC236}">
                <a16:creationId xmlns:a16="http://schemas.microsoft.com/office/drawing/2014/main" id="{CEA5895C-DC91-4748-98FB-DBB4FC1337EF}"/>
              </a:ext>
            </a:extLst>
          </p:cNvPr>
          <p:cNvSpPr>
            <a:spLocks noGrp="1" noRot="1" noChangeAspect="1" noChangeArrowheads="1" noTextEdit="1"/>
          </p:cNvSpPr>
          <p:nvPr>
            <p:ph type="sldImg"/>
          </p:nvPr>
        </p:nvSpPr>
        <p:spPr>
          <a:ln/>
        </p:spPr>
      </p:sp>
      <p:sp>
        <p:nvSpPr>
          <p:cNvPr id="283652" name="Rectangle 3">
            <a:extLst>
              <a:ext uri="{FF2B5EF4-FFF2-40B4-BE49-F238E27FC236}">
                <a16:creationId xmlns:a16="http://schemas.microsoft.com/office/drawing/2014/main" id="{A7ACF24E-D7B2-6128-625C-132EBB2071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a:extLst>
              <a:ext uri="{FF2B5EF4-FFF2-40B4-BE49-F238E27FC236}">
                <a16:creationId xmlns:a16="http://schemas.microsoft.com/office/drawing/2014/main" id="{9B94A85B-B679-BE56-BCD8-49556E58CA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1B8B8E-3D15-4E15-B0BC-E66193B3E7AF}" type="slidenum">
              <a:rPr lang="en-US" altLang="el-GR"/>
              <a:pPr>
                <a:spcBef>
                  <a:spcPct val="0"/>
                </a:spcBef>
              </a:pPr>
              <a:t>195</a:t>
            </a:fld>
            <a:endParaRPr lang="en-US" altLang="el-GR"/>
          </a:p>
        </p:txBody>
      </p:sp>
      <p:sp>
        <p:nvSpPr>
          <p:cNvPr id="285699" name="Rectangle 2">
            <a:extLst>
              <a:ext uri="{FF2B5EF4-FFF2-40B4-BE49-F238E27FC236}">
                <a16:creationId xmlns:a16="http://schemas.microsoft.com/office/drawing/2014/main" id="{9325D9E2-47C7-5BF8-5C11-4CA529D9A799}"/>
              </a:ext>
            </a:extLst>
          </p:cNvPr>
          <p:cNvSpPr>
            <a:spLocks noGrp="1" noRot="1" noChangeAspect="1" noChangeArrowheads="1" noTextEdit="1"/>
          </p:cNvSpPr>
          <p:nvPr>
            <p:ph type="sldImg"/>
          </p:nvPr>
        </p:nvSpPr>
        <p:spPr>
          <a:ln/>
        </p:spPr>
      </p:sp>
      <p:sp>
        <p:nvSpPr>
          <p:cNvPr id="285700" name="Rectangle 3">
            <a:extLst>
              <a:ext uri="{FF2B5EF4-FFF2-40B4-BE49-F238E27FC236}">
                <a16:creationId xmlns:a16="http://schemas.microsoft.com/office/drawing/2014/main" id="{A61723A3-B2BF-969C-47A7-D244AF4469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a:extLst>
              <a:ext uri="{FF2B5EF4-FFF2-40B4-BE49-F238E27FC236}">
                <a16:creationId xmlns:a16="http://schemas.microsoft.com/office/drawing/2014/main" id="{A2846D67-1A2E-34B6-34DA-5565FAA2EE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A4CC7E-70AD-48A6-B9E6-1A2B38F8B46E}" type="slidenum">
              <a:rPr lang="en-US" altLang="el-GR"/>
              <a:pPr>
                <a:spcBef>
                  <a:spcPct val="0"/>
                </a:spcBef>
              </a:pPr>
              <a:t>196</a:t>
            </a:fld>
            <a:endParaRPr lang="en-US" altLang="el-GR"/>
          </a:p>
        </p:txBody>
      </p:sp>
      <p:sp>
        <p:nvSpPr>
          <p:cNvPr id="287747" name="Rectangle 2">
            <a:extLst>
              <a:ext uri="{FF2B5EF4-FFF2-40B4-BE49-F238E27FC236}">
                <a16:creationId xmlns:a16="http://schemas.microsoft.com/office/drawing/2014/main" id="{7C2074E7-FDBF-E2BC-9FB2-21CF78C785C6}"/>
              </a:ext>
            </a:extLst>
          </p:cNvPr>
          <p:cNvSpPr>
            <a:spLocks noGrp="1" noRot="1" noChangeAspect="1" noChangeArrowheads="1" noTextEdit="1"/>
          </p:cNvSpPr>
          <p:nvPr>
            <p:ph type="sldImg"/>
          </p:nvPr>
        </p:nvSpPr>
        <p:spPr>
          <a:ln/>
        </p:spPr>
      </p:sp>
      <p:sp>
        <p:nvSpPr>
          <p:cNvPr id="287748" name="Rectangle 3">
            <a:extLst>
              <a:ext uri="{FF2B5EF4-FFF2-40B4-BE49-F238E27FC236}">
                <a16:creationId xmlns:a16="http://schemas.microsoft.com/office/drawing/2014/main" id="{C7827D4E-1840-23A6-DCFC-B008903123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a:extLst>
              <a:ext uri="{FF2B5EF4-FFF2-40B4-BE49-F238E27FC236}">
                <a16:creationId xmlns:a16="http://schemas.microsoft.com/office/drawing/2014/main" id="{676404EB-0A4A-B5DA-DBCC-7A64B9FA06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58ECCC-F66E-4007-A541-3D208CBAB652}" type="slidenum">
              <a:rPr lang="en-US" altLang="el-GR"/>
              <a:pPr>
                <a:spcBef>
                  <a:spcPct val="0"/>
                </a:spcBef>
              </a:pPr>
              <a:t>198</a:t>
            </a:fld>
            <a:endParaRPr lang="en-US" altLang="el-GR"/>
          </a:p>
        </p:txBody>
      </p:sp>
      <p:sp>
        <p:nvSpPr>
          <p:cNvPr id="290819" name="Rectangle 2">
            <a:extLst>
              <a:ext uri="{FF2B5EF4-FFF2-40B4-BE49-F238E27FC236}">
                <a16:creationId xmlns:a16="http://schemas.microsoft.com/office/drawing/2014/main" id="{B40734FF-44F8-604F-5042-31ABF2798871}"/>
              </a:ext>
            </a:extLst>
          </p:cNvPr>
          <p:cNvSpPr>
            <a:spLocks noGrp="1" noRot="1" noChangeAspect="1" noChangeArrowheads="1" noTextEdit="1"/>
          </p:cNvSpPr>
          <p:nvPr>
            <p:ph type="sldImg"/>
          </p:nvPr>
        </p:nvSpPr>
        <p:spPr>
          <a:ln/>
        </p:spPr>
      </p:sp>
      <p:sp>
        <p:nvSpPr>
          <p:cNvPr id="290820" name="Rectangle 3">
            <a:extLst>
              <a:ext uri="{FF2B5EF4-FFF2-40B4-BE49-F238E27FC236}">
                <a16:creationId xmlns:a16="http://schemas.microsoft.com/office/drawing/2014/main" id="{C22188A1-BCA1-63B1-FD05-58D245CB1E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a:extLst>
              <a:ext uri="{FF2B5EF4-FFF2-40B4-BE49-F238E27FC236}">
                <a16:creationId xmlns:a16="http://schemas.microsoft.com/office/drawing/2014/main" id="{5F3EF4B5-432E-688C-AEBD-C6A1C33071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997E8D-2C40-47C5-872E-506669B60D63}" type="slidenum">
              <a:rPr lang="en-US" altLang="el-GR"/>
              <a:pPr>
                <a:spcBef>
                  <a:spcPct val="0"/>
                </a:spcBef>
              </a:pPr>
              <a:t>199</a:t>
            </a:fld>
            <a:endParaRPr lang="en-US" altLang="el-GR"/>
          </a:p>
        </p:txBody>
      </p:sp>
      <p:sp>
        <p:nvSpPr>
          <p:cNvPr id="292867" name="Rectangle 2">
            <a:extLst>
              <a:ext uri="{FF2B5EF4-FFF2-40B4-BE49-F238E27FC236}">
                <a16:creationId xmlns:a16="http://schemas.microsoft.com/office/drawing/2014/main" id="{B05B9EB6-5C76-4E99-1696-11B501A1A2B6}"/>
              </a:ext>
            </a:extLst>
          </p:cNvPr>
          <p:cNvSpPr>
            <a:spLocks noGrp="1" noRot="1" noChangeAspect="1" noChangeArrowheads="1" noTextEdit="1"/>
          </p:cNvSpPr>
          <p:nvPr>
            <p:ph type="sldImg"/>
          </p:nvPr>
        </p:nvSpPr>
        <p:spPr>
          <a:ln/>
        </p:spPr>
      </p:sp>
      <p:sp>
        <p:nvSpPr>
          <p:cNvPr id="292868" name="Rectangle 3">
            <a:extLst>
              <a:ext uri="{FF2B5EF4-FFF2-40B4-BE49-F238E27FC236}">
                <a16:creationId xmlns:a16="http://schemas.microsoft.com/office/drawing/2014/main" id="{13839DC8-FBA1-E470-BC0F-18509F11A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a:extLst>
              <a:ext uri="{FF2B5EF4-FFF2-40B4-BE49-F238E27FC236}">
                <a16:creationId xmlns:a16="http://schemas.microsoft.com/office/drawing/2014/main" id="{A24C9372-46E7-232A-C304-594387CA83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EFD25C-1512-4E20-B298-48987DA6415D}" type="slidenum">
              <a:rPr lang="en-US" altLang="el-GR"/>
              <a:pPr>
                <a:spcBef>
                  <a:spcPct val="0"/>
                </a:spcBef>
              </a:pPr>
              <a:t>200</a:t>
            </a:fld>
            <a:endParaRPr lang="en-US" altLang="el-GR"/>
          </a:p>
        </p:txBody>
      </p:sp>
      <p:sp>
        <p:nvSpPr>
          <p:cNvPr id="294915" name="Rectangle 2">
            <a:extLst>
              <a:ext uri="{FF2B5EF4-FFF2-40B4-BE49-F238E27FC236}">
                <a16:creationId xmlns:a16="http://schemas.microsoft.com/office/drawing/2014/main" id="{9C939FC8-C3C9-1AFF-5892-E9ED6EB8B002}"/>
              </a:ext>
            </a:extLst>
          </p:cNvPr>
          <p:cNvSpPr>
            <a:spLocks noGrp="1" noRot="1" noChangeAspect="1" noChangeArrowheads="1" noTextEdit="1"/>
          </p:cNvSpPr>
          <p:nvPr>
            <p:ph type="sldImg"/>
          </p:nvPr>
        </p:nvSpPr>
        <p:spPr>
          <a:ln/>
        </p:spPr>
      </p:sp>
      <p:sp>
        <p:nvSpPr>
          <p:cNvPr id="294916" name="Rectangle 3">
            <a:extLst>
              <a:ext uri="{FF2B5EF4-FFF2-40B4-BE49-F238E27FC236}">
                <a16:creationId xmlns:a16="http://schemas.microsoft.com/office/drawing/2014/main" id="{3AF02533-EA4E-1F3E-1F33-B0E3476601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62B54E08-CBDA-F12F-C18A-17C45ED098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E2C801-7AE7-4E7B-82E1-770BBC79FA81}" type="slidenum">
              <a:rPr lang="el-GR" altLang="el-GR"/>
              <a:pPr>
                <a:spcBef>
                  <a:spcPct val="0"/>
                </a:spcBef>
              </a:pPr>
              <a:t>21</a:t>
            </a:fld>
            <a:endParaRPr lang="el-GR" altLang="el-GR"/>
          </a:p>
        </p:txBody>
      </p:sp>
      <p:sp>
        <p:nvSpPr>
          <p:cNvPr id="45059" name="Rectangle 2">
            <a:extLst>
              <a:ext uri="{FF2B5EF4-FFF2-40B4-BE49-F238E27FC236}">
                <a16:creationId xmlns:a16="http://schemas.microsoft.com/office/drawing/2014/main" id="{BA870502-EA9A-A469-A493-72D9D7A98D0A}"/>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B0F71706-23BD-48B6-90CB-5424CCC322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5EA27DD9-8E51-1BCA-666E-9886127355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A5C2C7-5DF5-4F8B-A3B3-BC78197C8A29}" type="slidenum">
              <a:rPr lang="el-GR" altLang="el-GR"/>
              <a:pPr>
                <a:spcBef>
                  <a:spcPct val="0"/>
                </a:spcBef>
              </a:pPr>
              <a:t>22</a:t>
            </a:fld>
            <a:endParaRPr lang="el-GR" altLang="el-GR"/>
          </a:p>
        </p:txBody>
      </p:sp>
      <p:sp>
        <p:nvSpPr>
          <p:cNvPr id="47107" name="Rectangle 2">
            <a:extLst>
              <a:ext uri="{FF2B5EF4-FFF2-40B4-BE49-F238E27FC236}">
                <a16:creationId xmlns:a16="http://schemas.microsoft.com/office/drawing/2014/main" id="{6BC67683-8657-049F-79AD-2658BA223B0B}"/>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208A346F-3892-4CF4-ECF2-1C8AD81E1E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10 - Ορθογώνιο τρίγωνο">
            <a:extLst>
              <a:ext uri="{FF2B5EF4-FFF2-40B4-BE49-F238E27FC236}">
                <a16:creationId xmlns:a16="http://schemas.microsoft.com/office/drawing/2014/main" id="{EA1BF8FB-F49B-0E3F-FFB3-7DA8B88F03FC}"/>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grpSp>
        <p:nvGrpSpPr>
          <p:cNvPr id="3" name="15 - Ομάδα">
            <a:extLst>
              <a:ext uri="{FF2B5EF4-FFF2-40B4-BE49-F238E27FC236}">
                <a16:creationId xmlns:a16="http://schemas.microsoft.com/office/drawing/2014/main" id="{16D6B859-7B56-C207-A094-533DDF7B8CA4}"/>
              </a:ext>
            </a:extLst>
          </p:cNvPr>
          <p:cNvGrpSpPr>
            <a:grpSpLocks/>
          </p:cNvGrpSpPr>
          <p:nvPr/>
        </p:nvGrpSpPr>
        <p:grpSpPr bwMode="auto">
          <a:xfrm>
            <a:off x="-3175" y="4953000"/>
            <a:ext cx="9147175" cy="1911350"/>
            <a:chOff x="-3765" y="4832896"/>
            <a:chExt cx="9147765" cy="2032192"/>
          </a:xfrm>
        </p:grpSpPr>
        <p:sp>
          <p:nvSpPr>
            <p:cNvPr id="4" name="16 - Ελεύθερη σχεδίαση">
              <a:extLst>
                <a:ext uri="{FF2B5EF4-FFF2-40B4-BE49-F238E27FC236}">
                  <a16:creationId xmlns:a16="http://schemas.microsoft.com/office/drawing/2014/main" id="{A92253E5-B063-7F29-5709-C7F4FAC15368}"/>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a:p>
          </p:txBody>
        </p:sp>
        <p:sp>
          <p:nvSpPr>
            <p:cNvPr id="5" name="18 - Ελεύθερη σχεδίαση">
              <a:extLst>
                <a:ext uri="{FF2B5EF4-FFF2-40B4-BE49-F238E27FC236}">
                  <a16:creationId xmlns:a16="http://schemas.microsoft.com/office/drawing/2014/main" id="{3C7AFA49-6D0E-FB41-5374-E95F5F44E57F}"/>
                </a:ext>
              </a:extLst>
            </p:cNvPr>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l-GR"/>
            </a:p>
          </p:txBody>
        </p:sp>
        <p:sp>
          <p:nvSpPr>
            <p:cNvPr id="6" name="19 - Ελεύθερη σχεδίαση">
              <a:extLst>
                <a:ext uri="{FF2B5EF4-FFF2-40B4-BE49-F238E27FC236}">
                  <a16:creationId xmlns:a16="http://schemas.microsoft.com/office/drawing/2014/main" id="{C14F14A6-C2EE-29BB-B66B-65BF09AABC86}"/>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7" name="20 - Ευθεία γραμμή σύνδεσης">
              <a:extLst>
                <a:ext uri="{FF2B5EF4-FFF2-40B4-BE49-F238E27FC236}">
                  <a16:creationId xmlns:a16="http://schemas.microsoft.com/office/drawing/2014/main" id="{19DDC26F-E851-3F6E-5F9E-F9599AB606CE}"/>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 Τίτλος"/>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l-GR"/>
              <a:t>Kλικ για επεξεργασία του τίτλου</a:t>
            </a:r>
            <a:endParaRPr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l-GR"/>
              <a:t>Κάντε κλικ για να επεξεργαστείτε τον υπότιτλο του υποδείγματος</a:t>
            </a:r>
            <a:endParaRPr lang="en-US"/>
          </a:p>
        </p:txBody>
      </p:sp>
      <p:sp>
        <p:nvSpPr>
          <p:cNvPr id="8" name="29 - Θέση ημερομηνίας">
            <a:extLst>
              <a:ext uri="{FF2B5EF4-FFF2-40B4-BE49-F238E27FC236}">
                <a16:creationId xmlns:a16="http://schemas.microsoft.com/office/drawing/2014/main" id="{7CA07FC4-2943-B486-6A9C-830971124B5D}"/>
              </a:ext>
            </a:extLst>
          </p:cNvPr>
          <p:cNvSpPr>
            <a:spLocks noGrp="1"/>
          </p:cNvSpPr>
          <p:nvPr>
            <p:ph type="dt" sz="half" idx="10"/>
          </p:nvPr>
        </p:nvSpPr>
        <p:spPr/>
        <p:txBody>
          <a:bodyPr/>
          <a:lstStyle>
            <a:lvl1pPr>
              <a:defRPr>
                <a:solidFill>
                  <a:srgbClr val="FFFFFF"/>
                </a:solidFill>
              </a:defRPr>
            </a:lvl1pPr>
            <a:extLst/>
          </a:lstStyle>
          <a:p>
            <a:pPr>
              <a:defRPr/>
            </a:pPr>
            <a:endParaRPr lang="el-GR"/>
          </a:p>
        </p:txBody>
      </p:sp>
      <p:sp>
        <p:nvSpPr>
          <p:cNvPr id="10" name="18 - Θέση υποσέλιδου">
            <a:extLst>
              <a:ext uri="{FF2B5EF4-FFF2-40B4-BE49-F238E27FC236}">
                <a16:creationId xmlns:a16="http://schemas.microsoft.com/office/drawing/2014/main" id="{B84D8A96-EF9E-3C4B-5395-2F0349237DBB}"/>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l-GR"/>
          </a:p>
        </p:txBody>
      </p:sp>
      <p:sp>
        <p:nvSpPr>
          <p:cNvPr id="11" name="26 - Θέση αριθμού διαφάνειας">
            <a:extLst>
              <a:ext uri="{FF2B5EF4-FFF2-40B4-BE49-F238E27FC236}">
                <a16:creationId xmlns:a16="http://schemas.microsoft.com/office/drawing/2014/main" id="{EBE3AF95-1FAB-F302-F230-21B11CAB090B}"/>
              </a:ext>
            </a:extLst>
          </p:cNvPr>
          <p:cNvSpPr>
            <a:spLocks noGrp="1"/>
          </p:cNvSpPr>
          <p:nvPr>
            <p:ph type="sldNum" sz="quarter" idx="12"/>
          </p:nvPr>
        </p:nvSpPr>
        <p:spPr/>
        <p:txBody>
          <a:bodyPr/>
          <a:lstStyle>
            <a:lvl1pPr>
              <a:defRPr>
                <a:solidFill>
                  <a:srgbClr val="FFFFFF"/>
                </a:solidFill>
              </a:defRPr>
            </a:lvl1pPr>
          </a:lstStyle>
          <a:p>
            <a:fld id="{FED086D7-EDA9-4FFB-8803-14F6C2FBDC12}" type="slidenum">
              <a:rPr lang="el-GR" altLang="el-GR"/>
              <a:pPr/>
              <a:t>‹#›</a:t>
            </a:fld>
            <a:endParaRPr lang="el-GR" altLang="el-GR"/>
          </a:p>
        </p:txBody>
      </p:sp>
    </p:spTree>
    <p:extLst>
      <p:ext uri="{BB962C8B-B14F-4D97-AF65-F5344CB8AC3E}">
        <p14:creationId xmlns:p14="http://schemas.microsoft.com/office/powerpoint/2010/main" val="2807359144"/>
      </p:ext>
    </p:extLst>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a:extLst>
              <a:ext uri="{FF2B5EF4-FFF2-40B4-BE49-F238E27FC236}">
                <a16:creationId xmlns:a16="http://schemas.microsoft.com/office/drawing/2014/main" id="{FCC93676-8BAA-EDE2-2C55-7B53E1395475}"/>
              </a:ext>
            </a:extLst>
          </p:cNvPr>
          <p:cNvSpPr>
            <a:spLocks noGrp="1"/>
          </p:cNvSpPr>
          <p:nvPr>
            <p:ph type="dt" sz="half" idx="10"/>
          </p:nvPr>
        </p:nvSpPr>
        <p:spPr/>
        <p:txBody>
          <a:bodyPr/>
          <a:lstStyle>
            <a:lvl1pPr>
              <a:defRPr/>
            </a:lvl1pPr>
          </a:lstStyle>
          <a:p>
            <a:pPr>
              <a:defRPr/>
            </a:pPr>
            <a:endParaRPr lang="el-GR"/>
          </a:p>
        </p:txBody>
      </p:sp>
      <p:sp>
        <p:nvSpPr>
          <p:cNvPr id="5" name="21 - Θέση υποσέλιδου">
            <a:extLst>
              <a:ext uri="{FF2B5EF4-FFF2-40B4-BE49-F238E27FC236}">
                <a16:creationId xmlns:a16="http://schemas.microsoft.com/office/drawing/2014/main" id="{A347AEF6-C28B-E130-4151-D3FF1A9D8C76}"/>
              </a:ext>
            </a:extLst>
          </p:cNvPr>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a:extLst>
              <a:ext uri="{FF2B5EF4-FFF2-40B4-BE49-F238E27FC236}">
                <a16:creationId xmlns:a16="http://schemas.microsoft.com/office/drawing/2014/main" id="{19BEDABF-3237-A451-F192-F828867B5506}"/>
              </a:ext>
            </a:extLst>
          </p:cNvPr>
          <p:cNvSpPr>
            <a:spLocks noGrp="1"/>
          </p:cNvSpPr>
          <p:nvPr>
            <p:ph type="sldNum" sz="quarter" idx="12"/>
          </p:nvPr>
        </p:nvSpPr>
        <p:spPr/>
        <p:txBody>
          <a:bodyPr/>
          <a:lstStyle>
            <a:lvl1pPr>
              <a:defRPr/>
            </a:lvl1pPr>
          </a:lstStyle>
          <a:p>
            <a:fld id="{759508DC-9FC8-4909-85D8-CCADC6CAF6DD}" type="slidenum">
              <a:rPr lang="el-GR" altLang="el-GR"/>
              <a:pPr/>
              <a:t>‹#›</a:t>
            </a:fld>
            <a:endParaRPr lang="el-GR" altLang="el-GR"/>
          </a:p>
        </p:txBody>
      </p:sp>
    </p:spTree>
    <p:extLst>
      <p:ext uri="{BB962C8B-B14F-4D97-AF65-F5344CB8AC3E}">
        <p14:creationId xmlns:p14="http://schemas.microsoft.com/office/powerpoint/2010/main" val="3953422402"/>
      </p:ext>
    </p:extLst>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a:extLst>
              <a:ext uri="{FF2B5EF4-FFF2-40B4-BE49-F238E27FC236}">
                <a16:creationId xmlns:a16="http://schemas.microsoft.com/office/drawing/2014/main" id="{20E561E9-154B-E012-FDD5-2FAC33394EF5}"/>
              </a:ext>
            </a:extLst>
          </p:cNvPr>
          <p:cNvSpPr>
            <a:spLocks noGrp="1"/>
          </p:cNvSpPr>
          <p:nvPr>
            <p:ph type="dt" sz="half" idx="10"/>
          </p:nvPr>
        </p:nvSpPr>
        <p:spPr/>
        <p:txBody>
          <a:bodyPr/>
          <a:lstStyle>
            <a:lvl1pPr>
              <a:defRPr/>
            </a:lvl1pPr>
          </a:lstStyle>
          <a:p>
            <a:pPr>
              <a:defRPr/>
            </a:pPr>
            <a:endParaRPr lang="el-GR"/>
          </a:p>
        </p:txBody>
      </p:sp>
      <p:sp>
        <p:nvSpPr>
          <p:cNvPr id="5" name="21 - Θέση υποσέλιδου">
            <a:extLst>
              <a:ext uri="{FF2B5EF4-FFF2-40B4-BE49-F238E27FC236}">
                <a16:creationId xmlns:a16="http://schemas.microsoft.com/office/drawing/2014/main" id="{52D54AF7-80E6-6139-310D-5FABB9C85F48}"/>
              </a:ext>
            </a:extLst>
          </p:cNvPr>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a:extLst>
              <a:ext uri="{FF2B5EF4-FFF2-40B4-BE49-F238E27FC236}">
                <a16:creationId xmlns:a16="http://schemas.microsoft.com/office/drawing/2014/main" id="{FCADDCC1-8CCE-A9F1-6A48-E102326EA30B}"/>
              </a:ext>
            </a:extLst>
          </p:cNvPr>
          <p:cNvSpPr>
            <a:spLocks noGrp="1"/>
          </p:cNvSpPr>
          <p:nvPr>
            <p:ph type="sldNum" sz="quarter" idx="12"/>
          </p:nvPr>
        </p:nvSpPr>
        <p:spPr/>
        <p:txBody>
          <a:bodyPr/>
          <a:lstStyle>
            <a:lvl1pPr>
              <a:defRPr/>
            </a:lvl1pPr>
          </a:lstStyle>
          <a:p>
            <a:fld id="{522217F4-874E-4F38-8DA5-722E95BEABAD}" type="slidenum">
              <a:rPr lang="el-GR" altLang="el-GR"/>
              <a:pPr/>
              <a:t>‹#›</a:t>
            </a:fld>
            <a:endParaRPr lang="el-GR" altLang="el-GR"/>
          </a:p>
        </p:txBody>
      </p:sp>
    </p:spTree>
    <p:extLst>
      <p:ext uri="{BB962C8B-B14F-4D97-AF65-F5344CB8AC3E}">
        <p14:creationId xmlns:p14="http://schemas.microsoft.com/office/powerpoint/2010/main" val="2599702509"/>
      </p:ext>
    </p:extLst>
  </p:cSld>
  <p:clrMapOvr>
    <a:masterClrMapping/>
  </p:clrMapOvr>
  <p:transition>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457200" y="1600200"/>
            <a:ext cx="4038600" cy="45307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307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9 - Θέση ημερομηνίας">
            <a:extLst>
              <a:ext uri="{FF2B5EF4-FFF2-40B4-BE49-F238E27FC236}">
                <a16:creationId xmlns:a16="http://schemas.microsoft.com/office/drawing/2014/main" id="{171D8C86-349C-EA81-819A-0D4AD4702B1A}"/>
              </a:ext>
            </a:extLst>
          </p:cNvPr>
          <p:cNvSpPr>
            <a:spLocks noGrp="1"/>
          </p:cNvSpPr>
          <p:nvPr>
            <p:ph type="dt" sz="half" idx="10"/>
          </p:nvPr>
        </p:nvSpPr>
        <p:spPr/>
        <p:txBody>
          <a:bodyPr/>
          <a:lstStyle>
            <a:lvl1pPr>
              <a:defRPr/>
            </a:lvl1pPr>
          </a:lstStyle>
          <a:p>
            <a:pPr>
              <a:defRPr/>
            </a:pPr>
            <a:endParaRPr lang="el-GR"/>
          </a:p>
        </p:txBody>
      </p:sp>
      <p:sp>
        <p:nvSpPr>
          <p:cNvPr id="6" name="21 - Θέση υποσέλιδου">
            <a:extLst>
              <a:ext uri="{FF2B5EF4-FFF2-40B4-BE49-F238E27FC236}">
                <a16:creationId xmlns:a16="http://schemas.microsoft.com/office/drawing/2014/main" id="{FB0D6AE8-4F11-744F-6289-A9945BA03449}"/>
              </a:ext>
            </a:extLst>
          </p:cNvPr>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a:extLst>
              <a:ext uri="{FF2B5EF4-FFF2-40B4-BE49-F238E27FC236}">
                <a16:creationId xmlns:a16="http://schemas.microsoft.com/office/drawing/2014/main" id="{7EBF1564-248F-EAAB-8A63-DA6AA5BD214C}"/>
              </a:ext>
            </a:extLst>
          </p:cNvPr>
          <p:cNvSpPr>
            <a:spLocks noGrp="1"/>
          </p:cNvSpPr>
          <p:nvPr>
            <p:ph type="sldNum" sz="quarter" idx="12"/>
          </p:nvPr>
        </p:nvSpPr>
        <p:spPr/>
        <p:txBody>
          <a:bodyPr/>
          <a:lstStyle>
            <a:lvl1pPr>
              <a:defRPr/>
            </a:lvl1pPr>
          </a:lstStyle>
          <a:p>
            <a:fld id="{E31986E8-E666-4D71-AEFA-C8D7F78A205B}" type="slidenum">
              <a:rPr lang="el-GR" altLang="el-GR"/>
              <a:pPr/>
              <a:t>‹#›</a:t>
            </a:fld>
            <a:endParaRPr lang="el-GR" altLang="el-GR"/>
          </a:p>
        </p:txBody>
      </p:sp>
    </p:spTree>
    <p:extLst>
      <p:ext uri="{BB962C8B-B14F-4D97-AF65-F5344CB8AC3E}">
        <p14:creationId xmlns:p14="http://schemas.microsoft.com/office/powerpoint/2010/main" val="4020666117"/>
      </p:ext>
    </p:extLst>
  </p:cSld>
  <p:clrMapOvr>
    <a:masterClrMapping/>
  </p:clrMapOvr>
  <p:transition>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303213" y="228600"/>
            <a:ext cx="8540750" cy="58705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9 - Θέση ημερομηνίας">
            <a:extLst>
              <a:ext uri="{FF2B5EF4-FFF2-40B4-BE49-F238E27FC236}">
                <a16:creationId xmlns:a16="http://schemas.microsoft.com/office/drawing/2014/main" id="{ED64020A-1024-740C-951E-81DD61F3022A}"/>
              </a:ext>
            </a:extLst>
          </p:cNvPr>
          <p:cNvSpPr>
            <a:spLocks noGrp="1"/>
          </p:cNvSpPr>
          <p:nvPr>
            <p:ph type="dt" sz="half" idx="10"/>
          </p:nvPr>
        </p:nvSpPr>
        <p:spPr/>
        <p:txBody>
          <a:bodyPr/>
          <a:lstStyle>
            <a:lvl1pPr>
              <a:defRPr/>
            </a:lvl1pPr>
          </a:lstStyle>
          <a:p>
            <a:pPr>
              <a:defRPr/>
            </a:pPr>
            <a:endParaRPr lang="el-GR"/>
          </a:p>
        </p:txBody>
      </p:sp>
      <p:sp>
        <p:nvSpPr>
          <p:cNvPr id="4" name="21 - Θέση υποσέλιδου">
            <a:extLst>
              <a:ext uri="{FF2B5EF4-FFF2-40B4-BE49-F238E27FC236}">
                <a16:creationId xmlns:a16="http://schemas.microsoft.com/office/drawing/2014/main" id="{28C29918-5B33-C944-E07A-02CA689F945D}"/>
              </a:ext>
            </a:extLst>
          </p:cNvPr>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a:extLst>
              <a:ext uri="{FF2B5EF4-FFF2-40B4-BE49-F238E27FC236}">
                <a16:creationId xmlns:a16="http://schemas.microsoft.com/office/drawing/2014/main" id="{9FA83856-F722-56D4-CF68-D36A1510E0CF}"/>
              </a:ext>
            </a:extLst>
          </p:cNvPr>
          <p:cNvSpPr>
            <a:spLocks noGrp="1"/>
          </p:cNvSpPr>
          <p:nvPr>
            <p:ph type="sldNum" sz="quarter" idx="12"/>
          </p:nvPr>
        </p:nvSpPr>
        <p:spPr/>
        <p:txBody>
          <a:bodyPr/>
          <a:lstStyle>
            <a:lvl1pPr>
              <a:defRPr/>
            </a:lvl1pPr>
          </a:lstStyle>
          <a:p>
            <a:fld id="{04DE3B5F-638F-4CF6-8D0F-4EDDD568C7CC}" type="slidenum">
              <a:rPr lang="el-GR" altLang="el-GR"/>
              <a:pPr/>
              <a:t>‹#›</a:t>
            </a:fld>
            <a:endParaRPr lang="el-GR" altLang="el-GR"/>
          </a:p>
        </p:txBody>
      </p:sp>
    </p:spTree>
    <p:extLst>
      <p:ext uri="{BB962C8B-B14F-4D97-AF65-F5344CB8AC3E}">
        <p14:creationId xmlns:p14="http://schemas.microsoft.com/office/powerpoint/2010/main" val="2786711808"/>
      </p:ext>
    </p:extLst>
  </p:cSld>
  <p:clrMapOvr>
    <a:masterClrMapping/>
  </p:clrMapOvr>
  <p:transition>
    <p:wheel spokes="8"/>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7813"/>
            <a:ext cx="7772400" cy="1143000"/>
          </a:xfrm>
        </p:spPr>
        <p:txBody>
          <a:bodyPr/>
          <a:lstStyle/>
          <a:p>
            <a:r>
              <a:rPr lang="el-GR"/>
              <a:t>Kλικ για επεξεργασία του τίτλου</a:t>
            </a:r>
          </a:p>
        </p:txBody>
      </p:sp>
      <p:sp>
        <p:nvSpPr>
          <p:cNvPr id="3" name="2 - Θέση SmartArt"/>
          <p:cNvSpPr>
            <a:spLocks noGrp="1"/>
          </p:cNvSpPr>
          <p:nvPr>
            <p:ph type="dgm" idx="1"/>
          </p:nvPr>
        </p:nvSpPr>
        <p:spPr>
          <a:xfrm>
            <a:off x="914400" y="1600200"/>
            <a:ext cx="7772400" cy="4530725"/>
          </a:xfrm>
        </p:spPr>
        <p:txBody>
          <a:bodyPr>
            <a:normAutofit/>
          </a:bodyPr>
          <a:lstStyle/>
          <a:p>
            <a:pPr lvl="0"/>
            <a:endParaRPr lang="el-GR" noProof="0"/>
          </a:p>
        </p:txBody>
      </p:sp>
      <p:sp>
        <p:nvSpPr>
          <p:cNvPr id="4" name="3 - Θέση ημερομηνίας">
            <a:extLst>
              <a:ext uri="{FF2B5EF4-FFF2-40B4-BE49-F238E27FC236}">
                <a16:creationId xmlns:a16="http://schemas.microsoft.com/office/drawing/2014/main" id="{34D0CD28-6F3D-E860-BA48-BC10D8624CFA}"/>
              </a:ext>
            </a:extLst>
          </p:cNvPr>
          <p:cNvSpPr>
            <a:spLocks noGrp="1"/>
          </p:cNvSpPr>
          <p:nvPr>
            <p:ph type="dt" sz="half" idx="10"/>
          </p:nvPr>
        </p:nvSpPr>
        <p:spPr>
          <a:xfrm>
            <a:off x="914400" y="6251575"/>
            <a:ext cx="1981200" cy="457200"/>
          </a:xfrm>
        </p:spPr>
        <p:txBody>
          <a:bodyPr/>
          <a:lstStyle>
            <a:lvl1pPr>
              <a:defRPr/>
            </a:lvl1pPr>
          </a:lstStyle>
          <a:p>
            <a:pPr>
              <a:defRPr/>
            </a:pPr>
            <a:endParaRPr lang="en-US"/>
          </a:p>
        </p:txBody>
      </p:sp>
      <p:sp>
        <p:nvSpPr>
          <p:cNvPr id="5" name="4 - Θέση υποσέλιδου">
            <a:extLst>
              <a:ext uri="{FF2B5EF4-FFF2-40B4-BE49-F238E27FC236}">
                <a16:creationId xmlns:a16="http://schemas.microsoft.com/office/drawing/2014/main" id="{E3B38A23-0649-2C92-D24B-681ED6F58DA0}"/>
              </a:ext>
            </a:extLst>
          </p:cNvPr>
          <p:cNvSpPr>
            <a:spLocks noGrp="1"/>
          </p:cNvSpPr>
          <p:nvPr>
            <p:ph type="ftr" sz="quarter" idx="11"/>
          </p:nvPr>
        </p:nvSpPr>
        <p:spPr>
          <a:xfrm>
            <a:off x="3352800" y="6248400"/>
            <a:ext cx="2971800" cy="457200"/>
          </a:xfrm>
        </p:spPr>
        <p:txBody>
          <a:bodyPr/>
          <a:lstStyle>
            <a:lvl1pPr>
              <a:defRPr/>
            </a:lvl1pPr>
          </a:lstStyle>
          <a:p>
            <a:pPr>
              <a:defRPr/>
            </a:pPr>
            <a:endParaRPr lang="en-US"/>
          </a:p>
        </p:txBody>
      </p:sp>
      <p:sp>
        <p:nvSpPr>
          <p:cNvPr id="6" name="5 - Θέση αριθμού διαφάνειας">
            <a:extLst>
              <a:ext uri="{FF2B5EF4-FFF2-40B4-BE49-F238E27FC236}">
                <a16:creationId xmlns:a16="http://schemas.microsoft.com/office/drawing/2014/main" id="{99EC9964-5BB1-7B75-D6A4-6FD862DD5163}"/>
              </a:ext>
            </a:extLst>
          </p:cNvPr>
          <p:cNvSpPr>
            <a:spLocks noGrp="1"/>
          </p:cNvSpPr>
          <p:nvPr>
            <p:ph type="sldNum" sz="quarter" idx="12"/>
          </p:nvPr>
        </p:nvSpPr>
        <p:spPr>
          <a:xfrm>
            <a:off x="6781800" y="6248400"/>
            <a:ext cx="1905000" cy="457200"/>
          </a:xfrm>
        </p:spPr>
        <p:txBody>
          <a:bodyPr/>
          <a:lstStyle>
            <a:lvl1pPr>
              <a:defRPr/>
            </a:lvl1pPr>
          </a:lstStyle>
          <a:p>
            <a:fld id="{A18212ED-AC94-460B-9B90-BAECFAE2CDA4}" type="slidenum">
              <a:rPr lang="en-US" altLang="el-GR"/>
              <a:pPr/>
              <a:t>‹#›</a:t>
            </a:fld>
            <a:endParaRPr lang="en-US" altLang="el-GR"/>
          </a:p>
        </p:txBody>
      </p:sp>
    </p:spTree>
    <p:extLst>
      <p:ext uri="{BB962C8B-B14F-4D97-AF65-F5344CB8AC3E}">
        <p14:creationId xmlns:p14="http://schemas.microsoft.com/office/powerpoint/2010/main" val="2695442980"/>
      </p:ext>
    </p:extLst>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6 - Τίτλος"/>
          <p:cNvSpPr>
            <a:spLocks noGrp="1"/>
          </p:cNvSpPr>
          <p:nvPr>
            <p:ph type="title"/>
          </p:nvPr>
        </p:nvSpPr>
        <p:spPr/>
        <p:txBody>
          <a:bodyPr rtlCol="0"/>
          <a:lstStyle/>
          <a:p>
            <a:r>
              <a:rPr lang="el-GR"/>
              <a:t>Kλικ για επεξεργασία του τίτλου</a:t>
            </a:r>
            <a:endParaRPr lang="en-US"/>
          </a:p>
        </p:txBody>
      </p:sp>
      <p:sp>
        <p:nvSpPr>
          <p:cNvPr id="2" name="9 - Θέση ημερομηνίας">
            <a:extLst>
              <a:ext uri="{FF2B5EF4-FFF2-40B4-BE49-F238E27FC236}">
                <a16:creationId xmlns:a16="http://schemas.microsoft.com/office/drawing/2014/main" id="{107556EF-55FD-57EE-CAF0-3DB417F16D7F}"/>
              </a:ext>
            </a:extLst>
          </p:cNvPr>
          <p:cNvSpPr>
            <a:spLocks noGrp="1"/>
          </p:cNvSpPr>
          <p:nvPr>
            <p:ph type="dt" sz="half" idx="10"/>
          </p:nvPr>
        </p:nvSpPr>
        <p:spPr/>
        <p:txBody>
          <a:bodyPr/>
          <a:lstStyle>
            <a:lvl1pPr>
              <a:defRPr/>
            </a:lvl1pPr>
          </a:lstStyle>
          <a:p>
            <a:pPr>
              <a:defRPr/>
            </a:pPr>
            <a:endParaRPr lang="el-GR"/>
          </a:p>
        </p:txBody>
      </p:sp>
      <p:sp>
        <p:nvSpPr>
          <p:cNvPr id="4" name="21 - Θέση υποσέλιδου">
            <a:extLst>
              <a:ext uri="{FF2B5EF4-FFF2-40B4-BE49-F238E27FC236}">
                <a16:creationId xmlns:a16="http://schemas.microsoft.com/office/drawing/2014/main" id="{0FE0877C-AE0D-EE13-3DA0-4303040C922C}"/>
              </a:ext>
            </a:extLst>
          </p:cNvPr>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a:extLst>
              <a:ext uri="{FF2B5EF4-FFF2-40B4-BE49-F238E27FC236}">
                <a16:creationId xmlns:a16="http://schemas.microsoft.com/office/drawing/2014/main" id="{E4787645-D2FC-5AA3-FDA0-2BD79858FDB9}"/>
              </a:ext>
            </a:extLst>
          </p:cNvPr>
          <p:cNvSpPr>
            <a:spLocks noGrp="1"/>
          </p:cNvSpPr>
          <p:nvPr>
            <p:ph type="sldNum" sz="quarter" idx="12"/>
          </p:nvPr>
        </p:nvSpPr>
        <p:spPr/>
        <p:txBody>
          <a:bodyPr/>
          <a:lstStyle>
            <a:lvl1pPr>
              <a:defRPr/>
            </a:lvl1pPr>
          </a:lstStyle>
          <a:p>
            <a:fld id="{A22F6B41-8AA3-4D54-BF6E-E97A8C0C4A94}" type="slidenum">
              <a:rPr lang="el-GR" altLang="el-GR"/>
              <a:pPr/>
              <a:t>‹#›</a:t>
            </a:fld>
            <a:endParaRPr lang="el-GR" altLang="el-GR"/>
          </a:p>
        </p:txBody>
      </p:sp>
    </p:spTree>
    <p:extLst>
      <p:ext uri="{BB962C8B-B14F-4D97-AF65-F5344CB8AC3E}">
        <p14:creationId xmlns:p14="http://schemas.microsoft.com/office/powerpoint/2010/main" val="29860351"/>
      </p:ext>
    </p:extLst>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10 - Διάσημα">
            <a:extLst>
              <a:ext uri="{FF2B5EF4-FFF2-40B4-BE49-F238E27FC236}">
                <a16:creationId xmlns:a16="http://schemas.microsoft.com/office/drawing/2014/main" id="{3F36C978-9684-3ABC-6982-3BB8045F9712}"/>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5" name="15 - Διάσημα">
            <a:extLst>
              <a:ext uri="{FF2B5EF4-FFF2-40B4-BE49-F238E27FC236}">
                <a16:creationId xmlns:a16="http://schemas.microsoft.com/office/drawing/2014/main" id="{745C85DB-26C5-FB5A-B73E-5259B22ACEFA}"/>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2" name="1 - Τίτλος"/>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l-GR"/>
              <a:t>Kλικ για επεξεργασία του τίτλου</a:t>
            </a:r>
            <a:endParaRPr lang="en-US"/>
          </a:p>
        </p:txBody>
      </p:sp>
      <p:sp>
        <p:nvSpPr>
          <p:cNvPr id="3" name="2 - Θέση κειμένου"/>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l-GR"/>
              <a:t>Kλικ για επεξεργασία των στυλ του υποδείγματος</a:t>
            </a:r>
          </a:p>
        </p:txBody>
      </p:sp>
      <p:sp>
        <p:nvSpPr>
          <p:cNvPr id="6" name="3 - Θέση ημερομηνίας">
            <a:extLst>
              <a:ext uri="{FF2B5EF4-FFF2-40B4-BE49-F238E27FC236}">
                <a16:creationId xmlns:a16="http://schemas.microsoft.com/office/drawing/2014/main" id="{D7D588DA-BF74-DE9A-F845-E7BF04996204}"/>
              </a:ext>
            </a:extLst>
          </p:cNvPr>
          <p:cNvSpPr>
            <a:spLocks noGrp="1"/>
          </p:cNvSpPr>
          <p:nvPr>
            <p:ph type="dt" sz="half" idx="10"/>
          </p:nvPr>
        </p:nvSpPr>
        <p:spPr/>
        <p:txBody>
          <a:bodyPr/>
          <a:lstStyle>
            <a:lvl1pPr>
              <a:defRPr/>
            </a:lvl1pPr>
            <a:extLst/>
          </a:lstStyle>
          <a:p>
            <a:pPr>
              <a:defRPr/>
            </a:pPr>
            <a:endParaRPr lang="el-GR"/>
          </a:p>
        </p:txBody>
      </p:sp>
      <p:sp>
        <p:nvSpPr>
          <p:cNvPr id="7" name="4 - Θέση υποσέλιδου">
            <a:extLst>
              <a:ext uri="{FF2B5EF4-FFF2-40B4-BE49-F238E27FC236}">
                <a16:creationId xmlns:a16="http://schemas.microsoft.com/office/drawing/2014/main" id="{21FC2D9A-3BE0-1560-E803-DBA4063E162C}"/>
              </a:ext>
            </a:extLst>
          </p:cNvPr>
          <p:cNvSpPr>
            <a:spLocks noGrp="1"/>
          </p:cNvSpPr>
          <p:nvPr>
            <p:ph type="ftr" sz="quarter" idx="11"/>
          </p:nvPr>
        </p:nvSpPr>
        <p:spPr/>
        <p:txBody>
          <a:bodyPr/>
          <a:lstStyle>
            <a:lvl1pPr>
              <a:defRPr/>
            </a:lvl1pPr>
            <a:extLst/>
          </a:lstStyle>
          <a:p>
            <a:pPr>
              <a:defRPr/>
            </a:pPr>
            <a:endParaRPr lang="el-GR"/>
          </a:p>
        </p:txBody>
      </p:sp>
      <p:sp>
        <p:nvSpPr>
          <p:cNvPr id="8" name="5 - Θέση αριθμού διαφάνειας">
            <a:extLst>
              <a:ext uri="{FF2B5EF4-FFF2-40B4-BE49-F238E27FC236}">
                <a16:creationId xmlns:a16="http://schemas.microsoft.com/office/drawing/2014/main" id="{DEE21E8D-39D9-3B91-DC04-7DDB6FE212FF}"/>
              </a:ext>
            </a:extLst>
          </p:cNvPr>
          <p:cNvSpPr>
            <a:spLocks noGrp="1"/>
          </p:cNvSpPr>
          <p:nvPr>
            <p:ph type="sldNum" sz="quarter" idx="12"/>
          </p:nvPr>
        </p:nvSpPr>
        <p:spPr/>
        <p:txBody>
          <a:bodyPr/>
          <a:lstStyle>
            <a:lvl1pPr>
              <a:defRPr/>
            </a:lvl1pPr>
          </a:lstStyle>
          <a:p>
            <a:fld id="{F1A226BB-D026-4AE9-8631-BE298069E77B}" type="slidenum">
              <a:rPr lang="el-GR" altLang="el-GR"/>
              <a:pPr/>
              <a:t>‹#›</a:t>
            </a:fld>
            <a:endParaRPr lang="el-GR" altLang="el-GR"/>
          </a:p>
        </p:txBody>
      </p:sp>
    </p:spTree>
    <p:extLst>
      <p:ext uri="{BB962C8B-B14F-4D97-AF65-F5344CB8AC3E}">
        <p14:creationId xmlns:p14="http://schemas.microsoft.com/office/powerpoint/2010/main" val="406887368"/>
      </p:ext>
    </p:extLst>
  </p:cSld>
  <p:clrMapOvr>
    <a:overrideClrMapping bg1="dk1" tx1="lt1" bg2="dk2" tx2="lt2" accent1="accent1" accent2="accent2" accent3="accent3" accent4="accent4" accent5="accent5" accent6="accent6" hlink="hlink" folHlink="folHlink"/>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8" name="7 - Τίτλος"/>
          <p:cNvSpPr>
            <a:spLocks noGrp="1"/>
          </p:cNvSpPr>
          <p:nvPr>
            <p:ph type="title"/>
          </p:nvPr>
        </p:nvSpPr>
        <p:spPr/>
        <p:txBody>
          <a:bodyPr rtlCol="0"/>
          <a:lstStyle/>
          <a:p>
            <a:r>
              <a:rPr lang="el-GR"/>
              <a:t>Kλικ για επεξεργασία του τίτλου</a:t>
            </a:r>
            <a:endParaRPr lang="en-US"/>
          </a:p>
        </p:txBody>
      </p:sp>
      <p:sp>
        <p:nvSpPr>
          <p:cNvPr id="2" name="4 - Θέση ημερομηνίας">
            <a:extLst>
              <a:ext uri="{FF2B5EF4-FFF2-40B4-BE49-F238E27FC236}">
                <a16:creationId xmlns:a16="http://schemas.microsoft.com/office/drawing/2014/main" id="{EE9F183E-2FA8-11AE-4E4D-9B8EC679D61C}"/>
              </a:ext>
            </a:extLst>
          </p:cNvPr>
          <p:cNvSpPr>
            <a:spLocks noGrp="1"/>
          </p:cNvSpPr>
          <p:nvPr>
            <p:ph type="dt" sz="half" idx="10"/>
          </p:nvPr>
        </p:nvSpPr>
        <p:spPr/>
        <p:txBody>
          <a:bodyPr/>
          <a:lstStyle>
            <a:lvl1pPr>
              <a:defRPr/>
            </a:lvl1pPr>
            <a:extLst/>
          </a:lstStyle>
          <a:p>
            <a:pPr>
              <a:defRPr/>
            </a:pPr>
            <a:endParaRPr lang="el-GR"/>
          </a:p>
        </p:txBody>
      </p:sp>
      <p:sp>
        <p:nvSpPr>
          <p:cNvPr id="5" name="5 - Θέση υποσέλιδου">
            <a:extLst>
              <a:ext uri="{FF2B5EF4-FFF2-40B4-BE49-F238E27FC236}">
                <a16:creationId xmlns:a16="http://schemas.microsoft.com/office/drawing/2014/main" id="{CF7CB5EB-FA5F-2DB3-85D8-A01233F4E664}"/>
              </a:ext>
            </a:extLst>
          </p:cNvPr>
          <p:cNvSpPr>
            <a:spLocks noGrp="1"/>
          </p:cNvSpPr>
          <p:nvPr>
            <p:ph type="ftr" sz="quarter" idx="11"/>
          </p:nvPr>
        </p:nvSpPr>
        <p:spPr/>
        <p:txBody>
          <a:bodyPr/>
          <a:lstStyle>
            <a:lvl1pPr>
              <a:defRPr/>
            </a:lvl1pPr>
            <a:extLst/>
          </a:lstStyle>
          <a:p>
            <a:pPr>
              <a:defRPr/>
            </a:pPr>
            <a:endParaRPr lang="el-GR"/>
          </a:p>
        </p:txBody>
      </p:sp>
      <p:sp>
        <p:nvSpPr>
          <p:cNvPr id="6" name="6 - Θέση αριθμού διαφάνειας">
            <a:extLst>
              <a:ext uri="{FF2B5EF4-FFF2-40B4-BE49-F238E27FC236}">
                <a16:creationId xmlns:a16="http://schemas.microsoft.com/office/drawing/2014/main" id="{36BBDB4F-9C4B-1EE0-CD61-F65625C9F0C3}"/>
              </a:ext>
            </a:extLst>
          </p:cNvPr>
          <p:cNvSpPr>
            <a:spLocks noGrp="1"/>
          </p:cNvSpPr>
          <p:nvPr>
            <p:ph type="sldNum" sz="quarter" idx="12"/>
          </p:nvPr>
        </p:nvSpPr>
        <p:spPr/>
        <p:txBody>
          <a:bodyPr/>
          <a:lstStyle>
            <a:lvl1pPr>
              <a:defRPr/>
            </a:lvl1pPr>
          </a:lstStyle>
          <a:p>
            <a:fld id="{A8EFC2AC-24A4-47A9-A4BE-EC952A9E6F8B}" type="slidenum">
              <a:rPr lang="el-GR" altLang="el-GR"/>
              <a:pPr/>
              <a:t>‹#›</a:t>
            </a:fld>
            <a:endParaRPr lang="el-GR" altLang="el-GR"/>
          </a:p>
        </p:txBody>
      </p:sp>
    </p:spTree>
    <p:extLst>
      <p:ext uri="{BB962C8B-B14F-4D97-AF65-F5344CB8AC3E}">
        <p14:creationId xmlns:p14="http://schemas.microsoft.com/office/powerpoint/2010/main" val="1243218610"/>
      </p:ext>
    </p:extLst>
  </p:cSld>
  <p:clrMapOvr>
    <a:overrideClrMapping bg1="dk1" tx1="lt1" bg2="dk2" tx2="lt2" accent1="accent1" accent2="accent2" accent3="accent3" accent4="accent4" accent5="accent5" accent6="accent6" hlink="hlink" folHlink="folHlink"/>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lstStyle>
            <a:lvl1pPr>
              <a:defRPr/>
            </a:lvl1pPr>
            <a:extLst/>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6 - Θέση ημερομηνίας">
            <a:extLst>
              <a:ext uri="{FF2B5EF4-FFF2-40B4-BE49-F238E27FC236}">
                <a16:creationId xmlns:a16="http://schemas.microsoft.com/office/drawing/2014/main" id="{F1457ACE-CE0C-FDED-95AF-02FA7EF1156F}"/>
              </a:ext>
            </a:extLst>
          </p:cNvPr>
          <p:cNvSpPr>
            <a:spLocks noGrp="1"/>
          </p:cNvSpPr>
          <p:nvPr>
            <p:ph type="dt" sz="half" idx="10"/>
          </p:nvPr>
        </p:nvSpPr>
        <p:spPr/>
        <p:txBody>
          <a:bodyPr/>
          <a:lstStyle>
            <a:lvl1pPr>
              <a:defRPr/>
            </a:lvl1pPr>
            <a:extLst/>
          </a:lstStyle>
          <a:p>
            <a:pPr>
              <a:defRPr/>
            </a:pPr>
            <a:endParaRPr lang="el-GR"/>
          </a:p>
        </p:txBody>
      </p:sp>
      <p:sp>
        <p:nvSpPr>
          <p:cNvPr id="8" name="7 - Θέση υποσέλιδου">
            <a:extLst>
              <a:ext uri="{FF2B5EF4-FFF2-40B4-BE49-F238E27FC236}">
                <a16:creationId xmlns:a16="http://schemas.microsoft.com/office/drawing/2014/main" id="{8BC9386C-00D7-30B8-6E9D-765A306948F6}"/>
              </a:ext>
            </a:extLst>
          </p:cNvPr>
          <p:cNvSpPr>
            <a:spLocks noGrp="1"/>
          </p:cNvSpPr>
          <p:nvPr>
            <p:ph type="ftr" sz="quarter" idx="11"/>
          </p:nvPr>
        </p:nvSpPr>
        <p:spPr/>
        <p:txBody>
          <a:bodyPr/>
          <a:lstStyle>
            <a:lvl1pPr>
              <a:defRPr/>
            </a:lvl1pPr>
            <a:extLst/>
          </a:lstStyle>
          <a:p>
            <a:pPr>
              <a:defRPr/>
            </a:pPr>
            <a:endParaRPr lang="el-GR"/>
          </a:p>
        </p:txBody>
      </p:sp>
      <p:sp>
        <p:nvSpPr>
          <p:cNvPr id="9" name="8 - Θέση αριθμού διαφάνειας">
            <a:extLst>
              <a:ext uri="{FF2B5EF4-FFF2-40B4-BE49-F238E27FC236}">
                <a16:creationId xmlns:a16="http://schemas.microsoft.com/office/drawing/2014/main" id="{99A4204D-4FBF-9FD2-964F-4B50162E2AB7}"/>
              </a:ext>
            </a:extLst>
          </p:cNvPr>
          <p:cNvSpPr>
            <a:spLocks noGrp="1"/>
          </p:cNvSpPr>
          <p:nvPr>
            <p:ph type="sldNum" sz="quarter" idx="12"/>
          </p:nvPr>
        </p:nvSpPr>
        <p:spPr/>
        <p:txBody>
          <a:bodyPr/>
          <a:lstStyle>
            <a:lvl1pPr>
              <a:defRPr/>
            </a:lvl1pPr>
          </a:lstStyle>
          <a:p>
            <a:fld id="{4E7F04FF-4823-4EE8-BA32-BF794C061E0F}" type="slidenum">
              <a:rPr lang="el-GR" altLang="el-GR"/>
              <a:pPr/>
              <a:t>‹#›</a:t>
            </a:fld>
            <a:endParaRPr lang="el-GR" altLang="el-GR"/>
          </a:p>
        </p:txBody>
      </p:sp>
    </p:spTree>
    <p:extLst>
      <p:ext uri="{BB962C8B-B14F-4D97-AF65-F5344CB8AC3E}">
        <p14:creationId xmlns:p14="http://schemas.microsoft.com/office/powerpoint/2010/main" val="2442261549"/>
      </p:ext>
    </p:extLst>
  </p:cSld>
  <p:clrMapOvr>
    <a:overrideClrMapping bg1="lt1" tx1="dk1" bg2="lt2" tx2="dk2" accent1="accent1" accent2="accent2" accent3="accent3" accent4="accent4" accent5="accent5" accent6="accent6" hlink="hlink" folHlink="folHlink"/>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rtlCol="0"/>
          <a:lstStyle/>
          <a:p>
            <a:r>
              <a:rPr lang="el-GR"/>
              <a:t>Kλικ για επεξεργασία του τίτλου</a:t>
            </a:r>
            <a:endParaRPr lang="en-US"/>
          </a:p>
        </p:txBody>
      </p:sp>
      <p:sp>
        <p:nvSpPr>
          <p:cNvPr id="2" name="2 - Θέση ημερομηνίας">
            <a:extLst>
              <a:ext uri="{FF2B5EF4-FFF2-40B4-BE49-F238E27FC236}">
                <a16:creationId xmlns:a16="http://schemas.microsoft.com/office/drawing/2014/main" id="{664D9DEA-AD5B-1083-3786-B647EB468983}"/>
              </a:ext>
            </a:extLst>
          </p:cNvPr>
          <p:cNvSpPr>
            <a:spLocks noGrp="1"/>
          </p:cNvSpPr>
          <p:nvPr>
            <p:ph type="dt" sz="half" idx="10"/>
          </p:nvPr>
        </p:nvSpPr>
        <p:spPr/>
        <p:txBody>
          <a:bodyPr/>
          <a:lstStyle>
            <a:lvl1pPr>
              <a:defRPr/>
            </a:lvl1pPr>
            <a:extLst/>
          </a:lstStyle>
          <a:p>
            <a:pPr>
              <a:defRPr/>
            </a:pPr>
            <a:endParaRPr lang="el-GR"/>
          </a:p>
        </p:txBody>
      </p:sp>
      <p:sp>
        <p:nvSpPr>
          <p:cNvPr id="3" name="3 - Θέση υποσέλιδου">
            <a:extLst>
              <a:ext uri="{FF2B5EF4-FFF2-40B4-BE49-F238E27FC236}">
                <a16:creationId xmlns:a16="http://schemas.microsoft.com/office/drawing/2014/main" id="{C6E6AC81-FBD7-2BA9-1155-2145B31916EE}"/>
              </a:ext>
            </a:extLst>
          </p:cNvPr>
          <p:cNvSpPr>
            <a:spLocks noGrp="1"/>
          </p:cNvSpPr>
          <p:nvPr>
            <p:ph type="ftr" sz="quarter" idx="11"/>
          </p:nvPr>
        </p:nvSpPr>
        <p:spPr/>
        <p:txBody>
          <a:bodyPr/>
          <a:lstStyle>
            <a:lvl1pPr>
              <a:defRPr/>
            </a:lvl1pPr>
            <a:extLst/>
          </a:lstStyle>
          <a:p>
            <a:pPr>
              <a:defRPr/>
            </a:pPr>
            <a:endParaRPr lang="el-GR"/>
          </a:p>
        </p:txBody>
      </p:sp>
      <p:sp>
        <p:nvSpPr>
          <p:cNvPr id="4" name="4 - Θέση αριθμού διαφάνειας">
            <a:extLst>
              <a:ext uri="{FF2B5EF4-FFF2-40B4-BE49-F238E27FC236}">
                <a16:creationId xmlns:a16="http://schemas.microsoft.com/office/drawing/2014/main" id="{8EF03569-D7CE-6ECC-4A6E-F57DD07F8DD6}"/>
              </a:ext>
            </a:extLst>
          </p:cNvPr>
          <p:cNvSpPr>
            <a:spLocks noGrp="1"/>
          </p:cNvSpPr>
          <p:nvPr>
            <p:ph type="sldNum" sz="quarter" idx="12"/>
          </p:nvPr>
        </p:nvSpPr>
        <p:spPr/>
        <p:txBody>
          <a:bodyPr/>
          <a:lstStyle>
            <a:lvl1pPr>
              <a:defRPr/>
            </a:lvl1pPr>
          </a:lstStyle>
          <a:p>
            <a:fld id="{6A9F9982-CFD7-47D7-BEE5-853C588545A8}" type="slidenum">
              <a:rPr lang="el-GR" altLang="el-GR"/>
              <a:pPr/>
              <a:t>‹#›</a:t>
            </a:fld>
            <a:endParaRPr lang="el-GR" altLang="el-GR"/>
          </a:p>
        </p:txBody>
      </p:sp>
    </p:spTree>
    <p:extLst>
      <p:ext uri="{BB962C8B-B14F-4D97-AF65-F5344CB8AC3E}">
        <p14:creationId xmlns:p14="http://schemas.microsoft.com/office/powerpoint/2010/main" val="1578545274"/>
      </p:ext>
    </p:extLst>
  </p:cSld>
  <p:clrMapOvr>
    <a:overrideClrMapping bg1="dk1" tx1="lt1" bg2="dk2" tx2="lt2" accent1="accent1" accent2="accent2" accent3="accent3" accent4="accent4" accent5="accent5" accent6="accent6" hlink="hlink" folHlink="folHlink"/>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a:extLst>
              <a:ext uri="{FF2B5EF4-FFF2-40B4-BE49-F238E27FC236}">
                <a16:creationId xmlns:a16="http://schemas.microsoft.com/office/drawing/2014/main" id="{63ED9936-2914-8AB1-80CC-1C5881837FC4}"/>
              </a:ext>
            </a:extLst>
          </p:cNvPr>
          <p:cNvSpPr>
            <a:spLocks noGrp="1"/>
          </p:cNvSpPr>
          <p:nvPr>
            <p:ph type="dt" sz="half" idx="10"/>
          </p:nvPr>
        </p:nvSpPr>
        <p:spPr/>
        <p:txBody>
          <a:bodyPr/>
          <a:lstStyle>
            <a:lvl1pPr>
              <a:defRPr/>
            </a:lvl1pPr>
          </a:lstStyle>
          <a:p>
            <a:pPr>
              <a:defRPr/>
            </a:pPr>
            <a:endParaRPr lang="el-GR"/>
          </a:p>
        </p:txBody>
      </p:sp>
      <p:sp>
        <p:nvSpPr>
          <p:cNvPr id="3" name="21 - Θέση υποσέλιδου">
            <a:extLst>
              <a:ext uri="{FF2B5EF4-FFF2-40B4-BE49-F238E27FC236}">
                <a16:creationId xmlns:a16="http://schemas.microsoft.com/office/drawing/2014/main" id="{DC40AAFE-CDC1-542A-B62E-EBD57A5F3EEC}"/>
              </a:ext>
            </a:extLst>
          </p:cNvPr>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a:extLst>
              <a:ext uri="{FF2B5EF4-FFF2-40B4-BE49-F238E27FC236}">
                <a16:creationId xmlns:a16="http://schemas.microsoft.com/office/drawing/2014/main" id="{85E755F6-5E4F-1D24-790B-83AB708E4C67}"/>
              </a:ext>
            </a:extLst>
          </p:cNvPr>
          <p:cNvSpPr>
            <a:spLocks noGrp="1"/>
          </p:cNvSpPr>
          <p:nvPr>
            <p:ph type="sldNum" sz="quarter" idx="12"/>
          </p:nvPr>
        </p:nvSpPr>
        <p:spPr/>
        <p:txBody>
          <a:bodyPr/>
          <a:lstStyle>
            <a:lvl1pPr>
              <a:defRPr/>
            </a:lvl1pPr>
          </a:lstStyle>
          <a:p>
            <a:fld id="{A0E9C0D2-543E-420F-A862-CF39A338C0C8}" type="slidenum">
              <a:rPr lang="el-GR" altLang="el-GR"/>
              <a:pPr/>
              <a:t>‹#›</a:t>
            </a:fld>
            <a:endParaRPr lang="el-GR" altLang="el-GR"/>
          </a:p>
        </p:txBody>
      </p:sp>
    </p:spTree>
    <p:extLst>
      <p:ext uri="{BB962C8B-B14F-4D97-AF65-F5344CB8AC3E}">
        <p14:creationId xmlns:p14="http://schemas.microsoft.com/office/powerpoint/2010/main" val="3348496138"/>
      </p:ext>
    </p:extLst>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l-GR"/>
              <a:t>Kλικ για επεξεργασία του τίτλου</a:t>
            </a:r>
            <a:endParaRPr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ημερομηνίας">
            <a:extLst>
              <a:ext uri="{FF2B5EF4-FFF2-40B4-BE49-F238E27FC236}">
                <a16:creationId xmlns:a16="http://schemas.microsoft.com/office/drawing/2014/main" id="{1DCD15E9-1709-3161-F820-E43739570605}"/>
              </a:ext>
            </a:extLst>
          </p:cNvPr>
          <p:cNvSpPr>
            <a:spLocks noGrp="1"/>
          </p:cNvSpPr>
          <p:nvPr>
            <p:ph type="dt" sz="half" idx="10"/>
          </p:nvPr>
        </p:nvSpPr>
        <p:spPr/>
        <p:txBody>
          <a:bodyPr/>
          <a:lstStyle>
            <a:lvl1pPr>
              <a:defRPr/>
            </a:lvl1pPr>
            <a:extLst/>
          </a:lstStyle>
          <a:p>
            <a:pPr>
              <a:defRPr/>
            </a:pPr>
            <a:endParaRPr lang="el-GR"/>
          </a:p>
        </p:txBody>
      </p:sp>
      <p:sp>
        <p:nvSpPr>
          <p:cNvPr id="6" name="5 - Θέση υποσέλιδου">
            <a:extLst>
              <a:ext uri="{FF2B5EF4-FFF2-40B4-BE49-F238E27FC236}">
                <a16:creationId xmlns:a16="http://schemas.microsoft.com/office/drawing/2014/main" id="{1B7A2C3A-14F6-0FF9-8F32-C4573E0F3137}"/>
              </a:ext>
            </a:extLst>
          </p:cNvPr>
          <p:cNvSpPr>
            <a:spLocks noGrp="1"/>
          </p:cNvSpPr>
          <p:nvPr>
            <p:ph type="ftr" sz="quarter" idx="11"/>
          </p:nvPr>
        </p:nvSpPr>
        <p:spPr/>
        <p:txBody>
          <a:bodyPr/>
          <a:lstStyle>
            <a:lvl1pPr>
              <a:defRPr/>
            </a:lvl1pPr>
            <a:extLst/>
          </a:lstStyle>
          <a:p>
            <a:pPr>
              <a:defRPr/>
            </a:pPr>
            <a:endParaRPr lang="el-GR"/>
          </a:p>
        </p:txBody>
      </p:sp>
      <p:sp>
        <p:nvSpPr>
          <p:cNvPr id="7" name="6 - Θέση αριθμού διαφάνειας">
            <a:extLst>
              <a:ext uri="{FF2B5EF4-FFF2-40B4-BE49-F238E27FC236}">
                <a16:creationId xmlns:a16="http://schemas.microsoft.com/office/drawing/2014/main" id="{BECE42D1-CF3B-F0CA-AF12-6C05CC9F5664}"/>
              </a:ext>
            </a:extLst>
          </p:cNvPr>
          <p:cNvSpPr>
            <a:spLocks noGrp="1"/>
          </p:cNvSpPr>
          <p:nvPr>
            <p:ph type="sldNum" sz="quarter" idx="12"/>
          </p:nvPr>
        </p:nvSpPr>
        <p:spPr/>
        <p:txBody>
          <a:bodyPr/>
          <a:lstStyle>
            <a:lvl1pPr>
              <a:defRPr/>
            </a:lvl1pPr>
          </a:lstStyle>
          <a:p>
            <a:fld id="{0EB79C17-243A-4DD9-BCA7-28E60A588E3C}" type="slidenum">
              <a:rPr lang="el-GR" altLang="el-GR"/>
              <a:pPr/>
              <a:t>‹#›</a:t>
            </a:fld>
            <a:endParaRPr lang="el-GR" altLang="el-GR"/>
          </a:p>
        </p:txBody>
      </p:sp>
    </p:spTree>
    <p:extLst>
      <p:ext uri="{BB962C8B-B14F-4D97-AF65-F5344CB8AC3E}">
        <p14:creationId xmlns:p14="http://schemas.microsoft.com/office/powerpoint/2010/main" val="1777506588"/>
      </p:ext>
    </p:extLst>
  </p:cSld>
  <p:clrMapOvr>
    <a:overrideClrMapping bg1="lt1" tx1="dk1" bg2="lt2" tx2="dk2" accent1="accent1" accent2="accent2" accent3="accent3" accent4="accent4" accent5="accent5" accent6="accent6" hlink="hlink" folHlink="folHlink"/>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10 - Ελεύθερη σχεδίαση">
            <a:extLst>
              <a:ext uri="{FF2B5EF4-FFF2-40B4-BE49-F238E27FC236}">
                <a16:creationId xmlns:a16="http://schemas.microsoft.com/office/drawing/2014/main" id="{879ED15A-92CF-F888-9D97-0FD07322B847}"/>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a:p>
        </p:txBody>
      </p:sp>
      <p:sp>
        <p:nvSpPr>
          <p:cNvPr id="6" name="15 - Ελεύθερη σχεδίαση">
            <a:extLst>
              <a:ext uri="{FF2B5EF4-FFF2-40B4-BE49-F238E27FC236}">
                <a16:creationId xmlns:a16="http://schemas.microsoft.com/office/drawing/2014/main" id="{48CEB4D8-0BB7-26AC-EC91-B0ED4B7089CE}"/>
              </a:ext>
            </a:extLst>
          </p:cNvPr>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l-GR"/>
          </a:p>
        </p:txBody>
      </p:sp>
      <p:sp>
        <p:nvSpPr>
          <p:cNvPr id="7" name="16 - Ορθογώνιο τρίγωνο">
            <a:extLst>
              <a:ext uri="{FF2B5EF4-FFF2-40B4-BE49-F238E27FC236}">
                <a16:creationId xmlns:a16="http://schemas.microsoft.com/office/drawing/2014/main" id="{4AFE3735-440B-B9FF-15AB-BC2A30F44141}"/>
              </a:ext>
            </a:extLst>
          </p:cNvPr>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8" name="18 - Ευθεία γραμμή σύνδεσης">
            <a:extLst>
              <a:ext uri="{FF2B5EF4-FFF2-40B4-BE49-F238E27FC236}">
                <a16:creationId xmlns:a16="http://schemas.microsoft.com/office/drawing/2014/main" id="{0A4EDCD0-9D3B-28BF-2D23-FCC319B8589D}"/>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19 - Διάσημα">
            <a:extLst>
              <a:ext uri="{FF2B5EF4-FFF2-40B4-BE49-F238E27FC236}">
                <a16:creationId xmlns:a16="http://schemas.microsoft.com/office/drawing/2014/main" id="{3472CEA5-09EF-B97E-3BDD-124642E088E3}"/>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10" name="20 - Διάσημα">
            <a:extLst>
              <a:ext uri="{FF2B5EF4-FFF2-40B4-BE49-F238E27FC236}">
                <a16:creationId xmlns:a16="http://schemas.microsoft.com/office/drawing/2014/main" id="{0E88F35A-97F9-82E0-9FAC-F36FFE758152}"/>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4" name="3 - Θέση κειμένου"/>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l-GR" noProof="0"/>
              <a:t>Κάντε κλικ στο εικονίδιο για να προσθέσετε μια εικόνα</a:t>
            </a:r>
            <a:endParaRPr lang="en-US" noProof="0" dirty="0"/>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l-GR"/>
              <a:t>Kλικ για επεξεργασία του τίτλου</a:t>
            </a:r>
            <a:endParaRPr lang="en-US"/>
          </a:p>
        </p:txBody>
      </p:sp>
      <p:sp>
        <p:nvSpPr>
          <p:cNvPr id="11" name="4 - Θέση ημερομηνίας">
            <a:extLst>
              <a:ext uri="{FF2B5EF4-FFF2-40B4-BE49-F238E27FC236}">
                <a16:creationId xmlns:a16="http://schemas.microsoft.com/office/drawing/2014/main" id="{B5F650DB-A79A-B81A-F6CB-8DD47740C2B2}"/>
              </a:ext>
            </a:extLst>
          </p:cNvPr>
          <p:cNvSpPr>
            <a:spLocks noGrp="1"/>
          </p:cNvSpPr>
          <p:nvPr>
            <p:ph type="dt" sz="half" idx="10"/>
          </p:nvPr>
        </p:nvSpPr>
        <p:spPr/>
        <p:txBody>
          <a:bodyPr/>
          <a:lstStyle>
            <a:lvl1pPr>
              <a:defRPr>
                <a:solidFill>
                  <a:schemeClr val="tx1"/>
                </a:solidFill>
              </a:defRPr>
            </a:lvl1pPr>
            <a:extLst/>
          </a:lstStyle>
          <a:p>
            <a:pPr>
              <a:defRPr/>
            </a:pPr>
            <a:endParaRPr lang="el-GR"/>
          </a:p>
        </p:txBody>
      </p:sp>
      <p:sp>
        <p:nvSpPr>
          <p:cNvPr id="12" name="5 - Θέση υποσέλιδου">
            <a:extLst>
              <a:ext uri="{FF2B5EF4-FFF2-40B4-BE49-F238E27FC236}">
                <a16:creationId xmlns:a16="http://schemas.microsoft.com/office/drawing/2014/main" id="{AAC6966D-9E7E-E661-954B-198B99B32EAA}"/>
              </a:ext>
            </a:extLst>
          </p:cNvPr>
          <p:cNvSpPr>
            <a:spLocks noGrp="1"/>
          </p:cNvSpPr>
          <p:nvPr>
            <p:ph type="ftr" sz="quarter" idx="11"/>
          </p:nvPr>
        </p:nvSpPr>
        <p:spPr/>
        <p:txBody>
          <a:bodyPr/>
          <a:lstStyle>
            <a:lvl1pPr>
              <a:defRPr>
                <a:solidFill>
                  <a:schemeClr val="tx1"/>
                </a:solidFill>
              </a:defRPr>
            </a:lvl1pPr>
            <a:extLst/>
          </a:lstStyle>
          <a:p>
            <a:pPr>
              <a:defRPr/>
            </a:pPr>
            <a:endParaRPr lang="el-GR"/>
          </a:p>
        </p:txBody>
      </p:sp>
      <p:sp>
        <p:nvSpPr>
          <p:cNvPr id="13" name="6 - Θέση αριθμού διαφάνειας">
            <a:extLst>
              <a:ext uri="{FF2B5EF4-FFF2-40B4-BE49-F238E27FC236}">
                <a16:creationId xmlns:a16="http://schemas.microsoft.com/office/drawing/2014/main" id="{117BA207-DB15-A79B-341B-C0E8F92C6895}"/>
              </a:ext>
            </a:extLst>
          </p:cNvPr>
          <p:cNvSpPr>
            <a:spLocks noGrp="1"/>
          </p:cNvSpPr>
          <p:nvPr>
            <p:ph type="sldNum" sz="quarter" idx="12"/>
          </p:nvPr>
        </p:nvSpPr>
        <p:spPr/>
        <p:txBody>
          <a:bodyPr/>
          <a:lstStyle>
            <a:lvl1pPr>
              <a:defRPr/>
            </a:lvl1pPr>
          </a:lstStyle>
          <a:p>
            <a:fld id="{80F3E5F8-36CB-487A-AE72-8D00E952C792}" type="slidenum">
              <a:rPr lang="el-GR" altLang="el-GR"/>
              <a:pPr/>
              <a:t>‹#›</a:t>
            </a:fld>
            <a:endParaRPr lang="el-GR" altLang="el-GR"/>
          </a:p>
        </p:txBody>
      </p:sp>
    </p:spTree>
    <p:extLst>
      <p:ext uri="{BB962C8B-B14F-4D97-AF65-F5344CB8AC3E}">
        <p14:creationId xmlns:p14="http://schemas.microsoft.com/office/powerpoint/2010/main" val="966506126"/>
      </p:ext>
    </p:extLst>
  </p:cSld>
  <p:clrMapOvr>
    <a:overrideClrMapping bg1="dk1" tx1="lt1" bg2="dk2" tx2="lt2" accent1="accent1" accent2="accent2" accent3="accent3" accent4="accent4" accent5="accent5" accent6="accent6" hlink="hlink" folHlink="folHlink"/>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12 - Ελεύθερη σχεδίαση">
            <a:extLst>
              <a:ext uri="{FF2B5EF4-FFF2-40B4-BE49-F238E27FC236}">
                <a16:creationId xmlns:a16="http://schemas.microsoft.com/office/drawing/2014/main" id="{25D556FC-721F-23A2-B3DD-01403BEBE27D}"/>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a:p>
        </p:txBody>
      </p:sp>
      <p:sp>
        <p:nvSpPr>
          <p:cNvPr id="6147" name="11 - Ελεύθερη σχεδίαση">
            <a:extLst>
              <a:ext uri="{FF2B5EF4-FFF2-40B4-BE49-F238E27FC236}">
                <a16:creationId xmlns:a16="http://schemas.microsoft.com/office/drawing/2014/main" id="{87C07C6D-3988-510E-B39C-534CFC33A7C5}"/>
              </a:ext>
            </a:extLst>
          </p:cNvPr>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l-GR"/>
          </a:p>
        </p:txBody>
      </p:sp>
      <p:sp>
        <p:nvSpPr>
          <p:cNvPr id="14" name="13 - Ορθογώνιο τρίγωνο">
            <a:extLst>
              <a:ext uri="{FF2B5EF4-FFF2-40B4-BE49-F238E27FC236}">
                <a16:creationId xmlns:a16="http://schemas.microsoft.com/office/drawing/2014/main" id="{93EE2E7A-C289-5731-7D38-A510F41CAA50}"/>
              </a:ext>
            </a:extLst>
          </p:cNvPr>
          <p:cNvSpPr>
            <a:spLocks/>
          </p:cNvSpPr>
          <p:nvPr/>
        </p:nvSpPr>
        <p:spPr bwMode="auto">
          <a:xfrm>
            <a:off x="-6042" y="5791253"/>
            <a:ext cx="3402314" cy="1080868"/>
          </a:xfrm>
          <a:prstGeom prst="rtTriangle">
            <a:avLst/>
          </a:prstGeom>
          <a:blipFill>
            <a:blip r:embed="rId1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5" name="14 - Ευθεία γραμμή σύνδεσης">
            <a:extLst>
              <a:ext uri="{FF2B5EF4-FFF2-40B4-BE49-F238E27FC236}">
                <a16:creationId xmlns:a16="http://schemas.microsoft.com/office/drawing/2014/main" id="{5F279A26-4D8A-4EBE-8B43-959D490B4366}"/>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a:extLst>
              <a:ext uri="{FF2B5EF4-FFF2-40B4-BE49-F238E27FC236}">
                <a16:creationId xmlns:a16="http://schemas.microsoft.com/office/drawing/2014/main" id="{7EBA46DF-230F-8CB4-1899-3B1BC28640A3}"/>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l-GR"/>
              <a:t>Kλικ για επεξεργασία του τίτλου</a:t>
            </a:r>
            <a:endParaRPr lang="en-US"/>
          </a:p>
        </p:txBody>
      </p:sp>
      <p:sp>
        <p:nvSpPr>
          <p:cNvPr id="6153" name="29 - Θέση κειμένου">
            <a:extLst>
              <a:ext uri="{FF2B5EF4-FFF2-40B4-BE49-F238E27FC236}">
                <a16:creationId xmlns:a16="http://schemas.microsoft.com/office/drawing/2014/main" id="{6CB1981E-B596-BC2C-6AA1-4D58D7D00510}"/>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Kλικ για επεξεργασία των στυλ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endParaRPr lang="en-US" altLang="el-GR"/>
          </a:p>
        </p:txBody>
      </p:sp>
      <p:sp>
        <p:nvSpPr>
          <p:cNvPr id="10" name="9 - Θέση ημερομηνίας">
            <a:extLst>
              <a:ext uri="{FF2B5EF4-FFF2-40B4-BE49-F238E27FC236}">
                <a16:creationId xmlns:a16="http://schemas.microsoft.com/office/drawing/2014/main" id="{8D2CDC56-8A5B-4814-02EC-0A6147980D4F}"/>
              </a:ext>
            </a:extLst>
          </p:cNvPr>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l-GR"/>
          </a:p>
        </p:txBody>
      </p:sp>
      <p:sp>
        <p:nvSpPr>
          <p:cNvPr id="22" name="21 - Θέση υποσέλιδου">
            <a:extLst>
              <a:ext uri="{FF2B5EF4-FFF2-40B4-BE49-F238E27FC236}">
                <a16:creationId xmlns:a16="http://schemas.microsoft.com/office/drawing/2014/main" id="{4F690EE3-F5CA-8B04-DE81-994F9FD88902}"/>
              </a:ext>
            </a:extLst>
          </p:cNvPr>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l-GR"/>
          </a:p>
        </p:txBody>
      </p:sp>
      <p:sp>
        <p:nvSpPr>
          <p:cNvPr id="18" name="17 - Θέση αριθμού διαφάνειας">
            <a:extLst>
              <a:ext uri="{FF2B5EF4-FFF2-40B4-BE49-F238E27FC236}">
                <a16:creationId xmlns:a16="http://schemas.microsoft.com/office/drawing/2014/main" id="{7A6FA44C-BAFE-1D3A-80EE-FFFF56C5CE64}"/>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5182CDE4-034A-4A5D-9CBA-6331FF84DBFC}" type="slidenum">
              <a:rPr lang="el-GR" altLang="el-GR"/>
              <a:pPr/>
              <a:t>‹#›</a:t>
            </a:fld>
            <a:endParaRPr lang="el-GR" altLang="el-GR"/>
          </a:p>
        </p:txBody>
      </p:sp>
    </p:spTree>
  </p:cSld>
  <p:clrMap bg1="lt1" tx1="dk1" bg2="lt2" tx2="dk2" accent1="accent1" accent2="accent2" accent3="accent3" accent4="accent4" accent5="accent5" accent6="accent6" hlink="hlink" folHlink="folHlink"/>
  <p:sldLayoutIdLst>
    <p:sldLayoutId id="2147484217" r:id="rId1"/>
    <p:sldLayoutId id="2147484211" r:id="rId2"/>
    <p:sldLayoutId id="2147484218" r:id="rId3"/>
    <p:sldLayoutId id="2147484219" r:id="rId4"/>
    <p:sldLayoutId id="2147484220" r:id="rId5"/>
    <p:sldLayoutId id="2147484221" r:id="rId6"/>
    <p:sldLayoutId id="2147484212" r:id="rId7"/>
    <p:sldLayoutId id="2147484222" r:id="rId8"/>
    <p:sldLayoutId id="2147484223" r:id="rId9"/>
    <p:sldLayoutId id="2147484213" r:id="rId10"/>
    <p:sldLayoutId id="2147484214" r:id="rId11"/>
    <p:sldLayoutId id="2147484215" r:id="rId12"/>
    <p:sldLayoutId id="2147484216" r:id="rId13"/>
    <p:sldLayoutId id="2147484224" r:id="rId14"/>
  </p:sldLayoutIdLst>
  <p:transition>
    <p:wheel spokes="8"/>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grigoriouioanna@uth.gr"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http://www.google.gr/url?sa=i&amp;rct=j&amp;q=&amp;esrc=s&amp;frm=1&amp;source=images&amp;cd=&amp;cad=rja&amp;docid=4H07jkSgMoms2M&amp;tbnid=3fWqnyD-UwUFkM:&amp;ved=0CAUQjRw&amp;url=http%3A%2F%2Fveobit.com%2Fproducts%2Fvbit-hrm%2F&amp;ei=6K_EUZnQLcvjtQbB54GwDA&amp;psig=AFQjCNErmXtJ3nPAObj0JuG_6EJjBRgXGg&amp;ust=1371930600175235"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hyperlink" Target="http://www.google.gr/url?sa=i&amp;rct=j&amp;q=&amp;esrc=s&amp;frm=1&amp;source=images&amp;cd=&amp;cad=rja&amp;docid=CHUwexhqqhmLfM&amp;tbnid=Q2V1hsOu65If3M:&amp;ved=0CAUQjRw&amp;url=http%3A%2F%2Fwww.flickr.com%2Fphotos%2Fmarc-magno%2F7652949988%2F&amp;ei=D7TEUaSGIcXqswaUvICwBA&amp;bvm=bv.48293060,d.Yms&amp;psig=AFQjCNGS75UNit8KYM0PHJds_bsfEE28JA&amp;ust=1371931553360373"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6.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hyperlink" Target="http://www.google.gr/url?sa=i&amp;rct=j&amp;q=&amp;esrc=s&amp;frm=1&amp;source=images&amp;cd=&amp;docid=mW6r4JlGles_IM&amp;tbnid=CrFN5-90Ir-LnM:&amp;ved=&amp;url=http%3A%2F%2Fwww.geneticmatrix.com%2Ftaylor-frederick_winslow-human-design-chart.html&amp;ei=IbLEUb74B8HUswbe7IBg&amp;bvm=bv.48293060,d.Yms&amp;psig=AFQjCNGS75UNit8KYM0PHJds_bsfEE28JA&amp;ust=1371931553360373" TargetMode="External"/><Relationship Id="rId7" Type="http://schemas.openxmlformats.org/officeDocument/2006/relationships/diagramQuickStyle" Target="../diagrams/quickStyle14.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30.jpeg"/><Relationship Id="rId9" Type="http://schemas.microsoft.com/office/2007/relationships/diagramDrawing" Target="../diagrams/drawing14.xml"/></Relationships>
</file>

<file path=ppt/slides/_rels/slide1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http://www.valuebasedmanagement.net/images/picture_alderfer_erg.gif" TargetMode="Externa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hyperlink" Target="http://www.trainmor-knowmore.eu/0D19CA5E.el.aspx" TargetMode="Externa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google.gr/url?sa=i&amp;rct=j&amp;q=&amp;esrc=s&amp;frm=1&amp;source=images&amp;cd=&amp;cad=rja&amp;docid=SshhAghLIO8CbM&amp;tbnid=nt7kS0EjJ5YdIM:&amp;ved=0CAUQjRw&amp;url=http%3A%2F%2Ftedxleuven.com%2Fthank-you&amp;ei=MMuEUZzOMMO_0QWwiYHoDQ&amp;bvm=bv.45960087,d.d2k&amp;psig=AFQjCNFeaw5pVWOs2VYqt9-s0bIPzqPZmw&amp;ust=1367743627503821" TargetMode="Externa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hyperlink" Target="http://www.gapingvoidart.com/questions-p-1844.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workhomemoney.com/wp-content/uploads/2009/06/business.jpg"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602B204E-71FE-A399-E834-EAD1D6767EA2}"/>
              </a:ext>
            </a:extLst>
          </p:cNvPr>
          <p:cNvSpPr>
            <a:spLocks noGrp="1" noChangeArrowheads="1"/>
          </p:cNvSpPr>
          <p:nvPr>
            <p:ph type="ctrTitle"/>
          </p:nvPr>
        </p:nvSpPr>
        <p:spPr>
          <a:xfrm>
            <a:off x="358775" y="1988840"/>
            <a:ext cx="8785225" cy="1008310"/>
          </a:xfrm>
        </p:spPr>
        <p:txBody>
          <a:bodyPr/>
          <a:lstStyle/>
          <a:p>
            <a:pPr algn="ctr" eaLnBrk="1" hangingPunct="1">
              <a:defRPr/>
            </a:pPr>
            <a:r>
              <a:rPr lang="el-GR" altLang="el-GR" sz="3000" dirty="0">
                <a:solidFill>
                  <a:schemeClr val="tx1"/>
                </a:solidFill>
                <a:effectLst/>
                <a:latin typeface="Cambria" panose="02040503050406030204" pitchFamily="18" charset="0"/>
              </a:rPr>
              <a:t>ΠΕΡΙΕΧΟΜΕΝΟ</a:t>
            </a:r>
            <a:r>
              <a:rPr lang="LID8192" altLang="el-GR" sz="3000" dirty="0">
                <a:solidFill>
                  <a:schemeClr val="tx1"/>
                </a:solidFill>
                <a:effectLst/>
                <a:latin typeface="Cambria" panose="02040503050406030204" pitchFamily="18" charset="0"/>
              </a:rPr>
              <a:t>, </a:t>
            </a:r>
            <a:r>
              <a:rPr lang="el-GR" altLang="el-GR" sz="3000" dirty="0">
                <a:solidFill>
                  <a:schemeClr val="tx1"/>
                </a:solidFill>
                <a:effectLst/>
                <a:latin typeface="Cambria" panose="02040503050406030204" pitchFamily="18" charset="0"/>
              </a:rPr>
              <a:t>ΣΤΟΧΟΙ &amp; ΒΙΒΛΙΟΓΡΑΦΙΑ ΜΑΘΗΜΑΤΟΣ</a:t>
            </a:r>
            <a:endParaRPr lang="en-US" altLang="el-GR" sz="3000" dirty="0">
              <a:solidFill>
                <a:schemeClr val="tx1"/>
              </a:solidFill>
              <a:effectLst/>
              <a:latin typeface="Cambria" panose="02040503050406030204" pitchFamily="18" charset="0"/>
            </a:endParaRPr>
          </a:p>
        </p:txBody>
      </p:sp>
      <p:sp>
        <p:nvSpPr>
          <p:cNvPr id="16387" name="Rectangle 3">
            <a:extLst>
              <a:ext uri="{FF2B5EF4-FFF2-40B4-BE49-F238E27FC236}">
                <a16:creationId xmlns:a16="http://schemas.microsoft.com/office/drawing/2014/main" id="{3B1C6422-D49A-A971-E981-DBB039B15B2B}"/>
              </a:ext>
            </a:extLst>
          </p:cNvPr>
          <p:cNvSpPr>
            <a:spLocks noChangeArrowheads="1"/>
          </p:cNvSpPr>
          <p:nvPr/>
        </p:nvSpPr>
        <p:spPr bwMode="auto">
          <a:xfrm>
            <a:off x="1692275" y="3357563"/>
            <a:ext cx="60483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lnSpc>
                <a:spcPct val="80000"/>
              </a:lnSpc>
              <a:spcBef>
                <a:spcPct val="20000"/>
              </a:spcBef>
              <a:buClr>
                <a:schemeClr val="hlink"/>
              </a:buClr>
              <a:buSzTx/>
              <a:buFont typeface="Wingdings" panose="05000000000000000000" pitchFamily="2" charset="2"/>
              <a:buNone/>
            </a:pPr>
            <a:r>
              <a:rPr lang="el-GR" altLang="el-GR" sz="2000" b="1">
                <a:latin typeface="Calibri" panose="020F0502020204030204" pitchFamily="34" charset="0"/>
                <a:cs typeface="Calibri" panose="020F0502020204030204" pitchFamily="34" charset="0"/>
              </a:rPr>
              <a:t>ΓΡΗΓΟΡΙΟΥ ΙΩΑΝΝΑ</a:t>
            </a:r>
          </a:p>
          <a:p>
            <a:pPr algn="ctr" eaLnBrk="1" hangingPunct="1">
              <a:lnSpc>
                <a:spcPct val="80000"/>
              </a:lnSpc>
              <a:spcBef>
                <a:spcPct val="20000"/>
              </a:spcBef>
              <a:buClr>
                <a:schemeClr val="hlink"/>
              </a:buClr>
              <a:buSzTx/>
              <a:buFont typeface="Wingdings" panose="05000000000000000000" pitchFamily="2" charset="2"/>
              <a:buNone/>
            </a:pPr>
            <a:r>
              <a:rPr lang="en-US" altLang="el-GR" sz="2000" b="1" i="1">
                <a:latin typeface="Calibri" panose="020F0502020204030204" pitchFamily="34" charset="0"/>
                <a:cs typeface="Calibri" panose="020F0502020204030204" pitchFamily="34" charset="0"/>
              </a:rPr>
              <a:t>E-mail : </a:t>
            </a:r>
            <a:r>
              <a:rPr lang="LID8192" altLang="el-GR" sz="2000" b="1" i="1">
                <a:latin typeface="Calibri" panose="020F0502020204030204" pitchFamily="34" charset="0"/>
                <a:cs typeface="Calibri" panose="020F0502020204030204" pitchFamily="34" charset="0"/>
                <a:hlinkClick r:id="rId2"/>
              </a:rPr>
              <a:t>grigoriouioanna</a:t>
            </a:r>
            <a:r>
              <a:rPr lang="en-US" altLang="el-GR" sz="2000" b="1" i="1">
                <a:latin typeface="Calibri" panose="020F0502020204030204" pitchFamily="34" charset="0"/>
                <a:cs typeface="Calibri" panose="020F0502020204030204" pitchFamily="34" charset="0"/>
                <a:hlinkClick r:id="rId2"/>
              </a:rPr>
              <a:t>@uth.gr</a:t>
            </a:r>
            <a:r>
              <a:rPr lang="LID8192" altLang="el-GR" sz="2000" b="1" i="1">
                <a:latin typeface="Calibri" panose="020F0502020204030204" pitchFamily="34" charset="0"/>
                <a:cs typeface="Calibri" panose="020F0502020204030204" pitchFamily="34" charset="0"/>
              </a:rPr>
              <a:t> </a:t>
            </a:r>
            <a:r>
              <a:rPr lang="el-GR" altLang="el-GR" sz="2000" b="1" i="1">
                <a:latin typeface="Calibri" panose="020F0502020204030204" pitchFamily="34" charset="0"/>
                <a:cs typeface="Calibri" panose="020F0502020204030204" pitchFamily="34" charset="0"/>
              </a:rPr>
              <a:t> </a:t>
            </a:r>
            <a:endParaRPr lang="en-US" altLang="el-GR" sz="2000" b="1" i="1">
              <a:latin typeface="Calibri" panose="020F0502020204030204" pitchFamily="34" charset="0"/>
              <a:cs typeface="Calibri" panose="020F0502020204030204" pitchFamily="34" charset="0"/>
            </a:endParaRPr>
          </a:p>
          <a:p>
            <a:pPr algn="ctr" eaLnBrk="1" hangingPunct="1">
              <a:lnSpc>
                <a:spcPct val="80000"/>
              </a:lnSpc>
              <a:spcBef>
                <a:spcPct val="20000"/>
              </a:spcBef>
              <a:buClr>
                <a:schemeClr val="hlink"/>
              </a:buClr>
              <a:buSzTx/>
              <a:buFont typeface="Wingdings" panose="05000000000000000000" pitchFamily="2" charset="2"/>
              <a:buNone/>
            </a:pPr>
            <a:endParaRPr lang="el-GR" altLang="el-GR" sz="1400" i="1">
              <a:latin typeface="Calibri" panose="020F0502020204030204" pitchFamily="34" charset="0"/>
              <a:cs typeface="Calibri" panose="020F0502020204030204" pitchFamily="34" charset="0"/>
            </a:endParaRPr>
          </a:p>
        </p:txBody>
      </p:sp>
      <p:pic>
        <p:nvPicPr>
          <p:cNvPr id="16388" name="Εικόνα 15">
            <a:extLst>
              <a:ext uri="{FF2B5EF4-FFF2-40B4-BE49-F238E27FC236}">
                <a16:creationId xmlns:a16="http://schemas.microsoft.com/office/drawing/2014/main" id="{3E4A6F78-CB19-FEE4-C28E-D93493160C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925" y="3049588"/>
            <a:ext cx="14033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6">
            <a:extLst>
              <a:ext uri="{FF2B5EF4-FFF2-40B4-BE49-F238E27FC236}">
                <a16:creationId xmlns:a16="http://schemas.microsoft.com/office/drawing/2014/main" id="{0044A2E9-423B-701E-3542-60A0685B48D4}"/>
              </a:ext>
            </a:extLst>
          </p:cNvPr>
          <p:cNvSpPr txBox="1">
            <a:spLocks noChangeArrowheads="1"/>
          </p:cNvSpPr>
          <p:nvPr/>
        </p:nvSpPr>
        <p:spPr bwMode="auto">
          <a:xfrm>
            <a:off x="1403350" y="908050"/>
            <a:ext cx="6624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a:spcBef>
                <a:spcPct val="0"/>
              </a:spcBef>
              <a:buClrTx/>
              <a:buSzTx/>
              <a:buFontTx/>
              <a:buNone/>
            </a:pPr>
            <a:r>
              <a:rPr lang="el-GR" altLang="el-GR" sz="2400" b="1">
                <a:latin typeface="Times New Roman" panose="02020603050405020304" pitchFamily="18" charset="0"/>
              </a:rPr>
              <a:t>Τμήμα Γεωπονίας, Φυτικής Παραγωγής &amp; Αγροτικού Περιβάλλοντος</a:t>
            </a:r>
          </a:p>
        </p:txBody>
      </p:sp>
      <p:pic>
        <p:nvPicPr>
          <p:cNvPr id="16390" name="Εικόνα 1">
            <a:extLst>
              <a:ext uri="{FF2B5EF4-FFF2-40B4-BE49-F238E27FC236}">
                <a16:creationId xmlns:a16="http://schemas.microsoft.com/office/drawing/2014/main" id="{B29A4F9C-6318-9914-2E72-464E486330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75488" y="4437063"/>
            <a:ext cx="19050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a:extLst>
              <a:ext uri="{FF2B5EF4-FFF2-40B4-BE49-F238E27FC236}">
                <a16:creationId xmlns:a16="http://schemas.microsoft.com/office/drawing/2014/main" id="{77029D70-839D-593B-F969-26D16A3658F7}"/>
              </a:ext>
            </a:extLst>
          </p:cNvPr>
          <p:cNvGraphicFramePr>
            <a:graphicFrameLocks noGrp="1"/>
          </p:cNvGraphicFramePr>
          <p:nvPr>
            <p:ph idx="1"/>
          </p:nvPr>
        </p:nvGraphicFramePr>
        <p:xfrm>
          <a:off x="323850" y="404813"/>
          <a:ext cx="8351838" cy="6049963"/>
        </p:xfrm>
        <a:graphic>
          <a:graphicData uri="http://schemas.openxmlformats.org/drawingml/2006/table">
            <a:tbl>
              <a:tblPr/>
              <a:tblGrid>
                <a:gridCol w="1109663">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308100">
                  <a:extLst>
                    <a:ext uri="{9D8B030D-6E8A-4147-A177-3AD203B41FA5}">
                      <a16:colId xmlns:a16="http://schemas.microsoft.com/office/drawing/2014/main" val="20002"/>
                    </a:ext>
                  </a:extLst>
                </a:gridCol>
                <a:gridCol w="1527175">
                  <a:extLst>
                    <a:ext uri="{9D8B030D-6E8A-4147-A177-3AD203B41FA5}">
                      <a16:colId xmlns:a16="http://schemas.microsoft.com/office/drawing/2014/main" val="20003"/>
                    </a:ext>
                  </a:extLst>
                </a:gridCol>
                <a:gridCol w="1620837">
                  <a:extLst>
                    <a:ext uri="{9D8B030D-6E8A-4147-A177-3AD203B41FA5}">
                      <a16:colId xmlns:a16="http://schemas.microsoft.com/office/drawing/2014/main" val="20004"/>
                    </a:ext>
                  </a:extLst>
                </a:gridCol>
                <a:gridCol w="1633538">
                  <a:extLst>
                    <a:ext uri="{9D8B030D-6E8A-4147-A177-3AD203B41FA5}">
                      <a16:colId xmlns:a16="http://schemas.microsoft.com/office/drawing/2014/main" val="20005"/>
                    </a:ext>
                  </a:extLst>
                </a:gridCol>
              </a:tblGrid>
              <a:tr h="2635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a:ln>
                            <a:noFill/>
                          </a:ln>
                          <a:solidFill>
                            <a:srgbClr val="231F20"/>
                          </a:solidFill>
                          <a:effectLst/>
                          <a:latin typeface="Times New Roman" pitchFamily="18" charset="0"/>
                          <a:cs typeface="Calibri" pitchFamily="34" charset="0"/>
                        </a:rPr>
                        <a:t>ΟΜΗΡΟΣ</a:t>
                      </a:r>
                      <a:endParaRPr kumimoji="0" lang="el-GR" sz="1100" b="0" i="0" u="none" strike="noStrike" cap="none" normalizeH="0" baseline="0">
                        <a:ln>
                          <a:noFill/>
                        </a:ln>
                        <a:solidFill>
                          <a:srgbClr val="231F20"/>
                        </a:solidFill>
                        <a:effectLst/>
                        <a:latin typeface="Calibri" pitchFamily="34" charset="0"/>
                        <a:cs typeface="Calibri" pitchFamily="34" charset="0"/>
                      </a:endParaRPr>
                    </a:p>
                  </a:txBody>
                  <a:tcPr marL="64168" marR="64168"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a:ln>
                            <a:noFill/>
                          </a:ln>
                          <a:solidFill>
                            <a:srgbClr val="231F20"/>
                          </a:solidFill>
                          <a:effectLst/>
                          <a:latin typeface="Times New Roman" pitchFamily="18" charset="0"/>
                          <a:cs typeface="Calibri" pitchFamily="34" charset="0"/>
                        </a:rPr>
                        <a:t>ΗΣΙΟΔΟΣ</a:t>
                      </a:r>
                      <a:endParaRPr kumimoji="0" lang="el-GR" sz="1100" b="0" i="0" u="none" strike="noStrike" cap="none" normalizeH="0" baseline="0">
                        <a:ln>
                          <a:noFill/>
                        </a:ln>
                        <a:solidFill>
                          <a:srgbClr val="231F20"/>
                        </a:solidFill>
                        <a:effectLst/>
                        <a:latin typeface="Calibri" pitchFamily="34" charset="0"/>
                        <a:cs typeface="Calibri" pitchFamily="34" charset="0"/>
                      </a:endParaRPr>
                    </a:p>
                  </a:txBody>
                  <a:tcPr marL="64168" marR="64168"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a:ln>
                            <a:noFill/>
                          </a:ln>
                          <a:solidFill>
                            <a:srgbClr val="231F20"/>
                          </a:solidFill>
                          <a:effectLst/>
                          <a:latin typeface="Times New Roman" pitchFamily="18" charset="0"/>
                          <a:cs typeface="Calibri" pitchFamily="34" charset="0"/>
                        </a:rPr>
                        <a:t>ΣΩΚΡΑΤΗΣ</a:t>
                      </a:r>
                      <a:endParaRPr kumimoji="0" lang="el-GR" sz="1100" b="0" i="0" u="none" strike="noStrike" cap="none" normalizeH="0" baseline="0">
                        <a:ln>
                          <a:noFill/>
                        </a:ln>
                        <a:solidFill>
                          <a:srgbClr val="231F20"/>
                        </a:solidFill>
                        <a:effectLst/>
                        <a:latin typeface="Calibri" pitchFamily="34" charset="0"/>
                        <a:cs typeface="Calibri" pitchFamily="34" charset="0"/>
                      </a:endParaRPr>
                    </a:p>
                  </a:txBody>
                  <a:tcPr marL="64168" marR="64168"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a:ln>
                            <a:noFill/>
                          </a:ln>
                          <a:solidFill>
                            <a:srgbClr val="231F20"/>
                          </a:solidFill>
                          <a:effectLst/>
                          <a:latin typeface="Times New Roman" pitchFamily="18" charset="0"/>
                          <a:cs typeface="Calibri" pitchFamily="34" charset="0"/>
                        </a:rPr>
                        <a:t>ΠΛΑΤΩΝΑΣ</a:t>
                      </a:r>
                      <a:endParaRPr kumimoji="0" lang="el-GR" sz="1100" b="0" i="0" u="none" strike="noStrike" cap="none" normalizeH="0" baseline="0">
                        <a:ln>
                          <a:noFill/>
                        </a:ln>
                        <a:solidFill>
                          <a:srgbClr val="231F20"/>
                        </a:solidFill>
                        <a:effectLst/>
                        <a:latin typeface="Calibri" pitchFamily="34" charset="0"/>
                        <a:cs typeface="Calibri" pitchFamily="34" charset="0"/>
                      </a:endParaRPr>
                    </a:p>
                  </a:txBody>
                  <a:tcPr marL="64168" marR="64168"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a:ln>
                            <a:noFill/>
                          </a:ln>
                          <a:solidFill>
                            <a:srgbClr val="231F20"/>
                          </a:solidFill>
                          <a:effectLst/>
                          <a:latin typeface="Times New Roman" pitchFamily="18" charset="0"/>
                          <a:cs typeface="Calibri" pitchFamily="34" charset="0"/>
                        </a:rPr>
                        <a:t>ΞΕΝΟΦΩΝΤΑΣ</a:t>
                      </a:r>
                      <a:endParaRPr kumimoji="0" lang="el-GR" sz="1100" b="0" i="0" u="none" strike="noStrike" cap="none" normalizeH="0" baseline="0">
                        <a:ln>
                          <a:noFill/>
                        </a:ln>
                        <a:solidFill>
                          <a:srgbClr val="231F20"/>
                        </a:solidFill>
                        <a:effectLst/>
                        <a:latin typeface="Calibri" pitchFamily="34" charset="0"/>
                        <a:cs typeface="Calibri" pitchFamily="34" charset="0"/>
                      </a:endParaRPr>
                    </a:p>
                  </a:txBody>
                  <a:tcPr marL="64168" marR="64168"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a:ln>
                            <a:noFill/>
                          </a:ln>
                          <a:solidFill>
                            <a:srgbClr val="231F20"/>
                          </a:solidFill>
                          <a:effectLst/>
                          <a:latin typeface="Times New Roman" pitchFamily="18" charset="0"/>
                          <a:cs typeface="Calibri" pitchFamily="34" charset="0"/>
                        </a:rPr>
                        <a:t>ΑΡΙΣΤΟΤΕΛΗΣ</a:t>
                      </a:r>
                      <a:endParaRPr kumimoji="0" lang="el-GR" sz="1100" b="0" i="0" u="none" strike="noStrike" cap="none" normalizeH="0" baseline="0">
                        <a:ln>
                          <a:noFill/>
                        </a:ln>
                        <a:solidFill>
                          <a:srgbClr val="231F20"/>
                        </a:solidFill>
                        <a:effectLst/>
                        <a:latin typeface="Calibri" pitchFamily="34" charset="0"/>
                        <a:cs typeface="Calibri" pitchFamily="34" charset="0"/>
                      </a:endParaRPr>
                    </a:p>
                  </a:txBody>
                  <a:tcPr marL="64168" marR="64168"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4BACC6"/>
                    </a:solidFill>
                  </a:tcPr>
                </a:tc>
                <a:extLst>
                  <a:ext uri="{0D108BD9-81ED-4DB2-BD59-A6C34878D82A}">
                    <a16:rowId xmlns:a16="http://schemas.microsoft.com/office/drawing/2014/main" val="10000"/>
                  </a:ext>
                </a:extLst>
              </a:tr>
              <a:tr h="184149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a:ln>
                            <a:noFill/>
                          </a:ln>
                          <a:solidFill>
                            <a:srgbClr val="231F20"/>
                          </a:solidFill>
                          <a:effectLst/>
                          <a:latin typeface="Times New Roman" pitchFamily="18" charset="0"/>
                          <a:cs typeface="Calibri" pitchFamily="34" charset="0"/>
                        </a:rPr>
                        <a:t>Ο ρόλος του μέντορα στην εκπαίδευση</a:t>
                      </a:r>
                      <a:endParaRPr kumimoji="0" lang="el-GR" sz="1100" b="0" i="0" u="none" strike="noStrike" cap="none" normalizeH="0" baseline="0">
                        <a:ln>
                          <a:noFill/>
                        </a:ln>
                        <a:solidFill>
                          <a:srgbClr val="231F20"/>
                        </a:solidFill>
                        <a:effectLst/>
                        <a:latin typeface="Calibri" pitchFamily="34" charset="0"/>
                        <a:cs typeface="Calibri" pitchFamily="34" charset="0"/>
                      </a:endParaRPr>
                    </a:p>
                  </a:txBody>
                  <a:tcPr marL="64168" marR="64168"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a:ln>
                            <a:noFill/>
                          </a:ln>
                          <a:solidFill>
                            <a:srgbClr val="231F20"/>
                          </a:solidFill>
                          <a:effectLst/>
                          <a:latin typeface="Times New Roman" pitchFamily="18" charset="0"/>
                          <a:cs typeface="Calibri" pitchFamily="34" charset="0"/>
                        </a:rPr>
                        <a:t>Παροχή συμβουλών στους αγρότες για την καλλιέργεια της γης</a:t>
                      </a:r>
                      <a:endParaRPr kumimoji="0" lang="el-GR" sz="1100" b="0" i="0" u="none" strike="noStrike" cap="none" normalizeH="0" baseline="0">
                        <a:ln>
                          <a:noFill/>
                        </a:ln>
                        <a:solidFill>
                          <a:srgbClr val="231F20"/>
                        </a:solidFill>
                        <a:effectLst/>
                        <a:latin typeface="Calibri" pitchFamily="34" charset="0"/>
                        <a:cs typeface="Calibri" pitchFamily="34" charset="0"/>
                      </a:endParaRPr>
                    </a:p>
                  </a:txBody>
                  <a:tcPr marL="64168" marR="64168"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a:ln>
                            <a:noFill/>
                          </a:ln>
                          <a:solidFill>
                            <a:srgbClr val="231F20"/>
                          </a:solidFill>
                          <a:effectLst/>
                          <a:latin typeface="Times New Roman" pitchFamily="18" charset="0"/>
                          <a:cs typeface="Calibri" pitchFamily="34" charset="0"/>
                        </a:rPr>
                        <a:t>Η ηθική στην κοινωνία</a:t>
                      </a:r>
                      <a:endParaRPr kumimoji="0" lang="el-GR" sz="1100" b="0" i="0" u="none" strike="noStrike" cap="none" normalizeH="0" baseline="0">
                        <a:ln>
                          <a:noFill/>
                        </a:ln>
                        <a:solidFill>
                          <a:srgbClr val="231F20"/>
                        </a:solidFill>
                        <a:effectLst/>
                        <a:latin typeface="Calibri" pitchFamily="34" charset="0"/>
                        <a:cs typeface="Calibri" pitchFamily="34" charset="0"/>
                      </a:endParaRPr>
                    </a:p>
                  </a:txBody>
                  <a:tcPr marL="64168" marR="64168"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a:ln>
                            <a:noFill/>
                          </a:ln>
                          <a:solidFill>
                            <a:srgbClr val="231F20"/>
                          </a:solidFill>
                          <a:effectLst/>
                          <a:latin typeface="Times New Roman" pitchFamily="18" charset="0"/>
                          <a:cs typeface="Calibri" pitchFamily="34" charset="0"/>
                        </a:rPr>
                        <a:t>Η ηθική διάσταση της κοινωνίας</a:t>
                      </a:r>
                      <a:endParaRPr kumimoji="0" lang="el-GR" sz="1100" b="0" i="0" u="none" strike="noStrike" cap="none" normalizeH="0" baseline="0">
                        <a:ln>
                          <a:noFill/>
                        </a:ln>
                        <a:solidFill>
                          <a:srgbClr val="231F20"/>
                        </a:solidFill>
                        <a:effectLst/>
                        <a:latin typeface="Calibri" pitchFamily="34" charset="0"/>
                        <a:cs typeface="Calibri" pitchFamily="34" charset="0"/>
                      </a:endParaRPr>
                    </a:p>
                  </a:txBody>
                  <a:tcPr marL="64168" marR="64168"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a:ln>
                            <a:noFill/>
                          </a:ln>
                          <a:solidFill>
                            <a:srgbClr val="231F20"/>
                          </a:solidFill>
                          <a:effectLst/>
                          <a:latin typeface="Times New Roman" pitchFamily="18" charset="0"/>
                          <a:cs typeface="Calibri" pitchFamily="34" charset="0"/>
                        </a:rPr>
                        <a:t>Ορίζει την έννοια της διοίκησης</a:t>
                      </a:r>
                      <a:endParaRPr kumimoji="0" lang="el-GR" sz="1100" b="0" i="0" u="none" strike="noStrike" cap="none" normalizeH="0" baseline="0">
                        <a:ln>
                          <a:noFill/>
                        </a:ln>
                        <a:solidFill>
                          <a:srgbClr val="231F20"/>
                        </a:solidFill>
                        <a:effectLst/>
                        <a:latin typeface="Calibri" pitchFamily="34" charset="0"/>
                        <a:cs typeface="Calibri" pitchFamily="34" charset="0"/>
                      </a:endParaRPr>
                    </a:p>
                  </a:txBody>
                  <a:tcPr marL="64168" marR="64168"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100" b="0" i="0" u="none" strike="noStrike" cap="none" normalizeH="0" baseline="0">
                          <a:ln>
                            <a:noFill/>
                          </a:ln>
                          <a:solidFill>
                            <a:srgbClr val="231F20"/>
                          </a:solidFill>
                          <a:effectLst/>
                          <a:latin typeface="Times New Roman" pitchFamily="18" charset="0"/>
                          <a:cs typeface="Calibri" pitchFamily="34" charset="0"/>
                        </a:rPr>
                        <a:t>Η ηθική στην κοινωνία </a:t>
                      </a:r>
                      <a:endParaRPr kumimoji="0" lang="el-GR" sz="1100" b="0" i="0" u="none" strike="noStrike" cap="none" normalizeH="0" baseline="0">
                        <a:ln>
                          <a:noFill/>
                        </a:ln>
                        <a:solidFill>
                          <a:srgbClr val="231F20"/>
                        </a:solidFill>
                        <a:effectLst/>
                        <a:latin typeface="Calibri" pitchFamily="34" charset="0"/>
                        <a:cs typeface="Calibri" pitchFamily="34" charset="0"/>
                      </a:endParaRPr>
                    </a:p>
                  </a:txBody>
                  <a:tcPr marL="64168" marR="64168"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144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a:ln>
                            <a:noFill/>
                          </a:ln>
                          <a:solidFill>
                            <a:srgbClr val="231F20"/>
                          </a:solidFill>
                          <a:effectLst/>
                          <a:latin typeface="Times New Roman" pitchFamily="18" charset="0"/>
                          <a:cs typeface="Calibri" pitchFamily="34" charset="0"/>
                        </a:rPr>
                        <a:t>Αγροτική οικονομία και κοινωνία</a:t>
                      </a:r>
                      <a:endParaRPr kumimoji="0" lang="el-GR" sz="1100" b="0" i="0" u="none" strike="noStrike" cap="none" normalizeH="0" baseline="0">
                        <a:ln>
                          <a:noFill/>
                        </a:ln>
                        <a:solidFill>
                          <a:srgbClr val="231F20"/>
                        </a:solidFill>
                        <a:effectLst/>
                        <a:latin typeface="Calibri" pitchFamily="34" charset="0"/>
                        <a:cs typeface="Calibri" pitchFamily="34" charset="0"/>
                      </a:endParaRPr>
                    </a:p>
                  </a:txBody>
                  <a:tcPr marL="64168" marR="64168"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a:ln>
                            <a:noFill/>
                          </a:ln>
                          <a:solidFill>
                            <a:srgbClr val="231F20"/>
                          </a:solidFill>
                          <a:effectLst/>
                          <a:latin typeface="Times New Roman" pitchFamily="18" charset="0"/>
                          <a:cs typeface="Calibri" pitchFamily="34" charset="0"/>
                        </a:rPr>
                        <a:t>Η εργασία αποτελεί μονόδρομο για την επιτυχία</a:t>
                      </a:r>
                      <a:endParaRPr kumimoji="0" lang="el-GR" sz="1100" b="0" i="0" u="none" strike="noStrike" cap="none" normalizeH="0" baseline="0">
                        <a:ln>
                          <a:noFill/>
                        </a:ln>
                        <a:solidFill>
                          <a:srgbClr val="231F20"/>
                        </a:solidFill>
                        <a:effectLst/>
                        <a:latin typeface="Calibri" pitchFamily="34" charset="0"/>
                        <a:cs typeface="Calibri" pitchFamily="34" charset="0"/>
                      </a:endParaRPr>
                    </a:p>
                  </a:txBody>
                  <a:tcPr marL="64168" marR="64168"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a:ln>
                            <a:noFill/>
                          </a:ln>
                          <a:solidFill>
                            <a:srgbClr val="231F20"/>
                          </a:solidFill>
                          <a:effectLst/>
                          <a:latin typeface="Times New Roman" pitchFamily="18" charset="0"/>
                          <a:cs typeface="Calibri" pitchFamily="34" charset="0"/>
                        </a:rPr>
                        <a:t>Μαιευτική μέθοδος στην εκπαίδευση</a:t>
                      </a:r>
                      <a:endParaRPr kumimoji="0" lang="el-GR" sz="1100" b="0" i="0" u="none" strike="noStrike" cap="none" normalizeH="0" baseline="0">
                        <a:ln>
                          <a:noFill/>
                        </a:ln>
                        <a:solidFill>
                          <a:srgbClr val="231F20"/>
                        </a:solidFill>
                        <a:effectLst/>
                        <a:latin typeface="Calibri" pitchFamily="34" charset="0"/>
                        <a:cs typeface="Calibri" pitchFamily="34" charset="0"/>
                      </a:endParaRPr>
                    </a:p>
                  </a:txBody>
                  <a:tcPr marL="64168" marR="64168"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a:ln>
                            <a:noFill/>
                          </a:ln>
                          <a:solidFill>
                            <a:srgbClr val="231F20"/>
                          </a:solidFill>
                          <a:effectLst/>
                          <a:latin typeface="Times New Roman" pitchFamily="18" charset="0"/>
                          <a:cs typeface="Calibri" pitchFamily="34" charset="0"/>
                        </a:rPr>
                        <a:t>Η διαμόρφωση της ιδεατής Πολιτείας</a:t>
                      </a:r>
                      <a:endParaRPr kumimoji="0" lang="el-GR" sz="1100" b="0" i="0" u="none" strike="noStrike" cap="none" normalizeH="0" baseline="0">
                        <a:ln>
                          <a:noFill/>
                        </a:ln>
                        <a:solidFill>
                          <a:srgbClr val="231F20"/>
                        </a:solidFill>
                        <a:effectLst/>
                        <a:latin typeface="Calibri" pitchFamily="34" charset="0"/>
                        <a:cs typeface="Calibri" pitchFamily="34" charset="0"/>
                      </a:endParaRPr>
                    </a:p>
                  </a:txBody>
                  <a:tcPr marL="64168" marR="64168"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a:ln>
                            <a:noFill/>
                          </a:ln>
                          <a:solidFill>
                            <a:srgbClr val="231F20"/>
                          </a:solidFill>
                          <a:effectLst/>
                          <a:latin typeface="Times New Roman" pitchFamily="18" charset="0"/>
                          <a:cs typeface="Calibri" pitchFamily="34" charset="0"/>
                        </a:rPr>
                        <a:t>Παροχή συμβουλών για την καλύτερη αξιοποίηση του προσωπικού</a:t>
                      </a:r>
                      <a:endParaRPr kumimoji="0" lang="el-GR" sz="1100" b="0" i="0" u="none" strike="noStrike" cap="none" normalizeH="0" baseline="0">
                        <a:ln>
                          <a:noFill/>
                        </a:ln>
                        <a:solidFill>
                          <a:srgbClr val="231F20"/>
                        </a:solidFill>
                        <a:effectLst/>
                        <a:latin typeface="Calibri" pitchFamily="34" charset="0"/>
                        <a:cs typeface="Calibri" pitchFamily="34" charset="0"/>
                      </a:endParaRPr>
                    </a:p>
                  </a:txBody>
                  <a:tcPr marL="64168" marR="64168"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a:ln>
                            <a:noFill/>
                          </a:ln>
                          <a:solidFill>
                            <a:srgbClr val="231F20"/>
                          </a:solidFill>
                          <a:effectLst/>
                          <a:latin typeface="Times New Roman" pitchFamily="18" charset="0"/>
                          <a:cs typeface="Calibri" pitchFamily="34" charset="0"/>
                        </a:rPr>
                        <a:t>Επικοινωνία και πειθώ</a:t>
                      </a:r>
                      <a:endParaRPr kumimoji="0" lang="el-GR" sz="1100" b="0" i="0" u="none" strike="noStrike" cap="none" normalizeH="0" baseline="0">
                        <a:ln>
                          <a:noFill/>
                        </a:ln>
                        <a:solidFill>
                          <a:srgbClr val="231F20"/>
                        </a:solidFill>
                        <a:effectLst/>
                        <a:latin typeface="Calibri" pitchFamily="34" charset="0"/>
                        <a:cs typeface="Calibri" pitchFamily="34" charset="0"/>
                      </a:endParaRPr>
                    </a:p>
                  </a:txBody>
                  <a:tcPr marL="64168" marR="64168"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525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a:ln>
                            <a:noFill/>
                          </a:ln>
                          <a:solidFill>
                            <a:srgbClr val="231F20"/>
                          </a:solidFill>
                          <a:effectLst/>
                          <a:latin typeface="Times New Roman" pitchFamily="18" charset="0"/>
                          <a:cs typeface="Calibri" pitchFamily="34" charset="0"/>
                        </a:rPr>
                        <a:t>Αρχές Πολιτικής Οικονομίας</a:t>
                      </a:r>
                      <a:endParaRPr kumimoji="0" lang="el-GR" sz="1100" b="0" i="0" u="none" strike="noStrike" cap="none" normalizeH="0" baseline="0">
                        <a:ln>
                          <a:noFill/>
                        </a:ln>
                        <a:solidFill>
                          <a:srgbClr val="231F20"/>
                        </a:solidFill>
                        <a:effectLst/>
                        <a:latin typeface="Calibri" pitchFamily="34" charset="0"/>
                        <a:cs typeface="Calibri" pitchFamily="34" charset="0"/>
                      </a:endParaRPr>
                    </a:p>
                  </a:txBody>
                  <a:tcPr marL="64168" marR="64168"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l-GR" sz="1100" b="0" i="0" u="none" strike="noStrike" cap="none" normalizeH="0" baseline="0">
                        <a:ln>
                          <a:noFill/>
                        </a:ln>
                        <a:solidFill>
                          <a:srgbClr val="231F20"/>
                        </a:solidFill>
                        <a:effectLst/>
                        <a:latin typeface="Times New Roman" pitchFamily="18" charset="0"/>
                        <a:cs typeface="Calibri" pitchFamily="34" charset="0"/>
                      </a:endParaRPr>
                    </a:p>
                  </a:txBody>
                  <a:tcPr marL="64168" marR="64168"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l-GR" sz="1100" b="0" i="0" u="none" strike="noStrike" cap="none" normalizeH="0" baseline="0">
                        <a:ln>
                          <a:noFill/>
                        </a:ln>
                        <a:solidFill>
                          <a:srgbClr val="231F20"/>
                        </a:solidFill>
                        <a:effectLst/>
                        <a:latin typeface="Times New Roman" pitchFamily="18" charset="0"/>
                        <a:cs typeface="Calibri" pitchFamily="34" charset="0"/>
                      </a:endParaRPr>
                    </a:p>
                  </a:txBody>
                  <a:tcPr marL="64168" marR="64168"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a:ln>
                            <a:noFill/>
                          </a:ln>
                          <a:solidFill>
                            <a:srgbClr val="231F20"/>
                          </a:solidFill>
                          <a:effectLst/>
                          <a:latin typeface="Times New Roman" pitchFamily="18" charset="0"/>
                          <a:cs typeface="Calibri" pitchFamily="34" charset="0"/>
                        </a:rPr>
                        <a:t>Αρχές ηγεσίας</a:t>
                      </a:r>
                      <a:endParaRPr kumimoji="0" lang="el-GR" sz="1100" b="0" i="0" u="none" strike="noStrike" cap="none" normalizeH="0" baseline="0">
                        <a:ln>
                          <a:noFill/>
                        </a:ln>
                        <a:solidFill>
                          <a:srgbClr val="231F20"/>
                        </a:solidFill>
                        <a:effectLst/>
                        <a:latin typeface="Calibri" pitchFamily="34" charset="0"/>
                        <a:cs typeface="Calibri" pitchFamily="34" charset="0"/>
                      </a:endParaRPr>
                    </a:p>
                  </a:txBody>
                  <a:tcPr marL="64168" marR="64168"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a:ln>
                            <a:noFill/>
                          </a:ln>
                          <a:solidFill>
                            <a:srgbClr val="231F20"/>
                          </a:solidFill>
                          <a:effectLst/>
                          <a:latin typeface="Times New Roman" pitchFamily="18" charset="0"/>
                          <a:cs typeface="Calibri" pitchFamily="34" charset="0"/>
                        </a:rPr>
                        <a:t>Παροχή συμβουλών για οικονομικά ζητήματα</a:t>
                      </a:r>
                      <a:endParaRPr kumimoji="0" lang="el-GR" sz="1100" b="0" i="0" u="none" strike="noStrike" cap="none" normalizeH="0" baseline="0">
                        <a:ln>
                          <a:noFill/>
                        </a:ln>
                        <a:solidFill>
                          <a:srgbClr val="231F20"/>
                        </a:solidFill>
                        <a:effectLst/>
                        <a:latin typeface="Calibri" pitchFamily="34" charset="0"/>
                        <a:cs typeface="Calibri" pitchFamily="34" charset="0"/>
                      </a:endParaRPr>
                    </a:p>
                  </a:txBody>
                  <a:tcPr marL="64168" marR="64168"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a:ln>
                            <a:noFill/>
                          </a:ln>
                          <a:solidFill>
                            <a:srgbClr val="231F20"/>
                          </a:solidFill>
                          <a:effectLst/>
                          <a:latin typeface="Times New Roman" pitchFamily="18" charset="0"/>
                          <a:cs typeface="Calibri" pitchFamily="34" charset="0"/>
                        </a:rPr>
                        <a:t>Ηγεσία</a:t>
                      </a:r>
                      <a:endParaRPr kumimoji="0" lang="el-GR" sz="1100" b="0" i="0" u="none" strike="noStrike" cap="none" normalizeH="0" baseline="0">
                        <a:ln>
                          <a:noFill/>
                        </a:ln>
                        <a:solidFill>
                          <a:srgbClr val="231F20"/>
                        </a:solidFill>
                        <a:effectLst/>
                        <a:latin typeface="Calibri" pitchFamily="34" charset="0"/>
                        <a:cs typeface="Calibri" pitchFamily="34" charset="0"/>
                      </a:endParaRPr>
                    </a:p>
                  </a:txBody>
                  <a:tcPr marL="64168" marR="64168"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35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l-GR" sz="1100" b="0" i="0" u="none" strike="noStrike" cap="none" normalizeH="0" baseline="0">
                        <a:ln>
                          <a:noFill/>
                        </a:ln>
                        <a:solidFill>
                          <a:srgbClr val="231F20"/>
                        </a:solidFill>
                        <a:effectLst/>
                        <a:latin typeface="Times New Roman" pitchFamily="18" charset="0"/>
                        <a:cs typeface="Calibri" pitchFamily="34" charset="0"/>
                      </a:endParaRPr>
                    </a:p>
                  </a:txBody>
                  <a:tcPr marL="64168" marR="64168"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l-GR" sz="1100" b="0" i="0" u="none" strike="noStrike" cap="none" normalizeH="0" baseline="0">
                        <a:ln>
                          <a:noFill/>
                        </a:ln>
                        <a:solidFill>
                          <a:srgbClr val="231F20"/>
                        </a:solidFill>
                        <a:effectLst/>
                        <a:latin typeface="Times New Roman" pitchFamily="18" charset="0"/>
                        <a:cs typeface="Calibri" pitchFamily="34" charset="0"/>
                      </a:endParaRPr>
                    </a:p>
                  </a:txBody>
                  <a:tcPr marL="64168" marR="64168"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l-GR" sz="1100" b="0" i="0" u="none" strike="noStrike" cap="none" normalizeH="0" baseline="0">
                        <a:ln>
                          <a:noFill/>
                        </a:ln>
                        <a:solidFill>
                          <a:srgbClr val="231F20"/>
                        </a:solidFill>
                        <a:effectLst/>
                        <a:latin typeface="Times New Roman" pitchFamily="18" charset="0"/>
                        <a:cs typeface="Calibri" pitchFamily="34" charset="0"/>
                      </a:endParaRPr>
                    </a:p>
                  </a:txBody>
                  <a:tcPr marL="64168" marR="64168"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a:ln>
                            <a:noFill/>
                          </a:ln>
                          <a:solidFill>
                            <a:srgbClr val="231F20"/>
                          </a:solidFill>
                          <a:effectLst/>
                          <a:latin typeface="Times New Roman" pitchFamily="18" charset="0"/>
                          <a:cs typeface="Calibri" pitchFamily="34" charset="0"/>
                        </a:rPr>
                        <a:t>Παιδεία</a:t>
                      </a:r>
                      <a:endParaRPr kumimoji="0" lang="el-GR" sz="1100" b="0" i="0" u="none" strike="noStrike" cap="none" normalizeH="0" baseline="0">
                        <a:ln>
                          <a:noFill/>
                        </a:ln>
                        <a:solidFill>
                          <a:srgbClr val="231F20"/>
                        </a:solidFill>
                        <a:effectLst/>
                        <a:latin typeface="Calibri" pitchFamily="34" charset="0"/>
                        <a:cs typeface="Calibri" pitchFamily="34" charset="0"/>
                      </a:endParaRPr>
                    </a:p>
                  </a:txBody>
                  <a:tcPr marL="64168" marR="64168"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l-GR" sz="1100" b="0" i="0" u="none" strike="noStrike" cap="none" normalizeH="0" baseline="0">
                        <a:ln>
                          <a:noFill/>
                        </a:ln>
                        <a:solidFill>
                          <a:srgbClr val="231F20"/>
                        </a:solidFill>
                        <a:effectLst/>
                        <a:latin typeface="Times New Roman" pitchFamily="18" charset="0"/>
                        <a:cs typeface="Calibri" pitchFamily="34" charset="0"/>
                      </a:endParaRPr>
                    </a:p>
                  </a:txBody>
                  <a:tcPr marL="64168" marR="64168"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a:ln>
                            <a:noFill/>
                          </a:ln>
                          <a:solidFill>
                            <a:srgbClr val="231F20"/>
                          </a:solidFill>
                          <a:effectLst/>
                          <a:latin typeface="Times New Roman" pitchFamily="18" charset="0"/>
                          <a:cs typeface="Calibri" pitchFamily="34" charset="0"/>
                        </a:rPr>
                        <a:t>Παιδεία</a:t>
                      </a:r>
                      <a:endParaRPr kumimoji="0" lang="el-GR" sz="1100" b="0" i="0" u="none" strike="noStrike" cap="none" normalizeH="0" baseline="0">
                        <a:ln>
                          <a:noFill/>
                        </a:ln>
                        <a:solidFill>
                          <a:srgbClr val="231F20"/>
                        </a:solidFill>
                        <a:effectLst/>
                        <a:latin typeface="Calibri" pitchFamily="34" charset="0"/>
                        <a:cs typeface="Calibri" pitchFamily="34" charset="0"/>
                      </a:endParaRPr>
                    </a:p>
                  </a:txBody>
                  <a:tcPr marL="64168" marR="64168"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54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l-GR" sz="1100" b="0" i="0" u="none" strike="noStrike" cap="none" normalizeH="0" baseline="0">
                        <a:ln>
                          <a:noFill/>
                        </a:ln>
                        <a:solidFill>
                          <a:srgbClr val="231F20"/>
                        </a:solidFill>
                        <a:effectLst/>
                        <a:latin typeface="Times New Roman" pitchFamily="18" charset="0"/>
                        <a:cs typeface="Calibri" pitchFamily="34" charset="0"/>
                      </a:endParaRPr>
                    </a:p>
                  </a:txBody>
                  <a:tcPr marL="64168" marR="64168"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l-GR" sz="1100" b="0" i="0" u="none" strike="noStrike" cap="none" normalizeH="0" baseline="0">
                        <a:ln>
                          <a:noFill/>
                        </a:ln>
                        <a:solidFill>
                          <a:srgbClr val="231F20"/>
                        </a:solidFill>
                        <a:effectLst/>
                        <a:latin typeface="Times New Roman" pitchFamily="18" charset="0"/>
                        <a:cs typeface="Calibri" pitchFamily="34" charset="0"/>
                      </a:endParaRPr>
                    </a:p>
                  </a:txBody>
                  <a:tcPr marL="64168" marR="64168"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l-GR" sz="1100" b="0" i="0" u="none" strike="noStrike" cap="none" normalizeH="0" baseline="0">
                        <a:ln>
                          <a:noFill/>
                        </a:ln>
                        <a:solidFill>
                          <a:srgbClr val="231F20"/>
                        </a:solidFill>
                        <a:effectLst/>
                        <a:latin typeface="Times New Roman" pitchFamily="18" charset="0"/>
                        <a:cs typeface="Calibri" pitchFamily="34" charset="0"/>
                      </a:endParaRPr>
                    </a:p>
                  </a:txBody>
                  <a:tcPr marL="64168" marR="64168"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a:ln>
                            <a:noFill/>
                          </a:ln>
                          <a:solidFill>
                            <a:srgbClr val="231F20"/>
                          </a:solidFill>
                          <a:effectLst/>
                          <a:latin typeface="Times New Roman" pitchFamily="18" charset="0"/>
                          <a:cs typeface="Calibri" pitchFamily="34" charset="0"/>
                        </a:rPr>
                        <a:t>Ανθρώπινες ανάγκες</a:t>
                      </a:r>
                      <a:endParaRPr kumimoji="0" lang="el-GR" sz="1100" b="0" i="0" u="none" strike="noStrike" cap="none" normalizeH="0" baseline="0">
                        <a:ln>
                          <a:noFill/>
                        </a:ln>
                        <a:solidFill>
                          <a:srgbClr val="231F20"/>
                        </a:solidFill>
                        <a:effectLst/>
                        <a:latin typeface="Calibri" pitchFamily="34" charset="0"/>
                        <a:cs typeface="Calibri" pitchFamily="34" charset="0"/>
                      </a:endParaRPr>
                    </a:p>
                  </a:txBody>
                  <a:tcPr marL="64168" marR="64168"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l-GR" sz="1100" b="0" i="0" u="none" strike="noStrike" cap="none" normalizeH="0" baseline="0">
                        <a:ln>
                          <a:noFill/>
                        </a:ln>
                        <a:solidFill>
                          <a:srgbClr val="231F20"/>
                        </a:solidFill>
                        <a:effectLst/>
                        <a:latin typeface="Times New Roman" pitchFamily="18" charset="0"/>
                        <a:cs typeface="Calibri" pitchFamily="34" charset="0"/>
                      </a:endParaRPr>
                    </a:p>
                  </a:txBody>
                  <a:tcPr marL="64168" marR="64168"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l-GR" sz="1100" b="0" i="0" u="none" strike="noStrike" cap="none" normalizeH="0" baseline="0">
                        <a:ln>
                          <a:noFill/>
                        </a:ln>
                        <a:solidFill>
                          <a:srgbClr val="231F20"/>
                        </a:solidFill>
                        <a:effectLst/>
                        <a:latin typeface="Times New Roman" pitchFamily="18" charset="0"/>
                        <a:cs typeface="Calibri" pitchFamily="34" charset="0"/>
                      </a:endParaRPr>
                    </a:p>
                  </a:txBody>
                  <a:tcPr marL="64168" marR="64168"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889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l-GR" sz="1100" b="0" i="0" u="none" strike="noStrike" cap="none" normalizeH="0" baseline="0">
                        <a:ln>
                          <a:noFill/>
                        </a:ln>
                        <a:solidFill>
                          <a:srgbClr val="231F20"/>
                        </a:solidFill>
                        <a:effectLst/>
                        <a:latin typeface="Times New Roman" pitchFamily="18" charset="0"/>
                        <a:cs typeface="Calibri" pitchFamily="34" charset="0"/>
                      </a:endParaRPr>
                    </a:p>
                  </a:txBody>
                  <a:tcPr marL="64168" marR="64168"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l-GR" sz="1100" b="0" i="0" u="none" strike="noStrike" cap="none" normalizeH="0" baseline="0">
                        <a:ln>
                          <a:noFill/>
                        </a:ln>
                        <a:solidFill>
                          <a:srgbClr val="231F20"/>
                        </a:solidFill>
                        <a:effectLst/>
                        <a:latin typeface="Times New Roman" pitchFamily="18" charset="0"/>
                        <a:cs typeface="Calibri" pitchFamily="34" charset="0"/>
                      </a:endParaRPr>
                    </a:p>
                  </a:txBody>
                  <a:tcPr marL="64168" marR="64168"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l-GR" sz="1100" b="0" i="0" u="none" strike="noStrike" cap="none" normalizeH="0" baseline="0">
                        <a:ln>
                          <a:noFill/>
                        </a:ln>
                        <a:solidFill>
                          <a:srgbClr val="231F20"/>
                        </a:solidFill>
                        <a:effectLst/>
                        <a:latin typeface="Times New Roman" pitchFamily="18" charset="0"/>
                        <a:cs typeface="Calibri" pitchFamily="34" charset="0"/>
                      </a:endParaRPr>
                    </a:p>
                  </a:txBody>
                  <a:tcPr marL="64168" marR="64168"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a:ln>
                            <a:noFill/>
                          </a:ln>
                          <a:solidFill>
                            <a:srgbClr val="231F20"/>
                          </a:solidFill>
                          <a:effectLst/>
                          <a:latin typeface="Times New Roman" pitchFamily="18" charset="0"/>
                          <a:cs typeface="Calibri" pitchFamily="34" charset="0"/>
                        </a:rPr>
                        <a:t>Επικοινωνία στις ανθρώπινες σχέσεις</a:t>
                      </a:r>
                      <a:endParaRPr kumimoji="0" lang="el-GR" sz="1100" b="0" i="0" u="none" strike="noStrike" cap="none" normalizeH="0" baseline="0">
                        <a:ln>
                          <a:noFill/>
                        </a:ln>
                        <a:solidFill>
                          <a:srgbClr val="231F20"/>
                        </a:solidFill>
                        <a:effectLst/>
                        <a:latin typeface="Calibri" pitchFamily="34" charset="0"/>
                        <a:cs typeface="Calibri" pitchFamily="34" charset="0"/>
                      </a:endParaRPr>
                    </a:p>
                  </a:txBody>
                  <a:tcPr marL="64168" marR="64168"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l-GR" sz="1100" b="0" i="0" u="none" strike="noStrike" cap="none" normalizeH="0" baseline="0">
                        <a:ln>
                          <a:noFill/>
                        </a:ln>
                        <a:solidFill>
                          <a:srgbClr val="231F20"/>
                        </a:solidFill>
                        <a:effectLst/>
                        <a:latin typeface="Times New Roman" pitchFamily="18" charset="0"/>
                        <a:cs typeface="Calibri" pitchFamily="34" charset="0"/>
                      </a:endParaRPr>
                    </a:p>
                  </a:txBody>
                  <a:tcPr marL="64168" marR="64168"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l-GR" sz="1100" b="0" i="0" u="none" strike="noStrike" cap="none" normalizeH="0" baseline="0">
                        <a:ln>
                          <a:noFill/>
                        </a:ln>
                        <a:solidFill>
                          <a:srgbClr val="231F20"/>
                        </a:solidFill>
                        <a:effectLst/>
                        <a:latin typeface="Times New Roman" pitchFamily="18" charset="0"/>
                        <a:cs typeface="Calibri" pitchFamily="34" charset="0"/>
                      </a:endParaRPr>
                    </a:p>
                  </a:txBody>
                  <a:tcPr marL="64168" marR="64168"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p:wheel spokes="8"/>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1 - Θέση περιεχομένου">
            <a:extLst>
              <a:ext uri="{FF2B5EF4-FFF2-40B4-BE49-F238E27FC236}">
                <a16:creationId xmlns:a16="http://schemas.microsoft.com/office/drawing/2014/main" id="{7477497F-7E1B-3B58-442D-4E4D78A5CDE3}"/>
              </a:ext>
            </a:extLst>
          </p:cNvPr>
          <p:cNvSpPr>
            <a:spLocks noGrp="1"/>
          </p:cNvSpPr>
          <p:nvPr>
            <p:ph idx="1"/>
          </p:nvPr>
        </p:nvSpPr>
        <p:spPr>
          <a:xfrm>
            <a:off x="457200" y="981075"/>
            <a:ext cx="8229600" cy="5543550"/>
          </a:xfrm>
        </p:spPr>
        <p:txBody>
          <a:bodyPr/>
          <a:lstStyle/>
          <a:p>
            <a:pPr marL="0" indent="0" algn="just" eaLnBrk="1" hangingPunct="1">
              <a:spcBef>
                <a:spcPct val="0"/>
              </a:spcBef>
            </a:pPr>
            <a:r>
              <a:rPr lang="el-GR" altLang="el-GR" sz="2800">
                <a:latin typeface="Times New Roman" panose="02020603050405020304" pitchFamily="18" charset="0"/>
                <a:cs typeface="Times New Roman" panose="02020603050405020304" pitchFamily="18" charset="0"/>
              </a:rPr>
              <a:t>Να χαρακτηρίζεται από ευρύτητα πνεύματος.</a:t>
            </a:r>
          </a:p>
          <a:p>
            <a:pPr marL="0" indent="0" algn="just" eaLnBrk="1" hangingPunct="1">
              <a:spcBef>
                <a:spcPct val="0"/>
              </a:spcBef>
            </a:pPr>
            <a:r>
              <a:rPr lang="el-GR" altLang="el-GR" sz="2800">
                <a:latin typeface="Times New Roman" panose="02020603050405020304" pitchFamily="18" charset="0"/>
                <a:cs typeface="Times New Roman" panose="02020603050405020304" pitchFamily="18" charset="0"/>
              </a:rPr>
              <a:t>Να είναι διορατικός.</a:t>
            </a:r>
          </a:p>
          <a:p>
            <a:pPr marL="0" indent="0" algn="just" eaLnBrk="1" hangingPunct="1">
              <a:spcBef>
                <a:spcPct val="0"/>
              </a:spcBef>
            </a:pPr>
            <a:r>
              <a:rPr lang="el-GR" altLang="el-GR" sz="2800">
                <a:latin typeface="Times New Roman" panose="02020603050405020304" pitchFamily="18" charset="0"/>
                <a:cs typeface="Times New Roman" panose="02020603050405020304" pitchFamily="18" charset="0"/>
              </a:rPr>
              <a:t>Να λαμβάνει άμεσες αποφάσεις.</a:t>
            </a:r>
          </a:p>
          <a:p>
            <a:pPr marL="0" indent="0" algn="just" eaLnBrk="1" hangingPunct="1">
              <a:spcBef>
                <a:spcPct val="0"/>
              </a:spcBef>
            </a:pPr>
            <a:r>
              <a:rPr lang="el-GR" altLang="el-GR" sz="2800">
                <a:latin typeface="Times New Roman" panose="02020603050405020304" pitchFamily="18" charset="0"/>
                <a:cs typeface="Times New Roman" panose="02020603050405020304" pitchFamily="18" charset="0"/>
              </a:rPr>
              <a:t>Να είναι ακέραιος και έντιμος χαρακτήρας.</a:t>
            </a:r>
          </a:p>
          <a:p>
            <a:pPr marL="0" indent="0" algn="just" eaLnBrk="1" hangingPunct="1">
              <a:spcBef>
                <a:spcPct val="0"/>
              </a:spcBef>
            </a:pPr>
            <a:r>
              <a:rPr lang="el-GR" altLang="el-GR" sz="2800">
                <a:latin typeface="Times New Roman" panose="02020603050405020304" pitchFamily="18" charset="0"/>
                <a:cs typeface="Times New Roman" panose="02020603050405020304" pitchFamily="18" charset="0"/>
              </a:rPr>
              <a:t>Να είναι αξιόπιστος.</a:t>
            </a:r>
          </a:p>
          <a:p>
            <a:pPr marL="0" indent="0" algn="just" eaLnBrk="1" hangingPunct="1">
              <a:spcBef>
                <a:spcPct val="0"/>
              </a:spcBef>
            </a:pPr>
            <a:r>
              <a:rPr lang="el-GR" altLang="el-GR" sz="2800">
                <a:latin typeface="Times New Roman" panose="02020603050405020304" pitchFamily="18" charset="0"/>
                <a:cs typeface="Times New Roman" panose="02020603050405020304" pitchFamily="18" charset="0"/>
              </a:rPr>
              <a:t>Να είναι συνετός.</a:t>
            </a:r>
          </a:p>
          <a:p>
            <a:pPr marL="0" indent="0" algn="just" eaLnBrk="1" hangingPunct="1">
              <a:spcBef>
                <a:spcPct val="0"/>
              </a:spcBef>
            </a:pPr>
            <a:r>
              <a:rPr lang="el-GR" altLang="el-GR" sz="2800">
                <a:latin typeface="Times New Roman" panose="02020603050405020304" pitchFamily="18" charset="0"/>
                <a:cs typeface="Times New Roman" panose="02020603050405020304" pitchFamily="18" charset="0"/>
              </a:rPr>
              <a:t>Να έχει τη δυνατότητα να λαμβάνει σωστές και άμεσες αποφάσεις με βάση τα δεδομένα.</a:t>
            </a:r>
          </a:p>
          <a:p>
            <a:pPr marL="0" indent="0" algn="just" eaLnBrk="1" hangingPunct="1">
              <a:spcBef>
                <a:spcPct val="0"/>
              </a:spcBef>
            </a:pPr>
            <a:r>
              <a:rPr lang="el-GR" altLang="el-GR" sz="2800">
                <a:latin typeface="Times New Roman" panose="02020603050405020304" pitchFamily="18" charset="0"/>
                <a:cs typeface="Times New Roman" panose="02020603050405020304" pitchFamily="18" charset="0"/>
              </a:rPr>
              <a:t>Να κατέχει την τέχνη του συμβιβασμού.</a:t>
            </a:r>
          </a:p>
        </p:txBody>
      </p:sp>
      <p:sp>
        <p:nvSpPr>
          <p:cNvPr id="3" name="2 - Τίτλος">
            <a:extLst>
              <a:ext uri="{FF2B5EF4-FFF2-40B4-BE49-F238E27FC236}">
                <a16:creationId xmlns:a16="http://schemas.microsoft.com/office/drawing/2014/main" id="{F5D69A79-C0B1-AFE3-B4DF-55A0755F374E}"/>
              </a:ext>
            </a:extLst>
          </p:cNvPr>
          <p:cNvSpPr>
            <a:spLocks noGrp="1"/>
          </p:cNvSpPr>
          <p:nvPr>
            <p:ph type="title"/>
          </p:nvPr>
        </p:nvSpPr>
        <p:spPr>
          <a:xfrm>
            <a:off x="457200" y="274638"/>
            <a:ext cx="8229600" cy="634082"/>
          </a:xfrm>
        </p:spPr>
        <p:txBody>
          <a:bodyPr>
            <a:normAutofit fontScale="90000"/>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Γενικά χαρακτηριστικά ηγέτη [1]</a:t>
            </a:r>
          </a:p>
        </p:txBody>
      </p:sp>
    </p:spTree>
  </p:cSld>
  <p:clrMapOvr>
    <a:masterClrMapping/>
  </p:clrMapOvr>
  <p:transition>
    <p:wheel spokes="8"/>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 Θέση περιεχομένου">
            <a:extLst>
              <a:ext uri="{FF2B5EF4-FFF2-40B4-BE49-F238E27FC236}">
                <a16:creationId xmlns:a16="http://schemas.microsoft.com/office/drawing/2014/main" id="{728758F4-F449-8A87-EDC6-031488ED4C78}"/>
              </a:ext>
            </a:extLst>
          </p:cNvPr>
          <p:cNvSpPr>
            <a:spLocks noGrp="1"/>
          </p:cNvSpPr>
          <p:nvPr>
            <p:ph idx="1"/>
          </p:nvPr>
        </p:nvSpPr>
        <p:spPr>
          <a:xfrm>
            <a:off x="457200" y="981075"/>
            <a:ext cx="8229600" cy="5543550"/>
          </a:xfrm>
        </p:spPr>
        <p:txBody>
          <a:bodyPr/>
          <a:lstStyle/>
          <a:p>
            <a:pPr marL="0" indent="0" algn="just" eaLnBrk="1" hangingPunct="1">
              <a:spcBef>
                <a:spcPct val="0"/>
              </a:spcBef>
            </a:pPr>
            <a:r>
              <a:rPr lang="el-GR" altLang="el-GR" sz="2400">
                <a:latin typeface="Times New Roman" panose="02020603050405020304" pitchFamily="18" charset="0"/>
                <a:cs typeface="Times New Roman" panose="02020603050405020304" pitchFamily="18" charset="0"/>
              </a:rPr>
              <a:t>Να γνωρίζει το γενικό καλό και το συμφέρον της ομάδας του.</a:t>
            </a:r>
          </a:p>
          <a:p>
            <a:pPr marL="0" indent="0" algn="just" eaLnBrk="1" hangingPunct="1">
              <a:spcBef>
                <a:spcPct val="0"/>
              </a:spcBef>
            </a:pPr>
            <a:r>
              <a:rPr lang="el-GR" altLang="el-GR" sz="2400">
                <a:latin typeface="Times New Roman" panose="02020603050405020304" pitchFamily="18" charset="0"/>
                <a:cs typeface="Times New Roman" panose="02020603050405020304" pitchFamily="18" charset="0"/>
              </a:rPr>
              <a:t>Να έχει γλωσσική ικανότητα.</a:t>
            </a:r>
          </a:p>
          <a:p>
            <a:pPr marL="0" indent="0" algn="just" eaLnBrk="1" hangingPunct="1">
              <a:spcBef>
                <a:spcPct val="0"/>
              </a:spcBef>
            </a:pPr>
            <a:r>
              <a:rPr lang="el-GR" altLang="el-GR" sz="2400">
                <a:latin typeface="Times New Roman" panose="02020603050405020304" pitchFamily="18" charset="0"/>
                <a:cs typeface="Times New Roman" panose="02020603050405020304" pitchFamily="18" charset="0"/>
              </a:rPr>
              <a:t>Να δημιουργεί θετικό κλίμα στα πλαίσια του περιβάλλοντος της ομάδας στην οποία ηγείται.</a:t>
            </a:r>
          </a:p>
          <a:p>
            <a:pPr marL="0" indent="0" algn="just" eaLnBrk="1" hangingPunct="1">
              <a:spcBef>
                <a:spcPct val="0"/>
              </a:spcBef>
            </a:pPr>
            <a:r>
              <a:rPr lang="el-GR" altLang="el-GR" sz="2400">
                <a:latin typeface="Times New Roman" panose="02020603050405020304" pitchFamily="18" charset="0"/>
                <a:cs typeface="Times New Roman" panose="02020603050405020304" pitchFamily="18" charset="0"/>
              </a:rPr>
              <a:t>Να εκχωρεί εξουσίες, αφού είναι αδύνατο να τα κάνει όλα μόνος του.</a:t>
            </a:r>
          </a:p>
          <a:p>
            <a:pPr marL="0" indent="0" algn="just" eaLnBrk="1" hangingPunct="1">
              <a:spcBef>
                <a:spcPct val="0"/>
              </a:spcBef>
            </a:pPr>
            <a:r>
              <a:rPr lang="el-GR" altLang="el-GR" sz="2400">
                <a:latin typeface="Times New Roman" panose="02020603050405020304" pitchFamily="18" charset="0"/>
                <a:cs typeface="Times New Roman" panose="02020603050405020304" pitchFamily="18" charset="0"/>
              </a:rPr>
              <a:t>Διοικητικές και οργανωτικές ικανότητες.</a:t>
            </a:r>
          </a:p>
          <a:p>
            <a:pPr marL="0" indent="0" algn="just" eaLnBrk="1" hangingPunct="1">
              <a:spcBef>
                <a:spcPct val="0"/>
              </a:spcBef>
            </a:pPr>
            <a:r>
              <a:rPr lang="el-GR" altLang="el-GR" sz="2400">
                <a:latin typeface="Times New Roman" panose="02020603050405020304" pitchFamily="18" charset="0"/>
                <a:cs typeface="Times New Roman" panose="02020603050405020304" pitchFamily="18" charset="0"/>
              </a:rPr>
              <a:t>Εστίαση προς ανέλιξη.</a:t>
            </a:r>
          </a:p>
          <a:p>
            <a:pPr marL="0" indent="0" algn="just" eaLnBrk="1" hangingPunct="1">
              <a:spcBef>
                <a:spcPct val="0"/>
              </a:spcBef>
            </a:pPr>
            <a:r>
              <a:rPr lang="el-GR" altLang="el-GR" sz="2400">
                <a:latin typeface="Times New Roman" panose="02020603050405020304" pitchFamily="18" charset="0"/>
                <a:cs typeface="Times New Roman" panose="02020603050405020304" pitchFamily="18" charset="0"/>
              </a:rPr>
              <a:t>Γνωστικές ικανότητες.</a:t>
            </a:r>
          </a:p>
          <a:p>
            <a:pPr marL="0" indent="0" algn="just" eaLnBrk="1" hangingPunct="1">
              <a:spcBef>
                <a:spcPct val="0"/>
              </a:spcBef>
            </a:pPr>
            <a:r>
              <a:rPr lang="el-GR" altLang="el-GR" sz="2400">
                <a:latin typeface="Times New Roman" panose="02020603050405020304" pitchFamily="18" charset="0"/>
                <a:cs typeface="Times New Roman" panose="02020603050405020304" pitchFamily="18" charset="0"/>
              </a:rPr>
              <a:t>Σταθερότητα επίδοσης.</a:t>
            </a:r>
          </a:p>
          <a:p>
            <a:pPr marL="0" indent="0" algn="just" eaLnBrk="1" hangingPunct="1">
              <a:spcBef>
                <a:spcPct val="0"/>
              </a:spcBef>
            </a:pPr>
            <a:r>
              <a:rPr lang="el-GR" altLang="el-GR" sz="2400">
                <a:latin typeface="Times New Roman" panose="02020603050405020304" pitchFamily="18" charset="0"/>
                <a:cs typeface="Times New Roman" panose="02020603050405020304" pitchFamily="18" charset="0"/>
              </a:rPr>
              <a:t>Κίνητρα.</a:t>
            </a:r>
          </a:p>
          <a:p>
            <a:pPr marL="0" indent="0" algn="just" eaLnBrk="1" hangingPunct="1">
              <a:spcBef>
                <a:spcPct val="0"/>
              </a:spcBef>
            </a:pPr>
            <a:r>
              <a:rPr lang="el-GR" altLang="el-GR" sz="2400">
                <a:latin typeface="Times New Roman" panose="02020603050405020304" pitchFamily="18" charset="0"/>
                <a:cs typeface="Times New Roman" panose="02020603050405020304" pitchFamily="18" charset="0"/>
              </a:rPr>
              <a:t>Ανεξαρτησία.</a:t>
            </a:r>
          </a:p>
        </p:txBody>
      </p:sp>
      <p:sp>
        <p:nvSpPr>
          <p:cNvPr id="3" name="2 - Τίτλος">
            <a:extLst>
              <a:ext uri="{FF2B5EF4-FFF2-40B4-BE49-F238E27FC236}">
                <a16:creationId xmlns:a16="http://schemas.microsoft.com/office/drawing/2014/main" id="{8E423C07-D462-D3C4-720D-468E7D7A2CDE}"/>
              </a:ext>
            </a:extLst>
          </p:cNvPr>
          <p:cNvSpPr>
            <a:spLocks noGrp="1"/>
          </p:cNvSpPr>
          <p:nvPr>
            <p:ph type="title"/>
          </p:nvPr>
        </p:nvSpPr>
        <p:spPr>
          <a:xfrm>
            <a:off x="457200" y="274638"/>
            <a:ext cx="8229600" cy="634082"/>
          </a:xfrm>
        </p:spPr>
        <p:txBody>
          <a:bodyPr>
            <a:normAutofit fontScale="90000"/>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Γενικά χαρακτηριστικά ηγέτη [2]</a:t>
            </a:r>
          </a:p>
        </p:txBody>
      </p:sp>
    </p:spTree>
  </p:cSld>
  <p:clrMapOvr>
    <a:masterClrMapping/>
  </p:clrMapOvr>
  <p:transition>
    <p:wheel spokes="8"/>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a:extLst>
              <a:ext uri="{FF2B5EF4-FFF2-40B4-BE49-F238E27FC236}">
                <a16:creationId xmlns:a16="http://schemas.microsoft.com/office/drawing/2014/main" id="{F5532BA7-DC23-E88A-20DA-8DD65DD54883}"/>
              </a:ext>
            </a:extLst>
          </p:cNvPr>
          <p:cNvGraphicFramePr>
            <a:graphicFrameLocks noGrp="1"/>
          </p:cNvGraphicFramePr>
          <p:nvPr>
            <p:ph idx="1"/>
          </p:nvPr>
        </p:nvGraphicFramePr>
        <p:xfrm>
          <a:off x="755650" y="1773238"/>
          <a:ext cx="7416800" cy="3957637"/>
        </p:xfrm>
        <a:graphic>
          <a:graphicData uri="http://schemas.openxmlformats.org/drawingml/2006/table">
            <a:tbl>
              <a:tblPr/>
              <a:tblGrid>
                <a:gridCol w="485775">
                  <a:extLst>
                    <a:ext uri="{9D8B030D-6E8A-4147-A177-3AD203B41FA5}">
                      <a16:colId xmlns:a16="http://schemas.microsoft.com/office/drawing/2014/main" val="20000"/>
                    </a:ext>
                  </a:extLst>
                </a:gridCol>
                <a:gridCol w="3224213">
                  <a:extLst>
                    <a:ext uri="{9D8B030D-6E8A-4147-A177-3AD203B41FA5}">
                      <a16:colId xmlns:a16="http://schemas.microsoft.com/office/drawing/2014/main" val="20001"/>
                    </a:ext>
                  </a:extLst>
                </a:gridCol>
                <a:gridCol w="3706812">
                  <a:extLst>
                    <a:ext uri="{9D8B030D-6E8A-4147-A177-3AD203B41FA5}">
                      <a16:colId xmlns:a16="http://schemas.microsoft.com/office/drawing/2014/main" val="20002"/>
                    </a:ext>
                  </a:extLst>
                </a:gridCol>
              </a:tblGrid>
              <a:tr h="43973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900" b="1" i="0" u="none" strike="noStrike" cap="none" normalizeH="0" baseline="0">
                          <a:ln>
                            <a:noFill/>
                          </a:ln>
                          <a:solidFill>
                            <a:schemeClr val="tx1"/>
                          </a:solidFill>
                          <a:effectLst/>
                          <a:latin typeface="Times New Roman" pitchFamily="18" charset="0"/>
                          <a:cs typeface="Times New Roman" pitchFamily="18" charset="0"/>
                        </a:rPr>
                        <a:t>Α/Α</a:t>
                      </a:r>
                      <a:endParaRPr kumimoji="0" lang="el-GR" sz="1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900" b="1" i="0" u="none" strike="noStrike" cap="none" normalizeH="0" baseline="0">
                          <a:ln>
                            <a:noFill/>
                          </a:ln>
                          <a:solidFill>
                            <a:schemeClr val="tx1"/>
                          </a:solidFill>
                          <a:effectLst/>
                          <a:latin typeface="Times New Roman" pitchFamily="18" charset="0"/>
                          <a:cs typeface="Times New Roman" pitchFamily="18" charset="0"/>
                        </a:rPr>
                        <a:t>ΗΓΕΣΙΑ</a:t>
                      </a:r>
                      <a:endParaRPr kumimoji="0" lang="el-GR" sz="1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900" b="1" i="0" u="none" strike="noStrike" cap="none" normalizeH="0" baseline="0">
                          <a:ln>
                            <a:noFill/>
                          </a:ln>
                          <a:solidFill>
                            <a:schemeClr val="tx1"/>
                          </a:solidFill>
                          <a:effectLst/>
                          <a:latin typeface="Times New Roman" pitchFamily="18" charset="0"/>
                          <a:cs typeface="Times New Roman" pitchFamily="18" charset="0"/>
                        </a:rPr>
                        <a:t>ΔΙΟΙΚΗΣΗ</a:t>
                      </a:r>
                      <a:endParaRPr kumimoji="0" lang="el-GR" sz="1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43973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900" b="1" i="0" u="none" strike="noStrike" cap="none" normalizeH="0" baseline="0">
                          <a:ln>
                            <a:noFill/>
                          </a:ln>
                          <a:solidFill>
                            <a:schemeClr val="tx1"/>
                          </a:solidFill>
                          <a:effectLst/>
                          <a:latin typeface="Times New Roman" pitchFamily="18" charset="0"/>
                          <a:cs typeface="Times New Roman" pitchFamily="18" charset="0"/>
                        </a:rPr>
                        <a:t>1.</a:t>
                      </a:r>
                      <a:endParaRPr kumimoji="0" lang="el-GR" sz="1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tab pos="1335088" algn="ctr"/>
                        </a:tabLst>
                      </a:pPr>
                      <a:r>
                        <a:rPr kumimoji="0" lang="el-GR" sz="900" b="0" i="0" u="none" strike="noStrike" cap="none" normalizeH="0" baseline="0">
                          <a:ln>
                            <a:noFill/>
                          </a:ln>
                          <a:solidFill>
                            <a:schemeClr val="tx1"/>
                          </a:solidFill>
                          <a:effectLst/>
                          <a:latin typeface="Times New Roman" pitchFamily="18" charset="0"/>
                          <a:cs typeface="Times New Roman" pitchFamily="18" charset="0"/>
                        </a:rPr>
                        <a:t>	Ευθυγράμμιση όλων των συμμετεχόντων </a:t>
                      </a:r>
                      <a:endParaRPr kumimoji="0" lang="el-GR" sz="1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900" b="0" i="0" u="none" strike="noStrike" cap="none" normalizeH="0" baseline="0">
                          <a:ln>
                            <a:noFill/>
                          </a:ln>
                          <a:solidFill>
                            <a:schemeClr val="tx1"/>
                          </a:solidFill>
                          <a:effectLst/>
                          <a:latin typeface="Times New Roman" pitchFamily="18" charset="0"/>
                          <a:cs typeface="Times New Roman" pitchFamily="18" charset="0"/>
                        </a:rPr>
                        <a:t>Δημιουργία δομών για την υλοποίηση των δράσεων</a:t>
                      </a:r>
                      <a:endParaRPr kumimoji="0" lang="el-GR" sz="1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7BFDE"/>
                    </a:solidFill>
                  </a:tcPr>
                </a:tc>
                <a:extLst>
                  <a:ext uri="{0D108BD9-81ED-4DB2-BD59-A6C34878D82A}">
                    <a16:rowId xmlns:a16="http://schemas.microsoft.com/office/drawing/2014/main" val="10001"/>
                  </a:ext>
                </a:extLst>
              </a:tr>
              <a:tr h="43973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900" b="1" i="0" u="none" strike="noStrike" cap="none" normalizeH="0" baseline="0">
                          <a:ln>
                            <a:noFill/>
                          </a:ln>
                          <a:solidFill>
                            <a:schemeClr val="tx1"/>
                          </a:solidFill>
                          <a:effectLst/>
                          <a:latin typeface="Times New Roman" pitchFamily="18" charset="0"/>
                          <a:cs typeface="Times New Roman" pitchFamily="18" charset="0"/>
                        </a:rPr>
                        <a:t>2.</a:t>
                      </a:r>
                      <a:endParaRPr kumimoji="0" lang="el-GR" sz="1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900" b="0" i="0" u="none" strike="noStrike" cap="none" normalizeH="0" baseline="0">
                          <a:ln>
                            <a:noFill/>
                          </a:ln>
                          <a:solidFill>
                            <a:schemeClr val="tx1"/>
                          </a:solidFill>
                          <a:effectLst/>
                          <a:latin typeface="Times New Roman" pitchFamily="18" charset="0"/>
                          <a:cs typeface="Times New Roman" pitchFamily="18" charset="0"/>
                        </a:rPr>
                        <a:t>Επικοινωνία με στόχο την κατανόηση του οράματος</a:t>
                      </a:r>
                      <a:endParaRPr kumimoji="0" lang="el-GR" sz="1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900" b="0" i="0" u="none" strike="noStrike" cap="none" normalizeH="0" baseline="0">
                          <a:ln>
                            <a:noFill/>
                          </a:ln>
                          <a:solidFill>
                            <a:schemeClr val="tx1"/>
                          </a:solidFill>
                          <a:effectLst/>
                          <a:latin typeface="Times New Roman" pitchFamily="18" charset="0"/>
                          <a:cs typeface="Times New Roman" pitchFamily="18" charset="0"/>
                        </a:rPr>
                        <a:t>Καθορισμός αρμοδιοτήτωνν και υπευθυνοτήτων </a:t>
                      </a:r>
                      <a:endParaRPr kumimoji="0" lang="el-GR" sz="1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3DFEE"/>
                    </a:solidFill>
                  </a:tcPr>
                </a:tc>
                <a:extLst>
                  <a:ext uri="{0D108BD9-81ED-4DB2-BD59-A6C34878D82A}">
                    <a16:rowId xmlns:a16="http://schemas.microsoft.com/office/drawing/2014/main" val="10002"/>
                  </a:ext>
                </a:extLst>
              </a:tr>
              <a:tr h="879474">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900" b="1" i="0" u="none" strike="noStrike" cap="none" normalizeH="0" baseline="0">
                          <a:ln>
                            <a:noFill/>
                          </a:ln>
                          <a:solidFill>
                            <a:schemeClr val="tx1"/>
                          </a:solidFill>
                          <a:effectLst/>
                          <a:latin typeface="Times New Roman" pitchFamily="18" charset="0"/>
                          <a:cs typeface="Times New Roman" pitchFamily="18" charset="0"/>
                        </a:rPr>
                        <a:t>3.</a:t>
                      </a:r>
                      <a:endParaRPr kumimoji="0" lang="el-GR" sz="1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900" b="0" i="0" u="none" strike="noStrike" cap="none" normalizeH="0" baseline="0">
                          <a:ln>
                            <a:noFill/>
                          </a:ln>
                          <a:solidFill>
                            <a:schemeClr val="tx1"/>
                          </a:solidFill>
                          <a:effectLst/>
                          <a:latin typeface="Times New Roman" pitchFamily="18" charset="0"/>
                          <a:cs typeface="Times New Roman" pitchFamily="18" charset="0"/>
                        </a:rPr>
                        <a:t>Επιρροή στις ομάδες ώστε να έχουν το ίδιο όραμα</a:t>
                      </a:r>
                      <a:endParaRPr kumimoji="0" lang="el-GR" sz="1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900" b="0" i="0" u="none" strike="noStrike" cap="none" normalizeH="0" baseline="0">
                          <a:ln>
                            <a:noFill/>
                          </a:ln>
                          <a:solidFill>
                            <a:schemeClr val="tx1"/>
                          </a:solidFill>
                          <a:effectLst/>
                          <a:latin typeface="Times New Roman" pitchFamily="18" charset="0"/>
                          <a:cs typeface="Times New Roman" pitchFamily="18" charset="0"/>
                        </a:rPr>
                        <a:t>Καθιέρωση πολιτικής και διαδικασιών και ανάοτυξη συστήματος παρακολούθησης της εφαρμογής</a:t>
                      </a:r>
                      <a:endParaRPr kumimoji="0" lang="el-GR" sz="1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7BFDE"/>
                    </a:solidFill>
                  </a:tcPr>
                </a:tc>
                <a:extLst>
                  <a:ext uri="{0D108BD9-81ED-4DB2-BD59-A6C34878D82A}">
                    <a16:rowId xmlns:a16="http://schemas.microsoft.com/office/drawing/2014/main" val="10003"/>
                  </a:ext>
                </a:extLst>
              </a:tr>
              <a:tr h="879474">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900" b="1" i="0" u="none" strike="noStrike" cap="none" normalizeH="0" baseline="0">
                          <a:ln>
                            <a:noFill/>
                          </a:ln>
                          <a:solidFill>
                            <a:schemeClr val="tx1"/>
                          </a:solidFill>
                          <a:effectLst/>
                          <a:latin typeface="Times New Roman" pitchFamily="18" charset="0"/>
                          <a:cs typeface="Times New Roman" pitchFamily="18" charset="0"/>
                        </a:rPr>
                        <a:t>4.</a:t>
                      </a:r>
                      <a:endParaRPr kumimoji="0" lang="el-GR" sz="1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900" b="0" i="0" u="none" strike="noStrike" cap="none" normalizeH="0" baseline="0">
                          <a:ln>
                            <a:noFill/>
                          </a:ln>
                          <a:solidFill>
                            <a:schemeClr val="tx1"/>
                          </a:solidFill>
                          <a:effectLst/>
                          <a:latin typeface="Times New Roman" pitchFamily="18" charset="0"/>
                          <a:cs typeface="Times New Roman" pitchFamily="18" charset="0"/>
                        </a:rPr>
                        <a:t>Παρακίνηση, έμπνευση, ώθηση στην αλλαγή</a:t>
                      </a:r>
                      <a:endParaRPr kumimoji="0" lang="el-GR" sz="1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900" b="0" i="0" u="none" strike="noStrike" cap="none" normalizeH="0" baseline="0">
                          <a:ln>
                            <a:noFill/>
                          </a:ln>
                          <a:solidFill>
                            <a:schemeClr val="tx1"/>
                          </a:solidFill>
                          <a:effectLst/>
                          <a:latin typeface="Times New Roman" pitchFamily="18" charset="0"/>
                          <a:cs typeface="Times New Roman" pitchFamily="18" charset="0"/>
                        </a:rPr>
                        <a:t>Έλεγχος και επίλυση προβλημάτων, καταγραφή αποτελεσμάτων</a:t>
                      </a:r>
                      <a:endParaRPr kumimoji="0" lang="el-GR" sz="1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3DFEE"/>
                    </a:solidFill>
                  </a:tcPr>
                </a:tc>
                <a:extLst>
                  <a:ext uri="{0D108BD9-81ED-4DB2-BD59-A6C34878D82A}">
                    <a16:rowId xmlns:a16="http://schemas.microsoft.com/office/drawing/2014/main" val="10004"/>
                  </a:ext>
                </a:extLst>
              </a:tr>
              <a:tr h="43973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900" b="1" i="0" u="none" strike="noStrike" cap="none" normalizeH="0" baseline="0">
                          <a:ln>
                            <a:noFill/>
                          </a:ln>
                          <a:solidFill>
                            <a:schemeClr val="tx1"/>
                          </a:solidFill>
                          <a:effectLst/>
                          <a:latin typeface="Times New Roman" pitchFamily="18" charset="0"/>
                          <a:cs typeface="Times New Roman" pitchFamily="18" charset="0"/>
                        </a:rPr>
                        <a:t>5.</a:t>
                      </a:r>
                      <a:endParaRPr kumimoji="0" lang="el-GR" sz="1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900" b="0" i="0" u="none" strike="noStrike" cap="none" normalizeH="0" baseline="0">
                          <a:ln>
                            <a:noFill/>
                          </a:ln>
                          <a:solidFill>
                            <a:schemeClr val="tx1"/>
                          </a:solidFill>
                          <a:effectLst/>
                          <a:latin typeface="Times New Roman" pitchFamily="18" charset="0"/>
                          <a:cs typeface="Times New Roman" pitchFamily="18" charset="0"/>
                        </a:rPr>
                        <a:t>Επίτευξη αλλαγών στις οργανώσεις</a:t>
                      </a:r>
                      <a:endParaRPr kumimoji="0" lang="el-GR" sz="1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900" b="0" i="0" u="none" strike="noStrike" cap="none" normalizeH="0" baseline="0">
                          <a:ln>
                            <a:noFill/>
                          </a:ln>
                          <a:solidFill>
                            <a:schemeClr val="tx1"/>
                          </a:solidFill>
                          <a:effectLst/>
                          <a:latin typeface="Times New Roman" pitchFamily="18" charset="0"/>
                          <a:cs typeface="Times New Roman" pitchFamily="18" charset="0"/>
                        </a:rPr>
                        <a:t>Δημιουργία συστήματος μέτρησης</a:t>
                      </a:r>
                      <a:endParaRPr kumimoji="0" lang="el-GR" sz="1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7BFDE"/>
                    </a:solidFill>
                  </a:tcPr>
                </a:tc>
                <a:extLst>
                  <a:ext uri="{0D108BD9-81ED-4DB2-BD59-A6C34878D82A}">
                    <a16:rowId xmlns:a16="http://schemas.microsoft.com/office/drawing/2014/main" val="10005"/>
                  </a:ext>
                </a:extLst>
              </a:tr>
              <a:tr h="43973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900" b="1" i="0" u="none" strike="noStrike" cap="none" normalizeH="0" baseline="0">
                          <a:ln>
                            <a:noFill/>
                          </a:ln>
                          <a:solidFill>
                            <a:schemeClr val="tx1"/>
                          </a:solidFill>
                          <a:effectLst/>
                          <a:latin typeface="Times New Roman" pitchFamily="18" charset="0"/>
                          <a:cs typeface="Times New Roman" pitchFamily="18" charset="0"/>
                        </a:rPr>
                        <a:t>6.</a:t>
                      </a:r>
                      <a:endParaRPr kumimoji="0" lang="el-GR" sz="1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900" b="0" i="0" u="none" strike="noStrike" cap="none" normalizeH="0" baseline="0">
                          <a:ln>
                            <a:noFill/>
                          </a:ln>
                          <a:solidFill>
                            <a:schemeClr val="tx1"/>
                          </a:solidFill>
                          <a:effectLst/>
                          <a:latin typeface="Times New Roman" pitchFamily="18" charset="0"/>
                          <a:cs typeface="Times New Roman" pitchFamily="18" charset="0"/>
                        </a:rPr>
                        <a:t>Νέες προσεγγίσεις, νέα προϊόντα και νέες αγορές</a:t>
                      </a:r>
                      <a:endParaRPr kumimoji="0" lang="el-GR" sz="1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900" b="0" i="0" u="none" strike="noStrike" cap="none" normalizeH="0" baseline="0">
                          <a:ln>
                            <a:noFill/>
                          </a:ln>
                          <a:solidFill>
                            <a:schemeClr val="tx1"/>
                          </a:solidFill>
                          <a:effectLst/>
                          <a:latin typeface="Times New Roman" pitchFamily="18" charset="0"/>
                          <a:cs typeface="Times New Roman" pitchFamily="18" charset="0"/>
                        </a:rPr>
                        <a:t>Προσδιορισμός δεικτών απόδοσης</a:t>
                      </a:r>
                      <a:endParaRPr kumimoji="0" lang="el-GR" sz="1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3DFEE"/>
                    </a:solidFill>
                  </a:tcPr>
                </a:tc>
                <a:extLst>
                  <a:ext uri="{0D108BD9-81ED-4DB2-BD59-A6C34878D82A}">
                    <a16:rowId xmlns:a16="http://schemas.microsoft.com/office/drawing/2014/main" val="10006"/>
                  </a:ext>
                </a:extLst>
              </a:tr>
            </a:tbl>
          </a:graphicData>
        </a:graphic>
      </p:graphicFrame>
      <p:sp>
        <p:nvSpPr>
          <p:cNvPr id="3" name="2 - Τίτλος">
            <a:extLst>
              <a:ext uri="{FF2B5EF4-FFF2-40B4-BE49-F238E27FC236}">
                <a16:creationId xmlns:a16="http://schemas.microsoft.com/office/drawing/2014/main" id="{593BB7FB-085D-505D-698F-6FC59E13C0D1}"/>
              </a:ext>
            </a:extLst>
          </p:cNvPr>
          <p:cNvSpPr>
            <a:spLocks noGrp="1"/>
          </p:cNvSpPr>
          <p:nvPr>
            <p:ph type="title"/>
          </p:nvPr>
        </p:nvSpPr>
        <p:spPr/>
        <p:txBody>
          <a:bodyPr>
            <a:normAutofit fontScale="90000"/>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Διαφορές μεταξύ ηγεσίας και </a:t>
            </a:r>
            <a:r>
              <a:rPr lang="en-US" dirty="0">
                <a:solidFill>
                  <a:schemeClr val="tx1"/>
                </a:solidFill>
                <a:latin typeface="Times New Roman" pitchFamily="18" charset="0"/>
                <a:cs typeface="Times New Roman" pitchFamily="18" charset="0"/>
              </a:rPr>
              <a:t>manager</a:t>
            </a:r>
            <a:endParaRPr lang="el-GR" dirty="0">
              <a:solidFill>
                <a:schemeClr val="tx1"/>
              </a:solidFill>
              <a:latin typeface="Times New Roman" pitchFamily="18" charset="0"/>
              <a:cs typeface="Times New Roman" pitchFamily="18" charset="0"/>
            </a:endParaRPr>
          </a:p>
        </p:txBody>
      </p:sp>
    </p:spTree>
  </p:cSld>
  <p:clrMapOvr>
    <a:masterClrMapping/>
  </p:clrMapOvr>
  <p:transition>
    <p:wheel spokes="8"/>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1 - Θέση περιεχομένου">
            <a:extLst>
              <a:ext uri="{FF2B5EF4-FFF2-40B4-BE49-F238E27FC236}">
                <a16:creationId xmlns:a16="http://schemas.microsoft.com/office/drawing/2014/main" id="{848703C1-C2CF-4C64-25AF-A60C30BDCBF6}"/>
              </a:ext>
            </a:extLst>
          </p:cNvPr>
          <p:cNvSpPr>
            <a:spLocks noGrp="1"/>
          </p:cNvSpPr>
          <p:nvPr>
            <p:ph idx="1"/>
          </p:nvPr>
        </p:nvSpPr>
        <p:spPr/>
        <p:txBody>
          <a:bodyPr/>
          <a:lstStyle/>
          <a:p>
            <a:pPr marL="273050" indent="-273050" eaLnBrk="1" hangingPunct="1">
              <a:lnSpc>
                <a:spcPct val="200000"/>
              </a:lnSpc>
              <a:buFont typeface="Wingdings 2" panose="05020102010507070707" pitchFamily="18" charset="2"/>
              <a:buChar char=""/>
            </a:pPr>
            <a:r>
              <a:rPr lang="el-GR" altLang="el-GR">
                <a:latin typeface="Times New Roman" panose="02020603050405020304" pitchFamily="18" charset="0"/>
                <a:cs typeface="Times New Roman" panose="02020603050405020304" pitchFamily="18" charset="0"/>
              </a:rPr>
              <a:t>Η διάρκεια</a:t>
            </a:r>
          </a:p>
          <a:p>
            <a:pPr marL="273050" indent="-273050" eaLnBrk="1" hangingPunct="1">
              <a:lnSpc>
                <a:spcPct val="200000"/>
              </a:lnSpc>
              <a:buFont typeface="Wingdings 2" panose="05020102010507070707" pitchFamily="18" charset="2"/>
              <a:buChar char=""/>
            </a:pPr>
            <a:r>
              <a:rPr lang="el-GR" altLang="el-GR">
                <a:latin typeface="Times New Roman" panose="02020603050405020304" pitchFamily="18" charset="0"/>
                <a:cs typeface="Times New Roman" panose="02020603050405020304" pitchFamily="18" charset="0"/>
              </a:rPr>
              <a:t>Το όραμα</a:t>
            </a:r>
          </a:p>
          <a:p>
            <a:pPr marL="273050" indent="-273050" eaLnBrk="1" hangingPunct="1">
              <a:lnSpc>
                <a:spcPct val="200000"/>
              </a:lnSpc>
              <a:buFont typeface="Wingdings 2" panose="05020102010507070707" pitchFamily="18" charset="2"/>
              <a:buChar char=""/>
            </a:pPr>
            <a:r>
              <a:rPr lang="el-GR" altLang="el-GR">
                <a:latin typeface="Times New Roman" panose="02020603050405020304" pitchFamily="18" charset="0"/>
                <a:cs typeface="Times New Roman" panose="02020603050405020304" pitchFamily="18" charset="0"/>
              </a:rPr>
              <a:t>Η πειθώ</a:t>
            </a:r>
          </a:p>
          <a:p>
            <a:pPr marL="273050" indent="-273050" eaLnBrk="1" hangingPunct="1">
              <a:lnSpc>
                <a:spcPct val="200000"/>
              </a:lnSpc>
              <a:buFont typeface="Wingdings 2" panose="05020102010507070707" pitchFamily="18" charset="2"/>
              <a:buChar char=""/>
            </a:pPr>
            <a:r>
              <a:rPr lang="el-GR" altLang="el-GR">
                <a:latin typeface="Times New Roman" panose="02020603050405020304" pitchFamily="18" charset="0"/>
                <a:cs typeface="Times New Roman" panose="02020603050405020304" pitchFamily="18" charset="0"/>
              </a:rPr>
              <a:t>Πίστη υπηκόων </a:t>
            </a:r>
          </a:p>
          <a:p>
            <a:pPr marL="273050" indent="-273050" eaLnBrk="1" hangingPunct="1">
              <a:lnSpc>
                <a:spcPct val="200000"/>
              </a:lnSpc>
              <a:buFont typeface="Wingdings 2" panose="05020102010507070707" pitchFamily="18" charset="2"/>
              <a:buChar char=""/>
            </a:pPr>
            <a:r>
              <a:rPr lang="el-GR" altLang="el-GR">
                <a:latin typeface="Times New Roman" panose="02020603050405020304" pitchFamily="18" charset="0"/>
                <a:cs typeface="Times New Roman" panose="02020603050405020304" pitchFamily="18" charset="0"/>
              </a:rPr>
              <a:t>Η μη κατάχρηση εξουσίας</a:t>
            </a:r>
          </a:p>
        </p:txBody>
      </p:sp>
      <p:sp>
        <p:nvSpPr>
          <p:cNvPr id="41986" name="2 - Τίτλος">
            <a:extLst>
              <a:ext uri="{FF2B5EF4-FFF2-40B4-BE49-F238E27FC236}">
                <a16:creationId xmlns:a16="http://schemas.microsoft.com/office/drawing/2014/main" id="{3DFCAC43-C141-E4A2-18EB-878BA9615DC3}"/>
              </a:ext>
            </a:extLst>
          </p:cNvPr>
          <p:cNvSpPr>
            <a:spLocks noGrp="1"/>
          </p:cNvSpPr>
          <p:nvPr>
            <p:ph type="title"/>
          </p:nvPr>
        </p:nvSpPr>
        <p:spPr/>
        <p:txBody>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Γνωρίσματα ηγέτη</a:t>
            </a:r>
          </a:p>
        </p:txBody>
      </p:sp>
    </p:spTree>
  </p:cSld>
  <p:clrMapOvr>
    <a:masterClrMapping/>
  </p:clrMapOvr>
  <p:transition>
    <p:wheel spokes="8"/>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a:extLst>
              <a:ext uri="{FF2B5EF4-FFF2-40B4-BE49-F238E27FC236}">
                <a16:creationId xmlns:a16="http://schemas.microsoft.com/office/drawing/2014/main" id="{C71B3D3D-A4C2-03E4-4380-30BF4DA834F3}"/>
              </a:ext>
            </a:extLst>
          </p:cNvPr>
          <p:cNvSpPr>
            <a:spLocks noGrp="1"/>
          </p:cNvSpPr>
          <p:nvPr>
            <p:ph idx="1"/>
          </p:nvPr>
        </p:nvSpPr>
        <p:spPr/>
        <p:txBody>
          <a:bodyPr rtlCol="0">
            <a:normAutofit fontScale="62500" lnSpcReduction="20000"/>
          </a:bodyPr>
          <a:lstStyle/>
          <a:p>
            <a:pPr marL="274320" indent="-274320" algn="just" eaLnBrk="1" fontAlgn="auto" hangingPunct="1">
              <a:lnSpc>
                <a:spcPct val="160000"/>
              </a:lnSpc>
              <a:spcAft>
                <a:spcPts val="0"/>
              </a:spcAft>
              <a:buFont typeface="Wingdings 3" panose="05040102010807070707" pitchFamily="18" charset="2"/>
              <a:buNone/>
              <a:defRPr/>
            </a:pPr>
            <a:r>
              <a:rPr lang="en-US" dirty="0">
                <a:latin typeface="Times New Roman" pitchFamily="18" charset="0"/>
                <a:cs typeface="Times New Roman" pitchFamily="18" charset="0"/>
              </a:rPr>
              <a:t>	</a:t>
            </a:r>
            <a:r>
              <a:rPr lang="el-GR" dirty="0">
                <a:latin typeface="Times New Roman" pitchFamily="18" charset="0"/>
                <a:cs typeface="Times New Roman" pitchFamily="18" charset="0"/>
              </a:rPr>
              <a:t>Πρόκειται για την ευφυή αντίληψη των συναισθημάτων. </a:t>
            </a:r>
            <a:endParaRPr lang="en-US" dirty="0">
              <a:latin typeface="Times New Roman" pitchFamily="18" charset="0"/>
              <a:cs typeface="Times New Roman" pitchFamily="18" charset="0"/>
            </a:endParaRPr>
          </a:p>
          <a:p>
            <a:pPr marL="274320" indent="-274320" algn="just" eaLnBrk="1" fontAlgn="auto" hangingPunct="1">
              <a:lnSpc>
                <a:spcPct val="160000"/>
              </a:lnSpc>
              <a:spcAft>
                <a:spcPts val="0"/>
              </a:spcAft>
              <a:buFont typeface="Wingdings 3" panose="05040102010807070707" pitchFamily="18" charset="2"/>
              <a:buNone/>
              <a:defRPr/>
            </a:pPr>
            <a:r>
              <a:rPr lang="en-US" dirty="0">
                <a:latin typeface="Times New Roman" pitchFamily="18" charset="0"/>
                <a:cs typeface="Times New Roman" pitchFamily="18" charset="0"/>
              </a:rPr>
              <a:t>	</a:t>
            </a:r>
            <a:r>
              <a:rPr lang="el-GR" dirty="0">
                <a:latin typeface="Times New Roman" pitchFamily="18" charset="0"/>
                <a:cs typeface="Times New Roman" pitchFamily="18" charset="0"/>
              </a:rPr>
              <a:t>Ο ηγέτης σήμερα καλείται κατ’ αρχάς να αντιληφθεί και στη συνέχεια να διαχειριστεί και να αξιοποιήσει με τον κατάλληλο τρόπο τα δικά του συναισθήματα. </a:t>
            </a:r>
            <a:endParaRPr lang="en-US" dirty="0">
              <a:latin typeface="Times New Roman" pitchFamily="18" charset="0"/>
              <a:cs typeface="Times New Roman" pitchFamily="18" charset="0"/>
            </a:endParaRPr>
          </a:p>
          <a:p>
            <a:pPr marL="274320" indent="-274320" algn="just" eaLnBrk="1" fontAlgn="auto" hangingPunct="1">
              <a:lnSpc>
                <a:spcPct val="160000"/>
              </a:lnSpc>
              <a:spcAft>
                <a:spcPts val="0"/>
              </a:spcAft>
              <a:buFont typeface="Wingdings 3" panose="05040102010807070707" pitchFamily="18" charset="2"/>
              <a:buNone/>
              <a:defRPr/>
            </a:pPr>
            <a:r>
              <a:rPr lang="en-US" dirty="0">
                <a:latin typeface="Times New Roman" pitchFamily="18" charset="0"/>
                <a:cs typeface="Times New Roman" pitchFamily="18" charset="0"/>
              </a:rPr>
              <a:t>	</a:t>
            </a:r>
            <a:r>
              <a:rPr lang="el-GR" dirty="0">
                <a:latin typeface="Times New Roman" pitchFamily="18" charset="0"/>
                <a:cs typeface="Times New Roman" pitchFamily="18" charset="0"/>
              </a:rPr>
              <a:t>Οφείλει να είναι σε θέση να αντιλαμβάνεται τα συναισθήματα των ανθρώπων με τους οποίους συνεργάζεται, των υφισταμένων του. </a:t>
            </a:r>
          </a:p>
          <a:p>
            <a:pPr marL="274320" indent="-274320" algn="just" eaLnBrk="1" fontAlgn="auto" hangingPunct="1">
              <a:lnSpc>
                <a:spcPct val="160000"/>
              </a:lnSpc>
              <a:spcAft>
                <a:spcPts val="0"/>
              </a:spcAft>
              <a:buFont typeface="Wingdings 3" panose="05040102010807070707" pitchFamily="18" charset="2"/>
              <a:buNone/>
              <a:defRPr/>
            </a:pPr>
            <a:r>
              <a:rPr lang="el-GR" dirty="0">
                <a:latin typeface="Times New Roman" pitchFamily="18" charset="0"/>
                <a:cs typeface="Times New Roman" pitchFamily="18" charset="0"/>
              </a:rPr>
              <a:t>	Πρόκειται για την «</a:t>
            </a:r>
            <a:r>
              <a:rPr lang="el-GR" i="1" dirty="0">
                <a:latin typeface="Times New Roman" pitchFamily="18" charset="0"/>
                <a:cs typeface="Times New Roman" pitchFamily="18" charset="0"/>
              </a:rPr>
              <a:t>κοινωνική νοημοσύνη</a:t>
            </a:r>
            <a:r>
              <a:rPr lang="el-GR" dirty="0">
                <a:latin typeface="Times New Roman" pitchFamily="18" charset="0"/>
                <a:cs typeface="Times New Roman" pitchFamily="18" charset="0"/>
              </a:rPr>
              <a:t>», την ικανότητα του ατόμου δηλαδή να διαβάζει το πώς αισθάνονται οι άνθρωποι γύρω του. </a:t>
            </a:r>
          </a:p>
          <a:p>
            <a:pPr marL="274320" indent="-274320" algn="just" eaLnBrk="1" fontAlgn="auto" hangingPunct="1">
              <a:lnSpc>
                <a:spcPct val="160000"/>
              </a:lnSpc>
              <a:spcAft>
                <a:spcPts val="0"/>
              </a:spcAft>
              <a:buFont typeface="Wingdings 3" panose="05040102010807070707" pitchFamily="18" charset="2"/>
              <a:buNone/>
              <a:defRPr/>
            </a:pPr>
            <a:r>
              <a:rPr lang="el-GR" dirty="0">
                <a:latin typeface="Times New Roman" pitchFamily="18" charset="0"/>
                <a:cs typeface="Times New Roman" pitchFamily="18" charset="0"/>
              </a:rPr>
              <a:t>	Πρόκειται για ένα σπάνιο χάρισμα, όμως η ηγεσία είναι πάνω από όλα σχέση. </a:t>
            </a:r>
          </a:p>
          <a:p>
            <a:pPr marL="274320" indent="-274320" algn="just" eaLnBrk="1" fontAlgn="auto" hangingPunct="1">
              <a:lnSpc>
                <a:spcPct val="160000"/>
              </a:lnSpc>
              <a:spcAft>
                <a:spcPts val="0"/>
              </a:spcAft>
              <a:buFont typeface="Wingdings 3" panose="05040102010807070707" pitchFamily="18" charset="2"/>
              <a:buNone/>
              <a:defRPr/>
            </a:pPr>
            <a:r>
              <a:rPr lang="el-GR" dirty="0">
                <a:latin typeface="Times New Roman" pitchFamily="18" charset="0"/>
                <a:cs typeface="Times New Roman" pitchFamily="18" charset="0"/>
              </a:rPr>
              <a:t>	Αν αυτό δεν γίνεται αντιληπτό από τον ηγέτη, τότε υπάρχει πρόβλημα στον οργανισμό.</a:t>
            </a:r>
          </a:p>
        </p:txBody>
      </p:sp>
      <p:sp>
        <p:nvSpPr>
          <p:cNvPr id="49154" name="2 - Τίτλος">
            <a:extLst>
              <a:ext uri="{FF2B5EF4-FFF2-40B4-BE49-F238E27FC236}">
                <a16:creationId xmlns:a16="http://schemas.microsoft.com/office/drawing/2014/main" id="{0757A3F8-CF95-8114-5A69-991030C68668}"/>
              </a:ext>
            </a:extLst>
          </p:cNvPr>
          <p:cNvSpPr>
            <a:spLocks noGrp="1"/>
          </p:cNvSpPr>
          <p:nvPr>
            <p:ph type="title"/>
          </p:nvPr>
        </p:nvSpPr>
        <p:spPr/>
        <p:txBody>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Συναισθηματική νοημοσύνη</a:t>
            </a:r>
          </a:p>
        </p:txBody>
      </p:sp>
    </p:spTree>
  </p:cSld>
  <p:clrMapOvr>
    <a:masterClrMapping/>
  </p:clrMapOvr>
  <p:transition>
    <p:wheel spokes="8"/>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a:extLst>
              <a:ext uri="{FF2B5EF4-FFF2-40B4-BE49-F238E27FC236}">
                <a16:creationId xmlns:a16="http://schemas.microsoft.com/office/drawing/2014/main" id="{51991428-D06B-A0AC-A9E4-89F8D7703538}"/>
              </a:ext>
            </a:extLst>
          </p:cNvPr>
          <p:cNvGraphicFramePr>
            <a:graphicFrameLocks noGrp="1"/>
          </p:cNvGraphicFramePr>
          <p:nvPr>
            <p:ph idx="1"/>
          </p:nvPr>
        </p:nvGraphicFramePr>
        <p:xfrm>
          <a:off x="539750" y="1773238"/>
          <a:ext cx="8229600" cy="3960812"/>
        </p:xfrm>
        <a:graphic>
          <a:graphicData uri="http://schemas.openxmlformats.org/drawingml/2006/table">
            <a:tbl>
              <a:tblPr firstRow="1" bandRow="1">
                <a:tableStyleId>{7E9639D4-E3E2-4D34-9284-5A2195B3D0D7}</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355015">
                <a:tc>
                  <a:txBody>
                    <a:bodyPr/>
                    <a:lstStyle/>
                    <a:p>
                      <a:pPr algn="ctr"/>
                      <a:r>
                        <a:rPr lang="el-GR" sz="1800" dirty="0">
                          <a:latin typeface="Times New Roman" pitchFamily="18" charset="0"/>
                          <a:cs typeface="Times New Roman" pitchFamily="18" charset="0"/>
                        </a:rPr>
                        <a:t>ΑΥΤΟΕΠΙΓΝΩΣΗ</a:t>
                      </a:r>
                    </a:p>
                    <a:p>
                      <a:pPr algn="ctr">
                        <a:buFont typeface="Arial" pitchFamily="34" charset="0"/>
                        <a:buChar char="•"/>
                      </a:pPr>
                      <a:r>
                        <a:rPr lang="el-GR" sz="1800" b="0" dirty="0">
                          <a:latin typeface="Times New Roman" pitchFamily="18" charset="0"/>
                          <a:cs typeface="Times New Roman" pitchFamily="18" charset="0"/>
                        </a:rPr>
                        <a:t>Συναισθηματική</a:t>
                      </a:r>
                      <a:r>
                        <a:rPr lang="el-GR" sz="1800" b="0" baseline="0" dirty="0">
                          <a:latin typeface="Times New Roman" pitchFamily="18" charset="0"/>
                          <a:cs typeface="Times New Roman" pitchFamily="18" charset="0"/>
                        </a:rPr>
                        <a:t> αυτοεπίγνωση</a:t>
                      </a:r>
                    </a:p>
                    <a:p>
                      <a:pPr algn="ctr">
                        <a:buFont typeface="Arial" pitchFamily="34" charset="0"/>
                        <a:buChar char="•"/>
                      </a:pPr>
                      <a:r>
                        <a:rPr lang="el-GR" sz="1800" b="0" baseline="0" dirty="0">
                          <a:latin typeface="Times New Roman" pitchFamily="18" charset="0"/>
                          <a:cs typeface="Times New Roman" pitchFamily="18" charset="0"/>
                        </a:rPr>
                        <a:t>Ακριβής </a:t>
                      </a:r>
                      <a:r>
                        <a:rPr lang="el-GR" sz="1800" b="0" baseline="0" dirty="0" err="1">
                          <a:latin typeface="Times New Roman" pitchFamily="18" charset="0"/>
                          <a:cs typeface="Times New Roman" pitchFamily="18" charset="0"/>
                        </a:rPr>
                        <a:t>αυτοαξιολόγηση</a:t>
                      </a:r>
                      <a:endParaRPr lang="el-GR" sz="1800" b="0" baseline="0" dirty="0">
                        <a:latin typeface="Times New Roman" pitchFamily="18" charset="0"/>
                        <a:cs typeface="Times New Roman" pitchFamily="18" charset="0"/>
                      </a:endParaRPr>
                    </a:p>
                    <a:p>
                      <a:pPr algn="ctr">
                        <a:buFont typeface="Arial" pitchFamily="34" charset="0"/>
                        <a:buChar char="•"/>
                      </a:pPr>
                      <a:r>
                        <a:rPr lang="el-GR" sz="1800" b="0" baseline="0" dirty="0">
                          <a:latin typeface="Times New Roman" pitchFamily="18" charset="0"/>
                          <a:cs typeface="Times New Roman" pitchFamily="18" charset="0"/>
                        </a:rPr>
                        <a:t>Αυτοπεποίθηση</a:t>
                      </a:r>
                      <a:endParaRPr lang="el-GR" sz="1800" b="0" dirty="0">
                        <a:solidFill>
                          <a:schemeClr val="tx1"/>
                        </a:solidFill>
                        <a:latin typeface="Times New Roman" pitchFamily="18" charset="0"/>
                        <a:cs typeface="Times New Roman" pitchFamily="18" charset="0"/>
                      </a:endParaRPr>
                    </a:p>
                  </a:txBody>
                  <a:tcPr marT="45724" marB="45724"/>
                </a:tc>
                <a:tc>
                  <a:txBody>
                    <a:bodyPr/>
                    <a:lstStyle/>
                    <a:p>
                      <a:pPr algn="ctr"/>
                      <a:r>
                        <a:rPr lang="el-GR" sz="1800" b="1" dirty="0">
                          <a:latin typeface="Times New Roman" pitchFamily="18" charset="0"/>
                          <a:cs typeface="Times New Roman" pitchFamily="18" charset="0"/>
                        </a:rPr>
                        <a:t>ΚΟΙΝΩΝΙΚΗ ΕΠΙΓΝΩΣΗ</a:t>
                      </a:r>
                    </a:p>
                    <a:p>
                      <a:pPr algn="ctr">
                        <a:buFont typeface="Arial" pitchFamily="34" charset="0"/>
                        <a:buChar char="•"/>
                      </a:pPr>
                      <a:r>
                        <a:rPr lang="el-GR" sz="1800" b="0" dirty="0" err="1">
                          <a:latin typeface="Times New Roman" pitchFamily="18" charset="0"/>
                          <a:cs typeface="Times New Roman" pitchFamily="18" charset="0"/>
                        </a:rPr>
                        <a:t>Ενσυναίσθηση</a:t>
                      </a:r>
                      <a:endParaRPr lang="el-GR" sz="1800" b="0" dirty="0">
                        <a:latin typeface="Times New Roman" pitchFamily="18" charset="0"/>
                        <a:cs typeface="Times New Roman" pitchFamily="18" charset="0"/>
                      </a:endParaRPr>
                    </a:p>
                    <a:p>
                      <a:pPr algn="ctr">
                        <a:buFont typeface="Arial" pitchFamily="34" charset="0"/>
                        <a:buChar char="•"/>
                      </a:pPr>
                      <a:r>
                        <a:rPr lang="el-GR" sz="1800" b="0" dirty="0">
                          <a:latin typeface="Times New Roman" pitchFamily="18" charset="0"/>
                          <a:cs typeface="Times New Roman" pitchFamily="18" charset="0"/>
                        </a:rPr>
                        <a:t>Οργανωσιακή επίγνωση</a:t>
                      </a:r>
                    </a:p>
                    <a:p>
                      <a:pPr algn="ctr">
                        <a:buFont typeface="Arial" pitchFamily="34" charset="0"/>
                        <a:buChar char="•"/>
                      </a:pPr>
                      <a:r>
                        <a:rPr lang="el-GR" sz="1800" b="0" dirty="0">
                          <a:latin typeface="Times New Roman" pitchFamily="18" charset="0"/>
                          <a:cs typeface="Times New Roman" pitchFamily="18" charset="0"/>
                        </a:rPr>
                        <a:t>Εξυπηρέτηση</a:t>
                      </a:r>
                      <a:endParaRPr lang="el-GR" sz="1800" b="0" dirty="0">
                        <a:solidFill>
                          <a:schemeClr val="tx1"/>
                        </a:solidFill>
                        <a:latin typeface="Times New Roman" pitchFamily="18" charset="0"/>
                        <a:cs typeface="Times New Roman" pitchFamily="18" charset="0"/>
                      </a:endParaRPr>
                    </a:p>
                  </a:txBody>
                  <a:tcPr marT="45724" marB="45724"/>
                </a:tc>
                <a:extLst>
                  <a:ext uri="{0D108BD9-81ED-4DB2-BD59-A6C34878D82A}">
                    <a16:rowId xmlns:a16="http://schemas.microsoft.com/office/drawing/2014/main" val="10000"/>
                  </a:ext>
                </a:extLst>
              </a:tr>
              <a:tr h="2605797">
                <a:tc>
                  <a:txBody>
                    <a:bodyPr/>
                    <a:lstStyle/>
                    <a:p>
                      <a:pPr algn="ctr"/>
                      <a:r>
                        <a:rPr lang="el-GR" sz="1800" b="1" dirty="0">
                          <a:latin typeface="Times New Roman" pitchFamily="18" charset="0"/>
                          <a:cs typeface="Times New Roman" pitchFamily="18" charset="0"/>
                        </a:rPr>
                        <a:t>ΑΥΤΟΔΙΑΧΕΙΡΙΣΗ</a:t>
                      </a:r>
                    </a:p>
                    <a:p>
                      <a:pPr algn="ctr">
                        <a:buFont typeface="Arial" pitchFamily="34" charset="0"/>
                        <a:buChar char="•"/>
                      </a:pPr>
                      <a:r>
                        <a:rPr lang="el-GR" sz="1800" dirty="0">
                          <a:latin typeface="Times New Roman" pitchFamily="18" charset="0"/>
                          <a:cs typeface="Times New Roman" pitchFamily="18" charset="0"/>
                        </a:rPr>
                        <a:t>Αυτοέλεγχος</a:t>
                      </a:r>
                      <a:endParaRPr lang="en-US" sz="1800" dirty="0">
                        <a:latin typeface="Times New Roman" pitchFamily="18" charset="0"/>
                        <a:cs typeface="Times New Roman" pitchFamily="18" charset="0"/>
                      </a:endParaRPr>
                    </a:p>
                    <a:p>
                      <a:pPr algn="ctr">
                        <a:buFont typeface="Arial" pitchFamily="34" charset="0"/>
                        <a:buChar char="•"/>
                      </a:pPr>
                      <a:r>
                        <a:rPr lang="el-GR" sz="1800" dirty="0">
                          <a:latin typeface="Times New Roman" pitchFamily="18" charset="0"/>
                          <a:cs typeface="Times New Roman" pitchFamily="18" charset="0"/>
                        </a:rPr>
                        <a:t>Διαφάνεια</a:t>
                      </a:r>
                    </a:p>
                    <a:p>
                      <a:pPr algn="ctr">
                        <a:buFont typeface="Arial" pitchFamily="34" charset="0"/>
                        <a:buChar char="•"/>
                      </a:pPr>
                      <a:r>
                        <a:rPr lang="el-GR" sz="1800" dirty="0">
                          <a:latin typeface="Times New Roman" pitchFamily="18" charset="0"/>
                          <a:cs typeface="Times New Roman" pitchFamily="18" charset="0"/>
                        </a:rPr>
                        <a:t>Προσαρμοστικότητα</a:t>
                      </a:r>
                    </a:p>
                    <a:p>
                      <a:pPr algn="ctr">
                        <a:buFont typeface="Arial" pitchFamily="34" charset="0"/>
                        <a:buChar char="•"/>
                      </a:pPr>
                      <a:r>
                        <a:rPr lang="el-GR" sz="1800" dirty="0">
                          <a:latin typeface="Times New Roman" pitchFamily="18" charset="0"/>
                          <a:cs typeface="Times New Roman" pitchFamily="18" charset="0"/>
                        </a:rPr>
                        <a:t>Επίτευξη</a:t>
                      </a:r>
                    </a:p>
                    <a:p>
                      <a:pPr algn="ctr">
                        <a:buFont typeface="Arial" pitchFamily="34" charset="0"/>
                        <a:buChar char="•"/>
                      </a:pPr>
                      <a:r>
                        <a:rPr lang="el-GR" sz="1800" dirty="0">
                          <a:latin typeface="Times New Roman" pitchFamily="18" charset="0"/>
                          <a:cs typeface="Times New Roman" pitchFamily="18" charset="0"/>
                        </a:rPr>
                        <a:t>Πρωτοβουλία</a:t>
                      </a:r>
                    </a:p>
                    <a:p>
                      <a:pPr algn="ctr">
                        <a:buFont typeface="Arial" pitchFamily="34" charset="0"/>
                        <a:buChar char="•"/>
                      </a:pPr>
                      <a:r>
                        <a:rPr lang="el-GR" sz="1800" dirty="0">
                          <a:latin typeface="Times New Roman" pitchFamily="18" charset="0"/>
                          <a:cs typeface="Times New Roman" pitchFamily="18" charset="0"/>
                        </a:rPr>
                        <a:t>Αισιοδοξία</a:t>
                      </a:r>
                    </a:p>
                    <a:p>
                      <a:pPr algn="ctr"/>
                      <a:endParaRPr lang="el-GR" sz="1800" b="1" dirty="0">
                        <a:solidFill>
                          <a:schemeClr val="tx1"/>
                        </a:solidFill>
                        <a:latin typeface="Times New Roman" pitchFamily="18" charset="0"/>
                        <a:cs typeface="Times New Roman" pitchFamily="18" charset="0"/>
                      </a:endParaRPr>
                    </a:p>
                  </a:txBody>
                  <a:tcPr marT="45724" marB="45724"/>
                </a:tc>
                <a:tc>
                  <a:txBody>
                    <a:bodyPr/>
                    <a:lstStyle/>
                    <a:p>
                      <a:pPr algn="ctr"/>
                      <a:r>
                        <a:rPr lang="el-GR" sz="1800" b="1" dirty="0">
                          <a:latin typeface="Times New Roman" pitchFamily="18" charset="0"/>
                          <a:cs typeface="Times New Roman" pitchFamily="18" charset="0"/>
                        </a:rPr>
                        <a:t>ΔΙΑΧΕΙΡΙΣΗ ΣΧΕΣΕΩΝ</a:t>
                      </a:r>
                    </a:p>
                    <a:p>
                      <a:pPr algn="ctr">
                        <a:buFont typeface="Arial" pitchFamily="34" charset="0"/>
                        <a:buChar char="•"/>
                      </a:pPr>
                      <a:r>
                        <a:rPr lang="el-GR" sz="1800" dirty="0">
                          <a:latin typeface="Times New Roman" pitchFamily="18" charset="0"/>
                          <a:cs typeface="Times New Roman" pitchFamily="18" charset="0"/>
                        </a:rPr>
                        <a:t>Έμπνευση</a:t>
                      </a:r>
                    </a:p>
                    <a:p>
                      <a:pPr algn="ctr">
                        <a:buFont typeface="Arial" pitchFamily="34" charset="0"/>
                        <a:buChar char="•"/>
                      </a:pPr>
                      <a:r>
                        <a:rPr lang="el-GR" sz="1800" dirty="0">
                          <a:latin typeface="Times New Roman" pitchFamily="18" charset="0"/>
                          <a:cs typeface="Times New Roman" pitchFamily="18" charset="0"/>
                        </a:rPr>
                        <a:t>Επιρροή</a:t>
                      </a:r>
                    </a:p>
                    <a:p>
                      <a:pPr algn="ctr">
                        <a:buFont typeface="Arial" pitchFamily="34" charset="0"/>
                        <a:buChar char="•"/>
                      </a:pPr>
                      <a:r>
                        <a:rPr lang="el-GR" sz="1800" dirty="0">
                          <a:latin typeface="Times New Roman" pitchFamily="18" charset="0"/>
                          <a:cs typeface="Times New Roman" pitchFamily="18" charset="0"/>
                        </a:rPr>
                        <a:t>Ανάπτυξη των άλλων</a:t>
                      </a:r>
                    </a:p>
                    <a:p>
                      <a:pPr algn="ctr">
                        <a:buFont typeface="Arial" pitchFamily="34" charset="0"/>
                        <a:buChar char="•"/>
                      </a:pPr>
                      <a:r>
                        <a:rPr lang="el-GR" sz="1800" dirty="0">
                          <a:latin typeface="Times New Roman" pitchFamily="18" charset="0"/>
                          <a:cs typeface="Times New Roman" pitchFamily="18" charset="0"/>
                        </a:rPr>
                        <a:t>Καταλύτης αλλαγών</a:t>
                      </a:r>
                    </a:p>
                    <a:p>
                      <a:pPr algn="ctr">
                        <a:buFont typeface="Arial" pitchFamily="34" charset="0"/>
                        <a:buChar char="•"/>
                      </a:pPr>
                      <a:r>
                        <a:rPr lang="el-GR" sz="1800" dirty="0">
                          <a:latin typeface="Times New Roman" pitchFamily="18" charset="0"/>
                          <a:cs typeface="Times New Roman" pitchFamily="18" charset="0"/>
                        </a:rPr>
                        <a:t>Διαχείριση συγκρούσεων</a:t>
                      </a:r>
                    </a:p>
                    <a:p>
                      <a:pPr algn="ctr">
                        <a:buFont typeface="Arial" pitchFamily="34" charset="0"/>
                        <a:buChar char="•"/>
                      </a:pPr>
                      <a:r>
                        <a:rPr lang="el-GR" sz="1800" dirty="0">
                          <a:latin typeface="Times New Roman" pitchFamily="18" charset="0"/>
                          <a:cs typeface="Times New Roman" pitchFamily="18" charset="0"/>
                        </a:rPr>
                        <a:t>Δίκτυο σχέσεων</a:t>
                      </a:r>
                    </a:p>
                    <a:p>
                      <a:pPr algn="ctr">
                        <a:buFont typeface="Arial" pitchFamily="34" charset="0"/>
                        <a:buChar char="•"/>
                      </a:pPr>
                      <a:r>
                        <a:rPr lang="el-GR" sz="1800" dirty="0">
                          <a:latin typeface="Times New Roman" pitchFamily="18" charset="0"/>
                          <a:cs typeface="Times New Roman" pitchFamily="18" charset="0"/>
                        </a:rPr>
                        <a:t>Ομαδική εργασία</a:t>
                      </a:r>
                      <a:endParaRPr lang="el-GR" sz="1800" b="1" dirty="0">
                        <a:solidFill>
                          <a:schemeClr val="tx1"/>
                        </a:solidFill>
                        <a:latin typeface="Times New Roman" pitchFamily="18" charset="0"/>
                        <a:cs typeface="Times New Roman" pitchFamily="18" charset="0"/>
                      </a:endParaRPr>
                    </a:p>
                  </a:txBody>
                  <a:tcPr marT="45724" marB="45724"/>
                </a:tc>
                <a:extLst>
                  <a:ext uri="{0D108BD9-81ED-4DB2-BD59-A6C34878D82A}">
                    <a16:rowId xmlns:a16="http://schemas.microsoft.com/office/drawing/2014/main" val="10001"/>
                  </a:ext>
                </a:extLst>
              </a:tr>
            </a:tbl>
          </a:graphicData>
        </a:graphic>
      </p:graphicFrame>
      <p:sp>
        <p:nvSpPr>
          <p:cNvPr id="59404" name="2 - Τίτλος">
            <a:extLst>
              <a:ext uri="{FF2B5EF4-FFF2-40B4-BE49-F238E27FC236}">
                <a16:creationId xmlns:a16="http://schemas.microsoft.com/office/drawing/2014/main" id="{4BAF3B26-6958-ABF5-9278-B3027EDB9896}"/>
              </a:ext>
            </a:extLst>
          </p:cNvPr>
          <p:cNvSpPr>
            <a:spLocks noGrp="1"/>
          </p:cNvSpPr>
          <p:nvPr>
            <p:ph type="title"/>
          </p:nvPr>
        </p:nvSpPr>
        <p:spPr/>
        <p:txBody>
          <a:bodyPr/>
          <a:lstStyle/>
          <a:p>
            <a:pPr algn="ctr" eaLnBrk="1" fontAlgn="auto" hangingPunct="1">
              <a:spcAft>
                <a:spcPts val="0"/>
              </a:spcAft>
              <a:defRPr/>
            </a:pPr>
            <a:r>
              <a:rPr lang="el-GR" sz="2000" dirty="0">
                <a:solidFill>
                  <a:schemeClr val="tx1"/>
                </a:solidFill>
                <a:latin typeface="Times New Roman" pitchFamily="18" charset="0"/>
                <a:cs typeface="Times New Roman" pitchFamily="18" charset="0"/>
              </a:rPr>
              <a:t>ΤΟ ΜΟΝΤΕΛΟ ΤΗΣ ΣΥΝΑΙΣΘΗΜΑΤΙΚΗΣ ΝΟΗΜΟΣΥΝΗΣ (</a:t>
            </a:r>
            <a:r>
              <a:rPr lang="en-US" sz="2000" dirty="0">
                <a:solidFill>
                  <a:schemeClr val="tx1"/>
                </a:solidFill>
                <a:latin typeface="Times New Roman" pitchFamily="18" charset="0"/>
                <a:cs typeface="Times New Roman" pitchFamily="18" charset="0"/>
              </a:rPr>
              <a:t>Coleman, </a:t>
            </a:r>
            <a:r>
              <a:rPr lang="en-US" sz="2000" dirty="0" err="1">
                <a:solidFill>
                  <a:schemeClr val="tx1"/>
                </a:solidFill>
                <a:latin typeface="Times New Roman" pitchFamily="18" charset="0"/>
                <a:cs typeface="Times New Roman" pitchFamily="18" charset="0"/>
              </a:rPr>
              <a:t>Boyatzis</a:t>
            </a:r>
            <a:r>
              <a:rPr lang="en-US" sz="2000" dirty="0">
                <a:solidFill>
                  <a:schemeClr val="tx1"/>
                </a:solidFill>
                <a:latin typeface="Times New Roman" pitchFamily="18" charset="0"/>
                <a:cs typeface="Times New Roman" pitchFamily="18" charset="0"/>
              </a:rPr>
              <a:t>, McKee 2002)</a:t>
            </a:r>
            <a:endParaRPr lang="el-GR" sz="2000" dirty="0">
              <a:solidFill>
                <a:schemeClr val="tx1"/>
              </a:solidFill>
              <a:latin typeface="Times New Roman" pitchFamily="18" charset="0"/>
              <a:cs typeface="Times New Roman" pitchFamily="18" charset="0"/>
            </a:endParaRPr>
          </a:p>
        </p:txBody>
      </p:sp>
    </p:spTree>
  </p:cSld>
  <p:clrMapOvr>
    <a:masterClrMapping/>
  </p:clrMapOvr>
  <p:transition>
    <p:wheel spokes="8"/>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 Θέση περιεχομένου">
            <a:extLst>
              <a:ext uri="{FF2B5EF4-FFF2-40B4-BE49-F238E27FC236}">
                <a16:creationId xmlns:a16="http://schemas.microsoft.com/office/drawing/2014/main" id="{569A5607-BE33-6744-CD76-AF4C618B8FC5}"/>
              </a:ext>
            </a:extLst>
          </p:cNvPr>
          <p:cNvSpPr>
            <a:spLocks noGrp="1"/>
          </p:cNvSpPr>
          <p:nvPr>
            <p:ph idx="1"/>
          </p:nvPr>
        </p:nvSpPr>
        <p:spPr>
          <a:xfrm>
            <a:off x="457200" y="692150"/>
            <a:ext cx="8229600" cy="5314950"/>
          </a:xfrm>
        </p:spPr>
        <p:txBody>
          <a:bodyPr/>
          <a:lstStyle/>
          <a:p>
            <a:pPr algn="ctr">
              <a:buFont typeface="Wingdings 3" panose="05040102010807070707" pitchFamily="18" charset="2"/>
              <a:buNone/>
            </a:pPr>
            <a:r>
              <a:rPr lang="el-GR" altLang="el-GR"/>
              <a:t>	</a:t>
            </a:r>
          </a:p>
          <a:p>
            <a:pPr algn="ctr">
              <a:buFont typeface="Wingdings 3" panose="05040102010807070707" pitchFamily="18" charset="2"/>
              <a:buNone/>
            </a:pPr>
            <a:endParaRPr lang="el-GR" altLang="el-GR" b="1">
              <a:latin typeface="Times New Roman" panose="02020603050405020304" pitchFamily="18" charset="0"/>
              <a:cs typeface="Times New Roman" panose="02020603050405020304" pitchFamily="18" charset="0"/>
            </a:endParaRPr>
          </a:p>
          <a:p>
            <a:pPr algn="ctr">
              <a:buFont typeface="Wingdings 3" panose="05040102010807070707" pitchFamily="18" charset="2"/>
              <a:buNone/>
            </a:pPr>
            <a:endParaRPr lang="el-GR" altLang="el-GR" b="1">
              <a:latin typeface="Times New Roman" panose="02020603050405020304" pitchFamily="18" charset="0"/>
              <a:cs typeface="Times New Roman" panose="02020603050405020304" pitchFamily="18" charset="0"/>
            </a:endParaRPr>
          </a:p>
          <a:p>
            <a:pPr algn="ctr">
              <a:buFont typeface="Wingdings 3" panose="05040102010807070707" pitchFamily="18" charset="2"/>
              <a:buNone/>
            </a:pPr>
            <a:endParaRPr lang="el-GR" altLang="el-GR" b="1">
              <a:latin typeface="Times New Roman" panose="02020603050405020304" pitchFamily="18" charset="0"/>
              <a:cs typeface="Times New Roman" panose="02020603050405020304" pitchFamily="18" charset="0"/>
            </a:endParaRPr>
          </a:p>
          <a:p>
            <a:pPr algn="ctr">
              <a:buFont typeface="Wingdings 3" panose="05040102010807070707" pitchFamily="18" charset="2"/>
              <a:buNone/>
            </a:pPr>
            <a:r>
              <a:rPr lang="el-GR" altLang="el-GR" b="1">
                <a:latin typeface="Times New Roman" panose="02020603050405020304" pitchFamily="18" charset="0"/>
                <a:cs typeface="Times New Roman" panose="02020603050405020304" pitchFamily="18" charset="0"/>
              </a:rPr>
              <a:t>ΟΙ ΟΜΑΔΕΣ ΣΤΟ ΣΥΓΧΡΟΝΟ </a:t>
            </a:r>
          </a:p>
          <a:p>
            <a:pPr algn="ctr">
              <a:buFont typeface="Wingdings 3" panose="05040102010807070707" pitchFamily="18" charset="2"/>
              <a:buNone/>
            </a:pPr>
            <a:r>
              <a:rPr lang="el-GR" altLang="el-GR" b="1">
                <a:latin typeface="Times New Roman" panose="02020603050405020304" pitchFamily="18" charset="0"/>
                <a:cs typeface="Times New Roman" panose="02020603050405020304" pitchFamily="18" charset="0"/>
              </a:rPr>
              <a:t>ΕΡΓΑΣΙΑΚΟ ΠΕΡΙΒΑΛΛΟΝ</a:t>
            </a:r>
          </a:p>
        </p:txBody>
      </p:sp>
    </p:spTree>
  </p:cSld>
  <p:clrMapOvr>
    <a:masterClrMapping/>
  </p:clrMapOvr>
  <p:transition>
    <p:wheel spokes="8"/>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a:extLst>
              <a:ext uri="{FF2B5EF4-FFF2-40B4-BE49-F238E27FC236}">
                <a16:creationId xmlns:a16="http://schemas.microsoft.com/office/drawing/2014/main" id="{A00AE0B5-76B8-3D3E-A219-F4639BBF4011}"/>
              </a:ext>
            </a:extLst>
          </p:cNvPr>
          <p:cNvSpPr>
            <a:spLocks noGrp="1" noChangeArrowheads="1"/>
          </p:cNvSpPr>
          <p:nvPr>
            <p:ph idx="1"/>
          </p:nvPr>
        </p:nvSpPr>
        <p:spPr>
          <a:xfrm>
            <a:off x="457200" y="1700213"/>
            <a:ext cx="8229600" cy="4897437"/>
          </a:xfrm>
        </p:spPr>
        <p:txBody>
          <a:bodyPr/>
          <a:lstStyle/>
          <a:p>
            <a:pPr algn="just" eaLnBrk="1" hangingPunct="1"/>
            <a:r>
              <a:rPr lang="el-GR" altLang="el-GR">
                <a:latin typeface="Times New Roman" panose="02020603050405020304" pitchFamily="18" charset="0"/>
                <a:cs typeface="Times New Roman" panose="02020603050405020304" pitchFamily="18" charset="0"/>
              </a:rPr>
              <a:t>Αλληλεπίδραση και αλληλεξάρτηση των μελών</a:t>
            </a:r>
          </a:p>
          <a:p>
            <a:pPr algn="just" eaLnBrk="1" hangingPunct="1"/>
            <a:r>
              <a:rPr lang="el-GR" altLang="el-GR">
                <a:latin typeface="Times New Roman" panose="02020603050405020304" pitchFamily="18" charset="0"/>
                <a:cs typeface="Times New Roman" panose="02020603050405020304" pitchFamily="18" charset="0"/>
              </a:rPr>
              <a:t>Συνείδηση των μελών ότι ανήκουν στην ομάδα</a:t>
            </a:r>
          </a:p>
          <a:p>
            <a:pPr algn="just" eaLnBrk="1" hangingPunct="1"/>
            <a:r>
              <a:rPr lang="el-GR" altLang="el-GR">
                <a:latin typeface="Times New Roman" panose="02020603050405020304" pitchFamily="18" charset="0"/>
                <a:cs typeface="Times New Roman" panose="02020603050405020304" pitchFamily="18" charset="0"/>
              </a:rPr>
              <a:t>Αποδοχή και απόδοση της ταυτότητας μέλους της ομάδας από τρίτους</a:t>
            </a:r>
          </a:p>
          <a:p>
            <a:pPr algn="just" eaLnBrk="1" hangingPunct="1"/>
            <a:r>
              <a:rPr lang="el-GR" altLang="el-GR">
                <a:latin typeface="Times New Roman" panose="02020603050405020304" pitchFamily="18" charset="0"/>
                <a:cs typeface="Times New Roman" panose="02020603050405020304" pitchFamily="18" charset="0"/>
              </a:rPr>
              <a:t>Κοινοί θεσμοί, αξίες και στόχοι</a:t>
            </a:r>
          </a:p>
          <a:p>
            <a:pPr algn="just" eaLnBrk="1" hangingPunct="1"/>
            <a:r>
              <a:rPr lang="el-GR" altLang="el-GR">
                <a:latin typeface="Times New Roman" panose="02020603050405020304" pitchFamily="18" charset="0"/>
                <a:cs typeface="Times New Roman" panose="02020603050405020304" pitchFamily="18" charset="0"/>
              </a:rPr>
              <a:t>Ικανοποίηση αναγκών μέσα από την ομάδα</a:t>
            </a:r>
          </a:p>
        </p:txBody>
      </p:sp>
      <p:sp>
        <p:nvSpPr>
          <p:cNvPr id="5122" name="Rectangle 2">
            <a:extLst>
              <a:ext uri="{FF2B5EF4-FFF2-40B4-BE49-F238E27FC236}">
                <a16:creationId xmlns:a16="http://schemas.microsoft.com/office/drawing/2014/main" id="{2315568F-9283-5340-B353-F1EFEDE765A7}"/>
              </a:ext>
            </a:extLst>
          </p:cNvPr>
          <p:cNvSpPr>
            <a:spLocks noGrp="1" noChangeArrowheads="1"/>
          </p:cNvSpPr>
          <p:nvPr>
            <p:ph type="title"/>
          </p:nvPr>
        </p:nvSpPr>
        <p:spPr/>
        <p:txBody>
          <a:bodyPr/>
          <a:lstStyle/>
          <a:p>
            <a:pPr algn="ctr" eaLnBrk="1" hangingPunct="1">
              <a:defRPr/>
            </a:pPr>
            <a:r>
              <a:rPr lang="el-GR" dirty="0">
                <a:solidFill>
                  <a:schemeClr val="tx1"/>
                </a:solidFill>
                <a:latin typeface="Times New Roman" pitchFamily="18" charset="0"/>
                <a:cs typeface="Times New Roman" pitchFamily="18" charset="0"/>
              </a:rPr>
              <a:t>Χαρακτηριστικά ομάδων</a:t>
            </a:r>
            <a:endParaRPr lang="en-US" dirty="0">
              <a:solidFill>
                <a:schemeClr val="tx1"/>
              </a:solidFill>
              <a:latin typeface="Times New Roman" pitchFamily="18" charset="0"/>
              <a:cs typeface="Times New Roman" pitchFamily="18" charset="0"/>
            </a:endParaRPr>
          </a:p>
        </p:txBody>
      </p:sp>
    </p:spTree>
  </p:cSld>
  <p:clrMapOvr>
    <a:masterClrMapping/>
  </p:clrMapOvr>
  <p:transition>
    <p:wheel spokes="8"/>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3">
            <a:extLst>
              <a:ext uri="{FF2B5EF4-FFF2-40B4-BE49-F238E27FC236}">
                <a16:creationId xmlns:a16="http://schemas.microsoft.com/office/drawing/2014/main" id="{1EF85F9E-D3E9-5A63-2E00-76783E3AF903}"/>
              </a:ext>
            </a:extLst>
          </p:cNvPr>
          <p:cNvSpPr>
            <a:spLocks noGrp="1" noChangeArrowheads="1"/>
          </p:cNvSpPr>
          <p:nvPr>
            <p:ph idx="1"/>
          </p:nvPr>
        </p:nvSpPr>
        <p:spPr/>
        <p:txBody>
          <a:bodyPr/>
          <a:lstStyle/>
          <a:p>
            <a:pPr algn="just" eaLnBrk="1" hangingPunct="1"/>
            <a:endParaRPr lang="el-GR" altLang="el-GR" sz="3200"/>
          </a:p>
          <a:p>
            <a:pPr algn="just" eaLnBrk="1" hangingPunct="1">
              <a:buFont typeface="Wingdings 3" panose="05040102010807070707" pitchFamily="18" charset="2"/>
              <a:buNone/>
            </a:pPr>
            <a:r>
              <a:rPr lang="el-GR" altLang="el-GR" sz="3200">
                <a:latin typeface="Times New Roman" panose="02020603050405020304" pitchFamily="18" charset="0"/>
                <a:cs typeface="Times New Roman" panose="02020603050405020304" pitchFamily="18" charset="0"/>
              </a:rPr>
              <a:t>	Η ομάδα είναι ένα σύνολο ατόμων που αναπτύσσουν σχέσεις και εξαρτήσεις μεταξύ τους, επιδιώκουν κοινούς σκοπούς και αντιλαμβάνονται τους εαυτούς τους ως μέλη της ομάδας.</a:t>
            </a:r>
          </a:p>
          <a:p>
            <a:pPr eaLnBrk="1" hangingPunct="1"/>
            <a:endParaRPr lang="el-GR" altLang="el-GR">
              <a:cs typeface="Arial" panose="020B0604020202020204" pitchFamily="34" charset="0"/>
            </a:endParaRPr>
          </a:p>
        </p:txBody>
      </p:sp>
      <p:sp>
        <p:nvSpPr>
          <p:cNvPr id="6146" name="Rectangle 2">
            <a:extLst>
              <a:ext uri="{FF2B5EF4-FFF2-40B4-BE49-F238E27FC236}">
                <a16:creationId xmlns:a16="http://schemas.microsoft.com/office/drawing/2014/main" id="{59D137A5-C2F9-DAB6-B83A-BF08D954115D}"/>
              </a:ext>
            </a:extLst>
          </p:cNvPr>
          <p:cNvSpPr>
            <a:spLocks noGrp="1" noChangeArrowheads="1"/>
          </p:cNvSpPr>
          <p:nvPr>
            <p:ph type="title"/>
          </p:nvPr>
        </p:nvSpPr>
        <p:spPr/>
        <p:txBody>
          <a:bodyPr/>
          <a:lstStyle/>
          <a:p>
            <a:pPr algn="ctr" eaLnBrk="1" hangingPunct="1">
              <a:defRPr/>
            </a:pPr>
            <a:r>
              <a:rPr lang="el-GR" dirty="0">
                <a:solidFill>
                  <a:schemeClr val="tx1"/>
                </a:solidFill>
                <a:latin typeface="Times New Roman" pitchFamily="18" charset="0"/>
                <a:cs typeface="Times New Roman" pitchFamily="18" charset="0"/>
              </a:rPr>
              <a:t>Εννοιολογικές οριοθετήσεις</a:t>
            </a:r>
            <a:endParaRPr lang="en-US" dirty="0">
              <a:solidFill>
                <a:schemeClr val="tx1"/>
              </a:solidFill>
              <a:latin typeface="Times New Roman" pitchFamily="18" charset="0"/>
              <a:cs typeface="Times New Roman" pitchFamily="18" charset="0"/>
            </a:endParaRPr>
          </a:p>
        </p:txBody>
      </p:sp>
    </p:spTree>
  </p:cSld>
  <p:clrMapOvr>
    <a:masterClrMapping/>
  </p:clrMapOvr>
  <p:transition>
    <p:wheel spokes="8"/>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a:extLst>
              <a:ext uri="{FF2B5EF4-FFF2-40B4-BE49-F238E27FC236}">
                <a16:creationId xmlns:a16="http://schemas.microsoft.com/office/drawing/2014/main" id="{4BC7EDE3-D0A2-5CEE-361A-29B6DBB1919B}"/>
              </a:ext>
            </a:extLst>
          </p:cNvPr>
          <p:cNvSpPr>
            <a:spLocks noGrp="1" noChangeArrowheads="1"/>
          </p:cNvSpPr>
          <p:nvPr>
            <p:ph idx="1"/>
          </p:nvPr>
        </p:nvSpPr>
        <p:spPr/>
        <p:txBody>
          <a:bodyPr/>
          <a:lstStyle/>
          <a:p>
            <a:pPr eaLnBrk="1" hangingPunct="1"/>
            <a:r>
              <a:rPr lang="el-GR" altLang="el-GR">
                <a:latin typeface="Times New Roman" panose="02020603050405020304" pitchFamily="18" charset="0"/>
                <a:cs typeface="Times New Roman" panose="02020603050405020304" pitchFamily="18" charset="0"/>
              </a:rPr>
              <a:t>Αντιμετώπιση της πολυπλοκότητας.</a:t>
            </a:r>
          </a:p>
          <a:p>
            <a:pPr eaLnBrk="1" hangingPunct="1"/>
            <a:r>
              <a:rPr lang="el-GR" altLang="el-GR">
                <a:latin typeface="Times New Roman" panose="02020603050405020304" pitchFamily="18" charset="0"/>
                <a:cs typeface="Times New Roman" panose="02020603050405020304" pitchFamily="18" charset="0"/>
              </a:rPr>
              <a:t>Ικανοποίηση προσωπικών αναγκών.</a:t>
            </a:r>
          </a:p>
          <a:p>
            <a:pPr eaLnBrk="1" hangingPunct="1"/>
            <a:r>
              <a:rPr lang="el-GR" altLang="el-GR">
                <a:latin typeface="Times New Roman" panose="02020603050405020304" pitchFamily="18" charset="0"/>
                <a:cs typeface="Times New Roman" panose="02020603050405020304" pitchFamily="18" charset="0"/>
              </a:rPr>
              <a:t>Διαδικασία ανάπτυξης της προσωπικότητας των μελών.</a:t>
            </a:r>
            <a:endParaRPr lang="en-US" altLang="el-GR">
              <a:latin typeface="Times New Roman" panose="02020603050405020304" pitchFamily="18" charset="0"/>
              <a:cs typeface="Times New Roman" panose="02020603050405020304" pitchFamily="18" charset="0"/>
            </a:endParaRPr>
          </a:p>
        </p:txBody>
      </p:sp>
      <p:sp>
        <p:nvSpPr>
          <p:cNvPr id="7170" name="Rectangle 2">
            <a:extLst>
              <a:ext uri="{FF2B5EF4-FFF2-40B4-BE49-F238E27FC236}">
                <a16:creationId xmlns:a16="http://schemas.microsoft.com/office/drawing/2014/main" id="{AAA56AC3-3B6E-424A-7CD1-0802B51BA3B8}"/>
              </a:ext>
            </a:extLst>
          </p:cNvPr>
          <p:cNvSpPr>
            <a:spLocks noGrp="1" noChangeArrowheads="1"/>
          </p:cNvSpPr>
          <p:nvPr>
            <p:ph type="title"/>
          </p:nvPr>
        </p:nvSpPr>
        <p:spPr/>
        <p:txBody>
          <a:bodyPr/>
          <a:lstStyle/>
          <a:p>
            <a:pPr algn="ctr" eaLnBrk="1" hangingPunct="1">
              <a:defRPr/>
            </a:pPr>
            <a:r>
              <a:rPr lang="en-US" dirty="0" err="1">
                <a:solidFill>
                  <a:schemeClr val="tx1"/>
                </a:solidFill>
                <a:latin typeface="Times New Roman" pitchFamily="18" charset="0"/>
                <a:cs typeface="Times New Roman" pitchFamily="18" charset="0"/>
              </a:rPr>
              <a:t>Δυναμική</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των</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ομάδων</a:t>
            </a:r>
            <a:endParaRPr lang="en-US" dirty="0">
              <a:solidFill>
                <a:schemeClr val="tx1"/>
              </a:solidFill>
              <a:latin typeface="Times New Roman" pitchFamily="18" charset="0"/>
              <a:cs typeface="Times New Roman" pitchFamily="18" charset="0"/>
            </a:endParaRPr>
          </a:p>
        </p:txBody>
      </p:sp>
    </p:spTree>
  </p:cSld>
  <p:clrMapOvr>
    <a:masterClrMapping/>
  </p:clrMapOvr>
  <p:transition>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a:extLst>
              <a:ext uri="{FF2B5EF4-FFF2-40B4-BE49-F238E27FC236}">
                <a16:creationId xmlns:a16="http://schemas.microsoft.com/office/drawing/2014/main" id="{A2A61BBA-C554-86C2-5C74-652D5A0CBD1A}"/>
              </a:ext>
            </a:extLst>
          </p:cNvPr>
          <p:cNvSpPr>
            <a:spLocks noGrp="1"/>
          </p:cNvSpPr>
          <p:nvPr>
            <p:ph idx="1"/>
          </p:nvPr>
        </p:nvSpPr>
        <p:spPr/>
        <p:txBody>
          <a:bodyPr>
            <a:normAutofit fontScale="92500" lnSpcReduction="10000"/>
          </a:bodyPr>
          <a:lstStyle/>
          <a:p>
            <a:pPr marL="365760" indent="-256032" algn="just" fontAlgn="auto">
              <a:spcAft>
                <a:spcPts val="0"/>
              </a:spcAft>
              <a:buFont typeface="Wingdings 3"/>
              <a:buChar char=""/>
              <a:defRPr/>
            </a:pPr>
            <a:r>
              <a:rPr lang="el-GR" dirty="0">
                <a:latin typeface="Calibri" pitchFamily="34" charset="0"/>
                <a:cs typeface="Calibri" pitchFamily="34" charset="0"/>
              </a:rPr>
              <a:t>Ηγεσία και υπηρετική ηγεσία. Μια εξελικτική διαδικασία</a:t>
            </a:r>
          </a:p>
          <a:p>
            <a:pPr marL="365760" indent="-256032" algn="just" fontAlgn="auto">
              <a:spcAft>
                <a:spcPts val="0"/>
              </a:spcAft>
              <a:buFont typeface="Wingdings 3"/>
              <a:buChar char=""/>
              <a:defRPr/>
            </a:pPr>
            <a:r>
              <a:rPr lang="el-GR" dirty="0">
                <a:latin typeface="Calibri" pitchFamily="34" charset="0"/>
                <a:cs typeface="Calibri" pitchFamily="34" charset="0"/>
              </a:rPr>
              <a:t>Πλάτωνας και </a:t>
            </a:r>
            <a:r>
              <a:rPr lang="en-US" dirty="0">
                <a:latin typeface="Calibri" pitchFamily="34" charset="0"/>
                <a:cs typeface="Calibri" pitchFamily="34" charset="0"/>
              </a:rPr>
              <a:t>Maslow</a:t>
            </a:r>
            <a:r>
              <a:rPr lang="el-GR" dirty="0">
                <a:latin typeface="Calibri" pitchFamily="34" charset="0"/>
                <a:cs typeface="Calibri" pitchFamily="34" charset="0"/>
              </a:rPr>
              <a:t>. Ανάγκες</a:t>
            </a:r>
          </a:p>
          <a:p>
            <a:pPr marL="365760" indent="-256032" algn="just" fontAlgn="auto">
              <a:spcAft>
                <a:spcPts val="0"/>
              </a:spcAft>
              <a:buFont typeface="Wingdings 3"/>
              <a:buChar char=""/>
              <a:defRPr/>
            </a:pPr>
            <a:r>
              <a:rPr lang="el-GR" dirty="0">
                <a:latin typeface="Calibri" pitchFamily="34" charset="0"/>
                <a:cs typeface="Calibri" pitchFamily="34" charset="0"/>
              </a:rPr>
              <a:t>Όμηρος και Σωκράτης στην εκπαιδευτική διαδικασία και στο </a:t>
            </a:r>
            <a:r>
              <a:rPr lang="en-US" dirty="0">
                <a:latin typeface="Calibri" pitchFamily="34" charset="0"/>
                <a:cs typeface="Calibri" pitchFamily="34" charset="0"/>
              </a:rPr>
              <a:t>coaching</a:t>
            </a:r>
            <a:endParaRPr lang="el-GR" dirty="0">
              <a:latin typeface="Calibri" pitchFamily="34" charset="0"/>
              <a:cs typeface="Calibri" pitchFamily="34" charset="0"/>
            </a:endParaRPr>
          </a:p>
          <a:p>
            <a:pPr marL="365760" indent="-256032" algn="just" fontAlgn="auto">
              <a:spcAft>
                <a:spcPts val="0"/>
              </a:spcAft>
              <a:buFont typeface="Wingdings 3"/>
              <a:buChar char=""/>
              <a:defRPr/>
            </a:pPr>
            <a:r>
              <a:rPr lang="el-GR" dirty="0">
                <a:latin typeface="Calibri" pitchFamily="34" charset="0"/>
                <a:cs typeface="Calibri" pitchFamily="34" charset="0"/>
              </a:rPr>
              <a:t>Αριστοτέλης και </a:t>
            </a:r>
            <a:r>
              <a:rPr lang="en-US" dirty="0">
                <a:latin typeface="Calibri" pitchFamily="34" charset="0"/>
                <a:cs typeface="Calibri" pitchFamily="34" charset="0"/>
              </a:rPr>
              <a:t>Buffet </a:t>
            </a:r>
            <a:r>
              <a:rPr lang="el-GR" dirty="0">
                <a:latin typeface="Calibri" pitchFamily="34" charset="0"/>
                <a:cs typeface="Calibri" pitchFamily="34" charset="0"/>
              </a:rPr>
              <a:t>για επικοινωνία</a:t>
            </a:r>
          </a:p>
          <a:p>
            <a:pPr marL="365760" indent="-256032" algn="just" fontAlgn="auto">
              <a:spcAft>
                <a:spcPts val="0"/>
              </a:spcAft>
              <a:buFont typeface="Wingdings 3"/>
              <a:buChar char=""/>
              <a:defRPr/>
            </a:pPr>
            <a:r>
              <a:rPr lang="el-GR" dirty="0">
                <a:latin typeface="Calibri" pitchFamily="34" charset="0"/>
                <a:cs typeface="Calibri" pitchFamily="34" charset="0"/>
              </a:rPr>
              <a:t>Ηθική – Εταιρική Κοινωνική Ευθύνη και σύγχρονες επιχειρήσεις</a:t>
            </a:r>
          </a:p>
          <a:p>
            <a:pPr marL="365760" indent="-256032" algn="just" fontAlgn="auto">
              <a:spcAft>
                <a:spcPts val="0"/>
              </a:spcAft>
              <a:buFont typeface="Wingdings 3"/>
              <a:buChar char=""/>
              <a:defRPr/>
            </a:pPr>
            <a:r>
              <a:rPr lang="el-GR" dirty="0">
                <a:latin typeface="Calibri" pitchFamily="34" charset="0"/>
                <a:cs typeface="Calibri" pitchFamily="34" charset="0"/>
              </a:rPr>
              <a:t>Το πείραμα του </a:t>
            </a:r>
            <a:r>
              <a:rPr lang="en-US" dirty="0" err="1">
                <a:latin typeface="Calibri" pitchFamily="34" charset="0"/>
                <a:cs typeface="Calibri" pitchFamily="34" charset="0"/>
              </a:rPr>
              <a:t>Milgram</a:t>
            </a:r>
            <a:r>
              <a:rPr lang="el-GR" dirty="0">
                <a:latin typeface="Calibri" pitchFamily="34" charset="0"/>
                <a:cs typeface="Calibri" pitchFamily="34" charset="0"/>
              </a:rPr>
              <a:t> και η σύνδεση με την Αντιγόνη</a:t>
            </a:r>
          </a:p>
          <a:p>
            <a:pPr marL="365760" indent="-256032" algn="just" fontAlgn="auto">
              <a:spcAft>
                <a:spcPts val="0"/>
              </a:spcAft>
              <a:buFont typeface="Wingdings 3"/>
              <a:buChar char=""/>
              <a:defRPr/>
            </a:pPr>
            <a:r>
              <a:rPr lang="el-GR" dirty="0">
                <a:latin typeface="Calibri" pitchFamily="34" charset="0"/>
                <a:cs typeface="Calibri" pitchFamily="34" charset="0"/>
              </a:rPr>
              <a:t>Οικιακή Οικονομία – </a:t>
            </a:r>
            <a:r>
              <a:rPr lang="el-GR" dirty="0" err="1">
                <a:latin typeface="Calibri" pitchFamily="34" charset="0"/>
                <a:cs typeface="Calibri" pitchFamily="34" charset="0"/>
              </a:rPr>
              <a:t>Χαροκόπειο</a:t>
            </a:r>
            <a:r>
              <a:rPr lang="el-GR" dirty="0">
                <a:latin typeface="Calibri" pitchFamily="34" charset="0"/>
                <a:cs typeface="Calibri" pitchFamily="34" charset="0"/>
              </a:rPr>
              <a:t> Πανεπιστήμιο και Ξενοφώντας</a:t>
            </a:r>
          </a:p>
          <a:p>
            <a:pPr marL="365760" indent="-256032" algn="just" fontAlgn="auto">
              <a:spcAft>
                <a:spcPts val="0"/>
              </a:spcAft>
              <a:buFont typeface="Wingdings 3"/>
              <a:buChar char=""/>
              <a:defRPr/>
            </a:pPr>
            <a:r>
              <a:rPr lang="el-GR" dirty="0">
                <a:latin typeface="Calibri" pitchFamily="34" charset="0"/>
                <a:cs typeface="Calibri" pitchFamily="34" charset="0"/>
              </a:rPr>
              <a:t>Πλάτωνας και </a:t>
            </a:r>
            <a:r>
              <a:rPr lang="en-US" dirty="0">
                <a:latin typeface="Calibri" pitchFamily="34" charset="0"/>
                <a:cs typeface="Calibri" pitchFamily="34" charset="0"/>
              </a:rPr>
              <a:t>project</a:t>
            </a:r>
            <a:endParaRPr lang="el-GR" dirty="0">
              <a:latin typeface="Calibri" pitchFamily="34" charset="0"/>
              <a:cs typeface="Calibri" pitchFamily="34" charset="0"/>
            </a:endParaRPr>
          </a:p>
        </p:txBody>
      </p:sp>
      <p:sp>
        <p:nvSpPr>
          <p:cNvPr id="3" name="2 - Τίτλος">
            <a:extLst>
              <a:ext uri="{FF2B5EF4-FFF2-40B4-BE49-F238E27FC236}">
                <a16:creationId xmlns:a16="http://schemas.microsoft.com/office/drawing/2014/main" id="{05063A80-FD3F-891B-0506-6AB88B5B012F}"/>
              </a:ext>
            </a:extLst>
          </p:cNvPr>
          <p:cNvSpPr>
            <a:spLocks noGrp="1"/>
          </p:cNvSpPr>
          <p:nvPr>
            <p:ph type="title"/>
          </p:nvPr>
        </p:nvSpPr>
        <p:spPr/>
        <p:txBody>
          <a:bodyPr>
            <a:normAutofit fontScale="90000"/>
          </a:bodyPr>
          <a:lstStyle/>
          <a:p>
            <a:pPr algn="ctr" fontAlgn="auto">
              <a:spcAft>
                <a:spcPts val="0"/>
              </a:spcAft>
              <a:defRPr/>
            </a:pPr>
            <a:r>
              <a:rPr lang="el-GR" dirty="0">
                <a:solidFill>
                  <a:schemeClr val="tx1"/>
                </a:solidFill>
                <a:effectLst/>
                <a:latin typeface="Calibri" pitchFamily="34" charset="0"/>
                <a:cs typeface="Calibri" pitchFamily="34" charset="0"/>
              </a:rPr>
              <a:t>Η διαλεκτική σχέση αρχαίας και σύγχρονης εποχής</a:t>
            </a:r>
          </a:p>
        </p:txBody>
      </p:sp>
    </p:spTree>
  </p:cSld>
  <p:clrMapOvr>
    <a:masterClrMapping/>
  </p:clrMapOvr>
  <p:transition>
    <p:wheel spokes="8"/>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a:extLst>
              <a:ext uri="{FF2B5EF4-FFF2-40B4-BE49-F238E27FC236}">
                <a16:creationId xmlns:a16="http://schemas.microsoft.com/office/drawing/2014/main" id="{267E2DA7-0EDF-7422-725D-37BA53105E26}"/>
              </a:ext>
            </a:extLst>
          </p:cNvPr>
          <p:cNvSpPr>
            <a:spLocks noGrp="1" noChangeArrowheads="1"/>
          </p:cNvSpPr>
          <p:nvPr>
            <p:ph idx="1"/>
          </p:nvPr>
        </p:nvSpPr>
        <p:spPr/>
        <p:txBody>
          <a:bodyPr/>
          <a:lstStyle/>
          <a:p>
            <a:r>
              <a:rPr lang="el-GR" altLang="el-GR" sz="2400">
                <a:latin typeface="Times New Roman" panose="02020603050405020304" pitchFamily="18" charset="0"/>
                <a:cs typeface="Times New Roman" panose="02020603050405020304" pitchFamily="18" charset="0"/>
              </a:rPr>
              <a:t>Είναι περισσότερο αποδοτική μια ομάδα από ένα ειδικευμένο άτομο</a:t>
            </a:r>
            <a:r>
              <a:rPr lang="en-US" altLang="el-GR" sz="2400">
                <a:latin typeface="Times New Roman" panose="02020603050405020304" pitchFamily="18" charset="0"/>
                <a:cs typeface="Times New Roman" panose="02020603050405020304" pitchFamily="18" charset="0"/>
              </a:rPr>
              <a:t>; </a:t>
            </a:r>
            <a:endParaRPr lang="el-GR" altLang="el-GR" sz="2400">
              <a:latin typeface="Times New Roman" panose="02020603050405020304" pitchFamily="18" charset="0"/>
              <a:cs typeface="Times New Roman" panose="02020603050405020304" pitchFamily="18" charset="0"/>
            </a:endParaRPr>
          </a:p>
          <a:p>
            <a:pPr algn="just"/>
            <a:r>
              <a:rPr lang="el-GR" altLang="el-GR" sz="2400">
                <a:latin typeface="Times New Roman" panose="02020603050405020304" pitchFamily="18" charset="0"/>
                <a:cs typeface="Times New Roman" panose="02020603050405020304" pitchFamily="18" charset="0"/>
              </a:rPr>
              <a:t>Εξαρτάται από το είδος του προβλήματος και τα χαρακτηριστικά του</a:t>
            </a:r>
            <a:r>
              <a:rPr lang="en-US" altLang="el-GR" sz="2400">
                <a:latin typeface="Times New Roman" panose="02020603050405020304" pitchFamily="18" charset="0"/>
                <a:cs typeface="Times New Roman" panose="02020603050405020304" pitchFamily="18" charset="0"/>
              </a:rPr>
              <a:t>.</a:t>
            </a:r>
            <a:endParaRPr lang="el-GR" altLang="el-GR" sz="2400">
              <a:latin typeface="Times New Roman" panose="02020603050405020304" pitchFamily="18" charset="0"/>
              <a:cs typeface="Times New Roman" panose="02020603050405020304" pitchFamily="18" charset="0"/>
            </a:endParaRPr>
          </a:p>
          <a:p>
            <a:pPr lvl="1" eaLnBrk="1" hangingPunct="1"/>
            <a:r>
              <a:rPr lang="el-GR" altLang="el-GR" sz="2200">
                <a:latin typeface="Times New Roman" panose="02020603050405020304" pitchFamily="18" charset="0"/>
                <a:cs typeface="Times New Roman" panose="02020603050405020304" pitchFamily="18" charset="0"/>
              </a:rPr>
              <a:t>Όταν απαιτείται «</a:t>
            </a:r>
            <a:r>
              <a:rPr lang="el-GR" altLang="el-GR" sz="2200" i="1">
                <a:latin typeface="Times New Roman" panose="02020603050405020304" pitchFamily="18" charset="0"/>
                <a:cs typeface="Times New Roman" panose="02020603050405020304" pitchFamily="18" charset="0"/>
              </a:rPr>
              <a:t>σωστή</a:t>
            </a:r>
            <a:r>
              <a:rPr lang="el-GR" altLang="el-GR" sz="2200">
                <a:latin typeface="Times New Roman" panose="02020603050405020304" pitchFamily="18" charset="0"/>
                <a:cs typeface="Times New Roman" panose="02020603050405020304" pitchFamily="18" charset="0"/>
              </a:rPr>
              <a:t>» απάντηση η ομάδα είναι περισσότερο αποτελεσματική.</a:t>
            </a:r>
          </a:p>
          <a:p>
            <a:pPr lvl="1" eaLnBrk="1" hangingPunct="1"/>
            <a:r>
              <a:rPr lang="el-GR" altLang="el-GR" sz="2200">
                <a:latin typeface="Times New Roman" panose="02020603050405020304" pitchFamily="18" charset="0"/>
                <a:cs typeface="Times New Roman" panose="02020603050405020304" pitchFamily="18" charset="0"/>
              </a:rPr>
              <a:t>Σε έργα μάθησης οι ομάδες αποδίδουν καλύτερα.</a:t>
            </a:r>
          </a:p>
          <a:p>
            <a:pPr lvl="1" eaLnBrk="1" hangingPunct="1"/>
            <a:r>
              <a:rPr lang="el-GR" altLang="el-GR" sz="2200">
                <a:latin typeface="Times New Roman" panose="02020603050405020304" pitchFamily="18" charset="0"/>
                <a:cs typeface="Times New Roman" panose="02020603050405020304" pitchFamily="18" charset="0"/>
              </a:rPr>
              <a:t>Σε θεωρητικά ζητήματα οι ομάδες συνήθως απαιτούν περισσότερο χρόνο αλλά δίνουν καλύτερες λύσεις από μεμονωμένα άτομα.</a:t>
            </a:r>
          </a:p>
          <a:p>
            <a:pPr lvl="1" eaLnBrk="1" hangingPunct="1"/>
            <a:r>
              <a:rPr lang="el-GR" altLang="el-GR" sz="2200">
                <a:latin typeface="Times New Roman" panose="02020603050405020304" pitchFamily="18" charset="0"/>
                <a:cs typeface="Times New Roman" panose="02020603050405020304" pitchFamily="18" charset="0"/>
              </a:rPr>
              <a:t>Σε σύνθετες εργασίες οι ομάδες είναι πιο αποτελεσματικές.</a:t>
            </a:r>
          </a:p>
          <a:p>
            <a:pPr lvl="1" eaLnBrk="1" hangingPunct="1"/>
            <a:endParaRPr lang="en-US" altLang="el-GR" sz="2200"/>
          </a:p>
        </p:txBody>
      </p:sp>
      <p:sp>
        <p:nvSpPr>
          <p:cNvPr id="9218" name="Rectangle 2">
            <a:extLst>
              <a:ext uri="{FF2B5EF4-FFF2-40B4-BE49-F238E27FC236}">
                <a16:creationId xmlns:a16="http://schemas.microsoft.com/office/drawing/2014/main" id="{0EE1E2DC-287B-CC28-62D3-7A65A889B759}"/>
              </a:ext>
            </a:extLst>
          </p:cNvPr>
          <p:cNvSpPr>
            <a:spLocks noGrp="1" noChangeArrowheads="1"/>
          </p:cNvSpPr>
          <p:nvPr>
            <p:ph type="title"/>
          </p:nvPr>
        </p:nvSpPr>
        <p:spPr/>
        <p:txBody>
          <a:bodyPr/>
          <a:lstStyle/>
          <a:p>
            <a:pPr algn="ctr" eaLnBrk="1" hangingPunct="1">
              <a:defRPr/>
            </a:pPr>
            <a:r>
              <a:rPr lang="el-GR" dirty="0">
                <a:solidFill>
                  <a:schemeClr val="tx1"/>
                </a:solidFill>
                <a:latin typeface="Times New Roman" pitchFamily="18" charset="0"/>
                <a:cs typeface="Times New Roman" pitchFamily="18" charset="0"/>
              </a:rPr>
              <a:t>Ομάδα και άτομο</a:t>
            </a:r>
            <a:endParaRPr lang="en-US" dirty="0">
              <a:solidFill>
                <a:schemeClr val="tx1"/>
              </a:solidFill>
              <a:latin typeface="Times New Roman" pitchFamily="18" charset="0"/>
              <a:cs typeface="Times New Roman" pitchFamily="18" charset="0"/>
            </a:endParaRPr>
          </a:p>
        </p:txBody>
      </p:sp>
    </p:spTree>
  </p:cSld>
  <p:clrMapOvr>
    <a:masterClrMapping/>
  </p:clrMapOvr>
  <p:transition>
    <p:wheel spokes="8"/>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Content Placeholder 2">
            <a:extLst>
              <a:ext uri="{FF2B5EF4-FFF2-40B4-BE49-F238E27FC236}">
                <a16:creationId xmlns:a16="http://schemas.microsoft.com/office/drawing/2014/main" id="{2429544D-C7CE-BA59-A342-9F0BC52056CF}"/>
              </a:ext>
            </a:extLst>
          </p:cNvPr>
          <p:cNvSpPr>
            <a:spLocks noGrp="1"/>
          </p:cNvSpPr>
          <p:nvPr>
            <p:ph idx="1"/>
          </p:nvPr>
        </p:nvSpPr>
        <p:spPr/>
        <p:txBody>
          <a:bodyPr/>
          <a:lstStyle/>
          <a:p>
            <a:pPr algn="just">
              <a:lnSpc>
                <a:spcPct val="80000"/>
              </a:lnSpc>
              <a:buFont typeface="Wingdings" panose="05000000000000000000" pitchFamily="2" charset="2"/>
              <a:buChar char="§"/>
            </a:pPr>
            <a:r>
              <a:rPr lang="el-GR" altLang="el-GR" sz="2400">
                <a:latin typeface="Times New Roman" panose="02020603050405020304" pitchFamily="18" charset="0"/>
                <a:cs typeface="Times New Roman" panose="02020603050405020304" pitchFamily="18" charset="0"/>
              </a:rPr>
              <a:t>Κατανόηση.</a:t>
            </a:r>
            <a:endParaRPr lang="en-US" altLang="el-GR" sz="2400">
              <a:latin typeface="Times New Roman" panose="02020603050405020304" pitchFamily="18" charset="0"/>
              <a:cs typeface="Times New Roman" panose="02020603050405020304" pitchFamily="18" charset="0"/>
            </a:endParaRPr>
          </a:p>
          <a:p>
            <a:pPr algn="just">
              <a:lnSpc>
                <a:spcPct val="80000"/>
              </a:lnSpc>
              <a:buFont typeface="Wingdings" panose="05000000000000000000" pitchFamily="2" charset="2"/>
              <a:buChar char="§"/>
            </a:pPr>
            <a:r>
              <a:rPr lang="el-GR" altLang="el-GR" sz="2400">
                <a:latin typeface="Times New Roman" panose="02020603050405020304" pitchFamily="18" charset="0"/>
                <a:cs typeface="Times New Roman" panose="02020603050405020304" pitchFamily="18" charset="0"/>
              </a:rPr>
              <a:t>Επισήμανση λαθών.</a:t>
            </a:r>
            <a:endParaRPr lang="en-US" altLang="el-GR" sz="2400">
              <a:latin typeface="Times New Roman" panose="02020603050405020304" pitchFamily="18" charset="0"/>
              <a:cs typeface="Times New Roman" panose="02020603050405020304" pitchFamily="18" charset="0"/>
            </a:endParaRPr>
          </a:p>
          <a:p>
            <a:pPr algn="just">
              <a:lnSpc>
                <a:spcPct val="80000"/>
              </a:lnSpc>
              <a:buFont typeface="Wingdings" panose="05000000000000000000" pitchFamily="2" charset="2"/>
              <a:buChar char="§"/>
            </a:pPr>
            <a:r>
              <a:rPr lang="el-GR" altLang="el-GR" sz="2400">
                <a:latin typeface="Times New Roman" panose="02020603050405020304" pitchFamily="18" charset="0"/>
                <a:cs typeface="Times New Roman" panose="02020603050405020304" pitchFamily="18" charset="0"/>
              </a:rPr>
              <a:t>Πληροφόρηση και περισσότερες και καλύτερες  εναλλακτικές για την επίλυση του προβλήματος.</a:t>
            </a:r>
          </a:p>
          <a:p>
            <a:pPr algn="just">
              <a:lnSpc>
                <a:spcPct val="80000"/>
              </a:lnSpc>
              <a:buFont typeface="Wingdings" panose="05000000000000000000" pitchFamily="2" charset="2"/>
              <a:buChar char="§"/>
            </a:pPr>
            <a:r>
              <a:rPr lang="el-GR" altLang="el-GR" sz="2400">
                <a:latin typeface="Times New Roman" panose="02020603050405020304" pitchFamily="18" charset="0"/>
                <a:cs typeface="Times New Roman" panose="02020603050405020304" pitchFamily="18" charset="0"/>
              </a:rPr>
              <a:t>Οι εκτιμήσεις μιας ομάδας συνήθως περιέχουν λιγότερα λάθη από τις εκτιμήσεις μεμονωμένων ατόμων.</a:t>
            </a:r>
            <a:endParaRPr lang="en-US" altLang="el-GR" sz="2400">
              <a:latin typeface="Times New Roman" panose="02020603050405020304" pitchFamily="18" charset="0"/>
              <a:cs typeface="Times New Roman" panose="02020603050405020304" pitchFamily="18" charset="0"/>
            </a:endParaRPr>
          </a:p>
          <a:p>
            <a:pPr algn="just">
              <a:lnSpc>
                <a:spcPct val="80000"/>
              </a:lnSpc>
              <a:buFont typeface="Wingdings" panose="05000000000000000000" pitchFamily="2" charset="2"/>
              <a:buChar char="§"/>
            </a:pPr>
            <a:r>
              <a:rPr lang="el-GR" altLang="el-GR" sz="2400">
                <a:latin typeface="Times New Roman" panose="02020603050405020304" pitchFamily="18" charset="0"/>
                <a:cs typeface="Times New Roman" panose="02020603050405020304" pitchFamily="18" charset="0"/>
              </a:rPr>
              <a:t>Η συνεργασία αποτελεί κίνητρο για τα μέλη της ομάδας</a:t>
            </a:r>
          </a:p>
          <a:p>
            <a:pPr algn="just">
              <a:lnSpc>
                <a:spcPct val="80000"/>
              </a:lnSpc>
              <a:buFont typeface="Wingdings" panose="05000000000000000000" pitchFamily="2" charset="2"/>
              <a:buChar char="§"/>
            </a:pPr>
            <a:r>
              <a:rPr lang="el-GR" altLang="el-GR" sz="2400">
                <a:latin typeface="Times New Roman" panose="02020603050405020304" pitchFamily="18" charset="0"/>
                <a:cs typeface="Times New Roman" panose="02020603050405020304" pitchFamily="18" charset="0"/>
              </a:rPr>
              <a:t>Τα μέλη της ομάδας μαθαίνουν γρηγορότερα.</a:t>
            </a:r>
          </a:p>
          <a:p>
            <a:pPr algn="just">
              <a:lnSpc>
                <a:spcPct val="80000"/>
              </a:lnSpc>
              <a:buFont typeface="Wingdings" panose="05000000000000000000" pitchFamily="2" charset="2"/>
              <a:buChar char="§"/>
            </a:pPr>
            <a:r>
              <a:rPr lang="el-GR" altLang="el-GR" sz="2400">
                <a:latin typeface="Times New Roman" panose="02020603050405020304" pitchFamily="18" charset="0"/>
                <a:cs typeface="Times New Roman" panose="02020603050405020304" pitchFamily="18" charset="0"/>
              </a:rPr>
              <a:t>Η συμμετοχή σε μια ομάδα συνεπάγεται μεγαλύτερη προσήλωση στο στόχο.</a:t>
            </a:r>
            <a:endParaRPr lang="en-US" altLang="el-GR" sz="2400">
              <a:latin typeface="Times New Roman" panose="02020603050405020304" pitchFamily="18" charset="0"/>
              <a:cs typeface="Times New Roman" panose="02020603050405020304" pitchFamily="18" charset="0"/>
            </a:endParaRPr>
          </a:p>
          <a:p>
            <a:pPr eaLnBrk="1" hangingPunct="1"/>
            <a:endParaRPr lang="el-GR" altLang="el-GR" sz="2400"/>
          </a:p>
        </p:txBody>
      </p:sp>
      <p:sp>
        <p:nvSpPr>
          <p:cNvPr id="10242" name="Title 1">
            <a:extLst>
              <a:ext uri="{FF2B5EF4-FFF2-40B4-BE49-F238E27FC236}">
                <a16:creationId xmlns:a16="http://schemas.microsoft.com/office/drawing/2014/main" id="{B7C14F75-E42A-F7E9-D040-484CC2209417}"/>
              </a:ext>
            </a:extLst>
          </p:cNvPr>
          <p:cNvSpPr>
            <a:spLocks noGrp="1"/>
          </p:cNvSpPr>
          <p:nvPr>
            <p:ph type="title"/>
          </p:nvPr>
        </p:nvSpPr>
        <p:spPr/>
        <p:txBody>
          <a:bodyPr/>
          <a:lstStyle/>
          <a:p>
            <a:pPr algn="ctr" eaLnBrk="1" hangingPunct="1">
              <a:defRPr/>
            </a:pPr>
            <a:r>
              <a:rPr lang="el-GR" dirty="0">
                <a:solidFill>
                  <a:schemeClr val="tx1"/>
                </a:solidFill>
                <a:latin typeface="Times New Roman" pitchFamily="18" charset="0"/>
                <a:cs typeface="Times New Roman" pitchFamily="18" charset="0"/>
              </a:rPr>
              <a:t>Θετικά των ομάδων</a:t>
            </a:r>
          </a:p>
        </p:txBody>
      </p:sp>
    </p:spTree>
  </p:cSld>
  <p:clrMapOvr>
    <a:masterClrMapping/>
  </p:clrMapOvr>
  <p:transition>
    <p:wheel spokes="8"/>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5">
            <a:extLst>
              <a:ext uri="{FF2B5EF4-FFF2-40B4-BE49-F238E27FC236}">
                <a16:creationId xmlns:a16="http://schemas.microsoft.com/office/drawing/2014/main" id="{D255802C-AC79-7240-0A3A-1B4D4A66131B}"/>
              </a:ext>
            </a:extLst>
          </p:cNvPr>
          <p:cNvSpPr>
            <a:spLocks noGrp="1" noChangeArrowheads="1"/>
          </p:cNvSpPr>
          <p:nvPr>
            <p:ph sz="half" idx="1"/>
          </p:nvPr>
        </p:nvSpPr>
        <p:spPr>
          <a:xfrm>
            <a:off x="468313" y="1719263"/>
            <a:ext cx="8424862" cy="4411662"/>
          </a:xfrm>
        </p:spPr>
        <p:txBody>
          <a:bodyPr/>
          <a:lstStyle/>
          <a:p>
            <a:pPr eaLnBrk="1" hangingPunct="1">
              <a:lnSpc>
                <a:spcPct val="80000"/>
              </a:lnSpc>
              <a:buFont typeface="Wingdings" panose="05000000000000000000" pitchFamily="2" charset="2"/>
              <a:buChar char="§"/>
            </a:pPr>
            <a:r>
              <a:rPr lang="el-GR" altLang="el-GR">
                <a:solidFill>
                  <a:schemeClr val="bg1"/>
                </a:solidFill>
                <a:latin typeface="Times New Roman" panose="02020603050405020304" pitchFamily="18" charset="0"/>
                <a:cs typeface="Times New Roman" panose="02020603050405020304" pitchFamily="18" charset="0"/>
              </a:rPr>
              <a:t>Συλλογική σκέψη.</a:t>
            </a:r>
            <a:endParaRPr lang="en-US" altLang="el-GR">
              <a:solidFill>
                <a:schemeClr val="bg1"/>
              </a:solidFill>
              <a:latin typeface="Times New Roman" panose="02020603050405020304" pitchFamily="18" charset="0"/>
              <a:cs typeface="Times New Roman" panose="02020603050405020304" pitchFamily="18" charset="0"/>
            </a:endParaRPr>
          </a:p>
          <a:p>
            <a:pPr eaLnBrk="1" hangingPunct="1">
              <a:lnSpc>
                <a:spcPct val="80000"/>
              </a:lnSpc>
              <a:buFont typeface="Wingdings" panose="05000000000000000000" pitchFamily="2" charset="2"/>
              <a:buChar char="§"/>
            </a:pPr>
            <a:r>
              <a:rPr lang="el-GR" altLang="el-GR">
                <a:solidFill>
                  <a:schemeClr val="bg1"/>
                </a:solidFill>
                <a:latin typeface="Times New Roman" panose="02020603050405020304" pitchFamily="18" charset="0"/>
                <a:cs typeface="Times New Roman" panose="02020603050405020304" pitchFamily="18" charset="0"/>
              </a:rPr>
              <a:t>Κόστος σε χρόνο και χρήμα.</a:t>
            </a:r>
            <a:endParaRPr lang="en-US" altLang="el-GR">
              <a:solidFill>
                <a:schemeClr val="bg1"/>
              </a:solidFill>
              <a:latin typeface="Times New Roman" panose="02020603050405020304" pitchFamily="18" charset="0"/>
              <a:cs typeface="Times New Roman" panose="02020603050405020304" pitchFamily="18" charset="0"/>
            </a:endParaRPr>
          </a:p>
          <a:p>
            <a:pPr eaLnBrk="1" hangingPunct="1">
              <a:lnSpc>
                <a:spcPct val="80000"/>
              </a:lnSpc>
              <a:buFont typeface="Wingdings" panose="05000000000000000000" pitchFamily="2" charset="2"/>
              <a:buChar char="§"/>
            </a:pPr>
            <a:r>
              <a:rPr lang="el-GR" altLang="el-GR">
                <a:solidFill>
                  <a:schemeClr val="bg1"/>
                </a:solidFill>
                <a:latin typeface="Times New Roman" panose="02020603050405020304" pitchFamily="18" charset="0"/>
                <a:cs typeface="Times New Roman" panose="02020603050405020304" pitchFamily="18" charset="0"/>
              </a:rPr>
              <a:t>Προβλήματα συντονισμού.</a:t>
            </a:r>
            <a:endParaRPr lang="en-US" altLang="el-GR">
              <a:solidFill>
                <a:schemeClr val="bg1"/>
              </a:solidFill>
              <a:latin typeface="Times New Roman" panose="02020603050405020304" pitchFamily="18" charset="0"/>
              <a:cs typeface="Times New Roman" panose="02020603050405020304" pitchFamily="18" charset="0"/>
            </a:endParaRPr>
          </a:p>
          <a:p>
            <a:pPr eaLnBrk="1" hangingPunct="1">
              <a:lnSpc>
                <a:spcPct val="80000"/>
              </a:lnSpc>
              <a:buFont typeface="Wingdings" panose="05000000000000000000" pitchFamily="2" charset="2"/>
              <a:buChar char="§"/>
            </a:pPr>
            <a:r>
              <a:rPr lang="el-GR" altLang="el-GR">
                <a:solidFill>
                  <a:schemeClr val="bg1"/>
                </a:solidFill>
                <a:latin typeface="Times New Roman" panose="02020603050405020304" pitchFamily="18" charset="0"/>
                <a:cs typeface="Times New Roman" panose="02020603050405020304" pitchFamily="18" charset="0"/>
              </a:rPr>
              <a:t>Κυριαρχία κάποιων μελών έναντι άλλων.</a:t>
            </a:r>
            <a:endParaRPr lang="en-US" altLang="el-GR">
              <a:solidFill>
                <a:schemeClr val="bg1"/>
              </a:solidFill>
              <a:latin typeface="Times New Roman" panose="02020603050405020304" pitchFamily="18" charset="0"/>
              <a:cs typeface="Times New Roman" panose="02020603050405020304" pitchFamily="18" charset="0"/>
            </a:endParaRPr>
          </a:p>
          <a:p>
            <a:pPr eaLnBrk="1" hangingPunct="1">
              <a:lnSpc>
                <a:spcPct val="80000"/>
              </a:lnSpc>
              <a:buFont typeface="Wingdings" panose="05000000000000000000" pitchFamily="2" charset="2"/>
              <a:buChar char="§"/>
            </a:pPr>
            <a:r>
              <a:rPr lang="el-GR" altLang="el-GR">
                <a:solidFill>
                  <a:schemeClr val="bg1"/>
                </a:solidFill>
                <a:latin typeface="Times New Roman" panose="02020603050405020304" pitchFamily="18" charset="0"/>
                <a:cs typeface="Times New Roman" panose="02020603050405020304" pitchFamily="18" charset="0"/>
              </a:rPr>
              <a:t>Κάποια μέλη στηρίζονται στους άλλους για την ολοκλήρωση του έργου.</a:t>
            </a:r>
            <a:endParaRPr lang="en-US" altLang="el-GR">
              <a:solidFill>
                <a:schemeClr val="bg1"/>
              </a:solidFill>
              <a:latin typeface="Times New Roman" panose="02020603050405020304" pitchFamily="18" charset="0"/>
              <a:cs typeface="Times New Roman" panose="02020603050405020304" pitchFamily="18" charset="0"/>
            </a:endParaRPr>
          </a:p>
          <a:p>
            <a:pPr eaLnBrk="1" hangingPunct="1">
              <a:lnSpc>
                <a:spcPct val="80000"/>
              </a:lnSpc>
              <a:buFont typeface="Wingdings" panose="05000000000000000000" pitchFamily="2" charset="2"/>
              <a:buChar char="§"/>
            </a:pPr>
            <a:r>
              <a:rPr lang="el-GR" altLang="el-GR">
                <a:solidFill>
                  <a:schemeClr val="bg1"/>
                </a:solidFill>
                <a:latin typeface="Times New Roman" panose="02020603050405020304" pitchFamily="18" charset="0"/>
                <a:cs typeface="Times New Roman" panose="02020603050405020304" pitchFamily="18" charset="0"/>
              </a:rPr>
              <a:t>Σπατάλη χρόνου. </a:t>
            </a:r>
            <a:endParaRPr lang="en-US" altLang="el-GR">
              <a:solidFill>
                <a:schemeClr val="bg1"/>
              </a:solidFill>
              <a:latin typeface="Times New Roman" panose="02020603050405020304" pitchFamily="18" charset="0"/>
              <a:cs typeface="Times New Roman" panose="02020603050405020304" pitchFamily="18" charset="0"/>
            </a:endParaRPr>
          </a:p>
          <a:p>
            <a:pPr eaLnBrk="1" hangingPunct="1">
              <a:lnSpc>
                <a:spcPct val="80000"/>
              </a:lnSpc>
              <a:buFont typeface="Wingdings" panose="05000000000000000000" pitchFamily="2" charset="2"/>
              <a:buChar char="§"/>
            </a:pPr>
            <a:r>
              <a:rPr lang="el-GR" altLang="el-GR">
                <a:solidFill>
                  <a:schemeClr val="bg1"/>
                </a:solidFill>
                <a:latin typeface="Times New Roman" panose="02020603050405020304" pitchFamily="18" charset="0"/>
                <a:cs typeface="Times New Roman" panose="02020603050405020304" pitchFamily="18" charset="0"/>
              </a:rPr>
              <a:t>Δυσκολίες έκφρασης της άποψης των μελών.</a:t>
            </a:r>
            <a:endParaRPr lang="en-US" altLang="el-GR">
              <a:solidFill>
                <a:schemeClr val="bg1"/>
              </a:solidFill>
              <a:latin typeface="Times New Roman" panose="02020603050405020304" pitchFamily="18" charset="0"/>
              <a:cs typeface="Times New Roman" panose="02020603050405020304" pitchFamily="18" charset="0"/>
            </a:endParaRPr>
          </a:p>
        </p:txBody>
      </p:sp>
      <p:sp>
        <p:nvSpPr>
          <p:cNvPr id="11266" name="Rectangle 2">
            <a:extLst>
              <a:ext uri="{FF2B5EF4-FFF2-40B4-BE49-F238E27FC236}">
                <a16:creationId xmlns:a16="http://schemas.microsoft.com/office/drawing/2014/main" id="{8BDD84B0-C18B-C6D5-0244-17B9DC495966}"/>
              </a:ext>
            </a:extLst>
          </p:cNvPr>
          <p:cNvSpPr>
            <a:spLocks noGrp="1" noChangeArrowheads="1"/>
          </p:cNvSpPr>
          <p:nvPr>
            <p:ph type="title"/>
          </p:nvPr>
        </p:nvSpPr>
        <p:spPr/>
        <p:txBody>
          <a:bodyPr/>
          <a:lstStyle/>
          <a:p>
            <a:pPr algn="ctr" eaLnBrk="1" hangingPunct="1">
              <a:defRPr/>
            </a:pPr>
            <a:r>
              <a:rPr lang="el-GR" dirty="0">
                <a:solidFill>
                  <a:schemeClr val="bg1"/>
                </a:solidFill>
                <a:latin typeface="Times New Roman" pitchFamily="18" charset="0"/>
                <a:cs typeface="Times New Roman" pitchFamily="18" charset="0"/>
              </a:rPr>
              <a:t>Αρνητικά των ομάδων</a:t>
            </a:r>
            <a:endParaRPr lang="en-US" dirty="0">
              <a:solidFill>
                <a:schemeClr val="bg1"/>
              </a:solidFill>
              <a:latin typeface="Times New Roman" pitchFamily="18" charset="0"/>
              <a:cs typeface="Times New Roman" pitchFamily="18" charset="0"/>
            </a:endParaRPr>
          </a:p>
        </p:txBody>
      </p:sp>
    </p:spTree>
  </p:cSld>
  <p:clrMapOvr>
    <a:masterClrMapping/>
  </p:clrMapOvr>
  <p:transition>
    <p:wheel spokes="8"/>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9F1CEEAE-6999-E72F-E755-2D672A927C3E}"/>
              </a:ext>
            </a:extLst>
          </p:cNvPr>
          <p:cNvSpPr>
            <a:spLocks noGrp="1" noChangeArrowheads="1"/>
          </p:cNvSpPr>
          <p:nvPr>
            <p:ph idx="1"/>
          </p:nvPr>
        </p:nvSpPr>
        <p:spPr/>
        <p:txBody>
          <a:bodyPr>
            <a:normAutofit fontScale="92500" lnSpcReduction="20000"/>
          </a:bodyPr>
          <a:lstStyle/>
          <a:p>
            <a:pPr algn="just">
              <a:defRPr/>
            </a:pPr>
            <a:r>
              <a:rPr lang="el-GR" sz="2600" dirty="0">
                <a:latin typeface="Times New Roman" pitchFamily="18" charset="0"/>
                <a:cs typeface="Times New Roman" pitchFamily="18" charset="0"/>
              </a:rPr>
              <a:t>Στη διάρκεια της εξελικτικής της πορείας η ομάδα μπορεί να παραμείνει για μεγάλο χρονικό διάστημα σε φάση στασιμότητας. </a:t>
            </a:r>
          </a:p>
          <a:p>
            <a:pPr algn="just">
              <a:defRPr/>
            </a:pPr>
            <a:r>
              <a:rPr lang="el-GR" sz="2600" dirty="0">
                <a:latin typeface="Times New Roman" pitchFamily="18" charset="0"/>
                <a:cs typeface="Times New Roman" pitchFamily="18" charset="0"/>
              </a:rPr>
              <a:t>Η λύση έρχεται είτε εκτός της ομάδας είτε από το εσωτερικό της ομάδας.</a:t>
            </a:r>
            <a:endParaRPr lang="en-US" sz="2600" dirty="0">
              <a:latin typeface="Times New Roman" pitchFamily="18" charset="0"/>
              <a:cs typeface="Times New Roman" pitchFamily="18" charset="0"/>
            </a:endParaRPr>
          </a:p>
          <a:p>
            <a:pPr algn="just">
              <a:defRPr/>
            </a:pPr>
            <a:r>
              <a:rPr lang="el-GR" sz="2600" dirty="0">
                <a:latin typeface="Times New Roman" pitchFamily="18" charset="0"/>
                <a:cs typeface="Times New Roman" pitchFamily="18" charset="0"/>
              </a:rPr>
              <a:t>Η ύπαρξη προθεσμιών βοηθά την εξέλιξη της ομάδας και τη μετάβαση από κάθε στάδιο στο επόμενο. </a:t>
            </a:r>
            <a:endParaRPr lang="en-US" sz="2600" dirty="0">
              <a:latin typeface="Times New Roman" pitchFamily="18" charset="0"/>
              <a:cs typeface="Times New Roman" pitchFamily="18" charset="0"/>
            </a:endParaRPr>
          </a:p>
          <a:p>
            <a:pPr eaLnBrk="1" hangingPunct="1">
              <a:lnSpc>
                <a:spcPct val="90000"/>
              </a:lnSpc>
              <a:defRPr/>
            </a:pPr>
            <a:r>
              <a:rPr lang="el-GR" sz="2600" dirty="0">
                <a:latin typeface="Times New Roman" pitchFamily="18" charset="0"/>
                <a:cs typeface="Times New Roman" pitchFamily="18" charset="0"/>
              </a:rPr>
              <a:t>Πότε αλλάζει μια ομάδα</a:t>
            </a:r>
            <a:r>
              <a:rPr lang="en-US" sz="2600" dirty="0">
                <a:latin typeface="Times New Roman" pitchFamily="18" charset="0"/>
                <a:cs typeface="Times New Roman" pitchFamily="18" charset="0"/>
              </a:rPr>
              <a:t>;</a:t>
            </a:r>
          </a:p>
          <a:p>
            <a:pPr lvl="1" eaLnBrk="1" hangingPunct="1">
              <a:lnSpc>
                <a:spcPct val="90000"/>
              </a:lnSpc>
              <a:defRPr/>
            </a:pPr>
            <a:r>
              <a:rPr lang="el-GR" dirty="0">
                <a:latin typeface="Times New Roman" pitchFamily="18" charset="0"/>
                <a:cs typeface="Times New Roman" pitchFamily="18" charset="0"/>
              </a:rPr>
              <a:t>Κάθε ομάδα εξελίσσεται περνώντας από τα εξής στάδια:</a:t>
            </a:r>
          </a:p>
          <a:p>
            <a:pPr lvl="2" eaLnBrk="1" hangingPunct="1">
              <a:lnSpc>
                <a:spcPct val="90000"/>
              </a:lnSpc>
              <a:defRPr/>
            </a:pPr>
            <a:r>
              <a:rPr lang="el-GR" dirty="0">
                <a:latin typeface="Times New Roman" pitchFamily="18" charset="0"/>
                <a:cs typeface="Times New Roman" pitchFamily="18" charset="0"/>
              </a:rPr>
              <a:t>Στάδιο προσανατολισμού</a:t>
            </a:r>
          </a:p>
          <a:p>
            <a:pPr lvl="2" eaLnBrk="1" hangingPunct="1">
              <a:lnSpc>
                <a:spcPct val="90000"/>
              </a:lnSpc>
              <a:defRPr/>
            </a:pPr>
            <a:r>
              <a:rPr lang="el-GR" dirty="0">
                <a:latin typeface="Times New Roman" pitchFamily="18" charset="0"/>
                <a:cs typeface="Times New Roman" pitchFamily="18" charset="0"/>
              </a:rPr>
              <a:t>Στάδιο αντιπαράθεσης</a:t>
            </a:r>
          </a:p>
          <a:p>
            <a:pPr lvl="2" eaLnBrk="1" hangingPunct="1">
              <a:lnSpc>
                <a:spcPct val="90000"/>
              </a:lnSpc>
              <a:defRPr/>
            </a:pPr>
            <a:r>
              <a:rPr lang="el-GR" dirty="0">
                <a:latin typeface="Times New Roman" pitchFamily="18" charset="0"/>
                <a:cs typeface="Times New Roman" pitchFamily="18" charset="0"/>
              </a:rPr>
              <a:t>Στάδιο σύνθεσης</a:t>
            </a:r>
          </a:p>
          <a:p>
            <a:pPr lvl="2" eaLnBrk="1" hangingPunct="1">
              <a:lnSpc>
                <a:spcPct val="90000"/>
              </a:lnSpc>
              <a:defRPr/>
            </a:pPr>
            <a:r>
              <a:rPr lang="el-GR" dirty="0">
                <a:latin typeface="Times New Roman" pitchFamily="18" charset="0"/>
                <a:cs typeface="Times New Roman" pitchFamily="18" charset="0"/>
              </a:rPr>
              <a:t>Στάδιο απόδοσης </a:t>
            </a:r>
          </a:p>
          <a:p>
            <a:pPr lvl="2" eaLnBrk="1" hangingPunct="1">
              <a:lnSpc>
                <a:spcPct val="90000"/>
              </a:lnSpc>
              <a:defRPr/>
            </a:pPr>
            <a:r>
              <a:rPr lang="el-GR" dirty="0">
                <a:latin typeface="Times New Roman" pitchFamily="18" charset="0"/>
                <a:cs typeface="Times New Roman" pitchFamily="18" charset="0"/>
              </a:rPr>
              <a:t>Στάδιο τερματισμού</a:t>
            </a:r>
            <a:endParaRPr lang="en-US" dirty="0">
              <a:latin typeface="Times New Roman" pitchFamily="18" charset="0"/>
              <a:cs typeface="Times New Roman" pitchFamily="18" charset="0"/>
            </a:endParaRPr>
          </a:p>
        </p:txBody>
      </p:sp>
      <p:sp>
        <p:nvSpPr>
          <p:cNvPr id="12290" name="Rectangle 2">
            <a:extLst>
              <a:ext uri="{FF2B5EF4-FFF2-40B4-BE49-F238E27FC236}">
                <a16:creationId xmlns:a16="http://schemas.microsoft.com/office/drawing/2014/main" id="{A94FDC79-5D45-DB1E-A2F9-90CC9D2B0012}"/>
              </a:ext>
            </a:extLst>
          </p:cNvPr>
          <p:cNvSpPr>
            <a:spLocks noGrp="1" noChangeArrowheads="1"/>
          </p:cNvSpPr>
          <p:nvPr>
            <p:ph type="title"/>
          </p:nvPr>
        </p:nvSpPr>
        <p:spPr/>
        <p:txBody>
          <a:bodyPr/>
          <a:lstStyle/>
          <a:p>
            <a:pPr algn="ctr" eaLnBrk="1" hangingPunct="1">
              <a:defRPr/>
            </a:pPr>
            <a:r>
              <a:rPr lang="el-GR" dirty="0">
                <a:solidFill>
                  <a:schemeClr val="tx1"/>
                </a:solidFill>
                <a:latin typeface="Times New Roman" pitchFamily="18" charset="0"/>
                <a:cs typeface="Times New Roman" pitchFamily="18" charset="0"/>
              </a:rPr>
              <a:t>Στάδια ανάπτυξης ομάδων</a:t>
            </a:r>
            <a:endParaRPr lang="en-US" dirty="0">
              <a:solidFill>
                <a:schemeClr val="tx1"/>
              </a:solidFill>
              <a:latin typeface="Times New Roman" pitchFamily="18" charset="0"/>
              <a:cs typeface="Times New Roman" pitchFamily="18" charset="0"/>
            </a:endParaRPr>
          </a:p>
        </p:txBody>
      </p:sp>
    </p:spTree>
  </p:cSld>
  <p:clrMapOvr>
    <a:masterClrMapping/>
  </p:clrMapOvr>
  <p:transition>
    <p:wheel spokes="8"/>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a:extLst>
              <a:ext uri="{FF2B5EF4-FFF2-40B4-BE49-F238E27FC236}">
                <a16:creationId xmlns:a16="http://schemas.microsoft.com/office/drawing/2014/main" id="{4AD7399C-2A85-F457-1245-1C39B6DB46FC}"/>
              </a:ext>
            </a:extLst>
          </p:cNvPr>
          <p:cNvSpPr>
            <a:spLocks noGrp="1" noChangeArrowheads="1"/>
          </p:cNvSpPr>
          <p:nvPr>
            <p:ph idx="1"/>
          </p:nvPr>
        </p:nvSpPr>
        <p:spPr/>
        <p:txBody>
          <a:bodyPr/>
          <a:lstStyle/>
          <a:p>
            <a:pPr eaLnBrk="1" hangingPunct="1"/>
            <a:r>
              <a:rPr lang="el-GR" altLang="el-GR">
                <a:latin typeface="Times New Roman" panose="02020603050405020304" pitchFamily="18" charset="0"/>
                <a:cs typeface="Times New Roman" panose="02020603050405020304" pitchFamily="18" charset="0"/>
              </a:rPr>
              <a:t>Το μέγεθος της ομάδας.</a:t>
            </a:r>
          </a:p>
          <a:p>
            <a:pPr eaLnBrk="1" hangingPunct="1"/>
            <a:r>
              <a:rPr lang="el-GR" altLang="el-GR">
                <a:latin typeface="Times New Roman" panose="02020603050405020304" pitchFamily="18" charset="0"/>
                <a:cs typeface="Times New Roman" panose="02020603050405020304" pitchFamily="18" charset="0"/>
              </a:rPr>
              <a:t>Η δομή και η συνοχή της.</a:t>
            </a:r>
          </a:p>
          <a:p>
            <a:pPr eaLnBrk="1" hangingPunct="1"/>
            <a:r>
              <a:rPr lang="el-GR" altLang="el-GR">
                <a:latin typeface="Times New Roman" panose="02020603050405020304" pitchFamily="18" charset="0"/>
                <a:cs typeface="Times New Roman" panose="02020603050405020304" pitchFamily="18" charset="0"/>
              </a:rPr>
              <a:t>Τα χαρακτηριστικά των μελών της.</a:t>
            </a:r>
          </a:p>
          <a:p>
            <a:pPr eaLnBrk="1" hangingPunct="1"/>
            <a:r>
              <a:rPr lang="el-GR" altLang="el-GR">
                <a:latin typeface="Times New Roman" panose="02020603050405020304" pitchFamily="18" charset="0"/>
                <a:cs typeface="Times New Roman" panose="02020603050405020304" pitchFamily="18" charset="0"/>
              </a:rPr>
              <a:t>Οι κανόνες λειτουργίας της.</a:t>
            </a:r>
          </a:p>
          <a:p>
            <a:pPr eaLnBrk="1" hangingPunct="1"/>
            <a:r>
              <a:rPr lang="el-GR" altLang="el-GR">
                <a:latin typeface="Times New Roman" panose="02020603050405020304" pitchFamily="18" charset="0"/>
                <a:cs typeface="Times New Roman" panose="02020603050405020304" pitchFamily="18" charset="0"/>
              </a:rPr>
              <a:t>Ο στόχος της ομάδας.</a:t>
            </a:r>
          </a:p>
          <a:p>
            <a:pPr eaLnBrk="1" hangingPunct="1"/>
            <a:r>
              <a:rPr lang="el-GR" altLang="el-GR">
                <a:latin typeface="Times New Roman" panose="02020603050405020304" pitchFamily="18" charset="0"/>
                <a:cs typeface="Times New Roman" panose="02020603050405020304" pitchFamily="18" charset="0"/>
              </a:rPr>
              <a:t>Το περιβάλλον της.</a:t>
            </a:r>
          </a:p>
          <a:p>
            <a:pPr eaLnBrk="1" hangingPunct="1"/>
            <a:r>
              <a:rPr lang="el-GR" altLang="el-GR">
                <a:latin typeface="Times New Roman" panose="02020603050405020304" pitchFamily="18" charset="0"/>
                <a:cs typeface="Times New Roman" panose="02020603050405020304" pitchFamily="18" charset="0"/>
              </a:rPr>
              <a:t>Οι ρόλοι των μελών της </a:t>
            </a:r>
            <a:r>
              <a:rPr lang="el-GR" altLang="el-GR" sz="2400">
                <a:latin typeface="Times New Roman" panose="02020603050405020304" pitchFamily="18" charset="0"/>
                <a:cs typeface="Times New Roman" panose="02020603050405020304" pitchFamily="18" charset="0"/>
              </a:rPr>
              <a:t>(</a:t>
            </a:r>
            <a:r>
              <a:rPr lang="el-GR" altLang="el-GR" sz="2400" i="1">
                <a:latin typeface="Times New Roman" panose="02020603050405020304" pitchFamily="18" charset="0"/>
                <a:cs typeface="Times New Roman" panose="02020603050405020304" pitchFamily="18" charset="0"/>
              </a:rPr>
              <a:t>αξιολογητής</a:t>
            </a:r>
            <a:r>
              <a:rPr lang="en-US" altLang="el-GR" sz="2400" i="1">
                <a:latin typeface="Times New Roman" panose="02020603050405020304" pitchFamily="18" charset="0"/>
                <a:cs typeface="Times New Roman" panose="02020603050405020304" pitchFamily="18" charset="0"/>
              </a:rPr>
              <a:t>, </a:t>
            </a:r>
            <a:r>
              <a:rPr lang="el-GR" altLang="el-GR" sz="2400" i="1">
                <a:latin typeface="Times New Roman" panose="02020603050405020304" pitchFamily="18" charset="0"/>
                <a:cs typeface="Times New Roman" panose="02020603050405020304" pitchFamily="18" charset="0"/>
              </a:rPr>
              <a:t>συνεργάσιμος, ειδικός, συντονιστής, διαμορφωτής, καινοτόμος, εξερευνητής</a:t>
            </a:r>
            <a:r>
              <a:rPr lang="el-GR" altLang="el-GR" sz="2400">
                <a:latin typeface="Times New Roman" panose="02020603050405020304" pitchFamily="18" charset="0"/>
                <a:cs typeface="Times New Roman" panose="02020603050405020304" pitchFamily="18" charset="0"/>
              </a:rPr>
              <a:t>)</a:t>
            </a:r>
            <a:r>
              <a:rPr lang="el-GR" altLang="el-GR">
                <a:latin typeface="Times New Roman" panose="02020603050405020304" pitchFamily="18" charset="0"/>
                <a:cs typeface="Times New Roman" panose="02020603050405020304" pitchFamily="18" charset="0"/>
              </a:rPr>
              <a:t>.</a:t>
            </a:r>
          </a:p>
          <a:p>
            <a:pPr eaLnBrk="1" hangingPunct="1"/>
            <a:r>
              <a:rPr lang="el-GR" altLang="el-GR">
                <a:latin typeface="Times New Roman" panose="02020603050405020304" pitchFamily="18" charset="0"/>
                <a:cs typeface="Times New Roman" panose="02020603050405020304" pitchFamily="18" charset="0"/>
              </a:rPr>
              <a:t>Η ηγεσία της.</a:t>
            </a:r>
            <a:endParaRPr lang="en-US" altLang="el-GR">
              <a:latin typeface="Times New Roman" panose="02020603050405020304" pitchFamily="18" charset="0"/>
              <a:cs typeface="Times New Roman" panose="02020603050405020304" pitchFamily="18" charset="0"/>
            </a:endParaRPr>
          </a:p>
        </p:txBody>
      </p:sp>
      <p:sp>
        <p:nvSpPr>
          <p:cNvPr id="14338" name="Rectangle 2">
            <a:extLst>
              <a:ext uri="{FF2B5EF4-FFF2-40B4-BE49-F238E27FC236}">
                <a16:creationId xmlns:a16="http://schemas.microsoft.com/office/drawing/2014/main" id="{6F8F6F08-BCFA-2DBF-1C22-696F4D9D8A99}"/>
              </a:ext>
            </a:extLst>
          </p:cNvPr>
          <p:cNvSpPr>
            <a:spLocks noGrp="1" noChangeArrowheads="1"/>
          </p:cNvSpPr>
          <p:nvPr>
            <p:ph type="title"/>
          </p:nvPr>
        </p:nvSpPr>
        <p:spPr/>
        <p:txBody>
          <a:bodyPr>
            <a:normAutofit fontScale="90000"/>
          </a:bodyPr>
          <a:lstStyle/>
          <a:p>
            <a:pPr algn="ctr" eaLnBrk="1" hangingPunct="1">
              <a:defRPr/>
            </a:pPr>
            <a:r>
              <a:rPr lang="el-GR" sz="3500" dirty="0">
                <a:solidFill>
                  <a:schemeClr val="tx1"/>
                </a:solidFill>
                <a:latin typeface="Times New Roman" pitchFamily="18" charset="0"/>
                <a:cs typeface="Times New Roman" pitchFamily="18" charset="0"/>
              </a:rPr>
              <a:t>Παράγοντες που επηρεάζουν το στάδιο ανάπτυξης της ομάδας</a:t>
            </a:r>
            <a:endParaRPr lang="en-US" sz="3500" dirty="0">
              <a:solidFill>
                <a:schemeClr val="tx1"/>
              </a:solidFill>
              <a:latin typeface="Times New Roman" pitchFamily="18" charset="0"/>
              <a:cs typeface="Times New Roman" pitchFamily="18" charset="0"/>
            </a:endParaRPr>
          </a:p>
        </p:txBody>
      </p:sp>
    </p:spTree>
  </p:cSld>
  <p:clrMapOvr>
    <a:masterClrMapping/>
  </p:clrMapOvr>
  <p:transition>
    <p:wheel spokes="8"/>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B4599853-04E1-E65B-CAF3-A3928C18FD1E}"/>
              </a:ext>
            </a:extLst>
          </p:cNvPr>
          <p:cNvSpPr>
            <a:spLocks noGrp="1"/>
          </p:cNvSpPr>
          <p:nvPr>
            <p:ph type="title"/>
          </p:nvPr>
        </p:nvSpPr>
        <p:spPr>
          <a:xfrm>
            <a:off x="684213" y="1989138"/>
            <a:ext cx="7467600" cy="1143000"/>
          </a:xfrm>
        </p:spPr>
        <p:txBody>
          <a:bodyPr/>
          <a:lstStyle/>
          <a:p>
            <a:pPr algn="ctr" eaLnBrk="1" fontAlgn="auto" hangingPunct="1">
              <a:spcAft>
                <a:spcPts val="0"/>
              </a:spcAft>
              <a:defRPr/>
            </a:pPr>
            <a:r>
              <a:rPr lang="el-GR" dirty="0">
                <a:solidFill>
                  <a:schemeClr val="tx1"/>
                </a:solidFill>
                <a:latin typeface="Calibri" pitchFamily="34" charset="0"/>
                <a:cs typeface="Calibri" pitchFamily="34" charset="0"/>
              </a:rPr>
              <a:t>ΔΙΟΙΚΗΣΗ ΟΛΙΚΗΣ ΠΟΙΟΤΗΤΑΣ</a:t>
            </a:r>
          </a:p>
        </p:txBody>
      </p:sp>
      <p:pic>
        <p:nvPicPr>
          <p:cNvPr id="168963" name="Picture 2" descr="https://media.istockphoto.com/photos/total-quality-management-write-on-sticky-notes-isolated-on-office-picture-id1289619302?b=1&amp;k=6&amp;m=1289619302&amp;s=170667a&amp;w=0&amp;h=s4MiUYBYB4JDgaIiKtf81Aj6sUDmGy9YYFYIeq1kTpA=">
            <a:extLst>
              <a:ext uri="{FF2B5EF4-FFF2-40B4-BE49-F238E27FC236}">
                <a16:creationId xmlns:a16="http://schemas.microsoft.com/office/drawing/2014/main" id="{C4A5CB37-887C-E446-2594-B8CE60F21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3213100"/>
            <a:ext cx="4848225"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a:extLst>
              <a:ext uri="{FF2B5EF4-FFF2-40B4-BE49-F238E27FC236}">
                <a16:creationId xmlns:a16="http://schemas.microsoft.com/office/drawing/2014/main" id="{614D2B37-C08A-2B60-F273-1028D45A13B9}"/>
              </a:ext>
            </a:extLst>
          </p:cNvPr>
          <p:cNvSpPr>
            <a:spLocks noGrp="1" noChangeArrowheads="1"/>
          </p:cNvSpPr>
          <p:nvPr>
            <p:ph type="title"/>
          </p:nvPr>
        </p:nvSpPr>
        <p:spPr/>
        <p:txBody>
          <a:bodyPr>
            <a:normAutofit fontScale="90000"/>
          </a:bodyPr>
          <a:lstStyle/>
          <a:p>
            <a:pPr algn="ctr" eaLnBrk="1" fontAlgn="auto" hangingPunct="1">
              <a:spcAft>
                <a:spcPts val="0"/>
              </a:spcAft>
              <a:defRPr/>
            </a:pPr>
            <a:r>
              <a:rPr lang="el-GR" sz="4000" dirty="0">
                <a:solidFill>
                  <a:schemeClr val="tx1"/>
                </a:solidFill>
                <a:effectLst/>
                <a:latin typeface="Calibri" pitchFamily="34" charset="0"/>
                <a:cs typeface="Calibri" pitchFamily="34" charset="0"/>
              </a:rPr>
              <a:t>Η Εννοια και η Σημασία της Ποιότητας</a:t>
            </a:r>
          </a:p>
        </p:txBody>
      </p:sp>
      <p:sp>
        <p:nvSpPr>
          <p:cNvPr id="169987" name="Rectangle 7">
            <a:extLst>
              <a:ext uri="{FF2B5EF4-FFF2-40B4-BE49-F238E27FC236}">
                <a16:creationId xmlns:a16="http://schemas.microsoft.com/office/drawing/2014/main" id="{6DF8DBCF-6F7B-F006-E5B9-7C975544FE41}"/>
              </a:ext>
            </a:extLst>
          </p:cNvPr>
          <p:cNvSpPr>
            <a:spLocks noGrp="1" noChangeArrowheads="1"/>
          </p:cNvSpPr>
          <p:nvPr>
            <p:ph sz="quarter" idx="1"/>
          </p:nvPr>
        </p:nvSpPr>
        <p:spPr>
          <a:xfrm>
            <a:off x="457200" y="1600200"/>
            <a:ext cx="7467600" cy="4873625"/>
          </a:xfrm>
        </p:spPr>
        <p:txBody>
          <a:bodyPr/>
          <a:lstStyle/>
          <a:p>
            <a:pPr eaLnBrk="1" hangingPunct="1"/>
            <a:r>
              <a:rPr lang="el-GR" altLang="el-GR" sz="2800">
                <a:latin typeface="Calibri" panose="020F0502020204030204" pitchFamily="34" charset="0"/>
                <a:cs typeface="Calibri" panose="020F0502020204030204" pitchFamily="34" charset="0"/>
              </a:rPr>
              <a:t>Τι είναι Ποιότητα;</a:t>
            </a:r>
          </a:p>
          <a:p>
            <a:pPr lvl="1" eaLnBrk="1" hangingPunct="1"/>
            <a:r>
              <a:rPr lang="el-GR" altLang="el-GR" sz="2400">
                <a:latin typeface="Calibri" panose="020F0502020204030204" pitchFamily="34" charset="0"/>
                <a:cs typeface="Calibri" panose="020F0502020204030204" pitchFamily="34" charset="0"/>
              </a:rPr>
              <a:t>Πληρότητα αγαθών και υπηρεσιών</a:t>
            </a:r>
          </a:p>
          <a:p>
            <a:pPr lvl="1" eaLnBrk="1" hangingPunct="1"/>
            <a:r>
              <a:rPr lang="el-GR" altLang="el-GR" sz="2400">
                <a:latin typeface="Calibri" panose="020F0502020204030204" pitchFamily="34" charset="0"/>
                <a:cs typeface="Calibri" panose="020F0502020204030204" pitchFamily="34" charset="0"/>
              </a:rPr>
              <a:t>Αγορά με βάση την τιμή και όχι την ποιότητα</a:t>
            </a:r>
          </a:p>
          <a:p>
            <a:pPr lvl="1" eaLnBrk="1" hangingPunct="1"/>
            <a:r>
              <a:rPr lang="el-GR" altLang="el-GR" sz="2400">
                <a:latin typeface="Calibri" panose="020F0502020204030204" pitchFamily="34" charset="0"/>
                <a:cs typeface="Calibri" panose="020F0502020204030204" pitchFamily="34" charset="0"/>
              </a:rPr>
              <a:t>Κανείς δεν είναι διατεθειμένος να κάνει το ίδιο λάθος για δεύτερη φορά</a:t>
            </a:r>
          </a:p>
          <a:p>
            <a:pPr eaLnBrk="1" hangingPunct="1"/>
            <a:r>
              <a:rPr lang="el-GR" altLang="el-GR" sz="2800">
                <a:latin typeface="Calibri" panose="020F0502020204030204" pitchFamily="34" charset="0"/>
                <a:cs typeface="Calibri" panose="020F0502020204030204" pitchFamily="34" charset="0"/>
              </a:rPr>
              <a:t>Ο σκληρός ανταγωνισμός οδηγεί τις επιχειρήσεις προς την ποιότητα.</a:t>
            </a:r>
          </a:p>
          <a:p>
            <a:pPr eaLnBrk="1" hangingPunct="1"/>
            <a:r>
              <a:rPr lang="el-GR" altLang="el-GR" sz="2800">
                <a:latin typeface="Calibri" panose="020F0502020204030204" pitchFamily="34" charset="0"/>
                <a:cs typeface="Calibri" panose="020F0502020204030204" pitchFamily="34" charset="0"/>
              </a:rPr>
              <a:t>Δεν συγχωρείται η προσπάθεια εξαπάτησης του καταναλωτή.</a:t>
            </a:r>
          </a:p>
        </p:txBody>
      </p:sp>
    </p:spTree>
  </p:cSld>
  <p:clrMapOvr>
    <a:masterClrMapping/>
  </p:clrMapOvr>
  <p:transition>
    <p:wheel spokes="8"/>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a:extLst>
              <a:ext uri="{FF2B5EF4-FFF2-40B4-BE49-F238E27FC236}">
                <a16:creationId xmlns:a16="http://schemas.microsoft.com/office/drawing/2014/main" id="{CC2740F7-0F88-1A3B-560F-7E13DF396DEF}"/>
              </a:ext>
            </a:extLst>
          </p:cNvPr>
          <p:cNvSpPr>
            <a:spLocks noGrp="1" noChangeArrowheads="1"/>
          </p:cNvSpPr>
          <p:nvPr>
            <p:ph sz="quarter" idx="1"/>
          </p:nvPr>
        </p:nvSpPr>
        <p:spPr>
          <a:xfrm>
            <a:off x="457200" y="620713"/>
            <a:ext cx="8075613" cy="5853112"/>
          </a:xfrm>
        </p:spPr>
        <p:txBody>
          <a:bodyPr/>
          <a:lstStyle/>
          <a:p>
            <a:pPr eaLnBrk="1" hangingPunct="1">
              <a:lnSpc>
                <a:spcPct val="90000"/>
              </a:lnSpc>
            </a:pPr>
            <a:r>
              <a:rPr lang="el-GR" altLang="el-GR">
                <a:latin typeface="Calibri" panose="020F0502020204030204" pitchFamily="34" charset="0"/>
                <a:cs typeface="Calibri" panose="020F0502020204030204" pitchFamily="34" charset="0"/>
              </a:rPr>
              <a:t>Η εστίαση των επιχειρήσεων είναι και θα παραμείνει ο πελάτης</a:t>
            </a:r>
          </a:p>
          <a:p>
            <a:pPr eaLnBrk="1" hangingPunct="1">
              <a:lnSpc>
                <a:spcPct val="90000"/>
              </a:lnSpc>
            </a:pPr>
            <a:r>
              <a:rPr lang="el-GR" altLang="el-GR">
                <a:latin typeface="Calibri" panose="020F0502020204030204" pitchFamily="34" charset="0"/>
                <a:cs typeface="Calibri" panose="020F0502020204030204" pitchFamily="34" charset="0"/>
              </a:rPr>
              <a:t>Οι πρώτες προσπάθειες ποιοτικών προϊόντων προήλθαν από απαιτήσεις ασφαλείας και αξιοπιστίας</a:t>
            </a:r>
          </a:p>
          <a:p>
            <a:pPr eaLnBrk="1" hangingPunct="1">
              <a:lnSpc>
                <a:spcPct val="90000"/>
              </a:lnSpc>
            </a:pPr>
            <a:r>
              <a:rPr lang="el-GR" altLang="el-GR">
                <a:latin typeface="Calibri" panose="020F0502020204030204" pitchFamily="34" charset="0"/>
                <a:cs typeface="Calibri" panose="020F0502020204030204" pitchFamily="34" charset="0"/>
              </a:rPr>
              <a:t>Αναγκαιότητα προσαρμογής των επιχειρήσεων</a:t>
            </a:r>
          </a:p>
          <a:p>
            <a:pPr eaLnBrk="1" hangingPunct="1">
              <a:lnSpc>
                <a:spcPct val="90000"/>
              </a:lnSpc>
            </a:pPr>
            <a:r>
              <a:rPr lang="el-GR" altLang="el-GR">
                <a:latin typeface="Calibri" panose="020F0502020204030204" pitchFamily="34" charset="0"/>
                <a:cs typeface="Calibri" panose="020F0502020204030204" pitchFamily="34" charset="0"/>
              </a:rPr>
              <a:t>Η εφαρμογή της ποιότητας απαιτεί την κατανόηση της.</a:t>
            </a:r>
          </a:p>
          <a:p>
            <a:pPr eaLnBrk="1" hangingPunct="1">
              <a:lnSpc>
                <a:spcPct val="90000"/>
              </a:lnSpc>
            </a:pPr>
            <a:r>
              <a:rPr lang="el-GR" altLang="el-GR">
                <a:latin typeface="Calibri" panose="020F0502020204030204" pitchFamily="34" charset="0"/>
                <a:cs typeface="Calibri" panose="020F0502020204030204" pitchFamily="34" charset="0"/>
              </a:rPr>
              <a:t>Η κατανόηση δεν προέρχεται μόνο από τη γνώση ορισμών αλλά κυρίως από την αποσαφήνιση των αναγκών του πελάτη.</a:t>
            </a:r>
          </a:p>
          <a:p>
            <a:pPr eaLnBrk="1" hangingPunct="1">
              <a:lnSpc>
                <a:spcPct val="90000"/>
              </a:lnSpc>
            </a:pPr>
            <a:r>
              <a:rPr lang="el-GR" altLang="el-GR">
                <a:latin typeface="Calibri" panose="020F0502020204030204" pitchFamily="34" charset="0"/>
                <a:cs typeface="Calibri" panose="020F0502020204030204" pitchFamily="34" charset="0"/>
              </a:rPr>
              <a:t>Η ποιότητα αποτελεί «καθαρό κέρδος»</a:t>
            </a:r>
          </a:p>
          <a:p>
            <a:pPr eaLnBrk="1" hangingPunct="1">
              <a:lnSpc>
                <a:spcPct val="90000"/>
              </a:lnSpc>
              <a:buFont typeface="Wingdings" panose="05000000000000000000" pitchFamily="2" charset="2"/>
              <a:buNone/>
            </a:pPr>
            <a:endParaRPr lang="el-GR" altLang="el-GR"/>
          </a:p>
        </p:txBody>
      </p:sp>
    </p:spTree>
  </p:cSld>
  <p:clrMapOvr>
    <a:masterClrMapping/>
  </p:clrMapOvr>
  <p:transition>
    <p:wheel spokes="8"/>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E8620EE-84F7-F3F5-8E5F-F1B4F6E37548}"/>
              </a:ext>
            </a:extLst>
          </p:cNvPr>
          <p:cNvSpPr>
            <a:spLocks noGrp="1" noChangeArrowheads="1"/>
          </p:cNvSpPr>
          <p:nvPr>
            <p:ph type="title"/>
          </p:nvPr>
        </p:nvSpPr>
        <p:spPr/>
        <p:txBody>
          <a:bodyPr/>
          <a:lstStyle/>
          <a:p>
            <a:pPr algn="ctr" eaLnBrk="1" fontAlgn="auto" hangingPunct="1">
              <a:spcAft>
                <a:spcPts val="0"/>
              </a:spcAft>
              <a:defRPr/>
            </a:pPr>
            <a:r>
              <a:rPr lang="el-GR" dirty="0">
                <a:solidFill>
                  <a:schemeClr val="tx1"/>
                </a:solidFill>
                <a:effectLst/>
                <a:latin typeface="Calibri" pitchFamily="34" charset="0"/>
                <a:cs typeface="Calibri" pitchFamily="34" charset="0"/>
              </a:rPr>
              <a:t>Ορισμοί</a:t>
            </a:r>
          </a:p>
        </p:txBody>
      </p:sp>
      <p:sp>
        <p:nvSpPr>
          <p:cNvPr id="173059" name="Rectangle 3">
            <a:extLst>
              <a:ext uri="{FF2B5EF4-FFF2-40B4-BE49-F238E27FC236}">
                <a16:creationId xmlns:a16="http://schemas.microsoft.com/office/drawing/2014/main" id="{37D2B3D9-1F9B-7E8D-ECFF-E75BC36416DD}"/>
              </a:ext>
            </a:extLst>
          </p:cNvPr>
          <p:cNvSpPr>
            <a:spLocks noGrp="1" noChangeArrowheads="1"/>
          </p:cNvSpPr>
          <p:nvPr>
            <p:ph sz="quarter" idx="1"/>
          </p:nvPr>
        </p:nvSpPr>
        <p:spPr>
          <a:xfrm>
            <a:off x="685800" y="1341438"/>
            <a:ext cx="7772400" cy="5040312"/>
          </a:xfrm>
        </p:spPr>
        <p:txBody>
          <a:bodyPr/>
          <a:lstStyle/>
          <a:p>
            <a:pPr algn="just" eaLnBrk="1" hangingPunct="1">
              <a:lnSpc>
                <a:spcPct val="90000"/>
              </a:lnSpc>
            </a:pPr>
            <a:r>
              <a:rPr lang="el-GR" altLang="el-GR">
                <a:latin typeface="Calibri" panose="020F0502020204030204" pitchFamily="34" charset="0"/>
                <a:cs typeface="Calibri" panose="020F0502020204030204" pitchFamily="34" charset="0"/>
              </a:rPr>
              <a:t>Το σύνολο των χαρακτηριστικών του προϊόντος ή της υπηρεσίας που ικανοποιούν πλήρως τις προσδοκίες του πελάτη (ή και τις ξεπερνούν).</a:t>
            </a:r>
          </a:p>
          <a:p>
            <a:pPr algn="just" eaLnBrk="1" hangingPunct="1">
              <a:lnSpc>
                <a:spcPct val="90000"/>
              </a:lnSpc>
            </a:pPr>
            <a:r>
              <a:rPr lang="el-GR" altLang="el-GR">
                <a:latin typeface="Calibri" panose="020F0502020204030204" pitchFamily="34" charset="0"/>
                <a:cs typeface="Calibri" panose="020F0502020204030204" pitchFamily="34" charset="0"/>
              </a:rPr>
              <a:t>Τα χαρακτηριστικά του προϊόντος ή της υπηρεσίας που ικανοποιούν δεδομένες προδιαγραφές.</a:t>
            </a:r>
          </a:p>
          <a:p>
            <a:pPr algn="just" eaLnBrk="1" hangingPunct="1">
              <a:lnSpc>
                <a:spcPct val="90000"/>
              </a:lnSpc>
            </a:pPr>
            <a:r>
              <a:rPr lang="el-GR" altLang="el-GR">
                <a:latin typeface="Calibri" panose="020F0502020204030204" pitchFamily="34" charset="0"/>
                <a:cs typeface="Calibri" panose="020F0502020204030204" pitchFamily="34" charset="0"/>
              </a:rPr>
              <a:t>Το σύνολο των ιδιοτήτων του προϊόντος μέσω των οποίων συμμορφώνεται στις απαιτήσεις του πελάτη.</a:t>
            </a:r>
          </a:p>
          <a:p>
            <a:pPr algn="just" eaLnBrk="1" hangingPunct="1">
              <a:lnSpc>
                <a:spcPct val="90000"/>
              </a:lnSpc>
            </a:pPr>
            <a:r>
              <a:rPr lang="el-GR" altLang="el-GR">
                <a:latin typeface="Calibri" panose="020F0502020204030204" pitchFamily="34" charset="0"/>
                <a:cs typeface="Calibri" panose="020F0502020204030204" pitchFamily="34" charset="0"/>
              </a:rPr>
              <a:t>Ο βαθμός στον οποίο ένα συγκεκριμένο προϊόν συμμορφώνεται με τις προδιαγραφές του σχεδίου του.</a:t>
            </a:r>
          </a:p>
        </p:txBody>
      </p:sp>
    </p:spTree>
  </p:cSld>
  <p:clrMapOvr>
    <a:masterClrMapping/>
  </p:clrMapOvr>
  <p:transition>
    <p:wheel spokes="8"/>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D55E1A2-B24C-EAFC-C3D2-483D2ECE231F}"/>
              </a:ext>
            </a:extLst>
          </p:cNvPr>
          <p:cNvSpPr>
            <a:spLocks noGrp="1" noChangeArrowheads="1"/>
          </p:cNvSpPr>
          <p:nvPr>
            <p:ph type="title"/>
          </p:nvPr>
        </p:nvSpPr>
        <p:spPr/>
        <p:txBody>
          <a:bodyPr/>
          <a:lstStyle/>
          <a:p>
            <a:pPr algn="ctr" eaLnBrk="1" fontAlgn="auto" hangingPunct="1">
              <a:spcAft>
                <a:spcPts val="0"/>
              </a:spcAft>
              <a:defRPr/>
            </a:pPr>
            <a:r>
              <a:rPr lang="el-GR" dirty="0">
                <a:solidFill>
                  <a:schemeClr val="tx1"/>
                </a:solidFill>
                <a:effectLst/>
                <a:latin typeface="Calibri" pitchFamily="34" charset="0"/>
                <a:cs typeface="Calibri" pitchFamily="34" charset="0"/>
              </a:rPr>
              <a:t>Ορισμοί</a:t>
            </a:r>
            <a:endParaRPr lang="el-GR" dirty="0">
              <a:effectLst/>
              <a:latin typeface="Calibri" pitchFamily="34" charset="0"/>
              <a:cs typeface="Calibri" pitchFamily="34" charset="0"/>
            </a:endParaRPr>
          </a:p>
        </p:txBody>
      </p:sp>
      <p:sp>
        <p:nvSpPr>
          <p:cNvPr id="174083" name="Rectangle 3">
            <a:extLst>
              <a:ext uri="{FF2B5EF4-FFF2-40B4-BE49-F238E27FC236}">
                <a16:creationId xmlns:a16="http://schemas.microsoft.com/office/drawing/2014/main" id="{B7875E4E-D4BB-9CBA-1D92-55516C17AE88}"/>
              </a:ext>
            </a:extLst>
          </p:cNvPr>
          <p:cNvSpPr>
            <a:spLocks noGrp="1" noChangeArrowheads="1"/>
          </p:cNvSpPr>
          <p:nvPr>
            <p:ph sz="quarter" idx="1"/>
          </p:nvPr>
        </p:nvSpPr>
        <p:spPr>
          <a:xfrm>
            <a:off x="457200" y="1600200"/>
            <a:ext cx="7467600" cy="4873625"/>
          </a:xfrm>
        </p:spPr>
        <p:txBody>
          <a:bodyPr/>
          <a:lstStyle/>
          <a:p>
            <a:pPr algn="just" eaLnBrk="1" hangingPunct="1">
              <a:lnSpc>
                <a:spcPct val="90000"/>
              </a:lnSpc>
            </a:pPr>
            <a:r>
              <a:rPr lang="el-GR" altLang="el-GR" sz="2800">
                <a:latin typeface="Calibri" panose="020F0502020204030204" pitchFamily="34" charset="0"/>
                <a:cs typeface="Calibri" panose="020F0502020204030204" pitchFamily="34" charset="0"/>
              </a:rPr>
              <a:t>Ο πιο σύγχρονος και αποτελεσματικός τρόπος διοίκησης μιας επιχείρησης.</a:t>
            </a:r>
          </a:p>
          <a:p>
            <a:pPr algn="just" eaLnBrk="1" hangingPunct="1">
              <a:lnSpc>
                <a:spcPct val="90000"/>
              </a:lnSpc>
            </a:pPr>
            <a:r>
              <a:rPr lang="el-GR" altLang="el-GR" sz="2800">
                <a:latin typeface="Calibri" panose="020F0502020204030204" pitchFamily="34" charset="0"/>
                <a:cs typeface="Calibri" panose="020F0502020204030204" pitchFamily="34" charset="0"/>
              </a:rPr>
              <a:t>Καταλληλότητα για χρήση.</a:t>
            </a:r>
          </a:p>
          <a:p>
            <a:pPr algn="just" eaLnBrk="1" hangingPunct="1">
              <a:lnSpc>
                <a:spcPct val="90000"/>
              </a:lnSpc>
            </a:pPr>
            <a:r>
              <a:rPr lang="el-GR" altLang="el-GR" sz="2800">
                <a:latin typeface="Calibri" panose="020F0502020204030204" pitchFamily="34" charset="0"/>
                <a:cs typeface="Calibri" panose="020F0502020204030204" pitchFamily="34" charset="0"/>
              </a:rPr>
              <a:t>Κάθε δραστηριότητα που ικανοποιεί τις ανάγκες του πελάτη.</a:t>
            </a:r>
          </a:p>
          <a:p>
            <a:pPr algn="just" eaLnBrk="1" hangingPunct="1">
              <a:lnSpc>
                <a:spcPct val="90000"/>
              </a:lnSpc>
            </a:pPr>
            <a:r>
              <a:rPr lang="el-GR" altLang="el-GR" sz="2800">
                <a:latin typeface="Calibri" panose="020F0502020204030204" pitchFamily="34" charset="0"/>
                <a:cs typeface="Calibri" panose="020F0502020204030204" pitchFamily="34" charset="0"/>
              </a:rPr>
              <a:t>Το να γίνεται κάτι σωστά από την πρώτη φορά και κάθε φορά.</a:t>
            </a:r>
          </a:p>
          <a:p>
            <a:pPr algn="just" eaLnBrk="1" hangingPunct="1">
              <a:lnSpc>
                <a:spcPct val="90000"/>
              </a:lnSpc>
            </a:pPr>
            <a:r>
              <a:rPr lang="el-GR" altLang="el-GR" sz="2800">
                <a:latin typeface="Calibri" panose="020F0502020204030204" pitchFamily="34" charset="0"/>
                <a:cs typeface="Calibri" panose="020F0502020204030204" pitchFamily="34" charset="0"/>
              </a:rPr>
              <a:t>Το να πληρώνεις για αυτό που πραγματικά παίρνεις.</a:t>
            </a:r>
          </a:p>
        </p:txBody>
      </p:sp>
    </p:spTree>
  </p:cSld>
  <p:clrMapOvr>
    <a:masterClrMapping/>
  </p:clrMapOvr>
  <p:transition>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a:extLst>
              <a:ext uri="{FF2B5EF4-FFF2-40B4-BE49-F238E27FC236}">
                <a16:creationId xmlns:a16="http://schemas.microsoft.com/office/drawing/2014/main" id="{5D623900-B517-5C5A-421F-CB7AD4DD8E6E}"/>
              </a:ext>
            </a:extLst>
          </p:cNvPr>
          <p:cNvSpPr>
            <a:spLocks noGrp="1"/>
          </p:cNvSpPr>
          <p:nvPr>
            <p:ph idx="1"/>
          </p:nvPr>
        </p:nvSpPr>
        <p:spPr>
          <a:xfrm>
            <a:off x="457200" y="1481328"/>
            <a:ext cx="8229600" cy="4525963"/>
          </a:xfrm>
          <a:ln>
            <a:miter lim="800000"/>
            <a:headEnd/>
            <a:tailEnd/>
          </a:ln>
          <a:scene3d>
            <a:camera prst="isometricOffAxis1Right"/>
            <a:lightRig rig="threePt" dir="t"/>
          </a:scene3d>
        </p:spPr>
        <p:style>
          <a:lnRef idx="2">
            <a:schemeClr val="accent1"/>
          </a:lnRef>
          <a:fillRef idx="1">
            <a:schemeClr val="lt1"/>
          </a:fillRef>
          <a:effectRef idx="0">
            <a:schemeClr val="accent1"/>
          </a:effectRef>
          <a:fontRef idx="minor">
            <a:schemeClr val="dk1"/>
          </a:fontRef>
        </p:style>
        <p:txBody>
          <a:bodyPr>
            <a:normAutofit/>
          </a:bodyPr>
          <a:lstStyle/>
          <a:p>
            <a:pPr marL="365760" indent="-256032" algn="just" fontAlgn="auto">
              <a:spcAft>
                <a:spcPts val="0"/>
              </a:spcAft>
              <a:buFont typeface="Wingdings 3"/>
              <a:buNone/>
              <a:defRPr/>
            </a:pPr>
            <a:r>
              <a:rPr lang="el-GR" dirty="0">
                <a:solidFill>
                  <a:schemeClr val="tx1"/>
                </a:solidFill>
                <a:latin typeface="Calibri" pitchFamily="34" charset="0"/>
                <a:cs typeface="Calibri" pitchFamily="34" charset="0"/>
              </a:rPr>
              <a:t>	</a:t>
            </a:r>
            <a:r>
              <a:rPr lang="en-US" dirty="0">
                <a:solidFill>
                  <a:schemeClr val="tx1"/>
                </a:solidFill>
                <a:latin typeface="Calibri" pitchFamily="34" charset="0"/>
                <a:cs typeface="Calibri" pitchFamily="34" charset="0"/>
              </a:rPr>
              <a:t>«Our understanding of the world and our place in it has been expanded by Socrates and Aristotle…Pericles explained, “our constitution favors the many instead of the few…this is why it is called a democracy» </a:t>
            </a:r>
            <a:r>
              <a:rPr lang="el-GR" dirty="0">
                <a:solidFill>
                  <a:schemeClr val="tx1"/>
                </a:solidFill>
                <a:latin typeface="Calibri" pitchFamily="34" charset="0"/>
                <a:cs typeface="Calibri" pitchFamily="34" charset="0"/>
              </a:rPr>
              <a:t>Πρόεδρος </a:t>
            </a:r>
            <a:r>
              <a:rPr lang="en-US" dirty="0">
                <a:solidFill>
                  <a:schemeClr val="tx1"/>
                </a:solidFill>
                <a:latin typeface="Calibri" pitchFamily="34" charset="0"/>
                <a:cs typeface="Calibri" pitchFamily="34" charset="0"/>
              </a:rPr>
              <a:t>Obama</a:t>
            </a:r>
            <a:r>
              <a:rPr lang="el-GR" dirty="0">
                <a:solidFill>
                  <a:schemeClr val="tx1"/>
                </a:solidFill>
                <a:latin typeface="Calibri" pitchFamily="34" charset="0"/>
                <a:cs typeface="Calibri" pitchFamily="34" charset="0"/>
              </a:rPr>
              <a:t>, 2016</a:t>
            </a:r>
          </a:p>
        </p:txBody>
      </p:sp>
      <p:sp>
        <p:nvSpPr>
          <p:cNvPr id="3" name="2 - Τίτλος">
            <a:extLst>
              <a:ext uri="{FF2B5EF4-FFF2-40B4-BE49-F238E27FC236}">
                <a16:creationId xmlns:a16="http://schemas.microsoft.com/office/drawing/2014/main" id="{82C5E812-1E9F-7A0F-1A6C-3240746D24D3}"/>
              </a:ext>
            </a:extLst>
          </p:cNvPr>
          <p:cNvSpPr>
            <a:spLocks noGrp="1"/>
          </p:cNvSpPr>
          <p:nvPr>
            <p:ph type="title"/>
          </p:nvPr>
        </p:nvSpPr>
        <p:spPr/>
        <p:txBody>
          <a:bodyPr/>
          <a:lstStyle/>
          <a:p>
            <a:pPr algn="ctr" fontAlgn="auto">
              <a:spcAft>
                <a:spcPts val="0"/>
              </a:spcAft>
              <a:defRPr/>
            </a:pPr>
            <a:endParaRPr lang="el-GR" dirty="0">
              <a:solidFill>
                <a:schemeClr val="tx1"/>
              </a:solidFill>
              <a:effectLst/>
              <a:latin typeface="Calibri" pitchFamily="34" charset="0"/>
              <a:cs typeface="Calibri" pitchFamily="34" charset="0"/>
            </a:endParaRPr>
          </a:p>
        </p:txBody>
      </p:sp>
    </p:spTree>
  </p:cSld>
  <p:clrMapOvr>
    <a:masterClrMapping/>
  </p:clrMapOvr>
  <p:transition>
    <p:wheel spokes="8"/>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CFC699B-3E22-5EEC-B8AB-C23DCD254632}"/>
              </a:ext>
            </a:extLst>
          </p:cNvPr>
          <p:cNvSpPr>
            <a:spLocks noGrp="1" noChangeArrowheads="1"/>
          </p:cNvSpPr>
          <p:nvPr>
            <p:ph type="title"/>
          </p:nvPr>
        </p:nvSpPr>
        <p:spPr/>
        <p:txBody>
          <a:bodyPr/>
          <a:lstStyle/>
          <a:p>
            <a:pPr algn="ctr" eaLnBrk="1" fontAlgn="auto" hangingPunct="1">
              <a:spcAft>
                <a:spcPts val="0"/>
              </a:spcAft>
              <a:defRPr/>
            </a:pPr>
            <a:r>
              <a:rPr lang="el-GR" sz="3200" dirty="0">
                <a:solidFill>
                  <a:schemeClr val="tx1"/>
                </a:solidFill>
                <a:effectLst/>
                <a:latin typeface="Calibri" pitchFamily="34" charset="0"/>
                <a:cs typeface="Calibri" pitchFamily="34" charset="0"/>
              </a:rPr>
              <a:t>Οροι που σχετίζονται με την ποιοτητα</a:t>
            </a:r>
          </a:p>
        </p:txBody>
      </p:sp>
      <p:sp>
        <p:nvSpPr>
          <p:cNvPr id="175107" name="Rectangle 3">
            <a:extLst>
              <a:ext uri="{FF2B5EF4-FFF2-40B4-BE49-F238E27FC236}">
                <a16:creationId xmlns:a16="http://schemas.microsoft.com/office/drawing/2014/main" id="{1B50A886-E0FC-DA64-D682-523838086ECC}"/>
              </a:ext>
            </a:extLst>
          </p:cNvPr>
          <p:cNvSpPr>
            <a:spLocks noGrp="1" noChangeArrowheads="1"/>
          </p:cNvSpPr>
          <p:nvPr>
            <p:ph sz="quarter" idx="1"/>
          </p:nvPr>
        </p:nvSpPr>
        <p:spPr>
          <a:xfrm>
            <a:off x="457200" y="1600200"/>
            <a:ext cx="7467600" cy="4873625"/>
          </a:xfrm>
        </p:spPr>
        <p:txBody>
          <a:bodyPr/>
          <a:lstStyle/>
          <a:p>
            <a:pPr algn="just" eaLnBrk="1" hangingPunct="1"/>
            <a:r>
              <a:rPr lang="el-GR" altLang="el-GR" sz="2800">
                <a:latin typeface="Calibri" panose="020F0502020204030204" pitchFamily="34" charset="0"/>
                <a:cs typeface="Calibri" panose="020F0502020204030204" pitchFamily="34" charset="0"/>
              </a:rPr>
              <a:t>Χαρακτηριστικά προϊόντος</a:t>
            </a:r>
          </a:p>
          <a:p>
            <a:pPr lvl="1" algn="just" eaLnBrk="1" hangingPunct="1"/>
            <a:r>
              <a:rPr lang="el-GR" altLang="el-GR" sz="2400">
                <a:latin typeface="Calibri" panose="020F0502020204030204" pitchFamily="34" charset="0"/>
                <a:cs typeface="Calibri" panose="020F0502020204030204" pitchFamily="34" charset="0"/>
              </a:rPr>
              <a:t>Στόχοι αγοράς και τεχνικές απαιτήσεις</a:t>
            </a:r>
          </a:p>
          <a:p>
            <a:pPr algn="just" eaLnBrk="1" hangingPunct="1"/>
            <a:r>
              <a:rPr lang="el-GR" altLang="el-GR" sz="2800">
                <a:latin typeface="Calibri" panose="020F0502020204030204" pitchFamily="34" charset="0"/>
                <a:cs typeface="Calibri" panose="020F0502020204030204" pitchFamily="34" charset="0"/>
              </a:rPr>
              <a:t>Σχεδιασμός</a:t>
            </a:r>
          </a:p>
          <a:p>
            <a:pPr lvl="1" algn="just" eaLnBrk="1" hangingPunct="1"/>
            <a:r>
              <a:rPr lang="el-GR" altLang="el-GR" sz="2400">
                <a:latin typeface="Calibri" panose="020F0502020204030204" pitchFamily="34" charset="0"/>
                <a:cs typeface="Calibri" panose="020F0502020204030204" pitchFamily="34" charset="0"/>
              </a:rPr>
              <a:t>Μετάφραση των αναγκών των πελατών σε χαρακτηριστικά.</a:t>
            </a:r>
          </a:p>
          <a:p>
            <a:pPr algn="just" eaLnBrk="1" hangingPunct="1"/>
            <a:r>
              <a:rPr lang="el-GR" altLang="el-GR" sz="2800">
                <a:latin typeface="Calibri" panose="020F0502020204030204" pitchFamily="34" charset="0"/>
                <a:cs typeface="Calibri" panose="020F0502020204030204" pitchFamily="34" charset="0"/>
              </a:rPr>
              <a:t>Ικανότητα διαδικασίας</a:t>
            </a:r>
          </a:p>
          <a:p>
            <a:pPr lvl="1" algn="just" eaLnBrk="1" hangingPunct="1"/>
            <a:r>
              <a:rPr lang="el-GR" altLang="el-GR" sz="2400">
                <a:latin typeface="Calibri" panose="020F0502020204030204" pitchFamily="34" charset="0"/>
                <a:cs typeface="Calibri" panose="020F0502020204030204" pitchFamily="34" charset="0"/>
              </a:rPr>
              <a:t>Βαθμός συμμόρφωσης των χαρακτηριστικών ως προς συγκεκριμένες προδιαγραφές.</a:t>
            </a:r>
          </a:p>
          <a:p>
            <a:pPr lvl="1" algn="just" eaLnBrk="1" hangingPunct="1"/>
            <a:r>
              <a:rPr lang="el-GR" altLang="el-GR" sz="2400">
                <a:latin typeface="Calibri" panose="020F0502020204030204" pitchFamily="34" charset="0"/>
                <a:cs typeface="Calibri" panose="020F0502020204030204" pitchFamily="34" charset="0"/>
              </a:rPr>
              <a:t>Εύρος της διακύμανσης των χαρακτηριστικών.</a:t>
            </a:r>
          </a:p>
        </p:txBody>
      </p:sp>
    </p:spTree>
  </p:cSld>
  <p:clrMapOvr>
    <a:masterClrMapping/>
  </p:clrMapOvr>
  <p:transition>
    <p:wheel spokes="8"/>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19487CD-CB04-87E6-0343-E98815FCBA00}"/>
              </a:ext>
            </a:extLst>
          </p:cNvPr>
          <p:cNvSpPr>
            <a:spLocks noGrp="1" noChangeArrowheads="1"/>
          </p:cNvSpPr>
          <p:nvPr>
            <p:ph type="title"/>
          </p:nvPr>
        </p:nvSpPr>
        <p:spPr/>
        <p:txBody>
          <a:bodyPr/>
          <a:lstStyle/>
          <a:p>
            <a:pPr algn="ctr" eaLnBrk="1" fontAlgn="auto" hangingPunct="1">
              <a:spcAft>
                <a:spcPts val="0"/>
              </a:spcAft>
              <a:defRPr/>
            </a:pPr>
            <a:r>
              <a:rPr lang="el-GR" dirty="0">
                <a:solidFill>
                  <a:schemeClr val="tx1"/>
                </a:solidFill>
                <a:effectLst/>
                <a:latin typeface="Calibri" pitchFamily="34" charset="0"/>
                <a:cs typeface="Calibri" pitchFamily="34" charset="0"/>
              </a:rPr>
              <a:t>Ανάλυση των απαιτήσεων</a:t>
            </a:r>
          </a:p>
        </p:txBody>
      </p:sp>
      <p:sp>
        <p:nvSpPr>
          <p:cNvPr id="176131" name="Rectangle 3">
            <a:extLst>
              <a:ext uri="{FF2B5EF4-FFF2-40B4-BE49-F238E27FC236}">
                <a16:creationId xmlns:a16="http://schemas.microsoft.com/office/drawing/2014/main" id="{FA7DBAAA-4F1C-E5D3-A204-3C499D43C428}"/>
              </a:ext>
            </a:extLst>
          </p:cNvPr>
          <p:cNvSpPr>
            <a:spLocks noGrp="1" noChangeArrowheads="1"/>
          </p:cNvSpPr>
          <p:nvPr>
            <p:ph sz="quarter" idx="1"/>
          </p:nvPr>
        </p:nvSpPr>
        <p:spPr>
          <a:xfrm>
            <a:off x="457200" y="1600200"/>
            <a:ext cx="7467600" cy="4873625"/>
          </a:xfrm>
        </p:spPr>
        <p:txBody>
          <a:bodyPr/>
          <a:lstStyle/>
          <a:p>
            <a:pPr eaLnBrk="1" hangingPunct="1"/>
            <a:r>
              <a:rPr lang="el-GR" altLang="el-GR" sz="2800">
                <a:latin typeface="Calibri" panose="020F0502020204030204" pitchFamily="34" charset="0"/>
                <a:cs typeface="Calibri" panose="020F0502020204030204" pitchFamily="34" charset="0"/>
              </a:rPr>
              <a:t>Προδιαγραφές διαστάσεων</a:t>
            </a:r>
          </a:p>
          <a:p>
            <a:pPr eaLnBrk="1" hangingPunct="1"/>
            <a:r>
              <a:rPr lang="el-GR" altLang="el-GR" sz="2800">
                <a:latin typeface="Calibri" panose="020F0502020204030204" pitchFamily="34" charset="0"/>
                <a:cs typeface="Calibri" panose="020F0502020204030204" pitchFamily="34" charset="0"/>
              </a:rPr>
              <a:t>Στόχοι σε σχέση με αξιοπιστία και διάρκεια ζωής</a:t>
            </a:r>
          </a:p>
          <a:p>
            <a:pPr eaLnBrk="1" hangingPunct="1"/>
            <a:r>
              <a:rPr lang="el-GR" altLang="el-GR" sz="2800">
                <a:latin typeface="Calibri" panose="020F0502020204030204" pitchFamily="34" charset="0"/>
                <a:cs typeface="Calibri" panose="020F0502020204030204" pitchFamily="34" charset="0"/>
              </a:rPr>
              <a:t>Απαιτήσεις ασφάλειας</a:t>
            </a:r>
          </a:p>
          <a:p>
            <a:pPr eaLnBrk="1" hangingPunct="1"/>
            <a:r>
              <a:rPr lang="el-GR" altLang="el-GR" sz="2800">
                <a:latin typeface="Calibri" panose="020F0502020204030204" pitchFamily="34" charset="0"/>
                <a:cs typeface="Calibri" panose="020F0502020204030204" pitchFamily="34" charset="0"/>
              </a:rPr>
              <a:t>Σχετικά πρότυπα</a:t>
            </a:r>
          </a:p>
          <a:p>
            <a:pPr eaLnBrk="1" hangingPunct="1"/>
            <a:r>
              <a:rPr lang="el-GR" altLang="el-GR" sz="2800">
                <a:latin typeface="Calibri" panose="020F0502020204030204" pitchFamily="34" charset="0"/>
                <a:cs typeface="Calibri" panose="020F0502020204030204" pitchFamily="34" charset="0"/>
              </a:rPr>
              <a:t>Διάφορα κόστη</a:t>
            </a:r>
          </a:p>
          <a:p>
            <a:pPr eaLnBrk="1" hangingPunct="1"/>
            <a:r>
              <a:rPr lang="el-GR" altLang="el-GR" sz="2800">
                <a:latin typeface="Calibri" panose="020F0502020204030204" pitchFamily="34" charset="0"/>
                <a:cs typeface="Calibri" panose="020F0502020204030204" pitchFamily="34" charset="0"/>
              </a:rPr>
              <a:t>Συνθήκες παραγωγής</a:t>
            </a:r>
          </a:p>
          <a:p>
            <a:pPr eaLnBrk="1" hangingPunct="1"/>
            <a:r>
              <a:rPr lang="el-GR" altLang="el-GR" sz="2800">
                <a:latin typeface="Calibri" panose="020F0502020204030204" pitchFamily="34" charset="0"/>
                <a:cs typeface="Calibri" panose="020F0502020204030204" pitchFamily="34" charset="0"/>
              </a:rPr>
              <a:t>Περιβαλλοντικές επιδράσεις</a:t>
            </a:r>
          </a:p>
        </p:txBody>
      </p:sp>
    </p:spTree>
  </p:cSld>
  <p:clrMapOvr>
    <a:masterClrMapping/>
  </p:clrMapOvr>
  <p:transition>
    <p:wheel spokes="8"/>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CBCBFB7-BFF2-B50E-B4EF-1BE7D313EF59}"/>
              </a:ext>
            </a:extLst>
          </p:cNvPr>
          <p:cNvSpPr>
            <a:spLocks noGrp="1" noChangeArrowheads="1"/>
          </p:cNvSpPr>
          <p:nvPr>
            <p:ph type="title"/>
          </p:nvPr>
        </p:nvSpPr>
        <p:spPr/>
        <p:txBody>
          <a:bodyPr/>
          <a:lstStyle/>
          <a:p>
            <a:pPr algn="ctr" eaLnBrk="1" fontAlgn="auto" hangingPunct="1">
              <a:spcAft>
                <a:spcPts val="0"/>
              </a:spcAft>
              <a:defRPr/>
            </a:pPr>
            <a:r>
              <a:rPr lang="el-GR" dirty="0">
                <a:solidFill>
                  <a:schemeClr val="tx1"/>
                </a:solidFill>
                <a:effectLst/>
                <a:latin typeface="Calibri" pitchFamily="34" charset="0"/>
                <a:cs typeface="Calibri" pitchFamily="34" charset="0"/>
              </a:rPr>
              <a:t>Η Σημασία της ποιότητας</a:t>
            </a:r>
          </a:p>
        </p:txBody>
      </p:sp>
      <p:sp>
        <p:nvSpPr>
          <p:cNvPr id="177155" name="Rectangle 3">
            <a:extLst>
              <a:ext uri="{FF2B5EF4-FFF2-40B4-BE49-F238E27FC236}">
                <a16:creationId xmlns:a16="http://schemas.microsoft.com/office/drawing/2014/main" id="{00B450FF-B94E-6B8A-4E2F-BE3FAAD5A029}"/>
              </a:ext>
            </a:extLst>
          </p:cNvPr>
          <p:cNvSpPr>
            <a:spLocks noGrp="1" noChangeArrowheads="1"/>
          </p:cNvSpPr>
          <p:nvPr>
            <p:ph sz="quarter" idx="1"/>
          </p:nvPr>
        </p:nvSpPr>
        <p:spPr>
          <a:xfrm>
            <a:off x="457200" y="1600200"/>
            <a:ext cx="7467600" cy="4873625"/>
          </a:xfrm>
        </p:spPr>
        <p:txBody>
          <a:bodyPr/>
          <a:lstStyle/>
          <a:p>
            <a:pPr eaLnBrk="1" hangingPunct="1"/>
            <a:r>
              <a:rPr lang="el-GR" altLang="el-GR">
                <a:latin typeface="Calibri" panose="020F0502020204030204" pitchFamily="34" charset="0"/>
                <a:cs typeface="Calibri" panose="020F0502020204030204" pitchFamily="34" charset="0"/>
              </a:rPr>
              <a:t>Για την επιχείρηση</a:t>
            </a:r>
          </a:p>
          <a:p>
            <a:pPr eaLnBrk="1" hangingPunct="1"/>
            <a:r>
              <a:rPr lang="el-GR" altLang="el-GR">
                <a:latin typeface="Calibri" panose="020F0502020204030204" pitchFamily="34" charset="0"/>
                <a:cs typeface="Calibri" panose="020F0502020204030204" pitchFamily="34" charset="0"/>
              </a:rPr>
              <a:t>Για τον πελάτη</a:t>
            </a:r>
          </a:p>
          <a:p>
            <a:pPr eaLnBrk="1" hangingPunct="1"/>
            <a:r>
              <a:rPr lang="el-GR" altLang="el-GR">
                <a:latin typeface="Calibri" panose="020F0502020204030204" pitchFamily="34" charset="0"/>
                <a:cs typeface="Calibri" panose="020F0502020204030204" pitchFamily="34" charset="0"/>
              </a:rPr>
              <a:t>Για την κοινωνία</a:t>
            </a:r>
          </a:p>
        </p:txBody>
      </p:sp>
    </p:spTree>
  </p:cSld>
  <p:clrMapOvr>
    <a:masterClrMapping/>
  </p:clrMapOvr>
  <p:transition>
    <p:wheel spokes="8"/>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19D3B7E-F4D2-6D74-057F-DC3920053E48}"/>
              </a:ext>
            </a:extLst>
          </p:cNvPr>
          <p:cNvSpPr>
            <a:spLocks noGrp="1" noChangeArrowheads="1"/>
          </p:cNvSpPr>
          <p:nvPr>
            <p:ph type="title"/>
          </p:nvPr>
        </p:nvSpPr>
        <p:spPr/>
        <p:txBody>
          <a:bodyPr>
            <a:normAutofit fontScale="90000"/>
          </a:bodyPr>
          <a:lstStyle/>
          <a:p>
            <a:pPr algn="ctr" eaLnBrk="1" fontAlgn="auto" hangingPunct="1">
              <a:spcAft>
                <a:spcPts val="0"/>
              </a:spcAft>
              <a:defRPr/>
            </a:pPr>
            <a:r>
              <a:rPr lang="el-GR" sz="4000" dirty="0">
                <a:solidFill>
                  <a:schemeClr val="tx1"/>
                </a:solidFill>
                <a:effectLst/>
                <a:latin typeface="Calibri" pitchFamily="34" charset="0"/>
                <a:cs typeface="Calibri" pitchFamily="34" charset="0"/>
              </a:rPr>
              <a:t>Σημασία της ποιότητας για την επιχείρηση</a:t>
            </a:r>
          </a:p>
        </p:txBody>
      </p:sp>
      <p:sp>
        <p:nvSpPr>
          <p:cNvPr id="178179" name="Rectangle 3">
            <a:extLst>
              <a:ext uri="{FF2B5EF4-FFF2-40B4-BE49-F238E27FC236}">
                <a16:creationId xmlns:a16="http://schemas.microsoft.com/office/drawing/2014/main" id="{6104C126-A0DA-A374-C3D9-B992EC2B25F3}"/>
              </a:ext>
            </a:extLst>
          </p:cNvPr>
          <p:cNvSpPr>
            <a:spLocks noGrp="1" noChangeArrowheads="1"/>
          </p:cNvSpPr>
          <p:nvPr>
            <p:ph sz="quarter" idx="1"/>
          </p:nvPr>
        </p:nvSpPr>
        <p:spPr>
          <a:xfrm>
            <a:off x="457200" y="1600200"/>
            <a:ext cx="7467600" cy="4873625"/>
          </a:xfrm>
        </p:spPr>
        <p:txBody>
          <a:bodyPr/>
          <a:lstStyle/>
          <a:p>
            <a:pPr eaLnBrk="1" hangingPunct="1"/>
            <a:r>
              <a:rPr lang="el-GR" altLang="el-GR">
                <a:latin typeface="Calibri" panose="020F0502020204030204" pitchFamily="34" charset="0"/>
                <a:cs typeface="Calibri" panose="020F0502020204030204" pitchFamily="34" charset="0"/>
              </a:rPr>
              <a:t>Η φήμη</a:t>
            </a:r>
          </a:p>
          <a:p>
            <a:pPr lvl="1" eaLnBrk="1" hangingPunct="1"/>
            <a:r>
              <a:rPr lang="el-GR" altLang="el-GR">
                <a:latin typeface="Calibri" panose="020F0502020204030204" pitchFamily="34" charset="0"/>
                <a:cs typeface="Calibri" panose="020F0502020204030204" pitchFamily="34" charset="0"/>
              </a:rPr>
              <a:t>Έλλειψη ποιότητας προκαλεί προβλήματα στη φήμη.</a:t>
            </a:r>
          </a:p>
          <a:p>
            <a:pPr eaLnBrk="1" hangingPunct="1"/>
            <a:r>
              <a:rPr lang="el-GR" altLang="el-GR">
                <a:latin typeface="Calibri" panose="020F0502020204030204" pitchFamily="34" charset="0"/>
                <a:cs typeface="Calibri" panose="020F0502020204030204" pitchFamily="34" charset="0"/>
              </a:rPr>
              <a:t>Κόστος και μερίδιο της αγοράς</a:t>
            </a:r>
          </a:p>
          <a:p>
            <a:pPr lvl="1" eaLnBrk="1" hangingPunct="1"/>
            <a:r>
              <a:rPr lang="el-GR" altLang="el-GR">
                <a:latin typeface="Calibri" panose="020F0502020204030204" pitchFamily="34" charset="0"/>
                <a:cs typeface="Calibri" panose="020F0502020204030204" pitchFamily="34" charset="0"/>
              </a:rPr>
              <a:t>Κέρδη από την αγορά</a:t>
            </a:r>
          </a:p>
          <a:p>
            <a:pPr lvl="1" eaLnBrk="1" hangingPunct="1"/>
            <a:r>
              <a:rPr lang="el-GR" altLang="el-GR">
                <a:latin typeface="Calibri" panose="020F0502020204030204" pitchFamily="34" charset="0"/>
                <a:cs typeface="Calibri" panose="020F0502020204030204" pitchFamily="34" charset="0"/>
              </a:rPr>
              <a:t>Κέρδη από τη μείωση του κόστους </a:t>
            </a:r>
          </a:p>
          <a:p>
            <a:pPr eaLnBrk="1" hangingPunct="1"/>
            <a:r>
              <a:rPr lang="el-GR" altLang="el-GR">
                <a:latin typeface="Calibri" panose="020F0502020204030204" pitchFamily="34" charset="0"/>
                <a:cs typeface="Calibri" panose="020F0502020204030204" pitchFamily="34" charset="0"/>
              </a:rPr>
              <a:t>Υπευθυνότητα</a:t>
            </a:r>
          </a:p>
          <a:p>
            <a:pPr lvl="1" eaLnBrk="1" hangingPunct="1"/>
            <a:r>
              <a:rPr lang="el-GR" altLang="el-GR">
                <a:latin typeface="Calibri" panose="020F0502020204030204" pitchFamily="34" charset="0"/>
                <a:cs typeface="Calibri" panose="020F0502020204030204" pitchFamily="34" charset="0"/>
              </a:rPr>
              <a:t>Προστασία καταναλωτή</a:t>
            </a:r>
          </a:p>
          <a:p>
            <a:pPr lvl="1" eaLnBrk="1" hangingPunct="1"/>
            <a:r>
              <a:rPr lang="el-GR" altLang="el-GR">
                <a:latin typeface="Calibri" panose="020F0502020204030204" pitchFamily="34" charset="0"/>
                <a:cs typeface="Calibri" panose="020F0502020204030204" pitchFamily="34" charset="0"/>
              </a:rPr>
              <a:t>Προστασία περιβάλλοντος</a:t>
            </a:r>
          </a:p>
          <a:p>
            <a:pPr lvl="1" eaLnBrk="1" hangingPunct="1"/>
            <a:r>
              <a:rPr lang="el-GR" altLang="el-GR">
                <a:latin typeface="Calibri" panose="020F0502020204030204" pitchFamily="34" charset="0"/>
                <a:cs typeface="Calibri" panose="020F0502020204030204" pitchFamily="34" charset="0"/>
              </a:rPr>
              <a:t>Αυστηρές νομικές διατάξεις</a:t>
            </a:r>
          </a:p>
          <a:p>
            <a:pPr eaLnBrk="1" hangingPunct="1"/>
            <a:r>
              <a:rPr lang="el-GR" altLang="el-GR">
                <a:latin typeface="Calibri" panose="020F0502020204030204" pitchFamily="34" charset="0"/>
                <a:cs typeface="Calibri" panose="020F0502020204030204" pitchFamily="34" charset="0"/>
              </a:rPr>
              <a:t>Διεθνής εικόνα</a:t>
            </a:r>
          </a:p>
          <a:p>
            <a:pPr lvl="1" eaLnBrk="1" hangingPunct="1"/>
            <a:r>
              <a:rPr lang="el-GR" altLang="el-GR">
                <a:latin typeface="Calibri" panose="020F0502020204030204" pitchFamily="34" charset="0"/>
                <a:cs typeface="Calibri" panose="020F0502020204030204" pitchFamily="34" charset="0"/>
              </a:rPr>
              <a:t>Παγκοσμιοποίηση της ποιότητας</a:t>
            </a:r>
          </a:p>
          <a:p>
            <a:pPr lvl="1" eaLnBrk="1" hangingPunct="1"/>
            <a:endParaRPr lang="el-GR" altLang="el-GR"/>
          </a:p>
        </p:txBody>
      </p:sp>
    </p:spTree>
  </p:cSld>
  <p:clrMapOvr>
    <a:masterClrMapping/>
  </p:clrMapOvr>
  <p:transition>
    <p:wheel spokes="8"/>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A887EBC8-FC31-45B6-4097-BDE843CD83BC}"/>
              </a:ext>
            </a:extLst>
          </p:cNvPr>
          <p:cNvSpPr>
            <a:spLocks noGrp="1" noChangeArrowheads="1"/>
          </p:cNvSpPr>
          <p:nvPr>
            <p:ph type="title"/>
          </p:nvPr>
        </p:nvSpPr>
        <p:spPr/>
        <p:txBody>
          <a:bodyPr>
            <a:normAutofit fontScale="90000"/>
          </a:bodyPr>
          <a:lstStyle/>
          <a:p>
            <a:pPr algn="ctr" eaLnBrk="1" fontAlgn="auto" hangingPunct="1">
              <a:spcAft>
                <a:spcPts val="0"/>
              </a:spcAft>
              <a:defRPr/>
            </a:pPr>
            <a:r>
              <a:rPr lang="el-GR" sz="3600" dirty="0">
                <a:solidFill>
                  <a:schemeClr val="tx1"/>
                </a:solidFill>
                <a:effectLst/>
                <a:latin typeface="Calibri" pitchFamily="34" charset="0"/>
                <a:cs typeface="Calibri" pitchFamily="34" charset="0"/>
              </a:rPr>
              <a:t>Σημασία της ποιότητας για την επιχείρηση</a:t>
            </a:r>
            <a:endParaRPr lang="el-GR" sz="3600" dirty="0">
              <a:effectLst/>
              <a:latin typeface="Calibri" pitchFamily="34" charset="0"/>
              <a:cs typeface="Calibri" pitchFamily="34" charset="0"/>
            </a:endParaRPr>
          </a:p>
        </p:txBody>
      </p:sp>
      <p:sp>
        <p:nvSpPr>
          <p:cNvPr id="179203" name="Rectangle 3">
            <a:extLst>
              <a:ext uri="{FF2B5EF4-FFF2-40B4-BE49-F238E27FC236}">
                <a16:creationId xmlns:a16="http://schemas.microsoft.com/office/drawing/2014/main" id="{7CAF2E9C-D806-1060-A659-33584A042C43}"/>
              </a:ext>
            </a:extLst>
          </p:cNvPr>
          <p:cNvSpPr>
            <a:spLocks noGrp="1" noChangeArrowheads="1"/>
          </p:cNvSpPr>
          <p:nvPr>
            <p:ph sz="quarter" idx="1"/>
          </p:nvPr>
        </p:nvSpPr>
        <p:spPr>
          <a:xfrm>
            <a:off x="457200" y="1600200"/>
            <a:ext cx="7467600" cy="4873625"/>
          </a:xfrm>
        </p:spPr>
        <p:txBody>
          <a:bodyPr/>
          <a:lstStyle/>
          <a:p>
            <a:pPr eaLnBrk="1" hangingPunct="1"/>
            <a:r>
              <a:rPr lang="el-GR" altLang="el-GR">
                <a:latin typeface="Calibri" panose="020F0502020204030204" pitchFamily="34" charset="0"/>
                <a:cs typeface="Calibri" panose="020F0502020204030204" pitchFamily="34" charset="0"/>
              </a:rPr>
              <a:t>Ο δυσαρεστημένος πελάτης διώχνει 22 άλλους πελάτες</a:t>
            </a:r>
          </a:p>
          <a:p>
            <a:pPr eaLnBrk="1" hangingPunct="1"/>
            <a:r>
              <a:rPr lang="el-GR" altLang="el-GR">
                <a:latin typeface="Calibri" panose="020F0502020204030204" pitchFamily="34" charset="0"/>
                <a:cs typeface="Calibri" panose="020F0502020204030204" pitchFamily="34" charset="0"/>
              </a:rPr>
              <a:t>Ο ευχαριστημένος πελάτης φέρνει μόνο 8 πελάτες</a:t>
            </a:r>
          </a:p>
          <a:p>
            <a:pPr eaLnBrk="1" hangingPunct="1"/>
            <a:r>
              <a:rPr lang="el-GR" altLang="el-GR">
                <a:latin typeface="Calibri" panose="020F0502020204030204" pitchFamily="34" charset="0"/>
                <a:cs typeface="Calibri" panose="020F0502020204030204" pitchFamily="34" charset="0"/>
              </a:rPr>
              <a:t>Ο χρόνος παράδοσης, οι απαιτήσεις του καταναλωτή και η τιμή πώλησης αλληλεξαρτώνται.</a:t>
            </a:r>
          </a:p>
        </p:txBody>
      </p:sp>
    </p:spTree>
  </p:cSld>
  <p:clrMapOvr>
    <a:masterClrMapping/>
  </p:clrMapOvr>
  <p:transition>
    <p:wheel spokes="8"/>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a:extLst>
              <a:ext uri="{FF2B5EF4-FFF2-40B4-BE49-F238E27FC236}">
                <a16:creationId xmlns:a16="http://schemas.microsoft.com/office/drawing/2014/main" id="{7E51EA2C-6A4A-E2C2-B297-7ADB8DAD50B4}"/>
              </a:ext>
            </a:extLst>
          </p:cNvPr>
          <p:cNvSpPr>
            <a:spLocks noGrp="1" noChangeArrowheads="1"/>
          </p:cNvSpPr>
          <p:nvPr>
            <p:ph type="title"/>
          </p:nvPr>
        </p:nvSpPr>
        <p:spPr/>
        <p:txBody>
          <a:bodyPr>
            <a:normAutofit fontScale="90000"/>
          </a:bodyPr>
          <a:lstStyle/>
          <a:p>
            <a:pPr algn="ctr" eaLnBrk="1" fontAlgn="auto" hangingPunct="1">
              <a:spcAft>
                <a:spcPts val="0"/>
              </a:spcAft>
              <a:defRPr/>
            </a:pPr>
            <a:r>
              <a:rPr lang="el-GR" sz="3600" dirty="0">
                <a:solidFill>
                  <a:schemeClr val="tx1"/>
                </a:solidFill>
                <a:effectLst/>
                <a:latin typeface="Calibri" pitchFamily="34" charset="0"/>
                <a:cs typeface="Calibri" pitchFamily="34" charset="0"/>
              </a:rPr>
              <a:t>Σημασία της ποιότητας για την επιχείρηση</a:t>
            </a:r>
            <a:endParaRPr lang="el-GR" sz="3600" dirty="0">
              <a:effectLst/>
              <a:latin typeface="Calibri" pitchFamily="34" charset="0"/>
              <a:cs typeface="Calibri" pitchFamily="34" charset="0"/>
            </a:endParaRPr>
          </a:p>
        </p:txBody>
      </p:sp>
      <p:sp>
        <p:nvSpPr>
          <p:cNvPr id="180227" name="AutoShape 9">
            <a:extLst>
              <a:ext uri="{FF2B5EF4-FFF2-40B4-BE49-F238E27FC236}">
                <a16:creationId xmlns:a16="http://schemas.microsoft.com/office/drawing/2014/main" id="{DBD9486C-D86C-37DF-C435-3ECECAF1823E}"/>
              </a:ext>
            </a:extLst>
          </p:cNvPr>
          <p:cNvSpPr>
            <a:spLocks noChangeArrowheads="1"/>
          </p:cNvSpPr>
          <p:nvPr/>
        </p:nvSpPr>
        <p:spPr bwMode="auto">
          <a:xfrm>
            <a:off x="3635375" y="3573463"/>
            <a:ext cx="1512888" cy="576262"/>
          </a:xfrm>
          <a:prstGeom prst="flowChartTerminator">
            <a:avLst/>
          </a:prstGeom>
          <a:solidFill>
            <a:srgbClr val="99CCFF"/>
          </a:solidFill>
          <a:ln w="9525">
            <a:solidFill>
              <a:schemeClr val="tx1"/>
            </a:solidFill>
            <a:miter lim="800000"/>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l-GR" altLang="el-GR" sz="1800">
                <a:latin typeface="Times New Roman" panose="02020603050405020304" pitchFamily="18" charset="0"/>
              </a:rPr>
              <a:t>Ποιότητα</a:t>
            </a:r>
          </a:p>
        </p:txBody>
      </p:sp>
      <p:sp>
        <p:nvSpPr>
          <p:cNvPr id="180228" name="AutoShape 10">
            <a:extLst>
              <a:ext uri="{FF2B5EF4-FFF2-40B4-BE49-F238E27FC236}">
                <a16:creationId xmlns:a16="http://schemas.microsoft.com/office/drawing/2014/main" id="{11342F1D-B2E5-A95D-8E01-2F3DA091BDDB}"/>
              </a:ext>
            </a:extLst>
          </p:cNvPr>
          <p:cNvSpPr>
            <a:spLocks noChangeArrowheads="1"/>
          </p:cNvSpPr>
          <p:nvPr/>
        </p:nvSpPr>
        <p:spPr bwMode="auto">
          <a:xfrm>
            <a:off x="323850" y="3933825"/>
            <a:ext cx="2089150" cy="576263"/>
          </a:xfrm>
          <a:prstGeom prst="flowChartProcess">
            <a:avLst/>
          </a:prstGeom>
          <a:solidFill>
            <a:srgbClr val="99CC00"/>
          </a:solidFill>
          <a:ln w="9525">
            <a:solidFill>
              <a:schemeClr val="tx1"/>
            </a:solidFill>
            <a:miter lim="800000"/>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l-GR" altLang="el-GR" sz="1800">
                <a:latin typeface="Times New Roman" panose="02020603050405020304" pitchFamily="18" charset="0"/>
              </a:rPr>
              <a:t>Χρόνος παράδοσης</a:t>
            </a:r>
          </a:p>
        </p:txBody>
      </p:sp>
      <p:sp>
        <p:nvSpPr>
          <p:cNvPr id="180229" name="AutoShape 11">
            <a:extLst>
              <a:ext uri="{FF2B5EF4-FFF2-40B4-BE49-F238E27FC236}">
                <a16:creationId xmlns:a16="http://schemas.microsoft.com/office/drawing/2014/main" id="{40856A1A-33C4-5BBF-BFF4-D3F4B50B43CA}"/>
              </a:ext>
            </a:extLst>
          </p:cNvPr>
          <p:cNvSpPr>
            <a:spLocks noChangeArrowheads="1"/>
          </p:cNvSpPr>
          <p:nvPr/>
        </p:nvSpPr>
        <p:spPr bwMode="auto">
          <a:xfrm>
            <a:off x="6588125" y="3933825"/>
            <a:ext cx="2089150" cy="576263"/>
          </a:xfrm>
          <a:prstGeom prst="flowChartProcess">
            <a:avLst/>
          </a:prstGeom>
          <a:solidFill>
            <a:srgbClr val="99CC00"/>
          </a:solidFill>
          <a:ln w="9525">
            <a:solidFill>
              <a:schemeClr val="tx1"/>
            </a:solidFill>
            <a:miter lim="800000"/>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l-GR" altLang="el-GR" sz="1800">
                <a:latin typeface="Times New Roman" panose="02020603050405020304" pitchFamily="18" charset="0"/>
              </a:rPr>
              <a:t>Τιμή πώλησης</a:t>
            </a:r>
          </a:p>
        </p:txBody>
      </p:sp>
      <p:sp>
        <p:nvSpPr>
          <p:cNvPr id="180230" name="AutoShape 12">
            <a:extLst>
              <a:ext uri="{FF2B5EF4-FFF2-40B4-BE49-F238E27FC236}">
                <a16:creationId xmlns:a16="http://schemas.microsoft.com/office/drawing/2014/main" id="{97E88FD5-B683-17F0-6DD2-FFA4A16D025F}"/>
              </a:ext>
            </a:extLst>
          </p:cNvPr>
          <p:cNvSpPr>
            <a:spLocks noChangeArrowheads="1"/>
          </p:cNvSpPr>
          <p:nvPr/>
        </p:nvSpPr>
        <p:spPr bwMode="auto">
          <a:xfrm>
            <a:off x="3348038" y="2349500"/>
            <a:ext cx="2089150" cy="576263"/>
          </a:xfrm>
          <a:prstGeom prst="flowChartProcess">
            <a:avLst/>
          </a:prstGeom>
          <a:solidFill>
            <a:srgbClr val="99CC00"/>
          </a:solidFill>
          <a:ln w="9525">
            <a:solidFill>
              <a:schemeClr val="tx1"/>
            </a:solidFill>
            <a:miter lim="800000"/>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l-GR" altLang="el-GR" sz="1800">
                <a:latin typeface="Times New Roman" panose="02020603050405020304" pitchFamily="18" charset="0"/>
              </a:rPr>
              <a:t>Απαιτήσεις</a:t>
            </a:r>
          </a:p>
        </p:txBody>
      </p:sp>
      <p:sp>
        <p:nvSpPr>
          <p:cNvPr id="180231" name="Rectangle 13">
            <a:extLst>
              <a:ext uri="{FF2B5EF4-FFF2-40B4-BE49-F238E27FC236}">
                <a16:creationId xmlns:a16="http://schemas.microsoft.com/office/drawing/2014/main" id="{803193FC-25E7-4714-92C4-7CD29A6568D5}"/>
              </a:ext>
            </a:extLst>
          </p:cNvPr>
          <p:cNvSpPr>
            <a:spLocks noChangeArrowheads="1"/>
          </p:cNvSpPr>
          <p:nvPr/>
        </p:nvSpPr>
        <p:spPr bwMode="auto">
          <a:xfrm>
            <a:off x="6804025" y="1989138"/>
            <a:ext cx="1871663" cy="647700"/>
          </a:xfrm>
          <a:prstGeom prst="rect">
            <a:avLst/>
          </a:prstGeom>
          <a:solidFill>
            <a:srgbClr val="99CC00"/>
          </a:solidFill>
          <a:ln w="9525">
            <a:solidFill>
              <a:schemeClr val="tx1"/>
            </a:solidFill>
            <a:miter lim="800000"/>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l-GR" altLang="el-GR" sz="1800">
                <a:latin typeface="Times New Roman" panose="02020603050405020304" pitchFamily="18" charset="0"/>
              </a:rPr>
              <a:t>Πελάτης</a:t>
            </a:r>
          </a:p>
        </p:txBody>
      </p:sp>
      <p:sp>
        <p:nvSpPr>
          <p:cNvPr id="180232" name="Rectangle 14">
            <a:extLst>
              <a:ext uri="{FF2B5EF4-FFF2-40B4-BE49-F238E27FC236}">
                <a16:creationId xmlns:a16="http://schemas.microsoft.com/office/drawing/2014/main" id="{CF33E8AC-BD62-566C-B8A4-84A82B19889D}"/>
              </a:ext>
            </a:extLst>
          </p:cNvPr>
          <p:cNvSpPr>
            <a:spLocks noChangeArrowheads="1"/>
          </p:cNvSpPr>
          <p:nvPr/>
        </p:nvSpPr>
        <p:spPr bwMode="auto">
          <a:xfrm>
            <a:off x="6877050" y="5876925"/>
            <a:ext cx="1871663" cy="647700"/>
          </a:xfrm>
          <a:prstGeom prst="rect">
            <a:avLst/>
          </a:prstGeom>
          <a:solidFill>
            <a:schemeClr val="accent1"/>
          </a:solidFill>
          <a:ln w="9525">
            <a:solidFill>
              <a:schemeClr val="tx1"/>
            </a:solidFill>
            <a:miter lim="800000"/>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l-GR" altLang="el-GR" sz="1800">
                <a:latin typeface="Times New Roman" panose="02020603050405020304" pitchFamily="18" charset="0"/>
              </a:rPr>
              <a:t>Παραγωγός</a:t>
            </a:r>
          </a:p>
        </p:txBody>
      </p:sp>
      <p:sp>
        <p:nvSpPr>
          <p:cNvPr id="180233" name="AutoShape 15">
            <a:extLst>
              <a:ext uri="{FF2B5EF4-FFF2-40B4-BE49-F238E27FC236}">
                <a16:creationId xmlns:a16="http://schemas.microsoft.com/office/drawing/2014/main" id="{8F81EC01-1981-4C5B-FA10-1E747B103E83}"/>
              </a:ext>
            </a:extLst>
          </p:cNvPr>
          <p:cNvSpPr>
            <a:spLocks noChangeArrowheads="1"/>
          </p:cNvSpPr>
          <p:nvPr/>
        </p:nvSpPr>
        <p:spPr bwMode="auto">
          <a:xfrm>
            <a:off x="3348038" y="5661025"/>
            <a:ext cx="2089150" cy="576263"/>
          </a:xfrm>
          <a:prstGeom prst="flowChartProcess">
            <a:avLst/>
          </a:prstGeom>
          <a:solidFill>
            <a:schemeClr val="accent1"/>
          </a:solidFill>
          <a:ln w="9525">
            <a:solidFill>
              <a:schemeClr val="tx1"/>
            </a:solidFill>
            <a:miter lim="800000"/>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l-GR" altLang="el-GR" sz="1800">
                <a:latin typeface="Times New Roman" panose="02020603050405020304" pitchFamily="18" charset="0"/>
              </a:rPr>
              <a:t>Ιδιότητες</a:t>
            </a:r>
          </a:p>
        </p:txBody>
      </p:sp>
      <p:sp>
        <p:nvSpPr>
          <p:cNvPr id="180234" name="AutoShape 16">
            <a:extLst>
              <a:ext uri="{FF2B5EF4-FFF2-40B4-BE49-F238E27FC236}">
                <a16:creationId xmlns:a16="http://schemas.microsoft.com/office/drawing/2014/main" id="{5F303BE0-133A-2B63-AFFB-11F4C42FFAA3}"/>
              </a:ext>
            </a:extLst>
          </p:cNvPr>
          <p:cNvSpPr>
            <a:spLocks noChangeArrowheads="1"/>
          </p:cNvSpPr>
          <p:nvPr/>
        </p:nvSpPr>
        <p:spPr bwMode="auto">
          <a:xfrm>
            <a:off x="323850" y="4868863"/>
            <a:ext cx="2089150" cy="576262"/>
          </a:xfrm>
          <a:prstGeom prst="flowChartProcess">
            <a:avLst/>
          </a:prstGeom>
          <a:solidFill>
            <a:schemeClr val="accent1"/>
          </a:solidFill>
          <a:ln w="9525">
            <a:solidFill>
              <a:schemeClr val="tx1"/>
            </a:solidFill>
            <a:miter lim="800000"/>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l-GR" altLang="el-GR" sz="1800">
                <a:latin typeface="Times New Roman" panose="02020603050405020304" pitchFamily="18" charset="0"/>
              </a:rPr>
              <a:t>Χρόνος παράδοσης</a:t>
            </a:r>
          </a:p>
        </p:txBody>
      </p:sp>
      <p:cxnSp>
        <p:nvCxnSpPr>
          <p:cNvPr id="180235" name="AutoShape 17">
            <a:extLst>
              <a:ext uri="{FF2B5EF4-FFF2-40B4-BE49-F238E27FC236}">
                <a16:creationId xmlns:a16="http://schemas.microsoft.com/office/drawing/2014/main" id="{0F7EE105-CE7F-D963-CDB6-00FC4B35CF9E}"/>
              </a:ext>
            </a:extLst>
          </p:cNvPr>
          <p:cNvCxnSpPr>
            <a:cxnSpLocks noChangeShapeType="1"/>
            <a:stCxn id="180228" idx="0"/>
            <a:endCxn id="180230" idx="1"/>
          </p:cNvCxnSpPr>
          <p:nvPr/>
        </p:nvCxnSpPr>
        <p:spPr bwMode="auto">
          <a:xfrm flipV="1">
            <a:off x="1368425" y="2638425"/>
            <a:ext cx="1979613" cy="12954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80236" name="AutoShape 18">
            <a:extLst>
              <a:ext uri="{FF2B5EF4-FFF2-40B4-BE49-F238E27FC236}">
                <a16:creationId xmlns:a16="http://schemas.microsoft.com/office/drawing/2014/main" id="{F77E58CD-79A2-FE8E-04EE-1CBE99CAD651}"/>
              </a:ext>
            </a:extLst>
          </p:cNvPr>
          <p:cNvCxnSpPr>
            <a:cxnSpLocks noChangeShapeType="1"/>
            <a:stCxn id="180230" idx="3"/>
            <a:endCxn id="180229" idx="0"/>
          </p:cNvCxnSpPr>
          <p:nvPr/>
        </p:nvCxnSpPr>
        <p:spPr bwMode="auto">
          <a:xfrm>
            <a:off x="5437188" y="2638425"/>
            <a:ext cx="2195512" cy="12954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80237" name="AutoShape 19">
            <a:extLst>
              <a:ext uri="{FF2B5EF4-FFF2-40B4-BE49-F238E27FC236}">
                <a16:creationId xmlns:a16="http://schemas.microsoft.com/office/drawing/2014/main" id="{D13847DD-AC48-2547-4B99-9D32BCBFCE7D}"/>
              </a:ext>
            </a:extLst>
          </p:cNvPr>
          <p:cNvCxnSpPr>
            <a:cxnSpLocks noChangeShapeType="1"/>
            <a:stCxn id="180227" idx="0"/>
            <a:endCxn id="180230" idx="2"/>
          </p:cNvCxnSpPr>
          <p:nvPr/>
        </p:nvCxnSpPr>
        <p:spPr bwMode="auto">
          <a:xfrm flipV="1">
            <a:off x="4392613" y="2925763"/>
            <a:ext cx="0" cy="6477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0238" name="AutoShape 21">
            <a:extLst>
              <a:ext uri="{FF2B5EF4-FFF2-40B4-BE49-F238E27FC236}">
                <a16:creationId xmlns:a16="http://schemas.microsoft.com/office/drawing/2014/main" id="{7D9D446C-5019-65B6-A867-50E835DFC0AE}"/>
              </a:ext>
            </a:extLst>
          </p:cNvPr>
          <p:cNvCxnSpPr>
            <a:cxnSpLocks noChangeShapeType="1"/>
            <a:stCxn id="180227" idx="2"/>
            <a:endCxn id="180233" idx="0"/>
          </p:cNvCxnSpPr>
          <p:nvPr/>
        </p:nvCxnSpPr>
        <p:spPr bwMode="auto">
          <a:xfrm>
            <a:off x="4392613" y="4149725"/>
            <a:ext cx="0" cy="15113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0239" name="AutoShape 22">
            <a:extLst>
              <a:ext uri="{FF2B5EF4-FFF2-40B4-BE49-F238E27FC236}">
                <a16:creationId xmlns:a16="http://schemas.microsoft.com/office/drawing/2014/main" id="{DCEE404E-172B-1955-A817-CD7E429DA3F0}"/>
              </a:ext>
            </a:extLst>
          </p:cNvPr>
          <p:cNvCxnSpPr>
            <a:cxnSpLocks noChangeShapeType="1"/>
            <a:stCxn id="180234" idx="3"/>
            <a:endCxn id="180233" idx="1"/>
          </p:cNvCxnSpPr>
          <p:nvPr/>
        </p:nvCxnSpPr>
        <p:spPr bwMode="auto">
          <a:xfrm>
            <a:off x="2413000" y="5157788"/>
            <a:ext cx="935038" cy="792162"/>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80240" name="AutoShape 23">
            <a:extLst>
              <a:ext uri="{FF2B5EF4-FFF2-40B4-BE49-F238E27FC236}">
                <a16:creationId xmlns:a16="http://schemas.microsoft.com/office/drawing/2014/main" id="{F99A1C89-8D7F-10F2-AD76-66381F66E885}"/>
              </a:ext>
            </a:extLst>
          </p:cNvPr>
          <p:cNvCxnSpPr>
            <a:cxnSpLocks noChangeShapeType="1"/>
            <a:stCxn id="180233" idx="3"/>
            <a:endCxn id="180241" idx="1"/>
          </p:cNvCxnSpPr>
          <p:nvPr/>
        </p:nvCxnSpPr>
        <p:spPr bwMode="auto">
          <a:xfrm flipV="1">
            <a:off x="5437188" y="5192713"/>
            <a:ext cx="1582737" cy="75723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180241" name="Rectangle 24">
            <a:extLst>
              <a:ext uri="{FF2B5EF4-FFF2-40B4-BE49-F238E27FC236}">
                <a16:creationId xmlns:a16="http://schemas.microsoft.com/office/drawing/2014/main" id="{C5F7663D-B8A3-CB83-E659-7E5E5F904AFC}"/>
              </a:ext>
            </a:extLst>
          </p:cNvPr>
          <p:cNvSpPr>
            <a:spLocks noChangeArrowheads="1"/>
          </p:cNvSpPr>
          <p:nvPr/>
        </p:nvSpPr>
        <p:spPr bwMode="auto">
          <a:xfrm>
            <a:off x="7019925" y="4868863"/>
            <a:ext cx="1871663" cy="647700"/>
          </a:xfrm>
          <a:prstGeom prst="rect">
            <a:avLst/>
          </a:prstGeom>
          <a:solidFill>
            <a:schemeClr val="accent1"/>
          </a:solidFill>
          <a:ln w="9525">
            <a:solidFill>
              <a:schemeClr val="tx1"/>
            </a:solidFill>
            <a:miter lim="800000"/>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l-GR" altLang="el-GR" sz="1800">
                <a:latin typeface="Times New Roman" panose="02020603050405020304" pitchFamily="18" charset="0"/>
              </a:rPr>
              <a:t>Κόστος Παραγωγής</a:t>
            </a:r>
          </a:p>
        </p:txBody>
      </p:sp>
      <p:cxnSp>
        <p:nvCxnSpPr>
          <p:cNvPr id="180242" name="AutoShape 25">
            <a:extLst>
              <a:ext uri="{FF2B5EF4-FFF2-40B4-BE49-F238E27FC236}">
                <a16:creationId xmlns:a16="http://schemas.microsoft.com/office/drawing/2014/main" id="{262F45AB-EC88-1287-369B-5A7BEE62BC97}"/>
              </a:ext>
            </a:extLst>
          </p:cNvPr>
          <p:cNvCxnSpPr>
            <a:cxnSpLocks noChangeShapeType="1"/>
            <a:stCxn id="180228" idx="3"/>
            <a:endCxn id="180229" idx="1"/>
          </p:cNvCxnSpPr>
          <p:nvPr/>
        </p:nvCxnSpPr>
        <p:spPr bwMode="auto">
          <a:xfrm>
            <a:off x="2413000" y="4222750"/>
            <a:ext cx="4175125" cy="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80243" name="AutoShape 26">
            <a:extLst>
              <a:ext uri="{FF2B5EF4-FFF2-40B4-BE49-F238E27FC236}">
                <a16:creationId xmlns:a16="http://schemas.microsoft.com/office/drawing/2014/main" id="{2EC06AB2-3633-7146-719A-4C297BD09A43}"/>
              </a:ext>
            </a:extLst>
          </p:cNvPr>
          <p:cNvCxnSpPr>
            <a:cxnSpLocks noChangeShapeType="1"/>
            <a:stCxn id="180234" idx="3"/>
            <a:endCxn id="180241" idx="1"/>
          </p:cNvCxnSpPr>
          <p:nvPr/>
        </p:nvCxnSpPr>
        <p:spPr bwMode="auto">
          <a:xfrm>
            <a:off x="2413000" y="5157788"/>
            <a:ext cx="4606925" cy="34925"/>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Tree>
  </p:cSld>
  <p:clrMapOvr>
    <a:masterClrMapping/>
  </p:clrMapOvr>
  <p:transition>
    <p:wheel spokes="8"/>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FB0B1C5E-31C1-CAAB-5F89-8F89FC164A0C}"/>
              </a:ext>
            </a:extLst>
          </p:cNvPr>
          <p:cNvSpPr>
            <a:spLocks noGrp="1" noChangeArrowheads="1"/>
          </p:cNvSpPr>
          <p:nvPr>
            <p:ph type="title"/>
          </p:nvPr>
        </p:nvSpPr>
        <p:spPr/>
        <p:txBody>
          <a:bodyPr/>
          <a:lstStyle/>
          <a:p>
            <a:pPr algn="ctr" eaLnBrk="1" fontAlgn="auto" hangingPunct="1">
              <a:spcAft>
                <a:spcPts val="0"/>
              </a:spcAft>
              <a:defRPr/>
            </a:pPr>
            <a:r>
              <a:rPr lang="el-GR" dirty="0">
                <a:solidFill>
                  <a:schemeClr val="tx1"/>
                </a:solidFill>
                <a:effectLst/>
                <a:latin typeface="Calibri" pitchFamily="34" charset="0"/>
                <a:cs typeface="Calibri" pitchFamily="34" charset="0"/>
              </a:rPr>
              <a:t>Διαστάσεις της Ποιότητας</a:t>
            </a:r>
          </a:p>
        </p:txBody>
      </p:sp>
      <p:sp>
        <p:nvSpPr>
          <p:cNvPr id="182275" name="Rectangle 3">
            <a:extLst>
              <a:ext uri="{FF2B5EF4-FFF2-40B4-BE49-F238E27FC236}">
                <a16:creationId xmlns:a16="http://schemas.microsoft.com/office/drawing/2014/main" id="{A497F556-3439-11CA-EE4B-55F2E90BB07D}"/>
              </a:ext>
            </a:extLst>
          </p:cNvPr>
          <p:cNvSpPr>
            <a:spLocks noGrp="1" noChangeArrowheads="1"/>
          </p:cNvSpPr>
          <p:nvPr>
            <p:ph sz="quarter" idx="1"/>
          </p:nvPr>
        </p:nvSpPr>
        <p:spPr>
          <a:xfrm>
            <a:off x="457200" y="1600200"/>
            <a:ext cx="7467600" cy="4873625"/>
          </a:xfrm>
        </p:spPr>
        <p:txBody>
          <a:bodyPr/>
          <a:lstStyle/>
          <a:p>
            <a:pPr algn="just" eaLnBrk="1" hangingPunct="1"/>
            <a:r>
              <a:rPr lang="el-GR" altLang="el-GR" sz="2800">
                <a:latin typeface="Calibri" panose="020F0502020204030204" pitchFamily="34" charset="0"/>
                <a:cs typeface="Calibri" panose="020F0502020204030204" pitchFamily="34" charset="0"/>
              </a:rPr>
              <a:t>Για να βελτιωθεί κάτι θα πρέπει πρώτα να μετρηθεί.</a:t>
            </a:r>
          </a:p>
          <a:p>
            <a:pPr algn="just" eaLnBrk="1" hangingPunct="1"/>
            <a:r>
              <a:rPr lang="el-GR" altLang="el-GR" sz="2800">
                <a:latin typeface="Calibri" panose="020F0502020204030204" pitchFamily="34" charset="0"/>
                <a:cs typeface="Calibri" panose="020F0502020204030204" pitchFamily="34" charset="0"/>
              </a:rPr>
              <a:t>Η μέτρηση γίνεται μετά τον ορισμό των διαστάσεων και των μεθόδων ποσοτικοποίησης.</a:t>
            </a:r>
          </a:p>
          <a:p>
            <a:pPr algn="just" eaLnBrk="1" hangingPunct="1"/>
            <a:r>
              <a:rPr lang="el-GR" altLang="el-GR" sz="2800">
                <a:latin typeface="Calibri" panose="020F0502020204030204" pitchFamily="34" charset="0"/>
                <a:cs typeface="Calibri" panose="020F0502020204030204" pitchFamily="34" charset="0"/>
              </a:rPr>
              <a:t>Ποσοτικές και ποιοτικές διαστάσεις.</a:t>
            </a:r>
          </a:p>
          <a:p>
            <a:pPr algn="just" eaLnBrk="1" hangingPunct="1"/>
            <a:r>
              <a:rPr lang="el-GR" altLang="el-GR" sz="2800">
                <a:latin typeface="Calibri" panose="020F0502020204030204" pitchFamily="34" charset="0"/>
                <a:cs typeface="Calibri" panose="020F0502020204030204" pitchFamily="34" charset="0"/>
              </a:rPr>
              <a:t>Οι ανάγκες των πελατών καθορίζουν τη βαρύτητα των ποιοτικών διαστάσεων.</a:t>
            </a:r>
          </a:p>
        </p:txBody>
      </p:sp>
    </p:spTree>
  </p:cSld>
  <p:clrMapOvr>
    <a:masterClrMapping/>
  </p:clrMapOvr>
  <p:transition>
    <p:wheel spokes="8"/>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0B3F0B14-8F88-FC19-A160-A3C32A2FAE58}"/>
              </a:ext>
            </a:extLst>
          </p:cNvPr>
          <p:cNvSpPr>
            <a:spLocks noGrp="1" noChangeArrowheads="1"/>
          </p:cNvSpPr>
          <p:nvPr>
            <p:ph type="title"/>
          </p:nvPr>
        </p:nvSpPr>
        <p:spPr/>
        <p:txBody>
          <a:bodyPr/>
          <a:lstStyle/>
          <a:p>
            <a:pPr algn="ctr" eaLnBrk="1" fontAlgn="auto" hangingPunct="1">
              <a:spcAft>
                <a:spcPts val="0"/>
              </a:spcAft>
              <a:defRPr/>
            </a:pPr>
            <a:r>
              <a:rPr lang="el-GR" dirty="0">
                <a:solidFill>
                  <a:schemeClr val="tx1"/>
                </a:solidFill>
                <a:effectLst/>
                <a:latin typeface="Calibri" pitchFamily="34" charset="0"/>
                <a:cs typeface="Calibri" pitchFamily="34" charset="0"/>
              </a:rPr>
              <a:t>Συμπεράσματα</a:t>
            </a:r>
          </a:p>
        </p:txBody>
      </p:sp>
      <p:sp>
        <p:nvSpPr>
          <p:cNvPr id="183299" name="Rectangle 3">
            <a:extLst>
              <a:ext uri="{FF2B5EF4-FFF2-40B4-BE49-F238E27FC236}">
                <a16:creationId xmlns:a16="http://schemas.microsoft.com/office/drawing/2014/main" id="{01E48A8C-6FC1-7F93-65D7-50705316B308}"/>
              </a:ext>
            </a:extLst>
          </p:cNvPr>
          <p:cNvSpPr>
            <a:spLocks noGrp="1" noChangeArrowheads="1"/>
          </p:cNvSpPr>
          <p:nvPr>
            <p:ph sz="quarter" idx="1"/>
          </p:nvPr>
        </p:nvSpPr>
        <p:spPr>
          <a:xfrm>
            <a:off x="457200" y="1600200"/>
            <a:ext cx="7467600" cy="4873625"/>
          </a:xfrm>
        </p:spPr>
        <p:txBody>
          <a:bodyPr/>
          <a:lstStyle/>
          <a:p>
            <a:pPr algn="just" eaLnBrk="1" hangingPunct="1">
              <a:lnSpc>
                <a:spcPct val="90000"/>
              </a:lnSpc>
            </a:pPr>
            <a:r>
              <a:rPr lang="el-GR" altLang="el-GR">
                <a:latin typeface="Calibri" panose="020F0502020204030204" pitchFamily="34" charset="0"/>
                <a:cs typeface="Calibri" panose="020F0502020204030204" pitchFamily="34" charset="0"/>
              </a:rPr>
              <a:t>Η ποιότητα από πολυτέλεια έγινε ανάγκη.</a:t>
            </a:r>
          </a:p>
          <a:p>
            <a:pPr algn="just" eaLnBrk="1" hangingPunct="1">
              <a:lnSpc>
                <a:spcPct val="90000"/>
              </a:lnSpc>
            </a:pPr>
            <a:r>
              <a:rPr lang="el-GR" altLang="el-GR">
                <a:latin typeface="Calibri" panose="020F0502020204030204" pitchFamily="34" charset="0"/>
                <a:cs typeface="Calibri" panose="020F0502020204030204" pitchFamily="34" charset="0"/>
              </a:rPr>
              <a:t>Παροχή ποιότητας σε «εσωτερικούς» και «εξωτερικούς» πελάτες.</a:t>
            </a:r>
          </a:p>
          <a:p>
            <a:pPr algn="just" eaLnBrk="1" hangingPunct="1">
              <a:lnSpc>
                <a:spcPct val="90000"/>
              </a:lnSpc>
            </a:pPr>
            <a:r>
              <a:rPr lang="el-GR" altLang="el-GR">
                <a:latin typeface="Calibri" panose="020F0502020204030204" pitchFamily="34" charset="0"/>
                <a:cs typeface="Calibri" panose="020F0502020204030204" pitchFamily="34" charset="0"/>
              </a:rPr>
              <a:t>Υψηλά επίπεδα προσωπικής ποιότητας δημιουργούν προϊόντα υψηλού επιπέδου.</a:t>
            </a:r>
          </a:p>
        </p:txBody>
      </p:sp>
    </p:spTree>
  </p:cSld>
  <p:clrMapOvr>
    <a:masterClrMapping/>
  </p:clrMapOvr>
  <p:transition>
    <p:wheel spokes="8"/>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55AF874-4B33-50DF-7E05-724B5734E859}"/>
              </a:ext>
            </a:extLst>
          </p:cNvPr>
          <p:cNvSpPr>
            <a:spLocks noGrp="1" noChangeArrowheads="1"/>
          </p:cNvSpPr>
          <p:nvPr>
            <p:ph type="title"/>
          </p:nvPr>
        </p:nvSpPr>
        <p:spPr/>
        <p:txBody>
          <a:bodyPr/>
          <a:lstStyle/>
          <a:p>
            <a:pPr algn="ctr" eaLnBrk="1" fontAlgn="auto" hangingPunct="1">
              <a:spcAft>
                <a:spcPts val="0"/>
              </a:spcAft>
              <a:defRPr/>
            </a:pPr>
            <a:r>
              <a:rPr lang="el-GR" dirty="0">
                <a:solidFill>
                  <a:schemeClr val="tx1"/>
                </a:solidFill>
                <a:effectLst/>
                <a:latin typeface="Calibri" pitchFamily="34" charset="0"/>
                <a:cs typeface="Calibri" pitchFamily="34" charset="0"/>
              </a:rPr>
              <a:t>Ποιοτικές Διαστάσεις</a:t>
            </a:r>
          </a:p>
        </p:txBody>
      </p:sp>
      <p:sp>
        <p:nvSpPr>
          <p:cNvPr id="184323" name="Rectangle 3">
            <a:extLst>
              <a:ext uri="{FF2B5EF4-FFF2-40B4-BE49-F238E27FC236}">
                <a16:creationId xmlns:a16="http://schemas.microsoft.com/office/drawing/2014/main" id="{4F6A7439-4FA0-6CD1-94CE-D2F130C4F149}"/>
              </a:ext>
            </a:extLst>
          </p:cNvPr>
          <p:cNvSpPr>
            <a:spLocks noGrp="1" noChangeArrowheads="1"/>
          </p:cNvSpPr>
          <p:nvPr>
            <p:ph sz="quarter" idx="1"/>
          </p:nvPr>
        </p:nvSpPr>
        <p:spPr>
          <a:xfrm>
            <a:off x="457200" y="1600200"/>
            <a:ext cx="8147050" cy="4873625"/>
          </a:xfrm>
        </p:spPr>
        <p:txBody>
          <a:bodyPr/>
          <a:lstStyle/>
          <a:p>
            <a:pPr eaLnBrk="1" hangingPunct="1">
              <a:lnSpc>
                <a:spcPct val="80000"/>
              </a:lnSpc>
            </a:pPr>
            <a:r>
              <a:rPr lang="el-GR" altLang="el-GR" sz="2800">
                <a:latin typeface="Calibri" panose="020F0502020204030204" pitchFamily="34" charset="0"/>
                <a:cs typeface="Calibri" panose="020F0502020204030204" pitchFamily="34" charset="0"/>
              </a:rPr>
              <a:t>Τα λειτουργικά χαρακτηριστικά</a:t>
            </a:r>
          </a:p>
          <a:p>
            <a:pPr lvl="1" eaLnBrk="1" hangingPunct="1">
              <a:lnSpc>
                <a:spcPct val="80000"/>
              </a:lnSpc>
            </a:pPr>
            <a:r>
              <a:rPr lang="el-GR" altLang="el-GR" sz="2400">
                <a:latin typeface="Calibri" panose="020F0502020204030204" pitchFamily="34" charset="0"/>
                <a:cs typeface="Calibri" panose="020F0502020204030204" pitchFamily="34" charset="0"/>
              </a:rPr>
              <a:t>Πρωτεύοντα και δευτερεύοντα</a:t>
            </a:r>
          </a:p>
          <a:p>
            <a:pPr eaLnBrk="1" hangingPunct="1">
              <a:lnSpc>
                <a:spcPct val="80000"/>
              </a:lnSpc>
            </a:pPr>
            <a:r>
              <a:rPr lang="el-GR" altLang="el-GR" sz="2800">
                <a:latin typeface="Calibri" panose="020F0502020204030204" pitchFamily="34" charset="0"/>
                <a:cs typeface="Calibri" panose="020F0502020204030204" pitchFamily="34" charset="0"/>
              </a:rPr>
              <a:t>Η αξιοπιστία και ανθεκτικότητα</a:t>
            </a:r>
          </a:p>
          <a:p>
            <a:pPr lvl="1" eaLnBrk="1" hangingPunct="1">
              <a:lnSpc>
                <a:spcPct val="80000"/>
              </a:lnSpc>
            </a:pPr>
            <a:r>
              <a:rPr lang="el-GR" altLang="el-GR" sz="2400">
                <a:latin typeface="Calibri" panose="020F0502020204030204" pitchFamily="34" charset="0"/>
                <a:cs typeface="Calibri" panose="020F0502020204030204" pitchFamily="34" charset="0"/>
              </a:rPr>
              <a:t>Πιθανότητα βλάβης κάτω από κανονικές συνθήκες</a:t>
            </a:r>
          </a:p>
          <a:p>
            <a:pPr lvl="1" eaLnBrk="1" hangingPunct="1">
              <a:lnSpc>
                <a:spcPct val="80000"/>
              </a:lnSpc>
            </a:pPr>
            <a:r>
              <a:rPr lang="el-GR" altLang="el-GR" sz="2400">
                <a:latin typeface="Calibri" panose="020F0502020204030204" pitchFamily="34" charset="0"/>
                <a:cs typeface="Calibri" panose="020F0502020204030204" pitchFamily="34" charset="0"/>
              </a:rPr>
              <a:t>Μέσος χρόνος μέχρι την πρώτη βλάβη</a:t>
            </a:r>
          </a:p>
          <a:p>
            <a:pPr lvl="1" eaLnBrk="1" hangingPunct="1">
              <a:lnSpc>
                <a:spcPct val="80000"/>
              </a:lnSpc>
            </a:pPr>
            <a:r>
              <a:rPr lang="el-GR" altLang="el-GR" sz="2400">
                <a:latin typeface="Calibri" panose="020F0502020204030204" pitchFamily="34" charset="0"/>
                <a:cs typeface="Calibri" panose="020F0502020204030204" pitchFamily="34" charset="0"/>
              </a:rPr>
              <a:t>Μέσος χρόνος μεταξύ δυο διαδοχικών βλαβών</a:t>
            </a:r>
          </a:p>
          <a:p>
            <a:pPr eaLnBrk="1" hangingPunct="1">
              <a:lnSpc>
                <a:spcPct val="80000"/>
              </a:lnSpc>
            </a:pPr>
            <a:r>
              <a:rPr lang="el-GR" altLang="el-GR" sz="2800">
                <a:latin typeface="Calibri" panose="020F0502020204030204" pitchFamily="34" charset="0"/>
                <a:cs typeface="Calibri" panose="020F0502020204030204" pitchFamily="34" charset="0"/>
              </a:rPr>
              <a:t>Η συμμόρφωση στις προδιαγραφές</a:t>
            </a:r>
          </a:p>
          <a:p>
            <a:pPr lvl="1" eaLnBrk="1" hangingPunct="1">
              <a:lnSpc>
                <a:spcPct val="80000"/>
              </a:lnSpc>
            </a:pPr>
            <a:r>
              <a:rPr lang="el-GR" altLang="el-GR" sz="2400">
                <a:latin typeface="Calibri" panose="020F0502020204030204" pitchFamily="34" charset="0"/>
                <a:cs typeface="Calibri" panose="020F0502020204030204" pitchFamily="34" charset="0"/>
              </a:rPr>
              <a:t>Τεχνικές και κοστολογικές προδιαγραφές</a:t>
            </a:r>
          </a:p>
          <a:p>
            <a:pPr lvl="1" eaLnBrk="1" hangingPunct="1">
              <a:lnSpc>
                <a:spcPct val="80000"/>
              </a:lnSpc>
            </a:pPr>
            <a:r>
              <a:rPr lang="el-GR" altLang="el-GR" sz="2400">
                <a:latin typeface="Calibri" panose="020F0502020204030204" pitchFamily="34" charset="0"/>
                <a:cs typeface="Calibri" panose="020F0502020204030204" pitchFamily="34" charset="0"/>
              </a:rPr>
              <a:t>Δείκτες παρακολούθησης όπως πλήθος των ελαττωματικών</a:t>
            </a:r>
          </a:p>
          <a:p>
            <a:pPr eaLnBrk="1" hangingPunct="1">
              <a:lnSpc>
                <a:spcPct val="80000"/>
              </a:lnSpc>
            </a:pPr>
            <a:endParaRPr lang="el-GR" altLang="el-GR" sz="2800">
              <a:latin typeface="Calibri" panose="020F0502020204030204" pitchFamily="34" charset="0"/>
              <a:cs typeface="Calibri" panose="020F0502020204030204" pitchFamily="34" charset="0"/>
            </a:endParaRPr>
          </a:p>
        </p:txBody>
      </p:sp>
    </p:spTree>
  </p:cSld>
  <p:clrMapOvr>
    <a:masterClrMapping/>
  </p:clrMapOvr>
  <p:transition>
    <p:wheel spokes="8"/>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8408EA94-5417-A472-6957-95EE22507754}"/>
              </a:ext>
            </a:extLst>
          </p:cNvPr>
          <p:cNvSpPr>
            <a:spLocks noGrp="1" noChangeArrowheads="1"/>
          </p:cNvSpPr>
          <p:nvPr>
            <p:ph type="title"/>
          </p:nvPr>
        </p:nvSpPr>
        <p:spPr/>
        <p:txBody>
          <a:bodyPr/>
          <a:lstStyle/>
          <a:p>
            <a:pPr algn="ctr" eaLnBrk="1" fontAlgn="auto" hangingPunct="1">
              <a:spcAft>
                <a:spcPts val="0"/>
              </a:spcAft>
              <a:defRPr/>
            </a:pPr>
            <a:r>
              <a:rPr lang="el-GR" dirty="0">
                <a:solidFill>
                  <a:schemeClr val="tx1"/>
                </a:solidFill>
                <a:effectLst/>
                <a:latin typeface="Calibri" pitchFamily="34" charset="0"/>
                <a:cs typeface="Calibri" pitchFamily="34" charset="0"/>
              </a:rPr>
              <a:t>Ποιοτικές Διαστάσεις</a:t>
            </a:r>
          </a:p>
        </p:txBody>
      </p:sp>
      <p:sp>
        <p:nvSpPr>
          <p:cNvPr id="185347" name="Rectangle 3">
            <a:extLst>
              <a:ext uri="{FF2B5EF4-FFF2-40B4-BE49-F238E27FC236}">
                <a16:creationId xmlns:a16="http://schemas.microsoft.com/office/drawing/2014/main" id="{18C1B71F-CE9E-A6C9-F981-EB4A896B390D}"/>
              </a:ext>
            </a:extLst>
          </p:cNvPr>
          <p:cNvSpPr>
            <a:spLocks noGrp="1" noChangeArrowheads="1"/>
          </p:cNvSpPr>
          <p:nvPr>
            <p:ph sz="quarter" idx="1"/>
          </p:nvPr>
        </p:nvSpPr>
        <p:spPr>
          <a:xfrm>
            <a:off x="457200" y="1600200"/>
            <a:ext cx="8075613" cy="4873625"/>
          </a:xfrm>
        </p:spPr>
        <p:txBody>
          <a:bodyPr/>
          <a:lstStyle/>
          <a:p>
            <a:pPr eaLnBrk="1" hangingPunct="1">
              <a:lnSpc>
                <a:spcPct val="80000"/>
              </a:lnSpc>
            </a:pPr>
            <a:r>
              <a:rPr lang="el-GR" altLang="el-GR">
                <a:latin typeface="Calibri" panose="020F0502020204030204" pitchFamily="34" charset="0"/>
                <a:cs typeface="Calibri" panose="020F0502020204030204" pitchFamily="34" charset="0"/>
              </a:rPr>
              <a:t>Η διάρκεια ζωής και η επισκευασιμότητα</a:t>
            </a:r>
          </a:p>
          <a:p>
            <a:pPr lvl="1" eaLnBrk="1" hangingPunct="1">
              <a:lnSpc>
                <a:spcPct val="80000"/>
              </a:lnSpc>
            </a:pPr>
            <a:r>
              <a:rPr lang="el-GR" altLang="el-GR" sz="2000">
                <a:latin typeface="Calibri" panose="020F0502020204030204" pitchFamily="34" charset="0"/>
                <a:cs typeface="Calibri" panose="020F0502020204030204" pitchFamily="34" charset="0"/>
              </a:rPr>
              <a:t>Χρόνος επισκευής</a:t>
            </a:r>
          </a:p>
          <a:p>
            <a:pPr lvl="1" eaLnBrk="1" hangingPunct="1">
              <a:lnSpc>
                <a:spcPct val="80000"/>
              </a:lnSpc>
            </a:pPr>
            <a:r>
              <a:rPr lang="el-GR" altLang="el-GR" sz="2000">
                <a:latin typeface="Calibri" panose="020F0502020204030204" pitchFamily="34" charset="0"/>
                <a:cs typeface="Calibri" panose="020F0502020204030204" pitchFamily="34" charset="0"/>
              </a:rPr>
              <a:t>Πότε θεωρείται προτιμότερη η αντικατάσταση</a:t>
            </a:r>
          </a:p>
          <a:p>
            <a:pPr eaLnBrk="1" hangingPunct="1">
              <a:lnSpc>
                <a:spcPct val="80000"/>
              </a:lnSpc>
            </a:pPr>
            <a:r>
              <a:rPr lang="el-GR" altLang="el-GR">
                <a:latin typeface="Calibri" panose="020F0502020204030204" pitchFamily="34" charset="0"/>
                <a:cs typeface="Calibri" panose="020F0502020204030204" pitchFamily="34" charset="0"/>
              </a:rPr>
              <a:t>Η εξυπηρέτηση πριν και μετά την πώληση</a:t>
            </a:r>
          </a:p>
          <a:p>
            <a:pPr lvl="1" eaLnBrk="1" hangingPunct="1">
              <a:lnSpc>
                <a:spcPct val="80000"/>
              </a:lnSpc>
            </a:pPr>
            <a:r>
              <a:rPr lang="el-GR" altLang="el-GR" sz="2000">
                <a:latin typeface="Calibri" panose="020F0502020204030204" pitchFamily="34" charset="0"/>
                <a:cs typeface="Calibri" panose="020F0502020204030204" pitchFamily="34" charset="0"/>
              </a:rPr>
              <a:t>Γεωγραφική κατανομή των διαθέσιμων καταστημάτων</a:t>
            </a:r>
          </a:p>
          <a:p>
            <a:pPr lvl="1" eaLnBrk="1" hangingPunct="1">
              <a:lnSpc>
                <a:spcPct val="80000"/>
              </a:lnSpc>
            </a:pPr>
            <a:r>
              <a:rPr lang="el-GR" altLang="el-GR" sz="2000">
                <a:latin typeface="Calibri" panose="020F0502020204030204" pitchFamily="34" charset="0"/>
                <a:cs typeface="Calibri" panose="020F0502020204030204" pitchFamily="34" charset="0"/>
              </a:rPr>
              <a:t>Χρόνος ανταπόκρισης στα παράπονα των πελατών</a:t>
            </a:r>
          </a:p>
          <a:p>
            <a:pPr lvl="1" eaLnBrk="1" hangingPunct="1">
              <a:lnSpc>
                <a:spcPct val="80000"/>
              </a:lnSpc>
            </a:pPr>
            <a:r>
              <a:rPr lang="el-GR" altLang="el-GR" sz="2000">
                <a:latin typeface="Calibri" panose="020F0502020204030204" pitchFamily="34" charset="0"/>
                <a:cs typeface="Calibri" panose="020F0502020204030204" pitchFamily="34" charset="0"/>
              </a:rPr>
              <a:t>Τεχνική ικανότητα του προσωπικού</a:t>
            </a:r>
          </a:p>
          <a:p>
            <a:pPr eaLnBrk="1" hangingPunct="1">
              <a:lnSpc>
                <a:spcPct val="80000"/>
              </a:lnSpc>
            </a:pPr>
            <a:r>
              <a:rPr lang="el-GR" altLang="el-GR">
                <a:latin typeface="Calibri" panose="020F0502020204030204" pitchFamily="34" charset="0"/>
                <a:cs typeface="Calibri" panose="020F0502020204030204" pitchFamily="34" charset="0"/>
              </a:rPr>
              <a:t>Η αισθητική και εμφάνιση</a:t>
            </a:r>
          </a:p>
          <a:p>
            <a:pPr lvl="1" eaLnBrk="1" hangingPunct="1">
              <a:lnSpc>
                <a:spcPct val="80000"/>
              </a:lnSpc>
            </a:pPr>
            <a:r>
              <a:rPr lang="el-GR" altLang="el-GR" sz="2000">
                <a:latin typeface="Calibri" panose="020F0502020204030204" pitchFamily="34" charset="0"/>
                <a:cs typeface="Calibri" panose="020F0502020204030204" pitchFamily="34" charset="0"/>
              </a:rPr>
              <a:t>Υποκειμενική διάσταση</a:t>
            </a:r>
          </a:p>
          <a:p>
            <a:pPr eaLnBrk="1" hangingPunct="1">
              <a:lnSpc>
                <a:spcPct val="80000"/>
              </a:lnSpc>
            </a:pPr>
            <a:r>
              <a:rPr lang="el-GR" altLang="el-GR">
                <a:latin typeface="Calibri" panose="020F0502020204030204" pitchFamily="34" charset="0"/>
                <a:cs typeface="Calibri" panose="020F0502020204030204" pitchFamily="34" charset="0"/>
              </a:rPr>
              <a:t>Η υποκειμενική αντίληψη της ποιότητας</a:t>
            </a:r>
          </a:p>
          <a:p>
            <a:pPr lvl="1" eaLnBrk="1" hangingPunct="1">
              <a:lnSpc>
                <a:spcPct val="80000"/>
              </a:lnSpc>
            </a:pPr>
            <a:r>
              <a:rPr lang="el-GR" altLang="el-GR" sz="2000">
                <a:latin typeface="Calibri" panose="020F0502020204030204" pitchFamily="34" charset="0"/>
                <a:cs typeface="Calibri" panose="020F0502020204030204" pitchFamily="34" charset="0"/>
              </a:rPr>
              <a:t>Έλλειψη πληροφόρησης</a:t>
            </a:r>
          </a:p>
          <a:p>
            <a:pPr lvl="1" eaLnBrk="1" hangingPunct="1">
              <a:lnSpc>
                <a:spcPct val="80000"/>
              </a:lnSpc>
            </a:pPr>
            <a:r>
              <a:rPr lang="el-GR" altLang="el-GR" sz="2000">
                <a:latin typeface="Calibri" panose="020F0502020204030204" pitchFamily="34" charset="0"/>
                <a:cs typeface="Calibri" panose="020F0502020204030204" pitchFamily="34" charset="0"/>
              </a:rPr>
              <a:t>Παραπλανητική διαφήμιση</a:t>
            </a:r>
          </a:p>
        </p:txBody>
      </p:sp>
    </p:spTree>
  </p:cSld>
  <p:clrMapOvr>
    <a:masterClrMapping/>
  </p:clrMapOvr>
  <p:transition>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Θέση περιεχομένου">
            <a:extLst>
              <a:ext uri="{FF2B5EF4-FFF2-40B4-BE49-F238E27FC236}">
                <a16:creationId xmlns:a16="http://schemas.microsoft.com/office/drawing/2014/main" id="{534F9252-CBCB-FABD-94BA-CABE610621F0}"/>
              </a:ext>
            </a:extLst>
          </p:cNvPr>
          <p:cNvSpPr>
            <a:spLocks noGrp="1"/>
          </p:cNvSpPr>
          <p:nvPr>
            <p:ph idx="1"/>
          </p:nvPr>
        </p:nvSpPr>
        <p:spPr/>
        <p:txBody>
          <a:bodyPr/>
          <a:lstStyle/>
          <a:p>
            <a:pPr algn="ctr">
              <a:buFont typeface="Wingdings 3" panose="05040102010807070707" pitchFamily="18" charset="2"/>
              <a:buNone/>
            </a:pPr>
            <a:endParaRPr lang="el-GR" altLang="el-GR" b="1">
              <a:latin typeface="Times New Roman" panose="02020603050405020304" pitchFamily="18" charset="0"/>
              <a:cs typeface="Times New Roman" panose="02020603050405020304" pitchFamily="18" charset="0"/>
            </a:endParaRPr>
          </a:p>
          <a:p>
            <a:pPr algn="ctr">
              <a:buFont typeface="Wingdings 3" panose="05040102010807070707" pitchFamily="18" charset="2"/>
              <a:buNone/>
            </a:pPr>
            <a:endParaRPr lang="el-GR" altLang="el-GR" b="1">
              <a:latin typeface="Times New Roman" panose="02020603050405020304" pitchFamily="18" charset="0"/>
              <a:cs typeface="Times New Roman" panose="02020603050405020304" pitchFamily="18" charset="0"/>
            </a:endParaRPr>
          </a:p>
          <a:p>
            <a:pPr algn="ctr">
              <a:buFont typeface="Wingdings 3" panose="05040102010807070707" pitchFamily="18" charset="2"/>
              <a:buNone/>
            </a:pPr>
            <a:endParaRPr lang="el-GR" altLang="el-GR" b="1">
              <a:latin typeface="Times New Roman" panose="02020603050405020304" pitchFamily="18" charset="0"/>
              <a:cs typeface="Times New Roman" panose="02020603050405020304" pitchFamily="18" charset="0"/>
            </a:endParaRPr>
          </a:p>
          <a:p>
            <a:pPr algn="ctr">
              <a:buFont typeface="Wingdings 3" panose="05040102010807070707" pitchFamily="18" charset="2"/>
              <a:buNone/>
            </a:pPr>
            <a:endParaRPr lang="el-GR" altLang="el-GR" b="1">
              <a:latin typeface="Times New Roman" panose="02020603050405020304" pitchFamily="18" charset="0"/>
              <a:cs typeface="Times New Roman" panose="02020603050405020304" pitchFamily="18" charset="0"/>
            </a:endParaRPr>
          </a:p>
          <a:p>
            <a:pPr algn="ctr">
              <a:buFont typeface="Wingdings 3" panose="05040102010807070707" pitchFamily="18" charset="2"/>
              <a:buNone/>
            </a:pPr>
            <a:r>
              <a:rPr lang="el-GR" altLang="el-GR" b="1">
                <a:latin typeface="Times New Roman" panose="02020603050405020304" pitchFamily="18" charset="0"/>
                <a:cs typeface="Times New Roman" panose="02020603050405020304" pitchFamily="18" charset="0"/>
              </a:rPr>
              <a:t>ΣΥΣΤΗΜΙΚΗ ΘΕΩΡΙΑ</a:t>
            </a:r>
          </a:p>
        </p:txBody>
      </p:sp>
      <p:sp>
        <p:nvSpPr>
          <p:cNvPr id="3" name="2 - Τίτλος">
            <a:extLst>
              <a:ext uri="{FF2B5EF4-FFF2-40B4-BE49-F238E27FC236}">
                <a16:creationId xmlns:a16="http://schemas.microsoft.com/office/drawing/2014/main" id="{DF989E99-EAF4-28EF-A947-06CBA20FF423}"/>
              </a:ext>
            </a:extLst>
          </p:cNvPr>
          <p:cNvSpPr>
            <a:spLocks noGrp="1"/>
          </p:cNvSpPr>
          <p:nvPr>
            <p:ph type="title"/>
          </p:nvPr>
        </p:nvSpPr>
        <p:spPr/>
        <p:txBody>
          <a:bodyPr/>
          <a:lstStyle/>
          <a:p>
            <a:pPr>
              <a:defRPr/>
            </a:pPr>
            <a:endParaRPr lang="el-GR"/>
          </a:p>
        </p:txBody>
      </p:sp>
    </p:spTree>
  </p:cSld>
  <p:clrMapOvr>
    <a:masterClrMapping/>
  </p:clrMapOvr>
  <p:transition>
    <p:wheel spokes="8"/>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0DDFA776-80C0-CF04-7F81-70712F77DA29}"/>
              </a:ext>
            </a:extLst>
          </p:cNvPr>
          <p:cNvSpPr>
            <a:spLocks noGrp="1" noChangeArrowheads="1"/>
          </p:cNvSpPr>
          <p:nvPr>
            <p:ph type="title"/>
          </p:nvPr>
        </p:nvSpPr>
        <p:spPr/>
        <p:txBody>
          <a:bodyPr/>
          <a:lstStyle/>
          <a:p>
            <a:pPr algn="ctr" eaLnBrk="1" fontAlgn="auto" hangingPunct="1">
              <a:spcAft>
                <a:spcPts val="0"/>
              </a:spcAft>
              <a:defRPr/>
            </a:pPr>
            <a:r>
              <a:rPr lang="el-GR" dirty="0">
                <a:solidFill>
                  <a:schemeClr val="tx1"/>
                </a:solidFill>
                <a:effectLst/>
                <a:latin typeface="Calibri" pitchFamily="34" charset="0"/>
                <a:cs typeface="Calibri" pitchFamily="34" charset="0"/>
              </a:rPr>
              <a:t>Εξελιξη των συστημάτων ποιότητας</a:t>
            </a:r>
          </a:p>
        </p:txBody>
      </p:sp>
      <p:sp>
        <p:nvSpPr>
          <p:cNvPr id="186371" name="Rectangle 3">
            <a:extLst>
              <a:ext uri="{FF2B5EF4-FFF2-40B4-BE49-F238E27FC236}">
                <a16:creationId xmlns:a16="http://schemas.microsoft.com/office/drawing/2014/main" id="{B1AB9110-9786-7911-1CD9-5423B18A1E7D}"/>
              </a:ext>
            </a:extLst>
          </p:cNvPr>
          <p:cNvSpPr>
            <a:spLocks noGrp="1" noChangeArrowheads="1"/>
          </p:cNvSpPr>
          <p:nvPr>
            <p:ph sz="quarter" idx="1"/>
          </p:nvPr>
        </p:nvSpPr>
        <p:spPr>
          <a:xfrm>
            <a:off x="457200" y="1600200"/>
            <a:ext cx="7467600" cy="4873625"/>
          </a:xfrm>
        </p:spPr>
        <p:txBody>
          <a:bodyPr/>
          <a:lstStyle/>
          <a:p>
            <a:pPr algn="just" eaLnBrk="1" hangingPunct="1"/>
            <a:r>
              <a:rPr lang="el-GR" altLang="el-GR" sz="2800">
                <a:latin typeface="Calibri" panose="020F0502020204030204" pitchFamily="34" charset="0"/>
                <a:cs typeface="Calibri" panose="020F0502020204030204" pitchFamily="34" charset="0"/>
              </a:rPr>
              <a:t>Αρχικά ο κάθε τεχνίτης- κατασκευαστής ήταν υπεύθυνος για την ποιότητα των προϊόντων.</a:t>
            </a:r>
          </a:p>
          <a:p>
            <a:pPr algn="just" eaLnBrk="1" hangingPunct="1"/>
            <a:r>
              <a:rPr lang="el-GR" altLang="el-GR" sz="2800">
                <a:latin typeface="Calibri" panose="020F0502020204030204" pitchFamily="34" charset="0"/>
                <a:cs typeface="Calibri" panose="020F0502020204030204" pitchFamily="34" charset="0"/>
              </a:rPr>
              <a:t>Με τη Βιομηχανική επανάσταση δημιουργήθηκε η ανάγκη ύπαρξης εργοδηγών και στη συνέχεια επιθεωρητών της παραγωγής.</a:t>
            </a:r>
          </a:p>
          <a:p>
            <a:pPr algn="just" eaLnBrk="1" hangingPunct="1"/>
            <a:r>
              <a:rPr lang="el-GR" altLang="el-GR" sz="2800">
                <a:latin typeface="Calibri" panose="020F0502020204030204" pitchFamily="34" charset="0"/>
                <a:cs typeface="Calibri" panose="020F0502020204030204" pitchFamily="34" charset="0"/>
              </a:rPr>
              <a:t>Τελικά δημιουργήθηκε η θέση του Εργοδηγού Επιθεωρήσεως.</a:t>
            </a:r>
          </a:p>
        </p:txBody>
      </p:sp>
    </p:spTree>
  </p:cSld>
  <p:clrMapOvr>
    <a:masterClrMapping/>
  </p:clrMapOvr>
  <p:transition>
    <p:wheel spokes="8"/>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793EA907-0ED7-690E-0AAE-9A5AF7BC3CA9}"/>
              </a:ext>
            </a:extLst>
          </p:cNvPr>
          <p:cNvSpPr>
            <a:spLocks noGrp="1" noChangeArrowheads="1"/>
          </p:cNvSpPr>
          <p:nvPr>
            <p:ph type="title"/>
          </p:nvPr>
        </p:nvSpPr>
        <p:spPr/>
        <p:txBody>
          <a:bodyPr>
            <a:normAutofit fontScale="90000"/>
          </a:bodyPr>
          <a:lstStyle/>
          <a:p>
            <a:pPr algn="ctr" eaLnBrk="1" fontAlgn="auto" hangingPunct="1">
              <a:spcAft>
                <a:spcPts val="0"/>
              </a:spcAft>
              <a:defRPr/>
            </a:pPr>
            <a:r>
              <a:rPr lang="el-GR" sz="4000" dirty="0">
                <a:solidFill>
                  <a:schemeClr val="tx1"/>
                </a:solidFill>
                <a:effectLst/>
                <a:latin typeface="Calibri" pitchFamily="34" charset="0"/>
                <a:cs typeface="Calibri" pitchFamily="34" charset="0"/>
              </a:rPr>
              <a:t>Χρονολογική σειρά των συστημάτων ποιότητας</a:t>
            </a:r>
          </a:p>
        </p:txBody>
      </p:sp>
      <p:sp>
        <p:nvSpPr>
          <p:cNvPr id="187395" name="Rectangle 3">
            <a:extLst>
              <a:ext uri="{FF2B5EF4-FFF2-40B4-BE49-F238E27FC236}">
                <a16:creationId xmlns:a16="http://schemas.microsoft.com/office/drawing/2014/main" id="{42559B9A-CF89-06DF-2E9F-12A11D94AE4A}"/>
              </a:ext>
            </a:extLst>
          </p:cNvPr>
          <p:cNvSpPr>
            <a:spLocks noGrp="1" noChangeArrowheads="1"/>
          </p:cNvSpPr>
          <p:nvPr>
            <p:ph sz="quarter" idx="1"/>
          </p:nvPr>
        </p:nvSpPr>
        <p:spPr>
          <a:xfrm>
            <a:off x="457200" y="1600200"/>
            <a:ext cx="8218488" cy="4873625"/>
          </a:xfrm>
        </p:spPr>
        <p:txBody>
          <a:bodyPr/>
          <a:lstStyle/>
          <a:p>
            <a:pPr algn="just" eaLnBrk="1" hangingPunct="1">
              <a:lnSpc>
                <a:spcPct val="80000"/>
              </a:lnSpc>
            </a:pPr>
            <a:r>
              <a:rPr lang="el-GR" altLang="el-GR" sz="2800">
                <a:latin typeface="Calibri" panose="020F0502020204030204" pitchFamily="34" charset="0"/>
                <a:cs typeface="Calibri" panose="020F0502020204030204" pitchFamily="34" charset="0"/>
              </a:rPr>
              <a:t>Επιθεώρηση</a:t>
            </a:r>
          </a:p>
          <a:p>
            <a:pPr lvl="1" algn="just" eaLnBrk="1" hangingPunct="1">
              <a:lnSpc>
                <a:spcPct val="80000"/>
              </a:lnSpc>
            </a:pPr>
            <a:r>
              <a:rPr lang="el-GR" altLang="el-GR" sz="2400">
                <a:latin typeface="Calibri" panose="020F0502020204030204" pitchFamily="34" charset="0"/>
                <a:cs typeface="Calibri" panose="020F0502020204030204" pitchFamily="34" charset="0"/>
              </a:rPr>
              <a:t>Είναι η απλή σύγκριση των παραγόμενων προϊόντων ή υπηρεσιών με τις δεδομένες πρωτογενείς μορφές προδιαγραφών.</a:t>
            </a:r>
          </a:p>
          <a:p>
            <a:pPr algn="just" eaLnBrk="1" hangingPunct="1">
              <a:lnSpc>
                <a:spcPct val="80000"/>
              </a:lnSpc>
            </a:pPr>
            <a:r>
              <a:rPr lang="el-GR" altLang="el-GR" sz="2800">
                <a:latin typeface="Calibri" panose="020F0502020204030204" pitchFamily="34" charset="0"/>
                <a:cs typeface="Calibri" panose="020F0502020204030204" pitchFamily="34" charset="0"/>
              </a:rPr>
              <a:t>Έλεγχος Ποιότητας</a:t>
            </a:r>
          </a:p>
          <a:p>
            <a:pPr lvl="1" algn="just" eaLnBrk="1" hangingPunct="1">
              <a:lnSpc>
                <a:spcPct val="80000"/>
              </a:lnSpc>
            </a:pPr>
            <a:r>
              <a:rPr lang="el-GR" altLang="el-GR" sz="2400">
                <a:latin typeface="Calibri" panose="020F0502020204030204" pitchFamily="34" charset="0"/>
                <a:cs typeface="Calibri" panose="020F0502020204030204" pitchFamily="34" charset="0"/>
              </a:rPr>
              <a:t>Είναι το σύνολο των λειτουργικών τεχνικών διαδικασιών που επιβεβαιώνουν την ποιότητα ενός προϊόντος ή μιας υπηρεσίας με βάση συγκεκριμένες προδιαγραφές.</a:t>
            </a:r>
          </a:p>
          <a:p>
            <a:pPr lvl="1" algn="just" eaLnBrk="1" hangingPunct="1">
              <a:lnSpc>
                <a:spcPct val="80000"/>
              </a:lnSpc>
            </a:pPr>
            <a:r>
              <a:rPr lang="el-GR" altLang="el-GR" sz="2400">
                <a:latin typeface="Calibri" panose="020F0502020204030204" pitchFamily="34" charset="0"/>
                <a:cs typeface="Calibri" panose="020F0502020204030204" pitchFamily="34" charset="0"/>
              </a:rPr>
              <a:t>Χρήση στατιστικών εργαλείων.</a:t>
            </a:r>
          </a:p>
          <a:p>
            <a:pPr lvl="1" algn="just" eaLnBrk="1" hangingPunct="1">
              <a:lnSpc>
                <a:spcPct val="80000"/>
              </a:lnSpc>
            </a:pPr>
            <a:r>
              <a:rPr lang="el-GR" altLang="el-GR" sz="2400">
                <a:latin typeface="Calibri" panose="020F0502020204030204" pitchFamily="34" charset="0"/>
                <a:cs typeface="Calibri" panose="020F0502020204030204" pitchFamily="34" charset="0"/>
              </a:rPr>
              <a:t>Αδυναμία η εκ των υστέρων απόρριψη προϊόντων.</a:t>
            </a:r>
          </a:p>
          <a:p>
            <a:pPr lvl="1" eaLnBrk="1" hangingPunct="1">
              <a:lnSpc>
                <a:spcPct val="80000"/>
              </a:lnSpc>
              <a:buFontTx/>
              <a:buNone/>
            </a:pPr>
            <a:endParaRPr lang="el-GR" altLang="el-GR" sz="2400"/>
          </a:p>
        </p:txBody>
      </p:sp>
    </p:spTree>
  </p:cSld>
  <p:clrMapOvr>
    <a:masterClrMapping/>
  </p:clrMapOvr>
  <p:transition>
    <p:wheel spokes="8"/>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5712A1C-29AC-EC02-9F96-BC071D32C23B}"/>
              </a:ext>
            </a:extLst>
          </p:cNvPr>
          <p:cNvSpPr>
            <a:spLocks noGrp="1" noChangeArrowheads="1"/>
          </p:cNvSpPr>
          <p:nvPr>
            <p:ph type="title"/>
          </p:nvPr>
        </p:nvSpPr>
        <p:spPr/>
        <p:txBody>
          <a:bodyPr>
            <a:normAutofit fontScale="90000"/>
          </a:bodyPr>
          <a:lstStyle/>
          <a:p>
            <a:pPr algn="ctr" eaLnBrk="1" fontAlgn="auto" hangingPunct="1">
              <a:spcAft>
                <a:spcPts val="0"/>
              </a:spcAft>
              <a:defRPr/>
            </a:pPr>
            <a:r>
              <a:rPr lang="el-GR" sz="4000" dirty="0" err="1">
                <a:solidFill>
                  <a:schemeClr val="tx1"/>
                </a:solidFill>
                <a:effectLst/>
                <a:latin typeface="Calibri" pitchFamily="34" charset="0"/>
                <a:cs typeface="Calibri" pitchFamily="34" charset="0"/>
              </a:rPr>
              <a:t>Χρονολογικη</a:t>
            </a:r>
            <a:r>
              <a:rPr lang="el-GR" sz="4000" dirty="0">
                <a:solidFill>
                  <a:schemeClr val="tx1"/>
                </a:solidFill>
                <a:effectLst/>
                <a:latin typeface="Calibri" pitchFamily="34" charset="0"/>
                <a:cs typeface="Calibri" pitchFamily="34" charset="0"/>
              </a:rPr>
              <a:t> σειρά των συστημάτων ποιότητας</a:t>
            </a:r>
            <a:endParaRPr lang="el-GR" sz="4000" dirty="0">
              <a:effectLst/>
              <a:latin typeface="Calibri" pitchFamily="34" charset="0"/>
              <a:cs typeface="Calibri" pitchFamily="34" charset="0"/>
            </a:endParaRPr>
          </a:p>
        </p:txBody>
      </p:sp>
      <p:sp>
        <p:nvSpPr>
          <p:cNvPr id="188419" name="Rectangle 3">
            <a:extLst>
              <a:ext uri="{FF2B5EF4-FFF2-40B4-BE49-F238E27FC236}">
                <a16:creationId xmlns:a16="http://schemas.microsoft.com/office/drawing/2014/main" id="{A3BE55DF-E6AB-34A2-0B3B-8DDD4950C1D6}"/>
              </a:ext>
            </a:extLst>
          </p:cNvPr>
          <p:cNvSpPr>
            <a:spLocks noGrp="1" noChangeArrowheads="1"/>
          </p:cNvSpPr>
          <p:nvPr>
            <p:ph sz="quarter" idx="1"/>
          </p:nvPr>
        </p:nvSpPr>
        <p:spPr>
          <a:xfrm>
            <a:off x="684213" y="2133600"/>
            <a:ext cx="7772400" cy="4114800"/>
          </a:xfrm>
        </p:spPr>
        <p:txBody>
          <a:bodyPr/>
          <a:lstStyle/>
          <a:p>
            <a:pPr algn="just" eaLnBrk="1" hangingPunct="1">
              <a:lnSpc>
                <a:spcPct val="80000"/>
              </a:lnSpc>
            </a:pPr>
            <a:r>
              <a:rPr lang="el-GR" altLang="el-GR" sz="2000">
                <a:latin typeface="Calibri" panose="020F0502020204030204" pitchFamily="34" charset="0"/>
                <a:cs typeface="Calibri" panose="020F0502020204030204" pitchFamily="34" charset="0"/>
              </a:rPr>
              <a:t>Διασφάλιση Ποιότητας</a:t>
            </a:r>
          </a:p>
          <a:p>
            <a:pPr lvl="1" algn="just" eaLnBrk="1" hangingPunct="1">
              <a:lnSpc>
                <a:spcPct val="80000"/>
              </a:lnSpc>
            </a:pPr>
            <a:r>
              <a:rPr lang="el-GR" altLang="el-GR" sz="1800">
                <a:latin typeface="Calibri" panose="020F0502020204030204" pitchFamily="34" charset="0"/>
                <a:cs typeface="Calibri" panose="020F0502020204030204" pitchFamily="34" charset="0"/>
              </a:rPr>
              <a:t>Είναι το σύνολο των προγραμματισμένων ή συστηματικών ενεργειών που είναι απαραίτητες για να εξασφαλίσουν ότι ένα προϊόν ή υπηρεσία θα πληροί ορισμένες προδιαγραφές.</a:t>
            </a:r>
          </a:p>
          <a:p>
            <a:pPr lvl="1" algn="just" eaLnBrk="1" hangingPunct="1">
              <a:lnSpc>
                <a:spcPct val="80000"/>
              </a:lnSpc>
            </a:pPr>
            <a:r>
              <a:rPr lang="el-GR" altLang="el-GR" sz="1800">
                <a:latin typeface="Calibri" panose="020F0502020204030204" pitchFamily="34" charset="0"/>
                <a:cs typeface="Calibri" panose="020F0502020204030204" pitchFamily="34" charset="0"/>
              </a:rPr>
              <a:t>Πλεονέκτημα η εκ των προτέρων διασφάλιση.</a:t>
            </a:r>
          </a:p>
          <a:p>
            <a:pPr lvl="1" algn="just" eaLnBrk="1" hangingPunct="1">
              <a:lnSpc>
                <a:spcPct val="80000"/>
              </a:lnSpc>
            </a:pPr>
            <a:r>
              <a:rPr lang="el-GR" altLang="el-GR" sz="1800">
                <a:latin typeface="Calibri" panose="020F0502020204030204" pitchFamily="34" charset="0"/>
                <a:cs typeface="Calibri" panose="020F0502020204030204" pitchFamily="34" charset="0"/>
              </a:rPr>
              <a:t>Σειρά </a:t>
            </a:r>
            <a:r>
              <a:rPr lang="en-US" altLang="el-GR" sz="1800">
                <a:latin typeface="Calibri" panose="020F0502020204030204" pitchFamily="34" charset="0"/>
                <a:cs typeface="Calibri" panose="020F0502020204030204" pitchFamily="34" charset="0"/>
              </a:rPr>
              <a:t>ISO 9000</a:t>
            </a:r>
            <a:r>
              <a:rPr lang="el-GR" altLang="el-GR" sz="1800">
                <a:latin typeface="Calibri" panose="020F0502020204030204" pitchFamily="34" charset="0"/>
                <a:cs typeface="Calibri" panose="020F0502020204030204" pitchFamily="34" charset="0"/>
              </a:rPr>
              <a:t>.</a:t>
            </a:r>
          </a:p>
          <a:p>
            <a:pPr algn="just" eaLnBrk="1" hangingPunct="1">
              <a:lnSpc>
                <a:spcPct val="80000"/>
              </a:lnSpc>
            </a:pPr>
            <a:r>
              <a:rPr lang="el-GR" altLang="el-GR" sz="2000">
                <a:latin typeface="Calibri" panose="020F0502020204030204" pitchFamily="34" charset="0"/>
                <a:cs typeface="Calibri" panose="020F0502020204030204" pitchFamily="34" charset="0"/>
              </a:rPr>
              <a:t>Διοίκηση Ολικής Ποιότητας</a:t>
            </a:r>
          </a:p>
          <a:p>
            <a:pPr lvl="1" algn="just" eaLnBrk="1" hangingPunct="1">
              <a:lnSpc>
                <a:spcPct val="80000"/>
              </a:lnSpc>
            </a:pPr>
            <a:r>
              <a:rPr lang="el-GR" altLang="el-GR" sz="1800">
                <a:latin typeface="Calibri" panose="020F0502020204030204" pitchFamily="34" charset="0"/>
                <a:cs typeface="Calibri" panose="020F0502020204030204" pitchFamily="34" charset="0"/>
              </a:rPr>
              <a:t>Είναι το σύνολο των δραστηριοτήτων και μεθόδων που εφαρμόζονται από τον οργανισμό, με στόχο την ικανοποίηση του πελάτη, την ταυτόχρονη ενεργοποίηση του προσωπικού, με οφέλη για την κοινωνία και με το μικρότερο δυνατό κόστος.</a:t>
            </a:r>
          </a:p>
          <a:p>
            <a:pPr lvl="1" algn="just" eaLnBrk="1" hangingPunct="1">
              <a:lnSpc>
                <a:spcPct val="80000"/>
              </a:lnSpc>
            </a:pPr>
            <a:r>
              <a:rPr lang="el-GR" altLang="el-GR" sz="1800">
                <a:latin typeface="Calibri" panose="020F0502020204030204" pitchFamily="34" charset="0"/>
                <a:cs typeface="Calibri" panose="020F0502020204030204" pitchFamily="34" charset="0"/>
              </a:rPr>
              <a:t>Οδηγεί όχι μόνο σε διασφάλιση αλλά και σε βελτίωση της ποιότητας.</a:t>
            </a:r>
          </a:p>
          <a:p>
            <a:pPr lvl="1" eaLnBrk="1" hangingPunct="1">
              <a:lnSpc>
                <a:spcPct val="80000"/>
              </a:lnSpc>
              <a:buFontTx/>
              <a:buNone/>
            </a:pPr>
            <a:endParaRPr lang="el-GR" altLang="el-GR" sz="1800"/>
          </a:p>
        </p:txBody>
      </p:sp>
    </p:spTree>
  </p:cSld>
  <p:clrMapOvr>
    <a:masterClrMapping/>
  </p:clrMapOvr>
  <p:transition>
    <p:wheel spokes="8"/>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2EB388E2-85FA-3E45-52D3-F47075F499ED}"/>
              </a:ext>
            </a:extLst>
          </p:cNvPr>
          <p:cNvSpPr>
            <a:spLocks noGrp="1" noChangeArrowheads="1"/>
          </p:cNvSpPr>
          <p:nvPr>
            <p:ph type="title"/>
          </p:nvPr>
        </p:nvSpPr>
        <p:spPr>
          <a:xfrm>
            <a:off x="611188" y="476250"/>
            <a:ext cx="7467600" cy="1143000"/>
          </a:xfrm>
        </p:spPr>
        <p:txBody>
          <a:bodyPr>
            <a:normAutofit fontScale="90000"/>
          </a:bodyPr>
          <a:lstStyle/>
          <a:p>
            <a:pPr algn="ctr" eaLnBrk="1" fontAlgn="auto" hangingPunct="1">
              <a:spcAft>
                <a:spcPts val="0"/>
              </a:spcAft>
              <a:defRPr/>
            </a:pPr>
            <a:r>
              <a:rPr lang="el-GR" sz="4000" dirty="0">
                <a:solidFill>
                  <a:schemeClr val="tx1"/>
                </a:solidFill>
                <a:effectLst/>
                <a:latin typeface="Calibri" pitchFamily="34" charset="0"/>
                <a:cs typeface="Calibri" pitchFamily="34" charset="0"/>
              </a:rPr>
              <a:t>Χρονολογική σειρά των συστημάτων ποιότητας</a:t>
            </a:r>
            <a:endParaRPr lang="el-GR" sz="4000" dirty="0">
              <a:effectLst/>
              <a:latin typeface="Calibri" pitchFamily="34" charset="0"/>
              <a:cs typeface="Calibri" pitchFamily="34" charset="0"/>
            </a:endParaRPr>
          </a:p>
        </p:txBody>
      </p:sp>
      <p:sp>
        <p:nvSpPr>
          <p:cNvPr id="189443" name="AutoShape 6">
            <a:extLst>
              <a:ext uri="{FF2B5EF4-FFF2-40B4-BE49-F238E27FC236}">
                <a16:creationId xmlns:a16="http://schemas.microsoft.com/office/drawing/2014/main" id="{35CF404A-8205-A3F4-2E43-ED41CCB2D23B}"/>
              </a:ext>
            </a:extLst>
          </p:cNvPr>
          <p:cNvSpPr>
            <a:spLocks noChangeArrowheads="1"/>
          </p:cNvSpPr>
          <p:nvPr/>
        </p:nvSpPr>
        <p:spPr bwMode="auto">
          <a:xfrm>
            <a:off x="3995738" y="1844675"/>
            <a:ext cx="1152525" cy="1008063"/>
          </a:xfrm>
          <a:prstGeom prst="triangle">
            <a:avLst>
              <a:gd name="adj" fmla="val 50000"/>
            </a:avLst>
          </a:prstGeom>
          <a:solidFill>
            <a:schemeClr val="accent1"/>
          </a:solidFill>
          <a:ln w="9525">
            <a:solidFill>
              <a:schemeClr val="tx1"/>
            </a:solidFill>
            <a:miter lim="800000"/>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l-GR" altLang="el-GR" sz="1800">
                <a:latin typeface="Times New Roman" panose="02020603050405020304" pitchFamily="18" charset="0"/>
              </a:rPr>
              <a:t>Επιθεώρηση</a:t>
            </a:r>
          </a:p>
        </p:txBody>
      </p:sp>
      <p:sp>
        <p:nvSpPr>
          <p:cNvPr id="189444" name="AutoShape 7">
            <a:extLst>
              <a:ext uri="{FF2B5EF4-FFF2-40B4-BE49-F238E27FC236}">
                <a16:creationId xmlns:a16="http://schemas.microsoft.com/office/drawing/2014/main" id="{86049219-C441-BB86-DCE0-CFF1C697132B}"/>
              </a:ext>
            </a:extLst>
          </p:cNvPr>
          <p:cNvSpPr>
            <a:spLocks noChangeArrowheads="1"/>
          </p:cNvSpPr>
          <p:nvPr/>
        </p:nvSpPr>
        <p:spPr bwMode="auto">
          <a:xfrm flipV="1">
            <a:off x="3419475" y="2852738"/>
            <a:ext cx="2305050" cy="5762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99CC00"/>
          </a:solidFill>
          <a:ln w="9525">
            <a:solidFill>
              <a:schemeClr val="tx1"/>
            </a:solidFill>
            <a:miter lim="800000"/>
            <a:headEnd/>
            <a:tailEnd/>
          </a:ln>
        </p:spPr>
        <p:txBody>
          <a:bodyPr rot="10800000"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l-GR" altLang="el-GR" sz="1800">
                <a:latin typeface="Times New Roman" panose="02020603050405020304" pitchFamily="18" charset="0"/>
              </a:rPr>
              <a:t>Έλεγχος Ποιότητας</a:t>
            </a:r>
          </a:p>
        </p:txBody>
      </p:sp>
      <p:sp>
        <p:nvSpPr>
          <p:cNvPr id="189445" name="AutoShape 8">
            <a:extLst>
              <a:ext uri="{FF2B5EF4-FFF2-40B4-BE49-F238E27FC236}">
                <a16:creationId xmlns:a16="http://schemas.microsoft.com/office/drawing/2014/main" id="{5ED3CC1E-958A-7F6F-7F53-70CC3568C87D}"/>
              </a:ext>
            </a:extLst>
          </p:cNvPr>
          <p:cNvSpPr>
            <a:spLocks noChangeArrowheads="1"/>
          </p:cNvSpPr>
          <p:nvPr/>
        </p:nvSpPr>
        <p:spPr bwMode="auto">
          <a:xfrm flipV="1">
            <a:off x="2268538" y="3429000"/>
            <a:ext cx="4608512" cy="1295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CC00"/>
          </a:solidFill>
          <a:ln w="9525">
            <a:solidFill>
              <a:schemeClr val="tx1"/>
            </a:solidFill>
            <a:miter lim="800000"/>
            <a:headEnd/>
            <a:tailEnd/>
          </a:ln>
        </p:spPr>
        <p:txBody>
          <a:bodyPr rot="10800000"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l-GR" altLang="el-GR" sz="1800">
                <a:latin typeface="Times New Roman" panose="02020603050405020304" pitchFamily="18" charset="0"/>
              </a:rPr>
              <a:t>Διασφάλιση Ποιότητας</a:t>
            </a:r>
          </a:p>
        </p:txBody>
      </p:sp>
      <p:sp>
        <p:nvSpPr>
          <p:cNvPr id="189446" name="AutoShape 9">
            <a:extLst>
              <a:ext uri="{FF2B5EF4-FFF2-40B4-BE49-F238E27FC236}">
                <a16:creationId xmlns:a16="http://schemas.microsoft.com/office/drawing/2014/main" id="{1A0C6530-EF3D-3D10-B8A0-D4DE7B43D443}"/>
              </a:ext>
            </a:extLst>
          </p:cNvPr>
          <p:cNvSpPr>
            <a:spLocks noChangeArrowheads="1"/>
          </p:cNvSpPr>
          <p:nvPr/>
        </p:nvSpPr>
        <p:spPr bwMode="auto">
          <a:xfrm flipV="1">
            <a:off x="0" y="4724400"/>
            <a:ext cx="9144000" cy="10810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p:spPr>
        <p:txBody>
          <a:bodyPr rot="10800000"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l-GR" altLang="el-GR" sz="1800">
                <a:latin typeface="Times New Roman" panose="02020603050405020304" pitchFamily="18" charset="0"/>
              </a:rPr>
              <a:t>Διοίκηση Ολικής Ποιότητας</a:t>
            </a:r>
          </a:p>
        </p:txBody>
      </p:sp>
    </p:spTree>
  </p:cSld>
  <p:clrMapOvr>
    <a:masterClrMapping/>
  </p:clrMapOvr>
  <p:transition>
    <p:wheel spokes="8"/>
  </p:transition>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9F064D8C-F47E-A96F-E184-A2559FDD7D18}"/>
              </a:ext>
            </a:extLst>
          </p:cNvPr>
          <p:cNvSpPr>
            <a:spLocks noGrp="1" noChangeArrowheads="1"/>
          </p:cNvSpPr>
          <p:nvPr>
            <p:ph type="title"/>
          </p:nvPr>
        </p:nvSpPr>
        <p:spPr/>
        <p:txBody>
          <a:bodyPr/>
          <a:lstStyle/>
          <a:p>
            <a:pPr algn="ctr" eaLnBrk="1" fontAlgn="auto" hangingPunct="1">
              <a:spcAft>
                <a:spcPts val="0"/>
              </a:spcAft>
              <a:defRPr/>
            </a:pPr>
            <a:r>
              <a:rPr lang="en-US" sz="3600">
                <a:solidFill>
                  <a:schemeClr val="tx1"/>
                </a:solidFill>
                <a:latin typeface="Times New Roman" pitchFamily="18" charset="0"/>
              </a:rPr>
              <a:t>Η σημασία του ανθρώπινου παράγοντα</a:t>
            </a:r>
            <a:endParaRPr lang="el-GR" sz="3600">
              <a:solidFill>
                <a:schemeClr val="tx1"/>
              </a:solidFill>
              <a:latin typeface="Times New Roman" pitchFamily="18" charset="0"/>
            </a:endParaRPr>
          </a:p>
        </p:txBody>
      </p:sp>
      <p:sp>
        <p:nvSpPr>
          <p:cNvPr id="6" name="5 - Ορθογώνιο">
            <a:extLst>
              <a:ext uri="{FF2B5EF4-FFF2-40B4-BE49-F238E27FC236}">
                <a16:creationId xmlns:a16="http://schemas.microsoft.com/office/drawing/2014/main" id="{0A14B0CE-432D-ABE4-F8FF-D718F81D8CFB}"/>
              </a:ext>
            </a:extLst>
          </p:cNvPr>
          <p:cNvSpPr/>
          <p:nvPr/>
        </p:nvSpPr>
        <p:spPr>
          <a:xfrm>
            <a:off x="1187624" y="2564904"/>
            <a:ext cx="6912768" cy="2225225"/>
          </a:xfrm>
          <a:prstGeom prst="rect">
            <a:avLst/>
          </a:prstGeom>
          <a:solidFill>
            <a:schemeClr val="bg2">
              <a:lumMod val="90000"/>
            </a:schemeClr>
          </a:solidFill>
          <a:ln w="28575">
            <a:solidFill>
              <a:schemeClr val="tx1"/>
            </a:solidFill>
          </a:ln>
          <a:scene3d>
            <a:camera prst="isometricOffAxis1Right"/>
            <a:lightRig rig="threePt" dir="t"/>
          </a:scene3d>
        </p:spPr>
        <p:txBody>
          <a:bodyPr>
            <a:spAutoFit/>
          </a:bodyPr>
          <a:lstStyle/>
          <a:p>
            <a:pPr eaLnBrk="1" hangingPunct="1">
              <a:lnSpc>
                <a:spcPct val="90000"/>
              </a:lnSpc>
              <a:buFont typeface="Wingdings" pitchFamily="2" charset="2"/>
              <a:buNone/>
              <a:defRPr/>
            </a:pPr>
            <a:r>
              <a:rPr lang="en-US" i="1" dirty="0"/>
              <a:t>We believe that human resource departments play</a:t>
            </a:r>
            <a:r>
              <a:rPr lang="el-GR" i="1" dirty="0"/>
              <a:t> </a:t>
            </a:r>
            <a:r>
              <a:rPr lang="en-US" i="1" dirty="0"/>
              <a:t>a pivotal and expanding role in shaping the success of human organizations</a:t>
            </a:r>
            <a:r>
              <a:rPr lang="en-US" dirty="0"/>
              <a:t>.</a:t>
            </a:r>
          </a:p>
          <a:p>
            <a:pPr algn="r" eaLnBrk="1" hangingPunct="1">
              <a:lnSpc>
                <a:spcPct val="90000"/>
              </a:lnSpc>
              <a:buFont typeface="Wingdings" pitchFamily="2" charset="2"/>
              <a:buNone/>
              <a:defRPr/>
            </a:pPr>
            <a:r>
              <a:rPr lang="en-US" b="1" dirty="0"/>
              <a:t>W. </a:t>
            </a:r>
            <a:r>
              <a:rPr lang="en-US" b="1" dirty="0" err="1"/>
              <a:t>Werther</a:t>
            </a:r>
            <a:r>
              <a:rPr lang="en-US" b="1" dirty="0"/>
              <a:t> Jr. – K. Davis</a:t>
            </a:r>
          </a:p>
          <a:p>
            <a:pPr algn="r" eaLnBrk="1" hangingPunct="1">
              <a:lnSpc>
                <a:spcPct val="90000"/>
              </a:lnSpc>
              <a:buFont typeface="Wingdings" pitchFamily="2" charset="2"/>
              <a:buNone/>
              <a:defRPr/>
            </a:pPr>
            <a:r>
              <a:rPr lang="el-GR" dirty="0"/>
              <a:t> </a:t>
            </a:r>
            <a:endParaRPr lang="en-US" b="1" dirty="0"/>
          </a:p>
          <a:p>
            <a:pPr eaLnBrk="1" hangingPunct="1">
              <a:lnSpc>
                <a:spcPct val="90000"/>
              </a:lnSpc>
              <a:buFont typeface="Wingdings" pitchFamily="2" charset="2"/>
              <a:buNone/>
              <a:defRPr/>
            </a:pPr>
            <a:r>
              <a:rPr lang="en-US" i="1" dirty="0"/>
              <a:t>In an information society, human resources is at the</a:t>
            </a:r>
            <a:r>
              <a:rPr lang="el-GR" i="1" dirty="0"/>
              <a:t> </a:t>
            </a:r>
            <a:r>
              <a:rPr lang="en-US" i="1" dirty="0"/>
              <a:t>cutting edge.  And it means that human resource</a:t>
            </a:r>
            <a:r>
              <a:rPr lang="el-GR" i="1" dirty="0"/>
              <a:t> </a:t>
            </a:r>
            <a:r>
              <a:rPr lang="en-US" i="1" dirty="0"/>
              <a:t>professionals are becoming much, much more</a:t>
            </a:r>
            <a:r>
              <a:rPr lang="el-GR" i="1" dirty="0"/>
              <a:t> </a:t>
            </a:r>
            <a:r>
              <a:rPr lang="en-US" i="1" dirty="0"/>
              <a:t>important in their organization</a:t>
            </a:r>
            <a:r>
              <a:rPr lang="en-US" dirty="0"/>
              <a:t>.</a:t>
            </a:r>
            <a:endParaRPr lang="en-US" b="1" dirty="0"/>
          </a:p>
          <a:p>
            <a:pPr algn="r" eaLnBrk="1" hangingPunct="1">
              <a:lnSpc>
                <a:spcPct val="90000"/>
              </a:lnSpc>
              <a:buFont typeface="Wingdings" pitchFamily="2" charset="2"/>
              <a:buNone/>
              <a:defRPr/>
            </a:pPr>
            <a:r>
              <a:rPr lang="en-US" b="1" dirty="0"/>
              <a:t>  J. </a:t>
            </a:r>
            <a:r>
              <a:rPr lang="en-US" b="1" dirty="0" err="1"/>
              <a:t>Naisbitt</a:t>
            </a:r>
            <a:r>
              <a:rPr lang="el-GR" sz="2800" dirty="0"/>
              <a:t>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fade">
                                      <p:cBhvr>
                                        <p:cTn id="7" dur="800" decel="100000"/>
                                        <p:tgtEl>
                                          <p:spTgt spid="72706"/>
                                        </p:tgtEl>
                                      </p:cBhvr>
                                    </p:animEffect>
                                    <p:anim calcmode="lin" valueType="num">
                                      <p:cBhvr>
                                        <p:cTn id="8" dur="800" decel="100000" fill="hold"/>
                                        <p:tgtEl>
                                          <p:spTgt spid="72706"/>
                                        </p:tgtEl>
                                        <p:attrNameLst>
                                          <p:attrName>style.rotation</p:attrName>
                                        </p:attrNameLst>
                                      </p:cBhvr>
                                      <p:tavLst>
                                        <p:tav tm="0">
                                          <p:val>
                                            <p:fltVal val="-90"/>
                                          </p:val>
                                        </p:tav>
                                        <p:tav tm="100000">
                                          <p:val>
                                            <p:fltVal val="0"/>
                                          </p:val>
                                        </p:tav>
                                      </p:tavLst>
                                    </p:anim>
                                    <p:anim calcmode="lin" valueType="num">
                                      <p:cBhvr>
                                        <p:cTn id="9" dur="800" decel="100000" fill="hold"/>
                                        <p:tgtEl>
                                          <p:spTgt spid="72706"/>
                                        </p:tgtEl>
                                        <p:attrNameLst>
                                          <p:attrName>ppt_x</p:attrName>
                                        </p:attrNameLst>
                                      </p:cBhvr>
                                      <p:tavLst>
                                        <p:tav tm="0">
                                          <p:val>
                                            <p:strVal val="#ppt_x+0.4"/>
                                          </p:val>
                                        </p:tav>
                                        <p:tav tm="100000">
                                          <p:val>
                                            <p:strVal val="#ppt_x-0.05"/>
                                          </p:val>
                                        </p:tav>
                                      </p:tavLst>
                                    </p:anim>
                                    <p:anim calcmode="lin" valueType="num">
                                      <p:cBhvr>
                                        <p:cTn id="10" dur="800" decel="100000" fill="hold"/>
                                        <p:tgtEl>
                                          <p:spTgt spid="7270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270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270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3">
            <a:extLst>
              <a:ext uri="{FF2B5EF4-FFF2-40B4-BE49-F238E27FC236}">
                <a16:creationId xmlns:a16="http://schemas.microsoft.com/office/drawing/2014/main" id="{B8D4983B-7D10-D3D2-5EE3-7B6E0882201A}"/>
              </a:ext>
            </a:extLst>
          </p:cNvPr>
          <p:cNvSpPr>
            <a:spLocks noGrp="1" noChangeArrowheads="1"/>
          </p:cNvSpPr>
          <p:nvPr>
            <p:ph idx="1"/>
          </p:nvPr>
        </p:nvSpPr>
        <p:spPr/>
        <p:txBody>
          <a:bodyPr/>
          <a:lstStyle/>
          <a:p>
            <a:pPr algn="just" eaLnBrk="1" hangingPunct="1">
              <a:buFont typeface="Wingdings" panose="05000000000000000000" pitchFamily="2" charset="2"/>
              <a:buNone/>
            </a:pPr>
            <a:r>
              <a:rPr lang="el-GR" altLang="el-GR">
                <a:latin typeface="Times New Roman" panose="02020603050405020304" pitchFamily="18" charset="0"/>
              </a:rPr>
              <a:t>	Είναι η διοικητική λειτουργία που υπάρχει σε κάθε οργάνωση και έχει ως στόχο να σχεδιάζει και να εφαρμόζει όλες τις δραστηριότητες που αφορούν τη διαχείριση του ανθρώπινου δυναμικού της.  Η διοίκηση δίνει ιδιαίτερη έμφαση στον ανθρώπινο παράγοντα και το θεωρεί μέσο για την επίτευξη των στόχων.</a:t>
            </a:r>
          </a:p>
          <a:p>
            <a:pPr algn="just" eaLnBrk="1" hangingPunct="1">
              <a:buFont typeface="Wingdings" panose="05000000000000000000" pitchFamily="2" charset="2"/>
              <a:buNone/>
            </a:pPr>
            <a:endParaRPr lang="el-GR" altLang="el-GR">
              <a:latin typeface="Times New Roman" panose="02020603050405020304" pitchFamily="18" charset="0"/>
            </a:endParaRPr>
          </a:p>
          <a:p>
            <a:pPr algn="just" eaLnBrk="1" hangingPunct="1">
              <a:buFont typeface="Wingdings" panose="05000000000000000000" pitchFamily="2" charset="2"/>
              <a:buNone/>
            </a:pPr>
            <a:r>
              <a:rPr lang="el-GR" altLang="el-GR" sz="2800">
                <a:latin typeface="Times New Roman" panose="02020603050405020304" pitchFamily="18" charset="0"/>
                <a:cs typeface="Times New Roman" panose="02020603050405020304" pitchFamily="18" charset="0"/>
              </a:rPr>
              <a:t>Μια σημαντική εργασία η οποία μεριμνεί για την εξασφάλιση του σωστού αριθμού ανθρώπων, στη σωστή θέση, τη σωστή στιγμή</a:t>
            </a:r>
            <a:endParaRPr lang="en-US" altLang="el-GR">
              <a:latin typeface="Times New Roman" panose="02020603050405020304" pitchFamily="18" charset="0"/>
            </a:endParaRPr>
          </a:p>
        </p:txBody>
      </p:sp>
      <p:sp>
        <p:nvSpPr>
          <p:cNvPr id="19458" name="Rectangle 2">
            <a:extLst>
              <a:ext uri="{FF2B5EF4-FFF2-40B4-BE49-F238E27FC236}">
                <a16:creationId xmlns:a16="http://schemas.microsoft.com/office/drawing/2014/main" id="{77D8FFD8-0CDD-EAD5-9833-8696AF7D4E24}"/>
              </a:ext>
            </a:extLst>
          </p:cNvPr>
          <p:cNvSpPr>
            <a:spLocks noGrp="1" noChangeArrowheads="1"/>
          </p:cNvSpPr>
          <p:nvPr>
            <p:ph type="title"/>
          </p:nvPr>
        </p:nvSpPr>
        <p:spPr/>
        <p:txBody>
          <a:bodyPr/>
          <a:lstStyle/>
          <a:p>
            <a:pPr algn="ctr" eaLnBrk="1" fontAlgn="auto" hangingPunct="1">
              <a:spcAft>
                <a:spcPts val="0"/>
              </a:spcAft>
              <a:defRPr/>
            </a:pPr>
            <a:r>
              <a:rPr lang="el-GR" sz="3200" dirty="0">
                <a:solidFill>
                  <a:schemeClr val="tx1"/>
                </a:solidFill>
                <a:latin typeface="Times New Roman" pitchFamily="18" charset="0"/>
                <a:cs typeface="Times New Roman" pitchFamily="18" charset="0"/>
              </a:rPr>
              <a:t>Ορισμός</a:t>
            </a:r>
            <a:r>
              <a:rPr lang="en-US" sz="3200" dirty="0">
                <a:solidFill>
                  <a:schemeClr val="tx1"/>
                </a:solidFill>
                <a:latin typeface="Times New Roman" pitchFamily="18" charset="0"/>
                <a:cs typeface="Times New Roman" pitchFamily="18" charset="0"/>
              </a:rPr>
              <a:t> [1]</a:t>
            </a:r>
            <a:endParaRPr lang="el-GR" sz="3200" dirty="0">
              <a:solidFill>
                <a:schemeClr val="tx1"/>
              </a:solidFill>
              <a:latin typeface="Times New Roman" pitchFamily="18" charset="0"/>
              <a:cs typeface="Times New Roman" pitchFamily="18" charset="0"/>
            </a:endParaRPr>
          </a:p>
        </p:txBody>
      </p:sp>
    </p:spTree>
  </p:cSld>
  <p:clrMapOvr>
    <a:masterClrMapping/>
  </p:clrMapOvr>
  <p:transition>
    <p:wheel spokes="8"/>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1 - Θέση περιεχομένου">
            <a:extLst>
              <a:ext uri="{FF2B5EF4-FFF2-40B4-BE49-F238E27FC236}">
                <a16:creationId xmlns:a16="http://schemas.microsoft.com/office/drawing/2014/main" id="{8F84CDA0-83C9-0E58-7D13-957AA0996D76}"/>
              </a:ext>
            </a:extLst>
          </p:cNvPr>
          <p:cNvSpPr>
            <a:spLocks noGrp="1"/>
          </p:cNvSpPr>
          <p:nvPr>
            <p:ph idx="1"/>
          </p:nvPr>
        </p:nvSpPr>
        <p:spPr/>
        <p:txBody>
          <a:bodyPr/>
          <a:lstStyle/>
          <a:p>
            <a:pPr lvl="1" algn="just" eaLnBrk="1" hangingPunct="1">
              <a:buSzPct val="105000"/>
            </a:pPr>
            <a:r>
              <a:rPr lang="el-GR" altLang="el-GR" sz="2400" b="1">
                <a:latin typeface="Times New Roman" panose="02020603050405020304" pitchFamily="18" charset="0"/>
                <a:cs typeface="Times New Roman" panose="02020603050405020304" pitchFamily="18" charset="0"/>
              </a:rPr>
              <a:t>Η προσέλκυση ποιοτικού εργατικού δυναμικού</a:t>
            </a:r>
            <a:endParaRPr lang="en-US" altLang="el-GR" sz="2400" b="1">
              <a:latin typeface="Times New Roman" panose="02020603050405020304" pitchFamily="18" charset="0"/>
              <a:cs typeface="Times New Roman" panose="02020603050405020304" pitchFamily="18" charset="0"/>
            </a:endParaRPr>
          </a:p>
          <a:p>
            <a:pPr lvl="2" algn="just" eaLnBrk="1" hangingPunct="1"/>
            <a:r>
              <a:rPr lang="el-GR" altLang="el-GR" sz="2400">
                <a:latin typeface="Times New Roman" panose="02020603050405020304" pitchFamily="18" charset="0"/>
                <a:cs typeface="Times New Roman" panose="02020603050405020304" pitchFamily="18" charset="0"/>
              </a:rPr>
              <a:t>Ο σχεδιασμός του ανθρώπινου δυναμικού, η πρόσληψη εργαζομένων και η επιλογή τους.</a:t>
            </a:r>
            <a:endParaRPr lang="en-US" altLang="el-GR" sz="2400">
              <a:latin typeface="Times New Roman" panose="02020603050405020304" pitchFamily="18" charset="0"/>
              <a:cs typeface="Times New Roman" panose="02020603050405020304" pitchFamily="18" charset="0"/>
            </a:endParaRPr>
          </a:p>
          <a:p>
            <a:pPr lvl="1" algn="just" eaLnBrk="1" hangingPunct="1"/>
            <a:r>
              <a:rPr lang="el-GR" altLang="el-GR" sz="2400" b="1">
                <a:latin typeface="Times New Roman" panose="02020603050405020304" pitchFamily="18" charset="0"/>
                <a:cs typeface="Times New Roman" panose="02020603050405020304" pitchFamily="18" charset="0"/>
              </a:rPr>
              <a:t>Η ανάπτυξη ποιοτικού εργατικού δυναμικού</a:t>
            </a:r>
            <a:endParaRPr lang="en-US" altLang="el-GR" sz="2400" b="1">
              <a:latin typeface="Times New Roman" panose="02020603050405020304" pitchFamily="18" charset="0"/>
              <a:cs typeface="Times New Roman" panose="02020603050405020304" pitchFamily="18" charset="0"/>
            </a:endParaRPr>
          </a:p>
          <a:p>
            <a:pPr lvl="2" algn="just" eaLnBrk="1" hangingPunct="1">
              <a:buSzTx/>
            </a:pPr>
            <a:r>
              <a:rPr lang="el-GR" altLang="el-GR" sz="2400">
                <a:latin typeface="Times New Roman" panose="02020603050405020304" pitchFamily="18" charset="0"/>
                <a:cs typeface="Times New Roman" panose="02020603050405020304" pitchFamily="18" charset="0"/>
              </a:rPr>
              <a:t>Ο προσανατολισμός του εργατικού δυναμικού, η εκπαίδευση, η ανάπτυξη και η αποτίμηση των επιδόσεών του.</a:t>
            </a:r>
            <a:endParaRPr lang="en-US" altLang="el-GR" sz="2400">
              <a:latin typeface="Times New Roman" panose="02020603050405020304" pitchFamily="18" charset="0"/>
              <a:cs typeface="Times New Roman" panose="02020603050405020304" pitchFamily="18" charset="0"/>
            </a:endParaRPr>
          </a:p>
          <a:p>
            <a:pPr lvl="1" algn="just" eaLnBrk="1" hangingPunct="1"/>
            <a:r>
              <a:rPr lang="el-GR" altLang="el-GR" sz="2400" b="1">
                <a:latin typeface="Times New Roman" panose="02020603050405020304" pitchFamily="18" charset="0"/>
                <a:cs typeface="Times New Roman" panose="02020603050405020304" pitchFamily="18" charset="0"/>
              </a:rPr>
              <a:t>Η διατήρηση ποιοτικού εργατικού δυναμικού</a:t>
            </a:r>
            <a:endParaRPr lang="en-US" altLang="el-GR" sz="2400" b="1">
              <a:latin typeface="Times New Roman" panose="02020603050405020304" pitchFamily="18" charset="0"/>
              <a:cs typeface="Times New Roman" panose="02020603050405020304" pitchFamily="18" charset="0"/>
            </a:endParaRPr>
          </a:p>
          <a:p>
            <a:pPr lvl="2" algn="just" eaLnBrk="1" hangingPunct="1"/>
            <a:r>
              <a:rPr lang="el-GR" altLang="el-GR" sz="2400">
                <a:latin typeface="Times New Roman" panose="02020603050405020304" pitchFamily="18" charset="0"/>
                <a:cs typeface="Times New Roman" panose="02020603050405020304" pitchFamily="18" charset="0"/>
              </a:rPr>
              <a:t>Η επαγγελματική εξέλιξη του ανθρώπινου δυναμικού, η ισορροπία δουλειάς-ζωής, η αμοιβή και οι παροχές, η διατήρηση και η ανανέωση, καθώς και οι σχέσεις εργαζομένων-διοίκησης. </a:t>
            </a:r>
            <a:endParaRPr lang="en-US" altLang="el-GR" sz="2400">
              <a:latin typeface="Times New Roman" panose="02020603050405020304" pitchFamily="18" charset="0"/>
              <a:cs typeface="Times New Roman" panose="02020603050405020304" pitchFamily="18" charset="0"/>
            </a:endParaRPr>
          </a:p>
        </p:txBody>
      </p:sp>
      <p:sp>
        <p:nvSpPr>
          <p:cNvPr id="3" name="2 - Τίτλος">
            <a:extLst>
              <a:ext uri="{FF2B5EF4-FFF2-40B4-BE49-F238E27FC236}">
                <a16:creationId xmlns:a16="http://schemas.microsoft.com/office/drawing/2014/main" id="{19BB7EF7-0567-FD86-B0B2-307FFE48C10A}"/>
              </a:ext>
            </a:extLst>
          </p:cNvPr>
          <p:cNvSpPr>
            <a:spLocks noGrp="1"/>
          </p:cNvSpPr>
          <p:nvPr>
            <p:ph type="title"/>
          </p:nvPr>
        </p:nvSpPr>
        <p:spPr/>
        <p:txBody>
          <a:bodyPr/>
          <a:lstStyle/>
          <a:p>
            <a:pPr algn="ctr" eaLnBrk="1" fontAlgn="auto" hangingPunct="1">
              <a:spcAft>
                <a:spcPts val="0"/>
              </a:spcAft>
              <a:defRPr/>
            </a:pPr>
            <a:r>
              <a:rPr lang="el-GR" dirty="0">
                <a:solidFill>
                  <a:schemeClr val="tx1"/>
                </a:solidFill>
                <a:effectLst/>
                <a:latin typeface="Times New Roman" pitchFamily="18" charset="0"/>
                <a:cs typeface="Times New Roman" pitchFamily="18" charset="0"/>
              </a:rPr>
              <a:t>Ορισμός</a:t>
            </a:r>
            <a:r>
              <a:rPr lang="en-US" dirty="0">
                <a:solidFill>
                  <a:schemeClr val="tx1"/>
                </a:solidFill>
                <a:effectLst/>
                <a:latin typeface="Times New Roman" pitchFamily="18" charset="0"/>
                <a:cs typeface="Times New Roman" pitchFamily="18" charset="0"/>
              </a:rPr>
              <a:t> [2]</a:t>
            </a:r>
            <a:endParaRPr lang="el-GR" dirty="0">
              <a:solidFill>
                <a:schemeClr val="tx1"/>
              </a:solidFill>
              <a:effectLst/>
              <a:latin typeface="Times New Roman" pitchFamily="18" charset="0"/>
              <a:cs typeface="Times New Roman" pitchFamily="18" charset="0"/>
            </a:endParaRPr>
          </a:p>
        </p:txBody>
      </p:sp>
    </p:spTree>
  </p:cSld>
  <p:clrMapOvr>
    <a:masterClrMapping/>
  </p:clrMapOvr>
  <p:transition>
    <p:wheel spokes="8"/>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a:extLst>
              <a:ext uri="{FF2B5EF4-FFF2-40B4-BE49-F238E27FC236}">
                <a16:creationId xmlns:a16="http://schemas.microsoft.com/office/drawing/2014/main" id="{C2882E5D-B94F-5947-4B73-C3A7D0E6B364}"/>
              </a:ext>
            </a:extLst>
          </p:cNvPr>
          <p:cNvSpPr>
            <a:spLocks noGrp="1" noChangeArrowheads="1"/>
          </p:cNvSpPr>
          <p:nvPr>
            <p:ph idx="1"/>
          </p:nvPr>
        </p:nvSpPr>
        <p:spPr/>
        <p:txBody>
          <a:bodyPr/>
          <a:lstStyle/>
          <a:p>
            <a:pPr marL="533400" indent="-533400" eaLnBrk="1" hangingPunct="1"/>
            <a:endParaRPr lang="el-GR" altLang="el-GR" b="1"/>
          </a:p>
          <a:p>
            <a:pPr marL="533400" indent="-533400" eaLnBrk="1" hangingPunct="1">
              <a:buFont typeface="Wingdings" panose="05000000000000000000" pitchFamily="2" charset="2"/>
              <a:buAutoNum type="arabicPeriod"/>
            </a:pPr>
            <a:r>
              <a:rPr lang="en-US" altLang="el-GR">
                <a:latin typeface="Times New Roman" panose="02020603050405020304" pitchFamily="18" charset="0"/>
              </a:rPr>
              <a:t>σ</a:t>
            </a:r>
            <a:r>
              <a:rPr lang="el-GR" altLang="el-GR">
                <a:latin typeface="Times New Roman" panose="02020603050405020304" pitchFamily="18" charset="0"/>
              </a:rPr>
              <a:t>τη διοίκηση του ανθρωπίνου δυναμικού</a:t>
            </a:r>
          </a:p>
          <a:p>
            <a:pPr marL="533400" indent="-533400" eaLnBrk="1" hangingPunct="1">
              <a:buFont typeface="Wingdings" panose="05000000000000000000" pitchFamily="2" charset="2"/>
              <a:buAutoNum type="arabicPeriod"/>
            </a:pPr>
            <a:r>
              <a:rPr lang="en-US" altLang="el-GR">
                <a:latin typeface="Times New Roman" panose="02020603050405020304" pitchFamily="18" charset="0"/>
              </a:rPr>
              <a:t>σ</a:t>
            </a:r>
            <a:r>
              <a:rPr lang="el-GR" altLang="el-GR">
                <a:latin typeface="Times New Roman" panose="02020603050405020304" pitchFamily="18" charset="0"/>
              </a:rPr>
              <a:t>τους δείκτες της απόδοσης των εργαζομένων</a:t>
            </a:r>
          </a:p>
          <a:p>
            <a:pPr marL="533400" indent="-533400" eaLnBrk="1" hangingPunct="1">
              <a:buFont typeface="Wingdings" panose="05000000000000000000" pitchFamily="2" charset="2"/>
              <a:buAutoNum type="arabicPeriod"/>
            </a:pPr>
            <a:r>
              <a:rPr lang="en-US" altLang="el-GR">
                <a:latin typeface="Times New Roman" panose="02020603050405020304" pitchFamily="18" charset="0"/>
              </a:rPr>
              <a:t>σ</a:t>
            </a:r>
            <a:r>
              <a:rPr lang="el-GR" altLang="el-GR">
                <a:latin typeface="Times New Roman" panose="02020603050405020304" pitchFamily="18" charset="0"/>
              </a:rPr>
              <a:t>τους δείκτες της απόδοσης εταιρείας </a:t>
            </a:r>
            <a:endParaRPr lang="en-US" altLang="el-GR">
              <a:latin typeface="Times New Roman" panose="02020603050405020304" pitchFamily="18" charset="0"/>
            </a:endParaRPr>
          </a:p>
        </p:txBody>
      </p:sp>
      <p:sp>
        <p:nvSpPr>
          <p:cNvPr id="2" name="Rectangle 2">
            <a:extLst>
              <a:ext uri="{FF2B5EF4-FFF2-40B4-BE49-F238E27FC236}">
                <a16:creationId xmlns:a16="http://schemas.microsoft.com/office/drawing/2014/main" id="{2938EC43-E4AD-9498-2AC1-E014EAE1BBDD}"/>
              </a:ext>
            </a:extLst>
          </p:cNvPr>
          <p:cNvSpPr>
            <a:spLocks noGrp="1" noChangeArrowheads="1"/>
          </p:cNvSpPr>
          <p:nvPr>
            <p:ph type="title"/>
          </p:nvPr>
        </p:nvSpPr>
        <p:spPr/>
        <p:txBody>
          <a:bodyPr/>
          <a:lstStyle/>
          <a:p>
            <a:pPr algn="ctr" eaLnBrk="1" fontAlgn="auto" hangingPunct="1">
              <a:spcAft>
                <a:spcPts val="0"/>
              </a:spcAft>
              <a:defRPr/>
            </a:pPr>
            <a:r>
              <a:rPr lang="el-GR" dirty="0">
                <a:solidFill>
                  <a:schemeClr val="tx1"/>
                </a:solidFill>
                <a:latin typeface="Times New Roman" pitchFamily="18" charset="0"/>
              </a:rPr>
              <a:t>Η σύγχρονη Δ.Α.Δ. βασίζεται</a:t>
            </a:r>
            <a:endParaRPr lang="en-US" dirty="0">
              <a:solidFill>
                <a:schemeClr val="tx1"/>
              </a:solidFill>
              <a:latin typeface="Times New Roman" pitchFamily="18" charset="0"/>
            </a:endParaRPr>
          </a:p>
        </p:txBody>
      </p:sp>
      <p:pic>
        <p:nvPicPr>
          <p:cNvPr id="195588" name="Picture 2" descr="http://veobit.com/wp-content/uploads/2013/03/HRM.jpg">
            <a:hlinkClick r:id="rId3"/>
            <a:extLst>
              <a:ext uri="{FF2B5EF4-FFF2-40B4-BE49-F238E27FC236}">
                <a16:creationId xmlns:a16="http://schemas.microsoft.com/office/drawing/2014/main" id="{F8FD6066-5DA5-5C54-66F2-A4F5E8F3D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4076700"/>
            <a:ext cx="341471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3">
            <a:extLst>
              <a:ext uri="{FF2B5EF4-FFF2-40B4-BE49-F238E27FC236}">
                <a16:creationId xmlns:a16="http://schemas.microsoft.com/office/drawing/2014/main" id="{A1A897C9-EEB4-2135-E9D4-FC585F9999C0}"/>
              </a:ext>
            </a:extLst>
          </p:cNvPr>
          <p:cNvSpPr>
            <a:spLocks noGrp="1" noChangeArrowheads="1"/>
          </p:cNvSpPr>
          <p:nvPr>
            <p:ph idx="1"/>
          </p:nvPr>
        </p:nvSpPr>
        <p:spPr/>
        <p:txBody>
          <a:bodyPr/>
          <a:lstStyle/>
          <a:p>
            <a:pPr algn="just" eaLnBrk="1" hangingPunct="1">
              <a:lnSpc>
                <a:spcPct val="90000"/>
              </a:lnSpc>
            </a:pPr>
            <a:r>
              <a:rPr lang="el-GR" altLang="el-GR" sz="2800">
                <a:latin typeface="Times New Roman" panose="02020603050405020304" pitchFamily="18" charset="0"/>
                <a:cs typeface="Times New Roman" panose="02020603050405020304" pitchFamily="18" charset="0"/>
              </a:rPr>
              <a:t>Οι  </a:t>
            </a:r>
            <a:r>
              <a:rPr lang="el-GR" altLang="el-GR" sz="2800" u="sng">
                <a:latin typeface="Times New Roman" panose="02020603050405020304" pitchFamily="18" charset="0"/>
                <a:cs typeface="Times New Roman" panose="02020603050405020304" pitchFamily="18" charset="0"/>
              </a:rPr>
              <a:t>ανθρώπινοι πόροι</a:t>
            </a:r>
            <a:r>
              <a:rPr lang="el-GR" altLang="el-GR" sz="2800">
                <a:latin typeface="Times New Roman" panose="02020603050405020304" pitchFamily="18" charset="0"/>
                <a:cs typeface="Times New Roman" panose="02020603050405020304" pitchFamily="18" charset="0"/>
              </a:rPr>
              <a:t> αναφέρονται στο ταλέντο κάθε εργαζομένου.</a:t>
            </a:r>
          </a:p>
          <a:p>
            <a:pPr algn="just" eaLnBrk="1" hangingPunct="1">
              <a:lnSpc>
                <a:spcPct val="90000"/>
              </a:lnSpc>
            </a:pPr>
            <a:r>
              <a:rPr lang="el-GR" altLang="el-GR" sz="2800">
                <a:latin typeface="Times New Roman" panose="02020603050405020304" pitchFamily="18" charset="0"/>
                <a:cs typeface="Times New Roman" panose="02020603050405020304" pitchFamily="18" charset="0"/>
              </a:rPr>
              <a:t>Η </a:t>
            </a:r>
            <a:r>
              <a:rPr lang="el-GR" altLang="el-GR" sz="2800" u="sng">
                <a:latin typeface="Times New Roman" panose="02020603050405020304" pitchFamily="18" charset="0"/>
                <a:cs typeface="Times New Roman" panose="02020603050405020304" pitchFamily="18" charset="0"/>
              </a:rPr>
              <a:t>διοίκηση</a:t>
            </a:r>
            <a:r>
              <a:rPr lang="el-GR" altLang="el-GR" sz="2800">
                <a:latin typeface="Times New Roman" panose="02020603050405020304" pitchFamily="18" charset="0"/>
                <a:cs typeface="Times New Roman" panose="02020603050405020304" pitchFamily="18" charset="0"/>
              </a:rPr>
              <a:t> είναι μία έννοια που βασίζεται σε μία σειρά στρατηγικών και λειτουργικών ενεργειών.</a:t>
            </a:r>
          </a:p>
          <a:p>
            <a:pPr algn="just" eaLnBrk="1" hangingPunct="1">
              <a:lnSpc>
                <a:spcPct val="90000"/>
              </a:lnSpc>
            </a:pPr>
            <a:r>
              <a:rPr lang="el-GR" altLang="el-GR" sz="2800">
                <a:latin typeface="Times New Roman" panose="02020603050405020304" pitchFamily="18" charset="0"/>
                <a:cs typeface="Times New Roman" panose="02020603050405020304" pitchFamily="18" charset="0"/>
              </a:rPr>
              <a:t>Οι </a:t>
            </a:r>
            <a:r>
              <a:rPr lang="el-GR" altLang="el-GR" sz="2800" u="sng">
                <a:latin typeface="Times New Roman" panose="02020603050405020304" pitchFamily="18" charset="0"/>
                <a:cs typeface="Times New Roman" panose="02020603050405020304" pitchFamily="18" charset="0"/>
              </a:rPr>
              <a:t>πόροι</a:t>
            </a:r>
            <a:r>
              <a:rPr lang="el-GR" altLang="el-GR" sz="2800">
                <a:latin typeface="Times New Roman" panose="02020603050405020304" pitchFamily="18" charset="0"/>
                <a:cs typeface="Times New Roman" panose="02020603050405020304" pitchFamily="18" charset="0"/>
              </a:rPr>
              <a:t> είναι όλα τα μηχανήματα και οι εγκαταστάσεις.</a:t>
            </a:r>
          </a:p>
          <a:p>
            <a:pPr algn="just" eaLnBrk="1" hangingPunct="1">
              <a:lnSpc>
                <a:spcPct val="90000"/>
              </a:lnSpc>
            </a:pPr>
            <a:r>
              <a:rPr lang="el-GR" altLang="el-GR" sz="2800">
                <a:latin typeface="Times New Roman" panose="02020603050405020304" pitchFamily="18" charset="0"/>
                <a:cs typeface="Times New Roman" panose="02020603050405020304" pitchFamily="18" charset="0"/>
              </a:rPr>
              <a:t>Οι </a:t>
            </a:r>
            <a:r>
              <a:rPr lang="el-GR" altLang="el-GR" sz="2800" u="sng">
                <a:latin typeface="Times New Roman" panose="02020603050405020304" pitchFamily="18" charset="0"/>
                <a:cs typeface="Times New Roman" panose="02020603050405020304" pitchFamily="18" charset="0"/>
              </a:rPr>
              <a:t>στρατηγικές ενέργειες</a:t>
            </a:r>
            <a:r>
              <a:rPr lang="el-GR" altLang="el-GR" sz="2800">
                <a:latin typeface="Times New Roman" panose="02020603050405020304" pitchFamily="18" charset="0"/>
                <a:cs typeface="Times New Roman" panose="02020603050405020304" pitchFamily="18" charset="0"/>
              </a:rPr>
              <a:t> έχουν άμεσο αποτέλεσμα στους εργαζομένους για την επίτευξη των στόχων της επιχείρησης.</a:t>
            </a:r>
          </a:p>
          <a:p>
            <a:pPr algn="just" eaLnBrk="1" hangingPunct="1">
              <a:lnSpc>
                <a:spcPct val="90000"/>
              </a:lnSpc>
            </a:pPr>
            <a:r>
              <a:rPr lang="el-GR" altLang="el-GR" sz="2800">
                <a:latin typeface="Times New Roman" panose="02020603050405020304" pitchFamily="18" charset="0"/>
                <a:cs typeface="Times New Roman" panose="02020603050405020304" pitchFamily="18" charset="0"/>
              </a:rPr>
              <a:t>Οι </a:t>
            </a:r>
            <a:r>
              <a:rPr lang="el-GR" altLang="el-GR" sz="2800" u="sng">
                <a:latin typeface="Times New Roman" panose="02020603050405020304" pitchFamily="18" charset="0"/>
                <a:cs typeface="Times New Roman" panose="02020603050405020304" pitchFamily="18" charset="0"/>
              </a:rPr>
              <a:t>λειτουργικές ενέργειες</a:t>
            </a:r>
            <a:r>
              <a:rPr lang="el-GR" altLang="el-GR" sz="2800">
                <a:latin typeface="Times New Roman" panose="02020603050405020304" pitchFamily="18" charset="0"/>
                <a:cs typeface="Times New Roman" panose="02020603050405020304" pitchFamily="18" charset="0"/>
              </a:rPr>
              <a:t> έχουν μακροπρόθεσμο αποτέλεσμα.</a:t>
            </a:r>
            <a:endParaRPr lang="en-US" altLang="el-GR" sz="2800">
              <a:latin typeface="Times New Roman" panose="02020603050405020304" pitchFamily="18" charset="0"/>
              <a:cs typeface="Times New Roman" panose="02020603050405020304" pitchFamily="18" charset="0"/>
            </a:endParaRPr>
          </a:p>
          <a:p>
            <a:pPr eaLnBrk="1" hangingPunct="1">
              <a:lnSpc>
                <a:spcPct val="90000"/>
              </a:lnSpc>
            </a:pPr>
            <a:endParaRPr lang="en-US" altLang="el-GR" sz="2400"/>
          </a:p>
        </p:txBody>
      </p:sp>
      <p:sp>
        <p:nvSpPr>
          <p:cNvPr id="2" name="Rectangle 2">
            <a:extLst>
              <a:ext uri="{FF2B5EF4-FFF2-40B4-BE49-F238E27FC236}">
                <a16:creationId xmlns:a16="http://schemas.microsoft.com/office/drawing/2014/main" id="{7BF3E879-02FC-1982-1A14-1CD67B926577}"/>
              </a:ext>
            </a:extLst>
          </p:cNvPr>
          <p:cNvSpPr>
            <a:spLocks noGrp="1" noChangeArrowheads="1"/>
          </p:cNvSpPr>
          <p:nvPr>
            <p:ph type="title"/>
          </p:nvPr>
        </p:nvSpPr>
        <p:spPr/>
        <p:txBody>
          <a:bodyPr/>
          <a:lstStyle/>
          <a:p>
            <a:pPr algn="ctr" eaLnBrk="1" fontAlgn="auto" hangingPunct="1">
              <a:spcAft>
                <a:spcPts val="0"/>
              </a:spcAft>
              <a:defRPr/>
            </a:pPr>
            <a:r>
              <a:rPr lang="el-GR" dirty="0">
                <a:solidFill>
                  <a:schemeClr val="tx1"/>
                </a:solidFill>
                <a:effectLst/>
                <a:latin typeface="Times New Roman" pitchFamily="18" charset="0"/>
                <a:cs typeface="Times New Roman" pitchFamily="18" charset="0"/>
              </a:rPr>
              <a:t>Χαρακτηριστικά</a:t>
            </a:r>
            <a:r>
              <a:rPr lang="el-GR" dirty="0">
                <a:effectLst/>
                <a:latin typeface="Times New Roman" pitchFamily="18" charset="0"/>
                <a:cs typeface="Times New Roman" pitchFamily="18" charset="0"/>
              </a:rPr>
              <a:t> </a:t>
            </a:r>
            <a:r>
              <a:rPr lang="el-GR" dirty="0">
                <a:solidFill>
                  <a:schemeClr val="tx1"/>
                </a:solidFill>
                <a:effectLst/>
                <a:latin typeface="Times New Roman" pitchFamily="18" charset="0"/>
                <a:cs typeface="Times New Roman" pitchFamily="18" charset="0"/>
              </a:rPr>
              <a:t>της ΔΑΔ</a:t>
            </a:r>
          </a:p>
        </p:txBody>
      </p:sp>
    </p:spTree>
  </p:cSld>
  <p:clrMapOvr>
    <a:masterClrMapping/>
  </p:clrMapOvr>
  <p:transition>
    <p:wheel spokes="8"/>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984066B5-9522-3F08-07CB-71D834EAFC0C}"/>
              </a:ext>
            </a:extLst>
          </p:cNvPr>
          <p:cNvSpPr>
            <a:spLocks noGrp="1" noChangeArrowheads="1"/>
          </p:cNvSpPr>
          <p:nvPr>
            <p:ph idx="1"/>
          </p:nvPr>
        </p:nvSpPr>
        <p:spPr>
          <a:xfrm>
            <a:off x="179388" y="1052513"/>
            <a:ext cx="8713787" cy="5545137"/>
          </a:xfrm>
        </p:spPr>
        <p:txBody>
          <a:bodyPr>
            <a:normAutofit lnSpcReduction="10000"/>
          </a:bodyPr>
          <a:lstStyle/>
          <a:p>
            <a:pPr marL="0" indent="0" algn="just" eaLnBrk="1" fontAlgn="auto" hangingPunct="1">
              <a:lnSpc>
                <a:spcPct val="90000"/>
              </a:lnSpc>
              <a:spcAft>
                <a:spcPts val="0"/>
              </a:spcAft>
              <a:buFont typeface="Wingdings 3"/>
              <a:buChar char=""/>
              <a:defRPr/>
            </a:pPr>
            <a:r>
              <a:rPr lang="el-GR" sz="2800" dirty="0">
                <a:latin typeface="Times New Roman" pitchFamily="18" charset="0"/>
                <a:cs typeface="Times New Roman" pitchFamily="18" charset="0"/>
              </a:rPr>
              <a:t>προσέλκυση ανθρώπινου δυναμικού, </a:t>
            </a:r>
          </a:p>
          <a:p>
            <a:pPr marL="0" indent="0" algn="just" eaLnBrk="1" fontAlgn="auto" hangingPunct="1">
              <a:lnSpc>
                <a:spcPct val="90000"/>
              </a:lnSpc>
              <a:spcAft>
                <a:spcPts val="0"/>
              </a:spcAft>
              <a:buFont typeface="Wingdings 3"/>
              <a:buChar char=""/>
              <a:defRPr/>
            </a:pPr>
            <a:r>
              <a:rPr lang="el-GR" sz="2800" dirty="0">
                <a:latin typeface="Times New Roman" pitchFamily="18" charset="0"/>
                <a:cs typeface="Times New Roman" pitchFamily="18" charset="0"/>
              </a:rPr>
              <a:t>περιγραφή θέσεων εργασίας, </a:t>
            </a:r>
          </a:p>
          <a:p>
            <a:pPr marL="0" indent="0" algn="just" eaLnBrk="1" fontAlgn="auto" hangingPunct="1">
              <a:lnSpc>
                <a:spcPct val="90000"/>
              </a:lnSpc>
              <a:spcAft>
                <a:spcPts val="0"/>
              </a:spcAft>
              <a:buFont typeface="Wingdings 3"/>
              <a:buChar char=""/>
              <a:defRPr/>
            </a:pPr>
            <a:r>
              <a:rPr lang="el-GR" sz="2800" dirty="0">
                <a:latin typeface="Times New Roman" pitchFamily="18" charset="0"/>
                <a:cs typeface="Times New Roman" pitchFamily="18" charset="0"/>
              </a:rPr>
              <a:t>επιλογή ανθρώπινου δυναμικού, </a:t>
            </a:r>
          </a:p>
          <a:p>
            <a:pPr marL="0" indent="0" algn="just" eaLnBrk="1" fontAlgn="auto" hangingPunct="1">
              <a:lnSpc>
                <a:spcPct val="90000"/>
              </a:lnSpc>
              <a:spcAft>
                <a:spcPts val="0"/>
              </a:spcAft>
              <a:buFont typeface="Wingdings 3"/>
              <a:buChar char=""/>
              <a:defRPr/>
            </a:pPr>
            <a:r>
              <a:rPr lang="el-GR" sz="2800" dirty="0">
                <a:latin typeface="Times New Roman" pitchFamily="18" charset="0"/>
                <a:cs typeface="Times New Roman" pitchFamily="18" charset="0"/>
              </a:rPr>
              <a:t>αξιολόγηση ανθρώπινου δυναμικού, </a:t>
            </a:r>
          </a:p>
          <a:p>
            <a:pPr marL="0" indent="0" algn="just" eaLnBrk="1" fontAlgn="auto" hangingPunct="1">
              <a:lnSpc>
                <a:spcPct val="90000"/>
              </a:lnSpc>
              <a:spcAft>
                <a:spcPts val="0"/>
              </a:spcAft>
              <a:buFont typeface="Wingdings 3"/>
              <a:buChar char=""/>
              <a:defRPr/>
            </a:pPr>
            <a:r>
              <a:rPr lang="el-GR" sz="2800" dirty="0">
                <a:latin typeface="Times New Roman" pitchFamily="18" charset="0"/>
                <a:cs typeface="Times New Roman" pitchFamily="18" charset="0"/>
              </a:rPr>
              <a:t>διοίκηση της απόδοσης</a:t>
            </a:r>
          </a:p>
          <a:p>
            <a:pPr marL="0" indent="0" algn="just" eaLnBrk="1" fontAlgn="auto" hangingPunct="1">
              <a:lnSpc>
                <a:spcPct val="90000"/>
              </a:lnSpc>
              <a:spcAft>
                <a:spcPts val="0"/>
              </a:spcAft>
              <a:buFont typeface="Wingdings 3"/>
              <a:buChar char=""/>
              <a:defRPr/>
            </a:pPr>
            <a:r>
              <a:rPr lang="el-GR" sz="2800" dirty="0">
                <a:latin typeface="Times New Roman" pitchFamily="18" charset="0"/>
                <a:cs typeface="Times New Roman" pitchFamily="18" charset="0"/>
              </a:rPr>
              <a:t>εκπαίδευση και ανάπτυξη ανθρώπινου δυναμικού, </a:t>
            </a:r>
          </a:p>
          <a:p>
            <a:pPr marL="0" indent="0" algn="just" eaLnBrk="1" fontAlgn="auto" hangingPunct="1">
              <a:lnSpc>
                <a:spcPct val="90000"/>
              </a:lnSpc>
              <a:spcAft>
                <a:spcPts val="0"/>
              </a:spcAft>
              <a:buFont typeface="Wingdings 3"/>
              <a:buChar char=""/>
              <a:defRPr/>
            </a:pPr>
            <a:r>
              <a:rPr lang="el-GR" sz="2800" dirty="0">
                <a:latin typeface="Times New Roman" pitchFamily="18" charset="0"/>
                <a:cs typeface="Times New Roman" pitchFamily="18" charset="0"/>
              </a:rPr>
              <a:t>διοίκηση της γνώσης, </a:t>
            </a:r>
          </a:p>
          <a:p>
            <a:pPr marL="0" indent="0" algn="just" eaLnBrk="1" fontAlgn="auto" hangingPunct="1">
              <a:lnSpc>
                <a:spcPct val="90000"/>
              </a:lnSpc>
              <a:spcAft>
                <a:spcPts val="0"/>
              </a:spcAft>
              <a:buFont typeface="Wingdings 3"/>
              <a:buChar char=""/>
              <a:defRPr/>
            </a:pPr>
            <a:r>
              <a:rPr lang="el-GR" sz="2800" dirty="0">
                <a:latin typeface="Times New Roman" pitchFamily="18" charset="0"/>
                <a:cs typeface="Times New Roman" pitchFamily="18" charset="0"/>
              </a:rPr>
              <a:t>παρακίνηση ανθρώπινου δυναμικού </a:t>
            </a:r>
          </a:p>
          <a:p>
            <a:pPr marL="0" indent="0" algn="just" eaLnBrk="1" fontAlgn="auto" hangingPunct="1">
              <a:lnSpc>
                <a:spcPct val="90000"/>
              </a:lnSpc>
              <a:spcAft>
                <a:spcPts val="0"/>
              </a:spcAft>
              <a:buFont typeface="Wingdings 3"/>
              <a:buChar char=""/>
              <a:defRPr/>
            </a:pPr>
            <a:r>
              <a:rPr lang="el-GR" sz="2800" dirty="0">
                <a:latin typeface="Times New Roman" pitchFamily="18" charset="0"/>
                <a:cs typeface="Times New Roman" pitchFamily="18" charset="0"/>
              </a:rPr>
              <a:t>υγιεινή και ασφάλεια του ανθρώπινου δυναμικού, </a:t>
            </a:r>
          </a:p>
          <a:p>
            <a:pPr marL="0" indent="0" algn="just" eaLnBrk="1" fontAlgn="auto" hangingPunct="1">
              <a:lnSpc>
                <a:spcPct val="90000"/>
              </a:lnSpc>
              <a:spcAft>
                <a:spcPts val="0"/>
              </a:spcAft>
              <a:buFont typeface="Wingdings 3"/>
              <a:buChar char=""/>
              <a:defRPr/>
            </a:pPr>
            <a:r>
              <a:rPr lang="el-GR" sz="2800" dirty="0">
                <a:latin typeface="Times New Roman" pitchFamily="18" charset="0"/>
                <a:cs typeface="Times New Roman" pitchFamily="18" charset="0"/>
              </a:rPr>
              <a:t>οργανωσιακή κουλτούρα, </a:t>
            </a:r>
          </a:p>
          <a:p>
            <a:pPr marL="0" indent="0" algn="just" eaLnBrk="1" fontAlgn="auto" hangingPunct="1">
              <a:lnSpc>
                <a:spcPct val="90000"/>
              </a:lnSpc>
              <a:spcAft>
                <a:spcPts val="0"/>
              </a:spcAft>
              <a:buFont typeface="Wingdings 3"/>
              <a:buChar char=""/>
              <a:defRPr/>
            </a:pPr>
            <a:r>
              <a:rPr lang="el-GR" sz="2800" dirty="0">
                <a:latin typeface="Times New Roman" pitchFamily="18" charset="0"/>
                <a:cs typeface="Times New Roman" pitchFamily="18" charset="0"/>
              </a:rPr>
              <a:t>εταιρική συνείδηση, </a:t>
            </a:r>
          </a:p>
          <a:p>
            <a:pPr marL="0" indent="0" algn="just" eaLnBrk="1" fontAlgn="auto" hangingPunct="1">
              <a:lnSpc>
                <a:spcPct val="90000"/>
              </a:lnSpc>
              <a:spcAft>
                <a:spcPts val="0"/>
              </a:spcAft>
              <a:buFont typeface="Wingdings 3"/>
              <a:buChar char=""/>
              <a:defRPr/>
            </a:pPr>
            <a:r>
              <a:rPr lang="el-GR" sz="2800" dirty="0">
                <a:latin typeface="Times New Roman" pitchFamily="18" charset="0"/>
                <a:cs typeface="Times New Roman" pitchFamily="18" charset="0"/>
              </a:rPr>
              <a:t>Εταιρική Κοινωνική Ευθύνη</a:t>
            </a:r>
          </a:p>
          <a:p>
            <a:pPr marL="0" indent="0" algn="just" eaLnBrk="1" fontAlgn="auto" hangingPunct="1">
              <a:lnSpc>
                <a:spcPct val="90000"/>
              </a:lnSpc>
              <a:spcAft>
                <a:spcPts val="0"/>
              </a:spcAft>
              <a:buFont typeface="Wingdings 3"/>
              <a:buChar char=""/>
              <a:defRPr/>
            </a:pPr>
            <a:r>
              <a:rPr lang="el-GR" sz="2800" dirty="0">
                <a:latin typeface="Times New Roman" pitchFamily="18" charset="0"/>
                <a:cs typeface="Times New Roman" pitchFamily="18" charset="0"/>
              </a:rPr>
              <a:t>επιχειρηματική επικοινωνία </a:t>
            </a:r>
            <a:endParaRPr lang="en-US" sz="2800" dirty="0">
              <a:latin typeface="Times New Roman" pitchFamily="18" charset="0"/>
              <a:cs typeface="Times New Roman" pitchFamily="18" charset="0"/>
            </a:endParaRPr>
          </a:p>
        </p:txBody>
      </p:sp>
      <p:sp>
        <p:nvSpPr>
          <p:cNvPr id="22530" name="Rectangle 2">
            <a:extLst>
              <a:ext uri="{FF2B5EF4-FFF2-40B4-BE49-F238E27FC236}">
                <a16:creationId xmlns:a16="http://schemas.microsoft.com/office/drawing/2014/main" id="{79C7CFB3-658D-5BB0-F4F2-00D43EE8717D}"/>
              </a:ext>
            </a:extLst>
          </p:cNvPr>
          <p:cNvSpPr>
            <a:spLocks noGrp="1" noChangeArrowheads="1"/>
          </p:cNvSpPr>
          <p:nvPr>
            <p:ph type="title"/>
          </p:nvPr>
        </p:nvSpPr>
        <p:spPr>
          <a:xfrm>
            <a:off x="467544" y="188640"/>
            <a:ext cx="8229600" cy="868958"/>
          </a:xfrm>
        </p:spPr>
        <p:txBody>
          <a:bodyPr/>
          <a:lstStyle/>
          <a:p>
            <a:pPr algn="ctr" eaLnBrk="1" fontAlgn="auto" hangingPunct="1">
              <a:spcAft>
                <a:spcPts val="0"/>
              </a:spcAft>
              <a:defRPr/>
            </a:pPr>
            <a:r>
              <a:rPr lang="el-GR" dirty="0">
                <a:solidFill>
                  <a:schemeClr val="tx1"/>
                </a:solidFill>
                <a:effectLst/>
                <a:latin typeface="Times New Roman" pitchFamily="18" charset="0"/>
                <a:cs typeface="Times New Roman" pitchFamily="18" charset="0"/>
              </a:rPr>
              <a:t>Λειτουργίες της ΔΑΔ</a:t>
            </a:r>
          </a:p>
        </p:txBody>
      </p:sp>
    </p:spTree>
  </p:cSld>
  <p:clrMapOvr>
    <a:masterClrMapping/>
  </p:clrMapOvr>
  <p:transition>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Θέση περιεχομένου">
            <a:extLst>
              <a:ext uri="{FF2B5EF4-FFF2-40B4-BE49-F238E27FC236}">
                <a16:creationId xmlns:a16="http://schemas.microsoft.com/office/drawing/2014/main" id="{D4FF0900-A372-B34B-F703-F8F6483917AB}"/>
              </a:ext>
            </a:extLst>
          </p:cNvPr>
          <p:cNvSpPr>
            <a:spLocks noGrp="1"/>
          </p:cNvSpPr>
          <p:nvPr>
            <p:ph idx="1"/>
          </p:nvPr>
        </p:nvSpPr>
        <p:spPr>
          <a:xfrm>
            <a:off x="250825" y="1052513"/>
            <a:ext cx="8642350" cy="5545137"/>
          </a:xfrm>
        </p:spPr>
        <p:txBody>
          <a:bodyPr/>
          <a:lstStyle/>
          <a:p>
            <a:r>
              <a:rPr lang="el-GR" altLang="el-GR" sz="2000" b="1">
                <a:latin typeface="Calibri" panose="020F0502020204030204" pitchFamily="34" charset="0"/>
                <a:cs typeface="Calibri" panose="020F0502020204030204" pitchFamily="34" charset="0"/>
              </a:rPr>
              <a:t>Νόμος του </a:t>
            </a:r>
            <a:r>
              <a:rPr lang="en-US" altLang="el-GR" sz="2000" b="1">
                <a:latin typeface="Calibri" panose="020F0502020204030204" pitchFamily="34" charset="0"/>
                <a:cs typeface="Calibri" panose="020F0502020204030204" pitchFamily="34" charset="0"/>
              </a:rPr>
              <a:t>Parkinson</a:t>
            </a:r>
          </a:p>
          <a:p>
            <a:r>
              <a:rPr lang="el-GR" altLang="el-GR" sz="2000" b="1">
                <a:latin typeface="Calibri" panose="020F0502020204030204" pitchFamily="34" charset="0"/>
                <a:cs typeface="Calibri" panose="020F0502020204030204" pitchFamily="34" charset="0"/>
              </a:rPr>
              <a:t>Τα αξιώματα του </a:t>
            </a:r>
            <a:r>
              <a:rPr lang="en-US" altLang="el-GR" sz="2000" b="1">
                <a:latin typeface="Calibri" panose="020F0502020204030204" pitchFamily="34" charset="0"/>
                <a:cs typeface="Calibri" panose="020F0502020204030204" pitchFamily="34" charset="0"/>
              </a:rPr>
              <a:t>Downs</a:t>
            </a:r>
            <a:endParaRPr lang="el-GR" altLang="el-GR" sz="2000" b="1">
              <a:latin typeface="Calibri" panose="020F0502020204030204" pitchFamily="34" charset="0"/>
              <a:cs typeface="Calibri" panose="020F0502020204030204" pitchFamily="34" charset="0"/>
            </a:endParaRPr>
          </a:p>
          <a:p>
            <a:pPr lvl="1"/>
            <a:r>
              <a:rPr lang="el-GR" altLang="el-GR" sz="2000">
                <a:latin typeface="Calibri" panose="020F0502020204030204" pitchFamily="34" charset="0"/>
                <a:cs typeface="Calibri" panose="020F0502020204030204" pitchFamily="34" charset="0"/>
              </a:rPr>
              <a:t>Νόμος αποφυγής ελέγχου</a:t>
            </a:r>
          </a:p>
          <a:p>
            <a:pPr lvl="1"/>
            <a:r>
              <a:rPr lang="el-GR" altLang="el-GR" sz="2000">
                <a:latin typeface="Calibri" panose="020F0502020204030204" pitchFamily="34" charset="0"/>
                <a:cs typeface="Calibri" panose="020F0502020204030204" pitchFamily="34" charset="0"/>
              </a:rPr>
              <a:t>Νόμος διπλασιασμού και διαρκούς επέκτασης ελέγχου</a:t>
            </a:r>
          </a:p>
          <a:p>
            <a:pPr lvl="1"/>
            <a:r>
              <a:rPr lang="el-GR" altLang="el-GR" sz="2000">
                <a:latin typeface="Calibri" panose="020F0502020204030204" pitchFamily="34" charset="0"/>
                <a:cs typeface="Calibri" panose="020F0502020204030204" pitchFamily="34" charset="0"/>
              </a:rPr>
              <a:t>Νόμος φθίνοντος συντονισμού</a:t>
            </a:r>
            <a:endParaRPr lang="en-US" altLang="el-GR" sz="2000">
              <a:latin typeface="Calibri" panose="020F0502020204030204" pitchFamily="34" charset="0"/>
              <a:cs typeface="Calibri" panose="020F0502020204030204" pitchFamily="34" charset="0"/>
            </a:endParaRPr>
          </a:p>
          <a:p>
            <a:r>
              <a:rPr lang="el-GR" altLang="el-GR" sz="2000" b="1">
                <a:latin typeface="Calibri" panose="020F0502020204030204" pitchFamily="34" charset="0"/>
                <a:cs typeface="Calibri" panose="020F0502020204030204" pitchFamily="34" charset="0"/>
              </a:rPr>
              <a:t>Η αρχή του </a:t>
            </a:r>
            <a:r>
              <a:rPr lang="en-US" altLang="el-GR" sz="2000" b="1">
                <a:latin typeface="Calibri" panose="020F0502020204030204" pitchFamily="34" charset="0"/>
                <a:cs typeface="Calibri" panose="020F0502020204030204" pitchFamily="34" charset="0"/>
              </a:rPr>
              <a:t>Peter</a:t>
            </a:r>
          </a:p>
          <a:p>
            <a:r>
              <a:rPr lang="el-GR" altLang="el-GR" sz="2000" b="1">
                <a:latin typeface="Calibri" panose="020F0502020204030204" pitchFamily="34" charset="0"/>
                <a:cs typeface="Calibri" panose="020F0502020204030204" pitchFamily="34" charset="0"/>
              </a:rPr>
              <a:t>Το αξίωμα του </a:t>
            </a:r>
            <a:r>
              <a:rPr lang="en-US" altLang="el-GR" sz="2000" b="1">
                <a:latin typeface="Calibri" panose="020F0502020204030204" pitchFamily="34" charset="0"/>
                <a:cs typeface="Calibri" panose="020F0502020204030204" pitchFamily="34" charset="0"/>
              </a:rPr>
              <a:t>Ashby</a:t>
            </a:r>
          </a:p>
          <a:p>
            <a:r>
              <a:rPr lang="el-GR" altLang="el-GR" sz="2000" b="1">
                <a:latin typeface="Calibri" panose="020F0502020204030204" pitchFamily="34" charset="0"/>
                <a:cs typeface="Calibri" panose="020F0502020204030204" pitchFamily="34" charset="0"/>
              </a:rPr>
              <a:t>Ενότητα διεύθυνσης</a:t>
            </a:r>
          </a:p>
          <a:p>
            <a:r>
              <a:rPr lang="el-GR" altLang="el-GR" sz="2000" b="1">
                <a:latin typeface="Calibri" panose="020F0502020204030204" pitchFamily="34" charset="0"/>
                <a:cs typeface="Calibri" panose="020F0502020204030204" pitchFamily="34" charset="0"/>
              </a:rPr>
              <a:t>Εύρος εποπτείας</a:t>
            </a:r>
          </a:p>
          <a:p>
            <a:r>
              <a:rPr lang="el-GR" altLang="el-GR" sz="2000" b="1">
                <a:latin typeface="Calibri" panose="020F0502020204030204" pitchFamily="34" charset="0"/>
                <a:cs typeface="Calibri" panose="020F0502020204030204" pitchFamily="34" charset="0"/>
              </a:rPr>
              <a:t>Περιγραφή αρμοδιοτήτων</a:t>
            </a:r>
          </a:p>
          <a:p>
            <a:r>
              <a:rPr lang="el-GR" altLang="el-GR" sz="2000" b="1">
                <a:latin typeface="Calibri" panose="020F0502020204030204" pitchFamily="34" charset="0"/>
                <a:cs typeface="Calibri" panose="020F0502020204030204" pitchFamily="34" charset="0"/>
              </a:rPr>
              <a:t>Ενότητα σκοπού</a:t>
            </a:r>
          </a:p>
          <a:p>
            <a:r>
              <a:rPr lang="el-GR" altLang="el-GR" sz="2000" b="1">
                <a:latin typeface="Calibri" panose="020F0502020204030204" pitchFamily="34" charset="0"/>
                <a:cs typeface="Calibri" panose="020F0502020204030204" pitchFamily="34" charset="0"/>
              </a:rPr>
              <a:t>Λειτουργική διαφοροποίηση</a:t>
            </a:r>
          </a:p>
          <a:p>
            <a:r>
              <a:rPr lang="el-GR" altLang="el-GR" sz="2000" b="1">
                <a:latin typeface="Calibri" panose="020F0502020204030204" pitchFamily="34" charset="0"/>
                <a:cs typeface="Calibri" panose="020F0502020204030204" pitchFamily="34" charset="0"/>
              </a:rPr>
              <a:t>Οργανωτικές αρχές συστημάτων</a:t>
            </a:r>
          </a:p>
        </p:txBody>
      </p:sp>
      <p:sp>
        <p:nvSpPr>
          <p:cNvPr id="3" name="2 - Τίτλος">
            <a:extLst>
              <a:ext uri="{FF2B5EF4-FFF2-40B4-BE49-F238E27FC236}">
                <a16:creationId xmlns:a16="http://schemas.microsoft.com/office/drawing/2014/main" id="{0CBA4B12-B3AB-80BF-D934-E76D88356D56}"/>
              </a:ext>
            </a:extLst>
          </p:cNvPr>
          <p:cNvSpPr>
            <a:spLocks noGrp="1"/>
          </p:cNvSpPr>
          <p:nvPr>
            <p:ph type="title"/>
          </p:nvPr>
        </p:nvSpPr>
        <p:spPr>
          <a:xfrm>
            <a:off x="457200" y="274638"/>
            <a:ext cx="8229600" cy="634082"/>
          </a:xfrm>
        </p:spPr>
        <p:txBody>
          <a:bodyPr>
            <a:normAutofit fontScale="90000"/>
          </a:bodyPr>
          <a:lstStyle/>
          <a:p>
            <a:pPr algn="ctr">
              <a:defRPr/>
            </a:pPr>
            <a:r>
              <a:rPr lang="el-GR" dirty="0">
                <a:solidFill>
                  <a:schemeClr val="tx1"/>
                </a:solidFill>
                <a:latin typeface="Calibri" pitchFamily="34" charset="0"/>
                <a:cs typeface="Calibri" pitchFamily="34" charset="0"/>
              </a:rPr>
              <a:t>Οργανωτικά Αξιώματα</a:t>
            </a:r>
          </a:p>
        </p:txBody>
      </p:sp>
    </p:spTree>
  </p:cSld>
  <p:clrMapOvr>
    <a:masterClrMapping/>
  </p:clrMapOvr>
  <p:transition>
    <p:wheel spokes="8"/>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Διάγραμμα">
            <a:extLst>
              <a:ext uri="{FF2B5EF4-FFF2-40B4-BE49-F238E27FC236}">
                <a16:creationId xmlns:a16="http://schemas.microsoft.com/office/drawing/2014/main" id="{6C6897A5-E359-823E-4C30-DBD6AC1C321C}"/>
              </a:ext>
            </a:extLst>
          </p:cNvPr>
          <p:cNvGraphicFramePr/>
          <p:nvPr/>
        </p:nvGraphicFramePr>
        <p:xfrm>
          <a:off x="395536" y="260648"/>
          <a:ext cx="8424936"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8"/>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38D288-0A69-1998-5269-164F86766E99}"/>
              </a:ext>
            </a:extLst>
          </p:cNvPr>
          <p:cNvPicPr>
            <a:picLocks noChangeAspect="1" noChangeArrowheads="1"/>
          </p:cNvPicPr>
          <p:nvPr/>
        </p:nvPicPr>
        <p:blipFill>
          <a:blip r:embed="rId2" cstate="print"/>
          <a:srcRect/>
          <a:stretch>
            <a:fillRect/>
          </a:stretch>
        </p:blipFill>
        <p:spPr bwMode="auto">
          <a:xfrm>
            <a:off x="251520" y="188640"/>
            <a:ext cx="8636910" cy="6453336"/>
          </a:xfrm>
          <a:prstGeom prst="rect">
            <a:avLst/>
          </a:prstGeom>
          <a:blipFill>
            <a:blip r:embed="rId3" cstate="print"/>
            <a:tile tx="0" ty="0" sx="100000" sy="100000" flip="none" algn="tl"/>
          </a:blipFill>
          <a:ln w="228600" cap="sq" cmpd="thickThin">
            <a:solidFill>
              <a:srgbClr val="000000"/>
            </a:solidFill>
            <a:prstDash val="solid"/>
            <a:miter lim="800000"/>
          </a:ln>
          <a:effectLst>
            <a:innerShdw blurRad="76200">
              <a:srgbClr val="000000"/>
            </a:innerShdw>
          </a:effectLst>
          <a:scene3d>
            <a:camera prst="isometricOffAxis1Right"/>
            <a:lightRig rig="threePt" dir="t"/>
          </a:scene3d>
        </p:spPr>
      </p:pic>
    </p:spTree>
  </p:cSld>
  <p:clrMapOvr>
    <a:masterClrMapping/>
  </p:clrMapOvr>
  <p:transition>
    <p:wheel spokes="8"/>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a:extLst>
              <a:ext uri="{FF2B5EF4-FFF2-40B4-BE49-F238E27FC236}">
                <a16:creationId xmlns:a16="http://schemas.microsoft.com/office/drawing/2014/main" id="{ED6650A3-0B67-67CC-2867-35CE319121D5}"/>
              </a:ext>
            </a:extLst>
          </p:cNvPr>
          <p:cNvSpPr>
            <a:spLocks noGrp="1"/>
          </p:cNvSpPr>
          <p:nvPr>
            <p:ph idx="1"/>
          </p:nvPr>
        </p:nvSpPr>
        <p:spPr/>
        <p:txBody>
          <a:bodyPr>
            <a:normAutofit fontScale="92500" lnSpcReduction="20000"/>
          </a:bodyPr>
          <a:lstStyle/>
          <a:p>
            <a:pPr marL="621792" lvl="1" eaLnBrk="1" fontAlgn="auto" hangingPunct="1">
              <a:lnSpc>
                <a:spcPct val="150000"/>
              </a:lnSpc>
              <a:spcBef>
                <a:spcPts val="324"/>
              </a:spcBef>
              <a:spcAft>
                <a:spcPts val="0"/>
              </a:spcAft>
              <a:buFont typeface="Verdana"/>
              <a:buChar char="◦"/>
              <a:defRPr/>
            </a:pPr>
            <a:r>
              <a:rPr lang="el-GR" sz="3200" dirty="0">
                <a:latin typeface="Times New Roman" pitchFamily="18" charset="0"/>
                <a:cs typeface="Times New Roman" pitchFamily="18" charset="0"/>
              </a:rPr>
              <a:t>Σεξουαλική παρενόχληση</a:t>
            </a:r>
            <a:endParaRPr lang="en-US" sz="3200" dirty="0">
              <a:latin typeface="Times New Roman" pitchFamily="18" charset="0"/>
              <a:cs typeface="Times New Roman" pitchFamily="18" charset="0"/>
            </a:endParaRPr>
          </a:p>
          <a:p>
            <a:pPr marL="621792" lvl="1" eaLnBrk="1" fontAlgn="auto" hangingPunct="1">
              <a:lnSpc>
                <a:spcPct val="150000"/>
              </a:lnSpc>
              <a:spcBef>
                <a:spcPts val="324"/>
              </a:spcBef>
              <a:spcAft>
                <a:spcPts val="0"/>
              </a:spcAft>
              <a:buFont typeface="Verdana"/>
              <a:buChar char="◦"/>
              <a:defRPr/>
            </a:pPr>
            <a:r>
              <a:rPr lang="el-GR" sz="3200" dirty="0">
                <a:latin typeface="Times New Roman" pitchFamily="18" charset="0"/>
                <a:cs typeface="Times New Roman" pitchFamily="18" charset="0"/>
              </a:rPr>
              <a:t>Ηθική παρενόχληση</a:t>
            </a:r>
            <a:endParaRPr lang="en-US" sz="3200" dirty="0">
              <a:latin typeface="Times New Roman" pitchFamily="18" charset="0"/>
              <a:cs typeface="Times New Roman" pitchFamily="18" charset="0"/>
            </a:endParaRPr>
          </a:p>
          <a:p>
            <a:pPr marL="621792" lvl="1" eaLnBrk="1" fontAlgn="auto" hangingPunct="1">
              <a:lnSpc>
                <a:spcPct val="150000"/>
              </a:lnSpc>
              <a:spcBef>
                <a:spcPts val="324"/>
              </a:spcBef>
              <a:spcAft>
                <a:spcPts val="0"/>
              </a:spcAft>
              <a:buFont typeface="Verdana"/>
              <a:buChar char="◦"/>
              <a:defRPr/>
            </a:pPr>
            <a:r>
              <a:rPr lang="el-GR" sz="3200" dirty="0">
                <a:latin typeface="Times New Roman" pitchFamily="18" charset="0"/>
                <a:cs typeface="Times New Roman" pitchFamily="18" charset="0"/>
              </a:rPr>
              <a:t>Ίση αμοιβή και συγκρίσιμη αξία</a:t>
            </a:r>
            <a:endParaRPr lang="en-US" sz="3200" dirty="0">
              <a:latin typeface="Times New Roman" pitchFamily="18" charset="0"/>
              <a:cs typeface="Times New Roman" pitchFamily="18" charset="0"/>
            </a:endParaRPr>
          </a:p>
          <a:p>
            <a:pPr marL="621792" lvl="1" eaLnBrk="1" fontAlgn="auto" hangingPunct="1">
              <a:lnSpc>
                <a:spcPct val="150000"/>
              </a:lnSpc>
              <a:spcBef>
                <a:spcPts val="324"/>
              </a:spcBef>
              <a:spcAft>
                <a:spcPts val="0"/>
              </a:spcAft>
              <a:buFont typeface="Verdana"/>
              <a:buChar char="◦"/>
              <a:defRPr/>
            </a:pPr>
            <a:r>
              <a:rPr lang="el-GR" sz="3200" dirty="0">
                <a:latin typeface="Times New Roman" pitchFamily="18" charset="0"/>
                <a:cs typeface="Times New Roman" pitchFamily="18" charset="0"/>
              </a:rPr>
              <a:t>Νομικό καθεστώς των ανεξάρτητων συνεργατών</a:t>
            </a:r>
            <a:endParaRPr lang="en-US" sz="3200" dirty="0">
              <a:latin typeface="Times New Roman" pitchFamily="18" charset="0"/>
              <a:cs typeface="Times New Roman" pitchFamily="18" charset="0"/>
            </a:endParaRPr>
          </a:p>
          <a:p>
            <a:pPr marL="621792" lvl="1" eaLnBrk="1" fontAlgn="auto" hangingPunct="1">
              <a:lnSpc>
                <a:spcPct val="150000"/>
              </a:lnSpc>
              <a:spcBef>
                <a:spcPts val="324"/>
              </a:spcBef>
              <a:spcAft>
                <a:spcPts val="0"/>
              </a:spcAft>
              <a:buFont typeface="Verdana"/>
              <a:buChar char="◦"/>
              <a:defRPr/>
            </a:pPr>
            <a:r>
              <a:rPr lang="el-GR" sz="3200" dirty="0" err="1">
                <a:latin typeface="Times New Roman" pitchFamily="18" charset="0"/>
                <a:cs typeface="Times New Roman" pitchFamily="18" charset="0"/>
              </a:rPr>
              <a:t>Ιδιωτικότητα</a:t>
            </a:r>
            <a:endParaRPr lang="el-GR" sz="3200" dirty="0">
              <a:latin typeface="Times New Roman" pitchFamily="18" charset="0"/>
              <a:cs typeface="Times New Roman" pitchFamily="18" charset="0"/>
            </a:endParaRPr>
          </a:p>
          <a:p>
            <a:pPr marL="621792" lvl="1" eaLnBrk="1" fontAlgn="auto" hangingPunct="1">
              <a:lnSpc>
                <a:spcPct val="150000"/>
              </a:lnSpc>
              <a:spcBef>
                <a:spcPts val="324"/>
              </a:spcBef>
              <a:spcAft>
                <a:spcPts val="0"/>
              </a:spcAft>
              <a:buFont typeface="Verdana"/>
              <a:buChar char="◦"/>
              <a:defRPr/>
            </a:pPr>
            <a:r>
              <a:rPr lang="en-US" sz="3200" dirty="0">
                <a:latin typeface="Times New Roman" pitchFamily="18" charset="0"/>
                <a:cs typeface="Times New Roman" pitchFamily="18" charset="0"/>
              </a:rPr>
              <a:t>Work life balanced</a:t>
            </a:r>
          </a:p>
          <a:p>
            <a:pPr marL="365760" indent="-256032" eaLnBrk="1" fontAlgn="auto" hangingPunct="1">
              <a:spcAft>
                <a:spcPts val="0"/>
              </a:spcAft>
              <a:buFont typeface="Wingdings 3"/>
              <a:buChar char=""/>
              <a:defRPr/>
            </a:pPr>
            <a:endParaRPr lang="el-GR" dirty="0"/>
          </a:p>
        </p:txBody>
      </p:sp>
      <p:sp>
        <p:nvSpPr>
          <p:cNvPr id="3" name="2 - Τίτλος">
            <a:extLst>
              <a:ext uri="{FF2B5EF4-FFF2-40B4-BE49-F238E27FC236}">
                <a16:creationId xmlns:a16="http://schemas.microsoft.com/office/drawing/2014/main" id="{EF7BC767-A9C1-CEC6-7F99-8590A15216CB}"/>
              </a:ext>
            </a:extLst>
          </p:cNvPr>
          <p:cNvSpPr>
            <a:spLocks noGrp="1"/>
          </p:cNvSpPr>
          <p:nvPr>
            <p:ph type="title"/>
          </p:nvPr>
        </p:nvSpPr>
        <p:spPr/>
        <p:txBody>
          <a:bodyPr/>
          <a:lstStyle/>
          <a:p>
            <a:pPr algn="ctr" eaLnBrk="1" fontAlgn="auto" hangingPunct="1">
              <a:spcAft>
                <a:spcPts val="0"/>
              </a:spcAft>
              <a:defRPr/>
            </a:pPr>
            <a:r>
              <a:rPr lang="el-GR" sz="4400" dirty="0">
                <a:solidFill>
                  <a:schemeClr val="tx1"/>
                </a:solidFill>
                <a:effectLst/>
                <a:latin typeface="Times New Roman" pitchFamily="18" charset="0"/>
                <a:cs typeface="Times New Roman" pitchFamily="18" charset="0"/>
              </a:rPr>
              <a:t>Σύγχρονα ζητήματα της ΔΑΔ</a:t>
            </a:r>
            <a:endParaRPr lang="el-GR" dirty="0">
              <a:solidFill>
                <a:schemeClr val="tx1"/>
              </a:solidFill>
              <a:effectLst/>
              <a:latin typeface="Times New Roman" pitchFamily="18" charset="0"/>
              <a:cs typeface="Times New Roman" pitchFamily="18" charset="0"/>
            </a:endParaRPr>
          </a:p>
        </p:txBody>
      </p:sp>
    </p:spTree>
  </p:cSld>
  <p:clrMapOvr>
    <a:masterClrMapping/>
  </p:clrMapOvr>
  <p:transition>
    <p:wheel spokes="8"/>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1 - Θέση περιεχομένου">
            <a:extLst>
              <a:ext uri="{FF2B5EF4-FFF2-40B4-BE49-F238E27FC236}">
                <a16:creationId xmlns:a16="http://schemas.microsoft.com/office/drawing/2014/main" id="{3C6D9B96-5D19-1344-A407-935D7499D625}"/>
              </a:ext>
            </a:extLst>
          </p:cNvPr>
          <p:cNvSpPr>
            <a:spLocks noGrp="1"/>
          </p:cNvSpPr>
          <p:nvPr>
            <p:ph idx="1"/>
          </p:nvPr>
        </p:nvSpPr>
        <p:spPr/>
        <p:txBody>
          <a:bodyPr/>
          <a:lstStyle/>
          <a:p>
            <a:pPr algn="ctr" eaLnBrk="1" hangingPunct="1">
              <a:buFont typeface="Wingdings 3" panose="05040102010807070707" pitchFamily="18" charset="2"/>
              <a:buNone/>
            </a:pPr>
            <a:endParaRPr lang="el-GR" altLang="el-GR" b="1">
              <a:latin typeface="Times New Roman" panose="02020603050405020304" pitchFamily="18" charset="0"/>
              <a:cs typeface="Times New Roman" panose="02020603050405020304" pitchFamily="18" charset="0"/>
            </a:endParaRPr>
          </a:p>
          <a:p>
            <a:pPr algn="ctr" eaLnBrk="1" hangingPunct="1">
              <a:buFont typeface="Wingdings 3" panose="05040102010807070707" pitchFamily="18" charset="2"/>
              <a:buNone/>
            </a:pPr>
            <a:endParaRPr lang="el-GR" altLang="el-GR" b="1">
              <a:latin typeface="Times New Roman" panose="02020603050405020304" pitchFamily="18" charset="0"/>
              <a:cs typeface="Times New Roman" panose="02020603050405020304" pitchFamily="18" charset="0"/>
            </a:endParaRPr>
          </a:p>
          <a:p>
            <a:pPr algn="ctr" eaLnBrk="1" hangingPunct="1">
              <a:buFont typeface="Wingdings 3" panose="05040102010807070707" pitchFamily="18" charset="2"/>
              <a:buNone/>
            </a:pPr>
            <a:endParaRPr lang="el-GR" altLang="el-GR" b="1">
              <a:latin typeface="Times New Roman" panose="02020603050405020304" pitchFamily="18" charset="0"/>
              <a:cs typeface="Times New Roman" panose="02020603050405020304" pitchFamily="18" charset="0"/>
            </a:endParaRPr>
          </a:p>
          <a:p>
            <a:pPr algn="ctr" eaLnBrk="1" hangingPunct="1">
              <a:buFont typeface="Wingdings 3" panose="05040102010807070707" pitchFamily="18" charset="2"/>
              <a:buNone/>
            </a:pPr>
            <a:endParaRPr lang="el-GR" altLang="el-GR" b="1">
              <a:latin typeface="Times New Roman" panose="02020603050405020304" pitchFamily="18" charset="0"/>
              <a:cs typeface="Times New Roman" panose="02020603050405020304" pitchFamily="18" charset="0"/>
            </a:endParaRPr>
          </a:p>
          <a:p>
            <a:pPr algn="ctr" eaLnBrk="1" hangingPunct="1">
              <a:buFont typeface="Wingdings 3" panose="05040102010807070707" pitchFamily="18" charset="2"/>
              <a:buNone/>
            </a:pPr>
            <a:r>
              <a:rPr lang="el-GR" altLang="el-GR" b="1">
                <a:latin typeface="Times New Roman" panose="02020603050405020304" pitchFamily="18" charset="0"/>
                <a:cs typeface="Times New Roman" panose="02020603050405020304" pitchFamily="18" charset="0"/>
              </a:rPr>
              <a:t>ΟΙ ΘΕΜΕΛΙΩΤΕΣ ΤΗΣ ΔΙΑΧΕΙΡΙΣΗΣ ΤΟΥ ΑΝΘΡΩΠΙΝΟΥ ΔΥΝΑΜΙΚΟΥ</a:t>
            </a:r>
          </a:p>
        </p:txBody>
      </p:sp>
    </p:spTree>
  </p:cSld>
  <p:clrMapOvr>
    <a:masterClrMapping/>
  </p:clrMapOvr>
  <p:transition>
    <p:wheel spokes="8"/>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a:extLst>
              <a:ext uri="{FF2B5EF4-FFF2-40B4-BE49-F238E27FC236}">
                <a16:creationId xmlns:a16="http://schemas.microsoft.com/office/drawing/2014/main" id="{C14900FA-1122-601E-5D46-679345C1F4EB}"/>
              </a:ext>
            </a:extLst>
          </p:cNvPr>
          <p:cNvSpPr>
            <a:spLocks noGrp="1"/>
          </p:cNvSpPr>
          <p:nvPr>
            <p:ph idx="1"/>
          </p:nvPr>
        </p:nvSpPr>
        <p:spPr/>
        <p:txBody>
          <a:bodyPr>
            <a:normAutofit fontScale="92500"/>
          </a:bodyPr>
          <a:lstStyle/>
          <a:p>
            <a:pPr marL="365760" indent="-256032" algn="just" eaLnBrk="1" fontAlgn="auto" hangingPunct="1">
              <a:spcAft>
                <a:spcPts val="0"/>
              </a:spcAft>
              <a:buFont typeface="Wingdings 3"/>
              <a:buChar char=""/>
              <a:defRPr/>
            </a:pPr>
            <a:r>
              <a:rPr lang="el-GR" dirty="0">
                <a:latin typeface="Times New Roman" pitchFamily="18" charset="0"/>
                <a:cs typeface="Times New Roman" pitchFamily="18" charset="0"/>
              </a:rPr>
              <a:t>Οι αρμοδιότητες και οι ευθύνες των υπαλλήλων ορίζονται ευκρινώς και νομιμοποιούνται ως επίσημα καθήκοντα. </a:t>
            </a:r>
          </a:p>
          <a:p>
            <a:pPr marL="365760" indent="-256032" algn="just" eaLnBrk="1" fontAlgn="auto" hangingPunct="1">
              <a:spcAft>
                <a:spcPts val="0"/>
              </a:spcAft>
              <a:buFont typeface="Wingdings 3"/>
              <a:buChar char=""/>
              <a:defRPr/>
            </a:pPr>
            <a:r>
              <a:rPr lang="el-GR" dirty="0">
                <a:latin typeface="Times New Roman" pitchFamily="18" charset="0"/>
                <a:cs typeface="Times New Roman" pitchFamily="18" charset="0"/>
              </a:rPr>
              <a:t>Η οργάνωση των αρμοδιοτήτων ακολουθεί ιεράρχηση εξουσίας από πάνω προς τα κάτω. </a:t>
            </a:r>
          </a:p>
          <a:p>
            <a:pPr marL="365760" indent="-256032" algn="just" eaLnBrk="1" fontAlgn="auto" hangingPunct="1">
              <a:spcAft>
                <a:spcPts val="0"/>
              </a:spcAft>
              <a:buFont typeface="Wingdings 3"/>
              <a:buChar char=""/>
              <a:defRPr/>
            </a:pPr>
            <a:r>
              <a:rPr lang="el-GR" dirty="0">
                <a:latin typeface="Times New Roman" pitchFamily="18" charset="0"/>
                <a:cs typeface="Times New Roman" pitchFamily="18" charset="0"/>
              </a:rPr>
              <a:t>Οι υπάλληλοι του συστήματος της γραφειοκρατίας επιλέγονται και εξελίσσονται βάσει των προσόντων τους. </a:t>
            </a:r>
          </a:p>
          <a:p>
            <a:pPr marL="365760" indent="-256032" algn="just" eaLnBrk="1" fontAlgn="auto" hangingPunct="1">
              <a:spcAft>
                <a:spcPts val="0"/>
              </a:spcAft>
              <a:buFont typeface="Wingdings 3"/>
              <a:buChar char=""/>
              <a:defRPr/>
            </a:pPr>
            <a:r>
              <a:rPr lang="el-GR" dirty="0">
                <a:latin typeface="Times New Roman" pitchFamily="18" charset="0"/>
                <a:cs typeface="Times New Roman" pitchFamily="18" charset="0"/>
              </a:rPr>
              <a:t>Τα διοικητικά στελέχη υπόκεινται σε κανόνες και διαδικασίες, οι οποίες εξασφαλίζουν αξιόπιστη συμπεριφορά. </a:t>
            </a:r>
          </a:p>
          <a:p>
            <a:pPr marL="365760" indent="-256032" algn="just" eaLnBrk="1" fontAlgn="auto" hangingPunct="1">
              <a:spcAft>
                <a:spcPts val="0"/>
              </a:spcAft>
              <a:buFont typeface="Wingdings 3"/>
              <a:buChar char=""/>
              <a:defRPr/>
            </a:pPr>
            <a:r>
              <a:rPr lang="el-GR" dirty="0">
                <a:latin typeface="Times New Roman" pitchFamily="18" charset="0"/>
                <a:cs typeface="Times New Roman" pitchFamily="18" charset="0"/>
              </a:rPr>
              <a:t>Η διοίκηση των υπαλλήλων ασκείται από σώμα εκτός του οργανισμού στον οποίο ανήκουν</a:t>
            </a:r>
          </a:p>
        </p:txBody>
      </p:sp>
      <p:sp>
        <p:nvSpPr>
          <p:cNvPr id="3" name="2 - Τίτλος">
            <a:extLst>
              <a:ext uri="{FF2B5EF4-FFF2-40B4-BE49-F238E27FC236}">
                <a16:creationId xmlns:a16="http://schemas.microsoft.com/office/drawing/2014/main" id="{A4204D5D-5CC7-1634-E422-FB42C34A9E7A}"/>
              </a:ext>
            </a:extLst>
          </p:cNvPr>
          <p:cNvSpPr>
            <a:spLocks noGrp="1"/>
          </p:cNvSpPr>
          <p:nvPr>
            <p:ph type="title"/>
          </p:nvPr>
        </p:nvSpPr>
        <p:spPr/>
        <p:txBody>
          <a:bodyPr/>
          <a:lstStyle/>
          <a:p>
            <a:pPr algn="ctr" eaLnBrk="1" fontAlgn="auto" hangingPunct="1">
              <a:spcAft>
                <a:spcPts val="0"/>
              </a:spcAft>
              <a:defRPr/>
            </a:pPr>
            <a:r>
              <a:rPr lang="en-US" dirty="0">
                <a:solidFill>
                  <a:schemeClr val="tx1"/>
                </a:solidFill>
                <a:effectLst/>
                <a:latin typeface="Times New Roman" pitchFamily="18" charset="0"/>
                <a:cs typeface="Times New Roman" pitchFamily="18" charset="0"/>
              </a:rPr>
              <a:t>Max Weber</a:t>
            </a:r>
            <a:endParaRPr lang="el-GR" dirty="0">
              <a:solidFill>
                <a:schemeClr val="tx1"/>
              </a:solidFill>
              <a:effectLst/>
              <a:latin typeface="Times New Roman" pitchFamily="18" charset="0"/>
              <a:cs typeface="Times New Roman" pitchFamily="18" charset="0"/>
            </a:endParaRPr>
          </a:p>
        </p:txBody>
      </p:sp>
    </p:spTree>
  </p:cSld>
  <p:clrMapOvr>
    <a:masterClrMapping/>
  </p:clrMapOvr>
  <p:transition>
    <p:wheel spokes="8"/>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A39AEE78-39CD-5D29-C0A4-0F6B7668D25F}"/>
              </a:ext>
            </a:extLst>
          </p:cNvPr>
          <p:cNvSpPr>
            <a:spLocks noGrp="1" noChangeArrowheads="1"/>
          </p:cNvSpPr>
          <p:nvPr>
            <p:ph idx="1"/>
          </p:nvPr>
        </p:nvSpPr>
        <p:spPr/>
        <p:txBody>
          <a:bodyPr>
            <a:normAutofit lnSpcReduction="10000"/>
          </a:bodyPr>
          <a:lstStyle/>
          <a:p>
            <a:pPr marL="365760" indent="-256032" algn="just" eaLnBrk="1" fontAlgn="auto" hangingPunct="1">
              <a:lnSpc>
                <a:spcPct val="150000"/>
              </a:lnSpc>
              <a:spcBef>
                <a:spcPct val="0"/>
              </a:spcBef>
              <a:spcAft>
                <a:spcPts val="0"/>
              </a:spcAft>
              <a:buFont typeface="Wingdings 3"/>
              <a:buChar char=""/>
              <a:defRPr/>
            </a:pPr>
            <a:r>
              <a:rPr lang="el-GR" sz="1800" dirty="0">
                <a:latin typeface="Times New Roman" pitchFamily="18" charset="0"/>
                <a:cs typeface="Times New Roman" pitchFamily="18" charset="0"/>
              </a:rPr>
              <a:t>Καταμερισμός εργασίας</a:t>
            </a:r>
          </a:p>
          <a:p>
            <a:pPr marL="365760" indent="-256032" algn="just" eaLnBrk="1" fontAlgn="auto" hangingPunct="1">
              <a:lnSpc>
                <a:spcPct val="150000"/>
              </a:lnSpc>
              <a:spcBef>
                <a:spcPct val="0"/>
              </a:spcBef>
              <a:spcAft>
                <a:spcPts val="0"/>
              </a:spcAft>
              <a:buFont typeface="Wingdings 3"/>
              <a:buChar char=""/>
              <a:defRPr/>
            </a:pPr>
            <a:r>
              <a:rPr lang="el-GR" sz="1800" dirty="0">
                <a:latin typeface="Times New Roman" pitchFamily="18" charset="0"/>
                <a:cs typeface="Times New Roman" pitchFamily="18" charset="0"/>
              </a:rPr>
              <a:t>Εξουσία και υπευθυνότητα.</a:t>
            </a:r>
          </a:p>
          <a:p>
            <a:pPr marL="365760" indent="-256032" algn="just" eaLnBrk="1" fontAlgn="auto" hangingPunct="1">
              <a:lnSpc>
                <a:spcPct val="150000"/>
              </a:lnSpc>
              <a:spcBef>
                <a:spcPct val="0"/>
              </a:spcBef>
              <a:spcAft>
                <a:spcPts val="0"/>
              </a:spcAft>
              <a:buFont typeface="Wingdings 3"/>
              <a:buChar char=""/>
              <a:defRPr/>
            </a:pPr>
            <a:r>
              <a:rPr lang="el-GR" sz="1800" dirty="0">
                <a:latin typeface="Times New Roman" pitchFamily="18" charset="0"/>
                <a:cs typeface="Times New Roman" pitchFamily="18" charset="0"/>
              </a:rPr>
              <a:t>Πειθαρχία.</a:t>
            </a:r>
          </a:p>
          <a:p>
            <a:pPr marL="365760" indent="-256032" algn="just" eaLnBrk="1" fontAlgn="auto" hangingPunct="1">
              <a:lnSpc>
                <a:spcPct val="150000"/>
              </a:lnSpc>
              <a:spcBef>
                <a:spcPct val="0"/>
              </a:spcBef>
              <a:spcAft>
                <a:spcPts val="0"/>
              </a:spcAft>
              <a:buFont typeface="Wingdings 3"/>
              <a:buChar char=""/>
              <a:defRPr/>
            </a:pPr>
            <a:r>
              <a:rPr lang="el-GR" sz="1800" dirty="0">
                <a:latin typeface="Times New Roman" pitchFamily="18" charset="0"/>
                <a:cs typeface="Times New Roman" pitchFamily="18" charset="0"/>
              </a:rPr>
              <a:t>Ενότητα εντολών</a:t>
            </a:r>
          </a:p>
          <a:p>
            <a:pPr marL="365760" indent="-256032" algn="just" eaLnBrk="1" fontAlgn="auto" hangingPunct="1">
              <a:lnSpc>
                <a:spcPct val="150000"/>
              </a:lnSpc>
              <a:spcBef>
                <a:spcPct val="0"/>
              </a:spcBef>
              <a:spcAft>
                <a:spcPts val="0"/>
              </a:spcAft>
              <a:buFont typeface="Wingdings 3"/>
              <a:buChar char=""/>
              <a:defRPr/>
            </a:pPr>
            <a:r>
              <a:rPr lang="el-GR" sz="1800" dirty="0">
                <a:latin typeface="Times New Roman" pitchFamily="18" charset="0"/>
                <a:cs typeface="Times New Roman" pitchFamily="18" charset="0"/>
              </a:rPr>
              <a:t>Ενότητα της διοίκησης. </a:t>
            </a:r>
          </a:p>
          <a:p>
            <a:pPr marL="365760" indent="-256032" algn="just" eaLnBrk="1" fontAlgn="auto" hangingPunct="1">
              <a:lnSpc>
                <a:spcPct val="150000"/>
              </a:lnSpc>
              <a:spcBef>
                <a:spcPct val="0"/>
              </a:spcBef>
              <a:spcAft>
                <a:spcPts val="0"/>
              </a:spcAft>
              <a:buFont typeface="Wingdings 3"/>
              <a:buChar char=""/>
              <a:defRPr/>
            </a:pPr>
            <a:r>
              <a:rPr lang="el-GR" sz="1800" dirty="0">
                <a:latin typeface="Times New Roman" pitchFamily="18" charset="0"/>
                <a:cs typeface="Times New Roman" pitchFamily="18" charset="0"/>
              </a:rPr>
              <a:t>Υπαγωγή του ατομικού συμφέροντος  στο ομαδικό.</a:t>
            </a:r>
          </a:p>
          <a:p>
            <a:pPr marL="365760" indent="-256032" algn="just" eaLnBrk="1" fontAlgn="auto" hangingPunct="1">
              <a:lnSpc>
                <a:spcPct val="150000"/>
              </a:lnSpc>
              <a:spcBef>
                <a:spcPct val="0"/>
              </a:spcBef>
              <a:spcAft>
                <a:spcPts val="0"/>
              </a:spcAft>
              <a:buFont typeface="Wingdings 3"/>
              <a:buChar char=""/>
              <a:defRPr/>
            </a:pPr>
            <a:r>
              <a:rPr lang="el-GR" sz="1800" dirty="0">
                <a:latin typeface="Times New Roman" pitchFamily="18" charset="0"/>
                <a:cs typeface="Times New Roman" pitchFamily="18" charset="0"/>
              </a:rPr>
              <a:t>Ανταμοιβή του προσωπικού</a:t>
            </a:r>
          </a:p>
          <a:p>
            <a:pPr marL="365760" indent="-256032" algn="just" eaLnBrk="1" fontAlgn="auto" hangingPunct="1">
              <a:lnSpc>
                <a:spcPct val="150000"/>
              </a:lnSpc>
              <a:spcBef>
                <a:spcPct val="0"/>
              </a:spcBef>
              <a:spcAft>
                <a:spcPts val="0"/>
              </a:spcAft>
              <a:buFont typeface="Wingdings 3"/>
              <a:buChar char=""/>
              <a:defRPr/>
            </a:pPr>
            <a:r>
              <a:rPr lang="el-GR" sz="1800" dirty="0">
                <a:latin typeface="Times New Roman" pitchFamily="18" charset="0"/>
                <a:cs typeface="Times New Roman" pitchFamily="18" charset="0"/>
              </a:rPr>
              <a:t>Συγκέντρωση  εξουσιών και αρμοδιοτήτων.</a:t>
            </a:r>
          </a:p>
          <a:p>
            <a:pPr marL="365760" indent="-256032" algn="just" eaLnBrk="1" fontAlgn="auto" hangingPunct="1">
              <a:lnSpc>
                <a:spcPct val="150000"/>
              </a:lnSpc>
              <a:spcBef>
                <a:spcPct val="0"/>
              </a:spcBef>
              <a:spcAft>
                <a:spcPts val="0"/>
              </a:spcAft>
              <a:buFont typeface="Wingdings 3"/>
              <a:buChar char=""/>
              <a:defRPr/>
            </a:pPr>
            <a:r>
              <a:rPr lang="el-GR" sz="1800" dirty="0">
                <a:latin typeface="Times New Roman" pitchFamily="18" charset="0"/>
                <a:cs typeface="Times New Roman" pitchFamily="18" charset="0"/>
              </a:rPr>
              <a:t>Μονιμότητα του προσωπικού.</a:t>
            </a:r>
          </a:p>
          <a:p>
            <a:pPr marL="365760" indent="-256032" algn="just" eaLnBrk="1" fontAlgn="auto" hangingPunct="1">
              <a:lnSpc>
                <a:spcPct val="150000"/>
              </a:lnSpc>
              <a:spcBef>
                <a:spcPct val="0"/>
              </a:spcBef>
              <a:spcAft>
                <a:spcPts val="0"/>
              </a:spcAft>
              <a:buFont typeface="Wingdings 3"/>
              <a:buChar char=""/>
              <a:defRPr/>
            </a:pPr>
            <a:r>
              <a:rPr lang="el-GR" sz="1800" dirty="0">
                <a:latin typeface="Times New Roman" pitchFamily="18" charset="0"/>
                <a:cs typeface="Times New Roman" pitchFamily="18" charset="0"/>
              </a:rPr>
              <a:t>Το αίσθημα συμμετοχής στην ομάδα.</a:t>
            </a:r>
          </a:p>
          <a:p>
            <a:pPr marL="365760" indent="-256032" algn="just" eaLnBrk="1" fontAlgn="auto" hangingPunct="1">
              <a:lnSpc>
                <a:spcPct val="150000"/>
              </a:lnSpc>
              <a:spcBef>
                <a:spcPct val="0"/>
              </a:spcBef>
              <a:spcAft>
                <a:spcPts val="0"/>
              </a:spcAft>
              <a:buFont typeface="Wingdings 3"/>
              <a:buChar char=""/>
              <a:defRPr/>
            </a:pPr>
            <a:r>
              <a:rPr lang="el-GR" sz="1800" dirty="0">
                <a:latin typeface="Times New Roman" pitchFamily="18" charset="0"/>
                <a:cs typeface="Times New Roman" pitchFamily="18" charset="0"/>
              </a:rPr>
              <a:t>Ιεραρχική κλίμακα (</a:t>
            </a:r>
            <a:r>
              <a:rPr lang="el-GR" sz="1800" i="1" dirty="0">
                <a:latin typeface="Times New Roman" pitchFamily="18" charset="0"/>
                <a:cs typeface="Times New Roman" pitchFamily="18" charset="0"/>
              </a:rPr>
              <a:t>ή ιεραρχική  αλυσίδα)</a:t>
            </a:r>
            <a:r>
              <a:rPr lang="el-GR" sz="1800" dirty="0">
                <a:latin typeface="Times New Roman" pitchFamily="18" charset="0"/>
                <a:cs typeface="Times New Roman" pitchFamily="18" charset="0"/>
              </a:rPr>
              <a:t>.</a:t>
            </a:r>
            <a:endParaRPr lang="en-US" sz="1800" dirty="0">
              <a:latin typeface="Times New Roman" pitchFamily="18" charset="0"/>
              <a:cs typeface="Times New Roman" pitchFamily="18" charset="0"/>
            </a:endParaRPr>
          </a:p>
          <a:p>
            <a:pPr marL="365760" indent="-256032" eaLnBrk="1" fontAlgn="auto" hangingPunct="1">
              <a:lnSpc>
                <a:spcPct val="80000"/>
              </a:lnSpc>
              <a:spcAft>
                <a:spcPts val="0"/>
              </a:spcAft>
              <a:buFont typeface="Wingdings 3"/>
              <a:buChar char=""/>
              <a:defRPr/>
            </a:pPr>
            <a:endParaRPr lang="en-US" sz="1400" dirty="0"/>
          </a:p>
        </p:txBody>
      </p:sp>
      <p:sp>
        <p:nvSpPr>
          <p:cNvPr id="25602" name="Rectangle 2">
            <a:extLst>
              <a:ext uri="{FF2B5EF4-FFF2-40B4-BE49-F238E27FC236}">
                <a16:creationId xmlns:a16="http://schemas.microsoft.com/office/drawing/2014/main" id="{E4E26C37-34C1-B5BA-40DC-758BD8C7DAEA}"/>
              </a:ext>
            </a:extLst>
          </p:cNvPr>
          <p:cNvSpPr>
            <a:spLocks noGrp="1" noChangeArrowheads="1"/>
          </p:cNvSpPr>
          <p:nvPr>
            <p:ph type="title"/>
          </p:nvPr>
        </p:nvSpPr>
        <p:spPr>
          <a:xfrm>
            <a:off x="457200" y="274638"/>
            <a:ext cx="5410944" cy="1143000"/>
          </a:xfrm>
        </p:spPr>
        <p:txBody>
          <a:bodyPr/>
          <a:lstStyle/>
          <a:p>
            <a:pPr algn="ctr" eaLnBrk="1" fontAlgn="auto" hangingPunct="1">
              <a:spcAft>
                <a:spcPts val="0"/>
              </a:spcAft>
              <a:defRPr/>
            </a:pPr>
            <a:r>
              <a:rPr lang="en-US" dirty="0">
                <a:solidFill>
                  <a:schemeClr val="tx1"/>
                </a:solidFill>
                <a:effectLst/>
                <a:latin typeface="Times New Roman" pitchFamily="18" charset="0"/>
                <a:cs typeface="Times New Roman" pitchFamily="18" charset="0"/>
              </a:rPr>
              <a:t>H. </a:t>
            </a:r>
            <a:r>
              <a:rPr lang="en-US" dirty="0" err="1">
                <a:solidFill>
                  <a:schemeClr val="tx1"/>
                </a:solidFill>
                <a:effectLst/>
                <a:latin typeface="Times New Roman" pitchFamily="18" charset="0"/>
                <a:cs typeface="Times New Roman" pitchFamily="18" charset="0"/>
              </a:rPr>
              <a:t>Fayol</a:t>
            </a:r>
            <a:endParaRPr lang="en-US" dirty="0">
              <a:solidFill>
                <a:schemeClr val="tx1"/>
              </a:solidFill>
              <a:effectLst/>
              <a:latin typeface="Times New Roman" pitchFamily="18" charset="0"/>
              <a:cs typeface="Times New Roman" pitchFamily="18" charset="0"/>
            </a:endParaRPr>
          </a:p>
        </p:txBody>
      </p:sp>
      <p:pic>
        <p:nvPicPr>
          <p:cNvPr id="206852" name="Picture 2" descr="https://encrypted-tbn1.gstatic.com/images?q=tbn:ANd9GcTvShK6KPdOYmVDWV5rN-7oTxCswdHgPAIUgAMAcXWPYSV4_zofuQ">
            <a:hlinkClick r:id="rId3"/>
            <a:extLst>
              <a:ext uri="{FF2B5EF4-FFF2-40B4-BE49-F238E27FC236}">
                <a16:creationId xmlns:a16="http://schemas.microsoft.com/office/drawing/2014/main" id="{7225AC88-5618-8134-CDBB-7CD540EB89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188913"/>
            <a:ext cx="2582862"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4595" name="Rectangle 3">
            <a:extLst>
              <a:ext uri="{FF2B5EF4-FFF2-40B4-BE49-F238E27FC236}">
                <a16:creationId xmlns:a16="http://schemas.microsoft.com/office/drawing/2014/main" id="{BA8BD0E5-1BB7-BB95-EBDF-F5248FBAF43C}"/>
              </a:ext>
            </a:extLst>
          </p:cNvPr>
          <p:cNvSpPr>
            <a:spLocks noGrp="1" noChangeArrowheads="1"/>
          </p:cNvSpPr>
          <p:nvPr>
            <p:ph idx="1"/>
          </p:nvPr>
        </p:nvSpPr>
        <p:spPr>
          <a:xfrm>
            <a:off x="250825" y="908050"/>
            <a:ext cx="8497888" cy="2870200"/>
          </a:xfrm>
        </p:spPr>
        <p:txBody>
          <a:bodyPr>
            <a:normAutofit fontScale="85000" lnSpcReduction="20000"/>
          </a:bodyPr>
          <a:lstStyle/>
          <a:p>
            <a:pPr marL="812800" indent="-812800" eaLnBrk="1" fontAlgn="auto" hangingPunct="1">
              <a:lnSpc>
                <a:spcPct val="150000"/>
              </a:lnSpc>
              <a:spcBef>
                <a:spcPct val="0"/>
              </a:spcBef>
              <a:spcAft>
                <a:spcPts val="0"/>
              </a:spcAft>
              <a:buFont typeface="Wingdings 3"/>
              <a:buChar char=""/>
              <a:defRPr/>
            </a:pPr>
            <a:r>
              <a:rPr lang="el-GR" sz="1800" dirty="0">
                <a:latin typeface="Times New Roman" pitchFamily="18" charset="0"/>
                <a:cs typeface="Times New Roman" pitchFamily="18" charset="0"/>
              </a:rPr>
              <a:t>Διαχωρισμός μεταξύ χειρωνακτικής και πνευματικής εργασίας.			</a:t>
            </a:r>
            <a:r>
              <a:rPr lang="en-US" sz="1800" dirty="0">
                <a:latin typeface="Times New Roman" pitchFamily="18" charset="0"/>
                <a:cs typeface="Times New Roman" pitchFamily="18" charset="0"/>
              </a:rPr>
              <a:t>                 </a:t>
            </a:r>
            <a:r>
              <a:rPr lang="el-GR" sz="1800" dirty="0">
                <a:latin typeface="Times New Roman" pitchFamily="18" charset="0"/>
                <a:cs typeface="Times New Roman" pitchFamily="18" charset="0"/>
              </a:rPr>
              <a:t>			</a:t>
            </a:r>
            <a:r>
              <a:rPr lang="el-GR" sz="1800" b="1" u="sng" dirty="0">
                <a:latin typeface="Times New Roman" pitchFamily="18" charset="0"/>
                <a:cs typeface="Times New Roman" pitchFamily="18" charset="0"/>
              </a:rPr>
              <a:t>ΣΤΕΛΕΧΗ</a:t>
            </a:r>
            <a:endParaRPr lang="el-GR" sz="1800" dirty="0">
              <a:latin typeface="Times New Roman" pitchFamily="18" charset="0"/>
              <a:cs typeface="Times New Roman" pitchFamily="18" charset="0"/>
            </a:endParaRPr>
          </a:p>
          <a:p>
            <a:pPr marL="812800" indent="-812800" eaLnBrk="1" fontAlgn="auto" hangingPunct="1">
              <a:lnSpc>
                <a:spcPct val="150000"/>
              </a:lnSpc>
              <a:spcBef>
                <a:spcPct val="0"/>
              </a:spcBef>
              <a:spcAft>
                <a:spcPts val="0"/>
              </a:spcAft>
              <a:buFont typeface="Wingdings" pitchFamily="2" charset="2"/>
              <a:buNone/>
              <a:defRPr/>
            </a:pPr>
            <a:r>
              <a:rPr lang="el-GR" sz="1800" dirty="0">
                <a:latin typeface="Times New Roman" pitchFamily="18" charset="0"/>
                <a:cs typeface="Times New Roman" pitchFamily="18" charset="0"/>
              </a:rPr>
              <a:t>	                            </a:t>
            </a:r>
            <a:r>
              <a:rPr lang="el-GR" sz="1800" u="sng" dirty="0">
                <a:latin typeface="Times New Roman" pitchFamily="18" charset="0"/>
                <a:cs typeface="Times New Roman" pitchFamily="18" charset="0"/>
              </a:rPr>
              <a:t>Γραμμή</a:t>
            </a:r>
            <a:r>
              <a:rPr lang="el-GR" sz="1800" dirty="0">
                <a:latin typeface="Times New Roman" pitchFamily="18" charset="0"/>
                <a:cs typeface="Times New Roman" pitchFamily="18" charset="0"/>
              </a:rPr>
              <a:t>                       </a:t>
            </a:r>
            <a:r>
              <a:rPr lang="el-GR" sz="1800" u="sng" dirty="0">
                <a:latin typeface="Times New Roman" pitchFamily="18" charset="0"/>
                <a:cs typeface="Times New Roman" pitchFamily="18" charset="0"/>
              </a:rPr>
              <a:t>Επιτελείο</a:t>
            </a:r>
            <a:endParaRPr lang="el-GR" sz="1800" dirty="0">
              <a:latin typeface="Times New Roman" pitchFamily="18" charset="0"/>
              <a:cs typeface="Times New Roman" pitchFamily="18" charset="0"/>
            </a:endParaRPr>
          </a:p>
          <a:p>
            <a:pPr marL="812800" indent="-812800" eaLnBrk="1" fontAlgn="auto" hangingPunct="1">
              <a:lnSpc>
                <a:spcPct val="150000"/>
              </a:lnSpc>
              <a:spcBef>
                <a:spcPct val="0"/>
              </a:spcBef>
              <a:spcAft>
                <a:spcPts val="0"/>
              </a:spcAft>
              <a:buFont typeface="Wingdings" pitchFamily="2" charset="2"/>
              <a:buNone/>
              <a:defRPr/>
            </a:pPr>
            <a:r>
              <a:rPr lang="el-GR" sz="1800" dirty="0">
                <a:latin typeface="Times New Roman" pitchFamily="18" charset="0"/>
                <a:cs typeface="Times New Roman" pitchFamily="18" charset="0"/>
              </a:rPr>
              <a:t>	           (</a:t>
            </a:r>
            <a:r>
              <a:rPr lang="el-GR" sz="1800" i="1" dirty="0">
                <a:latin typeface="Times New Roman" pitchFamily="18" charset="0"/>
                <a:cs typeface="Times New Roman" pitchFamily="18" charset="0"/>
              </a:rPr>
              <a:t>αποφασίζουν – δημιουργούν</a:t>
            </a:r>
            <a:r>
              <a:rPr lang="el-GR" sz="1800" dirty="0">
                <a:latin typeface="Times New Roman" pitchFamily="18" charset="0"/>
                <a:cs typeface="Times New Roman" pitchFamily="18" charset="0"/>
              </a:rPr>
              <a:t>)     (</a:t>
            </a:r>
            <a:r>
              <a:rPr lang="el-GR" sz="1800" i="1" dirty="0">
                <a:latin typeface="Times New Roman" pitchFamily="18" charset="0"/>
                <a:cs typeface="Times New Roman" pitchFamily="18" charset="0"/>
              </a:rPr>
              <a:t>εκτελούν</a:t>
            </a:r>
            <a:r>
              <a:rPr lang="el-GR" sz="1800" dirty="0">
                <a:latin typeface="Times New Roman" pitchFamily="18" charset="0"/>
                <a:cs typeface="Times New Roman" pitchFamily="18" charset="0"/>
              </a:rPr>
              <a:t>)</a:t>
            </a:r>
          </a:p>
          <a:p>
            <a:pPr marL="812800" indent="-812800" eaLnBrk="1" fontAlgn="auto" hangingPunct="1">
              <a:lnSpc>
                <a:spcPct val="150000"/>
              </a:lnSpc>
              <a:spcBef>
                <a:spcPct val="0"/>
              </a:spcBef>
              <a:spcAft>
                <a:spcPts val="0"/>
              </a:spcAft>
              <a:buFont typeface="Wingdings 3"/>
              <a:buChar char=""/>
              <a:defRPr/>
            </a:pPr>
            <a:r>
              <a:rPr lang="el-GR" sz="1800" dirty="0">
                <a:latin typeface="Times New Roman" pitchFamily="18" charset="0"/>
                <a:cs typeface="Times New Roman" pitchFamily="18" charset="0"/>
              </a:rPr>
              <a:t>Η εργασία να ανταποκρίνεται σε μία ανταμοιβή που εξαρτάται από τη θέση που έχουμε και τα χρόνια προϋπηρεσίας.</a:t>
            </a:r>
          </a:p>
          <a:p>
            <a:pPr marL="812800" indent="-812800" eaLnBrk="1" fontAlgn="auto" hangingPunct="1">
              <a:lnSpc>
                <a:spcPct val="150000"/>
              </a:lnSpc>
              <a:spcBef>
                <a:spcPct val="0"/>
              </a:spcBef>
              <a:spcAft>
                <a:spcPts val="0"/>
              </a:spcAft>
              <a:buFont typeface="Wingdings 3"/>
              <a:buChar char=""/>
              <a:defRPr/>
            </a:pPr>
            <a:r>
              <a:rPr lang="el-GR" sz="1800" dirty="0">
                <a:latin typeface="Times New Roman" pitchFamily="18" charset="0"/>
                <a:cs typeface="Times New Roman" pitchFamily="18" charset="0"/>
              </a:rPr>
              <a:t>Ρόλος των ειδικών (</a:t>
            </a:r>
            <a:r>
              <a:rPr lang="en-US" sz="1800" i="1" dirty="0">
                <a:latin typeface="Times New Roman" pitchFamily="18" charset="0"/>
                <a:cs typeface="Times New Roman" pitchFamily="18" charset="0"/>
              </a:rPr>
              <a:t>expert</a:t>
            </a:r>
            <a:r>
              <a:rPr lang="el-GR" sz="1800" dirty="0">
                <a:latin typeface="Times New Roman" pitchFamily="18" charset="0"/>
                <a:cs typeface="Times New Roman" pitchFamily="18" charset="0"/>
              </a:rPr>
              <a:t>) μεταξύ εργοδοτών και εργαζομένων.  Θεωρούσε ότι για να έρθουν σε επικοινωνία εργοδότης και εργαζόμενος, πρέπει να υπάρχουν κάποιο ειδικοί που θα τους φέρουν σε επαφή.</a:t>
            </a:r>
          </a:p>
          <a:p>
            <a:pPr marL="812800" indent="-812800" eaLnBrk="1" fontAlgn="auto" hangingPunct="1">
              <a:lnSpc>
                <a:spcPct val="150000"/>
              </a:lnSpc>
              <a:spcBef>
                <a:spcPct val="0"/>
              </a:spcBef>
              <a:spcAft>
                <a:spcPts val="0"/>
              </a:spcAft>
              <a:buFont typeface="Wingdings 3"/>
              <a:buChar char=""/>
              <a:defRPr/>
            </a:pPr>
            <a:endParaRPr lang="en-US" sz="1800" dirty="0">
              <a:latin typeface="Times New Roman" pitchFamily="18" charset="0"/>
              <a:cs typeface="Times New Roman" pitchFamily="18" charset="0"/>
            </a:endParaRPr>
          </a:p>
        </p:txBody>
      </p:sp>
      <p:sp>
        <p:nvSpPr>
          <p:cNvPr id="494594" name="Rectangle 2">
            <a:extLst>
              <a:ext uri="{FF2B5EF4-FFF2-40B4-BE49-F238E27FC236}">
                <a16:creationId xmlns:a16="http://schemas.microsoft.com/office/drawing/2014/main" id="{5512117F-C57C-60D8-5FDC-11A4E3D237A1}"/>
              </a:ext>
            </a:extLst>
          </p:cNvPr>
          <p:cNvSpPr>
            <a:spLocks noGrp="1" noChangeArrowheads="1"/>
          </p:cNvSpPr>
          <p:nvPr>
            <p:ph type="title"/>
          </p:nvPr>
        </p:nvSpPr>
        <p:spPr>
          <a:xfrm>
            <a:off x="251520" y="332656"/>
            <a:ext cx="5112568" cy="652934"/>
          </a:xfrm>
        </p:spPr>
        <p:txBody>
          <a:bodyPr>
            <a:normAutofit fontScale="90000"/>
          </a:bodyPr>
          <a:lstStyle/>
          <a:p>
            <a:pPr algn="ctr" eaLnBrk="1" fontAlgn="auto" hangingPunct="1">
              <a:spcAft>
                <a:spcPts val="0"/>
              </a:spcAft>
              <a:defRPr/>
            </a:pPr>
            <a:r>
              <a:rPr lang="en-US" dirty="0">
                <a:solidFill>
                  <a:schemeClr val="tx1"/>
                </a:solidFill>
                <a:latin typeface="Times New Roman" pitchFamily="18" charset="0"/>
                <a:cs typeface="Times New Roman" pitchFamily="18" charset="0"/>
              </a:rPr>
              <a:t>Fr. Taylor</a:t>
            </a:r>
          </a:p>
        </p:txBody>
      </p:sp>
      <p:pic>
        <p:nvPicPr>
          <p:cNvPr id="208900" name="Picture 4" descr="https://encrypted-tbn1.gstatic.com/images?q=tbn:ANd9GcRy-COzwWNMXZLNElbIoHvqThk1szR502KGtkjhw8s3yaoyQprP">
            <a:hlinkClick r:id="rId3"/>
            <a:extLst>
              <a:ext uri="{FF2B5EF4-FFF2-40B4-BE49-F238E27FC236}">
                <a16:creationId xmlns:a16="http://schemas.microsoft.com/office/drawing/2014/main" id="{CD257B35-A9BB-101C-6883-A59824220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908050"/>
            <a:ext cx="18494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5 - Διάγραμμα">
            <a:extLst>
              <a:ext uri="{FF2B5EF4-FFF2-40B4-BE49-F238E27FC236}">
                <a16:creationId xmlns:a16="http://schemas.microsoft.com/office/drawing/2014/main" id="{16009A2E-DEB6-EAF2-5177-82251BB7D785}"/>
              </a:ext>
            </a:extLst>
          </p:cNvPr>
          <p:cNvGraphicFramePr/>
          <p:nvPr/>
        </p:nvGraphicFramePr>
        <p:xfrm>
          <a:off x="395536" y="3573016"/>
          <a:ext cx="8400256" cy="30558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494594"/>
                                        </p:tgtEl>
                                        <p:attrNameLst>
                                          <p:attrName>style.visibility</p:attrName>
                                        </p:attrNameLst>
                                      </p:cBhvr>
                                      <p:to>
                                        <p:strVal val="visible"/>
                                      </p:to>
                                    </p:set>
                                    <p:animEffect transition="in" filter="fade">
                                      <p:cBhvr>
                                        <p:cTn id="7" dur="800" decel="100000"/>
                                        <p:tgtEl>
                                          <p:spTgt spid="494594"/>
                                        </p:tgtEl>
                                      </p:cBhvr>
                                    </p:animEffect>
                                    <p:anim calcmode="lin" valueType="num">
                                      <p:cBhvr>
                                        <p:cTn id="8" dur="800" decel="100000" fill="hold"/>
                                        <p:tgtEl>
                                          <p:spTgt spid="494594"/>
                                        </p:tgtEl>
                                        <p:attrNameLst>
                                          <p:attrName>style.rotation</p:attrName>
                                        </p:attrNameLst>
                                      </p:cBhvr>
                                      <p:tavLst>
                                        <p:tav tm="0">
                                          <p:val>
                                            <p:fltVal val="-90"/>
                                          </p:val>
                                        </p:tav>
                                        <p:tav tm="100000">
                                          <p:val>
                                            <p:fltVal val="0"/>
                                          </p:val>
                                        </p:tav>
                                      </p:tavLst>
                                    </p:anim>
                                    <p:anim calcmode="lin" valueType="num">
                                      <p:cBhvr>
                                        <p:cTn id="9" dur="800" decel="100000" fill="hold"/>
                                        <p:tgtEl>
                                          <p:spTgt spid="494594"/>
                                        </p:tgtEl>
                                        <p:attrNameLst>
                                          <p:attrName>ppt_x</p:attrName>
                                        </p:attrNameLst>
                                      </p:cBhvr>
                                      <p:tavLst>
                                        <p:tav tm="0">
                                          <p:val>
                                            <p:strVal val="#ppt_x+0.4"/>
                                          </p:val>
                                        </p:tav>
                                        <p:tav tm="100000">
                                          <p:val>
                                            <p:strVal val="#ppt_x-0.05"/>
                                          </p:val>
                                        </p:tav>
                                      </p:tavLst>
                                    </p:anim>
                                    <p:anim calcmode="lin" valueType="num">
                                      <p:cBhvr>
                                        <p:cTn id="10" dur="800" decel="100000" fill="hold"/>
                                        <p:tgtEl>
                                          <p:spTgt spid="49459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9459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9459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494595">
                                            <p:txEl>
                                              <p:pRg st="0" end="0"/>
                                            </p:txEl>
                                          </p:spTgt>
                                        </p:tgtEl>
                                        <p:attrNameLst>
                                          <p:attrName>style.visibility</p:attrName>
                                        </p:attrNameLst>
                                      </p:cBhvr>
                                      <p:to>
                                        <p:strVal val="visible"/>
                                      </p:to>
                                    </p:set>
                                    <p:animEffect transition="in" filter="fade">
                                      <p:cBhvr>
                                        <p:cTn id="17" dur="1000"/>
                                        <p:tgtEl>
                                          <p:spTgt spid="494595">
                                            <p:txEl>
                                              <p:pRg st="0" end="0"/>
                                            </p:txEl>
                                          </p:spTgt>
                                        </p:tgtEl>
                                      </p:cBhvr>
                                    </p:animEffect>
                                    <p:anim calcmode="lin" valueType="num">
                                      <p:cBhvr>
                                        <p:cTn id="18" dur="1000" fill="hold"/>
                                        <p:tgtEl>
                                          <p:spTgt spid="49459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945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494595">
                                            <p:txEl>
                                              <p:pRg st="1" end="1"/>
                                            </p:txEl>
                                          </p:spTgt>
                                        </p:tgtEl>
                                        <p:attrNameLst>
                                          <p:attrName>style.visibility</p:attrName>
                                        </p:attrNameLst>
                                      </p:cBhvr>
                                      <p:to>
                                        <p:strVal val="visible"/>
                                      </p:to>
                                    </p:set>
                                    <p:animEffect transition="in" filter="fade">
                                      <p:cBhvr>
                                        <p:cTn id="24" dur="1000"/>
                                        <p:tgtEl>
                                          <p:spTgt spid="494595">
                                            <p:txEl>
                                              <p:pRg st="1" end="1"/>
                                            </p:txEl>
                                          </p:spTgt>
                                        </p:tgtEl>
                                      </p:cBhvr>
                                    </p:animEffect>
                                    <p:anim calcmode="lin" valueType="num">
                                      <p:cBhvr>
                                        <p:cTn id="25" dur="1000" fill="hold"/>
                                        <p:tgtEl>
                                          <p:spTgt spid="49459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945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nodeType="clickEffect">
                                  <p:stCondLst>
                                    <p:cond delay="0"/>
                                  </p:stCondLst>
                                  <p:childTnLst>
                                    <p:set>
                                      <p:cBhvr>
                                        <p:cTn id="30" dur="1" fill="hold">
                                          <p:stCondLst>
                                            <p:cond delay="0"/>
                                          </p:stCondLst>
                                        </p:cTn>
                                        <p:tgtEl>
                                          <p:spTgt spid="494595">
                                            <p:txEl>
                                              <p:pRg st="2" end="2"/>
                                            </p:txEl>
                                          </p:spTgt>
                                        </p:tgtEl>
                                        <p:attrNameLst>
                                          <p:attrName>style.visibility</p:attrName>
                                        </p:attrNameLst>
                                      </p:cBhvr>
                                      <p:to>
                                        <p:strVal val="visible"/>
                                      </p:to>
                                    </p:set>
                                    <p:animEffect transition="in" filter="fade">
                                      <p:cBhvr>
                                        <p:cTn id="31" dur="1000"/>
                                        <p:tgtEl>
                                          <p:spTgt spid="494595">
                                            <p:txEl>
                                              <p:pRg st="2" end="2"/>
                                            </p:txEl>
                                          </p:spTgt>
                                        </p:tgtEl>
                                      </p:cBhvr>
                                    </p:animEffect>
                                    <p:anim calcmode="lin" valueType="num">
                                      <p:cBhvr>
                                        <p:cTn id="32" dur="1000" fill="hold"/>
                                        <p:tgtEl>
                                          <p:spTgt spid="49459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945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nodeType="clickEffect">
                                  <p:stCondLst>
                                    <p:cond delay="0"/>
                                  </p:stCondLst>
                                  <p:childTnLst>
                                    <p:set>
                                      <p:cBhvr>
                                        <p:cTn id="37" dur="1" fill="hold">
                                          <p:stCondLst>
                                            <p:cond delay="0"/>
                                          </p:stCondLst>
                                        </p:cTn>
                                        <p:tgtEl>
                                          <p:spTgt spid="494595">
                                            <p:txEl>
                                              <p:pRg st="3" end="3"/>
                                            </p:txEl>
                                          </p:spTgt>
                                        </p:tgtEl>
                                        <p:attrNameLst>
                                          <p:attrName>style.visibility</p:attrName>
                                        </p:attrNameLst>
                                      </p:cBhvr>
                                      <p:to>
                                        <p:strVal val="visible"/>
                                      </p:to>
                                    </p:set>
                                    <p:animEffect transition="in" filter="fade">
                                      <p:cBhvr>
                                        <p:cTn id="38" dur="1000"/>
                                        <p:tgtEl>
                                          <p:spTgt spid="494595">
                                            <p:txEl>
                                              <p:pRg st="3" end="3"/>
                                            </p:txEl>
                                          </p:spTgt>
                                        </p:tgtEl>
                                      </p:cBhvr>
                                    </p:animEffect>
                                    <p:anim calcmode="lin" valueType="num">
                                      <p:cBhvr>
                                        <p:cTn id="39" dur="1000" fill="hold"/>
                                        <p:tgtEl>
                                          <p:spTgt spid="494595">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4945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nodeType="clickEffect">
                                  <p:stCondLst>
                                    <p:cond delay="0"/>
                                  </p:stCondLst>
                                  <p:childTnLst>
                                    <p:set>
                                      <p:cBhvr>
                                        <p:cTn id="44" dur="1" fill="hold">
                                          <p:stCondLst>
                                            <p:cond delay="0"/>
                                          </p:stCondLst>
                                        </p:cTn>
                                        <p:tgtEl>
                                          <p:spTgt spid="494595">
                                            <p:txEl>
                                              <p:pRg st="4" end="4"/>
                                            </p:txEl>
                                          </p:spTgt>
                                        </p:tgtEl>
                                        <p:attrNameLst>
                                          <p:attrName>style.visibility</p:attrName>
                                        </p:attrNameLst>
                                      </p:cBhvr>
                                      <p:to>
                                        <p:strVal val="visible"/>
                                      </p:to>
                                    </p:set>
                                    <p:animEffect transition="in" filter="fade">
                                      <p:cBhvr>
                                        <p:cTn id="45" dur="1000"/>
                                        <p:tgtEl>
                                          <p:spTgt spid="494595">
                                            <p:txEl>
                                              <p:pRg st="4" end="4"/>
                                            </p:txEl>
                                          </p:spTgt>
                                        </p:tgtEl>
                                      </p:cBhvr>
                                    </p:animEffect>
                                    <p:anim calcmode="lin" valueType="num">
                                      <p:cBhvr>
                                        <p:cTn id="46" dur="1000" fill="hold"/>
                                        <p:tgtEl>
                                          <p:spTgt spid="494595">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4945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5"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1 - Θέση περιεχομένου">
            <a:extLst>
              <a:ext uri="{FF2B5EF4-FFF2-40B4-BE49-F238E27FC236}">
                <a16:creationId xmlns:a16="http://schemas.microsoft.com/office/drawing/2014/main" id="{29D0443B-124E-F7BD-5D90-40E05C4EDD53}"/>
              </a:ext>
            </a:extLst>
          </p:cNvPr>
          <p:cNvSpPr>
            <a:spLocks noGrp="1"/>
          </p:cNvSpPr>
          <p:nvPr>
            <p:ph idx="1"/>
          </p:nvPr>
        </p:nvSpPr>
        <p:spPr>
          <a:xfrm>
            <a:off x="395288" y="2492375"/>
            <a:ext cx="8280400" cy="3168650"/>
          </a:xfrm>
        </p:spPr>
        <p:txBody>
          <a:bodyPr/>
          <a:lstStyle/>
          <a:p>
            <a:pPr algn="just" eaLnBrk="1" hangingPunct="1"/>
            <a:r>
              <a:rPr lang="el-GR" altLang="el-GR">
                <a:latin typeface="Times New Roman" panose="02020603050405020304" pitchFamily="18" charset="0"/>
                <a:cs typeface="Times New Roman" panose="02020603050405020304" pitchFamily="18" charset="0"/>
              </a:rPr>
              <a:t>Εμπνευστής της «</a:t>
            </a:r>
            <a:r>
              <a:rPr lang="el-GR" altLang="el-GR" i="1">
                <a:latin typeface="Times New Roman" panose="02020603050405020304" pitchFamily="18" charset="0"/>
                <a:cs typeface="Times New Roman" panose="02020603050405020304" pitchFamily="18" charset="0"/>
              </a:rPr>
              <a:t>αλυσίδας παραγωγής</a:t>
            </a:r>
            <a:r>
              <a:rPr lang="el-GR" altLang="el-GR">
                <a:latin typeface="Times New Roman" panose="02020603050405020304" pitchFamily="18" charset="0"/>
                <a:cs typeface="Times New Roman" panose="02020603050405020304" pitchFamily="18" charset="0"/>
              </a:rPr>
              <a:t>» όπου ένα αντικείμενο μεταφερόμενο με κυλιόμενες ταινίες</a:t>
            </a:r>
            <a:r>
              <a:rPr lang="en-US" altLang="el-GR">
                <a:latin typeface="Times New Roman" panose="02020603050405020304" pitchFamily="18" charset="0"/>
                <a:cs typeface="Times New Roman" panose="02020603050405020304" pitchFamily="18" charset="0"/>
              </a:rPr>
              <a:t> </a:t>
            </a:r>
            <a:r>
              <a:rPr lang="el-GR" altLang="el-GR">
                <a:latin typeface="Times New Roman" panose="02020603050405020304" pitchFamily="18" charset="0"/>
                <a:cs typeface="Times New Roman" panose="02020603050405020304" pitchFamily="18" charset="0"/>
              </a:rPr>
              <a:t>και άλλα περνά από θέση σε θέση εργασίας χωρίς διακοπή. </a:t>
            </a:r>
          </a:p>
          <a:p>
            <a:pPr algn="just" eaLnBrk="1" hangingPunct="1"/>
            <a:r>
              <a:rPr lang="el-GR" altLang="el-GR">
                <a:latin typeface="Times New Roman" panose="02020603050405020304" pitchFamily="18" charset="0"/>
                <a:cs typeface="Times New Roman" panose="02020603050405020304" pitchFamily="18" charset="0"/>
              </a:rPr>
              <a:t>Εφάρμοσε την εβδομάδα εργασίας των πέντε ημερών, διότι πίστευε ότι ο εργάτης είναι συνεργάτης, πρέπει να αμείβεται καλά και να μην εργάζεται εξοντωτικά.</a:t>
            </a:r>
          </a:p>
        </p:txBody>
      </p:sp>
      <p:sp>
        <p:nvSpPr>
          <p:cNvPr id="3" name="2 - Τίτλος">
            <a:extLst>
              <a:ext uri="{FF2B5EF4-FFF2-40B4-BE49-F238E27FC236}">
                <a16:creationId xmlns:a16="http://schemas.microsoft.com/office/drawing/2014/main" id="{00A654D1-4C60-DCC0-0AB5-F262E5BE9ED1}"/>
              </a:ext>
            </a:extLst>
          </p:cNvPr>
          <p:cNvSpPr>
            <a:spLocks noGrp="1"/>
          </p:cNvSpPr>
          <p:nvPr>
            <p:ph type="title"/>
          </p:nvPr>
        </p:nvSpPr>
        <p:spPr>
          <a:xfrm>
            <a:off x="467544" y="260648"/>
            <a:ext cx="6048672" cy="796950"/>
          </a:xfrm>
        </p:spPr>
        <p:txBody>
          <a:bodyPr/>
          <a:lstStyle/>
          <a:p>
            <a:pPr algn="ctr" eaLnBrk="1" fontAlgn="auto" hangingPunct="1">
              <a:spcAft>
                <a:spcPts val="0"/>
              </a:spcAft>
              <a:defRPr/>
            </a:pPr>
            <a:r>
              <a:rPr lang="en-US" dirty="0">
                <a:solidFill>
                  <a:schemeClr val="tx1"/>
                </a:solidFill>
                <a:effectLst/>
                <a:latin typeface="Times New Roman" pitchFamily="18" charset="0"/>
                <a:cs typeface="Times New Roman" pitchFamily="18" charset="0"/>
              </a:rPr>
              <a:t>Henry Ford</a:t>
            </a:r>
            <a:endParaRPr lang="el-GR" dirty="0">
              <a:solidFill>
                <a:schemeClr val="tx1"/>
              </a:solidFill>
              <a:effectLst/>
              <a:latin typeface="Times New Roman" pitchFamily="18" charset="0"/>
              <a:cs typeface="Times New Roman" pitchFamily="18" charset="0"/>
            </a:endParaRPr>
          </a:p>
        </p:txBody>
      </p:sp>
      <p:pic>
        <p:nvPicPr>
          <p:cNvPr id="210948" name="Picture 2" descr="Αποτέλεσμα εικόνας για henry ford">
            <a:extLst>
              <a:ext uri="{FF2B5EF4-FFF2-40B4-BE49-F238E27FC236}">
                <a16:creationId xmlns:a16="http://schemas.microsoft.com/office/drawing/2014/main" id="{96952D4D-1A00-B683-7BA9-937BE76EE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188913"/>
            <a:ext cx="176530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1 - Θέση περιεχομένου">
            <a:extLst>
              <a:ext uri="{FF2B5EF4-FFF2-40B4-BE49-F238E27FC236}">
                <a16:creationId xmlns:a16="http://schemas.microsoft.com/office/drawing/2014/main" id="{65074762-DB77-7A8C-9EAC-FA7F539DCE95}"/>
              </a:ext>
            </a:extLst>
          </p:cNvPr>
          <p:cNvSpPr>
            <a:spLocks noGrp="1"/>
          </p:cNvSpPr>
          <p:nvPr>
            <p:ph idx="1"/>
          </p:nvPr>
        </p:nvSpPr>
        <p:spPr>
          <a:xfrm>
            <a:off x="468313" y="2332038"/>
            <a:ext cx="8229600" cy="3400425"/>
          </a:xfrm>
        </p:spPr>
        <p:txBody>
          <a:bodyPr/>
          <a:lstStyle/>
          <a:p>
            <a:pPr algn="just" eaLnBrk="1" hangingPunct="1">
              <a:buFont typeface="Wingdings 3" panose="05040102010807070707" pitchFamily="18" charset="2"/>
              <a:buNone/>
            </a:pPr>
            <a:r>
              <a:rPr lang="el-GR" altLang="el-GR">
                <a:latin typeface="Times New Roman" panose="02020603050405020304" pitchFamily="18" charset="0"/>
                <a:cs typeface="Times New Roman" panose="02020603050405020304" pitchFamily="18" charset="0"/>
              </a:rPr>
              <a:t>	Πρότεινε η εξουσία να ορίζεται γραπτά και επέμενε ότι οι ιεραρχικά ανώτεροι είναι προσωπικά υπόλογοι για τις πράξεις των υφισταμένων τους. Υποστήριξε ότι οι άνθρωποι που δεν εξουσιοδοτούν είναι επαγγελματικά καταδικασμένοι</a:t>
            </a:r>
          </a:p>
        </p:txBody>
      </p:sp>
      <p:sp>
        <p:nvSpPr>
          <p:cNvPr id="3" name="2 - Τίτλος">
            <a:extLst>
              <a:ext uri="{FF2B5EF4-FFF2-40B4-BE49-F238E27FC236}">
                <a16:creationId xmlns:a16="http://schemas.microsoft.com/office/drawing/2014/main" id="{FA7D3317-00AF-3811-385E-A2047BCD83B7}"/>
              </a:ext>
            </a:extLst>
          </p:cNvPr>
          <p:cNvSpPr>
            <a:spLocks noGrp="1"/>
          </p:cNvSpPr>
          <p:nvPr>
            <p:ph type="title"/>
          </p:nvPr>
        </p:nvSpPr>
        <p:spPr>
          <a:xfrm>
            <a:off x="457200" y="274638"/>
            <a:ext cx="6491064" cy="1143000"/>
          </a:xfrm>
        </p:spPr>
        <p:txBody>
          <a:bodyPr/>
          <a:lstStyle/>
          <a:p>
            <a:pPr algn="ctr" eaLnBrk="1" fontAlgn="auto" hangingPunct="1">
              <a:spcAft>
                <a:spcPts val="0"/>
              </a:spcAft>
              <a:defRPr/>
            </a:pPr>
            <a:r>
              <a:rPr lang="el-GR" dirty="0">
                <a:solidFill>
                  <a:schemeClr val="tx1"/>
                </a:solidFill>
                <a:effectLst/>
                <a:latin typeface="Times New Roman" pitchFamily="18" charset="0"/>
                <a:cs typeface="Times New Roman" pitchFamily="18" charset="0"/>
              </a:rPr>
              <a:t>Lyndall F. </a:t>
            </a:r>
            <a:r>
              <a:rPr lang="el-GR" dirty="0" err="1">
                <a:solidFill>
                  <a:schemeClr val="tx1"/>
                </a:solidFill>
                <a:effectLst/>
                <a:latin typeface="Times New Roman" pitchFamily="18" charset="0"/>
                <a:cs typeface="Times New Roman" pitchFamily="18" charset="0"/>
              </a:rPr>
              <a:t>Urwick</a:t>
            </a:r>
            <a:endParaRPr lang="el-GR" dirty="0">
              <a:solidFill>
                <a:schemeClr val="tx1"/>
              </a:solidFill>
              <a:effectLst/>
              <a:latin typeface="Times New Roman" pitchFamily="18" charset="0"/>
              <a:cs typeface="Times New Roman" pitchFamily="18" charset="0"/>
            </a:endParaRPr>
          </a:p>
        </p:txBody>
      </p:sp>
      <p:pic>
        <p:nvPicPr>
          <p:cNvPr id="211972" name="Picture 2" descr="Σχετική εικόνα">
            <a:extLst>
              <a:ext uri="{FF2B5EF4-FFF2-40B4-BE49-F238E27FC236}">
                <a16:creationId xmlns:a16="http://schemas.microsoft.com/office/drawing/2014/main" id="{D1080F52-3F33-20F2-2997-F0F784D87D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333375"/>
            <a:ext cx="1687513"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1 - Θέση περιεχομένου">
            <a:extLst>
              <a:ext uri="{FF2B5EF4-FFF2-40B4-BE49-F238E27FC236}">
                <a16:creationId xmlns:a16="http://schemas.microsoft.com/office/drawing/2014/main" id="{647B8758-2304-7ED3-D00E-5B43C419A020}"/>
              </a:ext>
            </a:extLst>
          </p:cNvPr>
          <p:cNvSpPr>
            <a:spLocks noGrp="1"/>
          </p:cNvSpPr>
          <p:nvPr>
            <p:ph idx="1"/>
          </p:nvPr>
        </p:nvSpPr>
        <p:spPr>
          <a:xfrm>
            <a:off x="468313" y="2276475"/>
            <a:ext cx="8229600" cy="4238625"/>
          </a:xfrm>
        </p:spPr>
        <p:txBody>
          <a:bodyPr/>
          <a:lstStyle/>
          <a:p>
            <a:pPr algn="just" eaLnBrk="1" hangingPunct="1"/>
            <a:r>
              <a:rPr lang="el-GR" altLang="el-GR">
                <a:latin typeface="Times New Roman" panose="02020603050405020304" pitchFamily="18" charset="0"/>
                <a:cs typeface="Times New Roman" panose="02020603050405020304" pitchFamily="18" charset="0"/>
              </a:rPr>
              <a:t>Οι εργαζόμενοι δεν έχουν την ευκαιρία να χρησιμοποιήσουν τις ικανότητές τους, χάνουν το ενδιαφέρον τους για την εργασία και την αντιμετωπίζουν με απάθεια.</a:t>
            </a:r>
          </a:p>
          <a:p>
            <a:pPr algn="just" eaLnBrk="1" hangingPunct="1"/>
            <a:r>
              <a:rPr lang="el-GR" altLang="el-GR">
                <a:latin typeface="Times New Roman" panose="02020603050405020304" pitchFamily="18" charset="0"/>
                <a:cs typeface="Times New Roman" panose="02020603050405020304" pitchFamily="18" charset="0"/>
              </a:rPr>
              <a:t>Εντόπισε την πίεση που ασκούσε η αλυσίδα εντολών της ηγεσίας της επιχείρησης όπου έκανε τους εργαζομένους παθητικούς, εμποδίζοντας την ψυχική τους ωρίμανση.</a:t>
            </a:r>
          </a:p>
        </p:txBody>
      </p:sp>
      <p:sp>
        <p:nvSpPr>
          <p:cNvPr id="3" name="2 - Τίτλος">
            <a:extLst>
              <a:ext uri="{FF2B5EF4-FFF2-40B4-BE49-F238E27FC236}">
                <a16:creationId xmlns:a16="http://schemas.microsoft.com/office/drawing/2014/main" id="{1078D1CC-060E-F636-96A4-C461CF37F683}"/>
              </a:ext>
            </a:extLst>
          </p:cNvPr>
          <p:cNvSpPr>
            <a:spLocks noGrp="1"/>
          </p:cNvSpPr>
          <p:nvPr>
            <p:ph type="title"/>
          </p:nvPr>
        </p:nvSpPr>
        <p:spPr>
          <a:xfrm>
            <a:off x="457200" y="274638"/>
            <a:ext cx="4546848" cy="1143000"/>
          </a:xfrm>
        </p:spPr>
        <p:txBody>
          <a:bodyPr/>
          <a:lstStyle/>
          <a:p>
            <a:pPr algn="ctr" eaLnBrk="1" fontAlgn="auto" hangingPunct="1">
              <a:spcAft>
                <a:spcPts val="0"/>
              </a:spcAft>
              <a:defRPr/>
            </a:pPr>
            <a:r>
              <a:rPr lang="en-US" dirty="0">
                <a:solidFill>
                  <a:schemeClr val="tx1"/>
                </a:solidFill>
                <a:effectLst/>
                <a:latin typeface="Times New Roman" pitchFamily="18" charset="0"/>
                <a:cs typeface="Times New Roman" pitchFamily="18" charset="0"/>
              </a:rPr>
              <a:t>Chris </a:t>
            </a:r>
            <a:r>
              <a:rPr lang="el-GR" dirty="0">
                <a:solidFill>
                  <a:schemeClr val="tx1"/>
                </a:solidFill>
                <a:effectLst/>
                <a:latin typeface="Times New Roman" pitchFamily="18" charset="0"/>
                <a:cs typeface="Times New Roman" pitchFamily="18" charset="0"/>
              </a:rPr>
              <a:t>Argyris</a:t>
            </a:r>
          </a:p>
        </p:txBody>
      </p:sp>
      <p:pic>
        <p:nvPicPr>
          <p:cNvPr id="212996" name="Picture 2" descr="Αποτέλεσμα εικόνας για Argyris">
            <a:extLst>
              <a:ext uri="{FF2B5EF4-FFF2-40B4-BE49-F238E27FC236}">
                <a16:creationId xmlns:a16="http://schemas.microsoft.com/office/drawing/2014/main" id="{85A803D9-7F78-C304-62B3-EEF710709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333375"/>
            <a:ext cx="1779587"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751FECDE-EDD5-F7DA-ABE9-DD6A368E92DF}"/>
              </a:ext>
            </a:extLst>
          </p:cNvPr>
          <p:cNvSpPr>
            <a:spLocks noGrp="1" noChangeArrowheads="1"/>
          </p:cNvSpPr>
          <p:nvPr>
            <p:ph idx="1"/>
          </p:nvPr>
        </p:nvSpPr>
        <p:spPr/>
        <p:txBody>
          <a:bodyPr/>
          <a:lstStyle/>
          <a:p>
            <a:pPr marL="812800" indent="-812800" algn="ctr" eaLnBrk="1" hangingPunct="1">
              <a:lnSpc>
                <a:spcPct val="80000"/>
              </a:lnSpc>
              <a:buFont typeface="Wingdings 3" panose="05040102010807070707" pitchFamily="18" charset="2"/>
              <a:buNone/>
            </a:pPr>
            <a:r>
              <a:rPr lang="en-US" altLang="el-GR" sz="4000" b="1">
                <a:latin typeface="Times New Roman" panose="02020603050405020304" pitchFamily="18" charset="0"/>
                <a:cs typeface="Times New Roman" panose="02020603050405020304" pitchFamily="18" charset="0"/>
              </a:rPr>
              <a:t>T</a:t>
            </a:r>
            <a:r>
              <a:rPr lang="el-GR" altLang="el-GR" sz="4000" b="1">
                <a:latin typeface="Times New Roman" panose="02020603050405020304" pitchFamily="18" charset="0"/>
                <a:cs typeface="Times New Roman" panose="02020603050405020304" pitchFamily="18" charset="0"/>
              </a:rPr>
              <a:t>. </a:t>
            </a:r>
            <a:r>
              <a:rPr lang="en-US" altLang="el-GR" sz="4000" b="1">
                <a:latin typeface="Times New Roman" panose="02020603050405020304" pitchFamily="18" charset="0"/>
                <a:cs typeface="Times New Roman" panose="02020603050405020304" pitchFamily="18" charset="0"/>
              </a:rPr>
              <a:t>Parsons</a:t>
            </a:r>
            <a:endParaRPr lang="el-GR" altLang="el-GR" sz="4000">
              <a:latin typeface="Times New Roman" panose="02020603050405020304" pitchFamily="18" charset="0"/>
              <a:cs typeface="Times New Roman" panose="02020603050405020304" pitchFamily="18" charset="0"/>
            </a:endParaRPr>
          </a:p>
          <a:p>
            <a:pPr marL="812800" indent="-812800" algn="just" eaLnBrk="1" hangingPunct="1">
              <a:lnSpc>
                <a:spcPct val="80000"/>
              </a:lnSpc>
              <a:buFont typeface="Wingdings 3" panose="05040102010807070707" pitchFamily="18" charset="2"/>
              <a:buNone/>
            </a:pPr>
            <a:r>
              <a:rPr lang="el-GR" altLang="el-GR" sz="2000">
                <a:latin typeface="Times New Roman" panose="02020603050405020304" pitchFamily="18" charset="0"/>
                <a:cs typeface="Times New Roman" panose="02020603050405020304" pitchFamily="18" charset="0"/>
              </a:rPr>
              <a:t>Τα συστήματα επιτελούν 4 βασικές λειτουργίες :</a:t>
            </a:r>
            <a:endParaRPr lang="el-GR" altLang="el-GR" sz="2000" b="1">
              <a:latin typeface="Times New Roman" panose="02020603050405020304" pitchFamily="18" charset="0"/>
              <a:cs typeface="Times New Roman" panose="02020603050405020304" pitchFamily="18" charset="0"/>
            </a:endParaRPr>
          </a:p>
          <a:p>
            <a:pPr marL="812800" indent="-812800" algn="just" eaLnBrk="1" hangingPunct="1">
              <a:lnSpc>
                <a:spcPct val="80000"/>
              </a:lnSpc>
              <a:buFont typeface="Wingdings 3" panose="05040102010807070707" pitchFamily="18" charset="2"/>
              <a:buNone/>
            </a:pPr>
            <a:r>
              <a:rPr lang="el-GR" altLang="el-GR" sz="2000" b="1">
                <a:latin typeface="Times New Roman" panose="02020603050405020304" pitchFamily="18" charset="0"/>
                <a:cs typeface="Times New Roman" panose="02020603050405020304" pitchFamily="18" charset="0"/>
              </a:rPr>
              <a:t>Α</a:t>
            </a:r>
            <a:r>
              <a:rPr lang="el-GR" altLang="el-GR" sz="2000">
                <a:latin typeface="Times New Roman" panose="02020603050405020304" pitchFamily="18" charset="0"/>
                <a:cs typeface="Times New Roman" panose="02020603050405020304" pitchFamily="18" charset="0"/>
              </a:rPr>
              <a:t> ~ </a:t>
            </a:r>
            <a:r>
              <a:rPr lang="en-US" altLang="el-GR" sz="2000">
                <a:latin typeface="Times New Roman" panose="02020603050405020304" pitchFamily="18" charset="0"/>
                <a:cs typeface="Times New Roman" panose="02020603050405020304" pitchFamily="18" charset="0"/>
              </a:rPr>
              <a:t>Adaptation</a:t>
            </a:r>
            <a:r>
              <a:rPr lang="el-GR" altLang="el-GR" sz="2000">
                <a:latin typeface="Times New Roman" panose="02020603050405020304" pitchFamily="18" charset="0"/>
                <a:cs typeface="Times New Roman" panose="02020603050405020304" pitchFamily="18" charset="0"/>
              </a:rPr>
              <a:t> ~ Προσαρμογή (</a:t>
            </a:r>
            <a:r>
              <a:rPr lang="el-GR" altLang="el-GR" sz="2000" i="1">
                <a:latin typeface="Times New Roman" panose="02020603050405020304" pitchFamily="18" charset="0"/>
                <a:cs typeface="Times New Roman" panose="02020603050405020304" pitchFamily="18" charset="0"/>
              </a:rPr>
              <a:t>συνδέεται με την επιβίωση</a:t>
            </a:r>
            <a:r>
              <a:rPr lang="el-GR" altLang="el-GR" sz="2000">
                <a:latin typeface="Times New Roman" panose="02020603050405020304" pitchFamily="18" charset="0"/>
                <a:cs typeface="Times New Roman" panose="02020603050405020304" pitchFamily="18" charset="0"/>
              </a:rPr>
              <a:t>). Αν το σύστημα</a:t>
            </a:r>
          </a:p>
          <a:p>
            <a:pPr marL="812800" indent="-812800" algn="just" eaLnBrk="1" hangingPunct="1">
              <a:lnSpc>
                <a:spcPct val="80000"/>
              </a:lnSpc>
              <a:buFont typeface="Wingdings 3" panose="05040102010807070707" pitchFamily="18" charset="2"/>
              <a:buNone/>
            </a:pPr>
            <a:r>
              <a:rPr lang="el-GR" altLang="el-GR" sz="2000">
                <a:latin typeface="Times New Roman" panose="02020603050405020304" pitchFamily="18" charset="0"/>
                <a:cs typeface="Times New Roman" panose="02020603050405020304" pitchFamily="18" charset="0"/>
              </a:rPr>
              <a:t>δεν προσαρμοστεί δε θα επιβιώσει.</a:t>
            </a:r>
            <a:endParaRPr lang="en-US" altLang="el-GR" sz="2000" b="1">
              <a:latin typeface="Times New Roman" panose="02020603050405020304" pitchFamily="18" charset="0"/>
              <a:cs typeface="Times New Roman" panose="02020603050405020304" pitchFamily="18" charset="0"/>
            </a:endParaRPr>
          </a:p>
          <a:p>
            <a:pPr marL="812800" indent="-812800" algn="just" eaLnBrk="1" hangingPunct="1">
              <a:lnSpc>
                <a:spcPct val="80000"/>
              </a:lnSpc>
              <a:buFont typeface="Wingdings 3" panose="05040102010807070707" pitchFamily="18" charset="2"/>
              <a:buNone/>
            </a:pPr>
            <a:r>
              <a:rPr lang="en-US" altLang="el-GR" sz="2000" b="1">
                <a:latin typeface="Times New Roman" panose="02020603050405020304" pitchFamily="18" charset="0"/>
                <a:cs typeface="Times New Roman" panose="02020603050405020304" pitchFamily="18" charset="0"/>
              </a:rPr>
              <a:t>G</a:t>
            </a:r>
            <a:r>
              <a:rPr lang="el-GR" altLang="el-GR" sz="2000">
                <a:latin typeface="Times New Roman" panose="02020603050405020304" pitchFamily="18" charset="0"/>
                <a:cs typeface="Times New Roman" panose="02020603050405020304" pitchFamily="18" charset="0"/>
              </a:rPr>
              <a:t> ~ </a:t>
            </a:r>
            <a:r>
              <a:rPr lang="en-US" altLang="el-GR" sz="2000">
                <a:latin typeface="Times New Roman" panose="02020603050405020304" pitchFamily="18" charset="0"/>
                <a:cs typeface="Times New Roman" panose="02020603050405020304" pitchFamily="18" charset="0"/>
              </a:rPr>
              <a:t>Goal</a:t>
            </a:r>
            <a:r>
              <a:rPr lang="el-GR" altLang="el-GR" sz="2000">
                <a:latin typeface="Times New Roman" panose="02020603050405020304" pitchFamily="18" charset="0"/>
                <a:cs typeface="Times New Roman" panose="02020603050405020304" pitchFamily="18" charset="0"/>
              </a:rPr>
              <a:t> </a:t>
            </a:r>
            <a:r>
              <a:rPr lang="en-US" altLang="el-GR" sz="2000">
                <a:latin typeface="Times New Roman" panose="02020603050405020304" pitchFamily="18" charset="0"/>
                <a:cs typeface="Times New Roman" panose="02020603050405020304" pitchFamily="18" charset="0"/>
              </a:rPr>
              <a:t>attainment</a:t>
            </a:r>
            <a:r>
              <a:rPr lang="el-GR" altLang="el-GR" sz="2000">
                <a:latin typeface="Times New Roman" panose="02020603050405020304" pitchFamily="18" charset="0"/>
                <a:cs typeface="Times New Roman" panose="02020603050405020304" pitchFamily="18" charset="0"/>
              </a:rPr>
              <a:t> ~ Επίτευξη σκοπών/αξιών – Στοχοθεσία.</a:t>
            </a:r>
            <a:endParaRPr lang="en-US" altLang="el-GR" sz="2000" b="1">
              <a:latin typeface="Times New Roman" panose="02020603050405020304" pitchFamily="18" charset="0"/>
              <a:cs typeface="Times New Roman" panose="02020603050405020304" pitchFamily="18" charset="0"/>
            </a:endParaRPr>
          </a:p>
          <a:p>
            <a:pPr marL="812800" indent="-812800" algn="just" eaLnBrk="1" hangingPunct="1">
              <a:lnSpc>
                <a:spcPct val="80000"/>
              </a:lnSpc>
              <a:buFont typeface="Wingdings 3" panose="05040102010807070707" pitchFamily="18" charset="2"/>
              <a:buNone/>
            </a:pPr>
            <a:r>
              <a:rPr lang="en-US" altLang="el-GR" sz="2000" b="1">
                <a:latin typeface="Times New Roman" panose="02020603050405020304" pitchFamily="18" charset="0"/>
                <a:cs typeface="Times New Roman" panose="02020603050405020304" pitchFamily="18" charset="0"/>
              </a:rPr>
              <a:t>I</a:t>
            </a:r>
            <a:r>
              <a:rPr lang="el-GR" altLang="el-GR" sz="2000" b="1">
                <a:latin typeface="Times New Roman" panose="02020603050405020304" pitchFamily="18" charset="0"/>
                <a:cs typeface="Times New Roman" panose="02020603050405020304" pitchFamily="18" charset="0"/>
              </a:rPr>
              <a:t> </a:t>
            </a:r>
            <a:r>
              <a:rPr lang="el-GR" altLang="el-GR" sz="2000">
                <a:latin typeface="Times New Roman" panose="02020603050405020304" pitchFamily="18" charset="0"/>
                <a:cs typeface="Times New Roman" panose="02020603050405020304" pitchFamily="18" charset="0"/>
              </a:rPr>
              <a:t>~ </a:t>
            </a:r>
            <a:r>
              <a:rPr lang="en-US" altLang="el-GR" sz="2000">
                <a:latin typeface="Times New Roman" panose="02020603050405020304" pitchFamily="18" charset="0"/>
                <a:cs typeface="Times New Roman" panose="02020603050405020304" pitchFamily="18" charset="0"/>
              </a:rPr>
              <a:t>Integration</a:t>
            </a:r>
            <a:r>
              <a:rPr lang="el-GR" altLang="el-GR" sz="2000">
                <a:latin typeface="Times New Roman" panose="02020603050405020304" pitchFamily="18" charset="0"/>
                <a:cs typeface="Times New Roman" panose="02020603050405020304" pitchFamily="18" charset="0"/>
              </a:rPr>
              <a:t> ~ Συνοχή. Το σύστημα θέλει να έχει ένα βαθμό ταυτότητας και</a:t>
            </a:r>
          </a:p>
          <a:p>
            <a:pPr marL="812800" indent="-812800" algn="just" eaLnBrk="1" hangingPunct="1">
              <a:lnSpc>
                <a:spcPct val="80000"/>
              </a:lnSpc>
              <a:buFont typeface="Wingdings 3" panose="05040102010807070707" pitchFamily="18" charset="2"/>
              <a:buNone/>
            </a:pPr>
            <a:r>
              <a:rPr lang="el-GR" altLang="el-GR" sz="2000">
                <a:latin typeface="Times New Roman" panose="02020603050405020304" pitchFamily="18" charset="0"/>
                <a:cs typeface="Times New Roman" panose="02020603050405020304" pitchFamily="18" charset="0"/>
              </a:rPr>
              <a:t>ελέγχου (</a:t>
            </a:r>
            <a:r>
              <a:rPr lang="el-GR" altLang="el-GR" sz="2000" i="1">
                <a:latin typeface="Times New Roman" panose="02020603050405020304" pitchFamily="18" charset="0"/>
                <a:cs typeface="Times New Roman" panose="02020603050405020304" pitchFamily="18" charset="0"/>
              </a:rPr>
              <a:t>δέσιμο</a:t>
            </a:r>
            <a:r>
              <a:rPr lang="el-GR" altLang="el-GR" sz="2000">
                <a:latin typeface="Times New Roman" panose="02020603050405020304" pitchFamily="18" charset="0"/>
                <a:cs typeface="Times New Roman" panose="02020603050405020304" pitchFamily="18" charset="0"/>
              </a:rPr>
              <a:t>) μεταξύ των μερών του.</a:t>
            </a:r>
            <a:endParaRPr lang="en-US" altLang="el-GR" sz="2000" b="1">
              <a:latin typeface="Times New Roman" panose="02020603050405020304" pitchFamily="18" charset="0"/>
              <a:cs typeface="Times New Roman" panose="02020603050405020304" pitchFamily="18" charset="0"/>
            </a:endParaRPr>
          </a:p>
          <a:p>
            <a:pPr marL="812800" indent="-812800" algn="just" eaLnBrk="1" hangingPunct="1">
              <a:lnSpc>
                <a:spcPct val="80000"/>
              </a:lnSpc>
              <a:buFont typeface="Wingdings 3" panose="05040102010807070707" pitchFamily="18" charset="2"/>
              <a:buNone/>
            </a:pPr>
            <a:r>
              <a:rPr lang="en-US" altLang="el-GR" sz="2000" b="1">
                <a:latin typeface="Times New Roman" panose="02020603050405020304" pitchFamily="18" charset="0"/>
                <a:cs typeface="Times New Roman" panose="02020603050405020304" pitchFamily="18" charset="0"/>
              </a:rPr>
              <a:t>L</a:t>
            </a:r>
            <a:r>
              <a:rPr lang="el-GR" altLang="el-GR" sz="2000" b="1">
                <a:latin typeface="Times New Roman" panose="02020603050405020304" pitchFamily="18" charset="0"/>
                <a:cs typeface="Times New Roman" panose="02020603050405020304" pitchFamily="18" charset="0"/>
              </a:rPr>
              <a:t> </a:t>
            </a:r>
            <a:r>
              <a:rPr lang="el-GR" altLang="el-GR" sz="2000">
                <a:latin typeface="Times New Roman" panose="02020603050405020304" pitchFamily="18" charset="0"/>
                <a:cs typeface="Times New Roman" panose="02020603050405020304" pitchFamily="18" charset="0"/>
              </a:rPr>
              <a:t>~ </a:t>
            </a:r>
            <a:r>
              <a:rPr lang="en-US" altLang="el-GR" sz="2000">
                <a:latin typeface="Times New Roman" panose="02020603050405020304" pitchFamily="18" charset="0"/>
                <a:cs typeface="Times New Roman" panose="02020603050405020304" pitchFamily="18" charset="0"/>
              </a:rPr>
              <a:t>Latency</a:t>
            </a:r>
            <a:r>
              <a:rPr lang="el-GR" altLang="el-GR" sz="2000">
                <a:latin typeface="Times New Roman" panose="02020603050405020304" pitchFamily="18" charset="0"/>
                <a:cs typeface="Times New Roman" panose="02020603050405020304" pitchFamily="18" charset="0"/>
              </a:rPr>
              <a:t> ~ Κουλτούρα – Νοοτροπία – Ύφος – Διατήρηση της</a:t>
            </a:r>
          </a:p>
          <a:p>
            <a:pPr marL="812800" indent="-812800" algn="just" eaLnBrk="1" hangingPunct="1">
              <a:lnSpc>
                <a:spcPct val="80000"/>
              </a:lnSpc>
              <a:buFont typeface="Wingdings 3" panose="05040102010807070707" pitchFamily="18" charset="2"/>
              <a:buNone/>
            </a:pPr>
            <a:r>
              <a:rPr lang="el-GR" altLang="el-GR" sz="2000">
                <a:latin typeface="Times New Roman" panose="02020603050405020304" pitchFamily="18" charset="0"/>
                <a:cs typeface="Times New Roman" panose="02020603050405020304" pitchFamily="18" charset="0"/>
              </a:rPr>
              <a:t>πολιτισμικής ταυτότητας της οργάνωσης.</a:t>
            </a:r>
            <a:endParaRPr lang="en-US" altLang="el-GR" sz="2000" b="1">
              <a:latin typeface="Times New Roman" panose="02020603050405020304" pitchFamily="18" charset="0"/>
              <a:cs typeface="Times New Roman" panose="02020603050405020304" pitchFamily="18" charset="0"/>
            </a:endParaRPr>
          </a:p>
          <a:p>
            <a:pPr marL="812800" indent="-812800" algn="just" eaLnBrk="1" hangingPunct="1">
              <a:lnSpc>
                <a:spcPct val="80000"/>
              </a:lnSpc>
              <a:buFont typeface="Wingdings 3" panose="05040102010807070707" pitchFamily="18" charset="2"/>
              <a:buNone/>
            </a:pPr>
            <a:r>
              <a:rPr lang="en-US" altLang="el-GR" sz="2000" b="1">
                <a:latin typeface="Times New Roman" panose="02020603050405020304" pitchFamily="18" charset="0"/>
                <a:cs typeface="Times New Roman" panose="02020603050405020304" pitchFamily="18" charset="0"/>
              </a:rPr>
              <a:t>A G I L</a:t>
            </a:r>
            <a:r>
              <a:rPr lang="en-US" altLang="el-GR" sz="2000">
                <a:latin typeface="Times New Roman" panose="02020603050405020304" pitchFamily="18" charset="0"/>
                <a:cs typeface="Times New Roman" panose="02020603050405020304" pitchFamily="18" charset="0"/>
              </a:rPr>
              <a:t>: functional prerequisites ~ λειτουργικά προαπαιτούμενα.</a:t>
            </a:r>
            <a:r>
              <a:rPr lang="el-GR" altLang="el-GR" sz="2000">
                <a:latin typeface="Times New Roman" panose="02020603050405020304" pitchFamily="18" charset="0"/>
                <a:cs typeface="Times New Roman" panose="02020603050405020304" pitchFamily="18" charset="0"/>
              </a:rPr>
              <a:t> Ανάμεσα</a:t>
            </a:r>
          </a:p>
          <a:p>
            <a:pPr marL="812800" indent="-812800" algn="just" eaLnBrk="1" hangingPunct="1">
              <a:lnSpc>
                <a:spcPct val="80000"/>
              </a:lnSpc>
              <a:buFont typeface="Wingdings 3" panose="05040102010807070707" pitchFamily="18" charset="2"/>
              <a:buNone/>
            </a:pPr>
            <a:r>
              <a:rPr lang="el-GR" altLang="el-GR" sz="2000">
                <a:latin typeface="Times New Roman" panose="02020603050405020304" pitchFamily="18" charset="0"/>
                <a:cs typeface="Times New Roman" panose="02020603050405020304" pitchFamily="18" charset="0"/>
              </a:rPr>
              <a:t>στο </a:t>
            </a:r>
            <a:r>
              <a:rPr lang="el-GR" altLang="el-GR" sz="2000" b="1">
                <a:latin typeface="Times New Roman" panose="02020603050405020304" pitchFamily="18" charset="0"/>
                <a:cs typeface="Times New Roman" panose="02020603050405020304" pitchFamily="18" charset="0"/>
              </a:rPr>
              <a:t>Α</a:t>
            </a:r>
            <a:r>
              <a:rPr lang="el-GR" altLang="el-GR" sz="2000">
                <a:latin typeface="Times New Roman" panose="02020603050405020304" pitchFamily="18" charset="0"/>
                <a:cs typeface="Times New Roman" panose="02020603050405020304" pitchFamily="18" charset="0"/>
              </a:rPr>
              <a:t> και στο </a:t>
            </a:r>
            <a:r>
              <a:rPr lang="en-US" altLang="el-GR" sz="2000" b="1">
                <a:latin typeface="Times New Roman" panose="02020603050405020304" pitchFamily="18" charset="0"/>
                <a:cs typeface="Times New Roman" panose="02020603050405020304" pitchFamily="18" charset="0"/>
              </a:rPr>
              <a:t>L</a:t>
            </a:r>
            <a:r>
              <a:rPr lang="el-GR" altLang="el-GR" sz="2000">
                <a:latin typeface="Times New Roman" panose="02020603050405020304" pitchFamily="18" charset="0"/>
                <a:cs typeface="Times New Roman" panose="02020603050405020304" pitchFamily="18" charset="0"/>
              </a:rPr>
              <a:t> υπάρχει αντιθετική σχέση. Όλα τα συστήματα επιτελούν</a:t>
            </a:r>
          </a:p>
          <a:p>
            <a:pPr marL="812800" indent="-812800" algn="just" eaLnBrk="1" hangingPunct="1">
              <a:lnSpc>
                <a:spcPct val="80000"/>
              </a:lnSpc>
              <a:buFont typeface="Wingdings 3" panose="05040102010807070707" pitchFamily="18" charset="2"/>
              <a:buNone/>
            </a:pPr>
            <a:r>
              <a:rPr lang="el-GR" altLang="el-GR" sz="2000">
                <a:latin typeface="Times New Roman" panose="02020603050405020304" pitchFamily="18" charset="0"/>
                <a:cs typeface="Times New Roman" panose="02020603050405020304" pitchFamily="18" charset="0"/>
              </a:rPr>
              <a:t>αυτές τις θεμελιώδεις λειτουργίες και διαφοροποιούνται για να ικανοποιήσουν</a:t>
            </a:r>
          </a:p>
          <a:p>
            <a:pPr marL="812800" indent="-812800" algn="just" eaLnBrk="1" hangingPunct="1">
              <a:lnSpc>
                <a:spcPct val="80000"/>
              </a:lnSpc>
              <a:buFont typeface="Wingdings 3" panose="05040102010807070707" pitchFamily="18" charset="2"/>
              <a:buNone/>
            </a:pPr>
            <a:r>
              <a:rPr lang="el-GR" altLang="el-GR" sz="2000">
                <a:latin typeface="Times New Roman" panose="02020603050405020304" pitchFamily="18" charset="0"/>
                <a:cs typeface="Times New Roman" panose="02020603050405020304" pitchFamily="18" charset="0"/>
              </a:rPr>
              <a:t>το </a:t>
            </a:r>
            <a:r>
              <a:rPr lang="en-US" altLang="el-GR" sz="2000" b="1">
                <a:latin typeface="Times New Roman" panose="02020603050405020304" pitchFamily="18" charset="0"/>
                <a:cs typeface="Times New Roman" panose="02020603050405020304" pitchFamily="18" charset="0"/>
              </a:rPr>
              <a:t>A</a:t>
            </a:r>
            <a:r>
              <a:rPr lang="el-GR" altLang="el-GR" sz="2000" b="1">
                <a:latin typeface="Times New Roman" panose="02020603050405020304" pitchFamily="18" charset="0"/>
                <a:cs typeface="Times New Roman" panose="02020603050405020304" pitchFamily="18" charset="0"/>
              </a:rPr>
              <a:t> </a:t>
            </a:r>
            <a:r>
              <a:rPr lang="en-US" altLang="el-GR" sz="2000" b="1">
                <a:latin typeface="Times New Roman" panose="02020603050405020304" pitchFamily="18" charset="0"/>
                <a:cs typeface="Times New Roman" panose="02020603050405020304" pitchFamily="18" charset="0"/>
              </a:rPr>
              <a:t>G</a:t>
            </a:r>
            <a:r>
              <a:rPr lang="el-GR" altLang="el-GR" sz="2000" b="1">
                <a:latin typeface="Times New Roman" panose="02020603050405020304" pitchFamily="18" charset="0"/>
                <a:cs typeface="Times New Roman" panose="02020603050405020304" pitchFamily="18" charset="0"/>
              </a:rPr>
              <a:t> </a:t>
            </a:r>
            <a:r>
              <a:rPr lang="en-US" altLang="el-GR" sz="2000" b="1">
                <a:latin typeface="Times New Roman" panose="02020603050405020304" pitchFamily="18" charset="0"/>
                <a:cs typeface="Times New Roman" panose="02020603050405020304" pitchFamily="18" charset="0"/>
              </a:rPr>
              <a:t>I</a:t>
            </a:r>
            <a:r>
              <a:rPr lang="el-GR" altLang="el-GR" sz="2000" b="1">
                <a:latin typeface="Times New Roman" panose="02020603050405020304" pitchFamily="18" charset="0"/>
                <a:cs typeface="Times New Roman" panose="02020603050405020304" pitchFamily="18" charset="0"/>
              </a:rPr>
              <a:t> </a:t>
            </a:r>
            <a:r>
              <a:rPr lang="en-US" altLang="el-GR" sz="2000" b="1">
                <a:latin typeface="Times New Roman" panose="02020603050405020304" pitchFamily="18" charset="0"/>
                <a:cs typeface="Times New Roman" panose="02020603050405020304" pitchFamily="18" charset="0"/>
              </a:rPr>
              <a:t>L</a:t>
            </a:r>
            <a:r>
              <a:rPr lang="el-GR" altLang="el-GR" sz="2000">
                <a:latin typeface="Times New Roman" panose="02020603050405020304" pitchFamily="18" charset="0"/>
                <a:cs typeface="Times New Roman" panose="02020603050405020304" pitchFamily="18" charset="0"/>
              </a:rPr>
              <a:t>. </a:t>
            </a:r>
            <a:endParaRPr lang="en-US" altLang="el-GR" sz="2000">
              <a:latin typeface="Times New Roman" panose="02020603050405020304" pitchFamily="18" charset="0"/>
              <a:cs typeface="Times New Roman" panose="02020603050405020304" pitchFamily="18" charset="0"/>
            </a:endParaRPr>
          </a:p>
        </p:txBody>
      </p:sp>
      <p:sp>
        <p:nvSpPr>
          <p:cNvPr id="12290" name="Rectangle 2">
            <a:extLst>
              <a:ext uri="{FF2B5EF4-FFF2-40B4-BE49-F238E27FC236}">
                <a16:creationId xmlns:a16="http://schemas.microsoft.com/office/drawing/2014/main" id="{1D48C816-6DA7-C139-9452-1CB7053E8BE0}"/>
              </a:ext>
            </a:extLst>
          </p:cNvPr>
          <p:cNvSpPr>
            <a:spLocks noGrp="1" noChangeArrowheads="1"/>
          </p:cNvSpPr>
          <p:nvPr>
            <p:ph type="title"/>
          </p:nvPr>
        </p:nvSpPr>
        <p:spPr/>
        <p:txBody>
          <a:bodyPr>
            <a:normAutofit fontScale="90000"/>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Η ΘΕΩΡΙΑ ΠΕΡΙ ΤΩΝ ΒΑΣΙΚΩΝ ΛΕΙΤΟΥΡΓΙΩΝ [1]</a:t>
            </a:r>
            <a:endParaRPr lang="en-US" dirty="0">
              <a:solidFill>
                <a:schemeClr val="tx1"/>
              </a:solidFill>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800" decel="100000"/>
                                        <p:tgtEl>
                                          <p:spTgt spid="12290"/>
                                        </p:tgtEl>
                                      </p:cBhvr>
                                    </p:animEffect>
                                    <p:anim calcmode="lin" valueType="num">
                                      <p:cBhvr>
                                        <p:cTn id="8" dur="800" decel="100000" fill="hold"/>
                                        <p:tgtEl>
                                          <p:spTgt spid="12290"/>
                                        </p:tgtEl>
                                        <p:attrNameLst>
                                          <p:attrName>style.rotation</p:attrName>
                                        </p:attrNameLst>
                                      </p:cBhvr>
                                      <p:tavLst>
                                        <p:tav tm="0">
                                          <p:val>
                                            <p:fltVal val="-90"/>
                                          </p:val>
                                        </p:tav>
                                        <p:tav tm="100000">
                                          <p:val>
                                            <p:fltVal val="0"/>
                                          </p:val>
                                        </p:tav>
                                      </p:tavLst>
                                    </p:anim>
                                    <p:anim calcmode="lin" valueType="num">
                                      <p:cBhvr>
                                        <p:cTn id="9" dur="800" decel="100000" fill="hold"/>
                                        <p:tgtEl>
                                          <p:spTgt spid="12290"/>
                                        </p:tgtEl>
                                        <p:attrNameLst>
                                          <p:attrName>ppt_x</p:attrName>
                                        </p:attrNameLst>
                                      </p:cBhvr>
                                      <p:tavLst>
                                        <p:tav tm="0">
                                          <p:val>
                                            <p:strVal val="#ppt_x+0.4"/>
                                          </p:val>
                                        </p:tav>
                                        <p:tav tm="100000">
                                          <p:val>
                                            <p:strVal val="#ppt_x-0.05"/>
                                          </p:val>
                                        </p:tav>
                                      </p:tavLst>
                                    </p:anim>
                                    <p:anim calcmode="lin" valueType="num">
                                      <p:cBhvr>
                                        <p:cTn id="10" dur="800" decel="100000" fill="hold"/>
                                        <p:tgtEl>
                                          <p:spTgt spid="1229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29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29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12291">
                                            <p:txEl>
                                              <p:pRg st="0" end="0"/>
                                            </p:txEl>
                                          </p:spTgt>
                                        </p:tgtEl>
                                        <p:attrNameLst>
                                          <p:attrName>style.visibility</p:attrName>
                                        </p:attrNameLst>
                                      </p:cBhvr>
                                      <p:to>
                                        <p:strVal val="visible"/>
                                      </p:to>
                                    </p:set>
                                    <p:animEffect transition="in" filter="fade">
                                      <p:cBhvr>
                                        <p:cTn id="17" dur="1000"/>
                                        <p:tgtEl>
                                          <p:spTgt spid="12291">
                                            <p:txEl>
                                              <p:pRg st="0" end="0"/>
                                            </p:txEl>
                                          </p:spTgt>
                                        </p:tgtEl>
                                      </p:cBhvr>
                                    </p:animEffect>
                                    <p:anim calcmode="lin" valueType="num">
                                      <p:cBhvr>
                                        <p:cTn id="18"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2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12291">
                                            <p:txEl>
                                              <p:pRg st="1" end="1"/>
                                            </p:txEl>
                                          </p:spTgt>
                                        </p:tgtEl>
                                        <p:attrNameLst>
                                          <p:attrName>style.visibility</p:attrName>
                                        </p:attrNameLst>
                                      </p:cBhvr>
                                      <p:to>
                                        <p:strVal val="visible"/>
                                      </p:to>
                                    </p:set>
                                    <p:animEffect transition="in" filter="fade">
                                      <p:cBhvr>
                                        <p:cTn id="24" dur="1000"/>
                                        <p:tgtEl>
                                          <p:spTgt spid="12291">
                                            <p:txEl>
                                              <p:pRg st="1" end="1"/>
                                            </p:txEl>
                                          </p:spTgt>
                                        </p:tgtEl>
                                      </p:cBhvr>
                                    </p:animEffect>
                                    <p:anim calcmode="lin" valueType="num">
                                      <p:cBhvr>
                                        <p:cTn id="25"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2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nodeType="clickEffect">
                                  <p:stCondLst>
                                    <p:cond delay="0"/>
                                  </p:stCondLst>
                                  <p:childTnLst>
                                    <p:set>
                                      <p:cBhvr>
                                        <p:cTn id="30" dur="1" fill="hold">
                                          <p:stCondLst>
                                            <p:cond delay="0"/>
                                          </p:stCondLst>
                                        </p:cTn>
                                        <p:tgtEl>
                                          <p:spTgt spid="12291">
                                            <p:txEl>
                                              <p:pRg st="2" end="2"/>
                                            </p:txEl>
                                          </p:spTgt>
                                        </p:tgtEl>
                                        <p:attrNameLst>
                                          <p:attrName>style.visibility</p:attrName>
                                        </p:attrNameLst>
                                      </p:cBhvr>
                                      <p:to>
                                        <p:strVal val="visible"/>
                                      </p:to>
                                    </p:set>
                                    <p:animEffect transition="in" filter="fade">
                                      <p:cBhvr>
                                        <p:cTn id="31" dur="1000"/>
                                        <p:tgtEl>
                                          <p:spTgt spid="12291">
                                            <p:txEl>
                                              <p:pRg st="2" end="2"/>
                                            </p:txEl>
                                          </p:spTgt>
                                        </p:tgtEl>
                                      </p:cBhvr>
                                    </p:animEffect>
                                    <p:anim calcmode="lin" valueType="num">
                                      <p:cBhvr>
                                        <p:cTn id="32"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2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nodeType="clickEffect">
                                  <p:stCondLst>
                                    <p:cond delay="0"/>
                                  </p:stCondLst>
                                  <p:childTnLst>
                                    <p:set>
                                      <p:cBhvr>
                                        <p:cTn id="37" dur="1" fill="hold">
                                          <p:stCondLst>
                                            <p:cond delay="0"/>
                                          </p:stCondLst>
                                        </p:cTn>
                                        <p:tgtEl>
                                          <p:spTgt spid="12291">
                                            <p:txEl>
                                              <p:pRg st="3" end="3"/>
                                            </p:txEl>
                                          </p:spTgt>
                                        </p:tgtEl>
                                        <p:attrNameLst>
                                          <p:attrName>style.visibility</p:attrName>
                                        </p:attrNameLst>
                                      </p:cBhvr>
                                      <p:to>
                                        <p:strVal val="visible"/>
                                      </p:to>
                                    </p:set>
                                    <p:animEffect transition="in" filter="fade">
                                      <p:cBhvr>
                                        <p:cTn id="38" dur="1000"/>
                                        <p:tgtEl>
                                          <p:spTgt spid="12291">
                                            <p:txEl>
                                              <p:pRg st="3" end="3"/>
                                            </p:txEl>
                                          </p:spTgt>
                                        </p:tgtEl>
                                      </p:cBhvr>
                                    </p:animEffect>
                                    <p:anim calcmode="lin" valueType="num">
                                      <p:cBhvr>
                                        <p:cTn id="39" dur="1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22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nodeType="clickEffect">
                                  <p:stCondLst>
                                    <p:cond delay="0"/>
                                  </p:stCondLst>
                                  <p:childTnLst>
                                    <p:set>
                                      <p:cBhvr>
                                        <p:cTn id="44" dur="1" fill="hold">
                                          <p:stCondLst>
                                            <p:cond delay="0"/>
                                          </p:stCondLst>
                                        </p:cTn>
                                        <p:tgtEl>
                                          <p:spTgt spid="12291">
                                            <p:txEl>
                                              <p:pRg st="4" end="4"/>
                                            </p:txEl>
                                          </p:spTgt>
                                        </p:tgtEl>
                                        <p:attrNameLst>
                                          <p:attrName>style.visibility</p:attrName>
                                        </p:attrNameLst>
                                      </p:cBhvr>
                                      <p:to>
                                        <p:strVal val="visible"/>
                                      </p:to>
                                    </p:set>
                                    <p:animEffect transition="in" filter="fade">
                                      <p:cBhvr>
                                        <p:cTn id="45" dur="1000"/>
                                        <p:tgtEl>
                                          <p:spTgt spid="12291">
                                            <p:txEl>
                                              <p:pRg st="4" end="4"/>
                                            </p:txEl>
                                          </p:spTgt>
                                        </p:tgtEl>
                                      </p:cBhvr>
                                    </p:animEffect>
                                    <p:anim calcmode="lin" valueType="num">
                                      <p:cBhvr>
                                        <p:cTn id="46" dur="10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1229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nodeType="clickEffect">
                                  <p:stCondLst>
                                    <p:cond delay="0"/>
                                  </p:stCondLst>
                                  <p:childTnLst>
                                    <p:set>
                                      <p:cBhvr>
                                        <p:cTn id="51" dur="1" fill="hold">
                                          <p:stCondLst>
                                            <p:cond delay="0"/>
                                          </p:stCondLst>
                                        </p:cTn>
                                        <p:tgtEl>
                                          <p:spTgt spid="12291">
                                            <p:txEl>
                                              <p:pRg st="5" end="5"/>
                                            </p:txEl>
                                          </p:spTgt>
                                        </p:tgtEl>
                                        <p:attrNameLst>
                                          <p:attrName>style.visibility</p:attrName>
                                        </p:attrNameLst>
                                      </p:cBhvr>
                                      <p:to>
                                        <p:strVal val="visible"/>
                                      </p:to>
                                    </p:set>
                                    <p:animEffect transition="in" filter="fade">
                                      <p:cBhvr>
                                        <p:cTn id="52" dur="1000"/>
                                        <p:tgtEl>
                                          <p:spTgt spid="12291">
                                            <p:txEl>
                                              <p:pRg st="5" end="5"/>
                                            </p:txEl>
                                          </p:spTgt>
                                        </p:tgtEl>
                                      </p:cBhvr>
                                    </p:animEffect>
                                    <p:anim calcmode="lin" valueType="num">
                                      <p:cBhvr>
                                        <p:cTn id="53" dur="10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1229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nodeType="clickEffect">
                                  <p:stCondLst>
                                    <p:cond delay="0"/>
                                  </p:stCondLst>
                                  <p:childTnLst>
                                    <p:set>
                                      <p:cBhvr>
                                        <p:cTn id="58" dur="1" fill="hold">
                                          <p:stCondLst>
                                            <p:cond delay="0"/>
                                          </p:stCondLst>
                                        </p:cTn>
                                        <p:tgtEl>
                                          <p:spTgt spid="12291">
                                            <p:txEl>
                                              <p:pRg st="6" end="6"/>
                                            </p:txEl>
                                          </p:spTgt>
                                        </p:tgtEl>
                                        <p:attrNameLst>
                                          <p:attrName>style.visibility</p:attrName>
                                        </p:attrNameLst>
                                      </p:cBhvr>
                                      <p:to>
                                        <p:strVal val="visible"/>
                                      </p:to>
                                    </p:set>
                                    <p:animEffect transition="in" filter="fade">
                                      <p:cBhvr>
                                        <p:cTn id="59" dur="1000"/>
                                        <p:tgtEl>
                                          <p:spTgt spid="12291">
                                            <p:txEl>
                                              <p:pRg st="6" end="6"/>
                                            </p:txEl>
                                          </p:spTgt>
                                        </p:tgtEl>
                                      </p:cBhvr>
                                    </p:animEffect>
                                    <p:anim calcmode="lin" valueType="num">
                                      <p:cBhvr>
                                        <p:cTn id="60" dur="10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1229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7" presetClass="entr" presetSubtype="0" fill="hold" nodeType="clickEffect">
                                  <p:stCondLst>
                                    <p:cond delay="0"/>
                                  </p:stCondLst>
                                  <p:childTnLst>
                                    <p:set>
                                      <p:cBhvr>
                                        <p:cTn id="65" dur="1" fill="hold">
                                          <p:stCondLst>
                                            <p:cond delay="0"/>
                                          </p:stCondLst>
                                        </p:cTn>
                                        <p:tgtEl>
                                          <p:spTgt spid="12291">
                                            <p:txEl>
                                              <p:pRg st="7" end="7"/>
                                            </p:txEl>
                                          </p:spTgt>
                                        </p:tgtEl>
                                        <p:attrNameLst>
                                          <p:attrName>style.visibility</p:attrName>
                                        </p:attrNameLst>
                                      </p:cBhvr>
                                      <p:to>
                                        <p:strVal val="visible"/>
                                      </p:to>
                                    </p:set>
                                    <p:animEffect transition="in" filter="fade">
                                      <p:cBhvr>
                                        <p:cTn id="66" dur="1000"/>
                                        <p:tgtEl>
                                          <p:spTgt spid="12291">
                                            <p:txEl>
                                              <p:pRg st="7" end="7"/>
                                            </p:txEl>
                                          </p:spTgt>
                                        </p:tgtEl>
                                      </p:cBhvr>
                                    </p:animEffect>
                                    <p:anim calcmode="lin" valueType="num">
                                      <p:cBhvr>
                                        <p:cTn id="67" dur="10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1229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47" presetClass="entr" presetSubtype="0" fill="hold" nodeType="clickEffect">
                                  <p:stCondLst>
                                    <p:cond delay="0"/>
                                  </p:stCondLst>
                                  <p:childTnLst>
                                    <p:set>
                                      <p:cBhvr>
                                        <p:cTn id="72" dur="1" fill="hold">
                                          <p:stCondLst>
                                            <p:cond delay="0"/>
                                          </p:stCondLst>
                                        </p:cTn>
                                        <p:tgtEl>
                                          <p:spTgt spid="12291">
                                            <p:txEl>
                                              <p:pRg st="8" end="8"/>
                                            </p:txEl>
                                          </p:spTgt>
                                        </p:tgtEl>
                                        <p:attrNameLst>
                                          <p:attrName>style.visibility</p:attrName>
                                        </p:attrNameLst>
                                      </p:cBhvr>
                                      <p:to>
                                        <p:strVal val="visible"/>
                                      </p:to>
                                    </p:set>
                                    <p:animEffect transition="in" filter="fade">
                                      <p:cBhvr>
                                        <p:cTn id="73" dur="1000"/>
                                        <p:tgtEl>
                                          <p:spTgt spid="12291">
                                            <p:txEl>
                                              <p:pRg st="8" end="8"/>
                                            </p:txEl>
                                          </p:spTgt>
                                        </p:tgtEl>
                                      </p:cBhvr>
                                    </p:animEffect>
                                    <p:anim calcmode="lin" valueType="num">
                                      <p:cBhvr>
                                        <p:cTn id="74" dur="1000" fill="hold"/>
                                        <p:tgtEl>
                                          <p:spTgt spid="12291">
                                            <p:txEl>
                                              <p:pRg st="8" end="8"/>
                                            </p:txEl>
                                          </p:spTgt>
                                        </p:tgtEl>
                                        <p:attrNameLst>
                                          <p:attrName>ppt_x</p:attrName>
                                        </p:attrNameLst>
                                      </p:cBhvr>
                                      <p:tavLst>
                                        <p:tav tm="0">
                                          <p:val>
                                            <p:strVal val="#ppt_x"/>
                                          </p:val>
                                        </p:tav>
                                        <p:tav tm="100000">
                                          <p:val>
                                            <p:strVal val="#ppt_x"/>
                                          </p:val>
                                        </p:tav>
                                      </p:tavLst>
                                    </p:anim>
                                    <p:anim calcmode="lin" valueType="num">
                                      <p:cBhvr>
                                        <p:cTn id="75" dur="1000" fill="hold"/>
                                        <p:tgtEl>
                                          <p:spTgt spid="1229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47" presetClass="entr" presetSubtype="0" fill="hold" nodeType="clickEffect">
                                  <p:stCondLst>
                                    <p:cond delay="0"/>
                                  </p:stCondLst>
                                  <p:childTnLst>
                                    <p:set>
                                      <p:cBhvr>
                                        <p:cTn id="79" dur="1" fill="hold">
                                          <p:stCondLst>
                                            <p:cond delay="0"/>
                                          </p:stCondLst>
                                        </p:cTn>
                                        <p:tgtEl>
                                          <p:spTgt spid="12291">
                                            <p:txEl>
                                              <p:pRg st="9" end="9"/>
                                            </p:txEl>
                                          </p:spTgt>
                                        </p:tgtEl>
                                        <p:attrNameLst>
                                          <p:attrName>style.visibility</p:attrName>
                                        </p:attrNameLst>
                                      </p:cBhvr>
                                      <p:to>
                                        <p:strVal val="visible"/>
                                      </p:to>
                                    </p:set>
                                    <p:animEffect transition="in" filter="fade">
                                      <p:cBhvr>
                                        <p:cTn id="80" dur="1000"/>
                                        <p:tgtEl>
                                          <p:spTgt spid="12291">
                                            <p:txEl>
                                              <p:pRg st="9" end="9"/>
                                            </p:txEl>
                                          </p:spTgt>
                                        </p:tgtEl>
                                      </p:cBhvr>
                                    </p:animEffect>
                                    <p:anim calcmode="lin" valueType="num">
                                      <p:cBhvr>
                                        <p:cTn id="81" dur="1000" fill="hold"/>
                                        <p:tgtEl>
                                          <p:spTgt spid="12291">
                                            <p:txEl>
                                              <p:pRg st="9" end="9"/>
                                            </p:txEl>
                                          </p:spTgt>
                                        </p:tgtEl>
                                        <p:attrNameLst>
                                          <p:attrName>ppt_x</p:attrName>
                                        </p:attrNameLst>
                                      </p:cBhvr>
                                      <p:tavLst>
                                        <p:tav tm="0">
                                          <p:val>
                                            <p:strVal val="#ppt_x"/>
                                          </p:val>
                                        </p:tav>
                                        <p:tav tm="100000">
                                          <p:val>
                                            <p:strVal val="#ppt_x"/>
                                          </p:val>
                                        </p:tav>
                                      </p:tavLst>
                                    </p:anim>
                                    <p:anim calcmode="lin" valueType="num">
                                      <p:cBhvr>
                                        <p:cTn id="82" dur="1000" fill="hold"/>
                                        <p:tgtEl>
                                          <p:spTgt spid="1229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47" presetClass="entr" presetSubtype="0" fill="hold" nodeType="clickEffect">
                                  <p:stCondLst>
                                    <p:cond delay="0"/>
                                  </p:stCondLst>
                                  <p:childTnLst>
                                    <p:set>
                                      <p:cBhvr>
                                        <p:cTn id="86" dur="1" fill="hold">
                                          <p:stCondLst>
                                            <p:cond delay="0"/>
                                          </p:stCondLst>
                                        </p:cTn>
                                        <p:tgtEl>
                                          <p:spTgt spid="12291">
                                            <p:txEl>
                                              <p:pRg st="10" end="10"/>
                                            </p:txEl>
                                          </p:spTgt>
                                        </p:tgtEl>
                                        <p:attrNameLst>
                                          <p:attrName>style.visibility</p:attrName>
                                        </p:attrNameLst>
                                      </p:cBhvr>
                                      <p:to>
                                        <p:strVal val="visible"/>
                                      </p:to>
                                    </p:set>
                                    <p:animEffect transition="in" filter="fade">
                                      <p:cBhvr>
                                        <p:cTn id="87" dur="1000"/>
                                        <p:tgtEl>
                                          <p:spTgt spid="12291">
                                            <p:txEl>
                                              <p:pRg st="10" end="10"/>
                                            </p:txEl>
                                          </p:spTgt>
                                        </p:tgtEl>
                                      </p:cBhvr>
                                    </p:animEffect>
                                    <p:anim calcmode="lin" valueType="num">
                                      <p:cBhvr>
                                        <p:cTn id="88" dur="1000" fill="hold"/>
                                        <p:tgtEl>
                                          <p:spTgt spid="12291">
                                            <p:txEl>
                                              <p:pRg st="10" end="10"/>
                                            </p:txEl>
                                          </p:spTgt>
                                        </p:tgtEl>
                                        <p:attrNameLst>
                                          <p:attrName>ppt_x</p:attrName>
                                        </p:attrNameLst>
                                      </p:cBhvr>
                                      <p:tavLst>
                                        <p:tav tm="0">
                                          <p:val>
                                            <p:strVal val="#ppt_x"/>
                                          </p:val>
                                        </p:tav>
                                        <p:tav tm="100000">
                                          <p:val>
                                            <p:strVal val="#ppt_x"/>
                                          </p:val>
                                        </p:tav>
                                      </p:tavLst>
                                    </p:anim>
                                    <p:anim calcmode="lin" valueType="num">
                                      <p:cBhvr>
                                        <p:cTn id="89" dur="1000" fill="hold"/>
                                        <p:tgtEl>
                                          <p:spTgt spid="1229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47" presetClass="entr" presetSubtype="0" fill="hold" nodeType="clickEffect">
                                  <p:stCondLst>
                                    <p:cond delay="0"/>
                                  </p:stCondLst>
                                  <p:childTnLst>
                                    <p:set>
                                      <p:cBhvr>
                                        <p:cTn id="93" dur="1" fill="hold">
                                          <p:stCondLst>
                                            <p:cond delay="0"/>
                                          </p:stCondLst>
                                        </p:cTn>
                                        <p:tgtEl>
                                          <p:spTgt spid="12291">
                                            <p:txEl>
                                              <p:pRg st="11" end="11"/>
                                            </p:txEl>
                                          </p:spTgt>
                                        </p:tgtEl>
                                        <p:attrNameLst>
                                          <p:attrName>style.visibility</p:attrName>
                                        </p:attrNameLst>
                                      </p:cBhvr>
                                      <p:to>
                                        <p:strVal val="visible"/>
                                      </p:to>
                                    </p:set>
                                    <p:animEffect transition="in" filter="fade">
                                      <p:cBhvr>
                                        <p:cTn id="94" dur="1000"/>
                                        <p:tgtEl>
                                          <p:spTgt spid="12291">
                                            <p:txEl>
                                              <p:pRg st="11" end="11"/>
                                            </p:txEl>
                                          </p:spTgt>
                                        </p:tgtEl>
                                      </p:cBhvr>
                                    </p:animEffect>
                                    <p:anim calcmode="lin" valueType="num">
                                      <p:cBhvr>
                                        <p:cTn id="95" dur="1000" fill="hold"/>
                                        <p:tgtEl>
                                          <p:spTgt spid="12291">
                                            <p:txEl>
                                              <p:pRg st="11" end="11"/>
                                            </p:txEl>
                                          </p:spTgt>
                                        </p:tgtEl>
                                        <p:attrNameLst>
                                          <p:attrName>ppt_x</p:attrName>
                                        </p:attrNameLst>
                                      </p:cBhvr>
                                      <p:tavLst>
                                        <p:tav tm="0">
                                          <p:val>
                                            <p:strVal val="#ppt_x"/>
                                          </p:val>
                                        </p:tav>
                                        <p:tav tm="100000">
                                          <p:val>
                                            <p:strVal val="#ppt_x"/>
                                          </p:val>
                                        </p:tav>
                                      </p:tavLst>
                                    </p:anim>
                                    <p:anim calcmode="lin" valueType="num">
                                      <p:cBhvr>
                                        <p:cTn id="96" dur="1000" fill="hold"/>
                                        <p:tgtEl>
                                          <p:spTgt spid="12291">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47" presetClass="entr" presetSubtype="0" fill="hold" nodeType="clickEffect">
                                  <p:stCondLst>
                                    <p:cond delay="0"/>
                                  </p:stCondLst>
                                  <p:childTnLst>
                                    <p:set>
                                      <p:cBhvr>
                                        <p:cTn id="100" dur="1" fill="hold">
                                          <p:stCondLst>
                                            <p:cond delay="0"/>
                                          </p:stCondLst>
                                        </p:cTn>
                                        <p:tgtEl>
                                          <p:spTgt spid="12291">
                                            <p:txEl>
                                              <p:pRg st="12" end="12"/>
                                            </p:txEl>
                                          </p:spTgt>
                                        </p:tgtEl>
                                        <p:attrNameLst>
                                          <p:attrName>style.visibility</p:attrName>
                                        </p:attrNameLst>
                                      </p:cBhvr>
                                      <p:to>
                                        <p:strVal val="visible"/>
                                      </p:to>
                                    </p:set>
                                    <p:animEffect transition="in" filter="fade">
                                      <p:cBhvr>
                                        <p:cTn id="101" dur="1000"/>
                                        <p:tgtEl>
                                          <p:spTgt spid="12291">
                                            <p:txEl>
                                              <p:pRg st="12" end="12"/>
                                            </p:txEl>
                                          </p:spTgt>
                                        </p:tgtEl>
                                      </p:cBhvr>
                                    </p:animEffect>
                                    <p:anim calcmode="lin" valueType="num">
                                      <p:cBhvr>
                                        <p:cTn id="102" dur="1000" fill="hold"/>
                                        <p:tgtEl>
                                          <p:spTgt spid="12291">
                                            <p:txEl>
                                              <p:pRg st="12" end="12"/>
                                            </p:txEl>
                                          </p:spTgt>
                                        </p:tgtEl>
                                        <p:attrNameLst>
                                          <p:attrName>ppt_x</p:attrName>
                                        </p:attrNameLst>
                                      </p:cBhvr>
                                      <p:tavLst>
                                        <p:tav tm="0">
                                          <p:val>
                                            <p:strVal val="#ppt_x"/>
                                          </p:val>
                                        </p:tav>
                                        <p:tav tm="100000">
                                          <p:val>
                                            <p:strVal val="#ppt_x"/>
                                          </p:val>
                                        </p:tav>
                                      </p:tavLst>
                                    </p:anim>
                                    <p:anim calcmode="lin" valueType="num">
                                      <p:cBhvr>
                                        <p:cTn id="103" dur="1000" fill="hold"/>
                                        <p:tgtEl>
                                          <p:spTgt spid="12291">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a:extLst>
              <a:ext uri="{FF2B5EF4-FFF2-40B4-BE49-F238E27FC236}">
                <a16:creationId xmlns:a16="http://schemas.microsoft.com/office/drawing/2014/main" id="{291BC766-7384-128B-BA5E-7D792C9FDA16}"/>
              </a:ext>
            </a:extLst>
          </p:cNvPr>
          <p:cNvSpPr>
            <a:spLocks noGrp="1"/>
          </p:cNvSpPr>
          <p:nvPr>
            <p:ph idx="1"/>
          </p:nvPr>
        </p:nvSpPr>
        <p:spPr>
          <a:xfrm>
            <a:off x="250825" y="2420938"/>
            <a:ext cx="8642350" cy="4032250"/>
          </a:xfrm>
        </p:spPr>
        <p:txBody>
          <a:bodyPr>
            <a:normAutofit lnSpcReduction="10000"/>
          </a:bodyPr>
          <a:lstStyle/>
          <a:p>
            <a:pPr marL="365760" indent="-256032" algn="just" eaLnBrk="1" fontAlgn="auto" hangingPunct="1">
              <a:spcAft>
                <a:spcPts val="0"/>
              </a:spcAft>
              <a:buFont typeface="Wingdings 3"/>
              <a:buChar char=""/>
              <a:defRPr/>
            </a:pPr>
            <a:r>
              <a:rPr lang="el-GR" dirty="0">
                <a:latin typeface="Times New Roman" pitchFamily="18" charset="0"/>
                <a:cs typeface="Times New Roman" pitchFamily="18" charset="0"/>
              </a:rPr>
              <a:t>Η θεωρία Χ υποστηρίζει ότι όταν οι εργαζόμενοι αντιμετωπίζονται ως τεμπέληδες, ανεύθυνοι, εγωιστές και αδιάφοροι, τότε συμπεριφέρονται και σαν τέτοιοι. Στην περίπτωση αυτή ο έλεγχος και η καθοδήγηση είναι οι μόνες κατάλληλες μέθοδοι για τη διοίκηση.</a:t>
            </a:r>
          </a:p>
          <a:p>
            <a:pPr marL="365760" indent="-256032" algn="just" eaLnBrk="1" fontAlgn="auto" hangingPunct="1">
              <a:spcAft>
                <a:spcPts val="0"/>
              </a:spcAft>
              <a:buFont typeface="Wingdings 3"/>
              <a:buChar char=""/>
              <a:defRPr/>
            </a:pPr>
            <a:r>
              <a:rPr lang="el-GR" dirty="0">
                <a:latin typeface="Times New Roman" pitchFamily="18" charset="0"/>
                <a:cs typeface="Times New Roman" pitchFamily="18" charset="0"/>
              </a:rPr>
              <a:t>Η θεωρία Ψ αντίθετα υποστηρίζει ότι αν οι εργαζόμενοι αντιμετωπίζονται ως υπεύθυνοι, άνθρωποι που νοιώθουν ευχαρίστηση να εργάζονται και να συνεργάζονται, τότε αναδύονται αυτά τα χαρακτηριστικά της προσωπικότητάς τους.</a:t>
            </a:r>
          </a:p>
        </p:txBody>
      </p:sp>
      <p:pic>
        <p:nvPicPr>
          <p:cNvPr id="214019" name="Picture 2" descr="Σχετική εικόνα">
            <a:extLst>
              <a:ext uri="{FF2B5EF4-FFF2-40B4-BE49-F238E27FC236}">
                <a16:creationId xmlns:a16="http://schemas.microsoft.com/office/drawing/2014/main" id="{F94A6F2C-7785-5E9B-1EF8-73EECB574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00" y="333375"/>
            <a:ext cx="15811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753CD1D-0E13-65EC-6EC8-6970F8E38317}"/>
              </a:ext>
            </a:extLst>
          </p:cNvPr>
          <p:cNvSpPr>
            <a:spLocks noGrp="1"/>
          </p:cNvSpPr>
          <p:nvPr>
            <p:ph type="title"/>
          </p:nvPr>
        </p:nvSpPr>
        <p:spPr>
          <a:xfrm>
            <a:off x="468313" y="476250"/>
            <a:ext cx="8229600" cy="723900"/>
          </a:xfrm>
        </p:spPr>
        <p:txBody>
          <a:bodyPr/>
          <a:lstStyle/>
          <a:p>
            <a:pPr algn="ctr" eaLnBrk="1" fontAlgn="auto" hangingPunct="1">
              <a:spcAft>
                <a:spcPts val="0"/>
              </a:spcAft>
              <a:defRPr/>
            </a:pPr>
            <a:r>
              <a:rPr lang="el-GR" dirty="0">
                <a:solidFill>
                  <a:schemeClr val="bg1"/>
                </a:solidFill>
                <a:latin typeface="Times New Roman" pitchFamily="18" charset="0"/>
                <a:cs typeface="Times New Roman" pitchFamily="18" charset="0"/>
              </a:rPr>
              <a:t>Οι μελέτες </a:t>
            </a:r>
            <a:r>
              <a:rPr lang="en-US" dirty="0">
                <a:solidFill>
                  <a:schemeClr val="bg1"/>
                </a:solidFill>
                <a:latin typeface="Times New Roman" pitchFamily="18" charset="0"/>
                <a:cs typeface="Times New Roman" pitchFamily="18" charset="0"/>
              </a:rPr>
              <a:t>Hawthorne</a:t>
            </a:r>
          </a:p>
        </p:txBody>
      </p:sp>
      <p:sp>
        <p:nvSpPr>
          <p:cNvPr id="215043" name="Content Placeholder 2">
            <a:extLst>
              <a:ext uri="{FF2B5EF4-FFF2-40B4-BE49-F238E27FC236}">
                <a16:creationId xmlns:a16="http://schemas.microsoft.com/office/drawing/2014/main" id="{417CBF3F-48C3-2CDE-5969-635D22055BAC}"/>
              </a:ext>
            </a:extLst>
          </p:cNvPr>
          <p:cNvSpPr>
            <a:spLocks noGrp="1"/>
          </p:cNvSpPr>
          <p:nvPr>
            <p:ph sz="half" idx="1"/>
          </p:nvPr>
        </p:nvSpPr>
        <p:spPr>
          <a:xfrm>
            <a:off x="304800" y="1600200"/>
            <a:ext cx="8154988" cy="4572000"/>
          </a:xfrm>
        </p:spPr>
        <p:txBody>
          <a:bodyPr/>
          <a:lstStyle/>
          <a:p>
            <a:pPr algn="just" eaLnBrk="1" hangingPunct="1"/>
            <a:r>
              <a:rPr lang="el-GR" altLang="el-GR" b="1">
                <a:solidFill>
                  <a:schemeClr val="bg1"/>
                </a:solidFill>
                <a:latin typeface="Times New Roman" panose="02020603050405020304" pitchFamily="18" charset="0"/>
                <a:cs typeface="Times New Roman" panose="02020603050405020304" pitchFamily="18" charset="0"/>
              </a:rPr>
              <a:t>Διεξήχθησαν στο </a:t>
            </a:r>
            <a:r>
              <a:rPr lang="en-US" altLang="el-GR" b="1">
                <a:solidFill>
                  <a:schemeClr val="bg1"/>
                </a:solidFill>
                <a:latin typeface="Times New Roman" panose="02020603050405020304" pitchFamily="18" charset="0"/>
                <a:cs typeface="Times New Roman" panose="02020603050405020304" pitchFamily="18" charset="0"/>
              </a:rPr>
              <a:t>Hawthorne</a:t>
            </a:r>
            <a:r>
              <a:rPr lang="el-GR" altLang="el-GR" b="1">
                <a:solidFill>
                  <a:schemeClr val="bg1"/>
                </a:solidFill>
                <a:latin typeface="Times New Roman" panose="02020603050405020304" pitchFamily="18" charset="0"/>
                <a:cs typeface="Times New Roman" panose="02020603050405020304" pitchFamily="18" charset="0"/>
              </a:rPr>
              <a:t> </a:t>
            </a:r>
            <a:r>
              <a:rPr lang="en-US" altLang="el-GR" b="1">
                <a:solidFill>
                  <a:schemeClr val="bg1"/>
                </a:solidFill>
                <a:latin typeface="Times New Roman" panose="02020603050405020304" pitchFamily="18" charset="0"/>
                <a:cs typeface="Times New Roman" panose="02020603050405020304" pitchFamily="18" charset="0"/>
              </a:rPr>
              <a:t>Works</a:t>
            </a:r>
            <a:r>
              <a:rPr lang="el-GR" altLang="el-GR" b="1">
                <a:solidFill>
                  <a:schemeClr val="bg1"/>
                </a:solidFill>
                <a:latin typeface="Times New Roman" panose="02020603050405020304" pitchFamily="18" charset="0"/>
                <a:cs typeface="Times New Roman" panose="02020603050405020304" pitchFamily="18" charset="0"/>
              </a:rPr>
              <a:t> της </a:t>
            </a:r>
            <a:r>
              <a:rPr lang="en-US" altLang="el-GR" b="1">
                <a:solidFill>
                  <a:schemeClr val="bg1"/>
                </a:solidFill>
                <a:latin typeface="Times New Roman" panose="02020603050405020304" pitchFamily="18" charset="0"/>
                <a:cs typeface="Times New Roman" panose="02020603050405020304" pitchFamily="18" charset="0"/>
              </a:rPr>
              <a:t>Western Electric Company</a:t>
            </a:r>
          </a:p>
          <a:p>
            <a:pPr lvl="1" algn="just" eaLnBrk="1" hangingPunct="1"/>
            <a:r>
              <a:rPr lang="el-GR" altLang="el-GR">
                <a:solidFill>
                  <a:schemeClr val="bg1"/>
                </a:solidFill>
                <a:latin typeface="Times New Roman" panose="02020603050405020304" pitchFamily="18" charset="0"/>
                <a:cs typeface="Times New Roman" panose="02020603050405020304" pitchFamily="18" charset="0"/>
              </a:rPr>
              <a:t>Προσέφεραν νέα διεισδυτική γνώση της ατομικής και ομαδικής συμπεριφοράς στον εργασιακό χώρο</a:t>
            </a:r>
            <a:endParaRPr lang="en-US" altLang="el-GR">
              <a:solidFill>
                <a:schemeClr val="bg1"/>
              </a:solidFill>
              <a:latin typeface="Times New Roman" panose="02020603050405020304" pitchFamily="18" charset="0"/>
              <a:cs typeface="Times New Roman" panose="02020603050405020304" pitchFamily="18" charset="0"/>
            </a:endParaRPr>
          </a:p>
          <a:p>
            <a:pPr lvl="1" algn="just" eaLnBrk="1" hangingPunct="1"/>
            <a:r>
              <a:rPr lang="el-GR" altLang="el-GR">
                <a:solidFill>
                  <a:schemeClr val="bg1"/>
                </a:solidFill>
                <a:latin typeface="Times New Roman" panose="02020603050405020304" pitchFamily="18" charset="0"/>
                <a:cs typeface="Times New Roman" panose="02020603050405020304" pitchFamily="18" charset="0"/>
              </a:rPr>
              <a:t>Κατέληξαν στο πόρισμα ότι οι ομαδικές πιέσεις επηρεάζουν σημαντικά την ατομική παραγωγικότητα</a:t>
            </a:r>
            <a:endParaRPr lang="en-US" altLang="el-GR">
              <a:solidFill>
                <a:schemeClr val="bg1"/>
              </a:solidFill>
              <a:latin typeface="Times New Roman" panose="02020603050405020304" pitchFamily="18" charset="0"/>
              <a:cs typeface="Times New Roman" panose="02020603050405020304" pitchFamily="18" charset="0"/>
            </a:endParaRPr>
          </a:p>
        </p:txBody>
      </p:sp>
      <p:pic>
        <p:nvPicPr>
          <p:cNvPr id="215044" name="Picture 2" descr="Αποτέλεσμα εικόνας για elton mayo">
            <a:extLst>
              <a:ext uri="{FF2B5EF4-FFF2-40B4-BE49-F238E27FC236}">
                <a16:creationId xmlns:a16="http://schemas.microsoft.com/office/drawing/2014/main" id="{0A573037-3971-8374-0728-7CD33060F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4265613"/>
            <a:ext cx="2046287"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a:extLst>
              <a:ext uri="{FF2B5EF4-FFF2-40B4-BE49-F238E27FC236}">
                <a16:creationId xmlns:a16="http://schemas.microsoft.com/office/drawing/2014/main" id="{0B25E022-A2CA-733F-507E-E4E81D35835A}"/>
              </a:ext>
            </a:extLst>
          </p:cNvPr>
          <p:cNvSpPr>
            <a:spLocks noGrp="1"/>
          </p:cNvSpPr>
          <p:nvPr>
            <p:ph type="title"/>
          </p:nvPr>
        </p:nvSpPr>
        <p:spPr>
          <a:xfrm>
            <a:off x="611560" y="2276872"/>
            <a:ext cx="8229600" cy="1143000"/>
          </a:xfrm>
        </p:spPr>
        <p:txBody>
          <a:bodyPr/>
          <a:lstStyle/>
          <a:p>
            <a:pPr algn="ctr" eaLnBrk="1" fontAlgn="auto" hangingPunct="1">
              <a:spcAft>
                <a:spcPts val="0"/>
              </a:spcAft>
              <a:defRPr/>
            </a:pPr>
            <a:r>
              <a:rPr lang="en-US" sz="2800" dirty="0">
                <a:solidFill>
                  <a:schemeClr val="tx1"/>
                </a:solidFill>
                <a:latin typeface="Times New Roman" pitchFamily="18" charset="0"/>
              </a:rPr>
              <a:t>ΠΡΟΓΡΑΜΜΑΤΙΣΜΟΣ ΚΑΙ ΕΠΙΛΟΓΗ </a:t>
            </a:r>
            <a:br>
              <a:rPr lang="en-US" sz="2800" dirty="0">
                <a:solidFill>
                  <a:schemeClr val="tx1"/>
                </a:solidFill>
                <a:latin typeface="Times New Roman" pitchFamily="18" charset="0"/>
              </a:rPr>
            </a:br>
            <a:r>
              <a:rPr lang="en-US" sz="2800" dirty="0">
                <a:solidFill>
                  <a:schemeClr val="tx1"/>
                </a:solidFill>
                <a:latin typeface="Times New Roman" pitchFamily="18" charset="0"/>
              </a:rPr>
              <a:t> ΤΟΥ ΑΝΘΡΩΠΙΝΟΥ ΔΥΝΑΜΙΚΟΥ</a:t>
            </a:r>
            <a:endParaRPr lang="el-GR" dirty="0">
              <a:solidFill>
                <a:schemeClr val="tx1"/>
              </a:solidFill>
            </a:endParaRPr>
          </a:p>
        </p:txBody>
      </p:sp>
    </p:spTree>
  </p:cSld>
  <p:clrMapOvr>
    <a:masterClrMapping/>
  </p:clrMapOvr>
  <p:transition>
    <p:wheel spokes="8"/>
  </p:transition>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5" name="Rectangle 3">
            <a:extLst>
              <a:ext uri="{FF2B5EF4-FFF2-40B4-BE49-F238E27FC236}">
                <a16:creationId xmlns:a16="http://schemas.microsoft.com/office/drawing/2014/main" id="{31B74360-BB7D-D631-D2BF-1E88B905FED6}"/>
              </a:ext>
            </a:extLst>
          </p:cNvPr>
          <p:cNvSpPr>
            <a:spLocks noGrp="1" noChangeArrowheads="1"/>
          </p:cNvSpPr>
          <p:nvPr>
            <p:ph idx="1"/>
          </p:nvPr>
        </p:nvSpPr>
        <p:spPr/>
        <p:txBody>
          <a:bodyPr/>
          <a:lstStyle/>
          <a:p>
            <a:pPr algn="just" eaLnBrk="1" hangingPunct="1">
              <a:lnSpc>
                <a:spcPct val="150000"/>
              </a:lnSpc>
              <a:spcBef>
                <a:spcPct val="0"/>
              </a:spcBef>
              <a:buFont typeface="Wingdings" panose="05000000000000000000" pitchFamily="2" charset="2"/>
              <a:buNone/>
            </a:pPr>
            <a:r>
              <a:rPr lang="el-GR" altLang="el-GR" sz="2000"/>
              <a:t>	</a:t>
            </a:r>
            <a:r>
              <a:rPr lang="el-GR" altLang="el-GR" sz="2000">
                <a:latin typeface="Times New Roman" panose="02020603050405020304" pitchFamily="18" charset="0"/>
                <a:cs typeface="Times New Roman" panose="02020603050405020304" pitchFamily="18" charset="0"/>
              </a:rPr>
              <a:t>Οι  απαιτήσεις που έχει μία θέση εργασίας για να διεκπεραιωθεί μία εργασία. Διαπιστώνουμε τη βαρύτητα της θέσης, την αξία που έχει η θέση μέσα στο οργανωτικό διάγραμμα.</a:t>
            </a:r>
            <a:endParaRPr lang="el-GR" altLang="el-GR" sz="2000" b="1" u="sng">
              <a:latin typeface="Times New Roman" panose="02020603050405020304" pitchFamily="18" charset="0"/>
              <a:cs typeface="Times New Roman" panose="02020603050405020304" pitchFamily="18" charset="0"/>
            </a:endParaRPr>
          </a:p>
          <a:p>
            <a:pPr algn="just" eaLnBrk="1" hangingPunct="1">
              <a:lnSpc>
                <a:spcPct val="150000"/>
              </a:lnSpc>
              <a:spcBef>
                <a:spcPct val="0"/>
              </a:spcBef>
            </a:pPr>
            <a:r>
              <a:rPr lang="el-GR" altLang="el-GR" sz="2000" b="1" u="sng">
                <a:latin typeface="Times New Roman" panose="02020603050405020304" pitchFamily="18" charset="0"/>
                <a:cs typeface="Times New Roman" panose="02020603050405020304" pitchFamily="18" charset="0"/>
              </a:rPr>
              <a:t>Οργανωτικό Διάγραμμα</a:t>
            </a:r>
            <a:r>
              <a:rPr lang="el-GR" altLang="el-GR" sz="2000" b="1">
                <a:latin typeface="Times New Roman" panose="02020603050405020304" pitchFamily="18" charset="0"/>
                <a:cs typeface="Times New Roman" panose="02020603050405020304" pitchFamily="18" charset="0"/>
              </a:rPr>
              <a:t> </a:t>
            </a:r>
            <a:r>
              <a:rPr lang="el-GR" altLang="el-GR" sz="2000">
                <a:latin typeface="Times New Roman" panose="02020603050405020304" pitchFamily="18" charset="0"/>
                <a:cs typeface="Times New Roman" panose="02020603050405020304" pitchFamily="18" charset="0"/>
              </a:rPr>
              <a:t>: Δείχνει τις λεπτομέρειες των θέσεων εργασίας.</a:t>
            </a:r>
            <a:endParaRPr lang="el-GR" altLang="el-GR" sz="2000" b="1" u="sng">
              <a:latin typeface="Times New Roman" panose="02020603050405020304" pitchFamily="18" charset="0"/>
              <a:cs typeface="Times New Roman" panose="02020603050405020304" pitchFamily="18" charset="0"/>
            </a:endParaRPr>
          </a:p>
          <a:p>
            <a:pPr algn="just" eaLnBrk="1" hangingPunct="1">
              <a:lnSpc>
                <a:spcPct val="150000"/>
              </a:lnSpc>
              <a:spcBef>
                <a:spcPct val="0"/>
              </a:spcBef>
            </a:pPr>
            <a:r>
              <a:rPr lang="el-GR" altLang="el-GR" sz="2000" b="1" u="sng">
                <a:latin typeface="Times New Roman" panose="02020603050405020304" pitchFamily="18" charset="0"/>
                <a:cs typeface="Times New Roman" panose="02020603050405020304" pitchFamily="18" charset="0"/>
              </a:rPr>
              <a:t>Διάγραμμα  Απογραφής</a:t>
            </a:r>
            <a:r>
              <a:rPr lang="el-GR" altLang="el-GR" sz="2000" b="1">
                <a:latin typeface="Times New Roman" panose="02020603050405020304" pitchFamily="18" charset="0"/>
                <a:cs typeface="Times New Roman" panose="02020603050405020304" pitchFamily="18" charset="0"/>
              </a:rPr>
              <a:t> : </a:t>
            </a:r>
            <a:r>
              <a:rPr lang="el-GR" altLang="el-GR" sz="2000">
                <a:latin typeface="Times New Roman" panose="02020603050405020304" pitchFamily="18" charset="0"/>
                <a:cs typeface="Times New Roman" panose="02020603050405020304" pitchFamily="18" charset="0"/>
              </a:rPr>
              <a:t>(</a:t>
            </a:r>
            <a:r>
              <a:rPr lang="el-GR" altLang="el-GR" sz="2000" i="1">
                <a:latin typeface="Times New Roman" panose="02020603050405020304" pitchFamily="18" charset="0"/>
                <a:cs typeface="Times New Roman" panose="02020603050405020304" pitchFamily="18" charset="0"/>
              </a:rPr>
              <a:t>ως βάση έχει το οργανωτικό διάγραμμα</a:t>
            </a:r>
            <a:r>
              <a:rPr lang="el-GR" altLang="el-GR" sz="2000">
                <a:latin typeface="Times New Roman" panose="02020603050405020304" pitchFamily="18" charset="0"/>
                <a:cs typeface="Times New Roman" panose="02020603050405020304" pitchFamily="18" charset="0"/>
              </a:rPr>
              <a:t>). Μας δείχνει τις λεπτομέρειες τόσο της θέσης εργασίας, όσο και τις λεπτομέρειες που αφορούν τον εργαζόμενο που κατέχει την συγκεκριμένη θέση.</a:t>
            </a:r>
            <a:endParaRPr lang="el-GR" altLang="el-GR" sz="2000" b="1" u="sng">
              <a:latin typeface="Times New Roman" panose="02020603050405020304" pitchFamily="18" charset="0"/>
              <a:cs typeface="Times New Roman" panose="02020603050405020304" pitchFamily="18" charset="0"/>
            </a:endParaRPr>
          </a:p>
        </p:txBody>
      </p:sp>
      <p:sp>
        <p:nvSpPr>
          <p:cNvPr id="177154" name="Rectangle 2">
            <a:extLst>
              <a:ext uri="{FF2B5EF4-FFF2-40B4-BE49-F238E27FC236}">
                <a16:creationId xmlns:a16="http://schemas.microsoft.com/office/drawing/2014/main" id="{14526184-D5F0-BAC6-712A-A3DBAA75FB0F}"/>
              </a:ext>
            </a:extLst>
          </p:cNvPr>
          <p:cNvSpPr>
            <a:spLocks noGrp="1" noChangeArrowheads="1"/>
          </p:cNvSpPr>
          <p:nvPr>
            <p:ph type="title"/>
          </p:nvPr>
        </p:nvSpPr>
        <p:spPr/>
        <p:txBody>
          <a:bodyPr/>
          <a:lstStyle/>
          <a:p>
            <a:pPr algn="ctr" eaLnBrk="1" fontAlgn="auto" hangingPunct="1">
              <a:spcAft>
                <a:spcPts val="0"/>
              </a:spcAft>
              <a:defRPr/>
            </a:pPr>
            <a:r>
              <a:rPr lang="el-GR" sz="2800" dirty="0">
                <a:solidFill>
                  <a:schemeClr val="tx1"/>
                </a:solidFill>
                <a:latin typeface="Times New Roman" pitchFamily="18" charset="0"/>
                <a:cs typeface="Times New Roman" pitchFamily="18" charset="0"/>
              </a:rPr>
              <a:t>Η ΑΞΙΟΛΟΓΗΣΗ ΤΩΝ ΘΕΣΕΩΝ ΕΡΓΑΣΙΑΣ </a:t>
            </a:r>
            <a:br>
              <a:rPr lang="en-US" sz="2800" dirty="0">
                <a:solidFill>
                  <a:schemeClr val="tx1"/>
                </a:solidFill>
                <a:latin typeface="Times New Roman" pitchFamily="18" charset="0"/>
                <a:cs typeface="Times New Roman" pitchFamily="18" charset="0"/>
              </a:rPr>
            </a:br>
            <a:r>
              <a:rPr lang="el-GR" sz="2800" dirty="0">
                <a:solidFill>
                  <a:schemeClr val="tx1"/>
                </a:solidFill>
                <a:latin typeface="Times New Roman" pitchFamily="18" charset="0"/>
                <a:cs typeface="Times New Roman" pitchFamily="18" charset="0"/>
              </a:rPr>
              <a:t>(</a:t>
            </a:r>
            <a:r>
              <a:rPr lang="en-US" sz="2800" i="1" dirty="0">
                <a:solidFill>
                  <a:schemeClr val="tx1"/>
                </a:solidFill>
                <a:latin typeface="Times New Roman" pitchFamily="18" charset="0"/>
                <a:cs typeface="Times New Roman" pitchFamily="18" charset="0"/>
              </a:rPr>
              <a:t>Job</a:t>
            </a:r>
            <a:r>
              <a:rPr lang="el-GR" sz="2800" i="1" dirty="0">
                <a:solidFill>
                  <a:schemeClr val="tx1"/>
                </a:solidFill>
                <a:latin typeface="Times New Roman" pitchFamily="18" charset="0"/>
                <a:cs typeface="Times New Roman" pitchFamily="18" charset="0"/>
              </a:rPr>
              <a:t> </a:t>
            </a:r>
            <a:r>
              <a:rPr lang="en-US" sz="2800" i="1" dirty="0">
                <a:solidFill>
                  <a:schemeClr val="tx1"/>
                </a:solidFill>
                <a:latin typeface="Times New Roman" pitchFamily="18" charset="0"/>
                <a:cs typeface="Times New Roman" pitchFamily="18" charset="0"/>
              </a:rPr>
              <a:t>Evaluation</a:t>
            </a:r>
            <a:r>
              <a:rPr lang="el-GR" sz="2800" dirty="0">
                <a:solidFill>
                  <a:schemeClr val="tx1"/>
                </a:solidFill>
                <a:latin typeface="Times New Roman" pitchFamily="18" charset="0"/>
                <a:cs typeface="Times New Roman" pitchFamily="18" charset="0"/>
              </a:rPr>
              <a: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177154"/>
                                        </p:tgtEl>
                                        <p:attrNameLst>
                                          <p:attrName>style.visibility</p:attrName>
                                        </p:attrNameLst>
                                      </p:cBhvr>
                                      <p:to>
                                        <p:strVal val="visible"/>
                                      </p:to>
                                    </p:set>
                                    <p:animEffect transition="in" filter="fade">
                                      <p:cBhvr>
                                        <p:cTn id="7" dur="800" decel="100000"/>
                                        <p:tgtEl>
                                          <p:spTgt spid="177154"/>
                                        </p:tgtEl>
                                      </p:cBhvr>
                                    </p:animEffect>
                                    <p:anim calcmode="lin" valueType="num">
                                      <p:cBhvr>
                                        <p:cTn id="8" dur="800" decel="100000" fill="hold"/>
                                        <p:tgtEl>
                                          <p:spTgt spid="177154"/>
                                        </p:tgtEl>
                                        <p:attrNameLst>
                                          <p:attrName>style.rotation</p:attrName>
                                        </p:attrNameLst>
                                      </p:cBhvr>
                                      <p:tavLst>
                                        <p:tav tm="0">
                                          <p:val>
                                            <p:fltVal val="-90"/>
                                          </p:val>
                                        </p:tav>
                                        <p:tav tm="100000">
                                          <p:val>
                                            <p:fltVal val="0"/>
                                          </p:val>
                                        </p:tav>
                                      </p:tavLst>
                                    </p:anim>
                                    <p:anim calcmode="lin" valueType="num">
                                      <p:cBhvr>
                                        <p:cTn id="9" dur="800" decel="100000" fill="hold"/>
                                        <p:tgtEl>
                                          <p:spTgt spid="177154"/>
                                        </p:tgtEl>
                                        <p:attrNameLst>
                                          <p:attrName>ppt_x</p:attrName>
                                        </p:attrNameLst>
                                      </p:cBhvr>
                                      <p:tavLst>
                                        <p:tav tm="0">
                                          <p:val>
                                            <p:strVal val="#ppt_x+0.4"/>
                                          </p:val>
                                        </p:tav>
                                        <p:tav tm="100000">
                                          <p:val>
                                            <p:strVal val="#ppt_x-0.05"/>
                                          </p:val>
                                        </p:tav>
                                      </p:tavLst>
                                    </p:anim>
                                    <p:anim calcmode="lin" valueType="num">
                                      <p:cBhvr>
                                        <p:cTn id="10" dur="800" decel="100000" fill="hold"/>
                                        <p:tgtEl>
                                          <p:spTgt spid="17715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715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715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177155">
                                            <p:txEl>
                                              <p:pRg st="0" end="0"/>
                                            </p:txEl>
                                          </p:spTgt>
                                        </p:tgtEl>
                                        <p:attrNameLst>
                                          <p:attrName>style.visibility</p:attrName>
                                        </p:attrNameLst>
                                      </p:cBhvr>
                                      <p:to>
                                        <p:strVal val="visible"/>
                                      </p:to>
                                    </p:set>
                                    <p:animEffect transition="in" filter="fade">
                                      <p:cBhvr>
                                        <p:cTn id="17" dur="1000"/>
                                        <p:tgtEl>
                                          <p:spTgt spid="177155">
                                            <p:txEl>
                                              <p:pRg st="0" end="0"/>
                                            </p:txEl>
                                          </p:spTgt>
                                        </p:tgtEl>
                                      </p:cBhvr>
                                    </p:animEffect>
                                    <p:anim calcmode="lin" valueType="num">
                                      <p:cBhvr>
                                        <p:cTn id="18" dur="1000" fill="hold"/>
                                        <p:tgtEl>
                                          <p:spTgt spid="17715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771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177155">
                                            <p:txEl>
                                              <p:pRg st="1" end="1"/>
                                            </p:txEl>
                                          </p:spTgt>
                                        </p:tgtEl>
                                        <p:attrNameLst>
                                          <p:attrName>style.visibility</p:attrName>
                                        </p:attrNameLst>
                                      </p:cBhvr>
                                      <p:to>
                                        <p:strVal val="visible"/>
                                      </p:to>
                                    </p:set>
                                    <p:animEffect transition="in" filter="fade">
                                      <p:cBhvr>
                                        <p:cTn id="24" dur="1000"/>
                                        <p:tgtEl>
                                          <p:spTgt spid="177155">
                                            <p:txEl>
                                              <p:pRg st="1" end="1"/>
                                            </p:txEl>
                                          </p:spTgt>
                                        </p:tgtEl>
                                      </p:cBhvr>
                                    </p:animEffect>
                                    <p:anim calcmode="lin" valueType="num">
                                      <p:cBhvr>
                                        <p:cTn id="25" dur="1000" fill="hold"/>
                                        <p:tgtEl>
                                          <p:spTgt spid="17715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771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nodeType="clickEffect">
                                  <p:stCondLst>
                                    <p:cond delay="0"/>
                                  </p:stCondLst>
                                  <p:childTnLst>
                                    <p:set>
                                      <p:cBhvr>
                                        <p:cTn id="30" dur="1" fill="hold">
                                          <p:stCondLst>
                                            <p:cond delay="0"/>
                                          </p:stCondLst>
                                        </p:cTn>
                                        <p:tgtEl>
                                          <p:spTgt spid="177155">
                                            <p:txEl>
                                              <p:pRg st="2" end="2"/>
                                            </p:txEl>
                                          </p:spTgt>
                                        </p:tgtEl>
                                        <p:attrNameLst>
                                          <p:attrName>style.visibility</p:attrName>
                                        </p:attrNameLst>
                                      </p:cBhvr>
                                      <p:to>
                                        <p:strVal val="visible"/>
                                      </p:to>
                                    </p:set>
                                    <p:animEffect transition="in" filter="fade">
                                      <p:cBhvr>
                                        <p:cTn id="31" dur="1000"/>
                                        <p:tgtEl>
                                          <p:spTgt spid="177155">
                                            <p:txEl>
                                              <p:pRg st="2" end="2"/>
                                            </p:txEl>
                                          </p:spTgt>
                                        </p:tgtEl>
                                      </p:cBhvr>
                                    </p:animEffect>
                                    <p:anim calcmode="lin" valueType="num">
                                      <p:cBhvr>
                                        <p:cTn id="32" dur="1000" fill="hold"/>
                                        <p:tgtEl>
                                          <p:spTgt spid="17715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7715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a:extLst>
              <a:ext uri="{FF2B5EF4-FFF2-40B4-BE49-F238E27FC236}">
                <a16:creationId xmlns:a16="http://schemas.microsoft.com/office/drawing/2014/main" id="{5C3CEBAB-8D03-D02F-6915-28FBD00C875A}"/>
              </a:ext>
            </a:extLst>
          </p:cNvPr>
          <p:cNvSpPr>
            <a:spLocks noGrp="1" noChangeArrowheads="1"/>
          </p:cNvSpPr>
          <p:nvPr>
            <p:ph idx="1"/>
          </p:nvPr>
        </p:nvSpPr>
        <p:spPr/>
        <p:txBody>
          <a:bodyPr/>
          <a:lstStyle/>
          <a:p>
            <a:pPr algn="just" eaLnBrk="1" hangingPunct="1">
              <a:lnSpc>
                <a:spcPct val="80000"/>
              </a:lnSpc>
              <a:buFont typeface="Wingdings" panose="05000000000000000000" pitchFamily="2" charset="2"/>
              <a:buNone/>
            </a:pPr>
            <a:r>
              <a:rPr lang="en-US" altLang="el-GR" sz="1600"/>
              <a:t>	</a:t>
            </a:r>
            <a:r>
              <a:rPr lang="el-GR" altLang="el-GR" sz="2400">
                <a:latin typeface="Times New Roman" panose="02020603050405020304" pitchFamily="18" charset="0"/>
                <a:cs typeface="Times New Roman" panose="02020603050405020304" pitchFamily="18" charset="0"/>
              </a:rPr>
              <a:t>η διαδικασία που επιτυγχάνει τον προσδιορισμό της απόκτησης και την αξιοποίηση του απαιτούμενου προσωπικού, ώστε να επιτευχθούν οι στόχοι της οργάνωσης, τόσο σε ποιοτικό όσο και σε ποσοτικό επίπεδο. </a:t>
            </a:r>
          </a:p>
          <a:p>
            <a:pPr algn="just" eaLnBrk="1" hangingPunct="1">
              <a:lnSpc>
                <a:spcPct val="80000"/>
              </a:lnSpc>
              <a:buFont typeface="Wingdings" panose="05000000000000000000" pitchFamily="2" charset="2"/>
              <a:buNone/>
            </a:pPr>
            <a:r>
              <a:rPr lang="el-GR" altLang="el-GR" sz="2400">
                <a:latin typeface="Times New Roman" panose="02020603050405020304" pitchFamily="18" charset="0"/>
                <a:cs typeface="Times New Roman" panose="02020603050405020304" pitchFamily="18" charset="0"/>
              </a:rPr>
              <a:t>	Με τον προγραμματισμό διαπιστώνουμε σε ποιο επίπεδο βρισκόμαστε, σε ποιο επίπεδο μπορούμε να φτάσουμε και τέλος τις απαραίτητες ενέργειες που πρέπει να γίνουν για την επίτευξη του άριστου επιπέδου, υπολογίζουμε το δείκτη σταθερότητας μέσω στατιστικών ερευνών, αποτέλεσμα του οποίου είναι οι θέσεις εργασίας, τη δομή ηλικιών, σχέδια διαλογής και το ποσοστό παραιτήσεων.</a:t>
            </a:r>
            <a:endParaRPr lang="en-US" altLang="el-GR" sz="2400">
              <a:latin typeface="Times New Roman" panose="02020603050405020304" pitchFamily="18" charset="0"/>
              <a:cs typeface="Times New Roman" panose="02020603050405020304" pitchFamily="18" charset="0"/>
            </a:endParaRPr>
          </a:p>
        </p:txBody>
      </p:sp>
      <p:sp>
        <p:nvSpPr>
          <p:cNvPr id="30722" name="Rectangle 2">
            <a:extLst>
              <a:ext uri="{FF2B5EF4-FFF2-40B4-BE49-F238E27FC236}">
                <a16:creationId xmlns:a16="http://schemas.microsoft.com/office/drawing/2014/main" id="{311FB614-2F36-0F00-77CB-C429293102E1}"/>
              </a:ext>
            </a:extLst>
          </p:cNvPr>
          <p:cNvSpPr>
            <a:spLocks noGrp="1" noChangeArrowheads="1"/>
          </p:cNvSpPr>
          <p:nvPr>
            <p:ph type="title"/>
          </p:nvPr>
        </p:nvSpPr>
        <p:spPr/>
        <p:txBody>
          <a:bodyPr/>
          <a:lstStyle/>
          <a:p>
            <a:pPr algn="ctr" eaLnBrk="1" fontAlgn="auto" hangingPunct="1">
              <a:spcAft>
                <a:spcPts val="0"/>
              </a:spcAft>
              <a:defRPr/>
            </a:pPr>
            <a:r>
              <a:rPr lang="el-GR" sz="3200" dirty="0">
                <a:solidFill>
                  <a:schemeClr val="tx1"/>
                </a:solidFill>
                <a:latin typeface="Times New Roman" pitchFamily="18" charset="0"/>
                <a:cs typeface="Times New Roman" pitchFamily="18" charset="0"/>
              </a:rPr>
              <a:t>ΠΡΟΓΡΑΜΜΑΤΙΣΜΟΣ </a:t>
            </a:r>
            <a:br>
              <a:rPr lang="en-US" sz="3200" dirty="0">
                <a:solidFill>
                  <a:schemeClr val="tx1"/>
                </a:solidFill>
                <a:latin typeface="Times New Roman" pitchFamily="18" charset="0"/>
                <a:cs typeface="Times New Roman" pitchFamily="18" charset="0"/>
              </a:rPr>
            </a:br>
            <a:r>
              <a:rPr lang="el-GR" sz="3200" dirty="0">
                <a:solidFill>
                  <a:schemeClr val="tx1"/>
                </a:solidFill>
                <a:latin typeface="Times New Roman" pitchFamily="18" charset="0"/>
                <a:cs typeface="Times New Roman" pitchFamily="18" charset="0"/>
              </a:rPr>
              <a:t>ΑΝΘΡΩΠΙΝΟΥ ΔΥΝΑΜΙΚΟΥ</a:t>
            </a:r>
            <a:endParaRPr lang="el-GR" sz="3200" dirty="0">
              <a:solidFill>
                <a:schemeClr val="tx1"/>
              </a:solidFill>
            </a:endParaRPr>
          </a:p>
        </p:txBody>
      </p:sp>
    </p:spTree>
  </p:cSld>
  <p:clrMapOvr>
    <a:masterClrMapping/>
  </p:clrMapOvr>
  <p:transition>
    <p:wheel spokes="8"/>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a:extLst>
              <a:ext uri="{FF2B5EF4-FFF2-40B4-BE49-F238E27FC236}">
                <a16:creationId xmlns:a16="http://schemas.microsoft.com/office/drawing/2014/main" id="{4F2D9C0F-C969-F962-7D06-37BF722E7D44}"/>
              </a:ext>
            </a:extLst>
          </p:cNvPr>
          <p:cNvSpPr>
            <a:spLocks noGrp="1" noChangeArrowheads="1"/>
          </p:cNvSpPr>
          <p:nvPr>
            <p:ph idx="1"/>
          </p:nvPr>
        </p:nvSpPr>
        <p:spPr/>
        <p:txBody>
          <a:bodyPr/>
          <a:lstStyle/>
          <a:p>
            <a:pPr algn="just" eaLnBrk="1" hangingPunct="1">
              <a:lnSpc>
                <a:spcPct val="80000"/>
              </a:lnSpc>
              <a:buFont typeface="Wingdings" panose="05000000000000000000" pitchFamily="2" charset="2"/>
              <a:buNone/>
            </a:pPr>
            <a:r>
              <a:rPr lang="en-US" altLang="el-GR" sz="2000">
                <a:latin typeface="Times New Roman" panose="02020603050405020304" pitchFamily="18" charset="0"/>
              </a:rPr>
              <a:t>	</a:t>
            </a:r>
            <a:r>
              <a:rPr lang="el-GR" altLang="el-GR" sz="2400">
                <a:latin typeface="Times New Roman" panose="02020603050405020304" pitchFamily="18" charset="0"/>
              </a:rPr>
              <a:t>η διαδικασία συγκέντρωσης πληροφοριών και αξιολόγησης των υποψηφίων για την επιλογή των πλέον κατάλληλων στις συγκεκριμένες θέσεις εργασίας που η οργάνωση ζητάει προσωπικό.  </a:t>
            </a:r>
          </a:p>
          <a:p>
            <a:pPr algn="just" eaLnBrk="1" hangingPunct="1">
              <a:lnSpc>
                <a:spcPct val="80000"/>
              </a:lnSpc>
              <a:buFont typeface="Wingdings" panose="05000000000000000000" pitchFamily="2" charset="2"/>
              <a:buNone/>
            </a:pPr>
            <a:r>
              <a:rPr lang="el-GR" altLang="el-GR" sz="2400">
                <a:latin typeface="Times New Roman" panose="02020603050405020304" pitchFamily="18" charset="0"/>
              </a:rPr>
              <a:t>	Η επιλογή γίνεται με βάση τα προσόντα που απαιτεί η θέση εργασίας. </a:t>
            </a:r>
          </a:p>
          <a:p>
            <a:pPr algn="just" eaLnBrk="1" hangingPunct="1">
              <a:lnSpc>
                <a:spcPct val="80000"/>
              </a:lnSpc>
              <a:buFont typeface="Wingdings" panose="05000000000000000000" pitchFamily="2" charset="2"/>
              <a:buNone/>
            </a:pPr>
            <a:r>
              <a:rPr lang="el-GR" altLang="el-GR" sz="2400">
                <a:latin typeface="Times New Roman" panose="02020603050405020304" pitchFamily="18" charset="0"/>
              </a:rPr>
              <a:t>	Η επιλογή θα γίνει βάση των βιογραφικών όπου θα ακολουθήσουν και οι συνεντεύξεις, για να μάθει και η εταιρεία τον υποψήφιο καθώς και ο υποψήφιος την εταιρεία.</a:t>
            </a:r>
            <a:endParaRPr lang="en-US" altLang="el-GR" sz="2400">
              <a:latin typeface="Times New Roman" panose="02020603050405020304" pitchFamily="18" charset="0"/>
            </a:endParaRPr>
          </a:p>
        </p:txBody>
      </p:sp>
      <p:sp>
        <p:nvSpPr>
          <p:cNvPr id="447490" name="Rectangle 2">
            <a:extLst>
              <a:ext uri="{FF2B5EF4-FFF2-40B4-BE49-F238E27FC236}">
                <a16:creationId xmlns:a16="http://schemas.microsoft.com/office/drawing/2014/main" id="{464E59E0-B546-F6A3-0D8B-891F41F51CE2}"/>
              </a:ext>
            </a:extLst>
          </p:cNvPr>
          <p:cNvSpPr>
            <a:spLocks noGrp="1" noChangeArrowheads="1"/>
          </p:cNvSpPr>
          <p:nvPr>
            <p:ph type="title"/>
          </p:nvPr>
        </p:nvSpPr>
        <p:spPr/>
        <p:txBody>
          <a:bodyPr/>
          <a:lstStyle/>
          <a:p>
            <a:pPr algn="ctr" eaLnBrk="1" fontAlgn="auto" hangingPunct="1">
              <a:spcAft>
                <a:spcPts val="0"/>
              </a:spcAft>
              <a:defRPr/>
            </a:pPr>
            <a:r>
              <a:rPr lang="el-GR" dirty="0">
                <a:solidFill>
                  <a:schemeClr val="tx1"/>
                </a:solidFill>
                <a:latin typeface="Times New Roman" pitchFamily="18" charset="0"/>
              </a:rPr>
              <a:t>Ε</a:t>
            </a:r>
            <a:r>
              <a:rPr lang="en-US" dirty="0" err="1">
                <a:solidFill>
                  <a:schemeClr val="tx1"/>
                </a:solidFill>
                <a:latin typeface="Times New Roman" pitchFamily="18" charset="0"/>
              </a:rPr>
              <a:t>πιλογή</a:t>
            </a:r>
            <a:r>
              <a:rPr lang="el-GR" dirty="0">
                <a:solidFill>
                  <a:schemeClr val="tx1"/>
                </a:solidFill>
                <a:latin typeface="Times New Roman" pitchFamily="18" charset="0"/>
              </a:rPr>
              <a:t> του ανθρώπινου δυναμικού</a:t>
            </a:r>
            <a:endParaRPr lang="el-GR" dirty="0">
              <a:solidFill>
                <a:schemeClr val="tx1"/>
              </a:solidFill>
            </a:endParaRPr>
          </a:p>
        </p:txBody>
      </p:sp>
    </p:spTree>
  </p:cSld>
  <p:clrMapOvr>
    <a:masterClrMapping/>
  </p:clrMapOvr>
  <p:transition>
    <p:wheel spokes="8"/>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1 - Θέση περιεχομένου">
            <a:extLst>
              <a:ext uri="{FF2B5EF4-FFF2-40B4-BE49-F238E27FC236}">
                <a16:creationId xmlns:a16="http://schemas.microsoft.com/office/drawing/2014/main" id="{0AC1F98D-03A0-29AB-2C57-A9888F5DDB44}"/>
              </a:ext>
            </a:extLst>
          </p:cNvPr>
          <p:cNvSpPr>
            <a:spLocks noGrp="1"/>
          </p:cNvSpPr>
          <p:nvPr>
            <p:ph idx="1"/>
          </p:nvPr>
        </p:nvSpPr>
        <p:spPr/>
        <p:txBody>
          <a:bodyPr/>
          <a:lstStyle/>
          <a:p>
            <a:pPr algn="ctr" eaLnBrk="1" hangingPunct="1">
              <a:buFont typeface="Wingdings 3" panose="05040102010807070707" pitchFamily="18" charset="2"/>
              <a:buNone/>
            </a:pPr>
            <a:endParaRPr lang="el-GR" altLang="el-GR" b="1">
              <a:latin typeface="Times New Roman" panose="02020603050405020304" pitchFamily="18" charset="0"/>
              <a:cs typeface="Times New Roman" panose="02020603050405020304" pitchFamily="18" charset="0"/>
            </a:endParaRPr>
          </a:p>
          <a:p>
            <a:pPr algn="ctr" eaLnBrk="1" hangingPunct="1">
              <a:buFont typeface="Wingdings 3" panose="05040102010807070707" pitchFamily="18" charset="2"/>
              <a:buNone/>
            </a:pPr>
            <a:endParaRPr lang="el-GR" altLang="el-GR" b="1">
              <a:latin typeface="Times New Roman" panose="02020603050405020304" pitchFamily="18" charset="0"/>
              <a:cs typeface="Times New Roman" panose="02020603050405020304" pitchFamily="18" charset="0"/>
            </a:endParaRPr>
          </a:p>
          <a:p>
            <a:pPr algn="ctr" eaLnBrk="1" hangingPunct="1">
              <a:buFont typeface="Wingdings 3" panose="05040102010807070707" pitchFamily="18" charset="2"/>
              <a:buNone/>
            </a:pPr>
            <a:endParaRPr lang="el-GR" altLang="el-GR" b="1">
              <a:latin typeface="Times New Roman" panose="02020603050405020304" pitchFamily="18" charset="0"/>
              <a:cs typeface="Times New Roman" panose="02020603050405020304" pitchFamily="18" charset="0"/>
            </a:endParaRPr>
          </a:p>
          <a:p>
            <a:pPr algn="ctr" eaLnBrk="1" hangingPunct="1">
              <a:buFont typeface="Wingdings 3" panose="05040102010807070707" pitchFamily="18" charset="2"/>
              <a:buNone/>
            </a:pPr>
            <a:endParaRPr lang="el-GR" altLang="el-GR" b="1">
              <a:latin typeface="Times New Roman" panose="02020603050405020304" pitchFamily="18" charset="0"/>
              <a:cs typeface="Times New Roman" panose="02020603050405020304" pitchFamily="18" charset="0"/>
            </a:endParaRPr>
          </a:p>
          <a:p>
            <a:pPr algn="ctr" eaLnBrk="1" hangingPunct="1">
              <a:buFont typeface="Wingdings 3" panose="05040102010807070707" pitchFamily="18" charset="2"/>
              <a:buNone/>
            </a:pPr>
            <a:endParaRPr lang="el-GR" altLang="el-GR" b="1">
              <a:latin typeface="Times New Roman" panose="02020603050405020304" pitchFamily="18" charset="0"/>
              <a:cs typeface="Times New Roman" panose="02020603050405020304" pitchFamily="18" charset="0"/>
            </a:endParaRPr>
          </a:p>
          <a:p>
            <a:pPr algn="ctr" eaLnBrk="1" hangingPunct="1">
              <a:buFont typeface="Wingdings 3" panose="05040102010807070707" pitchFamily="18" charset="2"/>
              <a:buNone/>
            </a:pPr>
            <a:endParaRPr lang="el-GR" altLang="el-GR" b="1">
              <a:latin typeface="Times New Roman" panose="02020603050405020304" pitchFamily="18" charset="0"/>
              <a:cs typeface="Times New Roman" panose="02020603050405020304" pitchFamily="18" charset="0"/>
            </a:endParaRPr>
          </a:p>
          <a:p>
            <a:pPr algn="ctr" eaLnBrk="1" hangingPunct="1">
              <a:buFont typeface="Wingdings 3" panose="05040102010807070707" pitchFamily="18" charset="2"/>
              <a:buNone/>
            </a:pPr>
            <a:r>
              <a:rPr lang="el-GR" altLang="el-GR" b="1">
                <a:latin typeface="Times New Roman" panose="02020603050405020304" pitchFamily="18" charset="0"/>
                <a:cs typeface="Times New Roman" panose="02020603050405020304" pitchFamily="18" charset="0"/>
              </a:rPr>
              <a:t>ΤΕΣΤ ΕΠΙΛΟΓΗΣ ΑΝΘΡΩΠΙΝΟΥ ΔΥΝΑΜΙΚΟΥ</a:t>
            </a:r>
          </a:p>
        </p:txBody>
      </p:sp>
      <p:pic>
        <p:nvPicPr>
          <p:cNvPr id="223235" name="Picture 5" descr="Σχετική εικόνα">
            <a:extLst>
              <a:ext uri="{FF2B5EF4-FFF2-40B4-BE49-F238E27FC236}">
                <a16:creationId xmlns:a16="http://schemas.microsoft.com/office/drawing/2014/main" id="{22F56BD8-9BE5-F46F-15FD-27ACB9425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476250"/>
            <a:ext cx="59055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9539" name="Rectangle 3">
            <a:extLst>
              <a:ext uri="{FF2B5EF4-FFF2-40B4-BE49-F238E27FC236}">
                <a16:creationId xmlns:a16="http://schemas.microsoft.com/office/drawing/2014/main" id="{37C1D010-5DA1-1458-D87A-1CEC7A46C0DB}"/>
              </a:ext>
            </a:extLst>
          </p:cNvPr>
          <p:cNvSpPr>
            <a:spLocks noGrp="1" noChangeArrowheads="1"/>
          </p:cNvSpPr>
          <p:nvPr>
            <p:ph idx="1"/>
          </p:nvPr>
        </p:nvSpPr>
        <p:spPr/>
        <p:txBody>
          <a:bodyPr/>
          <a:lstStyle/>
          <a:p>
            <a:pPr eaLnBrk="1" hangingPunct="1">
              <a:lnSpc>
                <a:spcPct val="80000"/>
              </a:lnSpc>
            </a:pPr>
            <a:r>
              <a:rPr lang="el-GR" altLang="el-GR" sz="1600"/>
              <a:t>	</a:t>
            </a:r>
            <a:r>
              <a:rPr lang="el-GR" altLang="el-GR" sz="1800">
                <a:latin typeface="Times New Roman" panose="02020603050405020304" pitchFamily="18" charset="0"/>
                <a:cs typeface="Times New Roman" panose="02020603050405020304" pitchFamily="18" charset="0"/>
              </a:rPr>
              <a:t>α) τεστ συναισθηματικής νοημοσύνης,</a:t>
            </a:r>
          </a:p>
          <a:p>
            <a:pPr eaLnBrk="1" hangingPunct="1">
              <a:lnSpc>
                <a:spcPct val="80000"/>
              </a:lnSpc>
            </a:pPr>
            <a:r>
              <a:rPr lang="el-GR" altLang="el-GR" sz="1800">
                <a:latin typeface="Times New Roman" panose="02020603050405020304" pitchFamily="18" charset="0"/>
                <a:cs typeface="Times New Roman" panose="02020603050405020304" pitchFamily="18" charset="0"/>
              </a:rPr>
              <a:t>	β) ψυχολογικά τεστ,  </a:t>
            </a:r>
          </a:p>
          <a:p>
            <a:pPr eaLnBrk="1" hangingPunct="1">
              <a:lnSpc>
                <a:spcPct val="80000"/>
              </a:lnSpc>
            </a:pPr>
            <a:r>
              <a:rPr lang="el-GR" altLang="el-GR" sz="1800">
                <a:latin typeface="Times New Roman" panose="02020603050405020304" pitchFamily="18" charset="0"/>
                <a:cs typeface="Times New Roman" panose="02020603050405020304" pitchFamily="18" charset="0"/>
              </a:rPr>
              <a:t>	γ) τεστ ικανοτήτων,</a:t>
            </a:r>
          </a:p>
          <a:p>
            <a:pPr eaLnBrk="1" hangingPunct="1">
              <a:lnSpc>
                <a:spcPct val="80000"/>
              </a:lnSpc>
            </a:pPr>
            <a:r>
              <a:rPr lang="el-GR" altLang="el-GR" sz="1800">
                <a:latin typeface="Times New Roman" panose="02020603050405020304" pitchFamily="18" charset="0"/>
                <a:cs typeface="Times New Roman" panose="02020603050405020304" pitchFamily="18" charset="0"/>
              </a:rPr>
              <a:t>	δ) τεστ ορθογραφίας.</a:t>
            </a:r>
          </a:p>
          <a:p>
            <a:pPr eaLnBrk="1" hangingPunct="1">
              <a:lnSpc>
                <a:spcPct val="80000"/>
              </a:lnSpc>
              <a:buFont typeface="Wingdings" panose="05000000000000000000" pitchFamily="2" charset="2"/>
              <a:buNone/>
            </a:pPr>
            <a:endParaRPr lang="el-GR" altLang="el-GR" sz="1800">
              <a:latin typeface="Times New Roman" panose="02020603050405020304" pitchFamily="18" charset="0"/>
              <a:cs typeface="Times New Roman" panose="02020603050405020304" pitchFamily="18" charset="0"/>
            </a:endParaRPr>
          </a:p>
          <a:p>
            <a:pPr eaLnBrk="1" hangingPunct="1">
              <a:lnSpc>
                <a:spcPct val="80000"/>
              </a:lnSpc>
              <a:buFont typeface="Wingdings 3" panose="05040102010807070707" pitchFamily="18" charset="2"/>
              <a:buNone/>
            </a:pPr>
            <a:r>
              <a:rPr lang="el-GR" altLang="el-GR" sz="1800">
                <a:latin typeface="Times New Roman" panose="02020603050405020304" pitchFamily="18" charset="0"/>
                <a:cs typeface="Times New Roman" panose="02020603050405020304" pitchFamily="18" charset="0"/>
              </a:rPr>
              <a:t>Το </a:t>
            </a:r>
            <a:r>
              <a:rPr lang="el-GR" altLang="el-GR" sz="1800" b="1">
                <a:latin typeface="Times New Roman" panose="02020603050405020304" pitchFamily="18" charset="0"/>
                <a:cs typeface="Times New Roman" panose="02020603050405020304" pitchFamily="18" charset="0"/>
              </a:rPr>
              <a:t>γραφείο αξιολόγησης</a:t>
            </a:r>
            <a:r>
              <a:rPr lang="el-GR" altLang="el-GR" sz="1800">
                <a:latin typeface="Times New Roman" panose="02020603050405020304" pitchFamily="18" charset="0"/>
                <a:cs typeface="Times New Roman" panose="02020603050405020304" pitchFamily="18" charset="0"/>
              </a:rPr>
              <a:t> για την πρόσληψη ελέγχει :</a:t>
            </a:r>
            <a:endParaRPr lang="en-US" altLang="el-GR" sz="1800">
              <a:latin typeface="Times New Roman" panose="02020603050405020304" pitchFamily="18" charset="0"/>
              <a:cs typeface="Times New Roman" panose="02020603050405020304" pitchFamily="18" charset="0"/>
            </a:endParaRPr>
          </a:p>
          <a:p>
            <a:pPr eaLnBrk="1" hangingPunct="1">
              <a:lnSpc>
                <a:spcPct val="80000"/>
              </a:lnSpc>
            </a:pPr>
            <a:r>
              <a:rPr lang="el-GR" altLang="el-GR" sz="1800">
                <a:latin typeface="Times New Roman" panose="02020603050405020304" pitchFamily="18" charset="0"/>
                <a:cs typeface="Times New Roman" panose="02020603050405020304" pitchFamily="18" charset="0"/>
              </a:rPr>
              <a:t>Τις γνώσεις και την εμπειρία του υποψηφίου.</a:t>
            </a:r>
          </a:p>
          <a:p>
            <a:pPr eaLnBrk="1" hangingPunct="1">
              <a:lnSpc>
                <a:spcPct val="80000"/>
              </a:lnSpc>
            </a:pPr>
            <a:r>
              <a:rPr lang="el-GR" altLang="el-GR" sz="1800">
                <a:latin typeface="Times New Roman" panose="02020603050405020304" pitchFamily="18" charset="0"/>
                <a:cs typeface="Times New Roman" panose="02020603050405020304" pitchFamily="18" charset="0"/>
              </a:rPr>
              <a:t>Τις διοικητικές ικανότητες του υποψηφίου.</a:t>
            </a:r>
          </a:p>
          <a:p>
            <a:pPr eaLnBrk="1" hangingPunct="1">
              <a:lnSpc>
                <a:spcPct val="80000"/>
              </a:lnSpc>
            </a:pPr>
            <a:r>
              <a:rPr lang="el-GR" altLang="el-GR" sz="1800">
                <a:latin typeface="Times New Roman" panose="02020603050405020304" pitchFamily="18" charset="0"/>
                <a:cs typeface="Times New Roman" panose="02020603050405020304" pitchFamily="18" charset="0"/>
              </a:rPr>
              <a:t>Τις σχέσεις με τους συναδέλφους του (</a:t>
            </a:r>
            <a:r>
              <a:rPr lang="el-GR" altLang="el-GR" sz="1800" i="1">
                <a:latin typeface="Times New Roman" panose="02020603050405020304" pitchFamily="18" charset="0"/>
                <a:cs typeface="Times New Roman" panose="02020603050405020304" pitchFamily="18" charset="0"/>
              </a:rPr>
              <a:t>επικοινωνία</a:t>
            </a:r>
            <a:r>
              <a:rPr lang="el-GR" altLang="el-GR" sz="1800">
                <a:latin typeface="Times New Roman" panose="02020603050405020304" pitchFamily="18" charset="0"/>
                <a:cs typeface="Times New Roman" panose="02020603050405020304" pitchFamily="18" charset="0"/>
              </a:rPr>
              <a:t>).</a:t>
            </a:r>
          </a:p>
          <a:p>
            <a:pPr eaLnBrk="1" hangingPunct="1">
              <a:lnSpc>
                <a:spcPct val="80000"/>
              </a:lnSpc>
            </a:pPr>
            <a:r>
              <a:rPr lang="el-GR" altLang="el-GR" sz="1800">
                <a:latin typeface="Times New Roman" panose="02020603050405020304" pitchFamily="18" charset="0"/>
                <a:cs typeface="Times New Roman" panose="02020603050405020304" pitchFamily="18" charset="0"/>
              </a:rPr>
              <a:t>Πως επιλύει και αντιμετωπίζει τα προβλήματα που προκύπτουν.</a:t>
            </a:r>
          </a:p>
          <a:p>
            <a:pPr eaLnBrk="1" hangingPunct="1">
              <a:lnSpc>
                <a:spcPct val="80000"/>
              </a:lnSpc>
            </a:pPr>
            <a:r>
              <a:rPr lang="el-GR" altLang="el-GR" sz="1800">
                <a:latin typeface="Times New Roman" panose="02020603050405020304" pitchFamily="18" charset="0"/>
                <a:cs typeface="Times New Roman" panose="02020603050405020304" pitchFamily="18" charset="0"/>
              </a:rPr>
              <a:t>Την ικανότητα στην λήψη απόφασης (</a:t>
            </a:r>
            <a:r>
              <a:rPr lang="el-GR" altLang="el-GR" sz="1800" i="1">
                <a:latin typeface="Times New Roman" panose="02020603050405020304" pitchFamily="18" charset="0"/>
                <a:cs typeface="Times New Roman" panose="02020603050405020304" pitchFamily="18" charset="0"/>
              </a:rPr>
              <a:t>ανάληψη πρωτοβουλιών - ευθύνης</a:t>
            </a:r>
            <a:r>
              <a:rPr lang="el-GR" altLang="el-GR" sz="1800">
                <a:latin typeface="Times New Roman" panose="02020603050405020304" pitchFamily="18" charset="0"/>
                <a:cs typeface="Times New Roman" panose="02020603050405020304" pitchFamily="18" charset="0"/>
              </a:rPr>
              <a:t>).</a:t>
            </a:r>
            <a:endParaRPr lang="en-US" altLang="el-GR" sz="1800">
              <a:latin typeface="Times New Roman" panose="02020603050405020304" pitchFamily="18" charset="0"/>
              <a:cs typeface="Times New Roman" panose="02020603050405020304" pitchFamily="18" charset="0"/>
            </a:endParaRPr>
          </a:p>
          <a:p>
            <a:pPr eaLnBrk="1" hangingPunct="1">
              <a:lnSpc>
                <a:spcPct val="80000"/>
              </a:lnSpc>
            </a:pPr>
            <a:r>
              <a:rPr lang="el-GR" altLang="el-GR" sz="1800">
                <a:latin typeface="Times New Roman" panose="02020603050405020304" pitchFamily="18" charset="0"/>
                <a:cs typeface="Times New Roman" panose="02020603050405020304" pitchFamily="18" charset="0"/>
              </a:rPr>
              <a:t>Νοοτροπία, προσωπικότητα, κουλτούρα υποψηφίου (</a:t>
            </a:r>
            <a:r>
              <a:rPr lang="el-GR" altLang="el-GR" sz="1800" i="1">
                <a:latin typeface="Times New Roman" panose="02020603050405020304" pitchFamily="18" charset="0"/>
                <a:cs typeface="Times New Roman" panose="02020603050405020304" pitchFamily="18" charset="0"/>
              </a:rPr>
              <a:t>αποδοχή κουλτούρας της επιχείρησης και εισαγωγή νέων στοιχείων από τον υποψήφιο</a:t>
            </a:r>
            <a:r>
              <a:rPr lang="el-GR" altLang="el-GR" sz="1800">
                <a:latin typeface="Times New Roman" panose="02020603050405020304" pitchFamily="18" charset="0"/>
                <a:cs typeface="Times New Roman" panose="02020603050405020304" pitchFamily="18" charset="0"/>
              </a:rPr>
              <a:t>).</a:t>
            </a:r>
            <a:r>
              <a:rPr lang="en-US" altLang="el-GR" sz="1800">
                <a:latin typeface="Times New Roman" panose="02020603050405020304" pitchFamily="18" charset="0"/>
                <a:cs typeface="Times New Roman" panose="02020603050405020304" pitchFamily="18" charset="0"/>
              </a:rPr>
              <a:t> </a:t>
            </a:r>
          </a:p>
        </p:txBody>
      </p:sp>
      <p:sp>
        <p:nvSpPr>
          <p:cNvPr id="4" name="3 - Τίτλος">
            <a:extLst>
              <a:ext uri="{FF2B5EF4-FFF2-40B4-BE49-F238E27FC236}">
                <a16:creationId xmlns:a16="http://schemas.microsoft.com/office/drawing/2014/main" id="{5C5B8475-5CE4-8846-4BD0-46BAF3139E26}"/>
              </a:ext>
            </a:extLst>
          </p:cNvPr>
          <p:cNvSpPr>
            <a:spLocks noGrp="1"/>
          </p:cNvSpPr>
          <p:nvPr>
            <p:ph type="title"/>
          </p:nvPr>
        </p:nvSpPr>
        <p:spPr/>
        <p:txBody>
          <a:bodyPr/>
          <a:lstStyle/>
          <a:p>
            <a:pPr algn="ctr" eaLnBrk="1" fontAlgn="auto" hangingPunct="1">
              <a:spcAft>
                <a:spcPts val="0"/>
              </a:spcAft>
              <a:defRPr/>
            </a:pPr>
            <a:r>
              <a:rPr lang="el-GR" dirty="0">
                <a:solidFill>
                  <a:schemeClr val="tx1"/>
                </a:solidFill>
                <a:effectLst/>
                <a:latin typeface="Times New Roman" pitchFamily="18" charset="0"/>
                <a:cs typeface="Times New Roman" pitchFamily="18" charset="0"/>
              </a:rPr>
              <a:t>Είδη τεστ</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49539">
                                            <p:txEl>
                                              <p:pRg st="0" end="0"/>
                                            </p:txEl>
                                          </p:spTgt>
                                        </p:tgtEl>
                                        <p:attrNameLst>
                                          <p:attrName>style.visibility</p:attrName>
                                        </p:attrNameLst>
                                      </p:cBhvr>
                                      <p:to>
                                        <p:strVal val="visible"/>
                                      </p:to>
                                    </p:set>
                                    <p:animEffect transition="in" filter="fade">
                                      <p:cBhvr>
                                        <p:cTn id="7" dur="1000"/>
                                        <p:tgtEl>
                                          <p:spTgt spid="449539">
                                            <p:txEl>
                                              <p:pRg st="0" end="0"/>
                                            </p:txEl>
                                          </p:spTgt>
                                        </p:tgtEl>
                                      </p:cBhvr>
                                    </p:animEffect>
                                    <p:anim calcmode="lin" valueType="num">
                                      <p:cBhvr>
                                        <p:cTn id="8" dur="1000" fill="hold"/>
                                        <p:tgtEl>
                                          <p:spTgt spid="4495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495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449539">
                                            <p:txEl>
                                              <p:pRg st="1" end="1"/>
                                            </p:txEl>
                                          </p:spTgt>
                                        </p:tgtEl>
                                        <p:attrNameLst>
                                          <p:attrName>style.visibility</p:attrName>
                                        </p:attrNameLst>
                                      </p:cBhvr>
                                      <p:to>
                                        <p:strVal val="visible"/>
                                      </p:to>
                                    </p:set>
                                    <p:animEffect transition="in" filter="fade">
                                      <p:cBhvr>
                                        <p:cTn id="14" dur="1000"/>
                                        <p:tgtEl>
                                          <p:spTgt spid="449539">
                                            <p:txEl>
                                              <p:pRg st="1" end="1"/>
                                            </p:txEl>
                                          </p:spTgt>
                                        </p:tgtEl>
                                      </p:cBhvr>
                                    </p:animEffect>
                                    <p:anim calcmode="lin" valueType="num">
                                      <p:cBhvr>
                                        <p:cTn id="15" dur="1000" fill="hold"/>
                                        <p:tgtEl>
                                          <p:spTgt spid="4495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495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449539">
                                            <p:txEl>
                                              <p:pRg st="2" end="2"/>
                                            </p:txEl>
                                          </p:spTgt>
                                        </p:tgtEl>
                                        <p:attrNameLst>
                                          <p:attrName>style.visibility</p:attrName>
                                        </p:attrNameLst>
                                      </p:cBhvr>
                                      <p:to>
                                        <p:strVal val="visible"/>
                                      </p:to>
                                    </p:set>
                                    <p:animEffect transition="in" filter="fade">
                                      <p:cBhvr>
                                        <p:cTn id="21" dur="1000"/>
                                        <p:tgtEl>
                                          <p:spTgt spid="449539">
                                            <p:txEl>
                                              <p:pRg st="2" end="2"/>
                                            </p:txEl>
                                          </p:spTgt>
                                        </p:tgtEl>
                                      </p:cBhvr>
                                    </p:animEffect>
                                    <p:anim calcmode="lin" valueType="num">
                                      <p:cBhvr>
                                        <p:cTn id="22" dur="1000" fill="hold"/>
                                        <p:tgtEl>
                                          <p:spTgt spid="4495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495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449539">
                                            <p:txEl>
                                              <p:pRg st="3" end="3"/>
                                            </p:txEl>
                                          </p:spTgt>
                                        </p:tgtEl>
                                        <p:attrNameLst>
                                          <p:attrName>style.visibility</p:attrName>
                                        </p:attrNameLst>
                                      </p:cBhvr>
                                      <p:to>
                                        <p:strVal val="visible"/>
                                      </p:to>
                                    </p:set>
                                    <p:animEffect transition="in" filter="fade">
                                      <p:cBhvr>
                                        <p:cTn id="28" dur="1000"/>
                                        <p:tgtEl>
                                          <p:spTgt spid="449539">
                                            <p:txEl>
                                              <p:pRg st="3" end="3"/>
                                            </p:txEl>
                                          </p:spTgt>
                                        </p:tgtEl>
                                      </p:cBhvr>
                                    </p:animEffect>
                                    <p:anim calcmode="lin" valueType="num">
                                      <p:cBhvr>
                                        <p:cTn id="29" dur="1000" fill="hold"/>
                                        <p:tgtEl>
                                          <p:spTgt spid="44953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495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nodeType="clickEffect">
                                  <p:stCondLst>
                                    <p:cond delay="0"/>
                                  </p:stCondLst>
                                  <p:childTnLst>
                                    <p:set>
                                      <p:cBhvr>
                                        <p:cTn id="34" dur="1" fill="hold">
                                          <p:stCondLst>
                                            <p:cond delay="0"/>
                                          </p:stCondLst>
                                        </p:cTn>
                                        <p:tgtEl>
                                          <p:spTgt spid="449539">
                                            <p:txEl>
                                              <p:pRg st="5" end="5"/>
                                            </p:txEl>
                                          </p:spTgt>
                                        </p:tgtEl>
                                        <p:attrNameLst>
                                          <p:attrName>style.visibility</p:attrName>
                                        </p:attrNameLst>
                                      </p:cBhvr>
                                      <p:to>
                                        <p:strVal val="visible"/>
                                      </p:to>
                                    </p:set>
                                    <p:animEffect transition="in" filter="fade">
                                      <p:cBhvr>
                                        <p:cTn id="35" dur="1000"/>
                                        <p:tgtEl>
                                          <p:spTgt spid="449539">
                                            <p:txEl>
                                              <p:pRg st="5" end="5"/>
                                            </p:txEl>
                                          </p:spTgt>
                                        </p:tgtEl>
                                      </p:cBhvr>
                                    </p:animEffect>
                                    <p:anim calcmode="lin" valueType="num">
                                      <p:cBhvr>
                                        <p:cTn id="36" dur="1000" fill="hold"/>
                                        <p:tgtEl>
                                          <p:spTgt spid="449539">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495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7" presetClass="entr" presetSubtype="0" fill="hold" nodeType="clickEffect">
                                  <p:stCondLst>
                                    <p:cond delay="0"/>
                                  </p:stCondLst>
                                  <p:childTnLst>
                                    <p:set>
                                      <p:cBhvr>
                                        <p:cTn id="41" dur="1" fill="hold">
                                          <p:stCondLst>
                                            <p:cond delay="0"/>
                                          </p:stCondLst>
                                        </p:cTn>
                                        <p:tgtEl>
                                          <p:spTgt spid="449539">
                                            <p:txEl>
                                              <p:pRg st="6" end="6"/>
                                            </p:txEl>
                                          </p:spTgt>
                                        </p:tgtEl>
                                        <p:attrNameLst>
                                          <p:attrName>style.visibility</p:attrName>
                                        </p:attrNameLst>
                                      </p:cBhvr>
                                      <p:to>
                                        <p:strVal val="visible"/>
                                      </p:to>
                                    </p:set>
                                    <p:animEffect transition="in" filter="fade">
                                      <p:cBhvr>
                                        <p:cTn id="42" dur="1000"/>
                                        <p:tgtEl>
                                          <p:spTgt spid="449539">
                                            <p:txEl>
                                              <p:pRg st="6" end="6"/>
                                            </p:txEl>
                                          </p:spTgt>
                                        </p:tgtEl>
                                      </p:cBhvr>
                                    </p:animEffect>
                                    <p:anim calcmode="lin" valueType="num">
                                      <p:cBhvr>
                                        <p:cTn id="43" dur="1000" fill="hold"/>
                                        <p:tgtEl>
                                          <p:spTgt spid="44953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4953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7" presetClass="entr" presetSubtype="0" fill="hold" nodeType="clickEffect">
                                  <p:stCondLst>
                                    <p:cond delay="0"/>
                                  </p:stCondLst>
                                  <p:childTnLst>
                                    <p:set>
                                      <p:cBhvr>
                                        <p:cTn id="48" dur="1" fill="hold">
                                          <p:stCondLst>
                                            <p:cond delay="0"/>
                                          </p:stCondLst>
                                        </p:cTn>
                                        <p:tgtEl>
                                          <p:spTgt spid="449539">
                                            <p:txEl>
                                              <p:pRg st="7" end="7"/>
                                            </p:txEl>
                                          </p:spTgt>
                                        </p:tgtEl>
                                        <p:attrNameLst>
                                          <p:attrName>style.visibility</p:attrName>
                                        </p:attrNameLst>
                                      </p:cBhvr>
                                      <p:to>
                                        <p:strVal val="visible"/>
                                      </p:to>
                                    </p:set>
                                    <p:animEffect transition="in" filter="fade">
                                      <p:cBhvr>
                                        <p:cTn id="49" dur="1000"/>
                                        <p:tgtEl>
                                          <p:spTgt spid="449539">
                                            <p:txEl>
                                              <p:pRg st="7" end="7"/>
                                            </p:txEl>
                                          </p:spTgt>
                                        </p:tgtEl>
                                      </p:cBhvr>
                                    </p:animEffect>
                                    <p:anim calcmode="lin" valueType="num">
                                      <p:cBhvr>
                                        <p:cTn id="50" dur="1000" fill="hold"/>
                                        <p:tgtEl>
                                          <p:spTgt spid="449539">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4953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7" presetClass="entr" presetSubtype="0" fill="hold" nodeType="clickEffect">
                                  <p:stCondLst>
                                    <p:cond delay="0"/>
                                  </p:stCondLst>
                                  <p:childTnLst>
                                    <p:set>
                                      <p:cBhvr>
                                        <p:cTn id="55" dur="1" fill="hold">
                                          <p:stCondLst>
                                            <p:cond delay="0"/>
                                          </p:stCondLst>
                                        </p:cTn>
                                        <p:tgtEl>
                                          <p:spTgt spid="449539">
                                            <p:txEl>
                                              <p:pRg st="8" end="8"/>
                                            </p:txEl>
                                          </p:spTgt>
                                        </p:tgtEl>
                                        <p:attrNameLst>
                                          <p:attrName>style.visibility</p:attrName>
                                        </p:attrNameLst>
                                      </p:cBhvr>
                                      <p:to>
                                        <p:strVal val="visible"/>
                                      </p:to>
                                    </p:set>
                                    <p:animEffect transition="in" filter="fade">
                                      <p:cBhvr>
                                        <p:cTn id="56" dur="1000"/>
                                        <p:tgtEl>
                                          <p:spTgt spid="449539">
                                            <p:txEl>
                                              <p:pRg st="8" end="8"/>
                                            </p:txEl>
                                          </p:spTgt>
                                        </p:tgtEl>
                                      </p:cBhvr>
                                    </p:animEffect>
                                    <p:anim calcmode="lin" valueType="num">
                                      <p:cBhvr>
                                        <p:cTn id="57" dur="1000" fill="hold"/>
                                        <p:tgtEl>
                                          <p:spTgt spid="449539">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44953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7" presetClass="entr" presetSubtype="0" fill="hold" nodeType="clickEffect">
                                  <p:stCondLst>
                                    <p:cond delay="0"/>
                                  </p:stCondLst>
                                  <p:childTnLst>
                                    <p:set>
                                      <p:cBhvr>
                                        <p:cTn id="62" dur="1" fill="hold">
                                          <p:stCondLst>
                                            <p:cond delay="0"/>
                                          </p:stCondLst>
                                        </p:cTn>
                                        <p:tgtEl>
                                          <p:spTgt spid="449539">
                                            <p:txEl>
                                              <p:pRg st="9" end="9"/>
                                            </p:txEl>
                                          </p:spTgt>
                                        </p:tgtEl>
                                        <p:attrNameLst>
                                          <p:attrName>style.visibility</p:attrName>
                                        </p:attrNameLst>
                                      </p:cBhvr>
                                      <p:to>
                                        <p:strVal val="visible"/>
                                      </p:to>
                                    </p:set>
                                    <p:animEffect transition="in" filter="fade">
                                      <p:cBhvr>
                                        <p:cTn id="63" dur="1000"/>
                                        <p:tgtEl>
                                          <p:spTgt spid="449539">
                                            <p:txEl>
                                              <p:pRg st="9" end="9"/>
                                            </p:txEl>
                                          </p:spTgt>
                                        </p:tgtEl>
                                      </p:cBhvr>
                                    </p:animEffect>
                                    <p:anim calcmode="lin" valueType="num">
                                      <p:cBhvr>
                                        <p:cTn id="64" dur="1000" fill="hold"/>
                                        <p:tgtEl>
                                          <p:spTgt spid="449539">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44953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7" presetClass="entr" presetSubtype="0" fill="hold" nodeType="clickEffect">
                                  <p:stCondLst>
                                    <p:cond delay="0"/>
                                  </p:stCondLst>
                                  <p:childTnLst>
                                    <p:set>
                                      <p:cBhvr>
                                        <p:cTn id="69" dur="1" fill="hold">
                                          <p:stCondLst>
                                            <p:cond delay="0"/>
                                          </p:stCondLst>
                                        </p:cTn>
                                        <p:tgtEl>
                                          <p:spTgt spid="449539">
                                            <p:txEl>
                                              <p:pRg st="10" end="10"/>
                                            </p:txEl>
                                          </p:spTgt>
                                        </p:tgtEl>
                                        <p:attrNameLst>
                                          <p:attrName>style.visibility</p:attrName>
                                        </p:attrNameLst>
                                      </p:cBhvr>
                                      <p:to>
                                        <p:strVal val="visible"/>
                                      </p:to>
                                    </p:set>
                                    <p:animEffect transition="in" filter="fade">
                                      <p:cBhvr>
                                        <p:cTn id="70" dur="1000"/>
                                        <p:tgtEl>
                                          <p:spTgt spid="449539">
                                            <p:txEl>
                                              <p:pRg st="10" end="10"/>
                                            </p:txEl>
                                          </p:spTgt>
                                        </p:tgtEl>
                                      </p:cBhvr>
                                    </p:animEffect>
                                    <p:anim calcmode="lin" valueType="num">
                                      <p:cBhvr>
                                        <p:cTn id="71" dur="1000" fill="hold"/>
                                        <p:tgtEl>
                                          <p:spTgt spid="449539">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44953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7" presetClass="entr" presetSubtype="0" fill="hold" nodeType="clickEffect">
                                  <p:stCondLst>
                                    <p:cond delay="0"/>
                                  </p:stCondLst>
                                  <p:childTnLst>
                                    <p:set>
                                      <p:cBhvr>
                                        <p:cTn id="76" dur="1" fill="hold">
                                          <p:stCondLst>
                                            <p:cond delay="0"/>
                                          </p:stCondLst>
                                        </p:cTn>
                                        <p:tgtEl>
                                          <p:spTgt spid="449539">
                                            <p:txEl>
                                              <p:pRg st="11" end="11"/>
                                            </p:txEl>
                                          </p:spTgt>
                                        </p:tgtEl>
                                        <p:attrNameLst>
                                          <p:attrName>style.visibility</p:attrName>
                                        </p:attrNameLst>
                                      </p:cBhvr>
                                      <p:to>
                                        <p:strVal val="visible"/>
                                      </p:to>
                                    </p:set>
                                    <p:animEffect transition="in" filter="fade">
                                      <p:cBhvr>
                                        <p:cTn id="77" dur="1000"/>
                                        <p:tgtEl>
                                          <p:spTgt spid="449539">
                                            <p:txEl>
                                              <p:pRg st="11" end="11"/>
                                            </p:txEl>
                                          </p:spTgt>
                                        </p:tgtEl>
                                      </p:cBhvr>
                                    </p:animEffect>
                                    <p:anim calcmode="lin" valueType="num">
                                      <p:cBhvr>
                                        <p:cTn id="78" dur="1000" fill="hold"/>
                                        <p:tgtEl>
                                          <p:spTgt spid="449539">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449539">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9"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6">
            <a:extLst>
              <a:ext uri="{FF2B5EF4-FFF2-40B4-BE49-F238E27FC236}">
                <a16:creationId xmlns:a16="http://schemas.microsoft.com/office/drawing/2014/main" id="{65E65F5A-5C73-84D4-9F01-E9791C3C1BDD}"/>
              </a:ext>
            </a:extLst>
          </p:cNvPr>
          <p:cNvSpPr>
            <a:spLocks noGrp="1" noChangeArrowheads="1"/>
          </p:cNvSpPr>
          <p:nvPr>
            <p:ph idx="1"/>
          </p:nvPr>
        </p:nvSpPr>
        <p:spPr>
          <a:xfrm>
            <a:off x="323850" y="836613"/>
            <a:ext cx="8496300" cy="5688012"/>
          </a:xfrm>
        </p:spPr>
        <p:txBody>
          <a:bodyPr/>
          <a:lstStyle/>
          <a:p>
            <a:pPr marL="533400" indent="-533400" algn="just" eaLnBrk="1" hangingPunct="1">
              <a:lnSpc>
                <a:spcPct val="90000"/>
              </a:lnSpc>
              <a:buFont typeface="Wingdings" panose="05000000000000000000" pitchFamily="2" charset="2"/>
              <a:buNone/>
            </a:pPr>
            <a:r>
              <a:rPr lang="el-GR" altLang="el-GR" sz="1600" b="1">
                <a:latin typeface="Times New Roman" panose="02020603050405020304" pitchFamily="18" charset="0"/>
                <a:cs typeface="Times New Roman" panose="02020603050405020304" pitchFamily="18" charset="0"/>
              </a:rPr>
              <a:t>	</a:t>
            </a:r>
            <a:r>
              <a:rPr lang="el-GR" altLang="el-GR" sz="1800" b="1">
                <a:latin typeface="Times New Roman" panose="02020603050405020304" pitchFamily="18" charset="0"/>
                <a:cs typeface="Times New Roman" panose="02020603050405020304" pitchFamily="18" charset="0"/>
              </a:rPr>
              <a:t>Διαβάστε προσεκτικά τις παρακάτω προτάσεις του τεστ και υποδείξετε τον βαθμό συμφωνίας ή διαφωνίας σας επιλέγοντας την εναλλακτική που σας αντιπροσωπεύει περισσότερο . </a:t>
            </a:r>
          </a:p>
          <a:p>
            <a:pPr marL="533400" indent="-533400" algn="just" eaLnBrk="1" hangingPunct="1">
              <a:lnSpc>
                <a:spcPct val="90000"/>
              </a:lnSpc>
              <a:buFontTx/>
              <a:buChar char="-"/>
            </a:pPr>
            <a:r>
              <a:rPr lang="el-GR" altLang="el-GR" sz="1800" b="1">
                <a:latin typeface="Times New Roman" panose="02020603050405020304" pitchFamily="18" charset="0"/>
                <a:cs typeface="Times New Roman" panose="02020603050405020304" pitchFamily="18" charset="0"/>
              </a:rPr>
              <a:t>-Διαφωνώ Απολύτως  - Διαφωνώ Αρκετά  - Μάλλον Διαφωνώ   - Ούτε Διαφωνώ Ούτε Συμφωνώ   -Μάλλον Συμφωνώ   - Συμφωνώ Αρκετά   -  Συμφωνώ Απολύτως </a:t>
            </a:r>
            <a:r>
              <a:rPr lang="el-GR" altLang="el-GR" sz="1800">
                <a:latin typeface="Times New Roman" panose="02020603050405020304" pitchFamily="18" charset="0"/>
                <a:cs typeface="Times New Roman" panose="02020603050405020304" pitchFamily="18" charset="0"/>
              </a:rPr>
              <a:t>         </a:t>
            </a:r>
          </a:p>
          <a:p>
            <a:pPr marL="533400" indent="-533400" algn="just" eaLnBrk="1" hangingPunct="1">
              <a:lnSpc>
                <a:spcPct val="90000"/>
              </a:lnSpc>
              <a:buFontTx/>
              <a:buAutoNum type="arabicPeriod"/>
            </a:pPr>
            <a:r>
              <a:rPr lang="el-GR" altLang="el-GR" sz="1800">
                <a:latin typeface="Times New Roman" panose="02020603050405020304" pitchFamily="18" charset="0"/>
                <a:cs typeface="Times New Roman" panose="02020603050405020304" pitchFamily="18" charset="0"/>
              </a:rPr>
              <a:t>Μπορώ να αναγνωρίζω τα συναισθήματα μου </a:t>
            </a:r>
            <a:r>
              <a:rPr lang="en-US" altLang="el-GR" sz="1800">
                <a:latin typeface="Times New Roman" panose="02020603050405020304" pitchFamily="18" charset="0"/>
                <a:cs typeface="Times New Roman" panose="02020603050405020304" pitchFamily="18" charset="0"/>
              </a:rPr>
              <a:t>.</a:t>
            </a:r>
            <a:endParaRPr lang="el-GR" altLang="el-GR" sz="1800">
              <a:latin typeface="Times New Roman" panose="02020603050405020304" pitchFamily="18" charset="0"/>
              <a:cs typeface="Times New Roman" panose="02020603050405020304" pitchFamily="18" charset="0"/>
            </a:endParaRPr>
          </a:p>
          <a:p>
            <a:pPr marL="533400" indent="-533400" algn="just" eaLnBrk="1" hangingPunct="1">
              <a:lnSpc>
                <a:spcPct val="90000"/>
              </a:lnSpc>
              <a:buFontTx/>
              <a:buAutoNum type="arabicPeriod"/>
            </a:pPr>
            <a:r>
              <a:rPr lang="el-GR" altLang="el-GR" sz="1800">
                <a:latin typeface="Times New Roman" panose="02020603050405020304" pitchFamily="18" charset="0"/>
                <a:cs typeface="Times New Roman" panose="02020603050405020304" pitchFamily="18" charset="0"/>
              </a:rPr>
              <a:t>Ξέρω ακριβώς τι θέλω να πετύχω στην ζωή μου.</a:t>
            </a:r>
          </a:p>
          <a:p>
            <a:pPr marL="533400" indent="-533400" algn="just" eaLnBrk="1" hangingPunct="1">
              <a:lnSpc>
                <a:spcPct val="90000"/>
              </a:lnSpc>
              <a:buFontTx/>
              <a:buAutoNum type="arabicPeriod"/>
            </a:pPr>
            <a:r>
              <a:rPr lang="el-GR" altLang="el-GR" sz="1800">
                <a:latin typeface="Times New Roman" panose="02020603050405020304" pitchFamily="18" charset="0"/>
                <a:cs typeface="Times New Roman" panose="02020603050405020304" pitchFamily="18" charset="0"/>
              </a:rPr>
              <a:t>Οι γύρω μου μπορούν να με εμπιστευτούν για σημαντικά θέματα χωρίς να φοβούνται ότι θα τους απογοητεύσω. </a:t>
            </a:r>
          </a:p>
          <a:p>
            <a:pPr marL="533400" indent="-533400" algn="just" eaLnBrk="1" hangingPunct="1">
              <a:lnSpc>
                <a:spcPct val="90000"/>
              </a:lnSpc>
              <a:buFontTx/>
              <a:buAutoNum type="arabicPeriod"/>
            </a:pPr>
            <a:r>
              <a:rPr lang="el-GR" altLang="el-GR" sz="1800">
                <a:latin typeface="Times New Roman" panose="02020603050405020304" pitchFamily="18" charset="0"/>
                <a:cs typeface="Times New Roman" panose="02020603050405020304" pitchFamily="18" charset="0"/>
              </a:rPr>
              <a:t>Δεν θα αντιμετωπίσω ιδιαιτέρα  προβλήματα αν  αναγκαστώ  να εργαστώ σε μια νέα θέση με συναδέλφους εντελώς αγνώστους.</a:t>
            </a:r>
          </a:p>
          <a:p>
            <a:pPr marL="533400" indent="-533400" algn="just" eaLnBrk="1" hangingPunct="1">
              <a:lnSpc>
                <a:spcPct val="90000"/>
              </a:lnSpc>
              <a:buFontTx/>
              <a:buAutoNum type="arabicPeriod"/>
            </a:pPr>
            <a:r>
              <a:rPr lang="el-GR" altLang="el-GR" sz="1800">
                <a:latin typeface="Times New Roman" panose="02020603050405020304" pitchFamily="18" charset="0"/>
                <a:cs typeface="Times New Roman" panose="02020603050405020304" pitchFamily="18" charset="0"/>
              </a:rPr>
              <a:t>Μου  αρέσει να ενεργώ με πρωτότυπο και ασυνήθιστο τρόπο</a:t>
            </a:r>
            <a:r>
              <a:rPr lang="en-US" altLang="el-GR" sz="1800">
                <a:latin typeface="Times New Roman" panose="02020603050405020304" pitchFamily="18" charset="0"/>
                <a:cs typeface="Times New Roman" panose="02020603050405020304" pitchFamily="18" charset="0"/>
              </a:rPr>
              <a:t>.</a:t>
            </a:r>
          </a:p>
          <a:p>
            <a:pPr marL="533400" indent="-533400" eaLnBrk="1" hangingPunct="1"/>
            <a:r>
              <a:rPr lang="el-GR" altLang="el-GR" sz="1800">
                <a:latin typeface="Times New Roman" panose="02020603050405020304" pitchFamily="18" charset="0"/>
                <a:cs typeface="Times New Roman" panose="02020603050405020304" pitchFamily="18" charset="0"/>
              </a:rPr>
              <a:t>Όταν χάνω την ψυχραιμία μου μπορώ να ηρεμήσω τον εαυτό μου  σχετικά εύκολα και  γρήγορα.</a:t>
            </a:r>
          </a:p>
          <a:p>
            <a:pPr marL="533400" indent="-533400" eaLnBrk="1" hangingPunct="1"/>
            <a:r>
              <a:rPr lang="el-GR" altLang="el-GR" sz="1800">
                <a:latin typeface="Times New Roman" panose="02020603050405020304" pitchFamily="18" charset="0"/>
                <a:cs typeface="Times New Roman" panose="02020603050405020304" pitchFamily="18" charset="0"/>
              </a:rPr>
              <a:t>Μπορώ να υιοθετήσω έναν πολύ δύσκολο και υψηλό στόχο  και να εργαστώ σκληρά για να τον πετύχω.</a:t>
            </a:r>
          </a:p>
          <a:p>
            <a:pPr marL="533400" indent="-533400" eaLnBrk="1" hangingPunct="1"/>
            <a:r>
              <a:rPr lang="el-GR" altLang="el-GR" sz="1800">
                <a:latin typeface="Times New Roman" panose="02020603050405020304" pitchFamily="18" charset="0"/>
                <a:cs typeface="Times New Roman" panose="02020603050405020304" pitchFamily="18" charset="0"/>
              </a:rPr>
              <a:t>Μπορώ εύκολα να πείσω κάποιον για την ορθότητα των απόψεων μου.</a:t>
            </a:r>
          </a:p>
          <a:p>
            <a:pPr marL="533400" indent="-533400" eaLnBrk="1" hangingPunct="1"/>
            <a:r>
              <a:rPr lang="el-GR" altLang="el-GR" sz="1800">
                <a:latin typeface="Times New Roman" panose="02020603050405020304" pitchFamily="18" charset="0"/>
                <a:cs typeface="Times New Roman" panose="02020603050405020304" pitchFamily="18" charset="0"/>
              </a:rPr>
              <a:t>Όταν αποτελώ μέρος μια ευρύτερης εργασίας ή ομάδας θέλω  να είμαι ο αρχηγός.</a:t>
            </a:r>
          </a:p>
          <a:p>
            <a:pPr marL="533400" indent="-533400" algn="just" eaLnBrk="1" hangingPunct="1">
              <a:lnSpc>
                <a:spcPct val="90000"/>
              </a:lnSpc>
              <a:buFontTx/>
              <a:buAutoNum type="arabicPeriod"/>
            </a:pPr>
            <a:endParaRPr lang="el-GR" altLang="el-GR" sz="1800" b="1">
              <a:latin typeface="Times New Roman" panose="02020603050405020304" pitchFamily="18" charset="0"/>
              <a:cs typeface="Times New Roman" panose="02020603050405020304" pitchFamily="18" charset="0"/>
            </a:endParaRPr>
          </a:p>
          <a:p>
            <a:pPr marL="533400" indent="-533400" eaLnBrk="1" hangingPunct="1">
              <a:lnSpc>
                <a:spcPct val="90000"/>
              </a:lnSpc>
              <a:buFontTx/>
              <a:buNone/>
            </a:pPr>
            <a:endParaRPr lang="el-GR" altLang="el-GR" sz="1400" b="1"/>
          </a:p>
          <a:p>
            <a:pPr marL="533400" indent="-533400" eaLnBrk="1" hangingPunct="1">
              <a:lnSpc>
                <a:spcPct val="90000"/>
              </a:lnSpc>
              <a:buFontTx/>
              <a:buAutoNum type="arabicPeriod"/>
            </a:pPr>
            <a:endParaRPr lang="el-GR" altLang="el-GR" sz="1400" b="1"/>
          </a:p>
          <a:p>
            <a:pPr marL="533400" indent="-533400" eaLnBrk="1" hangingPunct="1">
              <a:lnSpc>
                <a:spcPct val="90000"/>
              </a:lnSpc>
              <a:buFontTx/>
              <a:buAutoNum type="arabicPeriod"/>
            </a:pPr>
            <a:endParaRPr lang="el-GR" altLang="el-GR" sz="1400" b="1"/>
          </a:p>
          <a:p>
            <a:pPr marL="533400" indent="-533400" eaLnBrk="1" hangingPunct="1">
              <a:lnSpc>
                <a:spcPct val="90000"/>
              </a:lnSpc>
              <a:buFontTx/>
              <a:buAutoNum type="arabicPeriod"/>
            </a:pPr>
            <a:endParaRPr lang="el-GR" altLang="el-GR" sz="1400" b="1"/>
          </a:p>
          <a:p>
            <a:pPr marL="533400" indent="-533400" eaLnBrk="1" hangingPunct="1">
              <a:lnSpc>
                <a:spcPct val="90000"/>
              </a:lnSpc>
              <a:buFontTx/>
              <a:buNone/>
            </a:pPr>
            <a:endParaRPr lang="el-GR" altLang="el-GR" sz="1400" b="1"/>
          </a:p>
          <a:p>
            <a:pPr marL="533400" indent="-533400" eaLnBrk="1" hangingPunct="1">
              <a:lnSpc>
                <a:spcPct val="90000"/>
              </a:lnSpc>
              <a:buFontTx/>
              <a:buNone/>
            </a:pPr>
            <a:endParaRPr lang="el-GR" altLang="el-GR" sz="1400" b="1"/>
          </a:p>
          <a:p>
            <a:pPr marL="533400" indent="-533400" eaLnBrk="1" hangingPunct="1">
              <a:lnSpc>
                <a:spcPct val="90000"/>
              </a:lnSpc>
              <a:buFontTx/>
              <a:buNone/>
            </a:pPr>
            <a:endParaRPr lang="el-GR" altLang="el-GR" sz="1800" b="1"/>
          </a:p>
          <a:p>
            <a:pPr marL="533400" indent="-533400" eaLnBrk="1" hangingPunct="1">
              <a:lnSpc>
                <a:spcPct val="90000"/>
              </a:lnSpc>
              <a:buFontTx/>
              <a:buNone/>
            </a:pPr>
            <a:endParaRPr lang="el-GR" altLang="el-GR" sz="1800" b="1"/>
          </a:p>
        </p:txBody>
      </p:sp>
      <p:sp>
        <p:nvSpPr>
          <p:cNvPr id="33794" name="Rectangle 5">
            <a:extLst>
              <a:ext uri="{FF2B5EF4-FFF2-40B4-BE49-F238E27FC236}">
                <a16:creationId xmlns:a16="http://schemas.microsoft.com/office/drawing/2014/main" id="{28CC9E9A-D7B8-1F1C-9DE1-422B5AB2436B}"/>
              </a:ext>
            </a:extLst>
          </p:cNvPr>
          <p:cNvSpPr>
            <a:spLocks noGrp="1" noChangeArrowheads="1"/>
          </p:cNvSpPr>
          <p:nvPr>
            <p:ph type="title"/>
          </p:nvPr>
        </p:nvSpPr>
        <p:spPr>
          <a:xfrm>
            <a:off x="539552" y="260648"/>
            <a:ext cx="8229600" cy="580926"/>
          </a:xfrm>
        </p:spPr>
        <p:txBody>
          <a:bodyPr/>
          <a:lstStyle/>
          <a:p>
            <a:pPr algn="ctr" eaLnBrk="1" fontAlgn="auto" hangingPunct="1">
              <a:spcAft>
                <a:spcPts val="0"/>
              </a:spcAft>
              <a:defRPr/>
            </a:pPr>
            <a:r>
              <a:rPr lang="el-GR" sz="1800" dirty="0">
                <a:solidFill>
                  <a:schemeClr val="tx1"/>
                </a:solidFill>
                <a:latin typeface="Times New Roman" pitchFamily="18" charset="0"/>
                <a:cs typeface="Times New Roman" pitchFamily="18" charset="0"/>
              </a:rPr>
              <a:t>ΠΑΡΑΔΕΙΓΜΑ ΤΕΣΤ ΣΥΝΑΙΣΘΗΜΑΤΙΚΗΣ  ΝΟΗΜΟΣΥΝΗΣ </a:t>
            </a:r>
          </a:p>
        </p:txBody>
      </p:sp>
    </p:spTree>
  </p:cSld>
  <p:clrMapOvr>
    <a:masterClrMapping/>
  </p:clrMapOvr>
  <p:transition>
    <p:wheel spokes="8"/>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
            <a:extLst>
              <a:ext uri="{FF2B5EF4-FFF2-40B4-BE49-F238E27FC236}">
                <a16:creationId xmlns:a16="http://schemas.microsoft.com/office/drawing/2014/main" id="{D0A17E1C-E56D-631D-27B7-237301A949EC}"/>
              </a:ext>
            </a:extLst>
          </p:cNvPr>
          <p:cNvSpPr>
            <a:spLocks noGrp="1" noChangeArrowheads="1"/>
          </p:cNvSpPr>
          <p:nvPr>
            <p:ph idx="1"/>
          </p:nvPr>
        </p:nvSpPr>
        <p:spPr>
          <a:xfrm>
            <a:off x="1066800" y="1196975"/>
            <a:ext cx="7543800" cy="4392613"/>
          </a:xfrm>
        </p:spPr>
        <p:txBody>
          <a:bodyPr/>
          <a:lstStyle/>
          <a:p>
            <a:pPr eaLnBrk="1" hangingPunct="1">
              <a:lnSpc>
                <a:spcPct val="80000"/>
              </a:lnSpc>
              <a:buFont typeface="Wingdings" panose="05000000000000000000" pitchFamily="2" charset="2"/>
              <a:buNone/>
            </a:pPr>
            <a:r>
              <a:rPr lang="el-GR" altLang="el-GR" sz="1600" b="1">
                <a:latin typeface="Times New Roman" panose="02020603050405020304" pitchFamily="18" charset="0"/>
                <a:cs typeface="Times New Roman" panose="02020603050405020304" pitchFamily="18" charset="0"/>
              </a:rPr>
              <a:t>1. Τα Κέντρα Εξυπηρέτησης Πολιτών (ΚΕΠ) αναλαµβάνουν</a:t>
            </a:r>
          </a:p>
          <a:p>
            <a:pPr eaLnBrk="1" hangingPunct="1">
              <a:lnSpc>
                <a:spcPct val="80000"/>
              </a:lnSpc>
              <a:buFont typeface="Wingdings" panose="05000000000000000000" pitchFamily="2" charset="2"/>
              <a:buNone/>
            </a:pPr>
            <a:r>
              <a:rPr lang="el-GR" altLang="el-GR" sz="1600">
                <a:latin typeface="Times New Roman" panose="02020603050405020304" pitchFamily="18" charset="0"/>
                <a:cs typeface="Times New Roman" panose="02020603050405020304" pitchFamily="18" charset="0"/>
              </a:rPr>
              <a:t>α) τη διευθέτηση αντιδικιών µεταξύ πολιτών και δηµόσιων υπηρεσιών.</a:t>
            </a:r>
          </a:p>
          <a:p>
            <a:pPr eaLnBrk="1" hangingPunct="1">
              <a:lnSpc>
                <a:spcPct val="80000"/>
              </a:lnSpc>
              <a:buFont typeface="Wingdings" panose="05000000000000000000" pitchFamily="2" charset="2"/>
              <a:buNone/>
            </a:pPr>
            <a:r>
              <a:rPr lang="el-GR" altLang="el-GR" sz="1600">
                <a:latin typeface="Times New Roman" panose="02020603050405020304" pitchFamily="18" charset="0"/>
                <a:cs typeface="Times New Roman" panose="02020603050405020304" pitchFamily="18" charset="0"/>
              </a:rPr>
              <a:t>β) τη διεκπεραίωση ορισµένων διοικητικών διαδικασιών για λογαριασµό του πολίτη. </a:t>
            </a:r>
          </a:p>
          <a:p>
            <a:pPr eaLnBrk="1" hangingPunct="1">
              <a:lnSpc>
                <a:spcPct val="80000"/>
              </a:lnSpc>
              <a:buFont typeface="Wingdings" panose="05000000000000000000" pitchFamily="2" charset="2"/>
              <a:buNone/>
            </a:pPr>
            <a:r>
              <a:rPr lang="el-GR" altLang="el-GR" sz="1600">
                <a:latin typeface="Times New Roman" panose="02020603050405020304" pitchFamily="18" charset="0"/>
                <a:cs typeface="Times New Roman" panose="02020603050405020304" pitchFamily="18" charset="0"/>
              </a:rPr>
              <a:t>γ) την εκπροσώπηση του πολίτη ενώπιον δικαστικών αρχών. </a:t>
            </a:r>
          </a:p>
          <a:p>
            <a:pPr eaLnBrk="1" hangingPunct="1">
              <a:lnSpc>
                <a:spcPct val="80000"/>
              </a:lnSpc>
              <a:buFont typeface="Wingdings" panose="05000000000000000000" pitchFamily="2" charset="2"/>
              <a:buNone/>
            </a:pPr>
            <a:r>
              <a:rPr lang="el-GR" altLang="el-GR" sz="1600">
                <a:latin typeface="Times New Roman" panose="02020603050405020304" pitchFamily="18" charset="0"/>
                <a:cs typeface="Times New Roman" panose="02020603050405020304" pitchFamily="18" charset="0"/>
              </a:rPr>
              <a:t>δ) τη διαβίβαση αιτηµάτων πολιτών στην πολιτική ηγεσία.</a:t>
            </a:r>
          </a:p>
          <a:p>
            <a:pPr eaLnBrk="1" hangingPunct="1">
              <a:lnSpc>
                <a:spcPct val="80000"/>
              </a:lnSpc>
              <a:buFont typeface="Wingdings" panose="05000000000000000000" pitchFamily="2" charset="2"/>
              <a:buNone/>
            </a:pPr>
            <a:endParaRPr lang="el-GR" altLang="el-GR" sz="1600" b="1">
              <a:latin typeface="Times New Roman" panose="02020603050405020304" pitchFamily="18" charset="0"/>
              <a:cs typeface="Times New Roman" panose="02020603050405020304" pitchFamily="18" charset="0"/>
            </a:endParaRPr>
          </a:p>
          <a:p>
            <a:pPr eaLnBrk="1" hangingPunct="1">
              <a:lnSpc>
                <a:spcPct val="80000"/>
              </a:lnSpc>
              <a:buFont typeface="Wingdings" panose="05000000000000000000" pitchFamily="2" charset="2"/>
              <a:buNone/>
            </a:pPr>
            <a:r>
              <a:rPr lang="el-GR" altLang="el-GR" sz="1600" b="1">
                <a:latin typeface="Times New Roman" panose="02020603050405020304" pitchFamily="18" charset="0"/>
                <a:cs typeface="Times New Roman" panose="02020603050405020304" pitchFamily="18" charset="0"/>
              </a:rPr>
              <a:t>2. Το Συμβούλιο της Επικρατείας είναι</a:t>
            </a:r>
          </a:p>
          <a:p>
            <a:pPr eaLnBrk="1" hangingPunct="1">
              <a:lnSpc>
                <a:spcPct val="80000"/>
              </a:lnSpc>
              <a:buFont typeface="Wingdings" panose="05000000000000000000" pitchFamily="2" charset="2"/>
              <a:buNone/>
            </a:pPr>
            <a:r>
              <a:rPr lang="el-GR" altLang="el-GR" sz="1600">
                <a:latin typeface="Times New Roman" panose="02020603050405020304" pitchFamily="18" charset="0"/>
                <a:cs typeface="Times New Roman" panose="02020603050405020304" pitchFamily="18" charset="0"/>
              </a:rPr>
              <a:t>α) ποινικό δικαστήριο.</a:t>
            </a:r>
          </a:p>
          <a:p>
            <a:pPr eaLnBrk="1" hangingPunct="1">
              <a:lnSpc>
                <a:spcPct val="80000"/>
              </a:lnSpc>
              <a:buFont typeface="Wingdings" panose="05000000000000000000" pitchFamily="2" charset="2"/>
              <a:buNone/>
            </a:pPr>
            <a:r>
              <a:rPr lang="el-GR" altLang="el-GR" sz="1600">
                <a:latin typeface="Times New Roman" panose="02020603050405020304" pitchFamily="18" charset="0"/>
                <a:cs typeface="Times New Roman" panose="02020603050405020304" pitchFamily="18" charset="0"/>
              </a:rPr>
              <a:t>β) αναθεωρητικό δικαστήριο.</a:t>
            </a:r>
          </a:p>
          <a:p>
            <a:pPr eaLnBrk="1" hangingPunct="1">
              <a:lnSpc>
                <a:spcPct val="80000"/>
              </a:lnSpc>
              <a:buFont typeface="Wingdings" panose="05000000000000000000" pitchFamily="2" charset="2"/>
              <a:buNone/>
            </a:pPr>
            <a:r>
              <a:rPr lang="el-GR" altLang="el-GR" sz="1600">
                <a:latin typeface="Times New Roman" panose="02020603050405020304" pitchFamily="18" charset="0"/>
                <a:cs typeface="Times New Roman" panose="02020603050405020304" pitchFamily="18" charset="0"/>
              </a:rPr>
              <a:t>γ) διοικητικό δικαστήριο.</a:t>
            </a:r>
          </a:p>
          <a:p>
            <a:pPr eaLnBrk="1" hangingPunct="1">
              <a:lnSpc>
                <a:spcPct val="80000"/>
              </a:lnSpc>
              <a:buFont typeface="Wingdings" panose="05000000000000000000" pitchFamily="2" charset="2"/>
              <a:buNone/>
            </a:pPr>
            <a:r>
              <a:rPr lang="el-GR" altLang="el-GR" sz="1600">
                <a:latin typeface="Times New Roman" panose="02020603050405020304" pitchFamily="18" charset="0"/>
                <a:cs typeface="Times New Roman" panose="02020603050405020304" pitchFamily="18" charset="0"/>
              </a:rPr>
              <a:t>δ) πολιτικό δικαστήριο.</a:t>
            </a:r>
          </a:p>
          <a:p>
            <a:pPr eaLnBrk="1" hangingPunct="1">
              <a:lnSpc>
                <a:spcPct val="80000"/>
              </a:lnSpc>
              <a:buFont typeface="Wingdings" panose="05000000000000000000" pitchFamily="2" charset="2"/>
              <a:buNone/>
            </a:pPr>
            <a:endParaRPr lang="el-GR" altLang="el-GR" sz="1600" b="1">
              <a:latin typeface="Times New Roman" panose="02020603050405020304" pitchFamily="18" charset="0"/>
              <a:cs typeface="Times New Roman" panose="02020603050405020304" pitchFamily="18" charset="0"/>
            </a:endParaRPr>
          </a:p>
          <a:p>
            <a:pPr eaLnBrk="1" hangingPunct="1">
              <a:lnSpc>
                <a:spcPct val="80000"/>
              </a:lnSpc>
              <a:buFont typeface="Wingdings" panose="05000000000000000000" pitchFamily="2" charset="2"/>
              <a:buNone/>
            </a:pPr>
            <a:r>
              <a:rPr lang="el-GR" altLang="el-GR" sz="1600" b="1">
                <a:latin typeface="Times New Roman" panose="02020603050405020304" pitchFamily="18" charset="0"/>
                <a:cs typeface="Times New Roman" panose="02020603050405020304" pitchFamily="18" charset="0"/>
              </a:rPr>
              <a:t>3. Με το ισχύον Πρόγραµµα «Καλλικράτης»</a:t>
            </a:r>
          </a:p>
          <a:p>
            <a:pPr eaLnBrk="1" hangingPunct="1">
              <a:lnSpc>
                <a:spcPct val="80000"/>
              </a:lnSpc>
              <a:buFont typeface="Wingdings" panose="05000000000000000000" pitchFamily="2" charset="2"/>
              <a:buNone/>
            </a:pPr>
            <a:r>
              <a:rPr lang="el-GR" altLang="el-GR" sz="1600">
                <a:latin typeface="Times New Roman" panose="02020603050405020304" pitchFamily="18" charset="0"/>
                <a:cs typeface="Times New Roman" panose="02020603050405020304" pitchFamily="18" charset="0"/>
              </a:rPr>
              <a:t>α) συνενώθηκαν δήµοι και κοινότητες σε µεγαλύτερους δήµους. </a:t>
            </a:r>
          </a:p>
          <a:p>
            <a:pPr eaLnBrk="1" hangingPunct="1">
              <a:lnSpc>
                <a:spcPct val="80000"/>
              </a:lnSpc>
              <a:buFont typeface="Wingdings" panose="05000000000000000000" pitchFamily="2" charset="2"/>
              <a:buNone/>
            </a:pPr>
            <a:r>
              <a:rPr lang="el-GR" altLang="el-GR" sz="1600">
                <a:latin typeface="Times New Roman" panose="02020603050405020304" pitchFamily="18" charset="0"/>
                <a:cs typeface="Times New Roman" panose="02020603050405020304" pitchFamily="18" charset="0"/>
              </a:rPr>
              <a:t>β) θεσµοθετήθηκαν οι διευρυµένες νοµαρχιακές αυτοδιοικήσεις. </a:t>
            </a:r>
          </a:p>
          <a:p>
            <a:pPr eaLnBrk="1" hangingPunct="1">
              <a:lnSpc>
                <a:spcPct val="80000"/>
              </a:lnSpc>
              <a:buFont typeface="Wingdings" panose="05000000000000000000" pitchFamily="2" charset="2"/>
              <a:buNone/>
            </a:pPr>
            <a:r>
              <a:rPr lang="el-GR" altLang="el-GR" sz="1600">
                <a:latin typeface="Times New Roman" panose="02020603050405020304" pitchFamily="18" charset="0"/>
                <a:cs typeface="Times New Roman" panose="02020603050405020304" pitchFamily="18" charset="0"/>
              </a:rPr>
              <a:t>γ) πραγµατοποιήθηκε η διοικητική διαίρεση της χώρας σε περιφέρειες. </a:t>
            </a:r>
          </a:p>
          <a:p>
            <a:pPr eaLnBrk="1" hangingPunct="1">
              <a:lnSpc>
                <a:spcPct val="80000"/>
              </a:lnSpc>
              <a:buFont typeface="Wingdings" panose="05000000000000000000" pitchFamily="2" charset="2"/>
              <a:buNone/>
            </a:pPr>
            <a:r>
              <a:rPr lang="el-GR" altLang="el-GR" sz="1600">
                <a:latin typeface="Times New Roman" panose="02020603050405020304" pitchFamily="18" charset="0"/>
                <a:cs typeface="Times New Roman" panose="02020603050405020304" pitchFamily="18" charset="0"/>
              </a:rPr>
              <a:t>δ) νοµοθετήθηκε το Εθνικό Δημοτολόγιο</a:t>
            </a:r>
          </a:p>
          <a:p>
            <a:pPr eaLnBrk="1" hangingPunct="1">
              <a:lnSpc>
                <a:spcPct val="80000"/>
              </a:lnSpc>
              <a:buFont typeface="Wingdings" panose="05000000000000000000" pitchFamily="2" charset="2"/>
              <a:buNone/>
            </a:pPr>
            <a:endParaRPr lang="el-GR" altLang="el-GR" sz="1400" b="1"/>
          </a:p>
        </p:txBody>
      </p:sp>
      <p:sp>
        <p:nvSpPr>
          <p:cNvPr id="36866" name="Rectangle 2">
            <a:extLst>
              <a:ext uri="{FF2B5EF4-FFF2-40B4-BE49-F238E27FC236}">
                <a16:creationId xmlns:a16="http://schemas.microsoft.com/office/drawing/2014/main" id="{1942EEF9-9DDF-65CA-2209-0FBBE0B0C9DD}"/>
              </a:ext>
            </a:extLst>
          </p:cNvPr>
          <p:cNvSpPr>
            <a:spLocks noGrp="1" noChangeArrowheads="1"/>
          </p:cNvSpPr>
          <p:nvPr>
            <p:ph type="title"/>
          </p:nvPr>
        </p:nvSpPr>
        <p:spPr>
          <a:xfrm>
            <a:off x="467544" y="332656"/>
            <a:ext cx="8229600" cy="652934"/>
          </a:xfrm>
        </p:spPr>
        <p:txBody>
          <a:bodyPr/>
          <a:lstStyle/>
          <a:p>
            <a:pPr algn="ctr" eaLnBrk="1" fontAlgn="auto" hangingPunct="1">
              <a:spcAft>
                <a:spcPts val="0"/>
              </a:spcAft>
              <a:defRPr/>
            </a:pPr>
            <a:r>
              <a:rPr lang="el-GR" sz="2800" dirty="0">
                <a:solidFill>
                  <a:schemeClr val="tx1"/>
                </a:solidFill>
                <a:latin typeface="Times New Roman" pitchFamily="18" charset="0"/>
                <a:cs typeface="Times New Roman" pitchFamily="18" charset="0"/>
              </a:rPr>
              <a:t>Παράδειγμα ερωτήσεων για το  Τεστ Δεξιοτήτων </a:t>
            </a:r>
          </a:p>
        </p:txBody>
      </p:sp>
    </p:spTree>
  </p:cSld>
  <p:clrMapOvr>
    <a:masterClrMapping/>
  </p:clrMapOvr>
  <p:transition>
    <p:wheel spokes="8"/>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96D89590-91CF-0129-0324-3AF933BE84D7}"/>
              </a:ext>
            </a:extLst>
          </p:cNvPr>
          <p:cNvSpPr>
            <a:spLocks noGrp="1" noChangeArrowheads="1"/>
          </p:cNvSpPr>
          <p:nvPr>
            <p:ph idx="1"/>
          </p:nvPr>
        </p:nvSpPr>
        <p:spPr/>
        <p:txBody>
          <a:bodyPr/>
          <a:lstStyle/>
          <a:p>
            <a:pPr eaLnBrk="1" hangingPunct="1"/>
            <a:r>
              <a:rPr lang="en-US" altLang="el-GR" b="1">
                <a:latin typeface="Times New Roman" panose="02020603050405020304" pitchFamily="18" charset="0"/>
                <a:cs typeface="Times New Roman" panose="02020603050405020304" pitchFamily="18" charset="0"/>
              </a:rPr>
              <a:t>N</a:t>
            </a:r>
            <a:r>
              <a:rPr lang="el-GR" altLang="el-GR" b="1">
                <a:latin typeface="Times New Roman" panose="02020603050405020304" pitchFamily="18" charset="0"/>
                <a:cs typeface="Times New Roman" panose="02020603050405020304" pitchFamily="18" charset="0"/>
              </a:rPr>
              <a:t>. </a:t>
            </a:r>
            <a:r>
              <a:rPr lang="en-US" altLang="el-GR" b="1">
                <a:latin typeface="Times New Roman" panose="02020603050405020304" pitchFamily="18" charset="0"/>
                <a:cs typeface="Times New Roman" panose="02020603050405020304" pitchFamily="18" charset="0"/>
              </a:rPr>
              <a:t>Luhmann</a:t>
            </a:r>
            <a:endParaRPr lang="el-GR" altLang="el-GR">
              <a:latin typeface="Times New Roman" panose="02020603050405020304" pitchFamily="18" charset="0"/>
              <a:cs typeface="Times New Roman" panose="02020603050405020304" pitchFamily="18" charset="0"/>
            </a:endParaRPr>
          </a:p>
          <a:p>
            <a:pPr algn="just" eaLnBrk="1" hangingPunct="1">
              <a:buFont typeface="Wingdings 3" panose="05040102010807070707" pitchFamily="18" charset="2"/>
              <a:buNone/>
            </a:pPr>
            <a:r>
              <a:rPr lang="el-GR" altLang="el-GR">
                <a:latin typeface="Times New Roman" panose="02020603050405020304" pitchFamily="18" charset="0"/>
                <a:cs typeface="Times New Roman" panose="02020603050405020304" pitchFamily="18" charset="0"/>
              </a:rPr>
              <a:t>	Όλα τα συστήματα (</a:t>
            </a:r>
            <a:r>
              <a:rPr lang="el-GR" altLang="el-GR" i="1">
                <a:latin typeface="Times New Roman" panose="02020603050405020304" pitchFamily="18" charset="0"/>
                <a:cs typeface="Times New Roman" panose="02020603050405020304" pitchFamily="18" charset="0"/>
              </a:rPr>
              <a:t>κυρίως τα ανοικτά – αυτοποιητικά</a:t>
            </a:r>
            <a:r>
              <a:rPr lang="el-GR" altLang="el-GR">
                <a:latin typeface="Times New Roman" panose="02020603050405020304" pitchFamily="18" charset="0"/>
                <a:cs typeface="Times New Roman" panose="02020603050405020304" pitchFamily="18" charset="0"/>
              </a:rPr>
              <a:t>) χρησιμοποιούν την επικοινωνία και γενικότερα τις επικοινωνιακές διαδικασίες για να εξελιχθούν.</a:t>
            </a:r>
            <a:endParaRPr lang="en-US" altLang="el-GR">
              <a:latin typeface="Times New Roman" panose="02020603050405020304" pitchFamily="18" charset="0"/>
              <a:cs typeface="Times New Roman" panose="02020603050405020304" pitchFamily="18" charset="0"/>
            </a:endParaRPr>
          </a:p>
        </p:txBody>
      </p:sp>
      <p:sp>
        <p:nvSpPr>
          <p:cNvPr id="14338" name="Rectangle 2">
            <a:extLst>
              <a:ext uri="{FF2B5EF4-FFF2-40B4-BE49-F238E27FC236}">
                <a16:creationId xmlns:a16="http://schemas.microsoft.com/office/drawing/2014/main" id="{7F82D7D2-AD6E-1E46-5D32-DAD0D3AD83D0}"/>
              </a:ext>
            </a:extLst>
          </p:cNvPr>
          <p:cNvSpPr>
            <a:spLocks noGrp="1" noChangeArrowheads="1"/>
          </p:cNvSpPr>
          <p:nvPr>
            <p:ph type="title"/>
          </p:nvPr>
        </p:nvSpPr>
        <p:spPr/>
        <p:txBody>
          <a:bodyPr>
            <a:normAutofit fontScale="90000"/>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Η ΘΕΩΡΙΑ ΠΕΡΙ ΤΩΝ ΒΑΣΙΚΩΝ ΛΕΙΤΟΥΡΓΙΩΝ [2]</a:t>
            </a:r>
          </a:p>
        </p:txBody>
      </p:sp>
    </p:spTree>
  </p:cSld>
  <p:clrMapOvr>
    <a:masterClrMapping/>
  </p:clrMapOvr>
  <p:transition>
    <p:wheel spokes="8"/>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3">
            <a:extLst>
              <a:ext uri="{FF2B5EF4-FFF2-40B4-BE49-F238E27FC236}">
                <a16:creationId xmlns:a16="http://schemas.microsoft.com/office/drawing/2014/main" id="{94ACADC8-B73E-9585-FD2A-55663423B577}"/>
              </a:ext>
            </a:extLst>
          </p:cNvPr>
          <p:cNvSpPr>
            <a:spLocks noGrp="1" noChangeArrowheads="1"/>
          </p:cNvSpPr>
          <p:nvPr>
            <p:ph idx="1"/>
          </p:nvPr>
        </p:nvSpPr>
        <p:spPr>
          <a:xfrm>
            <a:off x="468313" y="1557338"/>
            <a:ext cx="8142287" cy="4967287"/>
          </a:xfrm>
        </p:spPr>
        <p:txBody>
          <a:bodyPr/>
          <a:lstStyle/>
          <a:p>
            <a:pPr algn="just" eaLnBrk="1" hangingPunct="1">
              <a:lnSpc>
                <a:spcPct val="80000"/>
              </a:lnSpc>
              <a:buFont typeface="Wingdings" panose="05000000000000000000" pitchFamily="2" charset="2"/>
              <a:buNone/>
            </a:pPr>
            <a:r>
              <a:rPr lang="el-GR" altLang="el-GR" sz="1600">
                <a:latin typeface="Times New Roman" panose="02020603050405020304" pitchFamily="18" charset="0"/>
                <a:cs typeface="Times New Roman" panose="02020603050405020304" pitchFamily="18" charset="0"/>
              </a:rPr>
              <a:t> </a:t>
            </a:r>
            <a:r>
              <a:rPr lang="el-GR" altLang="el-GR" sz="1800">
                <a:latin typeface="Times New Roman" panose="02020603050405020304" pitchFamily="18" charset="0"/>
                <a:cs typeface="Times New Roman" panose="02020603050405020304" pitchFamily="18" charset="0"/>
              </a:rPr>
              <a:t>4. </a:t>
            </a:r>
            <a:r>
              <a:rPr lang="el-GR" altLang="el-GR" sz="1800" b="1">
                <a:latin typeface="Times New Roman" panose="02020603050405020304" pitchFamily="18" charset="0"/>
                <a:cs typeface="Times New Roman" panose="02020603050405020304" pitchFamily="18" charset="0"/>
              </a:rPr>
              <a:t>To ορθογώνιο παραλληλεπίπεδο του σχήµατος αποτελείται από 4 κυβάκια ίσου µεγέθους, καθένα από τα οποία έχει µόνο µία από τις 6 επιφάνειές του βαµµένη µπλε. Ποιο είναι το µεγαλύτερο µέρος της συνολικής επιφάνειας του στερεού παραλληλεπίπεδου που θα µπορούσε να είναι µπλε;</a:t>
            </a:r>
          </a:p>
          <a:p>
            <a:pPr eaLnBrk="1" hangingPunct="1">
              <a:lnSpc>
                <a:spcPct val="80000"/>
              </a:lnSpc>
              <a:buFont typeface="Wingdings" panose="05000000000000000000" pitchFamily="2" charset="2"/>
              <a:buNone/>
            </a:pPr>
            <a:endParaRPr lang="el-GR" altLang="el-GR" sz="1400"/>
          </a:p>
          <a:p>
            <a:pPr eaLnBrk="1" hangingPunct="1">
              <a:lnSpc>
                <a:spcPct val="80000"/>
              </a:lnSpc>
              <a:buFont typeface="Wingdings" panose="05000000000000000000" pitchFamily="2" charset="2"/>
              <a:buNone/>
            </a:pPr>
            <a:endParaRPr lang="el-GR" altLang="el-GR" sz="1400"/>
          </a:p>
          <a:p>
            <a:pPr eaLnBrk="1" hangingPunct="1">
              <a:lnSpc>
                <a:spcPct val="80000"/>
              </a:lnSpc>
              <a:buFont typeface="Wingdings" panose="05000000000000000000" pitchFamily="2" charset="2"/>
              <a:buNone/>
            </a:pPr>
            <a:endParaRPr lang="el-GR" altLang="el-GR" sz="1400"/>
          </a:p>
          <a:p>
            <a:pPr eaLnBrk="1" hangingPunct="1">
              <a:lnSpc>
                <a:spcPct val="80000"/>
              </a:lnSpc>
              <a:buFont typeface="Wingdings" panose="05000000000000000000" pitchFamily="2" charset="2"/>
              <a:buNone/>
            </a:pPr>
            <a:endParaRPr lang="el-GR" altLang="el-GR" sz="1800">
              <a:latin typeface="Times New Roman" panose="02020603050405020304" pitchFamily="18" charset="0"/>
              <a:cs typeface="Times New Roman" panose="02020603050405020304" pitchFamily="18" charset="0"/>
            </a:endParaRPr>
          </a:p>
          <a:p>
            <a:pPr eaLnBrk="1" hangingPunct="1">
              <a:lnSpc>
                <a:spcPct val="80000"/>
              </a:lnSpc>
              <a:buFont typeface="Wingdings" panose="05000000000000000000" pitchFamily="2" charset="2"/>
              <a:buNone/>
            </a:pPr>
            <a:endParaRPr lang="el-GR" altLang="el-GR" sz="1800">
              <a:latin typeface="Times New Roman" panose="02020603050405020304" pitchFamily="18" charset="0"/>
              <a:cs typeface="Times New Roman" panose="02020603050405020304" pitchFamily="18" charset="0"/>
            </a:endParaRPr>
          </a:p>
          <a:p>
            <a:pPr eaLnBrk="1" hangingPunct="1">
              <a:lnSpc>
                <a:spcPct val="80000"/>
              </a:lnSpc>
              <a:buFont typeface="Wingdings" panose="05000000000000000000" pitchFamily="2" charset="2"/>
              <a:buNone/>
            </a:pPr>
            <a:r>
              <a:rPr lang="el-GR" altLang="el-GR" sz="1800">
                <a:latin typeface="Times New Roman" panose="02020603050405020304" pitchFamily="18" charset="0"/>
                <a:cs typeface="Times New Roman" panose="02020603050405020304" pitchFamily="18" charset="0"/>
              </a:rPr>
              <a:t>α) Το ένα έκτο (1/6)</a:t>
            </a:r>
          </a:p>
          <a:p>
            <a:pPr eaLnBrk="1" hangingPunct="1">
              <a:lnSpc>
                <a:spcPct val="80000"/>
              </a:lnSpc>
              <a:buFont typeface="Wingdings" panose="05000000000000000000" pitchFamily="2" charset="2"/>
              <a:buNone/>
            </a:pPr>
            <a:r>
              <a:rPr lang="el-GR" altLang="el-GR" sz="1800">
                <a:latin typeface="Times New Roman" panose="02020603050405020304" pitchFamily="18" charset="0"/>
                <a:cs typeface="Times New Roman" panose="02020603050405020304" pitchFamily="18" charset="0"/>
              </a:rPr>
              <a:t>β) Το ένα τέταρτο (1/4)</a:t>
            </a:r>
            <a:endParaRPr lang="el-GR" altLang="el-GR" sz="1800" b="1">
              <a:latin typeface="Times New Roman" panose="02020603050405020304" pitchFamily="18" charset="0"/>
              <a:cs typeface="Times New Roman" panose="02020603050405020304" pitchFamily="18" charset="0"/>
            </a:endParaRPr>
          </a:p>
          <a:p>
            <a:pPr eaLnBrk="1" hangingPunct="1">
              <a:lnSpc>
                <a:spcPct val="80000"/>
              </a:lnSpc>
              <a:buFont typeface="Wingdings" panose="05000000000000000000" pitchFamily="2" charset="2"/>
              <a:buNone/>
            </a:pPr>
            <a:r>
              <a:rPr lang="el-GR" altLang="el-GR" sz="1800">
                <a:latin typeface="Times New Roman" panose="02020603050405020304" pitchFamily="18" charset="0"/>
                <a:cs typeface="Times New Roman" panose="02020603050405020304" pitchFamily="18" charset="0"/>
              </a:rPr>
              <a:t>γ) Το ένα δεύτερο (1/2)</a:t>
            </a:r>
            <a:endParaRPr lang="el-GR" altLang="el-GR" sz="1800" b="1">
              <a:latin typeface="Times New Roman" panose="02020603050405020304" pitchFamily="18" charset="0"/>
              <a:cs typeface="Times New Roman" panose="02020603050405020304" pitchFamily="18" charset="0"/>
            </a:endParaRPr>
          </a:p>
          <a:p>
            <a:pPr eaLnBrk="1" hangingPunct="1">
              <a:lnSpc>
                <a:spcPct val="80000"/>
              </a:lnSpc>
              <a:buFont typeface="Wingdings" panose="05000000000000000000" pitchFamily="2" charset="2"/>
              <a:buNone/>
            </a:pPr>
            <a:r>
              <a:rPr lang="el-GR" altLang="el-GR" sz="1800">
                <a:latin typeface="Times New Roman" panose="02020603050405020304" pitchFamily="18" charset="0"/>
                <a:cs typeface="Times New Roman" panose="02020603050405020304" pitchFamily="18" charset="0"/>
              </a:rPr>
              <a:t>δ) Τα δύο τρίτα (2/3)</a:t>
            </a:r>
          </a:p>
          <a:p>
            <a:pPr eaLnBrk="1" hangingPunct="1">
              <a:lnSpc>
                <a:spcPct val="80000"/>
              </a:lnSpc>
              <a:buFont typeface="Wingdings" panose="05000000000000000000" pitchFamily="2" charset="2"/>
              <a:buNone/>
            </a:pPr>
            <a:r>
              <a:rPr lang="el-GR" altLang="el-GR" sz="1800">
                <a:latin typeface="Times New Roman" panose="02020603050405020304" pitchFamily="18" charset="0"/>
                <a:cs typeface="Times New Roman" panose="02020603050405020304" pitchFamily="18" charset="0"/>
              </a:rPr>
              <a:t> </a:t>
            </a:r>
            <a:endParaRPr lang="el-GR" altLang="el-GR" sz="1400"/>
          </a:p>
        </p:txBody>
      </p:sp>
      <p:sp>
        <p:nvSpPr>
          <p:cNvPr id="37890" name="Rectangle 2">
            <a:extLst>
              <a:ext uri="{FF2B5EF4-FFF2-40B4-BE49-F238E27FC236}">
                <a16:creationId xmlns:a16="http://schemas.microsoft.com/office/drawing/2014/main" id="{1246A1D7-C001-334D-91FA-69C93E73A436}"/>
              </a:ext>
            </a:extLst>
          </p:cNvPr>
          <p:cNvSpPr>
            <a:spLocks noGrp="1" noChangeArrowheads="1"/>
          </p:cNvSpPr>
          <p:nvPr>
            <p:ph type="title"/>
          </p:nvPr>
        </p:nvSpPr>
        <p:spPr>
          <a:xfrm>
            <a:off x="467544" y="404664"/>
            <a:ext cx="8229600" cy="652934"/>
          </a:xfrm>
        </p:spPr>
        <p:txBody>
          <a:bodyPr/>
          <a:lstStyle/>
          <a:p>
            <a:pPr algn="ctr" eaLnBrk="1" fontAlgn="auto" hangingPunct="1">
              <a:spcAft>
                <a:spcPts val="0"/>
              </a:spcAft>
              <a:defRPr/>
            </a:pPr>
            <a:r>
              <a:rPr lang="el-GR" sz="2800" dirty="0">
                <a:solidFill>
                  <a:schemeClr val="tx1"/>
                </a:solidFill>
                <a:latin typeface="Times New Roman" pitchFamily="18" charset="0"/>
                <a:cs typeface="Times New Roman" pitchFamily="18" charset="0"/>
              </a:rPr>
              <a:t>Παράδειγμα ερωτήσεων για το  Τεστ Δεξιοτήτων </a:t>
            </a:r>
          </a:p>
        </p:txBody>
      </p:sp>
      <p:pic>
        <p:nvPicPr>
          <p:cNvPr id="228356" name="Picture 4" descr="q71">
            <a:extLst>
              <a:ext uri="{FF2B5EF4-FFF2-40B4-BE49-F238E27FC236}">
                <a16:creationId xmlns:a16="http://schemas.microsoft.com/office/drawing/2014/main" id="{0AB0F7A9-44AA-4302-1510-36467076D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819400"/>
            <a:ext cx="2833688"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a:extLst>
              <a:ext uri="{FF2B5EF4-FFF2-40B4-BE49-F238E27FC236}">
                <a16:creationId xmlns:a16="http://schemas.microsoft.com/office/drawing/2014/main" id="{4A515B4C-217B-8044-22A6-6822FA9022AC}"/>
              </a:ext>
            </a:extLst>
          </p:cNvPr>
          <p:cNvSpPr>
            <a:spLocks noGrp="1" noChangeArrowheads="1"/>
          </p:cNvSpPr>
          <p:nvPr>
            <p:ph sz="half" idx="1"/>
          </p:nvPr>
        </p:nvSpPr>
        <p:spPr>
          <a:xfrm>
            <a:off x="457200" y="1481138"/>
            <a:ext cx="4038600" cy="4525962"/>
          </a:xfrm>
        </p:spPr>
        <p:txBody>
          <a:bodyPr/>
          <a:lstStyle/>
          <a:p>
            <a:pPr eaLnBrk="1" hangingPunct="1">
              <a:lnSpc>
                <a:spcPct val="80000"/>
              </a:lnSpc>
              <a:buFont typeface="Wingdings" panose="05000000000000000000" pitchFamily="2" charset="2"/>
              <a:buNone/>
            </a:pPr>
            <a:r>
              <a:rPr lang="el-GR" altLang="el-GR" sz="2400" b="1">
                <a:solidFill>
                  <a:schemeClr val="bg1"/>
                </a:solidFill>
                <a:latin typeface="Times New Roman" panose="02020603050405020304" pitchFamily="18" charset="0"/>
                <a:cs typeface="Times New Roman" panose="02020603050405020304" pitchFamily="18" charset="0"/>
              </a:rPr>
              <a:t>Για τις επόμενες ερωτήσεις να επιλεγεί η ορθή γραφή της λέξης.</a:t>
            </a:r>
          </a:p>
          <a:p>
            <a:pPr eaLnBrk="1" hangingPunct="1">
              <a:lnSpc>
                <a:spcPct val="80000"/>
              </a:lnSpc>
              <a:buFont typeface="Wingdings" panose="05000000000000000000" pitchFamily="2" charset="2"/>
              <a:buNone/>
            </a:pPr>
            <a:endParaRPr lang="el-GR" altLang="el-GR" sz="2400" b="1">
              <a:solidFill>
                <a:schemeClr val="bg1"/>
              </a:solidFill>
              <a:latin typeface="Times New Roman" panose="02020603050405020304" pitchFamily="18" charset="0"/>
              <a:cs typeface="Times New Roman" panose="02020603050405020304" pitchFamily="18" charset="0"/>
            </a:endParaRPr>
          </a:p>
          <a:p>
            <a:pPr eaLnBrk="1" hangingPunct="1">
              <a:lnSpc>
                <a:spcPct val="80000"/>
              </a:lnSpc>
              <a:buFont typeface="Wingdings" panose="05000000000000000000" pitchFamily="2" charset="2"/>
              <a:buNone/>
            </a:pPr>
            <a:r>
              <a:rPr lang="el-GR" altLang="el-GR" sz="2400" b="1">
                <a:solidFill>
                  <a:schemeClr val="bg1"/>
                </a:solidFill>
                <a:latin typeface="Times New Roman" panose="02020603050405020304" pitchFamily="18" charset="0"/>
                <a:cs typeface="Times New Roman" panose="02020603050405020304" pitchFamily="18" charset="0"/>
              </a:rPr>
              <a:t>1</a:t>
            </a:r>
            <a:r>
              <a:rPr lang="el-GR" altLang="el-GR" sz="2400">
                <a:solidFill>
                  <a:schemeClr val="bg1"/>
                </a:solidFill>
                <a:latin typeface="Times New Roman" panose="02020603050405020304" pitchFamily="18" charset="0"/>
                <a:cs typeface="Times New Roman" panose="02020603050405020304" pitchFamily="18" charset="0"/>
              </a:rPr>
              <a:t>α. κρησφύγετο, </a:t>
            </a:r>
          </a:p>
          <a:p>
            <a:pPr eaLnBrk="1" hangingPunct="1">
              <a:lnSpc>
                <a:spcPct val="80000"/>
              </a:lnSpc>
              <a:buFont typeface="Wingdings" panose="05000000000000000000" pitchFamily="2" charset="2"/>
              <a:buNone/>
            </a:pPr>
            <a:r>
              <a:rPr lang="el-GR" altLang="el-GR" sz="2400">
                <a:solidFill>
                  <a:schemeClr val="bg1"/>
                </a:solidFill>
                <a:latin typeface="Times New Roman" panose="02020603050405020304" pitchFamily="18" charset="0"/>
                <a:cs typeface="Times New Roman" panose="02020603050405020304" pitchFamily="18" charset="0"/>
              </a:rPr>
              <a:t>  β. κρυσφήγετο,  </a:t>
            </a:r>
          </a:p>
          <a:p>
            <a:pPr eaLnBrk="1" hangingPunct="1">
              <a:lnSpc>
                <a:spcPct val="80000"/>
              </a:lnSpc>
              <a:buFont typeface="Wingdings" panose="05000000000000000000" pitchFamily="2" charset="2"/>
              <a:buNone/>
            </a:pPr>
            <a:r>
              <a:rPr lang="el-GR" altLang="el-GR" sz="2400">
                <a:solidFill>
                  <a:schemeClr val="bg1"/>
                </a:solidFill>
                <a:latin typeface="Times New Roman" panose="02020603050405020304" pitchFamily="18" charset="0"/>
                <a:cs typeface="Times New Roman" panose="02020603050405020304" pitchFamily="18" charset="0"/>
              </a:rPr>
              <a:t>  γ. κρησφήγετο, </a:t>
            </a:r>
          </a:p>
          <a:p>
            <a:pPr eaLnBrk="1" hangingPunct="1">
              <a:lnSpc>
                <a:spcPct val="80000"/>
              </a:lnSpc>
              <a:buFont typeface="Wingdings" panose="05000000000000000000" pitchFamily="2" charset="2"/>
              <a:buNone/>
            </a:pPr>
            <a:r>
              <a:rPr lang="el-GR" altLang="el-GR" sz="2400">
                <a:solidFill>
                  <a:schemeClr val="bg1"/>
                </a:solidFill>
                <a:latin typeface="Times New Roman" panose="02020603050405020304" pitchFamily="18" charset="0"/>
                <a:cs typeface="Times New Roman" panose="02020603050405020304" pitchFamily="18" charset="0"/>
              </a:rPr>
              <a:t>  δ. κρησφίγετο</a:t>
            </a:r>
          </a:p>
          <a:p>
            <a:pPr eaLnBrk="1" hangingPunct="1">
              <a:lnSpc>
                <a:spcPct val="80000"/>
              </a:lnSpc>
              <a:buFont typeface="Wingdings" panose="05000000000000000000" pitchFamily="2" charset="2"/>
              <a:buNone/>
            </a:pPr>
            <a:endParaRPr lang="el-GR" altLang="el-GR" sz="2400" b="1">
              <a:solidFill>
                <a:schemeClr val="bg1"/>
              </a:solidFill>
              <a:latin typeface="Times New Roman" panose="02020603050405020304" pitchFamily="18" charset="0"/>
              <a:cs typeface="Times New Roman" panose="02020603050405020304" pitchFamily="18" charset="0"/>
            </a:endParaRPr>
          </a:p>
          <a:p>
            <a:pPr eaLnBrk="1" hangingPunct="1">
              <a:lnSpc>
                <a:spcPct val="80000"/>
              </a:lnSpc>
              <a:buFont typeface="Wingdings" panose="05000000000000000000" pitchFamily="2" charset="2"/>
              <a:buNone/>
            </a:pPr>
            <a:r>
              <a:rPr lang="el-GR" altLang="el-GR" sz="2400" b="1">
                <a:solidFill>
                  <a:schemeClr val="bg1"/>
                </a:solidFill>
                <a:latin typeface="Times New Roman" panose="02020603050405020304" pitchFamily="18" charset="0"/>
                <a:cs typeface="Times New Roman" panose="02020603050405020304" pitchFamily="18" charset="0"/>
              </a:rPr>
              <a:t>2 </a:t>
            </a:r>
            <a:r>
              <a:rPr lang="el-GR" altLang="el-GR" sz="2400">
                <a:solidFill>
                  <a:schemeClr val="bg1"/>
                </a:solidFill>
                <a:latin typeface="Times New Roman" panose="02020603050405020304" pitchFamily="18" charset="0"/>
                <a:cs typeface="Times New Roman" panose="02020603050405020304" pitchFamily="18" charset="0"/>
              </a:rPr>
              <a:t>α. ανέκλιτα,</a:t>
            </a:r>
          </a:p>
          <a:p>
            <a:pPr eaLnBrk="1" hangingPunct="1">
              <a:lnSpc>
                <a:spcPct val="80000"/>
              </a:lnSpc>
              <a:buFont typeface="Wingdings" panose="05000000000000000000" pitchFamily="2" charset="2"/>
              <a:buNone/>
            </a:pPr>
            <a:r>
              <a:rPr lang="el-GR" altLang="el-GR" sz="2400">
                <a:solidFill>
                  <a:schemeClr val="bg1"/>
                </a:solidFill>
                <a:latin typeface="Times New Roman" panose="02020603050405020304" pitchFamily="18" charset="0"/>
                <a:cs typeface="Times New Roman" panose="02020603050405020304" pitchFamily="18" charset="0"/>
              </a:rPr>
              <a:t>   β. ανέκλιττα, </a:t>
            </a:r>
          </a:p>
          <a:p>
            <a:pPr eaLnBrk="1" hangingPunct="1">
              <a:lnSpc>
                <a:spcPct val="80000"/>
              </a:lnSpc>
              <a:buFont typeface="Wingdings" panose="05000000000000000000" pitchFamily="2" charset="2"/>
              <a:buNone/>
            </a:pPr>
            <a:r>
              <a:rPr lang="el-GR" altLang="el-GR" sz="2400">
                <a:solidFill>
                  <a:schemeClr val="bg1"/>
                </a:solidFill>
                <a:latin typeface="Times New Roman" panose="02020603050405020304" pitchFamily="18" charset="0"/>
                <a:cs typeface="Times New Roman" panose="02020603050405020304" pitchFamily="18" charset="0"/>
              </a:rPr>
              <a:t>   γ. ανέκκλητα, </a:t>
            </a:r>
          </a:p>
          <a:p>
            <a:pPr eaLnBrk="1" hangingPunct="1">
              <a:lnSpc>
                <a:spcPct val="80000"/>
              </a:lnSpc>
              <a:buFont typeface="Wingdings" panose="05000000000000000000" pitchFamily="2" charset="2"/>
              <a:buNone/>
            </a:pPr>
            <a:r>
              <a:rPr lang="el-GR" altLang="el-GR" sz="2400">
                <a:solidFill>
                  <a:schemeClr val="bg1"/>
                </a:solidFill>
                <a:latin typeface="Times New Roman" panose="02020603050405020304" pitchFamily="18" charset="0"/>
                <a:cs typeface="Times New Roman" panose="02020603050405020304" pitchFamily="18" charset="0"/>
              </a:rPr>
              <a:t>   δ. αναίκλητα</a:t>
            </a:r>
          </a:p>
          <a:p>
            <a:pPr eaLnBrk="1" hangingPunct="1">
              <a:lnSpc>
                <a:spcPct val="80000"/>
              </a:lnSpc>
              <a:buFont typeface="Wingdings" panose="05000000000000000000" pitchFamily="2" charset="2"/>
              <a:buNone/>
            </a:pPr>
            <a:endParaRPr lang="el-GR" altLang="el-GR" sz="1600" b="1">
              <a:solidFill>
                <a:schemeClr val="bg1"/>
              </a:solidFill>
              <a:latin typeface="Times New Roman" panose="02020603050405020304" pitchFamily="18" charset="0"/>
              <a:cs typeface="Times New Roman" panose="02020603050405020304" pitchFamily="18" charset="0"/>
            </a:endParaRPr>
          </a:p>
          <a:p>
            <a:pPr eaLnBrk="1" hangingPunct="1">
              <a:lnSpc>
                <a:spcPct val="80000"/>
              </a:lnSpc>
              <a:buFont typeface="Wingdings" panose="05000000000000000000" pitchFamily="2" charset="2"/>
              <a:buNone/>
            </a:pPr>
            <a:endParaRPr lang="el-GR" altLang="el-GR" sz="1600" b="1">
              <a:solidFill>
                <a:schemeClr val="bg1"/>
              </a:solidFill>
              <a:latin typeface="Times New Roman" panose="02020603050405020304" pitchFamily="18" charset="0"/>
              <a:cs typeface="Times New Roman" panose="02020603050405020304" pitchFamily="18" charset="0"/>
            </a:endParaRPr>
          </a:p>
        </p:txBody>
      </p:sp>
      <p:sp>
        <p:nvSpPr>
          <p:cNvPr id="229379" name="3 - Θέση περιεχομένου">
            <a:extLst>
              <a:ext uri="{FF2B5EF4-FFF2-40B4-BE49-F238E27FC236}">
                <a16:creationId xmlns:a16="http://schemas.microsoft.com/office/drawing/2014/main" id="{1D660FE0-D034-4C38-CB90-87A9015BE5E3}"/>
              </a:ext>
            </a:extLst>
          </p:cNvPr>
          <p:cNvSpPr>
            <a:spLocks noGrp="1"/>
          </p:cNvSpPr>
          <p:nvPr>
            <p:ph sz="half" idx="2"/>
          </p:nvPr>
        </p:nvSpPr>
        <p:spPr>
          <a:xfrm>
            <a:off x="4648200" y="1481138"/>
            <a:ext cx="4038600" cy="4525962"/>
          </a:xfrm>
        </p:spPr>
        <p:txBody>
          <a:bodyPr/>
          <a:lstStyle/>
          <a:p>
            <a:pPr eaLnBrk="1" hangingPunct="1">
              <a:lnSpc>
                <a:spcPct val="80000"/>
              </a:lnSpc>
              <a:buFont typeface="Wingdings 3" panose="05040102010807070707" pitchFamily="18" charset="2"/>
              <a:buNone/>
            </a:pPr>
            <a:r>
              <a:rPr lang="el-GR" altLang="el-GR" b="1">
                <a:solidFill>
                  <a:schemeClr val="bg1"/>
                </a:solidFill>
                <a:latin typeface="Times New Roman" panose="02020603050405020304" pitchFamily="18" charset="0"/>
                <a:cs typeface="Times New Roman" panose="02020603050405020304" pitchFamily="18" charset="0"/>
              </a:rPr>
              <a:t>3</a:t>
            </a:r>
            <a:r>
              <a:rPr lang="el-GR" altLang="el-GR">
                <a:solidFill>
                  <a:schemeClr val="bg1"/>
                </a:solidFill>
                <a:latin typeface="Times New Roman" panose="02020603050405020304" pitchFamily="18" charset="0"/>
                <a:cs typeface="Times New Roman" panose="02020603050405020304" pitchFamily="18" charset="0"/>
              </a:rPr>
              <a:t> α. αρχαιοκαπηλεία,</a:t>
            </a:r>
          </a:p>
          <a:p>
            <a:pPr eaLnBrk="1" hangingPunct="1">
              <a:lnSpc>
                <a:spcPct val="80000"/>
              </a:lnSpc>
              <a:buFont typeface="Wingdings 3" panose="05040102010807070707" pitchFamily="18" charset="2"/>
              <a:buNone/>
            </a:pPr>
            <a:r>
              <a:rPr lang="el-GR" altLang="el-GR">
                <a:solidFill>
                  <a:schemeClr val="bg1"/>
                </a:solidFill>
                <a:latin typeface="Times New Roman" panose="02020603050405020304" pitchFamily="18" charset="0"/>
                <a:cs typeface="Times New Roman" panose="02020603050405020304" pitchFamily="18" charset="0"/>
              </a:rPr>
              <a:t>   β. αρχαιοκαπηλία, </a:t>
            </a:r>
          </a:p>
          <a:p>
            <a:pPr eaLnBrk="1" hangingPunct="1">
              <a:lnSpc>
                <a:spcPct val="80000"/>
              </a:lnSpc>
              <a:buFont typeface="Wingdings 3" panose="05040102010807070707" pitchFamily="18" charset="2"/>
              <a:buNone/>
            </a:pPr>
            <a:r>
              <a:rPr lang="el-GR" altLang="el-GR">
                <a:solidFill>
                  <a:schemeClr val="bg1"/>
                </a:solidFill>
                <a:latin typeface="Times New Roman" panose="02020603050405020304" pitchFamily="18" charset="0"/>
                <a:cs typeface="Times New Roman" panose="02020603050405020304" pitchFamily="18" charset="0"/>
              </a:rPr>
              <a:t>   γ. αρχεοκαπηλεία,</a:t>
            </a:r>
          </a:p>
          <a:p>
            <a:pPr eaLnBrk="1" hangingPunct="1">
              <a:lnSpc>
                <a:spcPct val="80000"/>
              </a:lnSpc>
              <a:buFont typeface="Wingdings 3" panose="05040102010807070707" pitchFamily="18" charset="2"/>
              <a:buNone/>
            </a:pPr>
            <a:r>
              <a:rPr lang="el-GR" altLang="el-GR">
                <a:solidFill>
                  <a:schemeClr val="bg1"/>
                </a:solidFill>
                <a:latin typeface="Times New Roman" panose="02020603050405020304" pitchFamily="18" charset="0"/>
                <a:cs typeface="Times New Roman" panose="02020603050405020304" pitchFamily="18" charset="0"/>
              </a:rPr>
              <a:t>   δ. αρχεοκαπηλία</a:t>
            </a:r>
          </a:p>
          <a:p>
            <a:pPr eaLnBrk="1" hangingPunct="1">
              <a:lnSpc>
                <a:spcPct val="80000"/>
              </a:lnSpc>
              <a:buFont typeface="Wingdings 3" panose="05040102010807070707" pitchFamily="18" charset="2"/>
              <a:buNone/>
            </a:pPr>
            <a:endParaRPr lang="el-GR" altLang="el-GR" b="1">
              <a:solidFill>
                <a:schemeClr val="bg1"/>
              </a:solidFill>
              <a:latin typeface="Times New Roman" panose="02020603050405020304" pitchFamily="18" charset="0"/>
              <a:cs typeface="Times New Roman" panose="02020603050405020304" pitchFamily="18" charset="0"/>
            </a:endParaRPr>
          </a:p>
          <a:p>
            <a:pPr eaLnBrk="1" hangingPunct="1">
              <a:lnSpc>
                <a:spcPct val="80000"/>
              </a:lnSpc>
              <a:buFont typeface="Wingdings 3" panose="05040102010807070707" pitchFamily="18" charset="2"/>
              <a:buNone/>
            </a:pPr>
            <a:r>
              <a:rPr lang="el-GR" altLang="el-GR" b="1">
                <a:solidFill>
                  <a:schemeClr val="bg1"/>
                </a:solidFill>
                <a:latin typeface="Times New Roman" panose="02020603050405020304" pitchFamily="18" charset="0"/>
                <a:cs typeface="Times New Roman" panose="02020603050405020304" pitchFamily="18" charset="0"/>
              </a:rPr>
              <a:t>4</a:t>
            </a:r>
            <a:r>
              <a:rPr lang="el-GR" altLang="el-GR">
                <a:solidFill>
                  <a:schemeClr val="bg1"/>
                </a:solidFill>
                <a:latin typeface="Times New Roman" panose="02020603050405020304" pitchFamily="18" charset="0"/>
                <a:cs typeface="Times New Roman" panose="02020603050405020304" pitchFamily="18" charset="0"/>
              </a:rPr>
              <a:t> α) αλληλλέγγυος, </a:t>
            </a:r>
          </a:p>
          <a:p>
            <a:pPr eaLnBrk="1" hangingPunct="1">
              <a:lnSpc>
                <a:spcPct val="80000"/>
              </a:lnSpc>
              <a:buFont typeface="Wingdings 3" panose="05040102010807070707" pitchFamily="18" charset="2"/>
              <a:buNone/>
            </a:pPr>
            <a:r>
              <a:rPr lang="el-GR" altLang="el-GR">
                <a:solidFill>
                  <a:schemeClr val="bg1"/>
                </a:solidFill>
                <a:latin typeface="Times New Roman" panose="02020603050405020304" pitchFamily="18" charset="0"/>
                <a:cs typeface="Times New Roman" panose="02020603050405020304" pitchFamily="18" charset="0"/>
              </a:rPr>
              <a:t>   β. αλληλέγκυος, </a:t>
            </a:r>
          </a:p>
          <a:p>
            <a:pPr eaLnBrk="1" hangingPunct="1">
              <a:lnSpc>
                <a:spcPct val="80000"/>
              </a:lnSpc>
              <a:buFont typeface="Wingdings 3" panose="05040102010807070707" pitchFamily="18" charset="2"/>
              <a:buNone/>
            </a:pPr>
            <a:r>
              <a:rPr lang="el-GR" altLang="el-GR">
                <a:solidFill>
                  <a:schemeClr val="bg1"/>
                </a:solidFill>
                <a:latin typeface="Times New Roman" panose="02020603050405020304" pitchFamily="18" charset="0"/>
                <a:cs typeface="Times New Roman" panose="02020603050405020304" pitchFamily="18" charset="0"/>
              </a:rPr>
              <a:t>   γ. αλληλέγγυος, </a:t>
            </a:r>
          </a:p>
          <a:p>
            <a:pPr eaLnBrk="1" hangingPunct="1">
              <a:lnSpc>
                <a:spcPct val="80000"/>
              </a:lnSpc>
              <a:buFont typeface="Wingdings 3" panose="05040102010807070707" pitchFamily="18" charset="2"/>
              <a:buNone/>
            </a:pPr>
            <a:r>
              <a:rPr lang="el-GR" altLang="el-GR">
                <a:latin typeface="Times New Roman" panose="02020603050405020304" pitchFamily="18" charset="0"/>
                <a:cs typeface="Times New Roman" panose="02020603050405020304" pitchFamily="18" charset="0"/>
              </a:rPr>
              <a:t>   δ. αλληλέγγυος</a:t>
            </a:r>
            <a:endParaRPr lang="el-GR" altLang="el-GR"/>
          </a:p>
        </p:txBody>
      </p:sp>
      <p:sp>
        <p:nvSpPr>
          <p:cNvPr id="39938" name="Rectangle 2">
            <a:extLst>
              <a:ext uri="{FF2B5EF4-FFF2-40B4-BE49-F238E27FC236}">
                <a16:creationId xmlns:a16="http://schemas.microsoft.com/office/drawing/2014/main" id="{8A17E4E0-8AB2-0D47-A70E-14B6D644B26A}"/>
              </a:ext>
            </a:extLst>
          </p:cNvPr>
          <p:cNvSpPr>
            <a:spLocks noGrp="1" noChangeArrowheads="1"/>
          </p:cNvSpPr>
          <p:nvPr>
            <p:ph type="title"/>
          </p:nvPr>
        </p:nvSpPr>
        <p:spPr>
          <a:xfrm>
            <a:off x="611560" y="404664"/>
            <a:ext cx="8229600" cy="1143000"/>
          </a:xfrm>
        </p:spPr>
        <p:txBody>
          <a:bodyPr/>
          <a:lstStyle/>
          <a:p>
            <a:pPr algn="ctr" eaLnBrk="1" fontAlgn="auto" hangingPunct="1">
              <a:spcAft>
                <a:spcPts val="0"/>
              </a:spcAft>
              <a:defRPr/>
            </a:pPr>
            <a:r>
              <a:rPr lang="el-GR" sz="3600" dirty="0">
                <a:solidFill>
                  <a:schemeClr val="bg1"/>
                </a:solidFill>
                <a:latin typeface="Times New Roman" pitchFamily="18" charset="0"/>
                <a:cs typeface="Times New Roman" pitchFamily="18" charset="0"/>
              </a:rPr>
              <a:t>ΤΕΣΤ ΟΡΘΟΓΡΑΦΙΑΣ </a:t>
            </a:r>
          </a:p>
        </p:txBody>
      </p:sp>
    </p:spTree>
  </p:cSld>
  <p:clrMapOvr>
    <a:masterClrMapping/>
  </p:clrMapOvr>
  <p:transition>
    <p:wheel spokes="8"/>
  </p:transition>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E32E3DA-BB91-D44F-5A6E-66D3675547B1}"/>
              </a:ext>
            </a:extLst>
          </p:cNvPr>
          <p:cNvSpPr>
            <a:spLocks noGrp="1" noChangeArrowheads="1"/>
          </p:cNvSpPr>
          <p:nvPr>
            <p:ph type="ctrTitle"/>
          </p:nvPr>
        </p:nvSpPr>
        <p:spPr>
          <a:xfrm>
            <a:off x="533400" y="2780928"/>
            <a:ext cx="8229600" cy="648072"/>
          </a:xfrm>
        </p:spPr>
        <p:txBody>
          <a:bodyPr>
            <a:normAutofit fontScale="90000"/>
          </a:bodyPr>
          <a:lstStyle/>
          <a:p>
            <a:pPr algn="ctr" eaLnBrk="1" fontAlgn="auto" hangingPunct="1">
              <a:spcAft>
                <a:spcPts val="0"/>
              </a:spcAft>
              <a:defRPr/>
            </a:pPr>
            <a:r>
              <a:rPr lang="el-GR" sz="4000" dirty="0">
                <a:solidFill>
                  <a:schemeClr val="tx1"/>
                </a:solidFill>
                <a:latin typeface="Times New Roman" pitchFamily="18" charset="0"/>
                <a:cs typeface="Times New Roman" pitchFamily="18" charset="0"/>
              </a:rPr>
              <a:t>ΣΥΝΤΑΞΗ ΤΟΥ ΒΙΟΓΡΑΦΙΚΟΥ ΣΗΜΕΙΩΜΑΤΟΣ </a:t>
            </a:r>
            <a:br>
              <a:rPr lang="en-US" sz="4000" dirty="0">
                <a:solidFill>
                  <a:schemeClr val="tx1"/>
                </a:solidFill>
                <a:latin typeface="Times New Roman" pitchFamily="18" charset="0"/>
                <a:cs typeface="Times New Roman" pitchFamily="18" charset="0"/>
              </a:rPr>
            </a:br>
            <a:r>
              <a:rPr lang="el-GR" sz="4000" dirty="0">
                <a:solidFill>
                  <a:schemeClr val="tx1"/>
                </a:solidFill>
                <a:latin typeface="Times New Roman" pitchFamily="18" charset="0"/>
                <a:cs typeface="Times New Roman" pitchFamily="18" charset="0"/>
              </a:rPr>
              <a:t>[</a:t>
            </a:r>
            <a:r>
              <a:rPr lang="en-US" sz="3600" i="1" dirty="0">
                <a:latin typeface="Times New Roman" pitchFamily="18" charset="0"/>
                <a:cs typeface="Times New Roman" pitchFamily="18" charset="0"/>
              </a:rPr>
              <a:t>curriculum vitae</a:t>
            </a:r>
            <a:r>
              <a:rPr lang="en-US" sz="4000" dirty="0">
                <a:solidFill>
                  <a:schemeClr val="tx1"/>
                </a:solidFill>
                <a:latin typeface="Times New Roman" pitchFamily="18" charset="0"/>
                <a:cs typeface="Times New Roman" pitchFamily="18" charset="0"/>
              </a:rPr>
              <a:t>]</a:t>
            </a:r>
            <a:endParaRPr lang="el-GR" sz="4000" dirty="0">
              <a:solidFill>
                <a:schemeClr val="tx1"/>
              </a:solidFill>
              <a:latin typeface="Times New Roman" pitchFamily="18" charset="0"/>
              <a:cs typeface="Times New Roman" pitchFamily="18" charset="0"/>
            </a:endParaRPr>
          </a:p>
        </p:txBody>
      </p:sp>
      <p:pic>
        <p:nvPicPr>
          <p:cNvPr id="231427" name="Picture 4" descr="Αποτέλεσμα εικόνας για βιογραφικο σημειωμα">
            <a:extLst>
              <a:ext uri="{FF2B5EF4-FFF2-40B4-BE49-F238E27FC236}">
                <a16:creationId xmlns:a16="http://schemas.microsoft.com/office/drawing/2014/main" id="{352AC072-8910-AFF5-0159-433DCABD0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3789363"/>
            <a:ext cx="28575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E84DFB69-1368-DD13-54C2-21BB84FCC59D}"/>
              </a:ext>
            </a:extLst>
          </p:cNvPr>
          <p:cNvSpPr>
            <a:spLocks noGrp="1" noChangeArrowheads="1"/>
          </p:cNvSpPr>
          <p:nvPr>
            <p:ph idx="1"/>
          </p:nvPr>
        </p:nvSpPr>
        <p:spPr>
          <a:xfrm>
            <a:off x="395288" y="1981200"/>
            <a:ext cx="8497887" cy="4114800"/>
          </a:xfrm>
        </p:spPr>
        <p:txBody>
          <a:bodyPr/>
          <a:lstStyle/>
          <a:p>
            <a:pPr algn="just" eaLnBrk="1" hangingPunct="1"/>
            <a:r>
              <a:rPr lang="el-GR" altLang="el-GR">
                <a:latin typeface="Times New Roman" panose="02020603050405020304" pitchFamily="18" charset="0"/>
                <a:cs typeface="Times New Roman" panose="02020603050405020304" pitchFamily="18" charset="0"/>
              </a:rPr>
              <a:t>Το βιογραφικό σημείωμα είναι απαραίτητο για το «</a:t>
            </a:r>
            <a:r>
              <a:rPr lang="el-GR" altLang="el-GR" i="1">
                <a:latin typeface="Times New Roman" panose="02020603050405020304" pitchFamily="18" charset="0"/>
                <a:cs typeface="Times New Roman" panose="02020603050405020304" pitchFamily="18" charset="0"/>
              </a:rPr>
              <a:t>κυνήγι</a:t>
            </a:r>
            <a:r>
              <a:rPr lang="el-GR" altLang="el-GR">
                <a:latin typeface="Times New Roman" panose="02020603050405020304" pitchFamily="18" charset="0"/>
                <a:cs typeface="Times New Roman" panose="02020603050405020304" pitchFamily="18" charset="0"/>
              </a:rPr>
              <a:t>» της εργασίας</a:t>
            </a:r>
          </a:p>
          <a:p>
            <a:pPr algn="just" eaLnBrk="1" hangingPunct="1"/>
            <a:r>
              <a:rPr lang="el-GR" altLang="el-GR">
                <a:latin typeface="Times New Roman" panose="02020603050405020304" pitchFamily="18" charset="0"/>
                <a:cs typeface="Times New Roman" panose="02020603050405020304" pitchFamily="18" charset="0"/>
              </a:rPr>
              <a:t>Πρέπει να τεκμηριώνεται</a:t>
            </a:r>
          </a:p>
          <a:p>
            <a:pPr algn="just" eaLnBrk="1" hangingPunct="1"/>
            <a:r>
              <a:rPr lang="el-GR" altLang="el-GR">
                <a:latin typeface="Times New Roman" panose="02020603050405020304" pitchFamily="18" charset="0"/>
                <a:cs typeface="Times New Roman" panose="02020603050405020304" pitchFamily="18" charset="0"/>
              </a:rPr>
              <a:t>Πρέπει να περιλαμβάνει συστατικές Επιστολές και τη Συνοδευτική Επιστολή</a:t>
            </a:r>
          </a:p>
          <a:p>
            <a:pPr algn="just" eaLnBrk="1" hangingPunct="1"/>
            <a:r>
              <a:rPr lang="el-GR" altLang="el-GR">
                <a:latin typeface="Times New Roman" panose="02020603050405020304" pitchFamily="18" charset="0"/>
                <a:cs typeface="Times New Roman" panose="02020603050405020304" pitchFamily="18" charset="0"/>
              </a:rPr>
              <a:t>Είναι μια φωτογραφία με λόγια και περιλαμβάνει στοιχεία αληθινά και χωρίς αλλοιώσεις.</a:t>
            </a:r>
          </a:p>
          <a:p>
            <a:pPr eaLnBrk="1" hangingPunct="1"/>
            <a:endParaRPr lang="el-GR" altLang="el-GR"/>
          </a:p>
          <a:p>
            <a:pPr eaLnBrk="1" hangingPunct="1"/>
            <a:endParaRPr lang="el-GR" altLang="el-GR"/>
          </a:p>
        </p:txBody>
      </p:sp>
      <p:sp>
        <p:nvSpPr>
          <p:cNvPr id="21506" name="Rectangle 2">
            <a:extLst>
              <a:ext uri="{FF2B5EF4-FFF2-40B4-BE49-F238E27FC236}">
                <a16:creationId xmlns:a16="http://schemas.microsoft.com/office/drawing/2014/main" id="{9F6AB55B-F5DD-3A9A-1B40-0378CC5A7264}"/>
              </a:ext>
            </a:extLst>
          </p:cNvPr>
          <p:cNvSpPr>
            <a:spLocks noGrp="1" noChangeArrowheads="1"/>
          </p:cNvSpPr>
          <p:nvPr>
            <p:ph type="title"/>
          </p:nvPr>
        </p:nvSpPr>
        <p:spPr>
          <a:xfrm>
            <a:off x="323528" y="188640"/>
            <a:ext cx="8534400" cy="620688"/>
          </a:xfrm>
        </p:spPr>
        <p:txBody>
          <a:bodyPr>
            <a:normAutofit fontScale="90000"/>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Δημιουργία προσωπικού φακέλου</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dissolve">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dissolve">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dissolve">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dissolve">
                                      <p:cBhvr>
                                        <p:cTn id="22"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6DBF29A-FA20-EB54-D8F9-3ACD5AFF5A5B}"/>
              </a:ext>
            </a:extLst>
          </p:cNvPr>
          <p:cNvSpPr>
            <a:spLocks noGrp="1" noChangeArrowheads="1"/>
          </p:cNvSpPr>
          <p:nvPr>
            <p:ph idx="1"/>
          </p:nvPr>
        </p:nvSpPr>
        <p:spPr>
          <a:xfrm>
            <a:off x="468313" y="333375"/>
            <a:ext cx="8351837" cy="5472113"/>
          </a:xfrm>
        </p:spPr>
        <p:txBody>
          <a:bodyPr>
            <a:normAutofit fontScale="92500" lnSpcReduction="10000"/>
          </a:bodyPr>
          <a:lstStyle/>
          <a:p>
            <a:pPr marL="365760" indent="-256032" algn="ctr" eaLnBrk="1" fontAlgn="auto" hangingPunct="1">
              <a:spcAft>
                <a:spcPts val="0"/>
              </a:spcAft>
              <a:buFont typeface="Monotype Sorts"/>
              <a:buNone/>
              <a:defRPr/>
            </a:pPr>
            <a:endParaRPr lang="el-GR" sz="2800" b="1" dirty="0">
              <a:latin typeface="Arial" pitchFamily="34" charset="0"/>
            </a:endParaRPr>
          </a:p>
          <a:p>
            <a:pPr marL="365760" indent="-256032" algn="ctr" eaLnBrk="1" fontAlgn="auto" hangingPunct="1">
              <a:spcAft>
                <a:spcPts val="0"/>
              </a:spcAft>
              <a:buFont typeface="Monotype Sorts"/>
              <a:buNone/>
              <a:defRPr/>
            </a:pPr>
            <a:r>
              <a:rPr lang="el-GR" sz="2800" b="1" dirty="0">
                <a:latin typeface="Times New Roman" pitchFamily="18" charset="0"/>
                <a:cs typeface="Times New Roman" pitchFamily="18" charset="0"/>
              </a:rPr>
              <a:t>Το βιογραφικό σας &amp; η αναζήτηση εργασίας</a:t>
            </a:r>
          </a:p>
          <a:p>
            <a:pPr marL="365760" indent="-256032" eaLnBrk="1" fontAlgn="auto" hangingPunct="1">
              <a:spcAft>
                <a:spcPts val="0"/>
              </a:spcAft>
              <a:buFont typeface="Monotype Sorts"/>
              <a:buNone/>
              <a:defRPr/>
            </a:pPr>
            <a:endParaRPr lang="el-GR" sz="2800" dirty="0">
              <a:latin typeface="Times New Roman" pitchFamily="18" charset="0"/>
              <a:cs typeface="Times New Roman" pitchFamily="18" charset="0"/>
            </a:endParaRPr>
          </a:p>
          <a:p>
            <a:pPr marL="365760" indent="-256032" eaLnBrk="1" fontAlgn="auto" hangingPunct="1">
              <a:spcAft>
                <a:spcPts val="0"/>
              </a:spcAft>
              <a:buFont typeface="Monotype Sorts"/>
              <a:buNone/>
              <a:defRPr/>
            </a:pPr>
            <a:r>
              <a:rPr lang="el-GR" sz="2800" dirty="0">
                <a:latin typeface="Times New Roman" pitchFamily="18" charset="0"/>
                <a:cs typeface="Times New Roman" pitchFamily="18" charset="0"/>
              </a:rPr>
              <a:t>Η αναζήτηση εργασίας είναι μια διαδικασία μάρκετινγκ</a:t>
            </a:r>
          </a:p>
          <a:p>
            <a:pPr marL="365760" indent="-256032" eaLnBrk="1" fontAlgn="auto" hangingPunct="1">
              <a:spcAft>
                <a:spcPts val="0"/>
              </a:spcAft>
              <a:buFont typeface="Monotype Sorts"/>
              <a:buNone/>
              <a:defRPr/>
            </a:pPr>
            <a:r>
              <a:rPr lang="el-GR" sz="2800" dirty="0">
                <a:latin typeface="Times New Roman" pitchFamily="18" charset="0"/>
                <a:cs typeface="Times New Roman" pitchFamily="18" charset="0"/>
              </a:rPr>
              <a:t>Το προϊόν είναι οι δεξιότητες και οι εμπειρίες σας των υποψηφίων ενώ </a:t>
            </a:r>
          </a:p>
          <a:p>
            <a:pPr marL="365760" indent="-256032" eaLnBrk="1" fontAlgn="auto" hangingPunct="1">
              <a:spcAft>
                <a:spcPts val="0"/>
              </a:spcAft>
              <a:buFont typeface="Monotype Sorts"/>
              <a:buNone/>
              <a:defRPr/>
            </a:pPr>
            <a:r>
              <a:rPr lang="el-GR" sz="2800" dirty="0">
                <a:latin typeface="Times New Roman" pitchFamily="18" charset="0"/>
                <a:cs typeface="Times New Roman" pitchFamily="18" charset="0"/>
              </a:rPr>
              <a:t>Καταναλωτής είναι ο υποψήφιος εργοδότης του οποίου πρέπει να κεντρίσουμε το ενδιαφέρον του και να ορίσει την ημερομηνία της συνέντευξης.</a:t>
            </a:r>
          </a:p>
          <a:p>
            <a:pPr marL="365760" indent="-256032" algn="just" eaLnBrk="1" fontAlgn="auto" hangingPunct="1">
              <a:spcAft>
                <a:spcPts val="0"/>
              </a:spcAft>
              <a:buFont typeface="Wingdings 3"/>
              <a:buNone/>
              <a:defRPr/>
            </a:pPr>
            <a:r>
              <a:rPr lang="el-GR" sz="2800" dirty="0">
                <a:latin typeface="Times New Roman" pitchFamily="18" charset="0"/>
                <a:cs typeface="Times New Roman" pitchFamily="18" charset="0"/>
              </a:rPr>
              <a:t>Το </a:t>
            </a:r>
            <a:r>
              <a:rPr lang="en-US" sz="2800" dirty="0">
                <a:latin typeface="Times New Roman" pitchFamily="18" charset="0"/>
                <a:cs typeface="Times New Roman" pitchFamily="18" charset="0"/>
              </a:rPr>
              <a:t>CV </a:t>
            </a:r>
            <a:r>
              <a:rPr lang="el-GR" sz="2800" dirty="0">
                <a:latin typeface="Times New Roman" pitchFamily="18" charset="0"/>
                <a:cs typeface="Times New Roman" pitchFamily="18" charset="0"/>
              </a:rPr>
              <a:t>πρέπει να δίνει έμφαση στις διαφορετικές πτυχές της εκπαίδευσης και της προϋπηρεσίας σας. </a:t>
            </a:r>
          </a:p>
          <a:p>
            <a:pPr marL="365760" indent="-256032" algn="just" eaLnBrk="1" fontAlgn="auto" hangingPunct="1">
              <a:spcAft>
                <a:spcPts val="0"/>
              </a:spcAft>
              <a:buFont typeface="Wingdings 3"/>
              <a:buNone/>
              <a:defRPr/>
            </a:pPr>
            <a:r>
              <a:rPr lang="el-GR" sz="2800" dirty="0">
                <a:latin typeface="Times New Roman" pitchFamily="18" charset="0"/>
                <a:cs typeface="Times New Roman" pitchFamily="18" charset="0"/>
              </a:rPr>
              <a:t>Πάντοτε να τοποθετούνται οι πιο πρόσφατες πληροφορίες στο επάνω μέρος του βιογραφικού</a:t>
            </a:r>
          </a:p>
          <a:p>
            <a:pPr marL="365760" indent="-256032" eaLnBrk="1" fontAlgn="auto" hangingPunct="1">
              <a:spcAft>
                <a:spcPts val="0"/>
              </a:spcAft>
              <a:buFont typeface="Monotype Sorts"/>
              <a:buNone/>
              <a:defRPr/>
            </a:pPr>
            <a:endParaRPr lang="el-GR" sz="2800" dirty="0">
              <a:latin typeface="Times New Roman" pitchFamily="18" charset="0"/>
              <a:cs typeface="Times New Roman" pitchFamily="18" charset="0"/>
            </a:endParaRPr>
          </a:p>
          <a:p>
            <a:pPr marL="365760" indent="-256032" algn="ctr" eaLnBrk="1" fontAlgn="auto" hangingPunct="1">
              <a:spcAft>
                <a:spcPts val="0"/>
              </a:spcAft>
              <a:buFont typeface="Monotype Sorts"/>
              <a:buNone/>
              <a:defRPr/>
            </a:pPr>
            <a:endParaRPr lang="el-GR" sz="2800" dirty="0">
              <a:latin typeface="Arial" pitchFamily="34" charset="0"/>
            </a:endParaRPr>
          </a:p>
        </p:txBody>
      </p:sp>
    </p:spTree>
  </p:cSld>
  <p:clrMapOvr>
    <a:masterClrMapping/>
  </p:clrMapOvr>
  <p:transition>
    <p:wheel spokes="8"/>
  </p:transition>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D416734E-2029-872E-D401-26C6884130E5}"/>
              </a:ext>
            </a:extLst>
          </p:cNvPr>
          <p:cNvSpPr>
            <a:spLocks noGrp="1" noChangeArrowheads="1"/>
          </p:cNvSpPr>
          <p:nvPr>
            <p:ph idx="1"/>
          </p:nvPr>
        </p:nvSpPr>
        <p:spPr>
          <a:xfrm>
            <a:off x="250825" y="1412875"/>
            <a:ext cx="8664575" cy="4319588"/>
          </a:xfrm>
        </p:spPr>
        <p:txBody>
          <a:bodyPr>
            <a:normAutofit lnSpcReduction="10000"/>
          </a:bodyPr>
          <a:lstStyle/>
          <a:p>
            <a:pPr marL="365760" indent="-256032" eaLnBrk="1" fontAlgn="auto" hangingPunct="1">
              <a:lnSpc>
                <a:spcPct val="150000"/>
              </a:lnSpc>
              <a:spcBef>
                <a:spcPct val="0"/>
              </a:spcBef>
              <a:spcAft>
                <a:spcPts val="0"/>
              </a:spcAft>
              <a:buFont typeface="Wingdings 3"/>
              <a:buChar char=""/>
              <a:defRPr/>
            </a:pPr>
            <a:r>
              <a:rPr lang="el-GR">
                <a:latin typeface="Times New Roman" pitchFamily="18" charset="0"/>
                <a:cs typeface="Times New Roman" pitchFamily="18" charset="0"/>
              </a:rPr>
              <a:t>Σύντομο</a:t>
            </a:r>
          </a:p>
          <a:p>
            <a:pPr marL="365760" indent="-256032" eaLnBrk="1" fontAlgn="auto" hangingPunct="1">
              <a:lnSpc>
                <a:spcPct val="150000"/>
              </a:lnSpc>
              <a:spcBef>
                <a:spcPct val="0"/>
              </a:spcBef>
              <a:spcAft>
                <a:spcPts val="0"/>
              </a:spcAft>
              <a:buFont typeface="Wingdings 3"/>
              <a:buChar char=""/>
              <a:defRPr/>
            </a:pPr>
            <a:r>
              <a:rPr lang="el-GR">
                <a:latin typeface="Times New Roman" pitchFamily="18" charset="0"/>
                <a:cs typeface="Times New Roman" pitchFamily="18" charset="0"/>
              </a:rPr>
              <a:t>Ευανάγνωστο </a:t>
            </a:r>
          </a:p>
          <a:p>
            <a:pPr marL="365760" indent="-256032" eaLnBrk="1" fontAlgn="auto" hangingPunct="1">
              <a:lnSpc>
                <a:spcPct val="150000"/>
              </a:lnSpc>
              <a:spcBef>
                <a:spcPct val="0"/>
              </a:spcBef>
              <a:spcAft>
                <a:spcPts val="0"/>
              </a:spcAft>
              <a:buFont typeface="Wingdings 3"/>
              <a:buChar char=""/>
              <a:defRPr/>
            </a:pPr>
            <a:r>
              <a:rPr lang="el-GR">
                <a:latin typeface="Times New Roman" pitchFamily="18" charset="0"/>
                <a:cs typeface="Times New Roman" pitchFamily="18" charset="0"/>
              </a:rPr>
              <a:t>Καθαρό</a:t>
            </a:r>
          </a:p>
          <a:p>
            <a:pPr marL="365760" indent="-256032" eaLnBrk="1" fontAlgn="auto" hangingPunct="1">
              <a:lnSpc>
                <a:spcPct val="150000"/>
              </a:lnSpc>
              <a:spcBef>
                <a:spcPct val="0"/>
              </a:spcBef>
              <a:spcAft>
                <a:spcPts val="0"/>
              </a:spcAft>
              <a:buFont typeface="Wingdings 3"/>
              <a:buChar char=""/>
              <a:defRPr/>
            </a:pPr>
            <a:r>
              <a:rPr lang="el-GR">
                <a:latin typeface="Times New Roman" pitchFamily="18" charset="0"/>
                <a:cs typeface="Times New Roman" pitchFamily="18" charset="0"/>
              </a:rPr>
              <a:t>Οι λέξεις αναφέρονται ολόκληρες</a:t>
            </a:r>
          </a:p>
          <a:p>
            <a:pPr marL="365760" indent="-256032" eaLnBrk="1" fontAlgn="auto" hangingPunct="1">
              <a:lnSpc>
                <a:spcPct val="150000"/>
              </a:lnSpc>
              <a:spcBef>
                <a:spcPct val="0"/>
              </a:spcBef>
              <a:spcAft>
                <a:spcPts val="0"/>
              </a:spcAft>
              <a:buFont typeface="Wingdings 3"/>
              <a:buChar char=""/>
              <a:defRPr/>
            </a:pPr>
            <a:r>
              <a:rPr lang="el-GR">
                <a:latin typeface="Times New Roman" pitchFamily="18" charset="0"/>
                <a:cs typeface="Times New Roman" pitchFamily="18" charset="0"/>
              </a:rPr>
              <a:t>Επιβάλλεται σωστή στίξη &amp; ορθογραφία</a:t>
            </a:r>
          </a:p>
          <a:p>
            <a:pPr marL="365760" indent="-256032" eaLnBrk="1" fontAlgn="auto" hangingPunct="1">
              <a:lnSpc>
                <a:spcPct val="150000"/>
              </a:lnSpc>
              <a:spcBef>
                <a:spcPct val="0"/>
              </a:spcBef>
              <a:spcAft>
                <a:spcPts val="0"/>
              </a:spcAft>
              <a:buFont typeface="Wingdings 3"/>
              <a:buChar char=""/>
              <a:defRPr/>
            </a:pPr>
            <a:r>
              <a:rPr lang="el-GR">
                <a:latin typeface="Times New Roman" pitchFamily="18" charset="0"/>
                <a:cs typeface="Times New Roman" pitchFamily="18" charset="0"/>
              </a:rPr>
              <a:t>Επιβάλλεται ειλικρίνεια &amp; σαφήνεια</a:t>
            </a:r>
            <a:endParaRPr lang="el-GR"/>
          </a:p>
          <a:p>
            <a:pPr marL="365760" indent="-256032" eaLnBrk="1" fontAlgn="auto" hangingPunct="1">
              <a:lnSpc>
                <a:spcPct val="120000"/>
              </a:lnSpc>
              <a:spcAft>
                <a:spcPts val="0"/>
              </a:spcAft>
              <a:buFont typeface="Monotype Sorts"/>
              <a:buNone/>
              <a:defRPr/>
            </a:pPr>
            <a:r>
              <a:rPr lang="el-GR"/>
              <a:t>  </a:t>
            </a:r>
          </a:p>
        </p:txBody>
      </p:sp>
      <p:sp>
        <p:nvSpPr>
          <p:cNvPr id="234499" name="WordArt 4">
            <a:extLst>
              <a:ext uri="{FF2B5EF4-FFF2-40B4-BE49-F238E27FC236}">
                <a16:creationId xmlns:a16="http://schemas.microsoft.com/office/drawing/2014/main" id="{D939F88D-5DA9-22A5-775B-C595757FF038}"/>
              </a:ext>
            </a:extLst>
          </p:cNvPr>
          <p:cNvSpPr>
            <a:spLocks noChangeArrowheads="1" noChangeShapeType="1" noTextEdit="1"/>
          </p:cNvSpPr>
          <p:nvPr/>
        </p:nvSpPr>
        <p:spPr bwMode="auto">
          <a:xfrm>
            <a:off x="827088" y="404813"/>
            <a:ext cx="7489825" cy="835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l-GR" sz="3600" b="1" kern="10">
                <a:cs typeface="Times New Roman" panose="02020603050405020304" pitchFamily="18" charset="0"/>
              </a:rPr>
              <a:t>Το βιογραφικό σημείωμα πρέπει να είναι</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dissolve">
                                      <p:cBhvr>
                                        <p:cTn id="12" dur="500"/>
                                        <p:tgtEl>
                                          <p:spTgt spid="18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dissolve">
                                      <p:cBhvr>
                                        <p:cTn id="17" dur="500"/>
                                        <p:tgtEl>
                                          <p:spTgt spid="184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dissolve">
                                      <p:cBhvr>
                                        <p:cTn id="22" dur="500"/>
                                        <p:tgtEl>
                                          <p:spTgt spid="184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dissolve">
                                      <p:cBhvr>
                                        <p:cTn id="27" dur="500"/>
                                        <p:tgtEl>
                                          <p:spTgt spid="1843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8435">
                                            <p:txEl>
                                              <p:pRg st="5" end="5"/>
                                            </p:txEl>
                                          </p:spTgt>
                                        </p:tgtEl>
                                        <p:attrNameLst>
                                          <p:attrName>style.visibility</p:attrName>
                                        </p:attrNameLst>
                                      </p:cBhvr>
                                      <p:to>
                                        <p:strVal val="visible"/>
                                      </p:to>
                                    </p:set>
                                    <p:animEffect transition="in" filter="dissolve">
                                      <p:cBhvr>
                                        <p:cTn id="32" dur="500"/>
                                        <p:tgtEl>
                                          <p:spTgt spid="1843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8435">
                                            <p:txEl>
                                              <p:pRg st="6" end="6"/>
                                            </p:txEl>
                                          </p:spTgt>
                                        </p:tgtEl>
                                        <p:attrNameLst>
                                          <p:attrName>style.visibility</p:attrName>
                                        </p:attrNameLst>
                                      </p:cBhvr>
                                      <p:to>
                                        <p:strVal val="visible"/>
                                      </p:to>
                                    </p:set>
                                    <p:animEffect transition="in" filter="dissolve">
                                      <p:cBhvr>
                                        <p:cTn id="37" dur="5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1 - Θέση περιεχομένου">
            <a:extLst>
              <a:ext uri="{FF2B5EF4-FFF2-40B4-BE49-F238E27FC236}">
                <a16:creationId xmlns:a16="http://schemas.microsoft.com/office/drawing/2014/main" id="{6F335B98-7C3B-B202-093B-430B27528F7B}"/>
              </a:ext>
            </a:extLst>
          </p:cNvPr>
          <p:cNvSpPr>
            <a:spLocks noGrp="1"/>
          </p:cNvSpPr>
          <p:nvPr>
            <p:ph idx="1"/>
          </p:nvPr>
        </p:nvSpPr>
        <p:spPr>
          <a:xfrm>
            <a:off x="468313" y="1196975"/>
            <a:ext cx="8229600" cy="5472113"/>
          </a:xfrm>
        </p:spPr>
        <p:txBody>
          <a:bodyPr/>
          <a:lstStyle/>
          <a:p>
            <a:pPr algn="just" eaLnBrk="1" hangingPunct="1">
              <a:lnSpc>
                <a:spcPct val="160000"/>
              </a:lnSpc>
            </a:pPr>
            <a:r>
              <a:rPr lang="el-GR" altLang="el-GR">
                <a:latin typeface="Times New Roman" panose="02020603050405020304" pitchFamily="18" charset="0"/>
                <a:cs typeface="Times New Roman" panose="02020603050405020304" pitchFamily="18" charset="0"/>
              </a:rPr>
              <a:t>Μην εμπλουτίζετε το Β.Σ. με εικόνες.</a:t>
            </a:r>
          </a:p>
          <a:p>
            <a:pPr algn="just" eaLnBrk="1" hangingPunct="1">
              <a:lnSpc>
                <a:spcPct val="160000"/>
              </a:lnSpc>
            </a:pPr>
            <a:r>
              <a:rPr lang="el-GR" altLang="el-GR">
                <a:latin typeface="Times New Roman" panose="02020603050405020304" pitchFamily="18" charset="0"/>
                <a:cs typeface="Times New Roman" panose="02020603050405020304" pitchFamily="18" charset="0"/>
              </a:rPr>
              <a:t>Μη χρησιμοποιείτε περιττές εκφράσεις.</a:t>
            </a:r>
          </a:p>
          <a:p>
            <a:pPr algn="just" eaLnBrk="1" hangingPunct="1">
              <a:lnSpc>
                <a:spcPct val="160000"/>
              </a:lnSpc>
            </a:pPr>
            <a:r>
              <a:rPr lang="el-GR" altLang="el-GR">
                <a:latin typeface="Times New Roman" panose="02020603050405020304" pitchFamily="18" charset="0"/>
                <a:cs typeface="Times New Roman" panose="02020603050405020304" pitchFamily="18" charset="0"/>
              </a:rPr>
              <a:t>Μην αντιγράφετε το Β.Σ. κάποιου άλλου.</a:t>
            </a:r>
          </a:p>
          <a:p>
            <a:pPr algn="just" eaLnBrk="1" hangingPunct="1">
              <a:lnSpc>
                <a:spcPct val="160000"/>
              </a:lnSpc>
            </a:pPr>
            <a:r>
              <a:rPr lang="el-GR" altLang="el-GR">
                <a:latin typeface="Times New Roman" panose="02020603050405020304" pitchFamily="18" charset="0"/>
                <a:cs typeface="Times New Roman" panose="02020603050405020304" pitchFamily="18" charset="0"/>
              </a:rPr>
              <a:t>Μην περιλάβετε ψευδή στοιχεία.</a:t>
            </a:r>
          </a:p>
          <a:p>
            <a:pPr eaLnBrk="1" hangingPunct="1">
              <a:lnSpc>
                <a:spcPct val="140000"/>
              </a:lnSpc>
            </a:pPr>
            <a:r>
              <a:rPr lang="el-GR" altLang="el-GR">
                <a:latin typeface="Times New Roman" panose="02020603050405020304" pitchFamily="18" charset="0"/>
                <a:cs typeface="Times New Roman" panose="02020603050405020304" pitchFamily="18" charset="0"/>
              </a:rPr>
              <a:t>Μη στέλνετε διορθωμένες φωτοτυπίες.</a:t>
            </a:r>
          </a:p>
          <a:p>
            <a:pPr eaLnBrk="1" hangingPunct="1">
              <a:lnSpc>
                <a:spcPct val="140000"/>
              </a:lnSpc>
            </a:pPr>
            <a:r>
              <a:rPr lang="el-GR" altLang="el-GR">
                <a:latin typeface="Times New Roman" panose="02020603050405020304" pitchFamily="18" charset="0"/>
                <a:cs typeface="Times New Roman" panose="02020603050405020304" pitchFamily="18" charset="0"/>
              </a:rPr>
              <a:t>Μη χρησιμοποιείτε έγχρωμο χαρτί.</a:t>
            </a:r>
          </a:p>
          <a:p>
            <a:pPr eaLnBrk="1" hangingPunct="1"/>
            <a:endParaRPr lang="el-GR" altLang="el-GR"/>
          </a:p>
        </p:txBody>
      </p:sp>
      <p:sp>
        <p:nvSpPr>
          <p:cNvPr id="3" name="2 - Τίτλος">
            <a:extLst>
              <a:ext uri="{FF2B5EF4-FFF2-40B4-BE49-F238E27FC236}">
                <a16:creationId xmlns:a16="http://schemas.microsoft.com/office/drawing/2014/main" id="{9AF3625A-7FBC-2E4D-6796-CF0C8029D731}"/>
              </a:ext>
            </a:extLst>
          </p:cNvPr>
          <p:cNvSpPr>
            <a:spLocks noGrp="1"/>
          </p:cNvSpPr>
          <p:nvPr>
            <p:ph type="title"/>
          </p:nvPr>
        </p:nvSpPr>
        <p:spPr>
          <a:xfrm>
            <a:off x="467544" y="332656"/>
            <a:ext cx="8229600" cy="796950"/>
          </a:xfrm>
        </p:spPr>
        <p:txBody>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Αποφεύγεται</a:t>
            </a:r>
          </a:p>
        </p:txBody>
      </p:sp>
    </p:spTree>
  </p:cSld>
  <p:clrMapOvr>
    <a:masterClrMapping/>
  </p:clrMapOvr>
  <p:transition>
    <p:wheel spokes="8"/>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1 - Θέση περιεχομένου">
            <a:extLst>
              <a:ext uri="{FF2B5EF4-FFF2-40B4-BE49-F238E27FC236}">
                <a16:creationId xmlns:a16="http://schemas.microsoft.com/office/drawing/2014/main" id="{E8D7C5CC-BDC0-9308-FAA1-0B3A09B4B199}"/>
              </a:ext>
            </a:extLst>
          </p:cNvPr>
          <p:cNvSpPr>
            <a:spLocks noGrp="1"/>
          </p:cNvSpPr>
          <p:nvPr>
            <p:ph idx="1"/>
          </p:nvPr>
        </p:nvSpPr>
        <p:spPr>
          <a:xfrm>
            <a:off x="457200" y="1125538"/>
            <a:ext cx="8229600" cy="5111750"/>
          </a:xfrm>
        </p:spPr>
        <p:txBody>
          <a:bodyPr/>
          <a:lstStyle/>
          <a:p>
            <a:pPr algn="ctr" eaLnBrk="1" hangingPunct="1">
              <a:lnSpc>
                <a:spcPct val="150000"/>
              </a:lnSpc>
              <a:spcBef>
                <a:spcPct val="0"/>
              </a:spcBef>
            </a:pPr>
            <a:r>
              <a:rPr lang="el-GR" altLang="el-GR" sz="2000" b="1">
                <a:latin typeface="Times New Roman" panose="02020603050405020304" pitchFamily="18" charset="0"/>
                <a:cs typeface="Times New Roman" panose="02020603050405020304" pitchFamily="18" charset="0"/>
              </a:rPr>
              <a:t>ΠΡΟΣΩΠΙΚΑ ΣΤΟΙΧΕΙΑ</a:t>
            </a:r>
          </a:p>
          <a:p>
            <a:pPr algn="ctr" eaLnBrk="1" hangingPunct="1">
              <a:lnSpc>
                <a:spcPct val="150000"/>
              </a:lnSpc>
              <a:spcBef>
                <a:spcPct val="0"/>
              </a:spcBef>
            </a:pPr>
            <a:r>
              <a:rPr lang="el-GR" altLang="el-GR" sz="2000" b="1">
                <a:latin typeface="Times New Roman" panose="02020603050405020304" pitchFamily="18" charset="0"/>
                <a:cs typeface="Times New Roman" panose="02020603050405020304" pitchFamily="18" charset="0"/>
              </a:rPr>
              <a:t>ΣΤΟΧΟΙ ΣΤΑΔΙΟΔΡΟΜΙΑΣ</a:t>
            </a:r>
          </a:p>
          <a:p>
            <a:pPr algn="ctr" eaLnBrk="1" hangingPunct="1">
              <a:lnSpc>
                <a:spcPct val="150000"/>
              </a:lnSpc>
              <a:spcBef>
                <a:spcPct val="0"/>
              </a:spcBef>
            </a:pPr>
            <a:r>
              <a:rPr lang="el-GR" altLang="el-GR" sz="2000" b="1">
                <a:latin typeface="Times New Roman" panose="02020603050405020304" pitchFamily="18" charset="0"/>
                <a:cs typeface="Times New Roman" panose="02020603050405020304" pitchFamily="18" charset="0"/>
              </a:rPr>
              <a:t>ΕΚΠΑΙΔΕΥΣΗ ή ΣΠΟΥΔΕΣ</a:t>
            </a:r>
          </a:p>
          <a:p>
            <a:pPr algn="ctr" eaLnBrk="1" hangingPunct="1">
              <a:lnSpc>
                <a:spcPct val="150000"/>
              </a:lnSpc>
              <a:spcBef>
                <a:spcPct val="0"/>
              </a:spcBef>
            </a:pPr>
            <a:r>
              <a:rPr lang="el-GR" altLang="el-GR" sz="2000" b="1">
                <a:latin typeface="Times New Roman" panose="02020603050405020304" pitchFamily="18" charset="0"/>
                <a:cs typeface="Times New Roman" panose="02020603050405020304" pitchFamily="18" charset="0"/>
              </a:rPr>
              <a:t>ΣΕΜΙΝΑΡΙΑ - ΣΥΝΕΧΗΣ ΚΑΤΑΡΤΙΣΗ</a:t>
            </a:r>
          </a:p>
          <a:p>
            <a:pPr algn="ctr" eaLnBrk="1" hangingPunct="1">
              <a:lnSpc>
                <a:spcPct val="150000"/>
              </a:lnSpc>
              <a:spcBef>
                <a:spcPct val="0"/>
              </a:spcBef>
            </a:pPr>
            <a:r>
              <a:rPr lang="el-GR" altLang="el-GR" sz="2000" b="1">
                <a:latin typeface="Times New Roman" panose="02020603050405020304" pitchFamily="18" charset="0"/>
                <a:cs typeface="Times New Roman" panose="02020603050405020304" pitchFamily="18" charset="0"/>
              </a:rPr>
              <a:t>ΕΠΑΓΓΕΛΜΑΤΙΚΗ ΕΜΠΕΙΡΙΑ</a:t>
            </a:r>
          </a:p>
          <a:p>
            <a:pPr algn="ctr" eaLnBrk="1" hangingPunct="1">
              <a:lnSpc>
                <a:spcPct val="150000"/>
              </a:lnSpc>
              <a:spcBef>
                <a:spcPct val="0"/>
              </a:spcBef>
            </a:pPr>
            <a:r>
              <a:rPr lang="el-GR" altLang="el-GR" sz="2000" b="1">
                <a:latin typeface="Times New Roman" panose="02020603050405020304" pitchFamily="18" charset="0"/>
                <a:cs typeface="Times New Roman" panose="02020603050405020304" pitchFamily="18" charset="0"/>
              </a:rPr>
              <a:t>ΞΕΝΕΣ ΓΛΩΣΣΕΣ</a:t>
            </a:r>
          </a:p>
          <a:p>
            <a:pPr algn="ctr" eaLnBrk="1" hangingPunct="1">
              <a:lnSpc>
                <a:spcPct val="150000"/>
              </a:lnSpc>
              <a:spcBef>
                <a:spcPct val="0"/>
              </a:spcBef>
            </a:pPr>
            <a:r>
              <a:rPr lang="el-GR" altLang="el-GR" sz="2000" b="1">
                <a:latin typeface="Times New Roman" panose="02020603050405020304" pitchFamily="18" charset="0"/>
                <a:cs typeface="Times New Roman" panose="02020603050405020304" pitchFamily="18" charset="0"/>
              </a:rPr>
              <a:t>ΓΝΩΣΕΙΣ Η/Υ</a:t>
            </a:r>
          </a:p>
          <a:p>
            <a:pPr algn="ctr" eaLnBrk="1" hangingPunct="1">
              <a:lnSpc>
                <a:spcPct val="150000"/>
              </a:lnSpc>
              <a:spcBef>
                <a:spcPct val="0"/>
              </a:spcBef>
            </a:pPr>
            <a:r>
              <a:rPr lang="el-GR" altLang="el-GR" sz="2000" b="1">
                <a:latin typeface="Times New Roman" panose="02020603050405020304" pitchFamily="18" charset="0"/>
                <a:cs typeface="Times New Roman" panose="02020603050405020304" pitchFamily="18" charset="0"/>
              </a:rPr>
              <a:t>ΔΙΑΚΡΙΣΕΙΣ/ΣΥΜΜΕΤΟΧΗ ΣΕ ΣΥΛΛΟΓΟΥΣ</a:t>
            </a:r>
          </a:p>
          <a:p>
            <a:pPr algn="ctr" eaLnBrk="1" hangingPunct="1">
              <a:lnSpc>
                <a:spcPct val="150000"/>
              </a:lnSpc>
              <a:spcBef>
                <a:spcPct val="0"/>
              </a:spcBef>
            </a:pPr>
            <a:r>
              <a:rPr lang="el-GR" altLang="el-GR" sz="2000" b="1">
                <a:latin typeface="Times New Roman" panose="02020603050405020304" pitchFamily="18" charset="0"/>
                <a:cs typeface="Times New Roman" panose="02020603050405020304" pitchFamily="18" charset="0"/>
              </a:rPr>
              <a:t>ΠΡΟΣΩΠΙΚΑ ΕΝΔΙΑΦΕΡΟΝΤΑ</a:t>
            </a:r>
          </a:p>
          <a:p>
            <a:pPr algn="ctr" eaLnBrk="1" hangingPunct="1">
              <a:lnSpc>
                <a:spcPct val="150000"/>
              </a:lnSpc>
              <a:spcBef>
                <a:spcPct val="0"/>
              </a:spcBef>
            </a:pPr>
            <a:r>
              <a:rPr lang="el-GR" altLang="el-GR" sz="2000" b="1">
                <a:latin typeface="Times New Roman" panose="02020603050405020304" pitchFamily="18" charset="0"/>
                <a:cs typeface="Times New Roman" panose="02020603050405020304" pitchFamily="18" charset="0"/>
              </a:rPr>
              <a:t>ΣΥΣΤΑΤΙΚΕΣ ΕΠΙΣΤΟΛΕΣ</a:t>
            </a:r>
          </a:p>
          <a:p>
            <a:pPr eaLnBrk="1" hangingPunct="1"/>
            <a:endParaRPr lang="el-GR" altLang="el-GR"/>
          </a:p>
        </p:txBody>
      </p:sp>
      <p:sp>
        <p:nvSpPr>
          <p:cNvPr id="3" name="2 - Τίτλος">
            <a:extLst>
              <a:ext uri="{FF2B5EF4-FFF2-40B4-BE49-F238E27FC236}">
                <a16:creationId xmlns:a16="http://schemas.microsoft.com/office/drawing/2014/main" id="{06EFAD87-6C6D-3F09-A9DD-AB006F5B630A}"/>
              </a:ext>
            </a:extLst>
          </p:cNvPr>
          <p:cNvSpPr>
            <a:spLocks noGrp="1"/>
          </p:cNvSpPr>
          <p:nvPr>
            <p:ph type="title"/>
          </p:nvPr>
        </p:nvSpPr>
        <p:spPr>
          <a:xfrm>
            <a:off x="457200" y="274638"/>
            <a:ext cx="8229600" cy="634082"/>
          </a:xfrm>
        </p:spPr>
        <p:txBody>
          <a:bodyPr/>
          <a:lstStyle/>
          <a:p>
            <a:pPr algn="ctr" eaLnBrk="1" fontAlgn="auto" hangingPunct="1">
              <a:spcAft>
                <a:spcPts val="0"/>
              </a:spcAft>
              <a:defRPr/>
            </a:pPr>
            <a:r>
              <a:rPr lang="el-GR" sz="3200" dirty="0">
                <a:solidFill>
                  <a:schemeClr val="tx1"/>
                </a:solidFill>
                <a:latin typeface="Times New Roman" pitchFamily="18" charset="0"/>
                <a:cs typeface="Times New Roman" pitchFamily="18" charset="0"/>
              </a:rPr>
              <a:t>ΟΙ ΘΕΜΑΤΙΚΕΣ ΕΝΟΤΗΤΕΣ ΤΟΥ Β.Σ.</a:t>
            </a:r>
          </a:p>
        </p:txBody>
      </p:sp>
    </p:spTree>
  </p:cSld>
  <p:clrMapOvr>
    <a:masterClrMapping/>
  </p:clrMapOvr>
  <p:transition>
    <p:wheel spokes="8"/>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2 - Θέση περιεχομένου">
            <a:extLst>
              <a:ext uri="{FF2B5EF4-FFF2-40B4-BE49-F238E27FC236}">
                <a16:creationId xmlns:a16="http://schemas.microsoft.com/office/drawing/2014/main" id="{C7989EEC-E41C-6328-1168-9573627726B2}"/>
              </a:ext>
            </a:extLst>
          </p:cNvPr>
          <p:cNvSpPr>
            <a:spLocks noGrp="1"/>
          </p:cNvSpPr>
          <p:nvPr>
            <p:ph idx="1"/>
          </p:nvPr>
        </p:nvSpPr>
        <p:spPr/>
        <p:txBody>
          <a:bodyPr/>
          <a:lstStyle/>
          <a:p>
            <a:pPr algn="ctr" eaLnBrk="1" hangingPunct="1">
              <a:buFont typeface="Wingdings 3" panose="05040102010807070707" pitchFamily="18" charset="2"/>
              <a:buNone/>
            </a:pPr>
            <a:r>
              <a:rPr lang="el-GR" altLang="el-GR">
                <a:latin typeface="Times New Roman" panose="02020603050405020304" pitchFamily="18" charset="0"/>
                <a:cs typeface="Times New Roman" panose="02020603050405020304" pitchFamily="18" charset="0"/>
              </a:rPr>
              <a:t>	</a:t>
            </a:r>
          </a:p>
          <a:p>
            <a:pPr algn="ctr" eaLnBrk="1" hangingPunct="1">
              <a:buFont typeface="Wingdings 3" panose="05040102010807070707" pitchFamily="18" charset="2"/>
              <a:buNone/>
            </a:pPr>
            <a:endParaRPr lang="el-GR" altLang="el-GR" b="1">
              <a:latin typeface="Times New Roman" panose="02020603050405020304" pitchFamily="18" charset="0"/>
              <a:cs typeface="Times New Roman" panose="02020603050405020304" pitchFamily="18" charset="0"/>
            </a:endParaRPr>
          </a:p>
          <a:p>
            <a:pPr algn="ctr" eaLnBrk="1" hangingPunct="1">
              <a:buFont typeface="Wingdings 3" panose="05040102010807070707" pitchFamily="18" charset="2"/>
              <a:buNone/>
            </a:pPr>
            <a:endParaRPr lang="el-GR" altLang="el-GR" b="1">
              <a:latin typeface="Times New Roman" panose="02020603050405020304" pitchFamily="18" charset="0"/>
              <a:cs typeface="Times New Roman" panose="02020603050405020304" pitchFamily="18" charset="0"/>
            </a:endParaRPr>
          </a:p>
          <a:p>
            <a:pPr algn="ctr" eaLnBrk="1" hangingPunct="1">
              <a:buFont typeface="Wingdings 3" panose="05040102010807070707" pitchFamily="18" charset="2"/>
              <a:buNone/>
            </a:pPr>
            <a:endParaRPr lang="en-US" altLang="el-GR" b="1">
              <a:latin typeface="Times New Roman" panose="02020603050405020304" pitchFamily="18" charset="0"/>
              <a:cs typeface="Times New Roman" panose="02020603050405020304" pitchFamily="18" charset="0"/>
            </a:endParaRPr>
          </a:p>
          <a:p>
            <a:pPr algn="ctr" eaLnBrk="1" hangingPunct="1">
              <a:buFont typeface="Wingdings 3" panose="05040102010807070707" pitchFamily="18" charset="2"/>
              <a:buNone/>
            </a:pPr>
            <a:endParaRPr lang="en-US" altLang="el-GR" b="1">
              <a:latin typeface="Times New Roman" panose="02020603050405020304" pitchFamily="18" charset="0"/>
              <a:cs typeface="Times New Roman" panose="02020603050405020304" pitchFamily="18" charset="0"/>
            </a:endParaRPr>
          </a:p>
          <a:p>
            <a:pPr algn="ctr" eaLnBrk="1" hangingPunct="1">
              <a:buFont typeface="Wingdings 3" panose="05040102010807070707" pitchFamily="18" charset="2"/>
              <a:buNone/>
            </a:pPr>
            <a:endParaRPr lang="en-US" altLang="el-GR" b="1">
              <a:latin typeface="Times New Roman" panose="02020603050405020304" pitchFamily="18" charset="0"/>
              <a:cs typeface="Times New Roman" panose="02020603050405020304" pitchFamily="18" charset="0"/>
            </a:endParaRPr>
          </a:p>
          <a:p>
            <a:pPr algn="ctr" eaLnBrk="1" hangingPunct="1">
              <a:buFont typeface="Wingdings 3" panose="05040102010807070707" pitchFamily="18" charset="2"/>
              <a:buNone/>
            </a:pPr>
            <a:endParaRPr lang="en-US" altLang="el-GR" b="1">
              <a:latin typeface="Times New Roman" panose="02020603050405020304" pitchFamily="18" charset="0"/>
              <a:cs typeface="Times New Roman" panose="02020603050405020304" pitchFamily="18" charset="0"/>
            </a:endParaRPr>
          </a:p>
          <a:p>
            <a:pPr algn="ctr" eaLnBrk="1" hangingPunct="1">
              <a:buFont typeface="Wingdings 3" panose="05040102010807070707" pitchFamily="18" charset="2"/>
              <a:buNone/>
            </a:pPr>
            <a:endParaRPr lang="en-US" altLang="el-GR" b="1">
              <a:latin typeface="Times New Roman" panose="02020603050405020304" pitchFamily="18" charset="0"/>
              <a:cs typeface="Times New Roman" panose="02020603050405020304" pitchFamily="18" charset="0"/>
            </a:endParaRPr>
          </a:p>
          <a:p>
            <a:pPr algn="ctr" eaLnBrk="1" hangingPunct="1">
              <a:buFont typeface="Wingdings 3" panose="05040102010807070707" pitchFamily="18" charset="2"/>
              <a:buNone/>
            </a:pPr>
            <a:r>
              <a:rPr lang="el-GR" altLang="el-GR" b="1">
                <a:latin typeface="Times New Roman" panose="02020603050405020304" pitchFamily="18" charset="0"/>
                <a:cs typeface="Times New Roman" panose="02020603050405020304" pitchFamily="18" charset="0"/>
              </a:rPr>
              <a:t>ΠΡΟΣΕΛΚΥΣΗ ΑΝΘΡΩΠΙΝΟΥ ΔΥΝΑΜΙΚΟΥ</a:t>
            </a:r>
            <a:endParaRPr lang="el-GR" altLang="el-GR" b="1"/>
          </a:p>
        </p:txBody>
      </p:sp>
      <p:sp>
        <p:nvSpPr>
          <p:cNvPr id="237571" name="AutoShape 5" descr="Αποτέλεσμα εικόνας για recruitment">
            <a:extLst>
              <a:ext uri="{FF2B5EF4-FFF2-40B4-BE49-F238E27FC236}">
                <a16:creationId xmlns:a16="http://schemas.microsoft.com/office/drawing/2014/main" id="{B94A1C29-219D-01E6-C514-3C2AF66DDF5D}"/>
              </a:ext>
            </a:extLst>
          </p:cNvPr>
          <p:cNvSpPr>
            <a:spLocks noChangeAspect="1" noChangeArrowheads="1"/>
          </p:cNvSpPr>
          <p:nvPr/>
        </p:nvSpPr>
        <p:spPr bwMode="auto">
          <a:xfrm>
            <a:off x="155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l-GR" altLang="el-GR" sz="1800">
              <a:latin typeface="Times New Roman" panose="02020603050405020304" pitchFamily="18" charset="0"/>
            </a:endParaRPr>
          </a:p>
        </p:txBody>
      </p:sp>
      <p:pic>
        <p:nvPicPr>
          <p:cNvPr id="237572" name="Picture 7" descr="Αποτέλεσμα εικόνας για recruitment">
            <a:extLst>
              <a:ext uri="{FF2B5EF4-FFF2-40B4-BE49-F238E27FC236}">
                <a16:creationId xmlns:a16="http://schemas.microsoft.com/office/drawing/2014/main" id="{9CAF994D-D0A4-E756-F912-46E954975C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549275"/>
            <a:ext cx="5915025"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a:extLst>
              <a:ext uri="{FF2B5EF4-FFF2-40B4-BE49-F238E27FC236}">
                <a16:creationId xmlns:a16="http://schemas.microsoft.com/office/drawing/2014/main" id="{967981B2-D29D-6F6F-B470-14A5467D866A}"/>
              </a:ext>
            </a:extLst>
          </p:cNvPr>
          <p:cNvSpPr>
            <a:spLocks noGrp="1" noChangeArrowheads="1"/>
          </p:cNvSpPr>
          <p:nvPr>
            <p:ph idx="1"/>
          </p:nvPr>
        </p:nvSpPr>
        <p:spPr/>
        <p:txBody>
          <a:bodyPr/>
          <a:lstStyle/>
          <a:p>
            <a:pPr algn="just" eaLnBrk="1" hangingPunct="1">
              <a:lnSpc>
                <a:spcPct val="80000"/>
              </a:lnSpc>
              <a:buFont typeface="Wingdings" panose="05000000000000000000" pitchFamily="2" charset="2"/>
              <a:buNone/>
            </a:pPr>
            <a:r>
              <a:rPr lang="el-GR" altLang="el-GR" sz="2800"/>
              <a:t>	</a:t>
            </a:r>
            <a:r>
              <a:rPr lang="en-US" altLang="el-GR" sz="2800">
                <a:latin typeface="Times New Roman" panose="02020603050405020304" pitchFamily="18" charset="0"/>
                <a:cs typeface="Times New Roman" panose="02020603050405020304" pitchFamily="18" charset="0"/>
              </a:rPr>
              <a:t>Η</a:t>
            </a:r>
            <a:r>
              <a:rPr lang="el-GR" altLang="el-GR" sz="2800">
                <a:latin typeface="Times New Roman" panose="02020603050405020304" pitchFamily="18" charset="0"/>
                <a:cs typeface="Times New Roman" panose="02020603050405020304" pitchFamily="18" charset="0"/>
              </a:rPr>
              <a:t> διαδικασία με την οποία οι οργανώσεις εντοπίζουν και προσελκύουν άτομα για να καλύψουν τις κενές θέσεις εργασίας.  Πρέπει να ξέρουμε τις κενές θέσεις εργασίας, να προσδιορίζουμε τα απαραίτητα προσόντα που χρειάζονται για την κάθε θέση και να γνωρίζουμε την εξέλιξή τους.  </a:t>
            </a:r>
            <a:r>
              <a:rPr lang="en-US" altLang="el-GR" sz="2800">
                <a:latin typeface="Times New Roman" panose="02020603050405020304" pitchFamily="18" charset="0"/>
                <a:cs typeface="Times New Roman" panose="02020603050405020304" pitchFamily="18" charset="0"/>
              </a:rPr>
              <a:t>O</a:t>
            </a:r>
            <a:r>
              <a:rPr lang="el-GR" altLang="el-GR" sz="2800">
                <a:latin typeface="Times New Roman" panose="02020603050405020304" pitchFamily="18" charset="0"/>
                <a:cs typeface="Times New Roman" panose="02020603050405020304" pitchFamily="18" charset="0"/>
              </a:rPr>
              <a:t> στόχος με την προσέλκυση είναι να δείξουμε ότι στην επιχείρηση υπάρχουν κενές θέσεις εργασίας και να περιγράψουμε με τι ασχολείται η κάθε θέση. </a:t>
            </a:r>
            <a:endParaRPr lang="en-US" altLang="el-GR" sz="2800">
              <a:latin typeface="Times New Roman" panose="02020603050405020304" pitchFamily="18" charset="0"/>
              <a:cs typeface="Times New Roman" panose="02020603050405020304" pitchFamily="18" charset="0"/>
            </a:endParaRPr>
          </a:p>
        </p:txBody>
      </p:sp>
      <p:sp>
        <p:nvSpPr>
          <p:cNvPr id="69634" name="Rectangle 2">
            <a:extLst>
              <a:ext uri="{FF2B5EF4-FFF2-40B4-BE49-F238E27FC236}">
                <a16:creationId xmlns:a16="http://schemas.microsoft.com/office/drawing/2014/main" id="{60710C8B-43E6-4A26-8C48-1815B964D7A0}"/>
              </a:ext>
            </a:extLst>
          </p:cNvPr>
          <p:cNvSpPr>
            <a:spLocks noGrp="1" noChangeArrowheads="1"/>
          </p:cNvSpPr>
          <p:nvPr>
            <p:ph type="title"/>
          </p:nvPr>
        </p:nvSpPr>
        <p:spPr>
          <a:xfrm>
            <a:off x="467544" y="548680"/>
            <a:ext cx="8229600" cy="580926"/>
          </a:xfrm>
        </p:spPr>
        <p:txBody>
          <a:bodyPr/>
          <a:lstStyle/>
          <a:p>
            <a:pPr algn="ctr" eaLnBrk="1" fontAlgn="auto" hangingPunct="1">
              <a:spcAft>
                <a:spcPts val="0"/>
              </a:spcAft>
              <a:defRPr/>
            </a:pPr>
            <a:r>
              <a:rPr lang="el-GR" sz="2400" dirty="0">
                <a:solidFill>
                  <a:schemeClr val="tx1"/>
                </a:solidFill>
                <a:latin typeface="Times New Roman" pitchFamily="18" charset="0"/>
                <a:cs typeface="Times New Roman" pitchFamily="18" charset="0"/>
              </a:rPr>
              <a:t>ΠΡΟΣΕΛΚΥΣΗ ΑΝΘΡΩΠΙΝΟΥ ΔΥΝΑΜΙΚΟΥ</a:t>
            </a:r>
            <a:endParaRPr lang="en-US" sz="2400" dirty="0">
              <a:solidFill>
                <a:schemeClr val="tx1"/>
              </a:solidFill>
              <a:latin typeface="Times New Roman" pitchFamily="18" charset="0"/>
              <a:cs typeface="Times New Roman" pitchFamily="18" charset="0"/>
            </a:endParaRPr>
          </a:p>
        </p:txBody>
      </p:sp>
    </p:spTree>
  </p:cSld>
  <p:clrMapOvr>
    <a:masterClrMapping/>
  </p:clrMapOvr>
  <p:transition>
    <p:wheel spokes="8"/>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9253F677-172A-42AB-1776-4E8B31F2A8F9}"/>
              </a:ext>
            </a:extLst>
          </p:cNvPr>
          <p:cNvSpPr>
            <a:spLocks noGrp="1" noChangeArrowheads="1"/>
          </p:cNvSpPr>
          <p:nvPr>
            <p:ph idx="1"/>
          </p:nvPr>
        </p:nvSpPr>
        <p:spPr/>
        <p:txBody>
          <a:bodyPr/>
          <a:lstStyle/>
          <a:p>
            <a:pPr algn="ctr" eaLnBrk="1" hangingPunct="1">
              <a:buFont typeface="Wingdings 3" panose="05040102010807070707" pitchFamily="18" charset="2"/>
              <a:buNone/>
            </a:pPr>
            <a:r>
              <a:rPr lang="en-US" altLang="el-GR" sz="2800" b="1">
                <a:latin typeface="Times New Roman" panose="02020603050405020304" pitchFamily="18" charset="0"/>
                <a:cs typeface="Times New Roman" panose="02020603050405020304" pitchFamily="18" charset="0"/>
              </a:rPr>
              <a:t>D</a:t>
            </a:r>
            <a:r>
              <a:rPr lang="el-GR" altLang="el-GR" sz="2800" b="1">
                <a:latin typeface="Times New Roman" panose="02020603050405020304" pitchFamily="18" charset="0"/>
                <a:cs typeface="Times New Roman" panose="02020603050405020304" pitchFamily="18" charset="0"/>
              </a:rPr>
              <a:t>. </a:t>
            </a:r>
            <a:r>
              <a:rPr lang="en-US" altLang="el-GR" sz="2800" b="1">
                <a:latin typeface="Times New Roman" panose="02020603050405020304" pitchFamily="18" charset="0"/>
                <a:cs typeface="Times New Roman" panose="02020603050405020304" pitchFamily="18" charset="0"/>
              </a:rPr>
              <a:t>Easton</a:t>
            </a:r>
            <a:endParaRPr lang="el-GR" altLang="el-GR" sz="2800" b="1" u="sng">
              <a:latin typeface="Times New Roman" panose="02020603050405020304" pitchFamily="18" charset="0"/>
              <a:cs typeface="Times New Roman" panose="02020603050405020304" pitchFamily="18" charset="0"/>
            </a:endParaRPr>
          </a:p>
          <a:p>
            <a:pPr algn="just" eaLnBrk="1" hangingPunct="1"/>
            <a:r>
              <a:rPr lang="el-GR" altLang="el-GR" sz="2800" b="1">
                <a:latin typeface="Times New Roman" panose="02020603050405020304" pitchFamily="18" charset="0"/>
                <a:cs typeface="Times New Roman" panose="02020603050405020304" pitchFamily="18" charset="0"/>
              </a:rPr>
              <a:t>Θεωρία του Μαύρου Κουτιού</a:t>
            </a:r>
            <a:r>
              <a:rPr lang="el-GR" altLang="el-GR" sz="2800">
                <a:latin typeface="Times New Roman" panose="02020603050405020304" pitchFamily="18" charset="0"/>
                <a:cs typeface="Times New Roman" panose="02020603050405020304" pitchFamily="18" charset="0"/>
              </a:rPr>
              <a:t>: δεν μπορούμε να παρατηρήσουμε τί συμβαίνει στο εσωτερικό της οργάνωσης (</a:t>
            </a:r>
            <a:r>
              <a:rPr lang="el-GR" altLang="el-GR" sz="2800" i="1">
                <a:latin typeface="Times New Roman" panose="02020603050405020304" pitchFamily="18" charset="0"/>
                <a:cs typeface="Times New Roman" panose="02020603050405020304" pitchFamily="18" charset="0"/>
              </a:rPr>
              <a:t>για παράδειγμα, στην επεξεργασία</a:t>
            </a:r>
            <a:r>
              <a:rPr lang="el-GR" altLang="el-GR" sz="2800">
                <a:latin typeface="Times New Roman" panose="02020603050405020304" pitchFamily="18" charset="0"/>
                <a:cs typeface="Times New Roman" panose="02020603050405020304" pitchFamily="18" charset="0"/>
              </a:rPr>
              <a:t>). </a:t>
            </a:r>
            <a:endParaRPr lang="el-GR" altLang="el-GR" sz="2800" u="sng">
              <a:latin typeface="Times New Roman" panose="02020603050405020304" pitchFamily="18" charset="0"/>
              <a:cs typeface="Times New Roman" panose="02020603050405020304" pitchFamily="18" charset="0"/>
            </a:endParaRPr>
          </a:p>
          <a:p>
            <a:pPr algn="just" eaLnBrk="1" hangingPunct="1"/>
            <a:r>
              <a:rPr lang="el-GR" altLang="el-GR" sz="2800">
                <a:latin typeface="Times New Roman" panose="02020603050405020304" pitchFamily="18" charset="0"/>
                <a:cs typeface="Times New Roman" panose="02020603050405020304" pitchFamily="18" charset="0"/>
              </a:rPr>
              <a:t>Αποτέλεσμα </a:t>
            </a:r>
            <a:r>
              <a:rPr lang="el-GR" altLang="el-GR" sz="2800" b="1">
                <a:latin typeface="Times New Roman" panose="02020603050405020304" pitchFamily="18" charset="0"/>
                <a:cs typeface="Times New Roman" panose="02020603050405020304" pitchFamily="18" charset="0"/>
              </a:rPr>
              <a:t>→</a:t>
            </a:r>
            <a:r>
              <a:rPr lang="el-GR" altLang="el-GR" sz="2800">
                <a:latin typeface="Times New Roman" panose="02020603050405020304" pitchFamily="18" charset="0"/>
                <a:cs typeface="Times New Roman" panose="02020603050405020304" pitchFamily="18" charset="0"/>
              </a:rPr>
              <a:t> ο παρατηρητής αναγκάζεται να ενταχθεί στην οργάνωση.</a:t>
            </a:r>
          </a:p>
          <a:p>
            <a:pPr eaLnBrk="1" hangingPunct="1"/>
            <a:endParaRPr lang="en-US" altLang="el-GR"/>
          </a:p>
        </p:txBody>
      </p:sp>
      <p:sp>
        <p:nvSpPr>
          <p:cNvPr id="16386" name="Rectangle 2">
            <a:extLst>
              <a:ext uri="{FF2B5EF4-FFF2-40B4-BE49-F238E27FC236}">
                <a16:creationId xmlns:a16="http://schemas.microsoft.com/office/drawing/2014/main" id="{82B52D00-728D-E27B-71B1-1F8271036605}"/>
              </a:ext>
            </a:extLst>
          </p:cNvPr>
          <p:cNvSpPr>
            <a:spLocks noGrp="1" noChangeArrowheads="1"/>
          </p:cNvSpPr>
          <p:nvPr>
            <p:ph type="title"/>
          </p:nvPr>
        </p:nvSpPr>
        <p:spPr/>
        <p:txBody>
          <a:bodyPr>
            <a:normAutofit fontScale="90000"/>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Η ΘΕΩΡΙΑ ΠΕΡΙ ΤΩΝ ΒΑΣΙΚΩΝ ΛΕΙΤΟΥΡΓΙΩΝ [3]</a:t>
            </a:r>
          </a:p>
        </p:txBody>
      </p:sp>
      <p:pic>
        <p:nvPicPr>
          <p:cNvPr id="35844" name="Picture 4" descr="C:\Users\user\Desktop\315px-Blackbox.svg.png">
            <a:extLst>
              <a:ext uri="{FF2B5EF4-FFF2-40B4-BE49-F238E27FC236}">
                <a16:creationId xmlns:a16="http://schemas.microsoft.com/office/drawing/2014/main" id="{AE8A00BF-DB8A-C1E7-5FF4-83ABFA321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4652963"/>
            <a:ext cx="532765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2240357F-8A51-807E-6062-1C6B3E6D5F3A}"/>
              </a:ext>
            </a:extLst>
          </p:cNvPr>
          <p:cNvSpPr>
            <a:spLocks noGrp="1"/>
          </p:cNvSpPr>
          <p:nvPr>
            <p:ph type="title"/>
          </p:nvPr>
        </p:nvSpPr>
        <p:spPr/>
        <p:txBody>
          <a:bodyPr/>
          <a:lstStyle/>
          <a:p>
            <a:pPr algn="ctr" eaLnBrk="1" hangingPunct="1">
              <a:defRPr/>
            </a:pPr>
            <a:r>
              <a:rPr lang="el-GR" sz="4400" dirty="0">
                <a:solidFill>
                  <a:schemeClr val="tx1"/>
                </a:solidFill>
                <a:latin typeface="Times New Roman" pitchFamily="18" charset="0"/>
                <a:cs typeface="Times New Roman" pitchFamily="18" charset="0"/>
              </a:rPr>
              <a:t>ΠΗΓΕΣ ΠΡΟΣΕΛΚΥΣΗΣ</a:t>
            </a:r>
            <a:endParaRPr lang="el-GR" dirty="0"/>
          </a:p>
        </p:txBody>
      </p:sp>
      <p:sp>
        <p:nvSpPr>
          <p:cNvPr id="240643" name="2 - Θέση κειμένου">
            <a:extLst>
              <a:ext uri="{FF2B5EF4-FFF2-40B4-BE49-F238E27FC236}">
                <a16:creationId xmlns:a16="http://schemas.microsoft.com/office/drawing/2014/main" id="{DF92CF37-AFC1-9F81-8768-B95E5CB3E469}"/>
              </a:ext>
            </a:extLst>
          </p:cNvPr>
          <p:cNvSpPr>
            <a:spLocks noGrp="1"/>
          </p:cNvSpPr>
          <p:nvPr>
            <p:ph type="body" idx="1"/>
          </p:nvPr>
        </p:nvSpPr>
        <p:spPr>
          <a:ln>
            <a:headEnd/>
            <a:tailEnd/>
          </a:ln>
        </p:spPr>
        <p:txBody>
          <a:bodyPr/>
          <a:lstStyle/>
          <a:p>
            <a:pPr algn="ctr" eaLnBrk="1" hangingPunct="1"/>
            <a:r>
              <a:rPr lang="el-GR" altLang="el-GR" b="1">
                <a:solidFill>
                  <a:schemeClr val="tx1"/>
                </a:solidFill>
                <a:latin typeface="Times New Roman" panose="02020603050405020304" pitchFamily="18" charset="0"/>
                <a:cs typeface="Times New Roman" panose="02020603050405020304" pitchFamily="18" charset="0"/>
              </a:rPr>
              <a:t>Εσωτερικές</a:t>
            </a:r>
          </a:p>
        </p:txBody>
      </p:sp>
      <p:sp>
        <p:nvSpPr>
          <p:cNvPr id="240644" name="3 - Θέση κειμένου">
            <a:extLst>
              <a:ext uri="{FF2B5EF4-FFF2-40B4-BE49-F238E27FC236}">
                <a16:creationId xmlns:a16="http://schemas.microsoft.com/office/drawing/2014/main" id="{EA096933-18A0-842E-F2CE-0B82BF1CDFFD}"/>
              </a:ext>
            </a:extLst>
          </p:cNvPr>
          <p:cNvSpPr>
            <a:spLocks noGrp="1"/>
          </p:cNvSpPr>
          <p:nvPr>
            <p:ph type="body" sz="half" idx="3"/>
          </p:nvPr>
        </p:nvSpPr>
        <p:spPr>
          <a:xfrm>
            <a:off x="4645025" y="5410200"/>
            <a:ext cx="4041775" cy="762000"/>
          </a:xfrm>
          <a:ln>
            <a:headEnd/>
            <a:tailEnd/>
          </a:ln>
        </p:spPr>
        <p:txBody>
          <a:bodyPr/>
          <a:lstStyle/>
          <a:p>
            <a:pPr algn="ctr" eaLnBrk="1" hangingPunct="1"/>
            <a:r>
              <a:rPr lang="el-GR" altLang="el-GR" b="1">
                <a:solidFill>
                  <a:schemeClr val="tx1"/>
                </a:solidFill>
                <a:latin typeface="Times New Roman" panose="02020603050405020304" pitchFamily="18" charset="0"/>
                <a:cs typeface="Times New Roman" panose="02020603050405020304" pitchFamily="18" charset="0"/>
              </a:rPr>
              <a:t>Εξωτερικές</a:t>
            </a:r>
          </a:p>
        </p:txBody>
      </p:sp>
      <p:sp>
        <p:nvSpPr>
          <p:cNvPr id="240645" name="4 - Θέση περιεχομένου">
            <a:extLst>
              <a:ext uri="{FF2B5EF4-FFF2-40B4-BE49-F238E27FC236}">
                <a16:creationId xmlns:a16="http://schemas.microsoft.com/office/drawing/2014/main" id="{2215916B-97C3-7E5F-593A-A0FC4447A36E}"/>
              </a:ext>
            </a:extLst>
          </p:cNvPr>
          <p:cNvSpPr>
            <a:spLocks noGrp="1"/>
          </p:cNvSpPr>
          <p:nvPr>
            <p:ph sz="quarter" idx="2"/>
          </p:nvPr>
        </p:nvSpPr>
        <p:spPr>
          <a:xfrm>
            <a:off x="457200" y="1444625"/>
            <a:ext cx="4040188" cy="3941763"/>
          </a:xfrm>
          <a:ln>
            <a:prstDash val="solid"/>
          </a:ln>
        </p:spPr>
        <p:txBody>
          <a:bodyPr/>
          <a:lstStyle/>
          <a:p>
            <a:pPr algn="just" eaLnBrk="1" hangingPunct="1"/>
            <a:r>
              <a:rPr lang="el-GR" altLang="el-GR">
                <a:latin typeface="Times New Roman" panose="02020603050405020304" pitchFamily="18" charset="0"/>
                <a:cs typeface="Times New Roman" panose="02020603050405020304" pitchFamily="18" charset="0"/>
              </a:rPr>
              <a:t>Γνωριμίες.</a:t>
            </a:r>
          </a:p>
          <a:p>
            <a:pPr algn="just" eaLnBrk="1" hangingPunct="1"/>
            <a:r>
              <a:rPr lang="el-GR" altLang="el-GR">
                <a:latin typeface="Times New Roman" panose="02020603050405020304" pitchFamily="18" charset="0"/>
                <a:cs typeface="Times New Roman" panose="02020603050405020304" pitchFamily="18" charset="0"/>
              </a:rPr>
              <a:t>Μεταβολές στην υπηρεσιακή κατάσταση του προσωπικού (</a:t>
            </a:r>
            <a:r>
              <a:rPr lang="el-GR" altLang="el-GR" i="1">
                <a:latin typeface="Times New Roman" panose="02020603050405020304" pitchFamily="18" charset="0"/>
                <a:cs typeface="Times New Roman" panose="02020603050405020304" pitchFamily="18" charset="0"/>
              </a:rPr>
              <a:t>αλλαγή θέσεων, ανακατατάξεις</a:t>
            </a:r>
            <a:r>
              <a:rPr lang="el-GR" altLang="el-GR">
                <a:latin typeface="Times New Roman" panose="02020603050405020304" pitchFamily="18" charset="0"/>
                <a:cs typeface="Times New Roman" panose="02020603050405020304" pitchFamily="18" charset="0"/>
              </a:rPr>
              <a:t>).</a:t>
            </a:r>
          </a:p>
          <a:p>
            <a:pPr algn="just" eaLnBrk="1" hangingPunct="1"/>
            <a:r>
              <a:rPr lang="el-GR" altLang="el-GR">
                <a:latin typeface="Times New Roman" panose="02020603050405020304" pitchFamily="18" charset="0"/>
                <a:cs typeface="Times New Roman" panose="02020603050405020304" pitchFamily="18" charset="0"/>
              </a:rPr>
              <a:t>Αγγελίες μέσα στο χώρο εργασίας.</a:t>
            </a:r>
          </a:p>
          <a:p>
            <a:pPr algn="just" eaLnBrk="1" hangingPunct="1"/>
            <a:r>
              <a:rPr lang="el-GR" altLang="el-GR">
                <a:latin typeface="Times New Roman" panose="02020603050405020304" pitchFamily="18" charset="0"/>
                <a:cs typeface="Times New Roman" panose="02020603050405020304" pitchFamily="18" charset="0"/>
              </a:rPr>
              <a:t>Βάση δεδομένων προσωπικού.</a:t>
            </a:r>
            <a:endParaRPr lang="en-US" altLang="el-GR">
              <a:latin typeface="Times New Roman" panose="02020603050405020304" pitchFamily="18" charset="0"/>
              <a:cs typeface="Times New Roman" panose="02020603050405020304" pitchFamily="18" charset="0"/>
            </a:endParaRPr>
          </a:p>
        </p:txBody>
      </p:sp>
      <p:sp>
        <p:nvSpPr>
          <p:cNvPr id="240646" name="5 - Θέση περιεχομένου">
            <a:extLst>
              <a:ext uri="{FF2B5EF4-FFF2-40B4-BE49-F238E27FC236}">
                <a16:creationId xmlns:a16="http://schemas.microsoft.com/office/drawing/2014/main" id="{DD4332CF-C73F-D430-3019-2B75AC740A52}"/>
              </a:ext>
            </a:extLst>
          </p:cNvPr>
          <p:cNvSpPr>
            <a:spLocks noGrp="1"/>
          </p:cNvSpPr>
          <p:nvPr>
            <p:ph sz="quarter" idx="4"/>
          </p:nvPr>
        </p:nvSpPr>
        <p:spPr>
          <a:xfrm>
            <a:off x="4645025" y="1444625"/>
            <a:ext cx="4319588" cy="3941763"/>
          </a:xfrm>
          <a:ln>
            <a:prstDash val="solid"/>
          </a:ln>
        </p:spPr>
        <p:txBody>
          <a:bodyPr/>
          <a:lstStyle/>
          <a:p>
            <a:pPr eaLnBrk="1" hangingPunct="1">
              <a:spcBef>
                <a:spcPct val="0"/>
              </a:spcBef>
            </a:pPr>
            <a:r>
              <a:rPr lang="el-GR" altLang="el-GR">
                <a:latin typeface="Times New Roman" panose="02020603050405020304" pitchFamily="18" charset="0"/>
                <a:cs typeface="Times New Roman" panose="02020603050405020304" pitchFamily="18" charset="0"/>
              </a:rPr>
              <a:t>Υπηρεσίες δημόσιες ή ιδιωτικές για εύρεση εργασίας.</a:t>
            </a:r>
            <a:endParaRPr lang="en-US" altLang="el-GR">
              <a:latin typeface="Times New Roman" panose="02020603050405020304" pitchFamily="18" charset="0"/>
              <a:cs typeface="Times New Roman" panose="02020603050405020304" pitchFamily="18" charset="0"/>
            </a:endParaRPr>
          </a:p>
          <a:p>
            <a:pPr eaLnBrk="1" hangingPunct="1">
              <a:spcBef>
                <a:spcPct val="0"/>
              </a:spcBef>
            </a:pPr>
            <a:r>
              <a:rPr lang="en-US" altLang="el-GR">
                <a:latin typeface="Times New Roman" panose="02020603050405020304" pitchFamily="18" charset="0"/>
                <a:cs typeface="Times New Roman" panose="02020603050405020304" pitchFamily="18" charset="0"/>
              </a:rPr>
              <a:t>Leasing</a:t>
            </a:r>
            <a:r>
              <a:rPr lang="el-GR" altLang="el-GR">
                <a:latin typeface="Times New Roman" panose="02020603050405020304" pitchFamily="18" charset="0"/>
                <a:cs typeface="Times New Roman" panose="02020603050405020304" pitchFamily="18" charset="0"/>
              </a:rPr>
              <a:t>.</a:t>
            </a:r>
          </a:p>
          <a:p>
            <a:pPr eaLnBrk="1" hangingPunct="1">
              <a:spcBef>
                <a:spcPct val="0"/>
              </a:spcBef>
            </a:pPr>
            <a:r>
              <a:rPr lang="el-GR" altLang="el-GR">
                <a:latin typeface="Times New Roman" panose="02020603050405020304" pitchFamily="18" charset="0"/>
                <a:cs typeface="Times New Roman" panose="02020603050405020304" pitchFamily="18" charset="0"/>
              </a:rPr>
              <a:t>Αγγελίες.</a:t>
            </a:r>
          </a:p>
          <a:p>
            <a:pPr eaLnBrk="1" hangingPunct="1">
              <a:spcBef>
                <a:spcPct val="0"/>
              </a:spcBef>
            </a:pPr>
            <a:r>
              <a:rPr lang="el-GR" altLang="el-GR">
                <a:latin typeface="Times New Roman" panose="02020603050405020304" pitchFamily="18" charset="0"/>
                <a:cs typeface="Times New Roman" panose="02020603050405020304" pitchFamily="18" charset="0"/>
              </a:rPr>
              <a:t>Πρακτική άσκηση φοιτητών.</a:t>
            </a:r>
          </a:p>
          <a:p>
            <a:pPr eaLnBrk="1" hangingPunct="1">
              <a:spcBef>
                <a:spcPct val="0"/>
              </a:spcBef>
            </a:pPr>
            <a:r>
              <a:rPr lang="el-GR" altLang="el-GR">
                <a:latin typeface="Times New Roman" panose="02020603050405020304" pitchFamily="18" charset="0"/>
                <a:cs typeface="Times New Roman" panose="02020603050405020304" pitchFamily="18" charset="0"/>
              </a:rPr>
              <a:t>Ημέρες, σεμινάρια καριέρας.</a:t>
            </a:r>
          </a:p>
          <a:p>
            <a:pPr eaLnBrk="1" hangingPunct="1">
              <a:spcBef>
                <a:spcPct val="0"/>
              </a:spcBef>
            </a:pPr>
            <a:r>
              <a:rPr lang="el-GR" altLang="el-GR">
                <a:latin typeface="Times New Roman" panose="02020603050405020304" pitchFamily="18" charset="0"/>
                <a:cs typeface="Times New Roman" panose="02020603050405020304" pitchFamily="18" charset="0"/>
              </a:rPr>
              <a:t>Ανταγωνιστικές επιχειρήσεις.</a:t>
            </a:r>
          </a:p>
          <a:p>
            <a:pPr eaLnBrk="1" hangingPunct="1">
              <a:spcBef>
                <a:spcPct val="0"/>
              </a:spcBef>
            </a:pPr>
            <a:r>
              <a:rPr lang="el-GR" altLang="el-GR">
                <a:latin typeface="Times New Roman" panose="02020603050405020304" pitchFamily="18" charset="0"/>
                <a:cs typeface="Times New Roman" panose="02020603050405020304" pitchFamily="18" charset="0"/>
              </a:rPr>
              <a:t>Συστάσεις προσωπικού μέσω τρίτων.</a:t>
            </a:r>
            <a:endParaRPr lang="en-US" altLang="el-GR">
              <a:latin typeface="Times New Roman" panose="02020603050405020304" pitchFamily="18" charset="0"/>
              <a:cs typeface="Times New Roman" panose="02020603050405020304" pitchFamily="18" charset="0"/>
            </a:endParaRPr>
          </a:p>
          <a:p>
            <a:pPr eaLnBrk="1" hangingPunct="1">
              <a:spcBef>
                <a:spcPct val="0"/>
              </a:spcBef>
            </a:pPr>
            <a:endParaRPr lang="el-GR" altLang="el-GR"/>
          </a:p>
        </p:txBody>
      </p:sp>
    </p:spTree>
  </p:cSld>
  <p:clrMapOvr>
    <a:masterClrMapping/>
  </p:clrMapOvr>
  <p:transition>
    <p:wheel spokes="8"/>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62A693A9-7B94-88F5-415D-657B3A96764A}"/>
              </a:ext>
            </a:extLst>
          </p:cNvPr>
          <p:cNvSpPr>
            <a:spLocks noGrp="1"/>
          </p:cNvSpPr>
          <p:nvPr>
            <p:ph type="title"/>
          </p:nvPr>
        </p:nvSpPr>
        <p:spPr/>
        <p:txBody>
          <a:bodyPr/>
          <a:lstStyle/>
          <a:p>
            <a:pPr algn="ctr" eaLnBrk="1" hangingPunct="1">
              <a:defRPr/>
            </a:pPr>
            <a:r>
              <a:rPr lang="el-GR" dirty="0">
                <a:solidFill>
                  <a:schemeClr val="tx1"/>
                </a:solidFill>
                <a:latin typeface="Times New Roman" pitchFamily="18" charset="0"/>
                <a:cs typeface="Times New Roman" pitchFamily="18" charset="0"/>
              </a:rPr>
              <a:t>Πλεονεκτήματα</a:t>
            </a:r>
          </a:p>
        </p:txBody>
      </p:sp>
      <p:sp>
        <p:nvSpPr>
          <p:cNvPr id="241667" name="2 - Θέση κειμένου">
            <a:extLst>
              <a:ext uri="{FF2B5EF4-FFF2-40B4-BE49-F238E27FC236}">
                <a16:creationId xmlns:a16="http://schemas.microsoft.com/office/drawing/2014/main" id="{A5F790D8-5B32-40AC-0550-16965BE4BD4A}"/>
              </a:ext>
            </a:extLst>
          </p:cNvPr>
          <p:cNvSpPr>
            <a:spLocks noGrp="1"/>
          </p:cNvSpPr>
          <p:nvPr>
            <p:ph type="body" idx="1"/>
          </p:nvPr>
        </p:nvSpPr>
        <p:spPr>
          <a:ln>
            <a:headEnd/>
            <a:tailEnd/>
          </a:ln>
        </p:spPr>
        <p:txBody>
          <a:bodyPr/>
          <a:lstStyle/>
          <a:p>
            <a:pPr algn="ctr" eaLnBrk="1" hangingPunct="1"/>
            <a:r>
              <a:rPr lang="el-GR" altLang="el-GR" b="1">
                <a:solidFill>
                  <a:schemeClr val="tx1"/>
                </a:solidFill>
                <a:latin typeface="Times New Roman" panose="02020603050405020304" pitchFamily="18" charset="0"/>
                <a:cs typeface="Times New Roman" panose="02020603050405020304" pitchFamily="18" charset="0"/>
              </a:rPr>
              <a:t>Εξωτερικών πηγών</a:t>
            </a:r>
          </a:p>
        </p:txBody>
      </p:sp>
      <p:sp>
        <p:nvSpPr>
          <p:cNvPr id="241668" name="3 - Θέση κειμένου">
            <a:extLst>
              <a:ext uri="{FF2B5EF4-FFF2-40B4-BE49-F238E27FC236}">
                <a16:creationId xmlns:a16="http://schemas.microsoft.com/office/drawing/2014/main" id="{501EEA16-1399-97C2-96B9-71506FB5B4FC}"/>
              </a:ext>
            </a:extLst>
          </p:cNvPr>
          <p:cNvSpPr>
            <a:spLocks noGrp="1"/>
          </p:cNvSpPr>
          <p:nvPr>
            <p:ph type="body" sz="half" idx="3"/>
          </p:nvPr>
        </p:nvSpPr>
        <p:spPr>
          <a:xfrm>
            <a:off x="4645025" y="5410200"/>
            <a:ext cx="4041775" cy="762000"/>
          </a:xfrm>
          <a:ln>
            <a:headEnd/>
            <a:tailEnd/>
          </a:ln>
        </p:spPr>
        <p:txBody>
          <a:bodyPr/>
          <a:lstStyle/>
          <a:p>
            <a:pPr algn="ctr" eaLnBrk="1" hangingPunct="1"/>
            <a:r>
              <a:rPr lang="el-GR" altLang="el-GR" b="1">
                <a:solidFill>
                  <a:schemeClr val="tx1"/>
                </a:solidFill>
                <a:latin typeface="Times New Roman" panose="02020603050405020304" pitchFamily="18" charset="0"/>
                <a:cs typeface="Times New Roman" panose="02020603050405020304" pitchFamily="18" charset="0"/>
              </a:rPr>
              <a:t>Εσωτερικών πηγών</a:t>
            </a:r>
          </a:p>
        </p:txBody>
      </p:sp>
      <p:sp>
        <p:nvSpPr>
          <p:cNvPr id="241669" name="4 - Θέση περιεχομένου">
            <a:extLst>
              <a:ext uri="{FF2B5EF4-FFF2-40B4-BE49-F238E27FC236}">
                <a16:creationId xmlns:a16="http://schemas.microsoft.com/office/drawing/2014/main" id="{3EF88923-527B-D39D-F01B-66B394217DB0}"/>
              </a:ext>
            </a:extLst>
          </p:cNvPr>
          <p:cNvSpPr>
            <a:spLocks noGrp="1"/>
          </p:cNvSpPr>
          <p:nvPr>
            <p:ph sz="quarter" idx="2"/>
          </p:nvPr>
        </p:nvSpPr>
        <p:spPr>
          <a:xfrm>
            <a:off x="457200" y="1444625"/>
            <a:ext cx="4040188" cy="3941763"/>
          </a:xfrm>
          <a:ln>
            <a:prstDash val="solid"/>
          </a:ln>
        </p:spPr>
        <p:txBody>
          <a:bodyPr/>
          <a:lstStyle/>
          <a:p>
            <a:pPr algn="just" eaLnBrk="1" hangingPunct="1"/>
            <a:r>
              <a:rPr lang="el-GR" altLang="el-GR">
                <a:latin typeface="Times New Roman" panose="02020603050405020304" pitchFamily="18" charset="0"/>
                <a:cs typeface="Times New Roman" panose="02020603050405020304" pitchFamily="18" charset="0"/>
              </a:rPr>
              <a:t>Εύρος επιλογών.</a:t>
            </a:r>
          </a:p>
          <a:p>
            <a:pPr algn="just" eaLnBrk="1" hangingPunct="1"/>
            <a:r>
              <a:rPr lang="el-GR" altLang="el-GR">
                <a:latin typeface="Times New Roman" panose="02020603050405020304" pitchFamily="18" charset="0"/>
                <a:cs typeface="Times New Roman" panose="02020603050405020304" pitchFamily="18" charset="0"/>
              </a:rPr>
              <a:t>Καινούργια τεχνογνωσία.</a:t>
            </a:r>
            <a:endParaRPr lang="en-US" altLang="el-GR">
              <a:latin typeface="Times New Roman" panose="02020603050405020304" pitchFamily="18" charset="0"/>
              <a:cs typeface="Times New Roman" panose="02020603050405020304" pitchFamily="18" charset="0"/>
            </a:endParaRPr>
          </a:p>
          <a:p>
            <a:pPr algn="just" eaLnBrk="1" hangingPunct="1"/>
            <a:r>
              <a:rPr lang="el-GR" altLang="el-GR">
                <a:latin typeface="Times New Roman" panose="02020603050405020304" pitchFamily="18" charset="0"/>
                <a:cs typeface="Times New Roman" panose="02020603050405020304" pitchFamily="18" charset="0"/>
              </a:rPr>
              <a:t>Καινούργια νοοτροπία.</a:t>
            </a:r>
            <a:r>
              <a:rPr lang="en-US" altLang="el-GR">
                <a:latin typeface="Times New Roman" panose="02020603050405020304" pitchFamily="18" charset="0"/>
                <a:cs typeface="Times New Roman" panose="02020603050405020304" pitchFamily="18" charset="0"/>
              </a:rPr>
              <a:t> </a:t>
            </a:r>
          </a:p>
          <a:p>
            <a:pPr eaLnBrk="1" hangingPunct="1"/>
            <a:endParaRPr lang="el-GR" altLang="el-GR"/>
          </a:p>
        </p:txBody>
      </p:sp>
      <p:sp>
        <p:nvSpPr>
          <p:cNvPr id="241670" name="5 - Θέση περιεχομένου">
            <a:extLst>
              <a:ext uri="{FF2B5EF4-FFF2-40B4-BE49-F238E27FC236}">
                <a16:creationId xmlns:a16="http://schemas.microsoft.com/office/drawing/2014/main" id="{FFBA64D2-510A-450C-66B9-2F70B9BC8242}"/>
              </a:ext>
            </a:extLst>
          </p:cNvPr>
          <p:cNvSpPr>
            <a:spLocks noGrp="1"/>
          </p:cNvSpPr>
          <p:nvPr>
            <p:ph sz="quarter" idx="4"/>
          </p:nvPr>
        </p:nvSpPr>
        <p:spPr>
          <a:xfrm>
            <a:off x="4645025" y="1444625"/>
            <a:ext cx="4041775" cy="3941763"/>
          </a:xfrm>
          <a:ln>
            <a:prstDash val="solid"/>
          </a:ln>
        </p:spPr>
        <p:txBody>
          <a:bodyPr/>
          <a:lstStyle/>
          <a:p>
            <a:pPr algn="just" eaLnBrk="1" hangingPunct="1">
              <a:spcBef>
                <a:spcPct val="0"/>
              </a:spcBef>
            </a:pPr>
            <a:r>
              <a:rPr lang="el-GR" altLang="el-GR">
                <a:latin typeface="Times New Roman" panose="02020603050405020304" pitchFamily="18" charset="0"/>
                <a:cs typeface="Times New Roman" panose="02020603050405020304" pitchFamily="18" charset="0"/>
              </a:rPr>
              <a:t>Η καλύτερη αξιολόγηση του ανθρώπινου δυναμικού.</a:t>
            </a:r>
          </a:p>
          <a:p>
            <a:pPr algn="just" eaLnBrk="1" hangingPunct="1">
              <a:spcBef>
                <a:spcPct val="0"/>
              </a:spcBef>
            </a:pPr>
            <a:r>
              <a:rPr lang="el-GR" altLang="el-GR">
                <a:latin typeface="Times New Roman" panose="02020603050405020304" pitchFamily="18" charset="0"/>
                <a:cs typeface="Times New Roman" panose="02020603050405020304" pitchFamily="18" charset="0"/>
              </a:rPr>
              <a:t>Είναι καλύτεροι γνώστες της κουλτούρας και του αντικειμένου της εργασίας.</a:t>
            </a:r>
          </a:p>
          <a:p>
            <a:pPr algn="just" eaLnBrk="1" hangingPunct="1">
              <a:spcBef>
                <a:spcPct val="0"/>
              </a:spcBef>
            </a:pPr>
            <a:r>
              <a:rPr lang="el-GR" altLang="el-GR">
                <a:latin typeface="Times New Roman" panose="02020603050405020304" pitchFamily="18" charset="0"/>
                <a:cs typeface="Times New Roman" panose="02020603050405020304" pitchFamily="18" charset="0"/>
              </a:rPr>
              <a:t>Μείωση προσλήψεων και άρα χαμηλότερο κόστος.</a:t>
            </a:r>
            <a:endParaRPr lang="en-US" altLang="el-GR">
              <a:latin typeface="Times New Roman" panose="02020603050405020304" pitchFamily="18" charset="0"/>
              <a:cs typeface="Times New Roman" panose="02020603050405020304" pitchFamily="18" charset="0"/>
            </a:endParaRPr>
          </a:p>
          <a:p>
            <a:pPr algn="just" eaLnBrk="1" hangingPunct="1">
              <a:spcBef>
                <a:spcPct val="0"/>
              </a:spcBef>
            </a:pPr>
            <a:r>
              <a:rPr lang="el-GR" altLang="el-GR">
                <a:latin typeface="Times New Roman" panose="02020603050405020304" pitchFamily="18" charset="0"/>
                <a:cs typeface="Times New Roman" panose="02020603050405020304" pitchFamily="18" charset="0"/>
              </a:rPr>
              <a:t>Δίνονται κίνητρα της διαδοχής και άρα έχουμε αύξηση της απόδοσης.</a:t>
            </a:r>
            <a:r>
              <a:rPr lang="en-US" altLang="el-GR">
                <a:latin typeface="Times New Roman" panose="02020603050405020304" pitchFamily="18" charset="0"/>
                <a:cs typeface="Times New Roman" panose="02020603050405020304" pitchFamily="18" charset="0"/>
              </a:rPr>
              <a:t> </a:t>
            </a:r>
          </a:p>
          <a:p>
            <a:pPr eaLnBrk="1" hangingPunct="1">
              <a:spcBef>
                <a:spcPct val="0"/>
              </a:spcBef>
            </a:pPr>
            <a:endParaRPr lang="el-GR" altLang="el-GR"/>
          </a:p>
        </p:txBody>
      </p:sp>
    </p:spTree>
  </p:cSld>
  <p:clrMapOvr>
    <a:masterClrMapping/>
  </p:clrMapOvr>
  <p:transition>
    <p:wheel spokes="8"/>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6267A02A-043C-99CE-67C7-96287F6CACAF}"/>
              </a:ext>
            </a:extLst>
          </p:cNvPr>
          <p:cNvSpPr>
            <a:spLocks noGrp="1"/>
          </p:cNvSpPr>
          <p:nvPr>
            <p:ph type="title"/>
          </p:nvPr>
        </p:nvSpPr>
        <p:spPr/>
        <p:txBody>
          <a:bodyPr/>
          <a:lstStyle/>
          <a:p>
            <a:pPr algn="ctr" eaLnBrk="1" hangingPunct="1">
              <a:defRPr/>
            </a:pPr>
            <a:r>
              <a:rPr lang="el-GR" dirty="0">
                <a:solidFill>
                  <a:schemeClr val="tx1"/>
                </a:solidFill>
                <a:effectLst/>
                <a:latin typeface="Times New Roman" pitchFamily="18" charset="0"/>
                <a:cs typeface="Times New Roman" pitchFamily="18" charset="0"/>
              </a:rPr>
              <a:t>Μειονεκτήματα</a:t>
            </a:r>
          </a:p>
        </p:txBody>
      </p:sp>
      <p:sp>
        <p:nvSpPr>
          <p:cNvPr id="242691" name="2 - Θέση κειμένου">
            <a:extLst>
              <a:ext uri="{FF2B5EF4-FFF2-40B4-BE49-F238E27FC236}">
                <a16:creationId xmlns:a16="http://schemas.microsoft.com/office/drawing/2014/main" id="{DA2EE7D9-C3E7-B663-D79D-3EF83DA3082F}"/>
              </a:ext>
            </a:extLst>
          </p:cNvPr>
          <p:cNvSpPr>
            <a:spLocks noGrp="1"/>
          </p:cNvSpPr>
          <p:nvPr>
            <p:ph type="body" idx="1"/>
          </p:nvPr>
        </p:nvSpPr>
        <p:spPr>
          <a:ln>
            <a:headEnd/>
            <a:tailEnd/>
          </a:ln>
        </p:spPr>
        <p:txBody>
          <a:bodyPr/>
          <a:lstStyle/>
          <a:p>
            <a:pPr algn="ctr" eaLnBrk="1" hangingPunct="1"/>
            <a:r>
              <a:rPr lang="el-GR" altLang="el-GR" b="1">
                <a:solidFill>
                  <a:schemeClr val="tx1"/>
                </a:solidFill>
                <a:latin typeface="Times New Roman" panose="02020603050405020304" pitchFamily="18" charset="0"/>
                <a:cs typeface="Times New Roman" panose="02020603050405020304" pitchFamily="18" charset="0"/>
              </a:rPr>
              <a:t>Εξωτερικών πηγών</a:t>
            </a:r>
          </a:p>
        </p:txBody>
      </p:sp>
      <p:sp>
        <p:nvSpPr>
          <p:cNvPr id="242692" name="3 - Θέση κειμένου">
            <a:extLst>
              <a:ext uri="{FF2B5EF4-FFF2-40B4-BE49-F238E27FC236}">
                <a16:creationId xmlns:a16="http://schemas.microsoft.com/office/drawing/2014/main" id="{D642B36A-0652-A22F-DF3C-A201E16542D5}"/>
              </a:ext>
            </a:extLst>
          </p:cNvPr>
          <p:cNvSpPr>
            <a:spLocks noGrp="1"/>
          </p:cNvSpPr>
          <p:nvPr>
            <p:ph type="body" sz="half" idx="3"/>
          </p:nvPr>
        </p:nvSpPr>
        <p:spPr>
          <a:xfrm>
            <a:off x="4645025" y="5410200"/>
            <a:ext cx="4041775" cy="762000"/>
          </a:xfrm>
          <a:ln>
            <a:headEnd/>
            <a:tailEnd/>
          </a:ln>
        </p:spPr>
        <p:txBody>
          <a:bodyPr/>
          <a:lstStyle/>
          <a:p>
            <a:pPr algn="ctr" eaLnBrk="1" hangingPunct="1"/>
            <a:r>
              <a:rPr lang="el-GR" altLang="el-GR" b="1">
                <a:solidFill>
                  <a:schemeClr val="tx1"/>
                </a:solidFill>
                <a:latin typeface="Times New Roman" panose="02020603050405020304" pitchFamily="18" charset="0"/>
                <a:cs typeface="Times New Roman" panose="02020603050405020304" pitchFamily="18" charset="0"/>
              </a:rPr>
              <a:t>Εσωτερικών πηγών</a:t>
            </a:r>
          </a:p>
        </p:txBody>
      </p:sp>
      <p:sp>
        <p:nvSpPr>
          <p:cNvPr id="242693" name="4 - Θέση περιεχομένου">
            <a:extLst>
              <a:ext uri="{FF2B5EF4-FFF2-40B4-BE49-F238E27FC236}">
                <a16:creationId xmlns:a16="http://schemas.microsoft.com/office/drawing/2014/main" id="{2626B19F-C2C2-7623-95D4-C360C049EBA6}"/>
              </a:ext>
            </a:extLst>
          </p:cNvPr>
          <p:cNvSpPr>
            <a:spLocks noGrp="1"/>
          </p:cNvSpPr>
          <p:nvPr>
            <p:ph sz="quarter" idx="2"/>
          </p:nvPr>
        </p:nvSpPr>
        <p:spPr>
          <a:xfrm>
            <a:off x="457200" y="1444625"/>
            <a:ext cx="4040188" cy="3941763"/>
          </a:xfrm>
          <a:ln>
            <a:prstDash val="solid"/>
          </a:ln>
        </p:spPr>
        <p:txBody>
          <a:bodyPr/>
          <a:lstStyle/>
          <a:p>
            <a:pPr algn="just" eaLnBrk="1" hangingPunct="1"/>
            <a:r>
              <a:rPr lang="el-GR" altLang="el-GR">
                <a:latin typeface="Times New Roman" panose="02020603050405020304" pitchFamily="18" charset="0"/>
                <a:cs typeface="Times New Roman" panose="02020603050405020304" pitchFamily="18" charset="0"/>
              </a:rPr>
              <a:t>Ρίσκο</a:t>
            </a:r>
          </a:p>
          <a:p>
            <a:pPr algn="just" eaLnBrk="1" hangingPunct="1"/>
            <a:r>
              <a:rPr lang="el-GR" altLang="el-GR">
                <a:latin typeface="Times New Roman" panose="02020603050405020304" pitchFamily="18" charset="0"/>
                <a:cs typeface="Times New Roman" panose="02020603050405020304" pitchFamily="18" charset="0"/>
              </a:rPr>
              <a:t>Κόστος του χρόνου</a:t>
            </a:r>
          </a:p>
          <a:p>
            <a:pPr algn="just" eaLnBrk="1" hangingPunct="1"/>
            <a:r>
              <a:rPr lang="el-GR" altLang="el-GR">
                <a:latin typeface="Times New Roman" panose="02020603050405020304" pitchFamily="18" charset="0"/>
                <a:cs typeface="Times New Roman" panose="02020603050405020304" pitchFamily="18" charset="0"/>
              </a:rPr>
              <a:t>Προβλήματα εργασίας</a:t>
            </a:r>
            <a:endParaRPr lang="en-US" altLang="el-GR">
              <a:latin typeface="Times New Roman" panose="02020603050405020304" pitchFamily="18" charset="0"/>
              <a:cs typeface="Times New Roman" panose="02020603050405020304" pitchFamily="18" charset="0"/>
            </a:endParaRPr>
          </a:p>
          <a:p>
            <a:pPr eaLnBrk="1" hangingPunct="1">
              <a:buFont typeface="Wingdings 3" panose="05040102010807070707" pitchFamily="18" charset="2"/>
              <a:buNone/>
            </a:pPr>
            <a:endParaRPr lang="el-GR" altLang="el-GR"/>
          </a:p>
        </p:txBody>
      </p:sp>
      <p:sp>
        <p:nvSpPr>
          <p:cNvPr id="242694" name="5 - Θέση περιεχομένου">
            <a:extLst>
              <a:ext uri="{FF2B5EF4-FFF2-40B4-BE49-F238E27FC236}">
                <a16:creationId xmlns:a16="http://schemas.microsoft.com/office/drawing/2014/main" id="{5F9B691E-3077-877B-E237-C8C0CF35B63A}"/>
              </a:ext>
            </a:extLst>
          </p:cNvPr>
          <p:cNvSpPr>
            <a:spLocks noGrp="1"/>
          </p:cNvSpPr>
          <p:nvPr>
            <p:ph sz="quarter" idx="4"/>
          </p:nvPr>
        </p:nvSpPr>
        <p:spPr>
          <a:xfrm>
            <a:off x="4645025" y="1444625"/>
            <a:ext cx="4041775" cy="3941763"/>
          </a:xfrm>
          <a:ln>
            <a:prstDash val="solid"/>
          </a:ln>
        </p:spPr>
        <p:txBody>
          <a:bodyPr/>
          <a:lstStyle/>
          <a:p>
            <a:pPr algn="just" eaLnBrk="1" hangingPunct="1">
              <a:spcBef>
                <a:spcPct val="0"/>
              </a:spcBef>
            </a:pPr>
            <a:r>
              <a:rPr lang="el-GR" altLang="el-GR">
                <a:latin typeface="Times New Roman" panose="02020603050405020304" pitchFamily="18" charset="0"/>
                <a:cs typeface="Times New Roman" panose="02020603050405020304" pitchFamily="18" charset="0"/>
              </a:rPr>
              <a:t>Ο περιορισμένος αριθμός επιλογών.</a:t>
            </a:r>
          </a:p>
          <a:p>
            <a:pPr algn="just" eaLnBrk="1" hangingPunct="1">
              <a:spcBef>
                <a:spcPct val="0"/>
              </a:spcBef>
            </a:pPr>
            <a:r>
              <a:rPr lang="el-GR" altLang="el-GR">
                <a:latin typeface="Times New Roman" panose="02020603050405020304" pitchFamily="18" charset="0"/>
                <a:cs typeface="Times New Roman" panose="02020603050405020304" pitchFamily="18" charset="0"/>
              </a:rPr>
              <a:t>Η αναπαραγωγή της ίδιας νοοτροπίας.</a:t>
            </a:r>
          </a:p>
          <a:p>
            <a:pPr algn="just" eaLnBrk="1" hangingPunct="1">
              <a:spcBef>
                <a:spcPct val="0"/>
              </a:spcBef>
            </a:pPr>
            <a:r>
              <a:rPr lang="el-GR" altLang="el-GR">
                <a:latin typeface="Times New Roman" panose="02020603050405020304" pitchFamily="18" charset="0"/>
                <a:cs typeface="Times New Roman" panose="02020603050405020304" pitchFamily="18" charset="0"/>
              </a:rPr>
              <a:t>Οι εσωτερικές διαμάχες.</a:t>
            </a:r>
          </a:p>
          <a:p>
            <a:pPr algn="just" eaLnBrk="1" hangingPunct="1">
              <a:spcBef>
                <a:spcPct val="0"/>
              </a:spcBef>
            </a:pPr>
            <a:r>
              <a:rPr lang="el-GR" altLang="el-GR">
                <a:latin typeface="Times New Roman" panose="02020603050405020304" pitchFamily="18" charset="0"/>
                <a:cs typeface="Times New Roman" panose="02020603050405020304" pitchFamily="18" charset="0"/>
              </a:rPr>
              <a:t>Τα προβλήματα συνεργασίας.</a:t>
            </a:r>
            <a:endParaRPr lang="en-US" altLang="el-GR">
              <a:latin typeface="Times New Roman" panose="02020603050405020304" pitchFamily="18" charset="0"/>
              <a:cs typeface="Times New Roman" panose="02020603050405020304" pitchFamily="18" charset="0"/>
            </a:endParaRPr>
          </a:p>
          <a:p>
            <a:pPr algn="just" eaLnBrk="1" hangingPunct="1">
              <a:spcBef>
                <a:spcPct val="0"/>
              </a:spcBef>
            </a:pPr>
            <a:r>
              <a:rPr lang="el-GR" altLang="el-GR">
                <a:latin typeface="Times New Roman" panose="02020603050405020304" pitchFamily="18" charset="0"/>
                <a:cs typeface="Times New Roman" panose="02020603050405020304" pitchFamily="18" charset="0"/>
              </a:rPr>
              <a:t>Το πρόγραμμα ανάπτυξης των στελεχών πάσχει.</a:t>
            </a:r>
            <a:r>
              <a:rPr lang="en-US" altLang="el-GR">
                <a:latin typeface="Times New Roman" panose="02020603050405020304" pitchFamily="18" charset="0"/>
                <a:cs typeface="Times New Roman" panose="02020603050405020304" pitchFamily="18" charset="0"/>
              </a:rPr>
              <a:t> </a:t>
            </a:r>
          </a:p>
          <a:p>
            <a:pPr eaLnBrk="1" hangingPunct="1">
              <a:spcBef>
                <a:spcPct val="0"/>
              </a:spcBef>
            </a:pPr>
            <a:endParaRPr lang="el-GR" altLang="el-GR"/>
          </a:p>
        </p:txBody>
      </p:sp>
    </p:spTree>
  </p:cSld>
  <p:clrMapOvr>
    <a:masterClrMapping/>
  </p:clrMapOvr>
  <p:transition>
    <p:wheel spokes="8"/>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a:extLst>
              <a:ext uri="{FF2B5EF4-FFF2-40B4-BE49-F238E27FC236}">
                <a16:creationId xmlns:a16="http://schemas.microsoft.com/office/drawing/2014/main" id="{123AAB0F-8BBF-635D-5647-F6972F448777}"/>
              </a:ext>
            </a:extLst>
          </p:cNvPr>
          <p:cNvSpPr>
            <a:spLocks noGrp="1" noChangeArrowheads="1"/>
          </p:cNvSpPr>
          <p:nvPr>
            <p:ph idx="1"/>
          </p:nvPr>
        </p:nvSpPr>
        <p:spPr/>
        <p:txBody>
          <a:bodyPr/>
          <a:lstStyle/>
          <a:p>
            <a:pPr algn="ctr" eaLnBrk="1" hangingPunct="1">
              <a:buFont typeface="Wingdings" panose="05000000000000000000" pitchFamily="2" charset="2"/>
              <a:buNone/>
            </a:pPr>
            <a:endParaRPr lang="en-US" altLang="el-GR" b="1">
              <a:solidFill>
                <a:srgbClr val="FF0000"/>
              </a:solidFill>
              <a:latin typeface="Times New Roman" panose="02020603050405020304" pitchFamily="18" charset="0"/>
            </a:endParaRPr>
          </a:p>
          <a:p>
            <a:pPr algn="ctr" eaLnBrk="1" hangingPunct="1">
              <a:buFont typeface="Wingdings" panose="05000000000000000000" pitchFamily="2" charset="2"/>
              <a:buNone/>
            </a:pPr>
            <a:endParaRPr lang="en-US" altLang="el-GR" b="1">
              <a:solidFill>
                <a:srgbClr val="FF0000"/>
              </a:solidFill>
              <a:latin typeface="Times New Roman" panose="02020603050405020304" pitchFamily="18" charset="0"/>
            </a:endParaRPr>
          </a:p>
          <a:p>
            <a:pPr algn="ctr" eaLnBrk="1" hangingPunct="1">
              <a:buFont typeface="Wingdings" panose="05000000000000000000" pitchFamily="2" charset="2"/>
              <a:buNone/>
            </a:pPr>
            <a:endParaRPr lang="el-GR" altLang="el-GR" b="1">
              <a:solidFill>
                <a:srgbClr val="FF0000"/>
              </a:solidFill>
              <a:latin typeface="Times New Roman" panose="02020603050405020304" pitchFamily="18" charset="0"/>
            </a:endParaRPr>
          </a:p>
          <a:p>
            <a:pPr algn="ctr" eaLnBrk="1" hangingPunct="1">
              <a:buFont typeface="Wingdings" panose="05000000000000000000" pitchFamily="2" charset="2"/>
              <a:buNone/>
            </a:pPr>
            <a:endParaRPr lang="el-GR" altLang="el-GR" b="1">
              <a:latin typeface="Times New Roman" panose="02020603050405020304" pitchFamily="18" charset="0"/>
            </a:endParaRPr>
          </a:p>
          <a:p>
            <a:pPr algn="ctr" eaLnBrk="1" hangingPunct="1">
              <a:buFont typeface="Wingdings" panose="05000000000000000000" pitchFamily="2" charset="2"/>
              <a:buNone/>
            </a:pPr>
            <a:endParaRPr lang="el-GR" altLang="el-GR" b="1">
              <a:latin typeface="Times New Roman" panose="02020603050405020304" pitchFamily="18" charset="0"/>
            </a:endParaRPr>
          </a:p>
          <a:p>
            <a:pPr algn="ctr" eaLnBrk="1" hangingPunct="1">
              <a:buFont typeface="Wingdings" panose="05000000000000000000" pitchFamily="2" charset="2"/>
              <a:buNone/>
            </a:pPr>
            <a:endParaRPr lang="el-GR" altLang="el-GR" b="1">
              <a:latin typeface="Times New Roman" panose="02020603050405020304" pitchFamily="18" charset="0"/>
            </a:endParaRPr>
          </a:p>
          <a:p>
            <a:pPr algn="ctr" eaLnBrk="1" hangingPunct="1">
              <a:buFont typeface="Wingdings" panose="05000000000000000000" pitchFamily="2" charset="2"/>
              <a:buNone/>
            </a:pPr>
            <a:r>
              <a:rPr lang="el-GR" altLang="el-GR" b="1">
                <a:latin typeface="Times New Roman" panose="02020603050405020304" pitchFamily="18" charset="0"/>
              </a:rPr>
              <a:t>Η </a:t>
            </a:r>
            <a:r>
              <a:rPr lang="en-US" altLang="el-GR" b="1">
                <a:latin typeface="Times New Roman" panose="02020603050405020304" pitchFamily="18" charset="0"/>
              </a:rPr>
              <a:t>ΑΞΙΟΛΟΓΗΣΗ ΤΗΣ ΑΠΟΔΟΣΗΣ ΤΟΥ ΑΝΘΡΩΠΙΝΟΥ ΔΥΝΑΜΙΚΟΥ</a:t>
            </a:r>
          </a:p>
        </p:txBody>
      </p:sp>
      <p:pic>
        <p:nvPicPr>
          <p:cNvPr id="243715" name="Picture 5" descr="Σχετική εικόνα">
            <a:extLst>
              <a:ext uri="{FF2B5EF4-FFF2-40B4-BE49-F238E27FC236}">
                <a16:creationId xmlns:a16="http://schemas.microsoft.com/office/drawing/2014/main" id="{ECDABB69-33F8-6841-38EB-02FBEA72E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549275"/>
            <a:ext cx="316865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3">
            <a:extLst>
              <a:ext uri="{FF2B5EF4-FFF2-40B4-BE49-F238E27FC236}">
                <a16:creationId xmlns:a16="http://schemas.microsoft.com/office/drawing/2014/main" id="{2A50AAD8-4687-FA1D-919A-AF2263FEF5F8}"/>
              </a:ext>
            </a:extLst>
          </p:cNvPr>
          <p:cNvSpPr>
            <a:spLocks noGrp="1" noChangeArrowheads="1"/>
          </p:cNvSpPr>
          <p:nvPr>
            <p:ph idx="1"/>
          </p:nvPr>
        </p:nvSpPr>
        <p:spPr/>
        <p:txBody>
          <a:bodyPr/>
          <a:lstStyle/>
          <a:p>
            <a:pPr algn="just" eaLnBrk="1" hangingPunct="1">
              <a:buFont typeface="Wingdings" panose="05000000000000000000" pitchFamily="2" charset="2"/>
              <a:buNone/>
            </a:pPr>
            <a:r>
              <a:rPr lang="el-GR" altLang="el-GR">
                <a:latin typeface="Times New Roman" panose="02020603050405020304" pitchFamily="18" charset="0"/>
              </a:rPr>
              <a:t>	</a:t>
            </a:r>
            <a:r>
              <a:rPr lang="el-GR" altLang="el-GR">
                <a:latin typeface="Times New Roman" panose="02020603050405020304" pitchFamily="18" charset="0"/>
                <a:cs typeface="Times New Roman" panose="02020603050405020304" pitchFamily="18" charset="0"/>
              </a:rPr>
              <a:t>Ως αξιολόγηση της απόδοσης του ανθρώπινου δυναμικού εννοούμε τη διαδικασία διαπίστωσης και καταγραφής της απόδοσης αλλά και των προσόντων των εργαζομένων σε σχέση με τις απαιτήσεις που έχει η θέση την οποία κατέχω και τις δυνατότητες εξέλιξης που τους παρουσιάζονται.</a:t>
            </a:r>
            <a:endParaRPr lang="en-US" altLang="el-GR">
              <a:latin typeface="Times New Roman" panose="02020603050405020304" pitchFamily="18" charset="0"/>
              <a:cs typeface="Times New Roman" panose="02020603050405020304" pitchFamily="18" charset="0"/>
            </a:endParaRPr>
          </a:p>
        </p:txBody>
      </p:sp>
      <p:sp>
        <p:nvSpPr>
          <p:cNvPr id="77826" name="Rectangle 2">
            <a:extLst>
              <a:ext uri="{FF2B5EF4-FFF2-40B4-BE49-F238E27FC236}">
                <a16:creationId xmlns:a16="http://schemas.microsoft.com/office/drawing/2014/main" id="{A26B7735-B4F4-55F7-0AD6-63E6C6BEA235}"/>
              </a:ext>
            </a:extLst>
          </p:cNvPr>
          <p:cNvSpPr>
            <a:spLocks noGrp="1" noChangeArrowheads="1"/>
          </p:cNvSpPr>
          <p:nvPr>
            <p:ph type="title"/>
          </p:nvPr>
        </p:nvSpPr>
        <p:spPr/>
        <p:txBody>
          <a:bodyPr/>
          <a:lstStyle/>
          <a:p>
            <a:pPr algn="ctr" eaLnBrk="1" fontAlgn="auto" hangingPunct="1">
              <a:spcAft>
                <a:spcPts val="0"/>
              </a:spcAft>
              <a:defRPr/>
            </a:pPr>
            <a:r>
              <a:rPr lang="el-GR" dirty="0">
                <a:solidFill>
                  <a:schemeClr val="tx1"/>
                </a:solidFill>
                <a:effectLst/>
                <a:latin typeface="Times New Roman" pitchFamily="18" charset="0"/>
                <a:cs typeface="Times New Roman" pitchFamily="18" charset="0"/>
              </a:rPr>
              <a:t>Ορισμός</a:t>
            </a:r>
          </a:p>
        </p:txBody>
      </p:sp>
    </p:spTree>
  </p:cSld>
  <p:clrMapOvr>
    <a:masterClrMapping/>
  </p:clrMapOvr>
  <p:transition>
    <p:wheel spokes="8"/>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9A235B70-E166-2FE7-8AC1-6B007C040A90}"/>
              </a:ext>
            </a:extLst>
          </p:cNvPr>
          <p:cNvSpPr>
            <a:spLocks noGrp="1"/>
          </p:cNvSpPr>
          <p:nvPr>
            <p:ph type="title"/>
          </p:nvPr>
        </p:nvSpPr>
        <p:spPr/>
        <p:txBody>
          <a:bodyPr/>
          <a:lstStyle/>
          <a:p>
            <a:pPr algn="ctr" eaLnBrk="1" hangingPunct="1">
              <a:defRPr/>
            </a:pPr>
            <a:r>
              <a:rPr lang="el-GR" dirty="0">
                <a:solidFill>
                  <a:schemeClr val="tx1"/>
                </a:solidFill>
                <a:effectLst/>
                <a:latin typeface="Times New Roman" pitchFamily="18" charset="0"/>
                <a:cs typeface="Times New Roman" pitchFamily="18" charset="0"/>
              </a:rPr>
              <a:t>Γνωρίσματα της αξιολόγησης </a:t>
            </a:r>
          </a:p>
        </p:txBody>
      </p:sp>
      <p:sp>
        <p:nvSpPr>
          <p:cNvPr id="247811" name="4 - Θέση περιεχομένου">
            <a:extLst>
              <a:ext uri="{FF2B5EF4-FFF2-40B4-BE49-F238E27FC236}">
                <a16:creationId xmlns:a16="http://schemas.microsoft.com/office/drawing/2014/main" id="{3B1F97DC-3F71-6A70-E28B-FDC3D016A89D}"/>
              </a:ext>
            </a:extLst>
          </p:cNvPr>
          <p:cNvSpPr>
            <a:spLocks noGrp="1"/>
          </p:cNvSpPr>
          <p:nvPr>
            <p:ph sz="quarter" idx="2"/>
          </p:nvPr>
        </p:nvSpPr>
        <p:spPr>
          <a:xfrm>
            <a:off x="457200" y="1444625"/>
            <a:ext cx="4040188" cy="3941763"/>
          </a:xfrm>
          <a:ln>
            <a:prstDash val="solid"/>
          </a:ln>
        </p:spPr>
        <p:txBody>
          <a:bodyPr/>
          <a:lstStyle/>
          <a:p>
            <a:pPr eaLnBrk="1" hangingPunct="1">
              <a:lnSpc>
                <a:spcPct val="90000"/>
              </a:lnSpc>
            </a:pPr>
            <a:r>
              <a:rPr lang="el-GR" altLang="el-GR">
                <a:latin typeface="Times New Roman" panose="02020603050405020304" pitchFamily="18" charset="0"/>
              </a:rPr>
              <a:t>Διαπιστωτικός χαρακτήρας.</a:t>
            </a:r>
          </a:p>
          <a:p>
            <a:pPr eaLnBrk="1" hangingPunct="1">
              <a:lnSpc>
                <a:spcPct val="90000"/>
              </a:lnSpc>
            </a:pPr>
            <a:r>
              <a:rPr lang="el-GR" altLang="el-GR">
                <a:latin typeface="Times New Roman" panose="02020603050405020304" pitchFamily="18" charset="0"/>
              </a:rPr>
              <a:t>Συγκριτικός χαρακτήρας.</a:t>
            </a:r>
          </a:p>
          <a:p>
            <a:pPr eaLnBrk="1" hangingPunct="1">
              <a:lnSpc>
                <a:spcPct val="90000"/>
              </a:lnSpc>
            </a:pPr>
            <a:r>
              <a:rPr lang="el-GR" altLang="el-GR">
                <a:latin typeface="Times New Roman" panose="02020603050405020304" pitchFamily="18" charset="0"/>
              </a:rPr>
              <a:t>Πληροφοριακός και συμβουλευτικός χαρακτήρας.</a:t>
            </a:r>
          </a:p>
          <a:p>
            <a:pPr algn="just" eaLnBrk="1" hangingPunct="1">
              <a:lnSpc>
                <a:spcPct val="90000"/>
              </a:lnSpc>
            </a:pPr>
            <a:r>
              <a:rPr lang="el-GR" altLang="el-GR">
                <a:latin typeface="Times New Roman" panose="02020603050405020304" pitchFamily="18" charset="0"/>
              </a:rPr>
              <a:t>Διοικητικός χαρακτήρας.  </a:t>
            </a:r>
            <a:endParaRPr lang="en-US" altLang="el-GR">
              <a:latin typeface="Times New Roman" panose="02020603050405020304" pitchFamily="18" charset="0"/>
            </a:endParaRPr>
          </a:p>
          <a:p>
            <a:pPr eaLnBrk="1" hangingPunct="1"/>
            <a:endParaRPr lang="el-GR" altLang="el-GR"/>
          </a:p>
        </p:txBody>
      </p:sp>
      <p:sp>
        <p:nvSpPr>
          <p:cNvPr id="247812" name="5 - Θέση περιεχομένου">
            <a:extLst>
              <a:ext uri="{FF2B5EF4-FFF2-40B4-BE49-F238E27FC236}">
                <a16:creationId xmlns:a16="http://schemas.microsoft.com/office/drawing/2014/main" id="{FDB70EA1-8C1A-EE66-3B9A-DC5CCB10882D}"/>
              </a:ext>
            </a:extLst>
          </p:cNvPr>
          <p:cNvSpPr>
            <a:spLocks noGrp="1"/>
          </p:cNvSpPr>
          <p:nvPr>
            <p:ph sz="quarter" idx="4"/>
          </p:nvPr>
        </p:nvSpPr>
        <p:spPr>
          <a:xfrm>
            <a:off x="4645025" y="1444625"/>
            <a:ext cx="4041775" cy="3941763"/>
          </a:xfrm>
          <a:ln>
            <a:prstDash val="solid"/>
          </a:ln>
        </p:spPr>
        <p:txBody>
          <a:bodyPr/>
          <a:lstStyle/>
          <a:p>
            <a:pPr algn="just" eaLnBrk="1" hangingPunct="1">
              <a:lnSpc>
                <a:spcPct val="90000"/>
              </a:lnSpc>
              <a:spcBef>
                <a:spcPct val="0"/>
              </a:spcBef>
            </a:pPr>
            <a:r>
              <a:rPr lang="el-GR" altLang="el-GR">
                <a:latin typeface="Times New Roman" panose="02020603050405020304" pitchFamily="18" charset="0"/>
              </a:rPr>
              <a:t>Να έχει αντικειμενικό  χαρακτήρα.</a:t>
            </a:r>
          </a:p>
          <a:p>
            <a:pPr algn="just" eaLnBrk="1" hangingPunct="1">
              <a:lnSpc>
                <a:spcPct val="90000"/>
              </a:lnSpc>
              <a:spcBef>
                <a:spcPct val="0"/>
              </a:spcBef>
            </a:pPr>
            <a:r>
              <a:rPr lang="el-GR" altLang="el-GR">
                <a:latin typeface="Times New Roman" panose="02020603050405020304" pitchFamily="18" charset="0"/>
              </a:rPr>
              <a:t>Να έχει σαφήνεια, να καθορίζεται το σύνολο των παραγόντων βάση των οποίων θα κριθούν οι εργαζόμενοι.</a:t>
            </a:r>
          </a:p>
          <a:p>
            <a:pPr algn="just" eaLnBrk="1" hangingPunct="1">
              <a:lnSpc>
                <a:spcPct val="90000"/>
              </a:lnSpc>
              <a:spcBef>
                <a:spcPct val="0"/>
              </a:spcBef>
            </a:pPr>
            <a:r>
              <a:rPr lang="el-GR" altLang="el-GR">
                <a:latin typeface="Times New Roman" panose="02020603050405020304" pitchFamily="18" charset="0"/>
              </a:rPr>
              <a:t>Να έχει απλότητα.</a:t>
            </a:r>
          </a:p>
          <a:p>
            <a:pPr algn="just" eaLnBrk="1" hangingPunct="1">
              <a:lnSpc>
                <a:spcPct val="90000"/>
              </a:lnSpc>
              <a:spcBef>
                <a:spcPct val="0"/>
              </a:spcBef>
            </a:pPr>
            <a:r>
              <a:rPr lang="el-GR" altLang="el-GR">
                <a:latin typeface="Times New Roman" panose="02020603050405020304" pitchFamily="18" charset="0"/>
              </a:rPr>
              <a:t>Η βαθμολογία οφείλει να είναι αριθμητική και να προσδιορίζεται με αριθμητικούς  χαρακτήρες.</a:t>
            </a:r>
            <a:endParaRPr lang="en-US" altLang="el-GR">
              <a:latin typeface="Times New Roman" panose="02020603050405020304" pitchFamily="18" charset="0"/>
            </a:endParaRPr>
          </a:p>
          <a:p>
            <a:pPr eaLnBrk="1" hangingPunct="1">
              <a:spcBef>
                <a:spcPct val="0"/>
              </a:spcBef>
            </a:pPr>
            <a:endParaRPr lang="el-GR" altLang="el-GR"/>
          </a:p>
        </p:txBody>
      </p:sp>
    </p:spTree>
  </p:cSld>
  <p:clrMapOvr>
    <a:masterClrMapping/>
  </p:clrMapOvr>
  <p:transition>
    <p:wheel spokes="8"/>
  </p:transition>
</p:sld>
</file>

<file path=ppt/slides/slide1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2435" name="Rectangle 3">
            <a:extLst>
              <a:ext uri="{FF2B5EF4-FFF2-40B4-BE49-F238E27FC236}">
                <a16:creationId xmlns:a16="http://schemas.microsoft.com/office/drawing/2014/main" id="{40E758A6-BC52-E0C0-994A-612C765F5F9C}"/>
              </a:ext>
            </a:extLst>
          </p:cNvPr>
          <p:cNvSpPr>
            <a:spLocks noGrp="1" noChangeArrowheads="1"/>
          </p:cNvSpPr>
          <p:nvPr>
            <p:ph idx="1"/>
          </p:nvPr>
        </p:nvSpPr>
        <p:spPr>
          <a:xfrm>
            <a:off x="457200" y="1524000"/>
            <a:ext cx="8229600" cy="5105400"/>
          </a:xfrm>
        </p:spPr>
        <p:txBody>
          <a:bodyPr/>
          <a:lstStyle/>
          <a:p>
            <a:pPr algn="just" eaLnBrk="1" hangingPunct="1"/>
            <a:r>
              <a:rPr lang="el-GR" altLang="el-GR" sz="2800">
                <a:latin typeface="Times New Roman" panose="02020603050405020304" pitchFamily="18" charset="0"/>
                <a:cs typeface="Times New Roman" panose="02020603050405020304" pitchFamily="18" charset="0"/>
              </a:rPr>
              <a:t>Μέθοδος </a:t>
            </a:r>
            <a:r>
              <a:rPr lang="en-US" altLang="el-GR" sz="2800">
                <a:latin typeface="Times New Roman" panose="02020603050405020304" pitchFamily="18" charset="0"/>
                <a:cs typeface="Times New Roman" panose="02020603050405020304" pitchFamily="18" charset="0"/>
              </a:rPr>
              <a:t>Gauss</a:t>
            </a:r>
            <a:r>
              <a:rPr lang="el-GR" altLang="el-GR" sz="2800">
                <a:latin typeface="Times New Roman" panose="02020603050405020304" pitchFamily="18" charset="0"/>
                <a:cs typeface="Times New Roman" panose="02020603050405020304" pitchFamily="18" charset="0"/>
              </a:rPr>
              <a:t>. Μέθοδος ποσοστώσεων, προκαθορισμένης κατανομής. Συνολική εικόνα στο τι συμβαίνει μέσα στην επιχείρηση.</a:t>
            </a:r>
          </a:p>
          <a:p>
            <a:pPr algn="just" eaLnBrk="1" hangingPunct="1"/>
            <a:r>
              <a:rPr lang="el-GR" altLang="el-GR" sz="2800">
                <a:latin typeface="Times New Roman" panose="02020603050405020304" pitchFamily="18" charset="0"/>
                <a:cs typeface="Times New Roman" panose="02020603050405020304" pitchFamily="18" charset="0"/>
              </a:rPr>
              <a:t>Μέθοδος του ελέγχου των προσόντων με κατάλογο προτάσεων ή  ερωτήσεων.</a:t>
            </a:r>
          </a:p>
          <a:p>
            <a:pPr algn="just" eaLnBrk="1" hangingPunct="1"/>
            <a:r>
              <a:rPr lang="el-GR" altLang="el-GR" sz="2800">
                <a:latin typeface="Times New Roman" panose="02020603050405020304" pitchFamily="18" charset="0"/>
                <a:cs typeface="Times New Roman" panose="02020603050405020304" pitchFamily="18" charset="0"/>
              </a:rPr>
              <a:t>Μέθοδος σύγκρισης εργαζόμενου με εργαζόμενο.</a:t>
            </a:r>
          </a:p>
          <a:p>
            <a:pPr algn="just" eaLnBrk="1" hangingPunct="1"/>
            <a:r>
              <a:rPr lang="el-GR" altLang="el-GR" sz="2800">
                <a:latin typeface="Times New Roman" panose="02020603050405020304" pitchFamily="18" charset="0"/>
                <a:cs typeface="Times New Roman" panose="02020603050405020304" pitchFamily="18" charset="0"/>
              </a:rPr>
              <a:t>Μέθοδος της συνέντευξης.</a:t>
            </a:r>
          </a:p>
          <a:p>
            <a:pPr algn="just" eaLnBrk="1" hangingPunct="1"/>
            <a:r>
              <a:rPr lang="el-GR" altLang="el-GR" sz="2800">
                <a:latin typeface="Times New Roman" panose="02020603050405020304" pitchFamily="18" charset="0"/>
                <a:cs typeface="Times New Roman" panose="02020603050405020304" pitchFamily="18" charset="0"/>
              </a:rPr>
              <a:t>Μέθοδος της ελεύθερης περιγραφής</a:t>
            </a:r>
          </a:p>
          <a:p>
            <a:pPr algn="just" eaLnBrk="1" hangingPunct="1"/>
            <a:r>
              <a:rPr lang="el-GR" altLang="el-GR" sz="2800">
                <a:latin typeface="Times New Roman" panose="02020603050405020304" pitchFamily="18" charset="0"/>
                <a:cs typeface="Times New Roman" panose="02020603050405020304" pitchFamily="18" charset="0"/>
              </a:rPr>
              <a:t>Μέθοδος διοίκησης μέσω στόχων.</a:t>
            </a:r>
          </a:p>
          <a:p>
            <a:pPr algn="just" eaLnBrk="1" hangingPunct="1"/>
            <a:endParaRPr lang="el-GR" altLang="el-GR" sz="2000">
              <a:latin typeface="Times New Roman" panose="02020603050405020304" pitchFamily="18" charset="0"/>
              <a:cs typeface="Times New Roman" panose="02020603050405020304" pitchFamily="18" charset="0"/>
            </a:endParaRPr>
          </a:p>
        </p:txBody>
      </p:sp>
      <p:sp>
        <p:nvSpPr>
          <p:cNvPr id="402434" name="Rectangle 2">
            <a:extLst>
              <a:ext uri="{FF2B5EF4-FFF2-40B4-BE49-F238E27FC236}">
                <a16:creationId xmlns:a16="http://schemas.microsoft.com/office/drawing/2014/main" id="{18116090-5ABF-8D8B-90FE-C4DDB2829384}"/>
              </a:ext>
            </a:extLst>
          </p:cNvPr>
          <p:cNvSpPr>
            <a:spLocks noGrp="1" noChangeArrowheads="1"/>
          </p:cNvSpPr>
          <p:nvPr>
            <p:ph type="title"/>
          </p:nvPr>
        </p:nvSpPr>
        <p:spPr/>
        <p:txBody>
          <a:bodyPr/>
          <a:lstStyle/>
          <a:p>
            <a:pPr algn="ctr" eaLnBrk="1" fontAlgn="auto" hangingPunct="1">
              <a:spcAft>
                <a:spcPts val="0"/>
              </a:spcAft>
              <a:defRPr/>
            </a:pPr>
            <a:r>
              <a:rPr lang="el-GR" sz="3200" dirty="0">
                <a:solidFill>
                  <a:schemeClr val="tx1"/>
                </a:solidFill>
                <a:latin typeface="Times New Roman" pitchFamily="18" charset="0"/>
              </a:rPr>
              <a:t>ΒΑΣΙΚΕΣ ΜΕΘΟΔΟΙ </a:t>
            </a:r>
            <a:r>
              <a:rPr lang="en-US" sz="3200" dirty="0">
                <a:solidFill>
                  <a:schemeClr val="tx1"/>
                </a:solidFill>
                <a:latin typeface="Times New Roman" pitchFamily="18" charset="0"/>
              </a:rPr>
              <a:t>A</a:t>
            </a:r>
            <a:r>
              <a:rPr lang="el-GR" sz="3200" dirty="0">
                <a:solidFill>
                  <a:schemeClr val="tx1"/>
                </a:solidFill>
                <a:latin typeface="Times New Roman" pitchFamily="18" charset="0"/>
              </a:rPr>
              <a:t>ΞΙΟΛΟΓΗΣΗΣ</a:t>
            </a:r>
            <a:endParaRPr lang="en-US" sz="3200" i="1" dirty="0">
              <a:solidFill>
                <a:schemeClr val="tx1"/>
              </a:solidFill>
              <a:latin typeface="Times New Roman"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402434"/>
                                        </p:tgtEl>
                                        <p:attrNameLst>
                                          <p:attrName>style.visibility</p:attrName>
                                        </p:attrNameLst>
                                      </p:cBhvr>
                                      <p:to>
                                        <p:strVal val="visible"/>
                                      </p:to>
                                    </p:set>
                                    <p:animEffect transition="in" filter="fade">
                                      <p:cBhvr>
                                        <p:cTn id="7" dur="800" decel="100000"/>
                                        <p:tgtEl>
                                          <p:spTgt spid="402434"/>
                                        </p:tgtEl>
                                      </p:cBhvr>
                                    </p:animEffect>
                                    <p:anim calcmode="lin" valueType="num">
                                      <p:cBhvr>
                                        <p:cTn id="8" dur="800" decel="100000" fill="hold"/>
                                        <p:tgtEl>
                                          <p:spTgt spid="402434"/>
                                        </p:tgtEl>
                                        <p:attrNameLst>
                                          <p:attrName>style.rotation</p:attrName>
                                        </p:attrNameLst>
                                      </p:cBhvr>
                                      <p:tavLst>
                                        <p:tav tm="0">
                                          <p:val>
                                            <p:fltVal val="-90"/>
                                          </p:val>
                                        </p:tav>
                                        <p:tav tm="100000">
                                          <p:val>
                                            <p:fltVal val="0"/>
                                          </p:val>
                                        </p:tav>
                                      </p:tavLst>
                                    </p:anim>
                                    <p:anim calcmode="lin" valueType="num">
                                      <p:cBhvr>
                                        <p:cTn id="9" dur="800" decel="100000" fill="hold"/>
                                        <p:tgtEl>
                                          <p:spTgt spid="402434"/>
                                        </p:tgtEl>
                                        <p:attrNameLst>
                                          <p:attrName>ppt_x</p:attrName>
                                        </p:attrNameLst>
                                      </p:cBhvr>
                                      <p:tavLst>
                                        <p:tav tm="0">
                                          <p:val>
                                            <p:strVal val="#ppt_x+0.4"/>
                                          </p:val>
                                        </p:tav>
                                        <p:tav tm="100000">
                                          <p:val>
                                            <p:strVal val="#ppt_x-0.05"/>
                                          </p:val>
                                        </p:tav>
                                      </p:tavLst>
                                    </p:anim>
                                    <p:anim calcmode="lin" valueType="num">
                                      <p:cBhvr>
                                        <p:cTn id="10" dur="800" decel="100000" fill="hold"/>
                                        <p:tgtEl>
                                          <p:spTgt spid="4024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24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243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402435">
                                            <p:txEl>
                                              <p:pRg st="0" end="0"/>
                                            </p:txEl>
                                          </p:spTgt>
                                        </p:tgtEl>
                                        <p:attrNameLst>
                                          <p:attrName>style.visibility</p:attrName>
                                        </p:attrNameLst>
                                      </p:cBhvr>
                                      <p:to>
                                        <p:strVal val="visible"/>
                                      </p:to>
                                    </p:set>
                                    <p:animEffect transition="in" filter="fade">
                                      <p:cBhvr>
                                        <p:cTn id="17" dur="1000"/>
                                        <p:tgtEl>
                                          <p:spTgt spid="402435">
                                            <p:txEl>
                                              <p:pRg st="0" end="0"/>
                                            </p:txEl>
                                          </p:spTgt>
                                        </p:tgtEl>
                                      </p:cBhvr>
                                    </p:animEffect>
                                    <p:anim calcmode="lin" valueType="num">
                                      <p:cBhvr>
                                        <p:cTn id="18" dur="1000" fill="hold"/>
                                        <p:tgtEl>
                                          <p:spTgt spid="40243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02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402435">
                                            <p:txEl>
                                              <p:pRg st="1" end="1"/>
                                            </p:txEl>
                                          </p:spTgt>
                                        </p:tgtEl>
                                        <p:attrNameLst>
                                          <p:attrName>style.visibility</p:attrName>
                                        </p:attrNameLst>
                                      </p:cBhvr>
                                      <p:to>
                                        <p:strVal val="visible"/>
                                      </p:to>
                                    </p:set>
                                    <p:animEffect transition="in" filter="fade">
                                      <p:cBhvr>
                                        <p:cTn id="24" dur="1000"/>
                                        <p:tgtEl>
                                          <p:spTgt spid="402435">
                                            <p:txEl>
                                              <p:pRg st="1" end="1"/>
                                            </p:txEl>
                                          </p:spTgt>
                                        </p:tgtEl>
                                      </p:cBhvr>
                                    </p:animEffect>
                                    <p:anim calcmode="lin" valueType="num">
                                      <p:cBhvr>
                                        <p:cTn id="25" dur="1000" fill="hold"/>
                                        <p:tgtEl>
                                          <p:spTgt spid="40243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02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nodeType="clickEffect">
                                  <p:stCondLst>
                                    <p:cond delay="0"/>
                                  </p:stCondLst>
                                  <p:childTnLst>
                                    <p:set>
                                      <p:cBhvr>
                                        <p:cTn id="30" dur="1" fill="hold">
                                          <p:stCondLst>
                                            <p:cond delay="0"/>
                                          </p:stCondLst>
                                        </p:cTn>
                                        <p:tgtEl>
                                          <p:spTgt spid="402435">
                                            <p:txEl>
                                              <p:pRg st="2" end="2"/>
                                            </p:txEl>
                                          </p:spTgt>
                                        </p:tgtEl>
                                        <p:attrNameLst>
                                          <p:attrName>style.visibility</p:attrName>
                                        </p:attrNameLst>
                                      </p:cBhvr>
                                      <p:to>
                                        <p:strVal val="visible"/>
                                      </p:to>
                                    </p:set>
                                    <p:animEffect transition="in" filter="fade">
                                      <p:cBhvr>
                                        <p:cTn id="31" dur="1000"/>
                                        <p:tgtEl>
                                          <p:spTgt spid="402435">
                                            <p:txEl>
                                              <p:pRg st="2" end="2"/>
                                            </p:txEl>
                                          </p:spTgt>
                                        </p:tgtEl>
                                      </p:cBhvr>
                                    </p:animEffect>
                                    <p:anim calcmode="lin" valueType="num">
                                      <p:cBhvr>
                                        <p:cTn id="32" dur="1000" fill="hold"/>
                                        <p:tgtEl>
                                          <p:spTgt spid="40243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02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nodeType="clickEffect">
                                  <p:stCondLst>
                                    <p:cond delay="0"/>
                                  </p:stCondLst>
                                  <p:childTnLst>
                                    <p:set>
                                      <p:cBhvr>
                                        <p:cTn id="37" dur="1" fill="hold">
                                          <p:stCondLst>
                                            <p:cond delay="0"/>
                                          </p:stCondLst>
                                        </p:cTn>
                                        <p:tgtEl>
                                          <p:spTgt spid="402435">
                                            <p:txEl>
                                              <p:pRg st="3" end="3"/>
                                            </p:txEl>
                                          </p:spTgt>
                                        </p:tgtEl>
                                        <p:attrNameLst>
                                          <p:attrName>style.visibility</p:attrName>
                                        </p:attrNameLst>
                                      </p:cBhvr>
                                      <p:to>
                                        <p:strVal val="visible"/>
                                      </p:to>
                                    </p:set>
                                    <p:animEffect transition="in" filter="fade">
                                      <p:cBhvr>
                                        <p:cTn id="38" dur="1000"/>
                                        <p:tgtEl>
                                          <p:spTgt spid="402435">
                                            <p:txEl>
                                              <p:pRg st="3" end="3"/>
                                            </p:txEl>
                                          </p:spTgt>
                                        </p:tgtEl>
                                      </p:cBhvr>
                                    </p:animEffect>
                                    <p:anim calcmode="lin" valueType="num">
                                      <p:cBhvr>
                                        <p:cTn id="39" dur="1000" fill="hold"/>
                                        <p:tgtEl>
                                          <p:spTgt spid="402435">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402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nodeType="clickEffect">
                                  <p:stCondLst>
                                    <p:cond delay="0"/>
                                  </p:stCondLst>
                                  <p:childTnLst>
                                    <p:set>
                                      <p:cBhvr>
                                        <p:cTn id="44" dur="1" fill="hold">
                                          <p:stCondLst>
                                            <p:cond delay="0"/>
                                          </p:stCondLst>
                                        </p:cTn>
                                        <p:tgtEl>
                                          <p:spTgt spid="402435">
                                            <p:txEl>
                                              <p:pRg st="4" end="4"/>
                                            </p:txEl>
                                          </p:spTgt>
                                        </p:tgtEl>
                                        <p:attrNameLst>
                                          <p:attrName>style.visibility</p:attrName>
                                        </p:attrNameLst>
                                      </p:cBhvr>
                                      <p:to>
                                        <p:strVal val="visible"/>
                                      </p:to>
                                    </p:set>
                                    <p:animEffect transition="in" filter="fade">
                                      <p:cBhvr>
                                        <p:cTn id="45" dur="1000"/>
                                        <p:tgtEl>
                                          <p:spTgt spid="402435">
                                            <p:txEl>
                                              <p:pRg st="4" end="4"/>
                                            </p:txEl>
                                          </p:spTgt>
                                        </p:tgtEl>
                                      </p:cBhvr>
                                    </p:animEffect>
                                    <p:anim calcmode="lin" valueType="num">
                                      <p:cBhvr>
                                        <p:cTn id="46" dur="1000" fill="hold"/>
                                        <p:tgtEl>
                                          <p:spTgt spid="402435">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402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nodeType="clickEffect">
                                  <p:stCondLst>
                                    <p:cond delay="0"/>
                                  </p:stCondLst>
                                  <p:childTnLst>
                                    <p:set>
                                      <p:cBhvr>
                                        <p:cTn id="51" dur="1" fill="hold">
                                          <p:stCondLst>
                                            <p:cond delay="0"/>
                                          </p:stCondLst>
                                        </p:cTn>
                                        <p:tgtEl>
                                          <p:spTgt spid="402435">
                                            <p:txEl>
                                              <p:pRg st="5" end="5"/>
                                            </p:txEl>
                                          </p:spTgt>
                                        </p:tgtEl>
                                        <p:attrNameLst>
                                          <p:attrName>style.visibility</p:attrName>
                                        </p:attrNameLst>
                                      </p:cBhvr>
                                      <p:to>
                                        <p:strVal val="visible"/>
                                      </p:to>
                                    </p:set>
                                    <p:animEffect transition="in" filter="fade">
                                      <p:cBhvr>
                                        <p:cTn id="52" dur="1000"/>
                                        <p:tgtEl>
                                          <p:spTgt spid="402435">
                                            <p:txEl>
                                              <p:pRg st="5" end="5"/>
                                            </p:txEl>
                                          </p:spTgt>
                                        </p:tgtEl>
                                      </p:cBhvr>
                                    </p:animEffect>
                                    <p:anim calcmode="lin" valueType="num">
                                      <p:cBhvr>
                                        <p:cTn id="53" dur="1000" fill="hold"/>
                                        <p:tgtEl>
                                          <p:spTgt spid="402435">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402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5" grpId="0"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1 - Θέση περιεχομένου">
            <a:extLst>
              <a:ext uri="{FF2B5EF4-FFF2-40B4-BE49-F238E27FC236}">
                <a16:creationId xmlns:a16="http://schemas.microsoft.com/office/drawing/2014/main" id="{F286B105-1703-3743-BDCB-219819B7EAF5}"/>
              </a:ext>
            </a:extLst>
          </p:cNvPr>
          <p:cNvSpPr>
            <a:spLocks noGrp="1"/>
          </p:cNvSpPr>
          <p:nvPr>
            <p:ph idx="1"/>
          </p:nvPr>
        </p:nvSpPr>
        <p:spPr/>
        <p:txBody>
          <a:bodyPr/>
          <a:lstStyle/>
          <a:p>
            <a:pPr algn="just" eaLnBrk="1" hangingPunct="1"/>
            <a:r>
              <a:rPr lang="el-GR" altLang="el-GR" sz="2800">
                <a:latin typeface="Times New Roman" panose="02020603050405020304" pitchFamily="18" charset="0"/>
                <a:cs typeface="Times New Roman" panose="02020603050405020304" pitchFamily="18" charset="0"/>
              </a:rPr>
              <a:t>Μέθοδος αξιολόγησης προϊστάμενου από υφιστάμενο</a:t>
            </a:r>
          </a:p>
          <a:p>
            <a:pPr algn="just" eaLnBrk="1" hangingPunct="1"/>
            <a:r>
              <a:rPr lang="el-GR" altLang="el-GR" sz="2800">
                <a:latin typeface="Times New Roman" panose="02020603050405020304" pitchFamily="18" charset="0"/>
                <a:cs typeface="Times New Roman" panose="02020603050405020304" pitchFamily="18" charset="0"/>
              </a:rPr>
              <a:t>Μέθοδος αυτοκριτικής – αυτοαξιολόγησης.</a:t>
            </a:r>
            <a:endParaRPr lang="en-US" altLang="el-GR" sz="280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Char char="•"/>
            </a:pPr>
            <a:r>
              <a:rPr lang="el-GR" altLang="el-GR" sz="2800">
                <a:latin typeface="Times New Roman" panose="02020603050405020304" pitchFamily="18" charset="0"/>
                <a:cs typeface="Times New Roman" panose="02020603050405020304" pitchFamily="18" charset="0"/>
              </a:rPr>
              <a:t>Αξιολόγηση 360</a:t>
            </a:r>
            <a:r>
              <a:rPr lang="el-GR" altLang="el-GR" sz="2800" baseline="30000">
                <a:latin typeface="Times New Roman" panose="02020603050405020304" pitchFamily="18" charset="0"/>
                <a:cs typeface="Times New Roman" panose="02020603050405020304" pitchFamily="18" charset="0"/>
              </a:rPr>
              <a:t>ο</a:t>
            </a:r>
            <a:endParaRPr lang="en-US" altLang="el-GR" sz="2800">
              <a:latin typeface="Times New Roman" panose="02020603050405020304" pitchFamily="18" charset="0"/>
              <a:cs typeface="Times New Roman" panose="02020603050405020304" pitchFamily="18" charset="0"/>
            </a:endParaRPr>
          </a:p>
          <a:p>
            <a:pPr lvl="1" eaLnBrk="1" hangingPunct="1">
              <a:buFont typeface="Arial" panose="020B0604020202020204" pitchFamily="34" charset="0"/>
              <a:buChar char="–"/>
            </a:pPr>
            <a:r>
              <a:rPr lang="el-GR" altLang="el-GR" sz="2800">
                <a:latin typeface="Times New Roman" panose="02020603050405020304" pitchFamily="18" charset="0"/>
                <a:cs typeface="Times New Roman" panose="02020603050405020304" pitchFamily="18" charset="0"/>
              </a:rPr>
              <a:t>Μια μέθοδος αξιολόγησης που επιζητάει ανατροφοδότηση από διάφορες πηγές για το άτομο που αξιολογείται</a:t>
            </a:r>
            <a:endParaRPr lang="en-US" altLang="el-GR" sz="2800">
              <a:latin typeface="Times New Roman" panose="02020603050405020304" pitchFamily="18" charset="0"/>
              <a:cs typeface="Times New Roman" panose="02020603050405020304" pitchFamily="18" charset="0"/>
            </a:endParaRPr>
          </a:p>
          <a:p>
            <a:pPr eaLnBrk="1" hangingPunct="1"/>
            <a:endParaRPr lang="el-GR" altLang="el-GR"/>
          </a:p>
        </p:txBody>
      </p:sp>
      <p:sp>
        <p:nvSpPr>
          <p:cNvPr id="3" name="2 - Τίτλος">
            <a:extLst>
              <a:ext uri="{FF2B5EF4-FFF2-40B4-BE49-F238E27FC236}">
                <a16:creationId xmlns:a16="http://schemas.microsoft.com/office/drawing/2014/main" id="{7FCD6F20-5E5B-8071-184E-DAF995207A66}"/>
              </a:ext>
            </a:extLst>
          </p:cNvPr>
          <p:cNvSpPr>
            <a:spLocks noGrp="1"/>
          </p:cNvSpPr>
          <p:nvPr>
            <p:ph type="title"/>
          </p:nvPr>
        </p:nvSpPr>
        <p:spPr/>
        <p:txBody>
          <a:bodyPr/>
          <a:lstStyle/>
          <a:p>
            <a:pPr algn="ctr" eaLnBrk="1" fontAlgn="auto" hangingPunct="1">
              <a:spcAft>
                <a:spcPts val="0"/>
              </a:spcAft>
              <a:defRPr/>
            </a:pPr>
            <a:r>
              <a:rPr lang="el-GR" sz="3600" dirty="0">
                <a:solidFill>
                  <a:schemeClr val="tx1"/>
                </a:solidFill>
                <a:latin typeface="Times New Roman" pitchFamily="18" charset="0"/>
              </a:rPr>
              <a:t>ΒΑΣΙΚΕΣ ΜΕΘΟΔΟΙ </a:t>
            </a:r>
            <a:r>
              <a:rPr lang="en-US" sz="3600" dirty="0">
                <a:solidFill>
                  <a:schemeClr val="tx1"/>
                </a:solidFill>
                <a:latin typeface="Times New Roman" pitchFamily="18" charset="0"/>
              </a:rPr>
              <a:t>A</a:t>
            </a:r>
            <a:r>
              <a:rPr lang="el-GR" sz="3600" dirty="0">
                <a:solidFill>
                  <a:schemeClr val="tx1"/>
                </a:solidFill>
                <a:latin typeface="Times New Roman" pitchFamily="18" charset="0"/>
              </a:rPr>
              <a:t>ΞΙΟΛΟΓΗΣΗΣ</a:t>
            </a:r>
            <a:endParaRPr lang="el-GR" sz="3600" dirty="0"/>
          </a:p>
        </p:txBody>
      </p:sp>
    </p:spTree>
  </p:cSld>
  <p:clrMapOvr>
    <a:masterClrMapping/>
  </p:clrMapOvr>
  <p:transition>
    <p:wheel spokes="8"/>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6F7148D9-B6E2-FE7C-9D19-7760C3E1105D}"/>
              </a:ext>
            </a:extLst>
          </p:cNvPr>
          <p:cNvSpPr>
            <a:spLocks noGrp="1"/>
          </p:cNvSpPr>
          <p:nvPr>
            <p:ph type="title"/>
          </p:nvPr>
        </p:nvSpPr>
        <p:spPr>
          <a:xfrm>
            <a:off x="467544" y="188640"/>
            <a:ext cx="8229600" cy="651346"/>
          </a:xfrm>
        </p:spPr>
        <p:txBody>
          <a:bodyPr/>
          <a:lstStyle/>
          <a:p>
            <a:pPr algn="ctr" eaLnBrk="1" hangingPunct="1">
              <a:defRPr/>
            </a:pPr>
            <a:r>
              <a:rPr lang="el-GR" sz="2800" dirty="0">
                <a:solidFill>
                  <a:schemeClr val="tx1"/>
                </a:solidFill>
                <a:effectLst/>
                <a:latin typeface="Times New Roman" pitchFamily="18" charset="0"/>
              </a:rPr>
              <a:t>ΣΦΑΛΜΑΤΑ ΚΑΤΑ ΤΗΝ ΑΞΙΟΛΟΓΗΣΗ [1]</a:t>
            </a:r>
            <a:endParaRPr lang="el-GR" sz="2800" dirty="0">
              <a:solidFill>
                <a:schemeClr val="tx1"/>
              </a:solidFill>
              <a:effectLst/>
            </a:endParaRPr>
          </a:p>
        </p:txBody>
      </p:sp>
      <p:sp>
        <p:nvSpPr>
          <p:cNvPr id="251907" name="2 - Θέση κειμένου">
            <a:extLst>
              <a:ext uri="{FF2B5EF4-FFF2-40B4-BE49-F238E27FC236}">
                <a16:creationId xmlns:a16="http://schemas.microsoft.com/office/drawing/2014/main" id="{63646AED-ECB5-BD9F-A3FD-2E4ACCBA2CA3}"/>
              </a:ext>
            </a:extLst>
          </p:cNvPr>
          <p:cNvSpPr>
            <a:spLocks noGrp="1"/>
          </p:cNvSpPr>
          <p:nvPr>
            <p:ph type="body" idx="1"/>
          </p:nvPr>
        </p:nvSpPr>
        <p:spPr>
          <a:ln>
            <a:headEnd/>
            <a:tailEnd/>
          </a:ln>
        </p:spPr>
        <p:txBody>
          <a:bodyPr/>
          <a:lstStyle/>
          <a:p>
            <a:pPr algn="ctr" eaLnBrk="1" hangingPunct="1"/>
            <a:r>
              <a:rPr lang="el-GR" altLang="el-GR" b="1">
                <a:solidFill>
                  <a:schemeClr val="tx1"/>
                </a:solidFill>
                <a:latin typeface="Times New Roman" panose="02020603050405020304" pitchFamily="18" charset="0"/>
              </a:rPr>
              <a:t>ΑΞΙΟΛΟΓΟΥΜΕΝΟΣ</a:t>
            </a:r>
            <a:endParaRPr lang="el-GR" altLang="el-GR">
              <a:solidFill>
                <a:schemeClr val="tx1"/>
              </a:solidFill>
            </a:endParaRPr>
          </a:p>
        </p:txBody>
      </p:sp>
      <p:sp>
        <p:nvSpPr>
          <p:cNvPr id="251908" name="3 - Θέση κειμένου">
            <a:extLst>
              <a:ext uri="{FF2B5EF4-FFF2-40B4-BE49-F238E27FC236}">
                <a16:creationId xmlns:a16="http://schemas.microsoft.com/office/drawing/2014/main" id="{D9C6946E-ACBF-89D5-DF8A-B032138629B7}"/>
              </a:ext>
            </a:extLst>
          </p:cNvPr>
          <p:cNvSpPr>
            <a:spLocks noGrp="1"/>
          </p:cNvSpPr>
          <p:nvPr>
            <p:ph type="body" sz="half" idx="3"/>
          </p:nvPr>
        </p:nvSpPr>
        <p:spPr>
          <a:xfrm>
            <a:off x="4645025" y="5410200"/>
            <a:ext cx="4041775" cy="762000"/>
          </a:xfrm>
          <a:ln>
            <a:headEnd/>
            <a:tailEnd/>
          </a:ln>
        </p:spPr>
        <p:txBody>
          <a:bodyPr/>
          <a:lstStyle/>
          <a:p>
            <a:pPr algn="ctr" eaLnBrk="1" hangingPunct="1"/>
            <a:r>
              <a:rPr lang="el-GR" altLang="el-GR" b="1">
                <a:solidFill>
                  <a:schemeClr val="tx1"/>
                </a:solidFill>
                <a:latin typeface="Times New Roman" panose="02020603050405020304" pitchFamily="18" charset="0"/>
              </a:rPr>
              <a:t>ΑΞΙΟΛΟΓΗΤΗΣ</a:t>
            </a:r>
            <a:endParaRPr lang="el-GR" altLang="el-GR">
              <a:solidFill>
                <a:schemeClr val="tx1"/>
              </a:solidFill>
            </a:endParaRPr>
          </a:p>
        </p:txBody>
      </p:sp>
      <p:sp>
        <p:nvSpPr>
          <p:cNvPr id="5" name="4 - Θέση περιεχομένου">
            <a:extLst>
              <a:ext uri="{FF2B5EF4-FFF2-40B4-BE49-F238E27FC236}">
                <a16:creationId xmlns:a16="http://schemas.microsoft.com/office/drawing/2014/main" id="{7C7E614A-F19F-A93C-A251-73F18DA83737}"/>
              </a:ext>
            </a:extLst>
          </p:cNvPr>
          <p:cNvSpPr>
            <a:spLocks noGrp="1"/>
          </p:cNvSpPr>
          <p:nvPr>
            <p:ph sz="quarter" idx="2"/>
          </p:nvPr>
        </p:nvSpPr>
        <p:spPr>
          <a:xfrm>
            <a:off x="179388" y="836613"/>
            <a:ext cx="4318000" cy="4321175"/>
          </a:xfrm>
        </p:spPr>
        <p:txBody>
          <a:bodyPr/>
          <a:lstStyle/>
          <a:p>
            <a:pPr marL="812800" indent="-812800" algn="just" eaLnBrk="1" hangingPunct="1">
              <a:lnSpc>
                <a:spcPct val="90000"/>
              </a:lnSpc>
              <a:defRPr/>
            </a:pPr>
            <a:r>
              <a:rPr lang="el-GR" sz="2000" dirty="0">
                <a:latin typeface="Times New Roman" pitchFamily="18" charset="0"/>
              </a:rPr>
              <a:t>Δεν αποδεικνύουν το σύνολο των ταλέντων τους είτε γιατί φοβούνται να αναλάβουν ορισμένες αρμοδιότητες, είτε δεν κατάλληλοι για την συγκεκριμένη θέση, με αποτέλεσμα να μην μπορούν να ολοκληρώσουν το σύνολο των αρμοδιοτήτων  τους.</a:t>
            </a:r>
          </a:p>
          <a:p>
            <a:pPr marL="812800" indent="-812800" algn="just" eaLnBrk="1" hangingPunct="1">
              <a:lnSpc>
                <a:spcPct val="90000"/>
              </a:lnSpc>
              <a:defRPr/>
            </a:pPr>
            <a:r>
              <a:rPr lang="el-GR" sz="2000" dirty="0">
                <a:latin typeface="Times New Roman" pitchFamily="18" charset="0"/>
              </a:rPr>
              <a:t>Έλλειψη  κατάλληλης εκπαίδευσης.</a:t>
            </a:r>
          </a:p>
          <a:p>
            <a:pPr marL="812800" indent="-812800" algn="just" eaLnBrk="1" hangingPunct="1">
              <a:lnSpc>
                <a:spcPct val="90000"/>
              </a:lnSpc>
              <a:defRPr/>
            </a:pPr>
            <a:r>
              <a:rPr lang="el-GR" sz="2000" dirty="0">
                <a:latin typeface="Times New Roman" pitchFamily="18" charset="0"/>
              </a:rPr>
              <a:t>Φόβος της αποτυχίας.</a:t>
            </a:r>
            <a:endParaRPr lang="en-US" sz="2000" dirty="0">
              <a:latin typeface="Times New Roman" pitchFamily="18" charset="0"/>
            </a:endParaRPr>
          </a:p>
          <a:p>
            <a:pPr eaLnBrk="1" hangingPunct="1">
              <a:defRPr/>
            </a:pPr>
            <a:endParaRPr lang="el-GR" dirty="0"/>
          </a:p>
        </p:txBody>
      </p:sp>
      <p:sp>
        <p:nvSpPr>
          <p:cNvPr id="251910" name="5 - Θέση περιεχομένου">
            <a:extLst>
              <a:ext uri="{FF2B5EF4-FFF2-40B4-BE49-F238E27FC236}">
                <a16:creationId xmlns:a16="http://schemas.microsoft.com/office/drawing/2014/main" id="{5BDD4949-C936-5B58-CD5A-8A2DC8747B67}"/>
              </a:ext>
            </a:extLst>
          </p:cNvPr>
          <p:cNvSpPr>
            <a:spLocks noGrp="1"/>
          </p:cNvSpPr>
          <p:nvPr>
            <p:ph sz="quarter" idx="4"/>
          </p:nvPr>
        </p:nvSpPr>
        <p:spPr>
          <a:xfrm>
            <a:off x="4645025" y="836613"/>
            <a:ext cx="4319588" cy="4549775"/>
          </a:xfrm>
          <a:ln>
            <a:prstDash val="solid"/>
          </a:ln>
        </p:spPr>
        <p:txBody>
          <a:bodyPr/>
          <a:lstStyle/>
          <a:p>
            <a:pPr marL="812800" indent="-812800" algn="just" eaLnBrk="1" hangingPunct="1">
              <a:lnSpc>
                <a:spcPct val="80000"/>
              </a:lnSpc>
              <a:spcBef>
                <a:spcPct val="0"/>
              </a:spcBef>
            </a:pPr>
            <a:r>
              <a:rPr lang="el-GR" altLang="el-GR">
                <a:latin typeface="Times New Roman" panose="02020603050405020304" pitchFamily="18" charset="0"/>
              </a:rPr>
              <a:t>Δεν μπορεί να κρίνει σωστά τον υφιστάμενο του κυρίως από προκατάληψη.</a:t>
            </a:r>
          </a:p>
          <a:p>
            <a:pPr marL="812800" indent="-812800" algn="just" eaLnBrk="1" hangingPunct="1">
              <a:lnSpc>
                <a:spcPct val="80000"/>
              </a:lnSpc>
              <a:spcBef>
                <a:spcPct val="0"/>
              </a:spcBef>
            </a:pPr>
            <a:r>
              <a:rPr lang="el-GR" altLang="el-GR">
                <a:latin typeface="Times New Roman" panose="02020603050405020304" pitchFamily="18" charset="0"/>
              </a:rPr>
              <a:t>Δεν έχει πλήρη εικόνα του συνόλου των υφισταμένων του.</a:t>
            </a:r>
          </a:p>
          <a:p>
            <a:pPr marL="812800" indent="-812800" algn="just" eaLnBrk="1" hangingPunct="1">
              <a:lnSpc>
                <a:spcPct val="80000"/>
              </a:lnSpc>
              <a:spcBef>
                <a:spcPct val="0"/>
              </a:spcBef>
            </a:pPr>
            <a:r>
              <a:rPr lang="el-GR" altLang="el-GR">
                <a:latin typeface="Times New Roman" panose="02020603050405020304" pitchFamily="18" charset="0"/>
              </a:rPr>
              <a:t>Πρόβλημα του </a:t>
            </a:r>
            <a:r>
              <a:rPr lang="el-GR" altLang="el-GR" i="1">
                <a:latin typeface="Times New Roman" panose="02020603050405020304" pitchFamily="18" charset="0"/>
              </a:rPr>
              <a:t>μέσου όρου.</a:t>
            </a:r>
            <a:r>
              <a:rPr lang="el-GR" altLang="el-GR">
                <a:latin typeface="Times New Roman" panose="02020603050405020304" pitchFamily="18" charset="0"/>
              </a:rPr>
              <a:t> Αποφεύγουν τους ακραίους χαρακτηρισμούς.</a:t>
            </a:r>
          </a:p>
          <a:p>
            <a:pPr marL="812800" indent="-812800" algn="just" eaLnBrk="1" hangingPunct="1">
              <a:lnSpc>
                <a:spcPct val="80000"/>
              </a:lnSpc>
              <a:spcBef>
                <a:spcPct val="0"/>
              </a:spcBef>
            </a:pPr>
            <a:r>
              <a:rPr lang="el-GR" altLang="el-GR">
                <a:latin typeface="Times New Roman" panose="02020603050405020304" pitchFamily="18" charset="0"/>
              </a:rPr>
              <a:t>Σύμπτωμα της </a:t>
            </a:r>
            <a:r>
              <a:rPr lang="el-GR" altLang="el-GR" i="1">
                <a:latin typeface="Times New Roman" panose="02020603050405020304" pitchFamily="18" charset="0"/>
              </a:rPr>
              <a:t>ομοιομορφίας</a:t>
            </a:r>
            <a:r>
              <a:rPr lang="el-GR" altLang="el-GR">
                <a:latin typeface="Times New Roman" panose="02020603050405020304" pitchFamily="18" charset="0"/>
              </a:rPr>
              <a:t>.</a:t>
            </a:r>
          </a:p>
          <a:p>
            <a:pPr marL="812800" indent="-812800" algn="just" eaLnBrk="1" hangingPunct="1">
              <a:lnSpc>
                <a:spcPct val="80000"/>
              </a:lnSpc>
              <a:spcBef>
                <a:spcPct val="0"/>
              </a:spcBef>
            </a:pPr>
            <a:r>
              <a:rPr lang="el-GR" altLang="el-GR">
                <a:latin typeface="Times New Roman" panose="02020603050405020304" pitchFamily="18" charset="0"/>
              </a:rPr>
              <a:t>Σύμπτωμα του </a:t>
            </a:r>
            <a:r>
              <a:rPr lang="el-GR" altLang="el-GR" i="1">
                <a:latin typeface="Times New Roman" panose="02020603050405020304" pitchFamily="18" charset="0"/>
              </a:rPr>
              <a:t>συσχετισμού</a:t>
            </a:r>
            <a:r>
              <a:rPr lang="el-GR" altLang="el-GR">
                <a:latin typeface="Times New Roman" panose="02020603050405020304" pitchFamily="18" charset="0"/>
              </a:rPr>
              <a:t>.</a:t>
            </a:r>
            <a:endParaRPr lang="el-GR" altLang="el-GR"/>
          </a:p>
        </p:txBody>
      </p:sp>
    </p:spTree>
  </p:cSld>
  <p:clrMapOvr>
    <a:masterClrMapping/>
  </p:clrMapOvr>
  <p:transition>
    <p:wheel spokes="8"/>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3">
            <a:extLst>
              <a:ext uri="{FF2B5EF4-FFF2-40B4-BE49-F238E27FC236}">
                <a16:creationId xmlns:a16="http://schemas.microsoft.com/office/drawing/2014/main" id="{295584AE-32BC-914C-ACB8-C2D159038A2F}"/>
              </a:ext>
            </a:extLst>
          </p:cNvPr>
          <p:cNvSpPr>
            <a:spLocks noGrp="1" noChangeArrowheads="1"/>
          </p:cNvSpPr>
          <p:nvPr>
            <p:ph idx="1"/>
          </p:nvPr>
        </p:nvSpPr>
        <p:spPr/>
        <p:txBody>
          <a:bodyPr/>
          <a:lstStyle/>
          <a:p>
            <a:pPr marL="812800" indent="-812800" algn="just" eaLnBrk="1" hangingPunct="1">
              <a:buFont typeface="Wingdings" panose="05000000000000000000" pitchFamily="2" charset="2"/>
              <a:buNone/>
            </a:pPr>
            <a:r>
              <a:rPr lang="el-GR" altLang="el-GR" b="1">
                <a:latin typeface="Times New Roman" panose="02020603050405020304" pitchFamily="18" charset="0"/>
              </a:rPr>
              <a:t>	ΑΔΥΝΑΜΙΕΣ ΑΠΟ ΤΟ ΙΔΙΟ ΤΟ ΣΥΣΤΗΜΑ</a:t>
            </a:r>
            <a:endParaRPr lang="el-GR" altLang="el-GR">
              <a:latin typeface="Times New Roman" panose="02020603050405020304" pitchFamily="18" charset="0"/>
            </a:endParaRPr>
          </a:p>
          <a:p>
            <a:pPr marL="812800" indent="-812800" algn="just" eaLnBrk="1" hangingPunct="1"/>
            <a:r>
              <a:rPr lang="el-GR" altLang="el-GR">
                <a:latin typeface="Times New Roman" panose="02020603050405020304" pitchFamily="18" charset="0"/>
              </a:rPr>
              <a:t>Καθορισμός κριτηρίων.  Τα κριτήρια πρέπει να είναι απλά, αντικειμενικά και να χαρακτηρίζονται από σαφήνεια.</a:t>
            </a:r>
            <a:endParaRPr lang="en-US" altLang="el-GR">
              <a:latin typeface="Times New Roman" panose="02020603050405020304" pitchFamily="18" charset="0"/>
            </a:endParaRPr>
          </a:p>
        </p:txBody>
      </p:sp>
      <p:sp>
        <p:nvSpPr>
          <p:cNvPr id="83970" name="Rectangle 2">
            <a:extLst>
              <a:ext uri="{FF2B5EF4-FFF2-40B4-BE49-F238E27FC236}">
                <a16:creationId xmlns:a16="http://schemas.microsoft.com/office/drawing/2014/main" id="{15593A2E-2E63-748F-13D7-20D0B3BF7E45}"/>
              </a:ext>
            </a:extLst>
          </p:cNvPr>
          <p:cNvSpPr>
            <a:spLocks noGrp="1" noChangeArrowheads="1"/>
          </p:cNvSpPr>
          <p:nvPr>
            <p:ph type="title"/>
          </p:nvPr>
        </p:nvSpPr>
        <p:spPr/>
        <p:txBody>
          <a:bodyPr/>
          <a:lstStyle/>
          <a:p>
            <a:pPr algn="ctr" eaLnBrk="1" fontAlgn="auto" hangingPunct="1">
              <a:spcAft>
                <a:spcPts val="0"/>
              </a:spcAft>
              <a:defRPr/>
            </a:pPr>
            <a:r>
              <a:rPr lang="el-GR" sz="2800" dirty="0">
                <a:solidFill>
                  <a:schemeClr val="tx1"/>
                </a:solidFill>
                <a:latin typeface="Times New Roman" pitchFamily="18" charset="0"/>
              </a:rPr>
              <a:t>ΣΦΑΛΜΑΤΑ ΚΑΤΑ ΤΗΝ ΑΞΙΟΛΟΓΗΣΗ [2]</a:t>
            </a:r>
            <a:endParaRPr lang="en-US" sz="4000" dirty="0">
              <a:solidFill>
                <a:srgbClr val="FF0000"/>
              </a:solidFill>
              <a:latin typeface="Times New Roman" pitchFamily="18" charset="0"/>
            </a:endParaRPr>
          </a:p>
        </p:txBody>
      </p:sp>
    </p:spTree>
  </p:cSld>
  <p:clrMapOvr>
    <a:masterClrMapping/>
  </p:clrMapOvr>
  <p:transition>
    <p:wheel spokes="8"/>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EF1FA161-CED8-920C-CDA3-4246321E29BC}"/>
              </a:ext>
            </a:extLst>
          </p:cNvPr>
          <p:cNvSpPr>
            <a:spLocks noGrp="1" noChangeArrowheads="1"/>
          </p:cNvSpPr>
          <p:nvPr>
            <p:ph idx="1"/>
          </p:nvPr>
        </p:nvSpPr>
        <p:spPr/>
        <p:txBody>
          <a:bodyPr/>
          <a:lstStyle/>
          <a:p>
            <a:pPr algn="just" eaLnBrk="1" hangingPunct="1">
              <a:lnSpc>
                <a:spcPct val="80000"/>
              </a:lnSpc>
              <a:buFont typeface="Wingdings" panose="05000000000000000000" pitchFamily="2" charset="2"/>
              <a:buNone/>
            </a:pPr>
            <a:endParaRPr lang="el-GR" altLang="el-GR" sz="2800">
              <a:latin typeface="Times New Roman" panose="02020603050405020304" pitchFamily="18" charset="0"/>
              <a:cs typeface="Times New Roman" panose="02020603050405020304" pitchFamily="18" charset="0"/>
            </a:endParaRPr>
          </a:p>
          <a:p>
            <a:pPr algn="just" eaLnBrk="1" hangingPunct="1">
              <a:lnSpc>
                <a:spcPct val="80000"/>
              </a:lnSpc>
              <a:buFont typeface="Wingdings" panose="05000000000000000000" pitchFamily="2" charset="2"/>
              <a:buNone/>
            </a:pPr>
            <a:endParaRPr lang="el-GR" altLang="el-GR" sz="2800">
              <a:latin typeface="Times New Roman" panose="02020603050405020304" pitchFamily="18" charset="0"/>
              <a:cs typeface="Times New Roman" panose="02020603050405020304" pitchFamily="18" charset="0"/>
            </a:endParaRPr>
          </a:p>
          <a:p>
            <a:pPr algn="just" eaLnBrk="1" hangingPunct="1">
              <a:lnSpc>
                <a:spcPct val="80000"/>
              </a:lnSpc>
              <a:buFont typeface="Wingdings" panose="05000000000000000000" pitchFamily="2" charset="2"/>
              <a:buNone/>
            </a:pPr>
            <a:r>
              <a:rPr lang="el-GR" altLang="el-GR" sz="2800">
                <a:latin typeface="Times New Roman" panose="02020603050405020304" pitchFamily="18" charset="0"/>
                <a:cs typeface="Times New Roman" panose="02020603050405020304" pitchFamily="18" charset="0"/>
              </a:rPr>
              <a:t>	Ως </a:t>
            </a:r>
            <a:r>
              <a:rPr lang="el-GR" altLang="el-GR" sz="2800" b="1" u="sng">
                <a:latin typeface="Times New Roman" panose="02020603050405020304" pitchFamily="18" charset="0"/>
                <a:cs typeface="Times New Roman" panose="02020603050405020304" pitchFamily="18" charset="0"/>
              </a:rPr>
              <a:t>σύστημα</a:t>
            </a:r>
            <a:r>
              <a:rPr lang="el-GR" altLang="el-GR" sz="2800">
                <a:latin typeface="Times New Roman" panose="02020603050405020304" pitchFamily="18" charset="0"/>
                <a:cs typeface="Times New Roman" panose="02020603050405020304" pitchFamily="18" charset="0"/>
              </a:rPr>
              <a:t> εννοούμε μια δομημένη ολότητα έτσι ώστε όλα της τα μέρη να βρίσκονται σε πλήρη εξάρτηση μεταξύ τους. Κάθε σύστημα μπορεί να είναι και υποσύστημα και υπερσύστημα κάποιων άλλων. Χαρακτηρίζεται από την πολυπλοκότητά του, δηλαδή την ποιότητα και την ποσότητα των σχέσεων.  Περιλαμβάνει την εντροπία και τη συνέργια.</a:t>
            </a:r>
            <a:endParaRPr lang="en-US" altLang="el-GR" sz="2800">
              <a:latin typeface="Times New Roman" panose="02020603050405020304" pitchFamily="18" charset="0"/>
              <a:cs typeface="Times New Roman" panose="02020603050405020304" pitchFamily="18" charset="0"/>
            </a:endParaRPr>
          </a:p>
        </p:txBody>
      </p:sp>
      <p:sp>
        <p:nvSpPr>
          <p:cNvPr id="47106" name="Rectangle 2">
            <a:extLst>
              <a:ext uri="{FF2B5EF4-FFF2-40B4-BE49-F238E27FC236}">
                <a16:creationId xmlns:a16="http://schemas.microsoft.com/office/drawing/2014/main" id="{D8F092E5-A981-7643-3555-21FC42E4EA8D}"/>
              </a:ext>
            </a:extLst>
          </p:cNvPr>
          <p:cNvSpPr>
            <a:spLocks noGrp="1" noChangeArrowheads="1"/>
          </p:cNvSpPr>
          <p:nvPr>
            <p:ph type="title"/>
          </p:nvPr>
        </p:nvSpPr>
        <p:spPr/>
        <p:txBody>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ΟΡΙΣΜΟΣ ΣΥΣΤΗΜΑΤΟΣ</a:t>
            </a:r>
          </a:p>
        </p:txBody>
      </p:sp>
    </p:spTree>
  </p:cSld>
  <p:clrMapOvr>
    <a:masterClrMapping/>
  </p:clrMapOvr>
  <p:transition>
    <p:wheel spokes="8"/>
  </p:transition>
</p:sld>
</file>

<file path=ppt/slides/slide1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2675" name="Rectangle 3">
            <a:extLst>
              <a:ext uri="{FF2B5EF4-FFF2-40B4-BE49-F238E27FC236}">
                <a16:creationId xmlns:a16="http://schemas.microsoft.com/office/drawing/2014/main" id="{C9D6CD29-2FAD-E20A-3C39-18A62A13255A}"/>
              </a:ext>
            </a:extLst>
          </p:cNvPr>
          <p:cNvSpPr>
            <a:spLocks noGrp="1" noChangeArrowheads="1"/>
          </p:cNvSpPr>
          <p:nvPr>
            <p:ph idx="1"/>
          </p:nvPr>
        </p:nvSpPr>
        <p:spPr/>
        <p:txBody>
          <a:bodyPr/>
          <a:lstStyle/>
          <a:p>
            <a:pPr eaLnBrk="1" hangingPunct="1">
              <a:lnSpc>
                <a:spcPct val="80000"/>
              </a:lnSpc>
            </a:pPr>
            <a:endParaRPr lang="el-GR" altLang="el-GR" sz="2800"/>
          </a:p>
          <a:p>
            <a:pPr algn="just" eaLnBrk="1" hangingPunct="1">
              <a:lnSpc>
                <a:spcPct val="80000"/>
              </a:lnSpc>
            </a:pPr>
            <a:r>
              <a:rPr lang="el-GR" altLang="el-GR" sz="2800">
                <a:latin typeface="Times New Roman" panose="02020603050405020304" pitchFamily="18" charset="0"/>
              </a:rPr>
              <a:t>Ποσοτική - ποιοτική απόδοση.</a:t>
            </a:r>
          </a:p>
          <a:p>
            <a:pPr algn="just" eaLnBrk="1" hangingPunct="1">
              <a:lnSpc>
                <a:spcPct val="80000"/>
              </a:lnSpc>
            </a:pPr>
            <a:r>
              <a:rPr lang="el-GR" altLang="el-GR" sz="2800">
                <a:latin typeface="Times New Roman" panose="02020603050405020304" pitchFamily="18" charset="0"/>
              </a:rPr>
              <a:t>Γνώση του αντικειμένου.</a:t>
            </a:r>
          </a:p>
          <a:p>
            <a:pPr algn="just" eaLnBrk="1" hangingPunct="1">
              <a:lnSpc>
                <a:spcPct val="80000"/>
              </a:lnSpc>
            </a:pPr>
            <a:r>
              <a:rPr lang="el-GR" altLang="el-GR" sz="2800">
                <a:latin typeface="Times New Roman" panose="02020603050405020304" pitchFamily="18" charset="0"/>
              </a:rPr>
              <a:t>Οι πρωτοβουλίες που αναλαμβάνονται.</a:t>
            </a:r>
          </a:p>
          <a:p>
            <a:pPr algn="just" eaLnBrk="1" hangingPunct="1">
              <a:lnSpc>
                <a:spcPct val="80000"/>
              </a:lnSpc>
            </a:pPr>
            <a:r>
              <a:rPr lang="el-GR" altLang="el-GR" sz="2800">
                <a:latin typeface="Times New Roman" panose="02020603050405020304" pitchFamily="18" charset="0"/>
              </a:rPr>
              <a:t>Η κρίση που αντιμετωπίζει σε ζητήματα.</a:t>
            </a:r>
          </a:p>
          <a:p>
            <a:pPr algn="just" eaLnBrk="1" hangingPunct="1">
              <a:lnSpc>
                <a:spcPct val="80000"/>
              </a:lnSpc>
            </a:pPr>
            <a:r>
              <a:rPr lang="el-GR" altLang="el-GR" sz="2800">
                <a:latin typeface="Times New Roman" panose="02020603050405020304" pitchFamily="18" charset="0"/>
              </a:rPr>
              <a:t>Η διοικητική ικανότητα.</a:t>
            </a:r>
          </a:p>
          <a:p>
            <a:pPr algn="just" eaLnBrk="1" hangingPunct="1">
              <a:lnSpc>
                <a:spcPct val="80000"/>
              </a:lnSpc>
            </a:pPr>
            <a:r>
              <a:rPr lang="el-GR" altLang="el-GR" sz="2800">
                <a:latin typeface="Times New Roman" panose="02020603050405020304" pitchFamily="18" charset="0"/>
              </a:rPr>
              <a:t>Τα ηγετικά προσόντα.</a:t>
            </a:r>
          </a:p>
          <a:p>
            <a:pPr algn="just" eaLnBrk="1" hangingPunct="1">
              <a:lnSpc>
                <a:spcPct val="80000"/>
              </a:lnSpc>
            </a:pPr>
            <a:r>
              <a:rPr lang="el-GR" altLang="el-GR" sz="2800">
                <a:latin typeface="Times New Roman" panose="02020603050405020304" pitchFamily="18" charset="0"/>
              </a:rPr>
              <a:t>Ο προγραμματισμός που κάνει.</a:t>
            </a:r>
          </a:p>
          <a:p>
            <a:pPr algn="just" eaLnBrk="1" hangingPunct="1">
              <a:lnSpc>
                <a:spcPct val="80000"/>
              </a:lnSpc>
            </a:pPr>
            <a:r>
              <a:rPr lang="el-GR" altLang="el-GR" sz="2800">
                <a:latin typeface="Times New Roman" panose="02020603050405020304" pitchFamily="18" charset="0"/>
              </a:rPr>
              <a:t>Η κρίση που αναπτύσσει για ορισμένα ζητήματα.</a:t>
            </a:r>
            <a:endParaRPr lang="en-US" altLang="el-GR" sz="2800">
              <a:latin typeface="Times New Roman" panose="02020603050405020304" pitchFamily="18" charset="0"/>
            </a:endParaRPr>
          </a:p>
        </p:txBody>
      </p:sp>
      <p:sp>
        <p:nvSpPr>
          <p:cNvPr id="412674" name="Rectangle 2">
            <a:extLst>
              <a:ext uri="{FF2B5EF4-FFF2-40B4-BE49-F238E27FC236}">
                <a16:creationId xmlns:a16="http://schemas.microsoft.com/office/drawing/2014/main" id="{62DA3031-184B-5EEF-889D-95A3FED04D3C}"/>
              </a:ext>
            </a:extLst>
          </p:cNvPr>
          <p:cNvSpPr>
            <a:spLocks noGrp="1" noChangeArrowheads="1"/>
          </p:cNvSpPr>
          <p:nvPr>
            <p:ph type="title"/>
          </p:nvPr>
        </p:nvSpPr>
        <p:spPr/>
        <p:txBody>
          <a:bodyPr>
            <a:normAutofit fontScale="90000"/>
          </a:bodyPr>
          <a:lstStyle/>
          <a:p>
            <a:pPr algn="ctr" eaLnBrk="1" fontAlgn="auto" hangingPunct="1">
              <a:spcAft>
                <a:spcPts val="0"/>
              </a:spcAft>
              <a:defRPr/>
            </a:pPr>
            <a:r>
              <a:rPr lang="el-GR" sz="3600">
                <a:solidFill>
                  <a:schemeClr val="tx1"/>
                </a:solidFill>
                <a:latin typeface="Times New Roman" pitchFamily="18" charset="0"/>
              </a:rPr>
              <a:t>ΚΡΙΤΗΡΙΑ ΑΞΙΟΛΟΓΗΣΗΣ ΤΟΥ ΑΝΘΡΩΠΙΝΟΥ ΔΥΝΑΜΙΚΟΥ</a:t>
            </a:r>
            <a:endParaRPr lang="en-US" sz="3600" u="sng">
              <a:solidFill>
                <a:schemeClr val="tx1"/>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412674"/>
                                        </p:tgtEl>
                                        <p:attrNameLst>
                                          <p:attrName>style.visibility</p:attrName>
                                        </p:attrNameLst>
                                      </p:cBhvr>
                                      <p:to>
                                        <p:strVal val="visible"/>
                                      </p:to>
                                    </p:set>
                                    <p:animEffect transition="in" filter="fade">
                                      <p:cBhvr>
                                        <p:cTn id="7" dur="800" decel="100000"/>
                                        <p:tgtEl>
                                          <p:spTgt spid="412674"/>
                                        </p:tgtEl>
                                      </p:cBhvr>
                                    </p:animEffect>
                                    <p:anim calcmode="lin" valueType="num">
                                      <p:cBhvr>
                                        <p:cTn id="8" dur="800" decel="100000" fill="hold"/>
                                        <p:tgtEl>
                                          <p:spTgt spid="412674"/>
                                        </p:tgtEl>
                                        <p:attrNameLst>
                                          <p:attrName>style.rotation</p:attrName>
                                        </p:attrNameLst>
                                      </p:cBhvr>
                                      <p:tavLst>
                                        <p:tav tm="0">
                                          <p:val>
                                            <p:fltVal val="-90"/>
                                          </p:val>
                                        </p:tav>
                                        <p:tav tm="100000">
                                          <p:val>
                                            <p:fltVal val="0"/>
                                          </p:val>
                                        </p:tav>
                                      </p:tavLst>
                                    </p:anim>
                                    <p:anim calcmode="lin" valueType="num">
                                      <p:cBhvr>
                                        <p:cTn id="9" dur="800" decel="100000" fill="hold"/>
                                        <p:tgtEl>
                                          <p:spTgt spid="412674"/>
                                        </p:tgtEl>
                                        <p:attrNameLst>
                                          <p:attrName>ppt_x</p:attrName>
                                        </p:attrNameLst>
                                      </p:cBhvr>
                                      <p:tavLst>
                                        <p:tav tm="0">
                                          <p:val>
                                            <p:strVal val="#ppt_x+0.4"/>
                                          </p:val>
                                        </p:tav>
                                        <p:tav tm="100000">
                                          <p:val>
                                            <p:strVal val="#ppt_x-0.05"/>
                                          </p:val>
                                        </p:tav>
                                      </p:tavLst>
                                    </p:anim>
                                    <p:anim calcmode="lin" valueType="num">
                                      <p:cBhvr>
                                        <p:cTn id="10" dur="800" decel="100000" fill="hold"/>
                                        <p:tgtEl>
                                          <p:spTgt spid="4126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126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1267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412675">
                                            <p:txEl>
                                              <p:pRg st="1" end="1"/>
                                            </p:txEl>
                                          </p:spTgt>
                                        </p:tgtEl>
                                        <p:attrNameLst>
                                          <p:attrName>style.visibility</p:attrName>
                                        </p:attrNameLst>
                                      </p:cBhvr>
                                      <p:to>
                                        <p:strVal val="visible"/>
                                      </p:to>
                                    </p:set>
                                    <p:animEffect transition="in" filter="fade">
                                      <p:cBhvr>
                                        <p:cTn id="17" dur="1000"/>
                                        <p:tgtEl>
                                          <p:spTgt spid="412675">
                                            <p:txEl>
                                              <p:pRg st="1" end="1"/>
                                            </p:txEl>
                                          </p:spTgt>
                                        </p:tgtEl>
                                      </p:cBhvr>
                                    </p:animEffect>
                                    <p:anim calcmode="lin" valueType="num">
                                      <p:cBhvr>
                                        <p:cTn id="18" dur="1000" fill="hold"/>
                                        <p:tgtEl>
                                          <p:spTgt spid="41267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126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412675">
                                            <p:txEl>
                                              <p:pRg st="2" end="2"/>
                                            </p:txEl>
                                          </p:spTgt>
                                        </p:tgtEl>
                                        <p:attrNameLst>
                                          <p:attrName>style.visibility</p:attrName>
                                        </p:attrNameLst>
                                      </p:cBhvr>
                                      <p:to>
                                        <p:strVal val="visible"/>
                                      </p:to>
                                    </p:set>
                                    <p:animEffect transition="in" filter="fade">
                                      <p:cBhvr>
                                        <p:cTn id="24" dur="1000"/>
                                        <p:tgtEl>
                                          <p:spTgt spid="412675">
                                            <p:txEl>
                                              <p:pRg st="2" end="2"/>
                                            </p:txEl>
                                          </p:spTgt>
                                        </p:tgtEl>
                                      </p:cBhvr>
                                    </p:animEffect>
                                    <p:anim calcmode="lin" valueType="num">
                                      <p:cBhvr>
                                        <p:cTn id="25" dur="1000" fill="hold"/>
                                        <p:tgtEl>
                                          <p:spTgt spid="41267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126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nodeType="clickEffect">
                                  <p:stCondLst>
                                    <p:cond delay="0"/>
                                  </p:stCondLst>
                                  <p:childTnLst>
                                    <p:set>
                                      <p:cBhvr>
                                        <p:cTn id="30" dur="1" fill="hold">
                                          <p:stCondLst>
                                            <p:cond delay="0"/>
                                          </p:stCondLst>
                                        </p:cTn>
                                        <p:tgtEl>
                                          <p:spTgt spid="412675">
                                            <p:txEl>
                                              <p:pRg st="3" end="3"/>
                                            </p:txEl>
                                          </p:spTgt>
                                        </p:tgtEl>
                                        <p:attrNameLst>
                                          <p:attrName>style.visibility</p:attrName>
                                        </p:attrNameLst>
                                      </p:cBhvr>
                                      <p:to>
                                        <p:strVal val="visible"/>
                                      </p:to>
                                    </p:set>
                                    <p:animEffect transition="in" filter="fade">
                                      <p:cBhvr>
                                        <p:cTn id="31" dur="1000"/>
                                        <p:tgtEl>
                                          <p:spTgt spid="412675">
                                            <p:txEl>
                                              <p:pRg st="3" end="3"/>
                                            </p:txEl>
                                          </p:spTgt>
                                        </p:tgtEl>
                                      </p:cBhvr>
                                    </p:animEffect>
                                    <p:anim calcmode="lin" valueType="num">
                                      <p:cBhvr>
                                        <p:cTn id="32" dur="1000" fill="hold"/>
                                        <p:tgtEl>
                                          <p:spTgt spid="412675">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4126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nodeType="clickEffect">
                                  <p:stCondLst>
                                    <p:cond delay="0"/>
                                  </p:stCondLst>
                                  <p:childTnLst>
                                    <p:set>
                                      <p:cBhvr>
                                        <p:cTn id="37" dur="1" fill="hold">
                                          <p:stCondLst>
                                            <p:cond delay="0"/>
                                          </p:stCondLst>
                                        </p:cTn>
                                        <p:tgtEl>
                                          <p:spTgt spid="412675">
                                            <p:txEl>
                                              <p:pRg st="4" end="4"/>
                                            </p:txEl>
                                          </p:spTgt>
                                        </p:tgtEl>
                                        <p:attrNameLst>
                                          <p:attrName>style.visibility</p:attrName>
                                        </p:attrNameLst>
                                      </p:cBhvr>
                                      <p:to>
                                        <p:strVal val="visible"/>
                                      </p:to>
                                    </p:set>
                                    <p:animEffect transition="in" filter="fade">
                                      <p:cBhvr>
                                        <p:cTn id="38" dur="1000"/>
                                        <p:tgtEl>
                                          <p:spTgt spid="412675">
                                            <p:txEl>
                                              <p:pRg st="4" end="4"/>
                                            </p:txEl>
                                          </p:spTgt>
                                        </p:tgtEl>
                                      </p:cBhvr>
                                    </p:animEffect>
                                    <p:anim calcmode="lin" valueType="num">
                                      <p:cBhvr>
                                        <p:cTn id="39" dur="1000" fill="hold"/>
                                        <p:tgtEl>
                                          <p:spTgt spid="412675">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126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nodeType="clickEffect">
                                  <p:stCondLst>
                                    <p:cond delay="0"/>
                                  </p:stCondLst>
                                  <p:childTnLst>
                                    <p:set>
                                      <p:cBhvr>
                                        <p:cTn id="44" dur="1" fill="hold">
                                          <p:stCondLst>
                                            <p:cond delay="0"/>
                                          </p:stCondLst>
                                        </p:cTn>
                                        <p:tgtEl>
                                          <p:spTgt spid="412675">
                                            <p:txEl>
                                              <p:pRg st="5" end="5"/>
                                            </p:txEl>
                                          </p:spTgt>
                                        </p:tgtEl>
                                        <p:attrNameLst>
                                          <p:attrName>style.visibility</p:attrName>
                                        </p:attrNameLst>
                                      </p:cBhvr>
                                      <p:to>
                                        <p:strVal val="visible"/>
                                      </p:to>
                                    </p:set>
                                    <p:animEffect transition="in" filter="fade">
                                      <p:cBhvr>
                                        <p:cTn id="45" dur="1000"/>
                                        <p:tgtEl>
                                          <p:spTgt spid="412675">
                                            <p:txEl>
                                              <p:pRg st="5" end="5"/>
                                            </p:txEl>
                                          </p:spTgt>
                                        </p:tgtEl>
                                      </p:cBhvr>
                                    </p:animEffect>
                                    <p:anim calcmode="lin" valueType="num">
                                      <p:cBhvr>
                                        <p:cTn id="46" dur="1000" fill="hold"/>
                                        <p:tgtEl>
                                          <p:spTgt spid="412675">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4126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nodeType="clickEffect">
                                  <p:stCondLst>
                                    <p:cond delay="0"/>
                                  </p:stCondLst>
                                  <p:childTnLst>
                                    <p:set>
                                      <p:cBhvr>
                                        <p:cTn id="51" dur="1" fill="hold">
                                          <p:stCondLst>
                                            <p:cond delay="0"/>
                                          </p:stCondLst>
                                        </p:cTn>
                                        <p:tgtEl>
                                          <p:spTgt spid="412675">
                                            <p:txEl>
                                              <p:pRg st="6" end="6"/>
                                            </p:txEl>
                                          </p:spTgt>
                                        </p:tgtEl>
                                        <p:attrNameLst>
                                          <p:attrName>style.visibility</p:attrName>
                                        </p:attrNameLst>
                                      </p:cBhvr>
                                      <p:to>
                                        <p:strVal val="visible"/>
                                      </p:to>
                                    </p:set>
                                    <p:animEffect transition="in" filter="fade">
                                      <p:cBhvr>
                                        <p:cTn id="52" dur="1000"/>
                                        <p:tgtEl>
                                          <p:spTgt spid="412675">
                                            <p:txEl>
                                              <p:pRg st="6" end="6"/>
                                            </p:txEl>
                                          </p:spTgt>
                                        </p:tgtEl>
                                      </p:cBhvr>
                                    </p:animEffect>
                                    <p:anim calcmode="lin" valueType="num">
                                      <p:cBhvr>
                                        <p:cTn id="53" dur="1000" fill="hold"/>
                                        <p:tgtEl>
                                          <p:spTgt spid="412675">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4126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nodeType="clickEffect">
                                  <p:stCondLst>
                                    <p:cond delay="0"/>
                                  </p:stCondLst>
                                  <p:childTnLst>
                                    <p:set>
                                      <p:cBhvr>
                                        <p:cTn id="58" dur="1" fill="hold">
                                          <p:stCondLst>
                                            <p:cond delay="0"/>
                                          </p:stCondLst>
                                        </p:cTn>
                                        <p:tgtEl>
                                          <p:spTgt spid="412675">
                                            <p:txEl>
                                              <p:pRg st="7" end="7"/>
                                            </p:txEl>
                                          </p:spTgt>
                                        </p:tgtEl>
                                        <p:attrNameLst>
                                          <p:attrName>style.visibility</p:attrName>
                                        </p:attrNameLst>
                                      </p:cBhvr>
                                      <p:to>
                                        <p:strVal val="visible"/>
                                      </p:to>
                                    </p:set>
                                    <p:animEffect transition="in" filter="fade">
                                      <p:cBhvr>
                                        <p:cTn id="59" dur="1000"/>
                                        <p:tgtEl>
                                          <p:spTgt spid="412675">
                                            <p:txEl>
                                              <p:pRg st="7" end="7"/>
                                            </p:txEl>
                                          </p:spTgt>
                                        </p:tgtEl>
                                      </p:cBhvr>
                                    </p:animEffect>
                                    <p:anim calcmode="lin" valueType="num">
                                      <p:cBhvr>
                                        <p:cTn id="60" dur="1000" fill="hold"/>
                                        <p:tgtEl>
                                          <p:spTgt spid="412675">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41267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7" presetClass="entr" presetSubtype="0" fill="hold" nodeType="clickEffect">
                                  <p:stCondLst>
                                    <p:cond delay="0"/>
                                  </p:stCondLst>
                                  <p:childTnLst>
                                    <p:set>
                                      <p:cBhvr>
                                        <p:cTn id="65" dur="1" fill="hold">
                                          <p:stCondLst>
                                            <p:cond delay="0"/>
                                          </p:stCondLst>
                                        </p:cTn>
                                        <p:tgtEl>
                                          <p:spTgt spid="412675">
                                            <p:txEl>
                                              <p:pRg st="8" end="8"/>
                                            </p:txEl>
                                          </p:spTgt>
                                        </p:tgtEl>
                                        <p:attrNameLst>
                                          <p:attrName>style.visibility</p:attrName>
                                        </p:attrNameLst>
                                      </p:cBhvr>
                                      <p:to>
                                        <p:strVal val="visible"/>
                                      </p:to>
                                    </p:set>
                                    <p:animEffect transition="in" filter="fade">
                                      <p:cBhvr>
                                        <p:cTn id="66" dur="1000"/>
                                        <p:tgtEl>
                                          <p:spTgt spid="412675">
                                            <p:txEl>
                                              <p:pRg st="8" end="8"/>
                                            </p:txEl>
                                          </p:spTgt>
                                        </p:tgtEl>
                                      </p:cBhvr>
                                    </p:animEffect>
                                    <p:anim calcmode="lin" valueType="num">
                                      <p:cBhvr>
                                        <p:cTn id="67" dur="1000" fill="hold"/>
                                        <p:tgtEl>
                                          <p:spTgt spid="412675">
                                            <p:txEl>
                                              <p:pRg st="8" end="8"/>
                                            </p:txEl>
                                          </p:spTgt>
                                        </p:tgtEl>
                                        <p:attrNameLst>
                                          <p:attrName>ppt_x</p:attrName>
                                        </p:attrNameLst>
                                      </p:cBhvr>
                                      <p:tavLst>
                                        <p:tav tm="0">
                                          <p:val>
                                            <p:strVal val="#ppt_x"/>
                                          </p:val>
                                        </p:tav>
                                        <p:tav tm="100000">
                                          <p:val>
                                            <p:strVal val="#ppt_x"/>
                                          </p:val>
                                        </p:tav>
                                      </p:tavLst>
                                    </p:anim>
                                    <p:anim calcmode="lin" valueType="num">
                                      <p:cBhvr>
                                        <p:cTn id="68" dur="1000" fill="hold"/>
                                        <p:tgtEl>
                                          <p:spTgt spid="41267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3">
            <a:extLst>
              <a:ext uri="{FF2B5EF4-FFF2-40B4-BE49-F238E27FC236}">
                <a16:creationId xmlns:a16="http://schemas.microsoft.com/office/drawing/2014/main" id="{89DC4391-DA77-CF03-1072-F2A619EB5417}"/>
              </a:ext>
            </a:extLst>
          </p:cNvPr>
          <p:cNvSpPr>
            <a:spLocks noGrp="1" noChangeArrowheads="1"/>
          </p:cNvSpPr>
          <p:nvPr>
            <p:ph idx="1"/>
          </p:nvPr>
        </p:nvSpPr>
        <p:spPr/>
        <p:txBody>
          <a:bodyPr/>
          <a:lstStyle/>
          <a:p>
            <a:pPr eaLnBrk="1" hangingPunct="1">
              <a:buFont typeface="Wingdings" panose="05000000000000000000" pitchFamily="2" charset="2"/>
              <a:buNone/>
            </a:pPr>
            <a:endParaRPr lang="el-GR" altLang="el-GR"/>
          </a:p>
          <a:p>
            <a:pPr eaLnBrk="1" hangingPunct="1">
              <a:buFont typeface="Wingdings" panose="05000000000000000000" pitchFamily="2" charset="2"/>
              <a:buNone/>
            </a:pPr>
            <a:r>
              <a:rPr lang="el-GR" altLang="el-GR">
                <a:latin typeface="Times New Roman" panose="02020603050405020304" pitchFamily="18" charset="0"/>
              </a:rPr>
              <a:t>Η αξιολόγηση γίνεται μια φορά τον χρόνο τυπικά, ιδανικό 1 φορά το εξάμηνο.</a:t>
            </a:r>
          </a:p>
          <a:p>
            <a:pPr eaLnBrk="1" hangingPunct="1">
              <a:buFont typeface="Wingdings" panose="05000000000000000000" pitchFamily="2" charset="2"/>
              <a:buNone/>
            </a:pPr>
            <a:r>
              <a:rPr lang="el-GR" altLang="el-GR">
                <a:latin typeface="Times New Roman" panose="02020603050405020304" pitchFamily="18" charset="0"/>
              </a:rPr>
              <a:t>Αποτελείται από 2 πρόσωπα, και μερικές φορές από τρίτο.</a:t>
            </a:r>
            <a:endParaRPr lang="en-US" altLang="el-GR">
              <a:latin typeface="Times New Roman" panose="02020603050405020304" pitchFamily="18" charset="0"/>
            </a:endParaRPr>
          </a:p>
        </p:txBody>
      </p:sp>
      <p:sp>
        <p:nvSpPr>
          <p:cNvPr id="86018" name="Rectangle 2">
            <a:extLst>
              <a:ext uri="{FF2B5EF4-FFF2-40B4-BE49-F238E27FC236}">
                <a16:creationId xmlns:a16="http://schemas.microsoft.com/office/drawing/2014/main" id="{64778827-CAEA-9B0C-0545-F2FC0F00F155}"/>
              </a:ext>
            </a:extLst>
          </p:cNvPr>
          <p:cNvSpPr>
            <a:spLocks noGrp="1" noChangeArrowheads="1"/>
          </p:cNvSpPr>
          <p:nvPr>
            <p:ph type="title"/>
          </p:nvPr>
        </p:nvSpPr>
        <p:spPr/>
        <p:txBody>
          <a:bodyPr/>
          <a:lstStyle/>
          <a:p>
            <a:pPr algn="ctr" eaLnBrk="1" fontAlgn="auto" hangingPunct="1">
              <a:spcAft>
                <a:spcPts val="0"/>
              </a:spcAft>
              <a:defRPr/>
            </a:pPr>
            <a:r>
              <a:rPr lang="el-GR" sz="2800">
                <a:solidFill>
                  <a:schemeClr val="tx1"/>
                </a:solidFill>
                <a:latin typeface="Times New Roman" pitchFamily="18" charset="0"/>
              </a:rPr>
              <a:t>ΧΑΡΑΚΤΗΡΙΣΤΙΚΑ ΤΗΣ ΑΞΙΟΛΟΓΗΣΗΣ ΤΟΥ ΑΝΘΡΩΠΙΝΟΥ ΔΥΝΑΜΙΚΟΥ</a:t>
            </a:r>
            <a:endParaRPr lang="en-US" sz="2800">
              <a:solidFill>
                <a:schemeClr val="tx1"/>
              </a:solidFill>
              <a:latin typeface="Times New Roman" pitchFamily="18" charset="0"/>
            </a:endParaRPr>
          </a:p>
        </p:txBody>
      </p:sp>
    </p:spTree>
  </p:cSld>
  <p:clrMapOvr>
    <a:masterClrMapping/>
  </p:clrMapOvr>
  <p:transition>
    <p:wheel spokes="8"/>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3">
            <a:extLst>
              <a:ext uri="{FF2B5EF4-FFF2-40B4-BE49-F238E27FC236}">
                <a16:creationId xmlns:a16="http://schemas.microsoft.com/office/drawing/2014/main" id="{46A95232-E84F-968D-0425-06539433AB82}"/>
              </a:ext>
            </a:extLst>
          </p:cNvPr>
          <p:cNvSpPr>
            <a:spLocks noGrp="1" noChangeArrowheads="1"/>
          </p:cNvSpPr>
          <p:nvPr>
            <p:ph idx="1"/>
          </p:nvPr>
        </p:nvSpPr>
        <p:spPr/>
        <p:txBody>
          <a:bodyPr/>
          <a:lstStyle/>
          <a:p>
            <a:pPr algn="just" eaLnBrk="1" hangingPunct="1">
              <a:lnSpc>
                <a:spcPct val="80000"/>
              </a:lnSpc>
              <a:buFont typeface="Wingdings" panose="05000000000000000000" pitchFamily="2" charset="2"/>
              <a:buNone/>
            </a:pPr>
            <a:r>
              <a:rPr lang="en-US" altLang="el-GR" sz="2400">
                <a:latin typeface="Times New Roman" panose="02020603050405020304" pitchFamily="18" charset="0"/>
              </a:rPr>
              <a:t>	</a:t>
            </a:r>
            <a:r>
              <a:rPr lang="el-GR" altLang="el-GR" sz="2400">
                <a:latin typeface="Times New Roman" panose="02020603050405020304" pitchFamily="18" charset="0"/>
              </a:rPr>
              <a:t>Η διαδικασία </a:t>
            </a:r>
            <a:r>
              <a:rPr lang="en-US" altLang="el-GR" sz="2400">
                <a:latin typeface="Times New Roman" panose="02020603050405020304" pitchFamily="18" charset="0"/>
              </a:rPr>
              <a:t>που συμβάλλει στην</a:t>
            </a:r>
            <a:r>
              <a:rPr lang="el-GR" altLang="el-GR" sz="2400">
                <a:latin typeface="Times New Roman" panose="02020603050405020304" pitchFamily="18" charset="0"/>
              </a:rPr>
              <a:t> επίτευξη καλύτερων αποτελεσμάτων σε επίπεδο ατόμου, ομάδος και οργανισμού. </a:t>
            </a:r>
            <a:endParaRPr lang="en-US" altLang="el-GR" sz="2400">
              <a:latin typeface="Times New Roman" panose="02020603050405020304" pitchFamily="18" charset="0"/>
            </a:endParaRPr>
          </a:p>
          <a:p>
            <a:pPr algn="just" eaLnBrk="1" hangingPunct="1">
              <a:lnSpc>
                <a:spcPct val="80000"/>
              </a:lnSpc>
              <a:buFont typeface="Wingdings" panose="05000000000000000000" pitchFamily="2" charset="2"/>
              <a:buNone/>
            </a:pPr>
            <a:r>
              <a:rPr lang="en-US" altLang="el-GR" sz="2400">
                <a:latin typeface="Times New Roman" panose="02020603050405020304" pitchFamily="18" charset="0"/>
              </a:rPr>
              <a:t>	</a:t>
            </a:r>
            <a:r>
              <a:rPr lang="el-GR" altLang="el-GR" sz="2400">
                <a:latin typeface="Times New Roman" panose="02020603050405020304" pitchFamily="18" charset="0"/>
              </a:rPr>
              <a:t>Είναι μια αλληλουχία δράσεων και συμπεριφορών από τους ανθρώπους για την επίτευξη καθημερινών αποτελεσμάτων και βελτίωσης της απόδοσης όλων των στελεχών και συλλειτουργεί με τις υπόλοιπες διαδικασίες management της επιχείρησης.  </a:t>
            </a:r>
            <a:endParaRPr lang="en-US" altLang="el-GR" sz="2400">
              <a:latin typeface="Times New Roman" panose="02020603050405020304" pitchFamily="18" charset="0"/>
            </a:endParaRPr>
          </a:p>
          <a:p>
            <a:pPr algn="just" eaLnBrk="1" hangingPunct="1">
              <a:lnSpc>
                <a:spcPct val="80000"/>
              </a:lnSpc>
              <a:buFont typeface="Wingdings" panose="05000000000000000000" pitchFamily="2" charset="2"/>
              <a:buNone/>
            </a:pPr>
            <a:r>
              <a:rPr lang="en-US" altLang="el-GR" sz="2400">
                <a:latin typeface="Times New Roman" panose="02020603050405020304" pitchFamily="18" charset="0"/>
              </a:rPr>
              <a:t>	</a:t>
            </a:r>
            <a:r>
              <a:rPr lang="el-GR" altLang="el-GR" sz="2400">
                <a:latin typeface="Times New Roman" panose="02020603050405020304" pitchFamily="18" charset="0"/>
              </a:rPr>
              <a:t>Στοχεύει στην εργασιακή επιτυχία των στελεχών, συμβάλλει στην ανάπτυξη των ικανοτήτων τους με στόχο να μεγιστοποιήσουν τη συνεισφορά τους στην επιτυχία της οργάνωσης. </a:t>
            </a:r>
          </a:p>
        </p:txBody>
      </p:sp>
      <p:sp>
        <p:nvSpPr>
          <p:cNvPr id="88066" name="Rectangle 2">
            <a:extLst>
              <a:ext uri="{FF2B5EF4-FFF2-40B4-BE49-F238E27FC236}">
                <a16:creationId xmlns:a16="http://schemas.microsoft.com/office/drawing/2014/main" id="{49BDC36B-1564-DFC0-FB2F-9ACB77E1B2F1}"/>
              </a:ext>
            </a:extLst>
          </p:cNvPr>
          <p:cNvSpPr>
            <a:spLocks noGrp="1" noChangeArrowheads="1"/>
          </p:cNvSpPr>
          <p:nvPr>
            <p:ph type="title"/>
          </p:nvPr>
        </p:nvSpPr>
        <p:spPr/>
        <p:txBody>
          <a:bodyPr>
            <a:normAutofit fontScale="90000"/>
          </a:bodyPr>
          <a:lstStyle/>
          <a:p>
            <a:pPr algn="ctr" eaLnBrk="1" fontAlgn="auto" hangingPunct="1">
              <a:spcAft>
                <a:spcPts val="0"/>
              </a:spcAft>
              <a:defRPr/>
            </a:pPr>
            <a:r>
              <a:rPr lang="el-GR" dirty="0">
                <a:solidFill>
                  <a:schemeClr val="tx1"/>
                </a:solidFill>
                <a:latin typeface="Times New Roman" pitchFamily="18" charset="0"/>
              </a:rPr>
              <a:t>Διοίκηση της Απόδοσης </a:t>
            </a:r>
            <a:br>
              <a:rPr lang="el-GR" dirty="0">
                <a:solidFill>
                  <a:schemeClr val="tx1"/>
                </a:solidFill>
                <a:latin typeface="Times New Roman" pitchFamily="18" charset="0"/>
              </a:rPr>
            </a:br>
            <a:r>
              <a:rPr lang="el-GR" dirty="0">
                <a:solidFill>
                  <a:schemeClr val="tx1"/>
                </a:solidFill>
                <a:latin typeface="Times New Roman" pitchFamily="18" charset="0"/>
              </a:rPr>
              <a:t>[</a:t>
            </a:r>
            <a:r>
              <a:rPr lang="en-US" i="1" dirty="0">
                <a:solidFill>
                  <a:schemeClr val="tx1"/>
                </a:solidFill>
                <a:latin typeface="Times New Roman" pitchFamily="18" charset="0"/>
              </a:rPr>
              <a:t>Performance Management</a:t>
            </a:r>
            <a:r>
              <a:rPr lang="el-GR" dirty="0">
                <a:solidFill>
                  <a:schemeClr val="tx1"/>
                </a:solidFill>
                <a:latin typeface="Times New Roman" pitchFamily="18" charset="0"/>
              </a:rPr>
              <a:t>]</a:t>
            </a:r>
          </a:p>
        </p:txBody>
      </p:sp>
    </p:spTree>
  </p:cSld>
  <p:clrMapOvr>
    <a:masterClrMapping/>
  </p:clrMapOvr>
  <p:transition>
    <p:wheel spokes="8"/>
  </p:transition>
</p:sld>
</file>

<file path=ppt/slides/slide1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3" name="Rectangle 3">
            <a:extLst>
              <a:ext uri="{FF2B5EF4-FFF2-40B4-BE49-F238E27FC236}">
                <a16:creationId xmlns:a16="http://schemas.microsoft.com/office/drawing/2014/main" id="{A8DC3FBC-F5B5-6668-A58B-E18D77718C2B}"/>
              </a:ext>
            </a:extLst>
          </p:cNvPr>
          <p:cNvSpPr>
            <a:spLocks noGrp="1" noChangeArrowheads="1"/>
          </p:cNvSpPr>
          <p:nvPr>
            <p:ph idx="1"/>
          </p:nvPr>
        </p:nvSpPr>
        <p:spPr/>
        <p:txBody>
          <a:bodyPr/>
          <a:lstStyle/>
          <a:p>
            <a:pPr marL="533400" indent="-533400" algn="just" eaLnBrk="1" hangingPunct="1">
              <a:buFont typeface="Wingdings" panose="05000000000000000000" pitchFamily="2" charset="2"/>
              <a:buAutoNum type="arabicPeriod"/>
            </a:pPr>
            <a:r>
              <a:rPr lang="en-US" altLang="el-GR">
                <a:latin typeface="Times New Roman" panose="02020603050405020304" pitchFamily="18" charset="0"/>
              </a:rPr>
              <a:t>Τ</a:t>
            </a:r>
            <a:r>
              <a:rPr lang="el-GR" altLang="el-GR">
                <a:latin typeface="Times New Roman" panose="02020603050405020304" pitchFamily="18" charset="0"/>
              </a:rPr>
              <a:t>ο σχεδιασμό και τον προγραμματισμό</a:t>
            </a:r>
            <a:r>
              <a:rPr lang="en-US" altLang="el-GR">
                <a:latin typeface="Times New Roman" panose="02020603050405020304" pitchFamily="18" charset="0"/>
              </a:rPr>
              <a:t>.</a:t>
            </a:r>
            <a:endParaRPr lang="el-GR" altLang="el-GR">
              <a:latin typeface="Times New Roman" panose="02020603050405020304" pitchFamily="18" charset="0"/>
            </a:endParaRPr>
          </a:p>
          <a:p>
            <a:pPr marL="533400" indent="-533400" algn="just" eaLnBrk="1" hangingPunct="1">
              <a:buFont typeface="Wingdings" panose="05000000000000000000" pitchFamily="2" charset="2"/>
              <a:buAutoNum type="arabicPeriod"/>
            </a:pPr>
            <a:r>
              <a:rPr lang="en-US" altLang="el-GR">
                <a:latin typeface="Times New Roman" panose="02020603050405020304" pitchFamily="18" charset="0"/>
              </a:rPr>
              <a:t>Τ</a:t>
            </a:r>
            <a:r>
              <a:rPr lang="el-GR" altLang="el-GR">
                <a:latin typeface="Times New Roman" panose="02020603050405020304" pitchFamily="18" charset="0"/>
              </a:rPr>
              <a:t>η διοίκηση και την καθοδήγηση</a:t>
            </a:r>
            <a:r>
              <a:rPr lang="en-US" altLang="el-GR">
                <a:latin typeface="Times New Roman" panose="02020603050405020304" pitchFamily="18" charset="0"/>
              </a:rPr>
              <a:t>.</a:t>
            </a:r>
            <a:r>
              <a:rPr lang="el-GR" altLang="el-GR">
                <a:latin typeface="Times New Roman" panose="02020603050405020304" pitchFamily="18" charset="0"/>
              </a:rPr>
              <a:t> </a:t>
            </a:r>
          </a:p>
          <a:p>
            <a:pPr marL="533400" indent="-533400" algn="just" eaLnBrk="1" hangingPunct="1">
              <a:buFont typeface="Wingdings" panose="05000000000000000000" pitchFamily="2" charset="2"/>
              <a:buAutoNum type="arabicPeriod"/>
            </a:pPr>
            <a:r>
              <a:rPr lang="en-US" altLang="el-GR">
                <a:latin typeface="Times New Roman" panose="02020603050405020304" pitchFamily="18" charset="0"/>
              </a:rPr>
              <a:t>Τ</a:t>
            </a:r>
            <a:r>
              <a:rPr lang="el-GR" altLang="el-GR">
                <a:latin typeface="Times New Roman" panose="02020603050405020304" pitchFamily="18" charset="0"/>
              </a:rPr>
              <a:t>ην παρακολούθηση της απόδοσης – αξιολόγησης</a:t>
            </a:r>
            <a:r>
              <a:rPr lang="en-US" altLang="el-GR">
                <a:latin typeface="Times New Roman" panose="02020603050405020304" pitchFamily="18" charset="0"/>
              </a:rPr>
              <a:t>.</a:t>
            </a:r>
            <a:endParaRPr lang="el-GR" altLang="el-GR">
              <a:latin typeface="Times New Roman" panose="02020603050405020304" pitchFamily="18" charset="0"/>
            </a:endParaRPr>
          </a:p>
          <a:p>
            <a:pPr marL="533400" indent="-533400" algn="just" eaLnBrk="1" hangingPunct="1">
              <a:buFont typeface="Wingdings" panose="05000000000000000000" pitchFamily="2" charset="2"/>
              <a:buAutoNum type="arabicPeriod"/>
            </a:pPr>
            <a:r>
              <a:rPr lang="en-US" altLang="el-GR">
                <a:latin typeface="Times New Roman" panose="02020603050405020304" pitchFamily="18" charset="0"/>
              </a:rPr>
              <a:t>Τ</a:t>
            </a:r>
            <a:r>
              <a:rPr lang="el-GR" altLang="el-GR">
                <a:latin typeface="Times New Roman" panose="02020603050405020304" pitchFamily="18" charset="0"/>
              </a:rPr>
              <a:t>ην ανταμοιβή της απόδοσης</a:t>
            </a:r>
            <a:r>
              <a:rPr lang="en-US" altLang="el-GR">
                <a:latin typeface="Times New Roman" panose="02020603050405020304" pitchFamily="18" charset="0"/>
              </a:rPr>
              <a:t>.</a:t>
            </a:r>
            <a:endParaRPr lang="el-GR" altLang="el-GR">
              <a:latin typeface="Times New Roman" panose="02020603050405020304" pitchFamily="18" charset="0"/>
            </a:endParaRPr>
          </a:p>
          <a:p>
            <a:pPr marL="533400" indent="-533400" algn="just" eaLnBrk="1" hangingPunct="1">
              <a:buFont typeface="Wingdings" panose="05000000000000000000" pitchFamily="2" charset="2"/>
              <a:buAutoNum type="arabicPeriod"/>
            </a:pPr>
            <a:r>
              <a:rPr lang="en-US" altLang="el-GR">
                <a:latin typeface="Times New Roman" panose="02020603050405020304" pitchFamily="18" charset="0"/>
              </a:rPr>
              <a:t>Τ</a:t>
            </a:r>
            <a:r>
              <a:rPr lang="el-GR" altLang="el-GR">
                <a:latin typeface="Times New Roman" panose="02020603050405020304" pitchFamily="18" charset="0"/>
              </a:rPr>
              <a:t>ην ανάπτυξη των εργαζομένων</a:t>
            </a:r>
            <a:r>
              <a:rPr lang="en-US" altLang="el-GR">
                <a:latin typeface="Times New Roman" panose="02020603050405020304" pitchFamily="18" charset="0"/>
              </a:rPr>
              <a:t>.</a:t>
            </a:r>
            <a:endParaRPr lang="el-GR" altLang="el-GR">
              <a:latin typeface="Times New Roman" panose="02020603050405020304" pitchFamily="18" charset="0"/>
            </a:endParaRPr>
          </a:p>
        </p:txBody>
      </p:sp>
      <p:sp>
        <p:nvSpPr>
          <p:cNvPr id="81922" name="Rectangle 2">
            <a:extLst>
              <a:ext uri="{FF2B5EF4-FFF2-40B4-BE49-F238E27FC236}">
                <a16:creationId xmlns:a16="http://schemas.microsoft.com/office/drawing/2014/main" id="{4C5B49DA-47EB-4A03-41A8-AFBE48A1AAEB}"/>
              </a:ext>
            </a:extLst>
          </p:cNvPr>
          <p:cNvSpPr>
            <a:spLocks noGrp="1" noChangeArrowheads="1"/>
          </p:cNvSpPr>
          <p:nvPr>
            <p:ph type="title"/>
          </p:nvPr>
        </p:nvSpPr>
        <p:spPr/>
        <p:txBody>
          <a:bodyPr/>
          <a:lstStyle/>
          <a:p>
            <a:pPr algn="ctr" eaLnBrk="1" fontAlgn="auto" hangingPunct="1">
              <a:spcAft>
                <a:spcPts val="0"/>
              </a:spcAft>
              <a:defRPr/>
            </a:pPr>
            <a:r>
              <a:rPr lang="el-GR" sz="3600">
                <a:solidFill>
                  <a:schemeClr val="tx1"/>
                </a:solidFill>
                <a:latin typeface="Times New Roman" pitchFamily="18" charset="0"/>
              </a:rPr>
              <a:t>Η ΔτΑ</a:t>
            </a:r>
            <a:r>
              <a:rPr lang="en-US" sz="3600">
                <a:solidFill>
                  <a:schemeClr val="tx1"/>
                </a:solidFill>
                <a:latin typeface="Times New Roman" pitchFamily="18" charset="0"/>
              </a:rPr>
              <a:t> περιλαμβάνει</a:t>
            </a:r>
            <a:endParaRPr lang="el-GR" sz="3600">
              <a:solidFill>
                <a:schemeClr val="tx1"/>
              </a:solidFill>
              <a:latin typeface="Times New Roman"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fade">
                                      <p:cBhvr>
                                        <p:cTn id="7" dur="800" decel="100000"/>
                                        <p:tgtEl>
                                          <p:spTgt spid="81922"/>
                                        </p:tgtEl>
                                      </p:cBhvr>
                                    </p:animEffect>
                                    <p:anim calcmode="lin" valueType="num">
                                      <p:cBhvr>
                                        <p:cTn id="8" dur="800" decel="100000" fill="hold"/>
                                        <p:tgtEl>
                                          <p:spTgt spid="81922"/>
                                        </p:tgtEl>
                                        <p:attrNameLst>
                                          <p:attrName>style.rotation</p:attrName>
                                        </p:attrNameLst>
                                      </p:cBhvr>
                                      <p:tavLst>
                                        <p:tav tm="0">
                                          <p:val>
                                            <p:fltVal val="-90"/>
                                          </p:val>
                                        </p:tav>
                                        <p:tav tm="100000">
                                          <p:val>
                                            <p:fltVal val="0"/>
                                          </p:val>
                                        </p:tav>
                                      </p:tavLst>
                                    </p:anim>
                                    <p:anim calcmode="lin" valueType="num">
                                      <p:cBhvr>
                                        <p:cTn id="9" dur="800" decel="100000" fill="hold"/>
                                        <p:tgtEl>
                                          <p:spTgt spid="81922"/>
                                        </p:tgtEl>
                                        <p:attrNameLst>
                                          <p:attrName>ppt_x</p:attrName>
                                        </p:attrNameLst>
                                      </p:cBhvr>
                                      <p:tavLst>
                                        <p:tav tm="0">
                                          <p:val>
                                            <p:strVal val="#ppt_x+0.4"/>
                                          </p:val>
                                        </p:tav>
                                        <p:tav tm="100000">
                                          <p:val>
                                            <p:strVal val="#ppt_x-0.05"/>
                                          </p:val>
                                        </p:tav>
                                      </p:tavLst>
                                    </p:anim>
                                    <p:anim calcmode="lin" valueType="num">
                                      <p:cBhvr>
                                        <p:cTn id="10" dur="800" decel="100000" fill="hold"/>
                                        <p:tgtEl>
                                          <p:spTgt spid="819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19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192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81923">
                                            <p:txEl>
                                              <p:pRg st="0" end="0"/>
                                            </p:txEl>
                                          </p:spTgt>
                                        </p:tgtEl>
                                        <p:attrNameLst>
                                          <p:attrName>style.visibility</p:attrName>
                                        </p:attrNameLst>
                                      </p:cBhvr>
                                      <p:to>
                                        <p:strVal val="visible"/>
                                      </p:to>
                                    </p:set>
                                    <p:animEffect transition="in" filter="fade">
                                      <p:cBhvr>
                                        <p:cTn id="17" dur="1000"/>
                                        <p:tgtEl>
                                          <p:spTgt spid="81923">
                                            <p:txEl>
                                              <p:pRg st="0" end="0"/>
                                            </p:txEl>
                                          </p:spTgt>
                                        </p:tgtEl>
                                      </p:cBhvr>
                                    </p:animEffect>
                                    <p:anim calcmode="lin" valueType="num">
                                      <p:cBhvr>
                                        <p:cTn id="18" dur="10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819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81923">
                                            <p:txEl>
                                              <p:pRg st="1" end="1"/>
                                            </p:txEl>
                                          </p:spTgt>
                                        </p:tgtEl>
                                        <p:attrNameLst>
                                          <p:attrName>style.visibility</p:attrName>
                                        </p:attrNameLst>
                                      </p:cBhvr>
                                      <p:to>
                                        <p:strVal val="visible"/>
                                      </p:to>
                                    </p:set>
                                    <p:animEffect transition="in" filter="fade">
                                      <p:cBhvr>
                                        <p:cTn id="24" dur="1000"/>
                                        <p:tgtEl>
                                          <p:spTgt spid="81923">
                                            <p:txEl>
                                              <p:pRg st="1" end="1"/>
                                            </p:txEl>
                                          </p:spTgt>
                                        </p:tgtEl>
                                      </p:cBhvr>
                                    </p:animEffect>
                                    <p:anim calcmode="lin" valueType="num">
                                      <p:cBhvr>
                                        <p:cTn id="25" dur="10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819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nodeType="clickEffect">
                                  <p:stCondLst>
                                    <p:cond delay="0"/>
                                  </p:stCondLst>
                                  <p:childTnLst>
                                    <p:set>
                                      <p:cBhvr>
                                        <p:cTn id="30" dur="1" fill="hold">
                                          <p:stCondLst>
                                            <p:cond delay="0"/>
                                          </p:stCondLst>
                                        </p:cTn>
                                        <p:tgtEl>
                                          <p:spTgt spid="81923">
                                            <p:txEl>
                                              <p:pRg st="2" end="2"/>
                                            </p:txEl>
                                          </p:spTgt>
                                        </p:tgtEl>
                                        <p:attrNameLst>
                                          <p:attrName>style.visibility</p:attrName>
                                        </p:attrNameLst>
                                      </p:cBhvr>
                                      <p:to>
                                        <p:strVal val="visible"/>
                                      </p:to>
                                    </p:set>
                                    <p:animEffect transition="in" filter="fade">
                                      <p:cBhvr>
                                        <p:cTn id="31" dur="1000"/>
                                        <p:tgtEl>
                                          <p:spTgt spid="81923">
                                            <p:txEl>
                                              <p:pRg st="2" end="2"/>
                                            </p:txEl>
                                          </p:spTgt>
                                        </p:tgtEl>
                                      </p:cBhvr>
                                    </p:animEffect>
                                    <p:anim calcmode="lin" valueType="num">
                                      <p:cBhvr>
                                        <p:cTn id="32" dur="10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819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nodeType="clickEffect">
                                  <p:stCondLst>
                                    <p:cond delay="0"/>
                                  </p:stCondLst>
                                  <p:childTnLst>
                                    <p:set>
                                      <p:cBhvr>
                                        <p:cTn id="37" dur="1" fill="hold">
                                          <p:stCondLst>
                                            <p:cond delay="0"/>
                                          </p:stCondLst>
                                        </p:cTn>
                                        <p:tgtEl>
                                          <p:spTgt spid="81923">
                                            <p:txEl>
                                              <p:pRg st="3" end="3"/>
                                            </p:txEl>
                                          </p:spTgt>
                                        </p:tgtEl>
                                        <p:attrNameLst>
                                          <p:attrName>style.visibility</p:attrName>
                                        </p:attrNameLst>
                                      </p:cBhvr>
                                      <p:to>
                                        <p:strVal val="visible"/>
                                      </p:to>
                                    </p:set>
                                    <p:animEffect transition="in" filter="fade">
                                      <p:cBhvr>
                                        <p:cTn id="38" dur="1000"/>
                                        <p:tgtEl>
                                          <p:spTgt spid="81923">
                                            <p:txEl>
                                              <p:pRg st="3" end="3"/>
                                            </p:txEl>
                                          </p:spTgt>
                                        </p:tgtEl>
                                      </p:cBhvr>
                                    </p:animEffect>
                                    <p:anim calcmode="lin" valueType="num">
                                      <p:cBhvr>
                                        <p:cTn id="39" dur="1000" fill="hold"/>
                                        <p:tgtEl>
                                          <p:spTgt spid="8192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819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nodeType="clickEffect">
                                  <p:stCondLst>
                                    <p:cond delay="0"/>
                                  </p:stCondLst>
                                  <p:childTnLst>
                                    <p:set>
                                      <p:cBhvr>
                                        <p:cTn id="44" dur="1" fill="hold">
                                          <p:stCondLst>
                                            <p:cond delay="0"/>
                                          </p:stCondLst>
                                        </p:cTn>
                                        <p:tgtEl>
                                          <p:spTgt spid="81923">
                                            <p:txEl>
                                              <p:pRg st="4" end="4"/>
                                            </p:txEl>
                                          </p:spTgt>
                                        </p:tgtEl>
                                        <p:attrNameLst>
                                          <p:attrName>style.visibility</p:attrName>
                                        </p:attrNameLst>
                                      </p:cBhvr>
                                      <p:to>
                                        <p:strVal val="visible"/>
                                      </p:to>
                                    </p:set>
                                    <p:animEffect transition="in" filter="fade">
                                      <p:cBhvr>
                                        <p:cTn id="45" dur="1000"/>
                                        <p:tgtEl>
                                          <p:spTgt spid="81923">
                                            <p:txEl>
                                              <p:pRg st="4" end="4"/>
                                            </p:txEl>
                                          </p:spTgt>
                                        </p:tgtEl>
                                      </p:cBhvr>
                                    </p:animEffect>
                                    <p:anim calcmode="lin" valueType="num">
                                      <p:cBhvr>
                                        <p:cTn id="46" dur="1000" fill="hold"/>
                                        <p:tgtEl>
                                          <p:spTgt spid="8192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819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09D805E7-136B-C998-66AF-DB2A7DF53BD2}"/>
              </a:ext>
            </a:extLst>
          </p:cNvPr>
          <p:cNvSpPr>
            <a:spLocks noGrp="1"/>
          </p:cNvSpPr>
          <p:nvPr>
            <p:ph type="title"/>
          </p:nvPr>
        </p:nvSpPr>
        <p:spPr/>
        <p:txBody>
          <a:bodyPr/>
          <a:lstStyle/>
          <a:p>
            <a:pPr algn="ctr" eaLnBrk="1" hangingPunct="1">
              <a:defRPr/>
            </a:pPr>
            <a:r>
              <a:rPr lang="el-GR" dirty="0">
                <a:effectLst/>
                <a:latin typeface="Times New Roman" pitchFamily="18" charset="0"/>
                <a:cs typeface="Times New Roman" pitchFamily="18" charset="0"/>
              </a:rPr>
              <a:t>Γνωρίσματα της </a:t>
            </a:r>
            <a:r>
              <a:rPr lang="el-GR" dirty="0" err="1">
                <a:effectLst/>
                <a:latin typeface="Times New Roman" pitchFamily="18" charset="0"/>
                <a:cs typeface="Times New Roman" pitchFamily="18" charset="0"/>
              </a:rPr>
              <a:t>ΔτΑ</a:t>
            </a:r>
            <a:endParaRPr lang="el-GR" dirty="0">
              <a:effectLst/>
              <a:latin typeface="Times New Roman" pitchFamily="18" charset="0"/>
              <a:cs typeface="Times New Roman" pitchFamily="18" charset="0"/>
            </a:endParaRPr>
          </a:p>
        </p:txBody>
      </p:sp>
      <p:sp>
        <p:nvSpPr>
          <p:cNvPr id="263171" name="2 - Θέση κειμένου">
            <a:extLst>
              <a:ext uri="{FF2B5EF4-FFF2-40B4-BE49-F238E27FC236}">
                <a16:creationId xmlns:a16="http://schemas.microsoft.com/office/drawing/2014/main" id="{3B63F2D6-A659-F120-E663-7360D118BF7F}"/>
              </a:ext>
            </a:extLst>
          </p:cNvPr>
          <p:cNvSpPr>
            <a:spLocks noGrp="1"/>
          </p:cNvSpPr>
          <p:nvPr>
            <p:ph type="body" idx="1"/>
          </p:nvPr>
        </p:nvSpPr>
        <p:spPr>
          <a:ln>
            <a:headEnd/>
            <a:tailEnd/>
          </a:ln>
        </p:spPr>
        <p:txBody>
          <a:bodyPr/>
          <a:lstStyle/>
          <a:p>
            <a:pPr algn="ctr" eaLnBrk="1" hangingPunct="1"/>
            <a:r>
              <a:rPr lang="en-US" altLang="el-GR" b="1">
                <a:solidFill>
                  <a:schemeClr val="tx1"/>
                </a:solidFill>
                <a:latin typeface="Times New Roman" panose="02020603050405020304" pitchFamily="18" charset="0"/>
              </a:rPr>
              <a:t>Η</a:t>
            </a:r>
            <a:r>
              <a:rPr lang="el-GR" altLang="el-GR" b="1">
                <a:solidFill>
                  <a:schemeClr val="tx1"/>
                </a:solidFill>
                <a:latin typeface="Times New Roman" panose="02020603050405020304" pitchFamily="18" charset="0"/>
              </a:rPr>
              <a:t> ΔτΑ</a:t>
            </a:r>
            <a:r>
              <a:rPr lang="en-US" altLang="el-GR" b="1">
                <a:solidFill>
                  <a:schemeClr val="tx1"/>
                </a:solidFill>
                <a:latin typeface="Times New Roman" panose="02020603050405020304" pitchFamily="18" charset="0"/>
              </a:rPr>
              <a:t> οφείλει να</a:t>
            </a:r>
            <a:r>
              <a:rPr lang="en-US" altLang="el-GR" b="1">
                <a:latin typeface="Times New Roman" panose="02020603050405020304" pitchFamily="18" charset="0"/>
              </a:rPr>
              <a:t> </a:t>
            </a:r>
            <a:endParaRPr lang="el-GR" altLang="el-GR" b="1"/>
          </a:p>
        </p:txBody>
      </p:sp>
      <p:sp>
        <p:nvSpPr>
          <p:cNvPr id="263172" name="3 - Θέση κειμένου">
            <a:extLst>
              <a:ext uri="{FF2B5EF4-FFF2-40B4-BE49-F238E27FC236}">
                <a16:creationId xmlns:a16="http://schemas.microsoft.com/office/drawing/2014/main" id="{53B939D8-C867-1F9C-93D2-589D1F1755CB}"/>
              </a:ext>
            </a:extLst>
          </p:cNvPr>
          <p:cNvSpPr>
            <a:spLocks noGrp="1"/>
          </p:cNvSpPr>
          <p:nvPr>
            <p:ph type="body" sz="half" idx="3"/>
          </p:nvPr>
        </p:nvSpPr>
        <p:spPr>
          <a:xfrm>
            <a:off x="4645025" y="5410200"/>
            <a:ext cx="4041775" cy="762000"/>
          </a:xfrm>
          <a:ln>
            <a:headEnd/>
            <a:tailEnd/>
          </a:ln>
        </p:spPr>
        <p:txBody>
          <a:bodyPr/>
          <a:lstStyle/>
          <a:p>
            <a:pPr algn="ctr" eaLnBrk="1" hangingPunct="1"/>
            <a:r>
              <a:rPr lang="en-US" altLang="el-GR" b="1">
                <a:solidFill>
                  <a:schemeClr val="tx1"/>
                </a:solidFill>
                <a:latin typeface="Times New Roman" panose="02020603050405020304" pitchFamily="18" charset="0"/>
              </a:rPr>
              <a:t>Η</a:t>
            </a:r>
            <a:r>
              <a:rPr lang="el-GR" altLang="el-GR" b="1">
                <a:solidFill>
                  <a:schemeClr val="tx1"/>
                </a:solidFill>
                <a:latin typeface="Times New Roman" panose="02020603050405020304" pitchFamily="18" charset="0"/>
              </a:rPr>
              <a:t> ΔτΑ δεν πρέπει να</a:t>
            </a:r>
            <a:endParaRPr lang="el-GR" altLang="el-GR" b="1"/>
          </a:p>
        </p:txBody>
      </p:sp>
      <p:sp>
        <p:nvSpPr>
          <p:cNvPr id="5" name="4 - Θέση περιεχομένου">
            <a:extLst>
              <a:ext uri="{FF2B5EF4-FFF2-40B4-BE49-F238E27FC236}">
                <a16:creationId xmlns:a16="http://schemas.microsoft.com/office/drawing/2014/main" id="{220AE8AF-53F7-96AE-4A50-7382E30118BF}"/>
              </a:ext>
            </a:extLst>
          </p:cNvPr>
          <p:cNvSpPr>
            <a:spLocks noGrp="1"/>
          </p:cNvSpPr>
          <p:nvPr>
            <p:ph sz="quarter" idx="2"/>
          </p:nvPr>
        </p:nvSpPr>
        <p:spPr>
          <a:xfrm>
            <a:off x="457200" y="1444625"/>
            <a:ext cx="4040188" cy="3941763"/>
          </a:xfrm>
        </p:spPr>
        <p:txBody>
          <a:bodyPr/>
          <a:lstStyle/>
          <a:p>
            <a:pPr marL="533400" indent="-533400" algn="just" eaLnBrk="1" hangingPunct="1">
              <a:lnSpc>
                <a:spcPct val="90000"/>
              </a:lnSpc>
              <a:buFont typeface="Wingdings" pitchFamily="2" charset="2"/>
              <a:buAutoNum type="arabicPeriod"/>
              <a:defRPr/>
            </a:pPr>
            <a:r>
              <a:rPr lang="en-US" sz="1800" dirty="0">
                <a:latin typeface="Times New Roman" pitchFamily="18" charset="0"/>
              </a:rPr>
              <a:t>Γ</a:t>
            </a:r>
            <a:r>
              <a:rPr lang="el-GR" sz="1800" dirty="0" err="1">
                <a:latin typeface="Times New Roman" pitchFamily="18" charset="0"/>
              </a:rPr>
              <a:t>ίνεται</a:t>
            </a:r>
            <a:r>
              <a:rPr lang="el-GR" sz="1800" dirty="0">
                <a:latin typeface="Times New Roman" pitchFamily="18" charset="0"/>
              </a:rPr>
              <a:t> προς όφελος της εταιρείας.</a:t>
            </a:r>
          </a:p>
          <a:p>
            <a:pPr marL="533400" indent="-533400" algn="just" eaLnBrk="1" hangingPunct="1">
              <a:lnSpc>
                <a:spcPct val="90000"/>
              </a:lnSpc>
              <a:buFont typeface="Wingdings" pitchFamily="2" charset="2"/>
              <a:buAutoNum type="arabicPeriod"/>
              <a:defRPr/>
            </a:pPr>
            <a:r>
              <a:rPr lang="el-GR" sz="1800" dirty="0">
                <a:latin typeface="Times New Roman" pitchFamily="18" charset="0"/>
              </a:rPr>
              <a:t>Έχει ξεκάθαρο προσανατολισμό στη βελτίωση της τρέχουσας και της μελλοντικής απόδοσης.</a:t>
            </a:r>
          </a:p>
          <a:p>
            <a:pPr marL="533400" indent="-533400" algn="just" eaLnBrk="1" hangingPunct="1">
              <a:lnSpc>
                <a:spcPct val="90000"/>
              </a:lnSpc>
              <a:buFont typeface="Wingdings" pitchFamily="2" charset="2"/>
              <a:buAutoNum type="arabicPeriod"/>
              <a:defRPr/>
            </a:pPr>
            <a:r>
              <a:rPr lang="el-GR" sz="1800" dirty="0">
                <a:latin typeface="Times New Roman" pitchFamily="18" charset="0"/>
              </a:rPr>
              <a:t>Αφορά την αξιολόγηση της απόδοσης και της συμπεριφοράς.</a:t>
            </a:r>
          </a:p>
          <a:p>
            <a:pPr marL="533400" indent="-533400" algn="just" eaLnBrk="1" hangingPunct="1">
              <a:lnSpc>
                <a:spcPct val="90000"/>
              </a:lnSpc>
              <a:buFont typeface="Wingdings" pitchFamily="2" charset="2"/>
              <a:buAutoNum type="arabicPeriod"/>
              <a:defRPr/>
            </a:pPr>
            <a:r>
              <a:rPr lang="el-GR" sz="1800" dirty="0">
                <a:latin typeface="Times New Roman" pitchFamily="18" charset="0"/>
              </a:rPr>
              <a:t>Δίνει έμφαση στους εργαζομένους.</a:t>
            </a:r>
          </a:p>
          <a:p>
            <a:pPr marL="533400" indent="-533400" algn="just" eaLnBrk="1" hangingPunct="1">
              <a:lnSpc>
                <a:spcPct val="90000"/>
              </a:lnSpc>
              <a:buFont typeface="Wingdings" pitchFamily="2" charset="2"/>
              <a:buAutoNum type="arabicPeriod"/>
              <a:defRPr/>
            </a:pPr>
            <a:r>
              <a:rPr lang="el-GR" sz="1800" dirty="0">
                <a:latin typeface="Times New Roman" pitchFamily="18" charset="0"/>
              </a:rPr>
              <a:t>Είναι συνεχής διαδικασία.</a:t>
            </a:r>
          </a:p>
          <a:p>
            <a:pPr marL="533400" indent="-533400" algn="just" eaLnBrk="1" hangingPunct="1">
              <a:lnSpc>
                <a:spcPct val="90000"/>
              </a:lnSpc>
              <a:buFont typeface="Wingdings" pitchFamily="2" charset="2"/>
              <a:buAutoNum type="arabicPeriod"/>
              <a:defRPr/>
            </a:pPr>
            <a:r>
              <a:rPr lang="el-GR" sz="1800" dirty="0">
                <a:latin typeface="Times New Roman" pitchFamily="18" charset="0"/>
              </a:rPr>
              <a:t>Επικεντρώνεται στην ανάπτυξη.</a:t>
            </a:r>
          </a:p>
          <a:p>
            <a:pPr marL="533400" indent="-533400" algn="just" eaLnBrk="1" hangingPunct="1">
              <a:lnSpc>
                <a:spcPct val="90000"/>
              </a:lnSpc>
              <a:buFont typeface="Wingdings" pitchFamily="2" charset="2"/>
              <a:buAutoNum type="arabicPeriod"/>
              <a:defRPr/>
            </a:pPr>
            <a:r>
              <a:rPr lang="el-GR" sz="1800" dirty="0">
                <a:latin typeface="Times New Roman" pitchFamily="18" charset="0"/>
              </a:rPr>
              <a:t>Συνδέεται στενά με τον κύκλο δραστηριοτήτων της εταιρείας.</a:t>
            </a:r>
          </a:p>
          <a:p>
            <a:pPr marL="533400" indent="-533400" algn="just" eaLnBrk="1" hangingPunct="1">
              <a:lnSpc>
                <a:spcPct val="90000"/>
              </a:lnSpc>
              <a:buFont typeface="Wingdings" pitchFamily="2" charset="2"/>
              <a:buAutoNum type="arabicPeriod"/>
              <a:defRPr/>
            </a:pPr>
            <a:r>
              <a:rPr lang="el-GR" sz="1800" dirty="0">
                <a:latin typeface="Times New Roman" pitchFamily="18" charset="0"/>
              </a:rPr>
              <a:t>Έχει συγκεκριμένους</a:t>
            </a:r>
            <a:r>
              <a:rPr lang="en-US" sz="1800" dirty="0">
                <a:latin typeface="Times New Roman" pitchFamily="18" charset="0"/>
              </a:rPr>
              <a:t> </a:t>
            </a:r>
            <a:r>
              <a:rPr lang="el-GR" sz="1800" dirty="0">
                <a:latin typeface="Times New Roman" pitchFamily="18" charset="0"/>
              </a:rPr>
              <a:t>κοινούς στόχους</a:t>
            </a:r>
            <a:r>
              <a:rPr lang="en-US" sz="1800" dirty="0">
                <a:latin typeface="Times New Roman" pitchFamily="18" charset="0"/>
              </a:rPr>
              <a:t>.</a:t>
            </a:r>
            <a:endParaRPr lang="el-GR" sz="1800" dirty="0">
              <a:latin typeface="Times New Roman" pitchFamily="18" charset="0"/>
            </a:endParaRPr>
          </a:p>
          <a:p>
            <a:pPr eaLnBrk="1" hangingPunct="1">
              <a:defRPr/>
            </a:pPr>
            <a:endParaRPr lang="el-GR" dirty="0"/>
          </a:p>
        </p:txBody>
      </p:sp>
      <p:sp>
        <p:nvSpPr>
          <p:cNvPr id="6" name="5 - Θέση περιεχομένου">
            <a:extLst>
              <a:ext uri="{FF2B5EF4-FFF2-40B4-BE49-F238E27FC236}">
                <a16:creationId xmlns:a16="http://schemas.microsoft.com/office/drawing/2014/main" id="{BCA070C4-423B-4D98-F264-B66BBEBA922E}"/>
              </a:ext>
            </a:extLst>
          </p:cNvPr>
          <p:cNvSpPr>
            <a:spLocks noGrp="1"/>
          </p:cNvSpPr>
          <p:nvPr>
            <p:ph sz="quarter" idx="4"/>
          </p:nvPr>
        </p:nvSpPr>
        <p:spPr>
          <a:xfrm>
            <a:off x="4645025" y="1444625"/>
            <a:ext cx="4041775" cy="3941763"/>
          </a:xfrm>
        </p:spPr>
        <p:txBody>
          <a:bodyPr/>
          <a:lstStyle/>
          <a:p>
            <a:pPr marL="533400" indent="-533400" algn="just" eaLnBrk="1" hangingPunct="1">
              <a:spcBef>
                <a:spcPct val="0"/>
              </a:spcBef>
              <a:buFont typeface="Wingdings" pitchFamily="2" charset="2"/>
              <a:buAutoNum type="arabicPeriod"/>
              <a:defRPr/>
            </a:pPr>
            <a:r>
              <a:rPr lang="en-US" sz="1800" dirty="0">
                <a:latin typeface="Times New Roman" pitchFamily="18" charset="0"/>
              </a:rPr>
              <a:t>Είναι </a:t>
            </a:r>
            <a:r>
              <a:rPr lang="el-GR" sz="1800" dirty="0">
                <a:latin typeface="Times New Roman" pitchFamily="18" charset="0"/>
              </a:rPr>
              <a:t>απλ</a:t>
            </a:r>
            <a:r>
              <a:rPr lang="en-US" sz="1800" dirty="0">
                <a:latin typeface="Times New Roman" pitchFamily="18" charset="0"/>
              </a:rPr>
              <a:t>ή</a:t>
            </a:r>
            <a:r>
              <a:rPr lang="el-GR" sz="1800" dirty="0">
                <a:latin typeface="Times New Roman" pitchFamily="18" charset="0"/>
              </a:rPr>
              <a:t> διαδικασία του τμήματος ανθρώπινου δυναμικού.</a:t>
            </a:r>
          </a:p>
          <a:p>
            <a:pPr marL="533400" indent="-533400" algn="just" eaLnBrk="1" hangingPunct="1">
              <a:spcBef>
                <a:spcPct val="0"/>
              </a:spcBef>
              <a:buFont typeface="Wingdings" pitchFamily="2" charset="2"/>
              <a:buAutoNum type="arabicPeriod"/>
              <a:defRPr/>
            </a:pPr>
            <a:r>
              <a:rPr lang="el-GR" sz="1800" dirty="0">
                <a:latin typeface="Times New Roman" pitchFamily="18" charset="0"/>
              </a:rPr>
              <a:t>Έχει ασαφείς, επιδερμικούς και έξωθεν επιβεβλημένους στόχους</a:t>
            </a:r>
            <a:r>
              <a:rPr lang="en-US" sz="1800" dirty="0">
                <a:latin typeface="Times New Roman" pitchFamily="18" charset="0"/>
              </a:rPr>
              <a:t>.</a:t>
            </a:r>
            <a:endParaRPr lang="el-GR" sz="1800" dirty="0">
              <a:latin typeface="Times New Roman" pitchFamily="18" charset="0"/>
            </a:endParaRPr>
          </a:p>
          <a:p>
            <a:pPr marL="533400" indent="-533400" algn="just" eaLnBrk="1" hangingPunct="1">
              <a:spcBef>
                <a:spcPct val="0"/>
              </a:spcBef>
              <a:buFont typeface="Wingdings" pitchFamily="2" charset="2"/>
              <a:buAutoNum type="arabicPeriod"/>
              <a:defRPr/>
            </a:pPr>
            <a:r>
              <a:rPr lang="el-GR" sz="1800" dirty="0">
                <a:latin typeface="Times New Roman" pitchFamily="18" charset="0"/>
              </a:rPr>
              <a:t>Είναι γενικά προσανατολισμένη στη βελτίωση της απόδοσης στο μέλλον και να αφορά μόνο την επιφανειακή αξιολόγηση της προσωπικότητας του εργαζόμενου</a:t>
            </a:r>
            <a:r>
              <a:rPr lang="en-US" sz="1800" dirty="0">
                <a:latin typeface="Times New Roman" pitchFamily="18" charset="0"/>
              </a:rPr>
              <a:t>.</a:t>
            </a:r>
            <a:endParaRPr lang="el-GR" sz="1800" dirty="0">
              <a:latin typeface="Times New Roman" pitchFamily="18" charset="0"/>
            </a:endParaRPr>
          </a:p>
          <a:p>
            <a:pPr marL="533400" indent="-533400" algn="just" eaLnBrk="1" hangingPunct="1">
              <a:spcBef>
                <a:spcPct val="0"/>
              </a:spcBef>
              <a:buFont typeface="Wingdings" pitchFamily="2" charset="2"/>
              <a:buAutoNum type="arabicPeriod"/>
              <a:defRPr/>
            </a:pPr>
            <a:r>
              <a:rPr lang="el-GR" sz="1800" dirty="0">
                <a:latin typeface="Times New Roman" pitchFamily="18" charset="0"/>
              </a:rPr>
              <a:t>Δίνει έμφαση στο τυπικό μέρος και καταλήγει σε μια ετήσια ρουτίνα</a:t>
            </a:r>
            <a:r>
              <a:rPr lang="en-US" sz="1800" dirty="0">
                <a:latin typeface="Times New Roman" pitchFamily="18" charset="0"/>
              </a:rPr>
              <a:t>.</a:t>
            </a:r>
            <a:endParaRPr lang="el-GR" sz="1800" dirty="0">
              <a:latin typeface="Times New Roman" pitchFamily="18" charset="0"/>
            </a:endParaRPr>
          </a:p>
          <a:p>
            <a:pPr marL="533400" indent="-533400" algn="just" eaLnBrk="1" hangingPunct="1">
              <a:spcBef>
                <a:spcPct val="0"/>
              </a:spcBef>
              <a:buFont typeface="Wingdings" pitchFamily="2" charset="2"/>
              <a:buAutoNum type="arabicPeriod"/>
              <a:defRPr/>
            </a:pPr>
            <a:r>
              <a:rPr lang="el-GR" sz="1800" dirty="0">
                <a:latin typeface="Times New Roman" pitchFamily="18" charset="0"/>
              </a:rPr>
              <a:t>Έχει επικριτικό χαρακτήρα</a:t>
            </a:r>
            <a:r>
              <a:rPr lang="en-US" sz="1800" dirty="0">
                <a:latin typeface="Times New Roman" pitchFamily="18" charset="0"/>
              </a:rPr>
              <a:t>.</a:t>
            </a:r>
            <a:endParaRPr lang="el-GR" sz="1800" dirty="0">
              <a:latin typeface="Times New Roman" pitchFamily="18" charset="0"/>
            </a:endParaRPr>
          </a:p>
          <a:p>
            <a:pPr marL="533400" indent="-533400" algn="just" eaLnBrk="1" hangingPunct="1">
              <a:spcBef>
                <a:spcPct val="0"/>
              </a:spcBef>
              <a:buFont typeface="Wingdings" pitchFamily="2" charset="2"/>
              <a:buAutoNum type="arabicPeriod"/>
              <a:defRPr/>
            </a:pPr>
            <a:r>
              <a:rPr lang="el-GR" sz="1800" dirty="0">
                <a:latin typeface="Times New Roman" pitchFamily="18" charset="0"/>
              </a:rPr>
              <a:t>Συνδέεται ελάχιστα με τον κύκλο δραστηριοτήτων της εταιρείας.</a:t>
            </a:r>
          </a:p>
          <a:p>
            <a:pPr eaLnBrk="1" hangingPunct="1">
              <a:defRPr/>
            </a:pPr>
            <a:endParaRPr lang="el-GR" dirty="0"/>
          </a:p>
        </p:txBody>
      </p:sp>
    </p:spTree>
  </p:cSld>
  <p:clrMapOvr>
    <a:masterClrMapping/>
  </p:clrMapOvr>
  <p:transition>
    <p:wheel spokes="8"/>
  </p:transition>
</p:sld>
</file>

<file path=ppt/slides/slide1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5" name="Rectangle 3">
            <a:extLst>
              <a:ext uri="{FF2B5EF4-FFF2-40B4-BE49-F238E27FC236}">
                <a16:creationId xmlns:a16="http://schemas.microsoft.com/office/drawing/2014/main" id="{CB75A056-1F1C-EFBA-D22B-AE546EF6891C}"/>
              </a:ext>
            </a:extLst>
          </p:cNvPr>
          <p:cNvSpPr>
            <a:spLocks noGrp="1" noChangeArrowheads="1"/>
          </p:cNvSpPr>
          <p:nvPr>
            <p:ph idx="1"/>
          </p:nvPr>
        </p:nvSpPr>
        <p:spPr/>
        <p:txBody>
          <a:bodyPr/>
          <a:lstStyle/>
          <a:p>
            <a:pPr marL="533400" indent="-533400" eaLnBrk="1" hangingPunct="1">
              <a:buFont typeface="Wingdings" panose="05000000000000000000" pitchFamily="2" charset="2"/>
              <a:buAutoNum type="arabicPeriod"/>
            </a:pPr>
            <a:r>
              <a:rPr lang="en-US" altLang="el-GR">
                <a:latin typeface="Times New Roman" panose="02020603050405020304" pitchFamily="18" charset="0"/>
              </a:rPr>
              <a:t>Η</a:t>
            </a:r>
            <a:r>
              <a:rPr lang="el-GR" altLang="el-GR">
                <a:latin typeface="Times New Roman" panose="02020603050405020304" pitchFamily="18" charset="0"/>
              </a:rPr>
              <a:t> άσκοπη απώλεια πόρων και ενέργεια</a:t>
            </a:r>
            <a:r>
              <a:rPr lang="en-US" altLang="el-GR">
                <a:latin typeface="Times New Roman" panose="02020603050405020304" pitchFamily="18" charset="0"/>
              </a:rPr>
              <a:t>ς</a:t>
            </a:r>
            <a:r>
              <a:rPr lang="el-GR" altLang="el-GR">
                <a:latin typeface="Times New Roman" panose="02020603050405020304" pitchFamily="18" charset="0"/>
              </a:rPr>
              <a:t>.</a:t>
            </a:r>
          </a:p>
          <a:p>
            <a:pPr marL="533400" indent="-533400" eaLnBrk="1" hangingPunct="1">
              <a:buFont typeface="Wingdings" panose="05000000000000000000" pitchFamily="2" charset="2"/>
              <a:buAutoNum type="arabicPeriod"/>
            </a:pPr>
            <a:r>
              <a:rPr lang="en-US" altLang="el-GR">
                <a:latin typeface="Times New Roman" panose="02020603050405020304" pitchFamily="18" charset="0"/>
              </a:rPr>
              <a:t>Η</a:t>
            </a:r>
            <a:r>
              <a:rPr lang="el-GR" altLang="el-GR">
                <a:latin typeface="Times New Roman" panose="02020603050405020304" pitchFamily="18" charset="0"/>
              </a:rPr>
              <a:t> απογοήτευση</a:t>
            </a:r>
            <a:r>
              <a:rPr lang="en-US" altLang="el-GR">
                <a:latin typeface="Times New Roman" panose="02020603050405020304" pitchFamily="18" charset="0"/>
              </a:rPr>
              <a:t>.</a:t>
            </a:r>
            <a:endParaRPr lang="el-GR" altLang="el-GR">
              <a:latin typeface="Times New Roman" panose="02020603050405020304" pitchFamily="18" charset="0"/>
            </a:endParaRPr>
          </a:p>
          <a:p>
            <a:pPr marL="533400" indent="-533400" eaLnBrk="1" hangingPunct="1">
              <a:buFont typeface="Wingdings" panose="05000000000000000000" pitchFamily="2" charset="2"/>
              <a:buAutoNum type="arabicPeriod"/>
            </a:pPr>
            <a:r>
              <a:rPr lang="en-US" altLang="el-GR">
                <a:latin typeface="Times New Roman" panose="02020603050405020304" pitchFamily="18" charset="0"/>
              </a:rPr>
              <a:t>Η</a:t>
            </a:r>
            <a:r>
              <a:rPr lang="el-GR" altLang="el-GR">
                <a:latin typeface="Times New Roman" panose="02020603050405020304" pitchFamily="18" charset="0"/>
              </a:rPr>
              <a:t> αδιαφορία</a:t>
            </a:r>
            <a:r>
              <a:rPr lang="en-US" altLang="el-GR">
                <a:latin typeface="Times New Roman" panose="02020603050405020304" pitchFamily="18" charset="0"/>
              </a:rPr>
              <a:t>.</a:t>
            </a:r>
            <a:endParaRPr lang="el-GR" altLang="el-GR">
              <a:latin typeface="Times New Roman" panose="02020603050405020304" pitchFamily="18" charset="0"/>
            </a:endParaRPr>
          </a:p>
          <a:p>
            <a:pPr marL="533400" indent="-533400" eaLnBrk="1" hangingPunct="1">
              <a:buFont typeface="Wingdings" panose="05000000000000000000" pitchFamily="2" charset="2"/>
              <a:buAutoNum type="arabicPeriod"/>
            </a:pPr>
            <a:r>
              <a:rPr lang="en-US" altLang="el-GR">
                <a:latin typeface="Times New Roman" panose="02020603050405020304" pitchFamily="18" charset="0"/>
              </a:rPr>
              <a:t>Η</a:t>
            </a:r>
            <a:r>
              <a:rPr lang="el-GR" altLang="el-GR">
                <a:latin typeface="Times New Roman" panose="02020603050405020304" pitchFamily="18" charset="0"/>
              </a:rPr>
              <a:t> αποτυχία της αξιοποίησης των ατομικών ικανοτήτων</a:t>
            </a:r>
            <a:r>
              <a:rPr lang="en-US" altLang="el-GR">
                <a:latin typeface="Times New Roman" panose="02020603050405020304" pitchFamily="18" charset="0"/>
              </a:rPr>
              <a:t>.</a:t>
            </a:r>
            <a:endParaRPr lang="el-GR" altLang="el-GR">
              <a:latin typeface="Times New Roman" panose="02020603050405020304" pitchFamily="18" charset="0"/>
            </a:endParaRPr>
          </a:p>
          <a:p>
            <a:pPr marL="533400" indent="-533400" eaLnBrk="1" hangingPunct="1">
              <a:buFont typeface="Wingdings" panose="05000000000000000000" pitchFamily="2" charset="2"/>
              <a:buAutoNum type="arabicPeriod"/>
            </a:pPr>
            <a:r>
              <a:rPr lang="en-US" altLang="el-GR">
                <a:latin typeface="Times New Roman" panose="02020603050405020304" pitchFamily="18" charset="0"/>
              </a:rPr>
              <a:t>Η</a:t>
            </a:r>
            <a:r>
              <a:rPr lang="el-GR" altLang="el-GR">
                <a:latin typeface="Times New Roman" panose="02020603050405020304" pitchFamily="18" charset="0"/>
              </a:rPr>
              <a:t> απάθεια λόγω της έλλειψης αναγνώρισης.</a:t>
            </a:r>
            <a:endParaRPr lang="en-US" altLang="el-GR">
              <a:latin typeface="Times New Roman" panose="02020603050405020304" pitchFamily="18" charset="0"/>
            </a:endParaRPr>
          </a:p>
        </p:txBody>
      </p:sp>
      <p:sp>
        <p:nvSpPr>
          <p:cNvPr id="90114" name="Rectangle 2">
            <a:extLst>
              <a:ext uri="{FF2B5EF4-FFF2-40B4-BE49-F238E27FC236}">
                <a16:creationId xmlns:a16="http://schemas.microsoft.com/office/drawing/2014/main" id="{5835AE05-438C-36FA-97FE-62FC1FA3D138}"/>
              </a:ext>
            </a:extLst>
          </p:cNvPr>
          <p:cNvSpPr>
            <a:spLocks noGrp="1" noChangeArrowheads="1"/>
          </p:cNvSpPr>
          <p:nvPr>
            <p:ph type="title"/>
          </p:nvPr>
        </p:nvSpPr>
        <p:spPr/>
        <p:txBody>
          <a:bodyPr/>
          <a:lstStyle/>
          <a:p>
            <a:pPr algn="ctr" eaLnBrk="1" fontAlgn="auto" hangingPunct="1">
              <a:spcAft>
                <a:spcPts val="0"/>
              </a:spcAft>
              <a:defRPr/>
            </a:pPr>
            <a:r>
              <a:rPr lang="el-GR" sz="3600">
                <a:solidFill>
                  <a:schemeClr val="tx1"/>
                </a:solidFill>
                <a:latin typeface="Times New Roman" pitchFamily="18" charset="0"/>
              </a:rPr>
              <a:t>Οι συνέπειες της ανεπαρκούς ΔτΑ</a:t>
            </a:r>
            <a:endParaRPr lang="en-US" sz="3600">
              <a:solidFill>
                <a:schemeClr val="tx1"/>
              </a:solidFill>
              <a:latin typeface="Times New Roman"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fade">
                                      <p:cBhvr>
                                        <p:cTn id="7" dur="800" decel="100000"/>
                                        <p:tgtEl>
                                          <p:spTgt spid="90114"/>
                                        </p:tgtEl>
                                      </p:cBhvr>
                                    </p:animEffect>
                                    <p:anim calcmode="lin" valueType="num">
                                      <p:cBhvr>
                                        <p:cTn id="8" dur="800" decel="100000" fill="hold"/>
                                        <p:tgtEl>
                                          <p:spTgt spid="90114"/>
                                        </p:tgtEl>
                                        <p:attrNameLst>
                                          <p:attrName>style.rotation</p:attrName>
                                        </p:attrNameLst>
                                      </p:cBhvr>
                                      <p:tavLst>
                                        <p:tav tm="0">
                                          <p:val>
                                            <p:fltVal val="-90"/>
                                          </p:val>
                                        </p:tav>
                                        <p:tav tm="100000">
                                          <p:val>
                                            <p:fltVal val="0"/>
                                          </p:val>
                                        </p:tav>
                                      </p:tavLst>
                                    </p:anim>
                                    <p:anim calcmode="lin" valueType="num">
                                      <p:cBhvr>
                                        <p:cTn id="9" dur="800" decel="100000" fill="hold"/>
                                        <p:tgtEl>
                                          <p:spTgt spid="90114"/>
                                        </p:tgtEl>
                                        <p:attrNameLst>
                                          <p:attrName>ppt_x</p:attrName>
                                        </p:attrNameLst>
                                      </p:cBhvr>
                                      <p:tavLst>
                                        <p:tav tm="0">
                                          <p:val>
                                            <p:strVal val="#ppt_x+0.4"/>
                                          </p:val>
                                        </p:tav>
                                        <p:tav tm="100000">
                                          <p:val>
                                            <p:strVal val="#ppt_x-0.05"/>
                                          </p:val>
                                        </p:tav>
                                      </p:tavLst>
                                    </p:anim>
                                    <p:anim calcmode="lin" valueType="num">
                                      <p:cBhvr>
                                        <p:cTn id="10" dur="800" decel="100000" fill="hold"/>
                                        <p:tgtEl>
                                          <p:spTgt spid="901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01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011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90115">
                                            <p:txEl>
                                              <p:pRg st="0" end="0"/>
                                            </p:txEl>
                                          </p:spTgt>
                                        </p:tgtEl>
                                        <p:attrNameLst>
                                          <p:attrName>style.visibility</p:attrName>
                                        </p:attrNameLst>
                                      </p:cBhvr>
                                      <p:to>
                                        <p:strVal val="visible"/>
                                      </p:to>
                                    </p:set>
                                    <p:animEffect transition="in" filter="fade">
                                      <p:cBhvr>
                                        <p:cTn id="17" dur="1000"/>
                                        <p:tgtEl>
                                          <p:spTgt spid="90115">
                                            <p:txEl>
                                              <p:pRg st="0" end="0"/>
                                            </p:txEl>
                                          </p:spTgt>
                                        </p:tgtEl>
                                      </p:cBhvr>
                                    </p:animEffect>
                                    <p:anim calcmode="lin" valueType="num">
                                      <p:cBhvr>
                                        <p:cTn id="18" dur="10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01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90115">
                                            <p:txEl>
                                              <p:pRg st="1" end="1"/>
                                            </p:txEl>
                                          </p:spTgt>
                                        </p:tgtEl>
                                        <p:attrNameLst>
                                          <p:attrName>style.visibility</p:attrName>
                                        </p:attrNameLst>
                                      </p:cBhvr>
                                      <p:to>
                                        <p:strVal val="visible"/>
                                      </p:to>
                                    </p:set>
                                    <p:animEffect transition="in" filter="fade">
                                      <p:cBhvr>
                                        <p:cTn id="24" dur="1000"/>
                                        <p:tgtEl>
                                          <p:spTgt spid="90115">
                                            <p:txEl>
                                              <p:pRg st="1" end="1"/>
                                            </p:txEl>
                                          </p:spTgt>
                                        </p:tgtEl>
                                      </p:cBhvr>
                                    </p:animEffect>
                                    <p:anim calcmode="lin" valueType="num">
                                      <p:cBhvr>
                                        <p:cTn id="25" dur="10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901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nodeType="clickEffect">
                                  <p:stCondLst>
                                    <p:cond delay="0"/>
                                  </p:stCondLst>
                                  <p:childTnLst>
                                    <p:set>
                                      <p:cBhvr>
                                        <p:cTn id="30" dur="1" fill="hold">
                                          <p:stCondLst>
                                            <p:cond delay="0"/>
                                          </p:stCondLst>
                                        </p:cTn>
                                        <p:tgtEl>
                                          <p:spTgt spid="90115">
                                            <p:txEl>
                                              <p:pRg st="2" end="2"/>
                                            </p:txEl>
                                          </p:spTgt>
                                        </p:tgtEl>
                                        <p:attrNameLst>
                                          <p:attrName>style.visibility</p:attrName>
                                        </p:attrNameLst>
                                      </p:cBhvr>
                                      <p:to>
                                        <p:strVal val="visible"/>
                                      </p:to>
                                    </p:set>
                                    <p:animEffect transition="in" filter="fade">
                                      <p:cBhvr>
                                        <p:cTn id="31" dur="1000"/>
                                        <p:tgtEl>
                                          <p:spTgt spid="90115">
                                            <p:txEl>
                                              <p:pRg st="2" end="2"/>
                                            </p:txEl>
                                          </p:spTgt>
                                        </p:tgtEl>
                                      </p:cBhvr>
                                    </p:animEffect>
                                    <p:anim calcmode="lin" valueType="num">
                                      <p:cBhvr>
                                        <p:cTn id="32" dur="1000" fill="hold"/>
                                        <p:tgtEl>
                                          <p:spTgt spid="9011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901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nodeType="clickEffect">
                                  <p:stCondLst>
                                    <p:cond delay="0"/>
                                  </p:stCondLst>
                                  <p:childTnLst>
                                    <p:set>
                                      <p:cBhvr>
                                        <p:cTn id="37" dur="1" fill="hold">
                                          <p:stCondLst>
                                            <p:cond delay="0"/>
                                          </p:stCondLst>
                                        </p:cTn>
                                        <p:tgtEl>
                                          <p:spTgt spid="90115">
                                            <p:txEl>
                                              <p:pRg st="3" end="3"/>
                                            </p:txEl>
                                          </p:spTgt>
                                        </p:tgtEl>
                                        <p:attrNameLst>
                                          <p:attrName>style.visibility</p:attrName>
                                        </p:attrNameLst>
                                      </p:cBhvr>
                                      <p:to>
                                        <p:strVal val="visible"/>
                                      </p:to>
                                    </p:set>
                                    <p:animEffect transition="in" filter="fade">
                                      <p:cBhvr>
                                        <p:cTn id="38" dur="1000"/>
                                        <p:tgtEl>
                                          <p:spTgt spid="90115">
                                            <p:txEl>
                                              <p:pRg st="3" end="3"/>
                                            </p:txEl>
                                          </p:spTgt>
                                        </p:tgtEl>
                                      </p:cBhvr>
                                    </p:animEffect>
                                    <p:anim calcmode="lin" valueType="num">
                                      <p:cBhvr>
                                        <p:cTn id="39" dur="1000" fill="hold"/>
                                        <p:tgtEl>
                                          <p:spTgt spid="90115">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901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nodeType="clickEffect">
                                  <p:stCondLst>
                                    <p:cond delay="0"/>
                                  </p:stCondLst>
                                  <p:childTnLst>
                                    <p:set>
                                      <p:cBhvr>
                                        <p:cTn id="44" dur="1" fill="hold">
                                          <p:stCondLst>
                                            <p:cond delay="0"/>
                                          </p:stCondLst>
                                        </p:cTn>
                                        <p:tgtEl>
                                          <p:spTgt spid="90115">
                                            <p:txEl>
                                              <p:pRg st="4" end="4"/>
                                            </p:txEl>
                                          </p:spTgt>
                                        </p:tgtEl>
                                        <p:attrNameLst>
                                          <p:attrName>style.visibility</p:attrName>
                                        </p:attrNameLst>
                                      </p:cBhvr>
                                      <p:to>
                                        <p:strVal val="visible"/>
                                      </p:to>
                                    </p:set>
                                    <p:animEffect transition="in" filter="fade">
                                      <p:cBhvr>
                                        <p:cTn id="45" dur="1000"/>
                                        <p:tgtEl>
                                          <p:spTgt spid="90115">
                                            <p:txEl>
                                              <p:pRg st="4" end="4"/>
                                            </p:txEl>
                                          </p:spTgt>
                                        </p:tgtEl>
                                      </p:cBhvr>
                                    </p:animEffect>
                                    <p:anim calcmode="lin" valueType="num">
                                      <p:cBhvr>
                                        <p:cTn id="46" dur="1000" fill="hold"/>
                                        <p:tgtEl>
                                          <p:spTgt spid="90115">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901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1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A999C0A0-A12C-6852-B1EA-09D11FCC0C5B}"/>
              </a:ext>
            </a:extLst>
          </p:cNvPr>
          <p:cNvSpPr>
            <a:spLocks noGrp="1" noChangeArrowheads="1"/>
          </p:cNvSpPr>
          <p:nvPr>
            <p:ph type="title"/>
          </p:nvPr>
        </p:nvSpPr>
        <p:spPr>
          <a:xfrm>
            <a:off x="467544" y="260648"/>
            <a:ext cx="8229600" cy="580926"/>
          </a:xfrm>
        </p:spPr>
        <p:txBody>
          <a:bodyPr/>
          <a:lstStyle/>
          <a:p>
            <a:pPr algn="ctr" eaLnBrk="1" fontAlgn="auto" hangingPunct="1">
              <a:spcAft>
                <a:spcPts val="0"/>
              </a:spcAft>
              <a:defRPr/>
            </a:pPr>
            <a:r>
              <a:rPr lang="en-US" sz="3200" dirty="0">
                <a:solidFill>
                  <a:schemeClr val="tx1"/>
                </a:solidFill>
                <a:latin typeface="Times New Roman" pitchFamily="18" charset="0"/>
              </a:rPr>
              <a:t>Η </a:t>
            </a:r>
            <a:r>
              <a:rPr lang="el-GR" sz="3200" dirty="0">
                <a:solidFill>
                  <a:schemeClr val="tx1"/>
                </a:solidFill>
                <a:latin typeface="Times New Roman" pitchFamily="18" charset="0"/>
              </a:rPr>
              <a:t>συνολική αξιολόγηση της απόδοσης</a:t>
            </a:r>
          </a:p>
        </p:txBody>
      </p:sp>
      <p:graphicFrame>
        <p:nvGraphicFramePr>
          <p:cNvPr id="8" name="7 - Διάγραμμα">
            <a:extLst>
              <a:ext uri="{FF2B5EF4-FFF2-40B4-BE49-F238E27FC236}">
                <a16:creationId xmlns:a16="http://schemas.microsoft.com/office/drawing/2014/main" id="{81D75C87-C7D3-DC1E-A2FA-F055AA988BDA}"/>
              </a:ext>
            </a:extLst>
          </p:cNvPr>
          <p:cNvGraphicFramePr/>
          <p:nvPr/>
        </p:nvGraphicFramePr>
        <p:xfrm>
          <a:off x="395536" y="1052736"/>
          <a:ext cx="8208912"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heel spokes="8"/>
  </p:transition>
</p:sld>
</file>

<file path=ppt/slides/slide1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8819" name="Rectangle 3">
            <a:extLst>
              <a:ext uri="{FF2B5EF4-FFF2-40B4-BE49-F238E27FC236}">
                <a16:creationId xmlns:a16="http://schemas.microsoft.com/office/drawing/2014/main" id="{2780EE68-E9DB-F2C8-E570-B74458A3D2AE}"/>
              </a:ext>
            </a:extLst>
          </p:cNvPr>
          <p:cNvSpPr>
            <a:spLocks noGrp="1" noChangeArrowheads="1"/>
          </p:cNvSpPr>
          <p:nvPr>
            <p:ph idx="1"/>
          </p:nvPr>
        </p:nvSpPr>
        <p:spPr>
          <a:xfrm>
            <a:off x="323850" y="1196975"/>
            <a:ext cx="8496300" cy="5327650"/>
          </a:xfrm>
        </p:spPr>
        <p:txBody>
          <a:bodyPr/>
          <a:lstStyle/>
          <a:p>
            <a:pPr marL="457200" indent="-457200" eaLnBrk="1" hangingPunct="1">
              <a:lnSpc>
                <a:spcPct val="80000"/>
              </a:lnSpc>
              <a:buFont typeface="Wingdings" panose="05000000000000000000" pitchFamily="2" charset="2"/>
              <a:buAutoNum type="arabicPeriod"/>
            </a:pPr>
            <a:r>
              <a:rPr lang="en-US" altLang="el-GR" sz="3600" b="1">
                <a:latin typeface="Times New Roman" panose="02020603050405020304" pitchFamily="18" charset="0"/>
              </a:rPr>
              <a:t>B </a:t>
            </a:r>
            <a:r>
              <a:rPr lang="en-US" altLang="el-GR" sz="3600">
                <a:latin typeface="Times New Roman" panose="02020603050405020304" pitchFamily="18" charset="0"/>
              </a:rPr>
              <a:t>-alanced</a:t>
            </a:r>
            <a:r>
              <a:rPr lang="el-GR" altLang="el-GR" sz="3600">
                <a:latin typeface="Times New Roman" panose="02020603050405020304" pitchFamily="18" charset="0"/>
              </a:rPr>
              <a:t>     (</a:t>
            </a:r>
            <a:r>
              <a:rPr lang="el-GR" altLang="el-GR" sz="3600" i="1">
                <a:latin typeface="Times New Roman" panose="02020603050405020304" pitchFamily="18" charset="0"/>
              </a:rPr>
              <a:t>Ισορροπημένη</a:t>
            </a:r>
            <a:r>
              <a:rPr lang="el-GR" altLang="el-GR" sz="3600">
                <a:latin typeface="Times New Roman" panose="02020603050405020304" pitchFamily="18" charset="0"/>
              </a:rPr>
              <a:t>) </a:t>
            </a:r>
          </a:p>
          <a:p>
            <a:pPr marL="457200" indent="-457200" eaLnBrk="1" hangingPunct="1">
              <a:lnSpc>
                <a:spcPct val="80000"/>
              </a:lnSpc>
              <a:buFont typeface="Wingdings" panose="05000000000000000000" pitchFamily="2" charset="2"/>
              <a:buAutoNum type="arabicPeriod"/>
            </a:pPr>
            <a:endParaRPr lang="el-GR" altLang="el-GR" sz="3600">
              <a:latin typeface="Times New Roman" panose="02020603050405020304" pitchFamily="18" charset="0"/>
            </a:endParaRPr>
          </a:p>
          <a:p>
            <a:pPr marL="457200" indent="-457200" eaLnBrk="1" hangingPunct="1">
              <a:lnSpc>
                <a:spcPct val="80000"/>
              </a:lnSpc>
              <a:buFont typeface="Wingdings" panose="05000000000000000000" pitchFamily="2" charset="2"/>
              <a:buAutoNum type="arabicPeriod"/>
            </a:pPr>
            <a:r>
              <a:rPr lang="en-US" altLang="el-GR" sz="3600" b="1">
                <a:latin typeface="Times New Roman" panose="02020603050405020304" pitchFamily="18" charset="0"/>
              </a:rPr>
              <a:t>O </a:t>
            </a:r>
            <a:r>
              <a:rPr lang="en-US" altLang="el-GR" sz="3600">
                <a:latin typeface="Times New Roman" panose="02020603050405020304" pitchFamily="18" charset="0"/>
              </a:rPr>
              <a:t>-bservable</a:t>
            </a:r>
            <a:r>
              <a:rPr lang="el-GR" altLang="el-GR" sz="3600">
                <a:latin typeface="Times New Roman" panose="02020603050405020304" pitchFamily="18" charset="0"/>
              </a:rPr>
              <a:t>  (</a:t>
            </a:r>
            <a:r>
              <a:rPr lang="el-GR" altLang="el-GR" sz="3600" i="1">
                <a:latin typeface="Times New Roman" panose="02020603050405020304" pitchFamily="18" charset="0"/>
              </a:rPr>
              <a:t>Ορατή</a:t>
            </a:r>
            <a:r>
              <a:rPr lang="el-GR" altLang="el-GR" sz="3600">
                <a:latin typeface="Times New Roman" panose="02020603050405020304" pitchFamily="18" charset="0"/>
              </a:rPr>
              <a:t>)</a:t>
            </a:r>
          </a:p>
          <a:p>
            <a:pPr marL="457200" indent="-457200" eaLnBrk="1" hangingPunct="1">
              <a:lnSpc>
                <a:spcPct val="80000"/>
              </a:lnSpc>
              <a:buFont typeface="Wingdings" panose="05000000000000000000" pitchFamily="2" charset="2"/>
              <a:buAutoNum type="arabicPeriod"/>
            </a:pPr>
            <a:endParaRPr lang="el-GR" altLang="el-GR" sz="3600">
              <a:latin typeface="Times New Roman" panose="02020603050405020304" pitchFamily="18" charset="0"/>
            </a:endParaRPr>
          </a:p>
          <a:p>
            <a:pPr marL="457200" indent="-457200" eaLnBrk="1" hangingPunct="1">
              <a:lnSpc>
                <a:spcPct val="80000"/>
              </a:lnSpc>
              <a:buFont typeface="Wingdings" panose="05000000000000000000" pitchFamily="2" charset="2"/>
              <a:buAutoNum type="arabicPeriod"/>
            </a:pPr>
            <a:r>
              <a:rPr lang="en-US" altLang="el-GR" sz="3600" b="1">
                <a:latin typeface="Times New Roman" panose="02020603050405020304" pitchFamily="18" charset="0"/>
              </a:rPr>
              <a:t>O </a:t>
            </a:r>
            <a:r>
              <a:rPr lang="en-US" altLang="el-GR" sz="3600">
                <a:latin typeface="Times New Roman" panose="02020603050405020304" pitchFamily="18" charset="0"/>
              </a:rPr>
              <a:t>-wned</a:t>
            </a:r>
            <a:r>
              <a:rPr lang="el-GR" altLang="el-GR" sz="3600">
                <a:latin typeface="Times New Roman" panose="02020603050405020304" pitchFamily="18" charset="0"/>
              </a:rPr>
              <a:t>        </a:t>
            </a:r>
            <a:r>
              <a:rPr lang="en-US" altLang="el-GR" sz="3600">
                <a:latin typeface="Times New Roman" panose="02020603050405020304" pitchFamily="18" charset="0"/>
              </a:rPr>
              <a:t> </a:t>
            </a:r>
            <a:r>
              <a:rPr lang="el-GR" altLang="el-GR" sz="3600">
                <a:latin typeface="Times New Roman" panose="02020603050405020304" pitchFamily="18" charset="0"/>
              </a:rPr>
              <a:t>(</a:t>
            </a:r>
            <a:r>
              <a:rPr lang="el-GR" altLang="el-GR" sz="3600" i="1">
                <a:latin typeface="Times New Roman" panose="02020603050405020304" pitchFamily="18" charset="0"/>
              </a:rPr>
              <a:t>Προσωπική</a:t>
            </a:r>
            <a:r>
              <a:rPr lang="el-GR" altLang="el-GR" sz="3600">
                <a:latin typeface="Times New Roman" panose="02020603050405020304" pitchFamily="18" charset="0"/>
              </a:rPr>
              <a:t>)</a:t>
            </a:r>
          </a:p>
          <a:p>
            <a:pPr marL="457200" indent="-457200" eaLnBrk="1" hangingPunct="1">
              <a:lnSpc>
                <a:spcPct val="80000"/>
              </a:lnSpc>
              <a:buFont typeface="Wingdings" panose="05000000000000000000" pitchFamily="2" charset="2"/>
              <a:buAutoNum type="arabicPeriod"/>
            </a:pPr>
            <a:endParaRPr lang="el-GR" altLang="el-GR" sz="3600">
              <a:latin typeface="Times New Roman" panose="02020603050405020304" pitchFamily="18" charset="0"/>
            </a:endParaRPr>
          </a:p>
          <a:p>
            <a:pPr marL="457200" indent="-457200" eaLnBrk="1" hangingPunct="1">
              <a:lnSpc>
                <a:spcPct val="80000"/>
              </a:lnSpc>
              <a:buFont typeface="Wingdings" panose="05000000000000000000" pitchFamily="2" charset="2"/>
              <a:buAutoNum type="arabicPeriod"/>
            </a:pPr>
            <a:r>
              <a:rPr lang="en-US" altLang="el-GR" sz="3600" b="1">
                <a:latin typeface="Times New Roman" panose="02020603050405020304" pitchFamily="18" charset="0"/>
              </a:rPr>
              <a:t>S </a:t>
            </a:r>
            <a:r>
              <a:rPr lang="en-US" altLang="el-GR" sz="3600">
                <a:latin typeface="Times New Roman" panose="02020603050405020304" pitchFamily="18" charset="0"/>
              </a:rPr>
              <a:t>-pecific</a:t>
            </a:r>
            <a:r>
              <a:rPr lang="el-GR" altLang="el-GR" sz="3600">
                <a:latin typeface="Times New Roman" panose="02020603050405020304" pitchFamily="18" charset="0"/>
              </a:rPr>
              <a:t>      </a:t>
            </a:r>
            <a:r>
              <a:rPr lang="en-US" altLang="el-GR" sz="3600">
                <a:latin typeface="Times New Roman" panose="02020603050405020304" pitchFamily="18" charset="0"/>
              </a:rPr>
              <a:t> </a:t>
            </a:r>
            <a:r>
              <a:rPr lang="el-GR" altLang="el-GR" sz="3600">
                <a:latin typeface="Times New Roman" panose="02020603050405020304" pitchFamily="18" charset="0"/>
              </a:rPr>
              <a:t> (</a:t>
            </a:r>
            <a:r>
              <a:rPr lang="el-GR" altLang="el-GR" sz="3600" i="1">
                <a:latin typeface="Times New Roman" panose="02020603050405020304" pitchFamily="18" charset="0"/>
              </a:rPr>
              <a:t>Συγκεκριμένη</a:t>
            </a:r>
            <a:r>
              <a:rPr lang="el-GR" altLang="el-GR" sz="3600">
                <a:latin typeface="Times New Roman" panose="02020603050405020304" pitchFamily="18" charset="0"/>
              </a:rPr>
              <a:t>)</a:t>
            </a:r>
          </a:p>
          <a:p>
            <a:pPr marL="457200" indent="-457200" eaLnBrk="1" hangingPunct="1">
              <a:lnSpc>
                <a:spcPct val="80000"/>
              </a:lnSpc>
              <a:buFont typeface="Wingdings" panose="05000000000000000000" pitchFamily="2" charset="2"/>
              <a:buAutoNum type="arabicPeriod"/>
            </a:pPr>
            <a:endParaRPr lang="el-GR" altLang="el-GR" sz="3600">
              <a:latin typeface="Times New Roman" panose="02020603050405020304" pitchFamily="18" charset="0"/>
            </a:endParaRPr>
          </a:p>
          <a:p>
            <a:pPr marL="457200" indent="-457200" eaLnBrk="1" hangingPunct="1">
              <a:lnSpc>
                <a:spcPct val="80000"/>
              </a:lnSpc>
              <a:buFont typeface="Wingdings" panose="05000000000000000000" pitchFamily="2" charset="2"/>
              <a:buAutoNum type="arabicPeriod"/>
            </a:pPr>
            <a:r>
              <a:rPr lang="en-US" altLang="el-GR" sz="3600" b="1">
                <a:latin typeface="Times New Roman" panose="02020603050405020304" pitchFamily="18" charset="0"/>
              </a:rPr>
              <a:t>T </a:t>
            </a:r>
            <a:r>
              <a:rPr lang="en-US" altLang="el-GR" sz="3600">
                <a:latin typeface="Times New Roman" panose="02020603050405020304" pitchFamily="18" charset="0"/>
              </a:rPr>
              <a:t>-imely</a:t>
            </a:r>
            <a:r>
              <a:rPr lang="el-GR" altLang="el-GR" sz="3600">
                <a:latin typeface="Times New Roman" panose="02020603050405020304" pitchFamily="18" charset="0"/>
              </a:rPr>
              <a:t>       </a:t>
            </a:r>
            <a:r>
              <a:rPr lang="en-US" altLang="el-GR" sz="3600">
                <a:latin typeface="Times New Roman" panose="02020603050405020304" pitchFamily="18" charset="0"/>
              </a:rPr>
              <a:t>  </a:t>
            </a:r>
            <a:r>
              <a:rPr lang="el-GR" altLang="el-GR" sz="3600">
                <a:latin typeface="Times New Roman" panose="02020603050405020304" pitchFamily="18" charset="0"/>
              </a:rPr>
              <a:t> (</a:t>
            </a:r>
            <a:r>
              <a:rPr lang="el-GR" altLang="el-GR" sz="3600" i="1">
                <a:latin typeface="Times New Roman" panose="02020603050405020304" pitchFamily="18" charset="0"/>
              </a:rPr>
              <a:t>Έγκαιρη</a:t>
            </a:r>
            <a:r>
              <a:rPr lang="el-GR" altLang="el-GR" sz="3600">
                <a:latin typeface="Times New Roman" panose="02020603050405020304" pitchFamily="18" charset="0"/>
              </a:rPr>
              <a:t>)</a:t>
            </a:r>
          </a:p>
          <a:p>
            <a:pPr marL="457200" indent="-457200" algn="just" eaLnBrk="1" hangingPunct="1">
              <a:lnSpc>
                <a:spcPct val="80000"/>
              </a:lnSpc>
              <a:buFont typeface="Wingdings" panose="05000000000000000000" pitchFamily="2" charset="2"/>
              <a:buAutoNum type="arabicPeriod"/>
            </a:pPr>
            <a:endParaRPr lang="el-GR" altLang="el-GR" sz="2800">
              <a:latin typeface="Times New Roman" panose="02020603050405020304" pitchFamily="18" charset="0"/>
            </a:endParaRPr>
          </a:p>
        </p:txBody>
      </p:sp>
      <p:sp>
        <p:nvSpPr>
          <p:cNvPr id="418818" name="Rectangle 2">
            <a:extLst>
              <a:ext uri="{FF2B5EF4-FFF2-40B4-BE49-F238E27FC236}">
                <a16:creationId xmlns:a16="http://schemas.microsoft.com/office/drawing/2014/main" id="{76367F16-E5FE-B6DE-4403-45678B6D9D99}"/>
              </a:ext>
            </a:extLst>
          </p:cNvPr>
          <p:cNvSpPr>
            <a:spLocks noGrp="1" noChangeArrowheads="1"/>
          </p:cNvSpPr>
          <p:nvPr>
            <p:ph type="title"/>
          </p:nvPr>
        </p:nvSpPr>
        <p:spPr>
          <a:xfrm>
            <a:off x="539552" y="260648"/>
            <a:ext cx="8229600" cy="724942"/>
          </a:xfrm>
        </p:spPr>
        <p:txBody>
          <a:bodyPr/>
          <a:lstStyle/>
          <a:p>
            <a:pPr algn="ctr" eaLnBrk="1" fontAlgn="auto" hangingPunct="1">
              <a:spcAft>
                <a:spcPts val="0"/>
              </a:spcAft>
              <a:defRPr/>
            </a:pPr>
            <a:r>
              <a:rPr lang="en-US" dirty="0">
                <a:solidFill>
                  <a:schemeClr val="tx1"/>
                </a:solidFill>
                <a:latin typeface="Times New Roman" pitchFamily="18" charset="0"/>
              </a:rPr>
              <a:t>Η α</a:t>
            </a:r>
            <a:r>
              <a:rPr lang="el-GR" dirty="0" err="1">
                <a:solidFill>
                  <a:schemeClr val="tx1"/>
                </a:solidFill>
                <a:latin typeface="Times New Roman" pitchFamily="18" charset="0"/>
              </a:rPr>
              <a:t>νατροφοδότηση</a:t>
            </a:r>
            <a:endParaRPr lang="el-GR" dirty="0">
              <a:solidFill>
                <a:schemeClr val="tx1"/>
              </a:solidFill>
              <a:latin typeface="Times New Roman"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418818"/>
                                        </p:tgtEl>
                                        <p:attrNameLst>
                                          <p:attrName>style.visibility</p:attrName>
                                        </p:attrNameLst>
                                      </p:cBhvr>
                                      <p:to>
                                        <p:strVal val="visible"/>
                                      </p:to>
                                    </p:set>
                                    <p:animEffect transition="in" filter="fade">
                                      <p:cBhvr>
                                        <p:cTn id="7" dur="800" decel="100000"/>
                                        <p:tgtEl>
                                          <p:spTgt spid="418818"/>
                                        </p:tgtEl>
                                      </p:cBhvr>
                                    </p:animEffect>
                                    <p:anim calcmode="lin" valueType="num">
                                      <p:cBhvr>
                                        <p:cTn id="8" dur="800" decel="100000" fill="hold"/>
                                        <p:tgtEl>
                                          <p:spTgt spid="418818"/>
                                        </p:tgtEl>
                                        <p:attrNameLst>
                                          <p:attrName>style.rotation</p:attrName>
                                        </p:attrNameLst>
                                      </p:cBhvr>
                                      <p:tavLst>
                                        <p:tav tm="0">
                                          <p:val>
                                            <p:fltVal val="-90"/>
                                          </p:val>
                                        </p:tav>
                                        <p:tav tm="100000">
                                          <p:val>
                                            <p:fltVal val="0"/>
                                          </p:val>
                                        </p:tav>
                                      </p:tavLst>
                                    </p:anim>
                                    <p:anim calcmode="lin" valueType="num">
                                      <p:cBhvr>
                                        <p:cTn id="9" dur="800" decel="100000" fill="hold"/>
                                        <p:tgtEl>
                                          <p:spTgt spid="418818"/>
                                        </p:tgtEl>
                                        <p:attrNameLst>
                                          <p:attrName>ppt_x</p:attrName>
                                        </p:attrNameLst>
                                      </p:cBhvr>
                                      <p:tavLst>
                                        <p:tav tm="0">
                                          <p:val>
                                            <p:strVal val="#ppt_x+0.4"/>
                                          </p:val>
                                        </p:tav>
                                        <p:tav tm="100000">
                                          <p:val>
                                            <p:strVal val="#ppt_x-0.05"/>
                                          </p:val>
                                        </p:tav>
                                      </p:tavLst>
                                    </p:anim>
                                    <p:anim calcmode="lin" valueType="num">
                                      <p:cBhvr>
                                        <p:cTn id="10" dur="800" decel="100000" fill="hold"/>
                                        <p:tgtEl>
                                          <p:spTgt spid="4188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188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1881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418819">
                                            <p:txEl>
                                              <p:pRg st="0" end="0"/>
                                            </p:txEl>
                                          </p:spTgt>
                                        </p:tgtEl>
                                        <p:attrNameLst>
                                          <p:attrName>style.visibility</p:attrName>
                                        </p:attrNameLst>
                                      </p:cBhvr>
                                      <p:to>
                                        <p:strVal val="visible"/>
                                      </p:to>
                                    </p:set>
                                    <p:animEffect transition="in" filter="fade">
                                      <p:cBhvr>
                                        <p:cTn id="17" dur="1000"/>
                                        <p:tgtEl>
                                          <p:spTgt spid="418819">
                                            <p:txEl>
                                              <p:pRg st="0" end="0"/>
                                            </p:txEl>
                                          </p:spTgt>
                                        </p:tgtEl>
                                      </p:cBhvr>
                                    </p:animEffect>
                                    <p:anim calcmode="lin" valueType="num">
                                      <p:cBhvr>
                                        <p:cTn id="18" dur="1000" fill="hold"/>
                                        <p:tgtEl>
                                          <p:spTgt spid="41881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188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418819">
                                            <p:txEl>
                                              <p:pRg st="2" end="2"/>
                                            </p:txEl>
                                          </p:spTgt>
                                        </p:tgtEl>
                                        <p:attrNameLst>
                                          <p:attrName>style.visibility</p:attrName>
                                        </p:attrNameLst>
                                      </p:cBhvr>
                                      <p:to>
                                        <p:strVal val="visible"/>
                                      </p:to>
                                    </p:set>
                                    <p:animEffect transition="in" filter="fade">
                                      <p:cBhvr>
                                        <p:cTn id="24" dur="1000"/>
                                        <p:tgtEl>
                                          <p:spTgt spid="418819">
                                            <p:txEl>
                                              <p:pRg st="2" end="2"/>
                                            </p:txEl>
                                          </p:spTgt>
                                        </p:tgtEl>
                                      </p:cBhvr>
                                    </p:animEffect>
                                    <p:anim calcmode="lin" valueType="num">
                                      <p:cBhvr>
                                        <p:cTn id="25" dur="1000" fill="hold"/>
                                        <p:tgtEl>
                                          <p:spTgt spid="418819">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188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nodeType="clickEffect">
                                  <p:stCondLst>
                                    <p:cond delay="0"/>
                                  </p:stCondLst>
                                  <p:childTnLst>
                                    <p:set>
                                      <p:cBhvr>
                                        <p:cTn id="30" dur="1" fill="hold">
                                          <p:stCondLst>
                                            <p:cond delay="0"/>
                                          </p:stCondLst>
                                        </p:cTn>
                                        <p:tgtEl>
                                          <p:spTgt spid="418819">
                                            <p:txEl>
                                              <p:pRg st="4" end="4"/>
                                            </p:txEl>
                                          </p:spTgt>
                                        </p:tgtEl>
                                        <p:attrNameLst>
                                          <p:attrName>style.visibility</p:attrName>
                                        </p:attrNameLst>
                                      </p:cBhvr>
                                      <p:to>
                                        <p:strVal val="visible"/>
                                      </p:to>
                                    </p:set>
                                    <p:animEffect transition="in" filter="fade">
                                      <p:cBhvr>
                                        <p:cTn id="31" dur="1000"/>
                                        <p:tgtEl>
                                          <p:spTgt spid="418819">
                                            <p:txEl>
                                              <p:pRg st="4" end="4"/>
                                            </p:txEl>
                                          </p:spTgt>
                                        </p:tgtEl>
                                      </p:cBhvr>
                                    </p:animEffect>
                                    <p:anim calcmode="lin" valueType="num">
                                      <p:cBhvr>
                                        <p:cTn id="32" dur="1000" fill="hold"/>
                                        <p:tgtEl>
                                          <p:spTgt spid="41881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188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nodeType="clickEffect">
                                  <p:stCondLst>
                                    <p:cond delay="0"/>
                                  </p:stCondLst>
                                  <p:childTnLst>
                                    <p:set>
                                      <p:cBhvr>
                                        <p:cTn id="37" dur="1" fill="hold">
                                          <p:stCondLst>
                                            <p:cond delay="0"/>
                                          </p:stCondLst>
                                        </p:cTn>
                                        <p:tgtEl>
                                          <p:spTgt spid="418819">
                                            <p:txEl>
                                              <p:pRg st="6" end="6"/>
                                            </p:txEl>
                                          </p:spTgt>
                                        </p:tgtEl>
                                        <p:attrNameLst>
                                          <p:attrName>style.visibility</p:attrName>
                                        </p:attrNameLst>
                                      </p:cBhvr>
                                      <p:to>
                                        <p:strVal val="visible"/>
                                      </p:to>
                                    </p:set>
                                    <p:animEffect transition="in" filter="fade">
                                      <p:cBhvr>
                                        <p:cTn id="38" dur="1000"/>
                                        <p:tgtEl>
                                          <p:spTgt spid="418819">
                                            <p:txEl>
                                              <p:pRg st="6" end="6"/>
                                            </p:txEl>
                                          </p:spTgt>
                                        </p:tgtEl>
                                      </p:cBhvr>
                                    </p:animEffect>
                                    <p:anim calcmode="lin" valueType="num">
                                      <p:cBhvr>
                                        <p:cTn id="39" dur="1000" fill="hold"/>
                                        <p:tgtEl>
                                          <p:spTgt spid="418819">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41881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nodeType="clickEffect">
                                  <p:stCondLst>
                                    <p:cond delay="0"/>
                                  </p:stCondLst>
                                  <p:childTnLst>
                                    <p:set>
                                      <p:cBhvr>
                                        <p:cTn id="44" dur="1" fill="hold">
                                          <p:stCondLst>
                                            <p:cond delay="0"/>
                                          </p:stCondLst>
                                        </p:cTn>
                                        <p:tgtEl>
                                          <p:spTgt spid="418819">
                                            <p:txEl>
                                              <p:pRg st="8" end="8"/>
                                            </p:txEl>
                                          </p:spTgt>
                                        </p:tgtEl>
                                        <p:attrNameLst>
                                          <p:attrName>style.visibility</p:attrName>
                                        </p:attrNameLst>
                                      </p:cBhvr>
                                      <p:to>
                                        <p:strVal val="visible"/>
                                      </p:to>
                                    </p:set>
                                    <p:animEffect transition="in" filter="fade">
                                      <p:cBhvr>
                                        <p:cTn id="45" dur="1000"/>
                                        <p:tgtEl>
                                          <p:spTgt spid="418819">
                                            <p:txEl>
                                              <p:pRg st="8" end="8"/>
                                            </p:txEl>
                                          </p:spTgt>
                                        </p:tgtEl>
                                      </p:cBhvr>
                                    </p:animEffect>
                                    <p:anim calcmode="lin" valueType="num">
                                      <p:cBhvr>
                                        <p:cTn id="46" dur="1000" fill="hold"/>
                                        <p:tgtEl>
                                          <p:spTgt spid="418819">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41881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9" grpId="0" build="p"/>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AutoShape 3">
            <a:extLst>
              <a:ext uri="{FF2B5EF4-FFF2-40B4-BE49-F238E27FC236}">
                <a16:creationId xmlns:a16="http://schemas.microsoft.com/office/drawing/2014/main" id="{3E67E535-CA8D-1EFB-E8B9-7738388C371D}"/>
              </a:ext>
            </a:extLst>
          </p:cNvPr>
          <p:cNvSpPr>
            <a:spLocks noGrp="1" noChangeArrowheads="1"/>
          </p:cNvSpPr>
          <p:nvPr>
            <p:ph idx="1"/>
          </p:nvPr>
        </p:nvSpPr>
        <p:spPr>
          <a:xfrm>
            <a:off x="971550" y="2759075"/>
            <a:ext cx="1920875" cy="2073275"/>
          </a:xfrm>
          <a:prstGeom prst="rightArrow">
            <a:avLst>
              <a:gd name="adj1" fmla="val 50000"/>
              <a:gd name="adj2" fmla="val 25000"/>
            </a:avLst>
          </a:prstGeom>
          <a:solidFill>
            <a:srgbClr val="3366FF"/>
          </a:solidFill>
          <a:ln>
            <a:solidFill>
              <a:srgbClr val="000000"/>
            </a:solidFill>
            <a:miter lim="800000"/>
            <a:headEnd/>
            <a:tailEnd/>
          </a:ln>
        </p:spPr>
        <p:txBody>
          <a:bodyPr/>
          <a:lstStyle/>
          <a:p>
            <a:pPr algn="ctr" eaLnBrk="1" hangingPunct="1">
              <a:buFont typeface="Wingdings" panose="05000000000000000000" pitchFamily="2" charset="2"/>
              <a:buNone/>
            </a:pPr>
            <a:endParaRPr lang="en-US" altLang="el-GR" sz="1400" b="1"/>
          </a:p>
          <a:p>
            <a:pPr algn="ctr" eaLnBrk="1" hangingPunct="1">
              <a:buFont typeface="Wingdings" panose="05000000000000000000" pitchFamily="2" charset="2"/>
              <a:buNone/>
            </a:pPr>
            <a:r>
              <a:rPr lang="el-GR" altLang="el-GR" sz="1400" b="1">
                <a:latin typeface="Times New Roman" panose="02020603050405020304" pitchFamily="18" charset="0"/>
              </a:rPr>
              <a:t>ΣΤΟΧΟΘΕΣΙΑ</a:t>
            </a:r>
          </a:p>
        </p:txBody>
      </p:sp>
      <p:sp>
        <p:nvSpPr>
          <p:cNvPr id="97282" name="Rectangle 2">
            <a:extLst>
              <a:ext uri="{FF2B5EF4-FFF2-40B4-BE49-F238E27FC236}">
                <a16:creationId xmlns:a16="http://schemas.microsoft.com/office/drawing/2014/main" id="{AC067B2D-EDC4-C51B-8FB7-67971B43A78C}"/>
              </a:ext>
            </a:extLst>
          </p:cNvPr>
          <p:cNvSpPr>
            <a:spLocks noGrp="1" noChangeArrowheads="1"/>
          </p:cNvSpPr>
          <p:nvPr>
            <p:ph type="title"/>
          </p:nvPr>
        </p:nvSpPr>
        <p:spPr/>
        <p:txBody>
          <a:bodyPr/>
          <a:lstStyle/>
          <a:p>
            <a:pPr algn="ctr" eaLnBrk="1" fontAlgn="auto" hangingPunct="1">
              <a:spcAft>
                <a:spcPts val="0"/>
              </a:spcAft>
              <a:defRPr/>
            </a:pPr>
            <a:r>
              <a:rPr lang="el-GR">
                <a:solidFill>
                  <a:schemeClr val="tx1"/>
                </a:solidFill>
                <a:latin typeface="Times New Roman" pitchFamily="18" charset="0"/>
              </a:rPr>
              <a:t>Το πλάνο </a:t>
            </a:r>
            <a:r>
              <a:rPr lang="en-US">
                <a:solidFill>
                  <a:schemeClr val="tx1"/>
                </a:solidFill>
                <a:latin typeface="Times New Roman" pitchFamily="18" charset="0"/>
              </a:rPr>
              <a:t>της </a:t>
            </a:r>
            <a:r>
              <a:rPr lang="el-GR">
                <a:solidFill>
                  <a:schemeClr val="tx1"/>
                </a:solidFill>
                <a:latin typeface="Times New Roman" pitchFamily="18" charset="0"/>
              </a:rPr>
              <a:t>ανάπτυξης</a:t>
            </a:r>
          </a:p>
        </p:txBody>
      </p:sp>
      <p:sp>
        <p:nvSpPr>
          <p:cNvPr id="64516" name="AutoShape 4">
            <a:extLst>
              <a:ext uri="{FF2B5EF4-FFF2-40B4-BE49-F238E27FC236}">
                <a16:creationId xmlns:a16="http://schemas.microsoft.com/office/drawing/2014/main" id="{2C1789C6-6051-8727-AA78-05FF481D333A}"/>
              </a:ext>
            </a:extLst>
          </p:cNvPr>
          <p:cNvSpPr>
            <a:spLocks noChangeArrowheads="1"/>
          </p:cNvSpPr>
          <p:nvPr/>
        </p:nvSpPr>
        <p:spPr bwMode="auto">
          <a:xfrm>
            <a:off x="2916238" y="2997200"/>
            <a:ext cx="1871786" cy="1978025"/>
          </a:xfrm>
          <a:prstGeom prst="rightArrow">
            <a:avLst>
              <a:gd name="adj1" fmla="val 50000"/>
              <a:gd name="adj2" fmla="val 25000"/>
            </a:avLst>
          </a:prstGeom>
          <a:solidFill>
            <a:srgbClr val="FFFF99"/>
          </a:solidFill>
          <a:ln w="9525">
            <a:solidFill>
              <a:srgbClr val="000000"/>
            </a:solidFill>
            <a:miter lim="800000"/>
            <a:headEnd/>
            <a:tailEnd/>
          </a:ln>
        </p:spPr>
        <p:txBody>
          <a:bodyPr/>
          <a:lstStyle/>
          <a:p>
            <a:pPr algn="ctr" eaLnBrk="1" fontAlgn="auto" hangingPunct="1">
              <a:spcBef>
                <a:spcPts val="0"/>
              </a:spcBef>
              <a:spcAft>
                <a:spcPts val="0"/>
              </a:spcAft>
              <a:defRPr/>
            </a:pPr>
            <a:endParaRPr lang="el-GR" sz="1200" dirty="0">
              <a:ln>
                <a:solidFill>
                  <a:sysClr val="windowText" lastClr="000000"/>
                </a:solidFill>
              </a:ln>
              <a:latin typeface="Arial" charset="0"/>
            </a:endParaRPr>
          </a:p>
          <a:p>
            <a:pPr algn="ctr" eaLnBrk="1" fontAlgn="auto" hangingPunct="1">
              <a:spcBef>
                <a:spcPts val="0"/>
              </a:spcBef>
              <a:spcAft>
                <a:spcPts val="0"/>
              </a:spcAft>
              <a:defRPr/>
            </a:pPr>
            <a:r>
              <a:rPr lang="el-GR" sz="1200" b="1" dirty="0">
                <a:ln>
                  <a:solidFill>
                    <a:sysClr val="windowText" lastClr="000000"/>
                  </a:solidFill>
                </a:ln>
              </a:rPr>
              <a:t>ΑΞΙΟΛΟΓΗΣΗ ΑΠΟΔΟΣΗΣ</a:t>
            </a:r>
            <a:endParaRPr lang="el-GR" sz="1200" dirty="0">
              <a:ln>
                <a:solidFill>
                  <a:sysClr val="windowText" lastClr="000000"/>
                </a:solidFill>
              </a:ln>
            </a:endParaRPr>
          </a:p>
        </p:txBody>
      </p:sp>
      <p:sp>
        <p:nvSpPr>
          <p:cNvPr id="270341" name="AutoShape 5">
            <a:extLst>
              <a:ext uri="{FF2B5EF4-FFF2-40B4-BE49-F238E27FC236}">
                <a16:creationId xmlns:a16="http://schemas.microsoft.com/office/drawing/2014/main" id="{59F4E5EB-4CB3-3D68-62A4-EEDB404C6B68}"/>
              </a:ext>
            </a:extLst>
          </p:cNvPr>
          <p:cNvSpPr>
            <a:spLocks noChangeArrowheads="1"/>
          </p:cNvSpPr>
          <p:nvPr/>
        </p:nvSpPr>
        <p:spPr bwMode="auto">
          <a:xfrm>
            <a:off x="4787900" y="2924175"/>
            <a:ext cx="1800225" cy="2085975"/>
          </a:xfrm>
          <a:prstGeom prst="rightArrow">
            <a:avLst>
              <a:gd name="adj1" fmla="val 50000"/>
              <a:gd name="adj2" fmla="val 25000"/>
            </a:avLst>
          </a:prstGeom>
          <a:solidFill>
            <a:srgbClr val="339966"/>
          </a:solidFill>
          <a:ln w="9525">
            <a:solidFill>
              <a:srgbClr val="000000"/>
            </a:solidFill>
            <a:miter lim="800000"/>
            <a:headEnd/>
            <a:tailEnd/>
          </a:ln>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l-GR" altLang="el-GR" sz="1200">
              <a:latin typeface="Times New Roman" panose="02020603050405020304" pitchFamily="18" charset="0"/>
            </a:endParaRPr>
          </a:p>
          <a:p>
            <a:pPr algn="ctr" eaLnBrk="1" hangingPunct="1">
              <a:spcBef>
                <a:spcPct val="0"/>
              </a:spcBef>
              <a:buClrTx/>
              <a:buSzTx/>
              <a:buFontTx/>
              <a:buNone/>
            </a:pPr>
            <a:r>
              <a:rPr lang="el-GR" altLang="el-GR" sz="1200" b="1">
                <a:latin typeface="Times New Roman" panose="02020603050405020304" pitchFamily="18" charset="0"/>
              </a:rPr>
              <a:t>ΠΛΑΝΟ ΑΝΑΠΤΥΞΗΣ</a:t>
            </a:r>
            <a:endParaRPr lang="el-GR" altLang="el-GR" sz="1200">
              <a:latin typeface="Times New Roman" panose="02020603050405020304" pitchFamily="18" charset="0"/>
            </a:endParaRPr>
          </a:p>
        </p:txBody>
      </p:sp>
      <p:sp>
        <p:nvSpPr>
          <p:cNvPr id="270342" name="AutoShape 6">
            <a:extLst>
              <a:ext uri="{FF2B5EF4-FFF2-40B4-BE49-F238E27FC236}">
                <a16:creationId xmlns:a16="http://schemas.microsoft.com/office/drawing/2014/main" id="{135CED0A-7911-CBC3-F2A9-A49F75F0FE59}"/>
              </a:ext>
            </a:extLst>
          </p:cNvPr>
          <p:cNvSpPr>
            <a:spLocks noChangeArrowheads="1"/>
          </p:cNvSpPr>
          <p:nvPr/>
        </p:nvSpPr>
        <p:spPr bwMode="auto">
          <a:xfrm>
            <a:off x="6588125" y="2852738"/>
            <a:ext cx="1944688" cy="2157412"/>
          </a:xfrm>
          <a:prstGeom prst="rightArrow">
            <a:avLst>
              <a:gd name="adj1" fmla="val 50000"/>
              <a:gd name="adj2" fmla="val 25000"/>
            </a:avLst>
          </a:prstGeom>
          <a:solidFill>
            <a:srgbClr val="FF0000"/>
          </a:solidFill>
          <a:ln w="9525">
            <a:solidFill>
              <a:srgbClr val="000000"/>
            </a:solidFill>
            <a:miter lim="800000"/>
            <a:headEnd/>
            <a:tailEnd/>
          </a:ln>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l-GR" altLang="el-GR" sz="1200" b="1">
                <a:latin typeface="Times New Roman" panose="02020603050405020304" pitchFamily="18" charset="0"/>
              </a:rPr>
              <a:t>ΣΥΛΛΟΓΗ ΣΤΟΙΧΕΙΩΝ ΠΛΑΝΟΥ ΑΝΑΠΤΥΞΗΣ</a:t>
            </a:r>
            <a:endParaRPr lang="el-GR" altLang="el-GR" sz="1200">
              <a:latin typeface="Times New Roman" panose="02020603050405020304" pitchFamily="18" charset="0"/>
            </a:endParaRPr>
          </a:p>
        </p:txBody>
      </p:sp>
    </p:spTree>
  </p:cSld>
  <p:clrMapOvr>
    <a:masterClrMapping/>
  </p:clrMapOvr>
  <p:transition>
    <p:wheel spokes="8"/>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a:extLst>
              <a:ext uri="{FF2B5EF4-FFF2-40B4-BE49-F238E27FC236}">
                <a16:creationId xmlns:a16="http://schemas.microsoft.com/office/drawing/2014/main" id="{67BF9611-46B6-9606-9743-C92ECC0F7FC1}"/>
              </a:ext>
            </a:extLst>
          </p:cNvPr>
          <p:cNvSpPr>
            <a:spLocks noGrp="1" noChangeArrowheads="1"/>
          </p:cNvSpPr>
          <p:nvPr>
            <p:ph idx="1"/>
          </p:nvPr>
        </p:nvSpPr>
        <p:spPr/>
        <p:txBody>
          <a:bodyPr/>
          <a:lstStyle/>
          <a:p>
            <a:pPr eaLnBrk="1" hangingPunct="1"/>
            <a:endParaRPr lang="en-US" altLang="el-GR"/>
          </a:p>
          <a:p>
            <a:pPr eaLnBrk="1" hangingPunct="1">
              <a:buFont typeface="Wingdings" panose="05000000000000000000" pitchFamily="2" charset="2"/>
              <a:buNone/>
            </a:pPr>
            <a:endParaRPr lang="en-US" altLang="el-GR"/>
          </a:p>
        </p:txBody>
      </p:sp>
      <p:sp>
        <p:nvSpPr>
          <p:cNvPr id="422916" name="Rectangle 4">
            <a:extLst>
              <a:ext uri="{FF2B5EF4-FFF2-40B4-BE49-F238E27FC236}">
                <a16:creationId xmlns:a16="http://schemas.microsoft.com/office/drawing/2014/main" id="{B6928533-F0A1-AFEB-FB63-923EB4600548}"/>
              </a:ext>
            </a:extLst>
          </p:cNvPr>
          <p:cNvSpPr>
            <a:spLocks noChangeArrowheads="1"/>
          </p:cNvSpPr>
          <p:nvPr/>
        </p:nvSpPr>
        <p:spPr bwMode="auto">
          <a:xfrm>
            <a:off x="2627313" y="1557338"/>
            <a:ext cx="4057650" cy="762000"/>
          </a:xfrm>
          <a:prstGeom prst="rect">
            <a:avLst/>
          </a:prstGeom>
          <a:noFill/>
          <a:ln w="9525">
            <a:noFill/>
            <a:miter lim="800000"/>
            <a:headEnd/>
            <a:tailEnd/>
          </a:ln>
          <a:effectLst/>
        </p:spPr>
        <p:txBody>
          <a:bodyPr wrap="none">
            <a:spAutoFit/>
          </a:bodyPr>
          <a:lstStyle/>
          <a:p>
            <a:pPr algn="ctr" eaLnBrk="1" fontAlgn="auto" hangingPunct="1">
              <a:spcBef>
                <a:spcPts val="0"/>
              </a:spcBef>
              <a:spcAft>
                <a:spcPts val="0"/>
              </a:spcAft>
              <a:defRPr/>
            </a:pPr>
            <a:r>
              <a:rPr lang="en-US" sz="4400" b="1" dirty="0">
                <a:effectLst>
                  <a:outerShdw blurRad="38100" dist="38100" dir="2700000" algn="tl">
                    <a:srgbClr val="000000"/>
                  </a:outerShdw>
                </a:effectLst>
              </a:rPr>
              <a:t>ΠΑΡΑΚΙΝΗΣΗ</a:t>
            </a:r>
          </a:p>
        </p:txBody>
      </p:sp>
      <p:pic>
        <p:nvPicPr>
          <p:cNvPr id="272388" name="Picture 6" descr="Αποτέλεσμα εικόνας για ΠΑΡΑΚΙΝΗΣΗ">
            <a:extLst>
              <a:ext uri="{FF2B5EF4-FFF2-40B4-BE49-F238E27FC236}">
                <a16:creationId xmlns:a16="http://schemas.microsoft.com/office/drawing/2014/main" id="{BE98E02A-6083-5361-B06F-06EF67615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636838"/>
            <a:ext cx="57150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D5DC488-A81E-F38C-7076-9976EB4398A0}"/>
              </a:ext>
            </a:extLst>
          </p:cNvPr>
          <p:cNvSpPr>
            <a:spLocks noGrp="1" noChangeArrowheads="1"/>
          </p:cNvSpPr>
          <p:nvPr>
            <p:ph type="title"/>
          </p:nvPr>
        </p:nvSpPr>
        <p:spPr/>
        <p:txBody>
          <a:bodyPr>
            <a:normAutofit fontScale="90000"/>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ΧΑΡΑΚΤΗΡΙΣΤΙΚΑ ΤΩΝ ΣΥΣΤΗΜΑΤΩΝ [1]</a:t>
            </a:r>
            <a:endParaRPr lang="en-US" dirty="0">
              <a:solidFill>
                <a:schemeClr val="tx1"/>
              </a:solidFill>
              <a:latin typeface="Times New Roman" pitchFamily="18" charset="0"/>
              <a:cs typeface="Times New Roman" pitchFamily="18" charset="0"/>
            </a:endParaRPr>
          </a:p>
        </p:txBody>
      </p:sp>
      <p:sp>
        <p:nvSpPr>
          <p:cNvPr id="39939" name="Rectangle 3">
            <a:extLst>
              <a:ext uri="{FF2B5EF4-FFF2-40B4-BE49-F238E27FC236}">
                <a16:creationId xmlns:a16="http://schemas.microsoft.com/office/drawing/2014/main" id="{FB05CC92-5D23-8C0F-A956-BDEB71ABE5FA}"/>
              </a:ext>
            </a:extLst>
          </p:cNvPr>
          <p:cNvSpPr>
            <a:spLocks noGrp="1" noChangeArrowheads="1"/>
          </p:cNvSpPr>
          <p:nvPr>
            <p:ph type="body" sz="half" idx="1"/>
          </p:nvPr>
        </p:nvSpPr>
        <p:spPr>
          <a:xfrm>
            <a:off x="457200" y="1600200"/>
            <a:ext cx="4040188" cy="4530725"/>
          </a:xfrm>
        </p:spPr>
        <p:txBody>
          <a:bodyPr/>
          <a:lstStyle/>
          <a:p>
            <a:pPr eaLnBrk="1" hangingPunct="1"/>
            <a:endParaRPr lang="el-GR" altLang="el-GR" sz="2800" b="1" u="sng"/>
          </a:p>
          <a:p>
            <a:pPr algn="just" eaLnBrk="1" hangingPunct="1"/>
            <a:r>
              <a:rPr lang="el-GR" altLang="el-GR" sz="2800" u="sng">
                <a:latin typeface="Times New Roman" panose="02020603050405020304" pitchFamily="18" charset="0"/>
                <a:cs typeface="Times New Roman" panose="02020603050405020304" pitchFamily="18" charset="0"/>
              </a:rPr>
              <a:t>1η βασική έννοια</a:t>
            </a:r>
            <a:r>
              <a:rPr lang="el-GR" altLang="el-GR" sz="2800">
                <a:latin typeface="Times New Roman" panose="02020603050405020304" pitchFamily="18" charset="0"/>
                <a:cs typeface="Times New Roman" panose="02020603050405020304" pitchFamily="18" charset="0"/>
              </a:rPr>
              <a:t> : αλληλεξάρτηση μεταξύ των μερών του συστήματος.</a:t>
            </a:r>
            <a:endParaRPr lang="el-GR" altLang="el-GR" sz="2800" b="1" u="sng">
              <a:latin typeface="Times New Roman" panose="02020603050405020304" pitchFamily="18" charset="0"/>
              <a:cs typeface="Times New Roman" panose="02020603050405020304" pitchFamily="18" charset="0"/>
            </a:endParaRPr>
          </a:p>
          <a:p>
            <a:pPr algn="just" eaLnBrk="1" hangingPunct="1"/>
            <a:r>
              <a:rPr lang="el-GR" altLang="el-GR" sz="2800" u="sng">
                <a:latin typeface="Times New Roman" panose="02020603050405020304" pitchFamily="18" charset="0"/>
                <a:cs typeface="Times New Roman" panose="02020603050405020304" pitchFamily="18" charset="0"/>
              </a:rPr>
              <a:t>2η βασική έννοια</a:t>
            </a:r>
            <a:r>
              <a:rPr lang="el-GR" altLang="el-GR" sz="2800">
                <a:latin typeface="Times New Roman" panose="02020603050405020304" pitchFamily="18" charset="0"/>
                <a:cs typeface="Times New Roman" panose="02020603050405020304" pitchFamily="18" charset="0"/>
              </a:rPr>
              <a:t> : υποσυστήματα.</a:t>
            </a:r>
            <a:endParaRPr lang="el-GR" altLang="el-GR" sz="2800" b="1" u="sng">
              <a:latin typeface="Times New Roman" panose="02020603050405020304" pitchFamily="18" charset="0"/>
              <a:cs typeface="Times New Roman" panose="02020603050405020304" pitchFamily="18" charset="0"/>
            </a:endParaRPr>
          </a:p>
          <a:p>
            <a:pPr eaLnBrk="1" hangingPunct="1"/>
            <a:endParaRPr lang="en-US" altLang="el-GR" sz="2800"/>
          </a:p>
        </p:txBody>
      </p:sp>
      <p:pic>
        <p:nvPicPr>
          <p:cNvPr id="39940" name="Picture 4">
            <a:extLst>
              <a:ext uri="{FF2B5EF4-FFF2-40B4-BE49-F238E27FC236}">
                <a16:creationId xmlns:a16="http://schemas.microsoft.com/office/drawing/2014/main" id="{A130E6D5-1591-2057-72A0-5566F24AE97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2208213"/>
            <a:ext cx="3476625" cy="2894012"/>
          </a:xfrm>
          <a:noFill/>
        </p:spPr>
      </p:pic>
    </p:spTree>
  </p:cSld>
  <p:clrMapOvr>
    <a:masterClrMapping/>
  </p:clrMapOvr>
  <p:transition>
    <p:wheel spokes="8"/>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3">
            <a:extLst>
              <a:ext uri="{FF2B5EF4-FFF2-40B4-BE49-F238E27FC236}">
                <a16:creationId xmlns:a16="http://schemas.microsoft.com/office/drawing/2014/main" id="{E4F874C6-266B-8575-C9EA-87716F7A266D}"/>
              </a:ext>
            </a:extLst>
          </p:cNvPr>
          <p:cNvSpPr>
            <a:spLocks noGrp="1" noChangeArrowheads="1"/>
          </p:cNvSpPr>
          <p:nvPr>
            <p:ph idx="1"/>
          </p:nvPr>
        </p:nvSpPr>
        <p:spPr/>
        <p:txBody>
          <a:bodyPr/>
          <a:lstStyle/>
          <a:p>
            <a:pPr algn="just" eaLnBrk="1" hangingPunct="1">
              <a:lnSpc>
                <a:spcPct val="80000"/>
              </a:lnSpc>
            </a:pPr>
            <a:r>
              <a:rPr lang="el-GR" altLang="el-GR" sz="2400">
                <a:latin typeface="Times New Roman" panose="02020603050405020304" pitchFamily="18" charset="0"/>
                <a:cs typeface="Times New Roman" panose="02020603050405020304" pitchFamily="18" charset="0"/>
              </a:rPr>
              <a:t>Προέρχεται από τη λέξη </a:t>
            </a:r>
            <a:r>
              <a:rPr lang="en-US" altLang="el-GR" sz="2400">
                <a:latin typeface="Times New Roman" panose="02020603050405020304" pitchFamily="18" charset="0"/>
                <a:cs typeface="Times New Roman" panose="02020603050405020304" pitchFamily="18" charset="0"/>
              </a:rPr>
              <a:t>motivation</a:t>
            </a:r>
            <a:r>
              <a:rPr lang="el-GR" altLang="el-GR" sz="2400">
                <a:latin typeface="Times New Roman" panose="02020603050405020304" pitchFamily="18" charset="0"/>
                <a:cs typeface="Times New Roman" panose="02020603050405020304" pitchFamily="18" charset="0"/>
              </a:rPr>
              <a:t> (</a:t>
            </a:r>
            <a:r>
              <a:rPr lang="en-US" altLang="el-GR" sz="2400" i="1">
                <a:latin typeface="Times New Roman" panose="02020603050405020304" pitchFamily="18" charset="0"/>
                <a:cs typeface="Times New Roman" panose="02020603050405020304" pitchFamily="18" charset="0"/>
              </a:rPr>
              <a:t>movere</a:t>
            </a:r>
            <a:r>
              <a:rPr lang="el-GR" altLang="el-GR" sz="2400">
                <a:latin typeface="Times New Roman" panose="02020603050405020304" pitchFamily="18" charset="0"/>
                <a:cs typeface="Times New Roman" panose="02020603050405020304" pitchFamily="18" charset="0"/>
              </a:rPr>
              <a:t>) και είναι η διαδικασία ώθησης της συμπεριφοράς του εργαζομένου για την επίτευξη κάποιων στόχων των οποίων η υλοποίηση θα έχει ως συνέπεια την ικανοποίηση των  αναγκών του.  Για να οδηγηθούμε στην υποκίνηση θα πρέπει να λαμβάνουμε υπόψη τα πέντε στοιχεία </a:t>
            </a:r>
            <a:endParaRPr lang="el-GR" altLang="el-GR" sz="2400" b="1">
              <a:latin typeface="Times New Roman" panose="02020603050405020304" pitchFamily="18" charset="0"/>
              <a:cs typeface="Times New Roman" panose="02020603050405020304" pitchFamily="18" charset="0"/>
            </a:endParaRPr>
          </a:p>
          <a:p>
            <a:pPr algn="just" eaLnBrk="1" hangingPunct="1">
              <a:lnSpc>
                <a:spcPct val="80000"/>
              </a:lnSpc>
              <a:buFont typeface="Wingdings" panose="05000000000000000000" pitchFamily="2" charset="2"/>
              <a:buNone/>
            </a:pPr>
            <a:r>
              <a:rPr lang="el-GR" altLang="el-GR" sz="2400" b="1">
                <a:latin typeface="Times New Roman" panose="02020603050405020304" pitchFamily="18" charset="0"/>
                <a:cs typeface="Times New Roman" panose="02020603050405020304" pitchFamily="18" charset="0"/>
              </a:rPr>
              <a:t>	Ανάγκη  →  Επιθυμία  →  Παρόρμηση   →   Ενέργεια   →   Ικανοποίηση αναγκών</a:t>
            </a:r>
            <a:endParaRPr lang="el-GR" altLang="el-GR" sz="2400">
              <a:latin typeface="Times New Roman" panose="02020603050405020304" pitchFamily="18" charset="0"/>
              <a:cs typeface="Times New Roman" panose="02020603050405020304" pitchFamily="18" charset="0"/>
            </a:endParaRPr>
          </a:p>
          <a:p>
            <a:pPr algn="just" eaLnBrk="1" hangingPunct="1">
              <a:lnSpc>
                <a:spcPct val="80000"/>
              </a:lnSpc>
            </a:pPr>
            <a:r>
              <a:rPr lang="el-GR" altLang="el-GR" sz="2400">
                <a:latin typeface="Times New Roman" panose="02020603050405020304" pitchFamily="18" charset="0"/>
                <a:cs typeface="Times New Roman" panose="02020603050405020304" pitchFamily="18" charset="0"/>
              </a:rPr>
              <a:t>Τα </a:t>
            </a:r>
            <a:r>
              <a:rPr lang="el-GR" altLang="el-GR" sz="2400" b="1">
                <a:latin typeface="Times New Roman" panose="02020603050405020304" pitchFamily="18" charset="0"/>
                <a:cs typeface="Times New Roman" panose="02020603050405020304" pitchFamily="18" charset="0"/>
              </a:rPr>
              <a:t>ΚΙΝΗΤΡΑ</a:t>
            </a:r>
            <a:r>
              <a:rPr lang="el-GR" altLang="el-GR" sz="2400">
                <a:latin typeface="Times New Roman" panose="02020603050405020304" pitchFamily="18" charset="0"/>
                <a:cs typeface="Times New Roman" panose="02020603050405020304" pitchFamily="18" charset="0"/>
              </a:rPr>
              <a:t> είναι η εσωτερική κατάσταση η οποία ενεργοποιεί / δραστηριοποιεί τους εργαζόμενους και τους οδηγεί σε μια συγκεκριμένη συμπεριφορά ώστε να επιτευχθούν οι στόχοι των ατόμων και της οργάνωσης. </a:t>
            </a:r>
            <a:endParaRPr lang="en-US" altLang="el-GR" sz="2400">
              <a:latin typeface="Times New Roman" panose="02020603050405020304" pitchFamily="18" charset="0"/>
              <a:cs typeface="Times New Roman" panose="02020603050405020304" pitchFamily="18" charset="0"/>
            </a:endParaRPr>
          </a:p>
        </p:txBody>
      </p:sp>
      <p:sp>
        <p:nvSpPr>
          <p:cNvPr id="424962" name="Rectangle 2">
            <a:extLst>
              <a:ext uri="{FF2B5EF4-FFF2-40B4-BE49-F238E27FC236}">
                <a16:creationId xmlns:a16="http://schemas.microsoft.com/office/drawing/2014/main" id="{13D9FBF9-15DE-B3F0-8B71-C1E5A15B9E98}"/>
              </a:ext>
            </a:extLst>
          </p:cNvPr>
          <p:cNvSpPr>
            <a:spLocks noGrp="1" noChangeArrowheads="1"/>
          </p:cNvSpPr>
          <p:nvPr>
            <p:ph type="title"/>
          </p:nvPr>
        </p:nvSpPr>
        <p:spPr/>
        <p:txBody>
          <a:bodyPr/>
          <a:lstStyle/>
          <a:p>
            <a:pPr algn="ctr" eaLnBrk="1" fontAlgn="auto" hangingPunct="1">
              <a:spcAft>
                <a:spcPts val="0"/>
              </a:spcAft>
              <a:defRPr/>
            </a:pPr>
            <a:r>
              <a:rPr lang="el-GR" dirty="0">
                <a:solidFill>
                  <a:schemeClr val="tx1">
                    <a:lumMod val="95000"/>
                  </a:schemeClr>
                </a:solidFill>
                <a:latin typeface="Times New Roman" pitchFamily="18" charset="0"/>
                <a:cs typeface="Times New Roman" pitchFamily="18" charset="0"/>
              </a:rPr>
              <a:t>ΠΑΡΑΚΙΝΗΣΗ</a:t>
            </a:r>
          </a:p>
        </p:txBody>
      </p:sp>
    </p:spTree>
  </p:cSld>
  <p:clrMapOvr>
    <a:masterClrMapping/>
  </p:clrMapOvr>
  <p:transition>
    <p:wheel spokes="8"/>
  </p:transition>
</p:sld>
</file>

<file path=ppt/slides/slide1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7011" name="Rectangle 3">
            <a:extLst>
              <a:ext uri="{FF2B5EF4-FFF2-40B4-BE49-F238E27FC236}">
                <a16:creationId xmlns:a16="http://schemas.microsoft.com/office/drawing/2014/main" id="{87F774D1-48A9-3751-809D-5D55024DBD4F}"/>
              </a:ext>
            </a:extLst>
          </p:cNvPr>
          <p:cNvSpPr>
            <a:spLocks noGrp="1" noChangeArrowheads="1"/>
          </p:cNvSpPr>
          <p:nvPr>
            <p:ph idx="1"/>
          </p:nvPr>
        </p:nvSpPr>
        <p:spPr/>
        <p:txBody>
          <a:bodyPr/>
          <a:lstStyle/>
          <a:p>
            <a:pPr algn="just" eaLnBrk="1" hangingPunct="1">
              <a:lnSpc>
                <a:spcPct val="150000"/>
              </a:lnSpc>
              <a:spcBef>
                <a:spcPct val="0"/>
              </a:spcBef>
            </a:pPr>
            <a:r>
              <a:rPr lang="el-GR" altLang="el-GR" sz="2400" b="1">
                <a:latin typeface="Times New Roman" panose="02020603050405020304" pitchFamily="18" charset="0"/>
                <a:cs typeface="Times New Roman" panose="02020603050405020304" pitchFamily="18" charset="0"/>
              </a:rPr>
              <a:t>ΠΡΩΤΟΓΕΝΗ ΚΙΝΗΤΡΑ</a:t>
            </a:r>
          </a:p>
          <a:p>
            <a:pPr algn="just" eaLnBrk="1" hangingPunct="1">
              <a:lnSpc>
                <a:spcPct val="150000"/>
              </a:lnSpc>
              <a:spcBef>
                <a:spcPct val="0"/>
              </a:spcBef>
            </a:pPr>
            <a:r>
              <a:rPr lang="el-GR" altLang="el-GR" sz="2400" b="1">
                <a:latin typeface="Times New Roman" panose="02020603050405020304" pitchFamily="18" charset="0"/>
                <a:cs typeface="Times New Roman" panose="02020603050405020304" pitchFamily="18" charset="0"/>
              </a:rPr>
              <a:t>ΓΕΝΙΚΑ ΚΙΝΗΤΡΑ</a:t>
            </a:r>
          </a:p>
          <a:p>
            <a:pPr algn="just" eaLnBrk="1" hangingPunct="1">
              <a:lnSpc>
                <a:spcPct val="150000"/>
              </a:lnSpc>
              <a:spcBef>
                <a:spcPct val="0"/>
              </a:spcBef>
            </a:pPr>
            <a:r>
              <a:rPr lang="el-GR" altLang="el-GR" sz="2400" b="1">
                <a:latin typeface="Times New Roman" panose="02020603050405020304" pitchFamily="18" charset="0"/>
                <a:cs typeface="Times New Roman" panose="02020603050405020304" pitchFamily="18" charset="0"/>
              </a:rPr>
              <a:t>ΔΕΥΤΕΡΟΓΕΝΗ ΚΙΝΗΤΡΑ</a:t>
            </a:r>
            <a:endParaRPr lang="en-US" altLang="el-GR" sz="2400" b="1">
              <a:latin typeface="Times New Roman" panose="02020603050405020304" pitchFamily="18" charset="0"/>
              <a:cs typeface="Times New Roman" panose="02020603050405020304" pitchFamily="18" charset="0"/>
            </a:endParaRPr>
          </a:p>
          <a:p>
            <a:pPr lvl="1" algn="just" eaLnBrk="1" hangingPunct="1">
              <a:lnSpc>
                <a:spcPct val="150000"/>
              </a:lnSpc>
              <a:spcBef>
                <a:spcPct val="0"/>
              </a:spcBef>
            </a:pPr>
            <a:r>
              <a:rPr lang="el-GR" altLang="el-GR" sz="2000">
                <a:latin typeface="Times New Roman" panose="02020603050405020304" pitchFamily="18" charset="0"/>
                <a:cs typeface="Times New Roman" panose="02020603050405020304" pitchFamily="18" charset="0"/>
              </a:rPr>
              <a:t>Κοινωνική ένταξη / αναγνώριση </a:t>
            </a:r>
          </a:p>
          <a:p>
            <a:pPr lvl="1" algn="just" eaLnBrk="1" hangingPunct="1">
              <a:lnSpc>
                <a:spcPct val="150000"/>
              </a:lnSpc>
              <a:spcBef>
                <a:spcPct val="0"/>
              </a:spcBef>
            </a:pPr>
            <a:r>
              <a:rPr lang="el-GR" altLang="el-GR" sz="2000">
                <a:latin typeface="Times New Roman" panose="02020603050405020304" pitchFamily="18" charset="0"/>
                <a:cs typeface="Times New Roman" panose="02020603050405020304" pitchFamily="18" charset="0"/>
              </a:rPr>
              <a:t>Κύρος / γόητρο</a:t>
            </a:r>
          </a:p>
          <a:p>
            <a:pPr lvl="1" algn="just" eaLnBrk="1" hangingPunct="1">
              <a:lnSpc>
                <a:spcPct val="150000"/>
              </a:lnSpc>
              <a:spcBef>
                <a:spcPct val="0"/>
              </a:spcBef>
            </a:pPr>
            <a:r>
              <a:rPr lang="el-GR" altLang="el-GR" sz="2000">
                <a:latin typeface="Times New Roman" panose="02020603050405020304" pitchFamily="18" charset="0"/>
                <a:cs typeface="Times New Roman" panose="02020603050405020304" pitchFamily="18" charset="0"/>
              </a:rPr>
              <a:t>Κίνητρο επιτυχίας </a:t>
            </a:r>
          </a:p>
          <a:p>
            <a:pPr lvl="1" algn="just" eaLnBrk="1" hangingPunct="1">
              <a:lnSpc>
                <a:spcPct val="150000"/>
              </a:lnSpc>
              <a:spcBef>
                <a:spcPct val="0"/>
              </a:spcBef>
            </a:pPr>
            <a:r>
              <a:rPr lang="el-GR" altLang="el-GR" sz="2000">
                <a:latin typeface="Times New Roman" panose="02020603050405020304" pitchFamily="18" charset="0"/>
                <a:cs typeface="Times New Roman" panose="02020603050405020304" pitchFamily="18" charset="0"/>
              </a:rPr>
              <a:t>Κίνητρο της ασφάλειας</a:t>
            </a:r>
          </a:p>
          <a:p>
            <a:pPr lvl="1" algn="just" eaLnBrk="1" hangingPunct="1">
              <a:lnSpc>
                <a:spcPct val="150000"/>
              </a:lnSpc>
              <a:spcBef>
                <a:spcPct val="0"/>
              </a:spcBef>
            </a:pPr>
            <a:r>
              <a:rPr lang="el-GR" altLang="el-GR" sz="2000">
                <a:latin typeface="Times New Roman" panose="02020603050405020304" pitchFamily="18" charset="0"/>
                <a:cs typeface="Times New Roman" panose="02020603050405020304" pitchFamily="18" charset="0"/>
              </a:rPr>
              <a:t>Δύναμη και εξουσία </a:t>
            </a:r>
            <a:endParaRPr lang="en-US" altLang="el-GR" sz="2000">
              <a:latin typeface="Times New Roman" panose="02020603050405020304" pitchFamily="18" charset="0"/>
              <a:cs typeface="Times New Roman" panose="02020603050405020304" pitchFamily="18" charset="0"/>
            </a:endParaRPr>
          </a:p>
        </p:txBody>
      </p:sp>
      <p:sp>
        <p:nvSpPr>
          <p:cNvPr id="427010" name="Rectangle 2">
            <a:extLst>
              <a:ext uri="{FF2B5EF4-FFF2-40B4-BE49-F238E27FC236}">
                <a16:creationId xmlns:a16="http://schemas.microsoft.com/office/drawing/2014/main" id="{DA03887D-F31F-02CD-8CB3-A23801BB0563}"/>
              </a:ext>
            </a:extLst>
          </p:cNvPr>
          <p:cNvSpPr>
            <a:spLocks noGrp="1" noChangeArrowheads="1"/>
          </p:cNvSpPr>
          <p:nvPr>
            <p:ph type="title"/>
          </p:nvPr>
        </p:nvSpPr>
        <p:spPr>
          <a:xfrm>
            <a:off x="611560" y="332656"/>
            <a:ext cx="8229600" cy="724942"/>
          </a:xfrm>
        </p:spPr>
        <p:txBody>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ΕΙΔΗ ΚΙΝΗΤΡΩΝ</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427010"/>
                                        </p:tgtEl>
                                        <p:attrNameLst>
                                          <p:attrName>style.visibility</p:attrName>
                                        </p:attrNameLst>
                                      </p:cBhvr>
                                      <p:to>
                                        <p:strVal val="visible"/>
                                      </p:to>
                                    </p:set>
                                    <p:animEffect transition="in" filter="fade">
                                      <p:cBhvr>
                                        <p:cTn id="7" dur="800" decel="100000"/>
                                        <p:tgtEl>
                                          <p:spTgt spid="427010"/>
                                        </p:tgtEl>
                                      </p:cBhvr>
                                    </p:animEffect>
                                    <p:anim calcmode="lin" valueType="num">
                                      <p:cBhvr>
                                        <p:cTn id="8" dur="800" decel="100000" fill="hold"/>
                                        <p:tgtEl>
                                          <p:spTgt spid="427010"/>
                                        </p:tgtEl>
                                        <p:attrNameLst>
                                          <p:attrName>style.rotation</p:attrName>
                                        </p:attrNameLst>
                                      </p:cBhvr>
                                      <p:tavLst>
                                        <p:tav tm="0">
                                          <p:val>
                                            <p:fltVal val="-90"/>
                                          </p:val>
                                        </p:tav>
                                        <p:tav tm="100000">
                                          <p:val>
                                            <p:fltVal val="0"/>
                                          </p:val>
                                        </p:tav>
                                      </p:tavLst>
                                    </p:anim>
                                    <p:anim calcmode="lin" valueType="num">
                                      <p:cBhvr>
                                        <p:cTn id="9" dur="800" decel="100000" fill="hold"/>
                                        <p:tgtEl>
                                          <p:spTgt spid="427010"/>
                                        </p:tgtEl>
                                        <p:attrNameLst>
                                          <p:attrName>ppt_x</p:attrName>
                                        </p:attrNameLst>
                                      </p:cBhvr>
                                      <p:tavLst>
                                        <p:tav tm="0">
                                          <p:val>
                                            <p:strVal val="#ppt_x+0.4"/>
                                          </p:val>
                                        </p:tav>
                                        <p:tav tm="100000">
                                          <p:val>
                                            <p:strVal val="#ppt_x-0.05"/>
                                          </p:val>
                                        </p:tav>
                                      </p:tavLst>
                                    </p:anim>
                                    <p:anim calcmode="lin" valueType="num">
                                      <p:cBhvr>
                                        <p:cTn id="10" dur="800" decel="100000" fill="hold"/>
                                        <p:tgtEl>
                                          <p:spTgt spid="4270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270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2701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427011">
                                            <p:txEl>
                                              <p:pRg st="0" end="0"/>
                                            </p:txEl>
                                          </p:spTgt>
                                        </p:tgtEl>
                                        <p:attrNameLst>
                                          <p:attrName>style.visibility</p:attrName>
                                        </p:attrNameLst>
                                      </p:cBhvr>
                                      <p:to>
                                        <p:strVal val="visible"/>
                                      </p:to>
                                    </p:set>
                                    <p:animEffect transition="in" filter="fade">
                                      <p:cBhvr>
                                        <p:cTn id="17" dur="1000"/>
                                        <p:tgtEl>
                                          <p:spTgt spid="427011">
                                            <p:txEl>
                                              <p:pRg st="0" end="0"/>
                                            </p:txEl>
                                          </p:spTgt>
                                        </p:tgtEl>
                                      </p:cBhvr>
                                    </p:animEffect>
                                    <p:anim calcmode="lin" valueType="num">
                                      <p:cBhvr>
                                        <p:cTn id="18" dur="1000" fill="hold"/>
                                        <p:tgtEl>
                                          <p:spTgt spid="42701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270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427011">
                                            <p:txEl>
                                              <p:pRg st="1" end="1"/>
                                            </p:txEl>
                                          </p:spTgt>
                                        </p:tgtEl>
                                        <p:attrNameLst>
                                          <p:attrName>style.visibility</p:attrName>
                                        </p:attrNameLst>
                                      </p:cBhvr>
                                      <p:to>
                                        <p:strVal val="visible"/>
                                      </p:to>
                                    </p:set>
                                    <p:animEffect transition="in" filter="fade">
                                      <p:cBhvr>
                                        <p:cTn id="24" dur="1000"/>
                                        <p:tgtEl>
                                          <p:spTgt spid="427011">
                                            <p:txEl>
                                              <p:pRg st="1" end="1"/>
                                            </p:txEl>
                                          </p:spTgt>
                                        </p:tgtEl>
                                      </p:cBhvr>
                                    </p:animEffect>
                                    <p:anim calcmode="lin" valueType="num">
                                      <p:cBhvr>
                                        <p:cTn id="25" dur="1000" fill="hold"/>
                                        <p:tgtEl>
                                          <p:spTgt spid="42701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270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nodeType="clickEffect">
                                  <p:stCondLst>
                                    <p:cond delay="0"/>
                                  </p:stCondLst>
                                  <p:childTnLst>
                                    <p:set>
                                      <p:cBhvr>
                                        <p:cTn id="30" dur="1" fill="hold">
                                          <p:stCondLst>
                                            <p:cond delay="0"/>
                                          </p:stCondLst>
                                        </p:cTn>
                                        <p:tgtEl>
                                          <p:spTgt spid="427011">
                                            <p:txEl>
                                              <p:pRg st="2" end="2"/>
                                            </p:txEl>
                                          </p:spTgt>
                                        </p:tgtEl>
                                        <p:attrNameLst>
                                          <p:attrName>style.visibility</p:attrName>
                                        </p:attrNameLst>
                                      </p:cBhvr>
                                      <p:to>
                                        <p:strVal val="visible"/>
                                      </p:to>
                                    </p:set>
                                    <p:animEffect transition="in" filter="fade">
                                      <p:cBhvr>
                                        <p:cTn id="31" dur="1000"/>
                                        <p:tgtEl>
                                          <p:spTgt spid="427011">
                                            <p:txEl>
                                              <p:pRg st="2" end="2"/>
                                            </p:txEl>
                                          </p:spTgt>
                                        </p:tgtEl>
                                      </p:cBhvr>
                                    </p:animEffect>
                                    <p:anim calcmode="lin" valueType="num">
                                      <p:cBhvr>
                                        <p:cTn id="32" dur="1000" fill="hold"/>
                                        <p:tgtEl>
                                          <p:spTgt spid="427011">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27011">
                                            <p:txEl>
                                              <p:pRg st="2" end="2"/>
                                            </p:txEl>
                                          </p:spTgt>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427011">
                                            <p:txEl>
                                              <p:pRg st="3" end="3"/>
                                            </p:txEl>
                                          </p:spTgt>
                                        </p:tgtEl>
                                        <p:attrNameLst>
                                          <p:attrName>style.visibility</p:attrName>
                                        </p:attrNameLst>
                                      </p:cBhvr>
                                      <p:to>
                                        <p:strVal val="visible"/>
                                      </p:to>
                                    </p:set>
                                    <p:animEffect transition="in" filter="fade">
                                      <p:cBhvr>
                                        <p:cTn id="36" dur="1000"/>
                                        <p:tgtEl>
                                          <p:spTgt spid="427011">
                                            <p:txEl>
                                              <p:pRg st="3" end="3"/>
                                            </p:txEl>
                                          </p:spTgt>
                                        </p:tgtEl>
                                      </p:cBhvr>
                                    </p:animEffect>
                                    <p:anim calcmode="lin" valueType="num">
                                      <p:cBhvr>
                                        <p:cTn id="37" dur="1000" fill="hold"/>
                                        <p:tgtEl>
                                          <p:spTgt spid="427011">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427011">
                                            <p:txEl>
                                              <p:pRg st="3" end="3"/>
                                            </p:txEl>
                                          </p:spTgt>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427011">
                                            <p:txEl>
                                              <p:pRg st="4" end="4"/>
                                            </p:txEl>
                                          </p:spTgt>
                                        </p:tgtEl>
                                        <p:attrNameLst>
                                          <p:attrName>style.visibility</p:attrName>
                                        </p:attrNameLst>
                                      </p:cBhvr>
                                      <p:to>
                                        <p:strVal val="visible"/>
                                      </p:to>
                                    </p:set>
                                    <p:animEffect transition="in" filter="fade">
                                      <p:cBhvr>
                                        <p:cTn id="41" dur="1000"/>
                                        <p:tgtEl>
                                          <p:spTgt spid="427011">
                                            <p:txEl>
                                              <p:pRg st="4" end="4"/>
                                            </p:txEl>
                                          </p:spTgt>
                                        </p:tgtEl>
                                      </p:cBhvr>
                                    </p:animEffect>
                                    <p:anim calcmode="lin" valueType="num">
                                      <p:cBhvr>
                                        <p:cTn id="42" dur="1000" fill="hold"/>
                                        <p:tgtEl>
                                          <p:spTgt spid="427011">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427011">
                                            <p:txEl>
                                              <p:pRg st="4" end="4"/>
                                            </p:txEl>
                                          </p:spTgt>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27011">
                                            <p:txEl>
                                              <p:pRg st="5" end="5"/>
                                            </p:txEl>
                                          </p:spTgt>
                                        </p:tgtEl>
                                        <p:attrNameLst>
                                          <p:attrName>style.visibility</p:attrName>
                                        </p:attrNameLst>
                                      </p:cBhvr>
                                      <p:to>
                                        <p:strVal val="visible"/>
                                      </p:to>
                                    </p:set>
                                    <p:animEffect transition="in" filter="fade">
                                      <p:cBhvr>
                                        <p:cTn id="46" dur="1000"/>
                                        <p:tgtEl>
                                          <p:spTgt spid="427011">
                                            <p:txEl>
                                              <p:pRg st="5" end="5"/>
                                            </p:txEl>
                                          </p:spTgt>
                                        </p:tgtEl>
                                      </p:cBhvr>
                                    </p:animEffect>
                                    <p:anim calcmode="lin" valueType="num">
                                      <p:cBhvr>
                                        <p:cTn id="47" dur="1000" fill="hold"/>
                                        <p:tgtEl>
                                          <p:spTgt spid="427011">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427011">
                                            <p:txEl>
                                              <p:pRg st="5" end="5"/>
                                            </p:txEl>
                                          </p:spTgt>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427011">
                                            <p:txEl>
                                              <p:pRg st="6" end="6"/>
                                            </p:txEl>
                                          </p:spTgt>
                                        </p:tgtEl>
                                        <p:attrNameLst>
                                          <p:attrName>style.visibility</p:attrName>
                                        </p:attrNameLst>
                                      </p:cBhvr>
                                      <p:to>
                                        <p:strVal val="visible"/>
                                      </p:to>
                                    </p:set>
                                    <p:animEffect transition="in" filter="fade">
                                      <p:cBhvr>
                                        <p:cTn id="51" dur="1000"/>
                                        <p:tgtEl>
                                          <p:spTgt spid="427011">
                                            <p:txEl>
                                              <p:pRg st="6" end="6"/>
                                            </p:txEl>
                                          </p:spTgt>
                                        </p:tgtEl>
                                      </p:cBhvr>
                                    </p:animEffect>
                                    <p:anim calcmode="lin" valueType="num">
                                      <p:cBhvr>
                                        <p:cTn id="52" dur="1000" fill="hold"/>
                                        <p:tgtEl>
                                          <p:spTgt spid="427011">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427011">
                                            <p:txEl>
                                              <p:pRg st="6" end="6"/>
                                            </p:txEl>
                                          </p:spTgt>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427011">
                                            <p:txEl>
                                              <p:pRg st="7" end="7"/>
                                            </p:txEl>
                                          </p:spTgt>
                                        </p:tgtEl>
                                        <p:attrNameLst>
                                          <p:attrName>style.visibility</p:attrName>
                                        </p:attrNameLst>
                                      </p:cBhvr>
                                      <p:to>
                                        <p:strVal val="visible"/>
                                      </p:to>
                                    </p:set>
                                    <p:animEffect transition="in" filter="fade">
                                      <p:cBhvr>
                                        <p:cTn id="56" dur="1000"/>
                                        <p:tgtEl>
                                          <p:spTgt spid="427011">
                                            <p:txEl>
                                              <p:pRg st="7" end="7"/>
                                            </p:txEl>
                                          </p:spTgt>
                                        </p:tgtEl>
                                      </p:cBhvr>
                                    </p:animEffect>
                                    <p:anim calcmode="lin" valueType="num">
                                      <p:cBhvr>
                                        <p:cTn id="57" dur="1000" fill="hold"/>
                                        <p:tgtEl>
                                          <p:spTgt spid="427011">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2701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build="p"/>
    </p:bldLst>
  </p:timing>
</p:sld>
</file>

<file path=ppt/slides/slide1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9058" name="Rectangle 2">
            <a:extLst>
              <a:ext uri="{FF2B5EF4-FFF2-40B4-BE49-F238E27FC236}">
                <a16:creationId xmlns:a16="http://schemas.microsoft.com/office/drawing/2014/main" id="{64AEB751-C15D-80F5-7DF4-40BBA148E041}"/>
              </a:ext>
            </a:extLst>
          </p:cNvPr>
          <p:cNvSpPr>
            <a:spLocks noGrp="1" noChangeArrowheads="1"/>
          </p:cNvSpPr>
          <p:nvPr>
            <p:ph type="title"/>
          </p:nvPr>
        </p:nvSpPr>
        <p:spPr>
          <a:xfrm>
            <a:off x="467544" y="188640"/>
            <a:ext cx="8229600" cy="580926"/>
          </a:xfrm>
        </p:spPr>
        <p:txBody>
          <a:bodyPr>
            <a:normAutofit fontScale="90000"/>
          </a:bodyPr>
          <a:lstStyle/>
          <a:p>
            <a:pPr algn="ctr" eaLnBrk="1" fontAlgn="auto" hangingPunct="1">
              <a:spcAft>
                <a:spcPts val="0"/>
              </a:spcAft>
              <a:defRPr/>
            </a:pPr>
            <a:r>
              <a:rPr lang="en-US" sz="4000" dirty="0">
                <a:solidFill>
                  <a:schemeClr val="tx1"/>
                </a:solidFill>
                <a:latin typeface="Times New Roman" pitchFamily="18" charset="0"/>
                <a:cs typeface="Times New Roman" pitchFamily="18" charset="0"/>
              </a:rPr>
              <a:t>MASLOW</a:t>
            </a:r>
            <a:endParaRPr lang="en-US" sz="4000" dirty="0">
              <a:solidFill>
                <a:schemeClr val="tx1"/>
              </a:solidFill>
            </a:endParaRPr>
          </a:p>
        </p:txBody>
      </p:sp>
      <p:pic>
        <p:nvPicPr>
          <p:cNvPr id="4" name="Picture 2" descr="Αποτέλεσμα εικόνας για θεωρία παρακίνησης maslow">
            <a:extLst>
              <a:ext uri="{FF2B5EF4-FFF2-40B4-BE49-F238E27FC236}">
                <a16:creationId xmlns:a16="http://schemas.microsoft.com/office/drawing/2014/main" id="{23BA4509-057F-69E6-86FE-111573239A7F}"/>
              </a:ext>
            </a:extLst>
          </p:cNvPr>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323528" y="836712"/>
            <a:ext cx="8424936" cy="5688632"/>
          </a:xfrm>
          <a:prstGeom prst="rect">
            <a:avLst/>
          </a:prstGeom>
          <a:noFill/>
          <a:scene3d>
            <a:camera prst="isometricOffAxis1Right"/>
            <a:lightRig rig="threePt" dir="t"/>
          </a:scene3d>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429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1106" name="Rectangle 2">
            <a:extLst>
              <a:ext uri="{FF2B5EF4-FFF2-40B4-BE49-F238E27FC236}">
                <a16:creationId xmlns:a16="http://schemas.microsoft.com/office/drawing/2014/main" id="{9B70B2EC-4906-D208-E982-11DE4F04ABEA}"/>
              </a:ext>
            </a:extLst>
          </p:cNvPr>
          <p:cNvSpPr>
            <a:spLocks noGrp="1" noChangeArrowheads="1"/>
          </p:cNvSpPr>
          <p:nvPr>
            <p:ph type="title"/>
          </p:nvPr>
        </p:nvSpPr>
        <p:spPr>
          <a:xfrm>
            <a:off x="539552" y="188640"/>
            <a:ext cx="8229600" cy="580926"/>
          </a:xfrm>
        </p:spPr>
        <p:txBody>
          <a:bodyPr>
            <a:normAutofit fontScale="90000"/>
          </a:bodyPr>
          <a:lstStyle/>
          <a:p>
            <a:pPr algn="ctr" eaLnBrk="1" fontAlgn="auto" hangingPunct="1">
              <a:spcAft>
                <a:spcPts val="0"/>
              </a:spcAft>
              <a:defRPr/>
            </a:pPr>
            <a:r>
              <a:rPr lang="en-US" dirty="0">
                <a:solidFill>
                  <a:schemeClr val="tx1"/>
                </a:solidFill>
                <a:latin typeface="Times New Roman" pitchFamily="18" charset="0"/>
                <a:cs typeface="Times New Roman" pitchFamily="18" charset="0"/>
              </a:rPr>
              <a:t>HERTZBERG</a:t>
            </a:r>
          </a:p>
        </p:txBody>
      </p:sp>
      <p:pic>
        <p:nvPicPr>
          <p:cNvPr id="72710" name="Picture 6" descr="Σχετική εικόνα">
            <a:extLst>
              <a:ext uri="{FF2B5EF4-FFF2-40B4-BE49-F238E27FC236}">
                <a16:creationId xmlns:a16="http://schemas.microsoft.com/office/drawing/2014/main" id="{23CB343C-00AC-33F8-AB23-0D274CCC89F5}"/>
              </a:ext>
            </a:extLst>
          </p:cNvPr>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395536" y="980728"/>
            <a:ext cx="8352928" cy="554461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431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3154" name="Rectangle 2">
            <a:extLst>
              <a:ext uri="{FF2B5EF4-FFF2-40B4-BE49-F238E27FC236}">
                <a16:creationId xmlns:a16="http://schemas.microsoft.com/office/drawing/2014/main" id="{29BA6803-C83B-1774-517D-1370D83D19F4}"/>
              </a:ext>
            </a:extLst>
          </p:cNvPr>
          <p:cNvSpPr>
            <a:spLocks noGrp="1" noChangeArrowheads="1"/>
          </p:cNvSpPr>
          <p:nvPr>
            <p:ph type="title"/>
          </p:nvPr>
        </p:nvSpPr>
        <p:spPr>
          <a:xfrm>
            <a:off x="467544" y="332656"/>
            <a:ext cx="8229600" cy="652934"/>
          </a:xfrm>
        </p:spPr>
        <p:txBody>
          <a:bodyPr>
            <a:normAutofit fontScale="90000"/>
          </a:bodyPr>
          <a:lstStyle/>
          <a:p>
            <a:pPr algn="ctr" eaLnBrk="1" fontAlgn="auto" hangingPunct="1">
              <a:spcAft>
                <a:spcPts val="0"/>
              </a:spcAft>
              <a:defRPr/>
            </a:pPr>
            <a:r>
              <a:rPr lang="en-US" dirty="0">
                <a:solidFill>
                  <a:schemeClr val="tx1"/>
                </a:solidFill>
                <a:latin typeface="Times New Roman" pitchFamily="18" charset="0"/>
                <a:cs typeface="Times New Roman" pitchFamily="18" charset="0"/>
              </a:rPr>
              <a:t>ALDERFER</a:t>
            </a:r>
          </a:p>
        </p:txBody>
      </p:sp>
      <p:pic>
        <p:nvPicPr>
          <p:cNvPr id="83971" name="il_fi" descr="http://www.valuebasedmanagement.net/images/picture_alderfer_erg.gif">
            <a:extLst>
              <a:ext uri="{FF2B5EF4-FFF2-40B4-BE49-F238E27FC236}">
                <a16:creationId xmlns:a16="http://schemas.microsoft.com/office/drawing/2014/main" id="{8174A02F-A117-A247-2F17-68500AFECED3}"/>
              </a:ext>
            </a:extLst>
          </p:cNvPr>
          <p:cNvPicPr>
            <a:picLocks noChangeAspect="1" noChangeArrowheads="1"/>
          </p:cNvPicPr>
          <p:nvPr/>
        </p:nvPicPr>
        <p:blipFill>
          <a:blip r:embed="rId3" r:link="rId4" cstate="print"/>
          <a:srcRect/>
          <a:stretch>
            <a:fillRect/>
          </a:stretch>
        </p:blipFill>
        <p:spPr bwMode="auto">
          <a:xfrm>
            <a:off x="323850" y="1125538"/>
            <a:ext cx="8496300" cy="53990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433154"/>
                                        </p:tgtEl>
                                        <p:attrNameLst>
                                          <p:attrName>style.visibility</p:attrName>
                                        </p:attrNameLst>
                                      </p:cBhvr>
                                      <p:to>
                                        <p:strVal val="visible"/>
                                      </p:to>
                                    </p:set>
                                    <p:animEffect transition="in" filter="fade">
                                      <p:cBhvr>
                                        <p:cTn id="7" dur="800" decel="100000"/>
                                        <p:tgtEl>
                                          <p:spTgt spid="433154"/>
                                        </p:tgtEl>
                                      </p:cBhvr>
                                    </p:animEffect>
                                    <p:anim calcmode="lin" valueType="num">
                                      <p:cBhvr>
                                        <p:cTn id="8" dur="800" decel="100000" fill="hold"/>
                                        <p:tgtEl>
                                          <p:spTgt spid="433154"/>
                                        </p:tgtEl>
                                        <p:attrNameLst>
                                          <p:attrName>style.rotation</p:attrName>
                                        </p:attrNameLst>
                                      </p:cBhvr>
                                      <p:tavLst>
                                        <p:tav tm="0">
                                          <p:val>
                                            <p:fltVal val="-90"/>
                                          </p:val>
                                        </p:tav>
                                        <p:tav tm="100000">
                                          <p:val>
                                            <p:fltVal val="0"/>
                                          </p:val>
                                        </p:tav>
                                      </p:tavLst>
                                    </p:anim>
                                    <p:anim calcmode="lin" valueType="num">
                                      <p:cBhvr>
                                        <p:cTn id="9" dur="800" decel="100000" fill="hold"/>
                                        <p:tgtEl>
                                          <p:spTgt spid="433154"/>
                                        </p:tgtEl>
                                        <p:attrNameLst>
                                          <p:attrName>ppt_x</p:attrName>
                                        </p:attrNameLst>
                                      </p:cBhvr>
                                      <p:tavLst>
                                        <p:tav tm="0">
                                          <p:val>
                                            <p:strVal val="#ppt_x+0.4"/>
                                          </p:val>
                                        </p:tav>
                                        <p:tav tm="100000">
                                          <p:val>
                                            <p:strVal val="#ppt_x-0.05"/>
                                          </p:val>
                                        </p:tav>
                                      </p:tavLst>
                                    </p:anim>
                                    <p:anim calcmode="lin" valueType="num">
                                      <p:cBhvr>
                                        <p:cTn id="10" dur="800" decel="100000" fill="hold"/>
                                        <p:tgtEl>
                                          <p:spTgt spid="43315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3315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3315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5203" name="Rectangle 3">
            <a:extLst>
              <a:ext uri="{FF2B5EF4-FFF2-40B4-BE49-F238E27FC236}">
                <a16:creationId xmlns:a16="http://schemas.microsoft.com/office/drawing/2014/main" id="{2B73EC7C-F399-B13B-CC39-6068FC09765E}"/>
              </a:ext>
            </a:extLst>
          </p:cNvPr>
          <p:cNvSpPr>
            <a:spLocks noGrp="1" noChangeArrowheads="1"/>
          </p:cNvSpPr>
          <p:nvPr>
            <p:ph idx="1"/>
          </p:nvPr>
        </p:nvSpPr>
        <p:spPr>
          <a:xfrm>
            <a:off x="457200" y="1052513"/>
            <a:ext cx="8435975" cy="5472112"/>
          </a:xfrm>
        </p:spPr>
        <p:txBody>
          <a:bodyPr/>
          <a:lstStyle/>
          <a:p>
            <a:pPr eaLnBrk="1" hangingPunct="1">
              <a:lnSpc>
                <a:spcPct val="80000"/>
              </a:lnSpc>
            </a:pPr>
            <a:endParaRPr lang="el-GR" altLang="el-GR" sz="2400"/>
          </a:p>
          <a:p>
            <a:pPr algn="just" eaLnBrk="1" hangingPunct="1">
              <a:lnSpc>
                <a:spcPct val="80000"/>
              </a:lnSpc>
            </a:pPr>
            <a:r>
              <a:rPr lang="el-GR" altLang="el-GR" sz="2400">
                <a:latin typeface="Times New Roman" panose="02020603050405020304" pitchFamily="18" charset="0"/>
                <a:cs typeface="Times New Roman" panose="02020603050405020304" pitchFamily="18" charset="0"/>
              </a:rPr>
              <a:t>Θεωρεί ότι το άτομο σε μια οργάνωση επιθυμεί ίση ή δίκαιη μεταχείριση σε σχέση με τα υπόλοιπα μέλη της οργάνωσης.  Αυτή η μεταχείριση αφορά όλα τα επίπεδα.</a:t>
            </a:r>
            <a:endParaRPr lang="el-GR" altLang="el-GR" sz="2400" b="1" i="1">
              <a:latin typeface="Times New Roman" panose="02020603050405020304" pitchFamily="18" charset="0"/>
              <a:cs typeface="Times New Roman" panose="02020603050405020304" pitchFamily="18" charset="0"/>
            </a:endParaRPr>
          </a:p>
          <a:p>
            <a:pPr algn="ctr" eaLnBrk="1" hangingPunct="1">
              <a:lnSpc>
                <a:spcPct val="80000"/>
              </a:lnSpc>
              <a:buFont typeface="Wingdings" panose="05000000000000000000" pitchFamily="2" charset="2"/>
              <a:buNone/>
            </a:pPr>
            <a:r>
              <a:rPr lang="el-GR" altLang="el-GR" sz="2400" b="1" u="sng">
                <a:latin typeface="Times New Roman" panose="02020603050405020304" pitchFamily="18" charset="0"/>
                <a:cs typeface="Times New Roman" panose="02020603050405020304" pitchFamily="18" charset="0"/>
              </a:rPr>
              <a:t>Συνεισφορά εργαζόμενου</a:t>
            </a:r>
            <a:r>
              <a:rPr lang="el-GR" altLang="el-GR" sz="2400" b="1">
                <a:latin typeface="Times New Roman" panose="02020603050405020304" pitchFamily="18" charset="0"/>
                <a:cs typeface="Times New Roman" panose="02020603050405020304" pitchFamily="18" charset="0"/>
              </a:rPr>
              <a:t>   ≤ ≥   </a:t>
            </a:r>
            <a:r>
              <a:rPr lang="el-GR" altLang="el-GR" sz="2400" b="1" u="sng">
                <a:latin typeface="Times New Roman" panose="02020603050405020304" pitchFamily="18" charset="0"/>
                <a:cs typeface="Times New Roman" panose="02020603050405020304" pitchFamily="18" charset="0"/>
              </a:rPr>
              <a:t>Συνεισφορά των άλλων</a:t>
            </a:r>
            <a:endParaRPr lang="el-GR" altLang="el-GR" sz="2400" b="1">
              <a:latin typeface="Times New Roman" panose="02020603050405020304" pitchFamily="18" charset="0"/>
              <a:cs typeface="Times New Roman" panose="02020603050405020304" pitchFamily="18" charset="0"/>
            </a:endParaRPr>
          </a:p>
          <a:p>
            <a:pPr algn="ctr" eaLnBrk="1" hangingPunct="1">
              <a:lnSpc>
                <a:spcPct val="80000"/>
              </a:lnSpc>
              <a:buFont typeface="Wingdings" panose="05000000000000000000" pitchFamily="2" charset="2"/>
              <a:buNone/>
            </a:pPr>
            <a:r>
              <a:rPr lang="el-GR" altLang="el-GR" sz="2400" b="1">
                <a:latin typeface="Times New Roman" panose="02020603050405020304" pitchFamily="18" charset="0"/>
                <a:cs typeface="Times New Roman" panose="02020603050405020304" pitchFamily="18" charset="0"/>
              </a:rPr>
              <a:t>		Απολαβές                                       Απολαβές</a:t>
            </a:r>
            <a:endParaRPr lang="el-GR" altLang="el-GR" sz="2400">
              <a:latin typeface="Times New Roman" panose="02020603050405020304" pitchFamily="18" charset="0"/>
              <a:cs typeface="Times New Roman" panose="02020603050405020304" pitchFamily="18" charset="0"/>
            </a:endParaRPr>
          </a:p>
          <a:p>
            <a:pPr algn="just" eaLnBrk="1" hangingPunct="1">
              <a:lnSpc>
                <a:spcPct val="80000"/>
              </a:lnSpc>
            </a:pPr>
            <a:endParaRPr lang="el-GR" altLang="el-GR" sz="2400">
              <a:latin typeface="Times New Roman" panose="02020603050405020304" pitchFamily="18" charset="0"/>
              <a:cs typeface="Times New Roman" panose="02020603050405020304" pitchFamily="18" charset="0"/>
            </a:endParaRPr>
          </a:p>
          <a:p>
            <a:pPr algn="just" eaLnBrk="1" hangingPunct="1">
              <a:lnSpc>
                <a:spcPct val="80000"/>
              </a:lnSpc>
            </a:pPr>
            <a:r>
              <a:rPr lang="el-GR" altLang="el-GR" sz="2400">
                <a:latin typeface="Times New Roman" panose="02020603050405020304" pitchFamily="18" charset="0"/>
                <a:cs typeface="Times New Roman" panose="02020603050405020304" pitchFamily="18" charset="0"/>
              </a:rPr>
              <a:t>Τον παραπάνω μαθηματικό τύπο τον κάνει για να διαπιστώσει αν το σύστημα πληρωμής  είναι δίκαιο για όλους τους εργαζόμενους.  Προσπάθησε να αντιμετωπίσει την αδικία γιατί θέλει τη δίκαιη μεταχείριση του προσωπικού.  Συγκρίνει το δίκαιο με το άδικο ανά άτομο και λαμβάνει υπόψη του σαν παράγοντα υποκίνησης μόνο το χρήμα.  Το λάθος του είναι ότι ξέχασε όλα τα άλλα.</a:t>
            </a:r>
            <a:endParaRPr lang="en-US" altLang="el-GR" sz="2400">
              <a:latin typeface="Times New Roman" panose="02020603050405020304" pitchFamily="18" charset="0"/>
              <a:cs typeface="Times New Roman" panose="02020603050405020304" pitchFamily="18" charset="0"/>
            </a:endParaRPr>
          </a:p>
        </p:txBody>
      </p:sp>
      <p:sp>
        <p:nvSpPr>
          <p:cNvPr id="435202" name="Rectangle 2">
            <a:extLst>
              <a:ext uri="{FF2B5EF4-FFF2-40B4-BE49-F238E27FC236}">
                <a16:creationId xmlns:a16="http://schemas.microsoft.com/office/drawing/2014/main" id="{1C444CF7-2F6A-E872-A1AC-1573C00DD7BC}"/>
              </a:ext>
            </a:extLst>
          </p:cNvPr>
          <p:cNvSpPr>
            <a:spLocks noGrp="1" noChangeArrowheads="1"/>
          </p:cNvSpPr>
          <p:nvPr>
            <p:ph type="title"/>
          </p:nvPr>
        </p:nvSpPr>
        <p:spPr>
          <a:xfrm>
            <a:off x="467544" y="260648"/>
            <a:ext cx="8229600" cy="580926"/>
          </a:xfrm>
        </p:spPr>
        <p:txBody>
          <a:bodyPr/>
          <a:lstStyle/>
          <a:p>
            <a:pPr algn="ctr" eaLnBrk="1" fontAlgn="auto" hangingPunct="1">
              <a:spcAft>
                <a:spcPts val="0"/>
              </a:spcAft>
              <a:defRPr/>
            </a:pPr>
            <a:r>
              <a:rPr lang="el-GR" sz="3200" dirty="0">
                <a:solidFill>
                  <a:schemeClr val="tx1"/>
                </a:solidFill>
                <a:latin typeface="Times New Roman" pitchFamily="18" charset="0"/>
                <a:cs typeface="Times New Roman" pitchFamily="18" charset="0"/>
              </a:rPr>
              <a:t>Η ΘΕΩΡΙΑ ΤΗΣ ΔΙΚΑΙΟΣΥΝΗΣ</a:t>
            </a:r>
            <a:endParaRPr lang="en-US" sz="3200" dirty="0">
              <a:solidFill>
                <a:schemeClr val="tx1"/>
              </a:solidFill>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435202"/>
                                        </p:tgtEl>
                                        <p:attrNameLst>
                                          <p:attrName>style.visibility</p:attrName>
                                        </p:attrNameLst>
                                      </p:cBhvr>
                                      <p:to>
                                        <p:strVal val="visible"/>
                                      </p:to>
                                    </p:set>
                                    <p:animEffect transition="in" filter="fade">
                                      <p:cBhvr>
                                        <p:cTn id="7" dur="800" decel="100000"/>
                                        <p:tgtEl>
                                          <p:spTgt spid="435202"/>
                                        </p:tgtEl>
                                      </p:cBhvr>
                                    </p:animEffect>
                                    <p:anim calcmode="lin" valueType="num">
                                      <p:cBhvr>
                                        <p:cTn id="8" dur="800" decel="100000" fill="hold"/>
                                        <p:tgtEl>
                                          <p:spTgt spid="435202"/>
                                        </p:tgtEl>
                                        <p:attrNameLst>
                                          <p:attrName>style.rotation</p:attrName>
                                        </p:attrNameLst>
                                      </p:cBhvr>
                                      <p:tavLst>
                                        <p:tav tm="0">
                                          <p:val>
                                            <p:fltVal val="-90"/>
                                          </p:val>
                                        </p:tav>
                                        <p:tav tm="100000">
                                          <p:val>
                                            <p:fltVal val="0"/>
                                          </p:val>
                                        </p:tav>
                                      </p:tavLst>
                                    </p:anim>
                                    <p:anim calcmode="lin" valueType="num">
                                      <p:cBhvr>
                                        <p:cTn id="9" dur="800" decel="100000" fill="hold"/>
                                        <p:tgtEl>
                                          <p:spTgt spid="435202"/>
                                        </p:tgtEl>
                                        <p:attrNameLst>
                                          <p:attrName>ppt_x</p:attrName>
                                        </p:attrNameLst>
                                      </p:cBhvr>
                                      <p:tavLst>
                                        <p:tav tm="0">
                                          <p:val>
                                            <p:strVal val="#ppt_x+0.4"/>
                                          </p:val>
                                        </p:tav>
                                        <p:tav tm="100000">
                                          <p:val>
                                            <p:strVal val="#ppt_x-0.05"/>
                                          </p:val>
                                        </p:tav>
                                      </p:tavLst>
                                    </p:anim>
                                    <p:anim calcmode="lin" valueType="num">
                                      <p:cBhvr>
                                        <p:cTn id="10" dur="800" decel="100000" fill="hold"/>
                                        <p:tgtEl>
                                          <p:spTgt spid="43520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3520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3520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435203">
                                            <p:txEl>
                                              <p:pRg st="1" end="1"/>
                                            </p:txEl>
                                          </p:spTgt>
                                        </p:tgtEl>
                                        <p:attrNameLst>
                                          <p:attrName>style.visibility</p:attrName>
                                        </p:attrNameLst>
                                      </p:cBhvr>
                                      <p:to>
                                        <p:strVal val="visible"/>
                                      </p:to>
                                    </p:set>
                                    <p:animEffect transition="in" filter="fade">
                                      <p:cBhvr>
                                        <p:cTn id="17" dur="1000"/>
                                        <p:tgtEl>
                                          <p:spTgt spid="435203">
                                            <p:txEl>
                                              <p:pRg st="1" end="1"/>
                                            </p:txEl>
                                          </p:spTgt>
                                        </p:tgtEl>
                                      </p:cBhvr>
                                    </p:animEffect>
                                    <p:anim calcmode="lin" valueType="num">
                                      <p:cBhvr>
                                        <p:cTn id="18" dur="1000" fill="hold"/>
                                        <p:tgtEl>
                                          <p:spTgt spid="43520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352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435203">
                                            <p:txEl>
                                              <p:pRg st="2" end="2"/>
                                            </p:txEl>
                                          </p:spTgt>
                                        </p:tgtEl>
                                        <p:attrNameLst>
                                          <p:attrName>style.visibility</p:attrName>
                                        </p:attrNameLst>
                                      </p:cBhvr>
                                      <p:to>
                                        <p:strVal val="visible"/>
                                      </p:to>
                                    </p:set>
                                    <p:animEffect transition="in" filter="fade">
                                      <p:cBhvr>
                                        <p:cTn id="24" dur="1000"/>
                                        <p:tgtEl>
                                          <p:spTgt spid="435203">
                                            <p:txEl>
                                              <p:pRg st="2" end="2"/>
                                            </p:txEl>
                                          </p:spTgt>
                                        </p:tgtEl>
                                      </p:cBhvr>
                                    </p:animEffect>
                                    <p:anim calcmode="lin" valueType="num">
                                      <p:cBhvr>
                                        <p:cTn id="25" dur="1000" fill="hold"/>
                                        <p:tgtEl>
                                          <p:spTgt spid="43520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352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nodeType="clickEffect">
                                  <p:stCondLst>
                                    <p:cond delay="0"/>
                                  </p:stCondLst>
                                  <p:childTnLst>
                                    <p:set>
                                      <p:cBhvr>
                                        <p:cTn id="30" dur="1" fill="hold">
                                          <p:stCondLst>
                                            <p:cond delay="0"/>
                                          </p:stCondLst>
                                        </p:cTn>
                                        <p:tgtEl>
                                          <p:spTgt spid="435203">
                                            <p:txEl>
                                              <p:pRg st="3" end="3"/>
                                            </p:txEl>
                                          </p:spTgt>
                                        </p:tgtEl>
                                        <p:attrNameLst>
                                          <p:attrName>style.visibility</p:attrName>
                                        </p:attrNameLst>
                                      </p:cBhvr>
                                      <p:to>
                                        <p:strVal val="visible"/>
                                      </p:to>
                                    </p:set>
                                    <p:animEffect transition="in" filter="fade">
                                      <p:cBhvr>
                                        <p:cTn id="31" dur="1000"/>
                                        <p:tgtEl>
                                          <p:spTgt spid="435203">
                                            <p:txEl>
                                              <p:pRg st="3" end="3"/>
                                            </p:txEl>
                                          </p:spTgt>
                                        </p:tgtEl>
                                      </p:cBhvr>
                                    </p:animEffect>
                                    <p:anim calcmode="lin" valueType="num">
                                      <p:cBhvr>
                                        <p:cTn id="32" dur="1000" fill="hold"/>
                                        <p:tgtEl>
                                          <p:spTgt spid="43520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4352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nodeType="clickEffect">
                                  <p:stCondLst>
                                    <p:cond delay="0"/>
                                  </p:stCondLst>
                                  <p:childTnLst>
                                    <p:set>
                                      <p:cBhvr>
                                        <p:cTn id="37" dur="1" fill="hold">
                                          <p:stCondLst>
                                            <p:cond delay="0"/>
                                          </p:stCondLst>
                                        </p:cTn>
                                        <p:tgtEl>
                                          <p:spTgt spid="435203">
                                            <p:txEl>
                                              <p:pRg st="5" end="5"/>
                                            </p:txEl>
                                          </p:spTgt>
                                        </p:tgtEl>
                                        <p:attrNameLst>
                                          <p:attrName>style.visibility</p:attrName>
                                        </p:attrNameLst>
                                      </p:cBhvr>
                                      <p:to>
                                        <p:strVal val="visible"/>
                                      </p:to>
                                    </p:set>
                                    <p:animEffect transition="in" filter="fade">
                                      <p:cBhvr>
                                        <p:cTn id="38" dur="1000"/>
                                        <p:tgtEl>
                                          <p:spTgt spid="435203">
                                            <p:txEl>
                                              <p:pRg st="5" end="5"/>
                                            </p:txEl>
                                          </p:spTgt>
                                        </p:tgtEl>
                                      </p:cBhvr>
                                    </p:animEffect>
                                    <p:anim calcmode="lin" valueType="num">
                                      <p:cBhvr>
                                        <p:cTn id="39" dur="1000" fill="hold"/>
                                        <p:tgtEl>
                                          <p:spTgt spid="43520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43520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3" grpId="0" build="p"/>
    </p:bldLst>
  </p:timing>
</p:sld>
</file>

<file path=ppt/slides/slide1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7251" name="Rectangle 3">
            <a:extLst>
              <a:ext uri="{FF2B5EF4-FFF2-40B4-BE49-F238E27FC236}">
                <a16:creationId xmlns:a16="http://schemas.microsoft.com/office/drawing/2014/main" id="{C6711A20-CB2D-E055-04A7-58D2BC2F95CC}"/>
              </a:ext>
            </a:extLst>
          </p:cNvPr>
          <p:cNvSpPr>
            <a:spLocks noGrp="1" noChangeArrowheads="1"/>
          </p:cNvSpPr>
          <p:nvPr>
            <p:ph idx="1"/>
          </p:nvPr>
        </p:nvSpPr>
        <p:spPr/>
        <p:txBody>
          <a:bodyPr/>
          <a:lstStyle/>
          <a:p>
            <a:pPr marL="812800" indent="-812800" algn="just" eaLnBrk="1" hangingPunct="1">
              <a:lnSpc>
                <a:spcPct val="80000"/>
              </a:lnSpc>
              <a:buFont typeface="Wingdings" panose="05000000000000000000" pitchFamily="2" charset="2"/>
              <a:buNone/>
            </a:pPr>
            <a:endParaRPr lang="el-GR" altLang="el-GR" sz="2800" b="1">
              <a:latin typeface="Times New Roman" panose="02020603050405020304" pitchFamily="18" charset="0"/>
              <a:cs typeface="Times New Roman" panose="02020603050405020304" pitchFamily="18" charset="0"/>
            </a:endParaRPr>
          </a:p>
        </p:txBody>
      </p:sp>
      <p:sp>
        <p:nvSpPr>
          <p:cNvPr id="437250" name="Rectangle 2">
            <a:extLst>
              <a:ext uri="{FF2B5EF4-FFF2-40B4-BE49-F238E27FC236}">
                <a16:creationId xmlns:a16="http://schemas.microsoft.com/office/drawing/2014/main" id="{4296921E-27D6-732C-C976-1410D24EEA39}"/>
              </a:ext>
            </a:extLst>
          </p:cNvPr>
          <p:cNvSpPr>
            <a:spLocks noGrp="1" noChangeArrowheads="1"/>
          </p:cNvSpPr>
          <p:nvPr>
            <p:ph type="title"/>
          </p:nvPr>
        </p:nvSpPr>
        <p:spPr>
          <a:xfrm>
            <a:off x="457200" y="274638"/>
            <a:ext cx="8229600" cy="778098"/>
          </a:xfrm>
        </p:spPr>
        <p:txBody>
          <a:bodyPr/>
          <a:lstStyle/>
          <a:p>
            <a:pPr algn="ctr" eaLnBrk="1" fontAlgn="auto" hangingPunct="1">
              <a:spcAft>
                <a:spcPts val="0"/>
              </a:spcAft>
              <a:defRPr/>
            </a:pPr>
            <a:r>
              <a:rPr lang="el-GR" sz="4000" dirty="0">
                <a:solidFill>
                  <a:schemeClr val="tx1"/>
                </a:solidFill>
                <a:latin typeface="Times New Roman" pitchFamily="18" charset="0"/>
                <a:cs typeface="Times New Roman" pitchFamily="18" charset="0"/>
              </a:rPr>
              <a:t>Η ΘΕΩΡΙΑ ΤΩΝ ΠΡΟΣΔΟΚΙΩΝ</a:t>
            </a:r>
            <a:endParaRPr lang="en-US" sz="4000" dirty="0">
              <a:solidFill>
                <a:schemeClr val="tx1"/>
              </a:solidFill>
            </a:endParaRPr>
          </a:p>
        </p:txBody>
      </p:sp>
      <p:pic>
        <p:nvPicPr>
          <p:cNvPr id="86020" name="il_fi" descr="managementtheory02">
            <a:extLst>
              <a:ext uri="{FF2B5EF4-FFF2-40B4-BE49-F238E27FC236}">
                <a16:creationId xmlns:a16="http://schemas.microsoft.com/office/drawing/2014/main" id="{DE63544F-2F44-3CA1-309B-73E94C819E9A}"/>
              </a:ext>
            </a:extLst>
          </p:cNvPr>
          <p:cNvPicPr>
            <a:picLocks noChangeAspect="1" noChangeArrowheads="1"/>
          </p:cNvPicPr>
          <p:nvPr/>
        </p:nvPicPr>
        <p:blipFill>
          <a:blip r:embed="rId3" cstate="print">
            <a:duotone>
              <a:prstClr val="black"/>
              <a:schemeClr val="accent1">
                <a:tint val="45000"/>
                <a:satMod val="400000"/>
              </a:schemeClr>
            </a:duotone>
            <a:lum bright="-26000" contrast="47000"/>
          </a:blip>
          <a:srcRect/>
          <a:stretch>
            <a:fillRect/>
          </a:stretch>
        </p:blipFill>
        <p:spPr bwMode="auto">
          <a:xfrm>
            <a:off x="336550" y="1484313"/>
            <a:ext cx="8483600" cy="46815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fade">
                                      <p:cBhvr>
                                        <p:cTn id="7" dur="800" decel="100000"/>
                                        <p:tgtEl>
                                          <p:spTgt spid="437250"/>
                                        </p:tgtEl>
                                      </p:cBhvr>
                                    </p:animEffect>
                                    <p:anim calcmode="lin" valueType="num">
                                      <p:cBhvr>
                                        <p:cTn id="8" dur="800" decel="100000" fill="hold"/>
                                        <p:tgtEl>
                                          <p:spTgt spid="437250"/>
                                        </p:tgtEl>
                                        <p:attrNameLst>
                                          <p:attrName>style.rotation</p:attrName>
                                        </p:attrNameLst>
                                      </p:cBhvr>
                                      <p:tavLst>
                                        <p:tav tm="0">
                                          <p:val>
                                            <p:fltVal val="-90"/>
                                          </p:val>
                                        </p:tav>
                                        <p:tav tm="100000">
                                          <p:val>
                                            <p:fltVal val="0"/>
                                          </p:val>
                                        </p:tav>
                                      </p:tavLst>
                                    </p:anim>
                                    <p:anim calcmode="lin" valueType="num">
                                      <p:cBhvr>
                                        <p:cTn id="9" dur="800" decel="100000" fill="hold"/>
                                        <p:tgtEl>
                                          <p:spTgt spid="437250"/>
                                        </p:tgtEl>
                                        <p:attrNameLst>
                                          <p:attrName>ppt_x</p:attrName>
                                        </p:attrNameLst>
                                      </p:cBhvr>
                                      <p:tavLst>
                                        <p:tav tm="0">
                                          <p:val>
                                            <p:strVal val="#ppt_x+0.4"/>
                                          </p:val>
                                        </p:tav>
                                        <p:tav tm="100000">
                                          <p:val>
                                            <p:strVal val="#ppt_x-0.05"/>
                                          </p:val>
                                        </p:tav>
                                      </p:tavLst>
                                    </p:anim>
                                    <p:anim calcmode="lin" valueType="num">
                                      <p:cBhvr>
                                        <p:cTn id="10" dur="800" decel="100000" fill="hold"/>
                                        <p:tgtEl>
                                          <p:spTgt spid="4372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372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3725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nodePh="1">
                                  <p:stCondLst>
                                    <p:cond delay="0"/>
                                  </p:stCondLst>
                                  <p:endCondLst>
                                    <p:cond evt="begin" delay="0">
                                      <p:tn val="15"/>
                                    </p:cond>
                                  </p:endCondLst>
                                  <p:childTnLst>
                                    <p:set>
                                      <p:cBhvr>
                                        <p:cTn id="16" dur="1" fill="hold">
                                          <p:stCondLst>
                                            <p:cond delay="0"/>
                                          </p:stCondLst>
                                        </p:cTn>
                                        <p:tgtEl>
                                          <p:spTgt spid="437251">
                                            <p:txEl>
                                              <p:pRg st="0" end="0"/>
                                            </p:txEl>
                                          </p:spTgt>
                                        </p:tgtEl>
                                        <p:attrNameLst>
                                          <p:attrName>style.visibility</p:attrName>
                                        </p:attrNameLst>
                                      </p:cBhvr>
                                      <p:to>
                                        <p:strVal val="visible"/>
                                      </p:to>
                                    </p:set>
                                    <p:animEffect transition="in" filter="fade">
                                      <p:cBhvr>
                                        <p:cTn id="17" dur="1000"/>
                                        <p:tgtEl>
                                          <p:spTgt spid="437251">
                                            <p:txEl>
                                              <p:pRg st="0" end="0"/>
                                            </p:txEl>
                                          </p:spTgt>
                                        </p:tgtEl>
                                      </p:cBhvr>
                                    </p:animEffect>
                                    <p:anim calcmode="lin" valueType="num">
                                      <p:cBhvr>
                                        <p:cTn id="18" dur="1000" fill="hold"/>
                                        <p:tgtEl>
                                          <p:spTgt spid="43725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372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1" grpId="0" build="p"/>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 Τίτλος">
            <a:extLst>
              <a:ext uri="{FF2B5EF4-FFF2-40B4-BE49-F238E27FC236}">
                <a16:creationId xmlns:a16="http://schemas.microsoft.com/office/drawing/2014/main" id="{C3D349D8-174B-E51B-076C-ED0CF14EB745}"/>
              </a:ext>
            </a:extLst>
          </p:cNvPr>
          <p:cNvSpPr>
            <a:spLocks noGrp="1"/>
          </p:cNvSpPr>
          <p:nvPr>
            <p:ph type="title"/>
          </p:nvPr>
        </p:nvSpPr>
        <p:spPr>
          <a:xfrm>
            <a:off x="467544" y="260648"/>
            <a:ext cx="4320480" cy="648072"/>
          </a:xfrm>
        </p:spPr>
        <p:txBody>
          <a:bodyPr>
            <a:normAutofit fontScale="90000"/>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Η ΘΕΩΡΙΑ ΤΟΥ </a:t>
            </a:r>
            <a:r>
              <a:rPr lang="el-GR" dirty="0" err="1">
                <a:solidFill>
                  <a:schemeClr val="tx1"/>
                </a:solidFill>
                <a:latin typeface="Times New Roman" pitchFamily="18" charset="0"/>
                <a:cs typeface="Times New Roman" pitchFamily="18" charset="0"/>
              </a:rPr>
              <a:t>McGregor</a:t>
            </a:r>
            <a:endParaRPr lang="el-GR" dirty="0">
              <a:solidFill>
                <a:schemeClr val="tx1"/>
              </a:solidFill>
              <a:latin typeface="Times New Roman" pitchFamily="18" charset="0"/>
              <a:cs typeface="Times New Roman" pitchFamily="18" charset="0"/>
            </a:endParaRPr>
          </a:p>
        </p:txBody>
      </p:sp>
      <p:pic>
        <p:nvPicPr>
          <p:cNvPr id="87044" name="Picture 4" descr="Αποτέλεσμα εικόνας για douglas mcgregor motivation">
            <a:extLst>
              <a:ext uri="{FF2B5EF4-FFF2-40B4-BE49-F238E27FC236}">
                <a16:creationId xmlns:a16="http://schemas.microsoft.com/office/drawing/2014/main" id="{B8B0DA76-51B8-8F8D-7161-B2A401FBB852}"/>
              </a:ext>
            </a:extLst>
          </p:cNvPr>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539552" y="1052736"/>
            <a:ext cx="8352928" cy="5472608"/>
          </a:xfrm>
          <a:prstGeom prst="rect">
            <a:avLst/>
          </a:prstGeom>
          <a:ln w="228600" cap="sq" cmpd="thickThin">
            <a:solidFill>
              <a:srgbClr val="000000"/>
            </a:solidFill>
            <a:prstDash val="solid"/>
            <a:miter lim="800000"/>
          </a:ln>
          <a:effectLst>
            <a:innerShdw blurRad="76200">
              <a:srgbClr val="000000"/>
            </a:innerShdw>
          </a:effectLst>
          <a:scene3d>
            <a:camera prst="isometricOffAxis1Right"/>
            <a:lightRig rig="threePt" dir="t"/>
          </a:scene3d>
        </p:spPr>
      </p:pic>
    </p:spTree>
  </p:cSld>
  <p:clrMapOvr>
    <a:masterClrMapping/>
  </p:clrMapOvr>
  <p:transition>
    <p:wheel spokes="8"/>
  </p:transition>
</p:sld>
</file>

<file path=ppt/slides/slide1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3 - Διάγραμμα">
            <a:extLst>
              <a:ext uri="{FF2B5EF4-FFF2-40B4-BE49-F238E27FC236}">
                <a16:creationId xmlns:a16="http://schemas.microsoft.com/office/drawing/2014/main" id="{DAE3EF3C-FE1A-F9DA-41DA-887CD0D22A31}"/>
              </a:ext>
            </a:extLst>
          </p:cNvPr>
          <p:cNvGraphicFramePr/>
          <p:nvPr/>
        </p:nvGraphicFramePr>
        <p:xfrm>
          <a:off x="683568" y="548680"/>
          <a:ext cx="7776864"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heel spokes="8"/>
  </p:transition>
</p:sld>
</file>

<file path=ppt/slides/slide1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1347" name="Rectangle 3">
            <a:extLst>
              <a:ext uri="{FF2B5EF4-FFF2-40B4-BE49-F238E27FC236}">
                <a16:creationId xmlns:a16="http://schemas.microsoft.com/office/drawing/2014/main" id="{F6B4EDC6-ECE4-A8D4-2978-BA4D38A27270}"/>
              </a:ext>
            </a:extLst>
          </p:cNvPr>
          <p:cNvSpPr>
            <a:spLocks noGrp="1" noChangeArrowheads="1"/>
          </p:cNvSpPr>
          <p:nvPr>
            <p:ph idx="1"/>
          </p:nvPr>
        </p:nvSpPr>
        <p:spPr>
          <a:xfrm>
            <a:off x="250825" y="1052513"/>
            <a:ext cx="8447088" cy="5545137"/>
          </a:xfrm>
        </p:spPr>
        <p:txBody>
          <a:bodyPr/>
          <a:lstStyle/>
          <a:p>
            <a:pPr marL="0" lvl="1" indent="0" algn="just" eaLnBrk="1" hangingPunct="1">
              <a:lnSpc>
                <a:spcPct val="80000"/>
              </a:lnSpc>
            </a:pPr>
            <a:r>
              <a:rPr lang="el-GR" altLang="el-GR" sz="2400">
                <a:latin typeface="Times New Roman" panose="02020603050405020304" pitchFamily="18" charset="0"/>
              </a:rPr>
              <a:t>Οι στόχοι και το σύστημα του κάθε εργαζόμενου οφείλουν να συμβαδίζουν με τους αντίστοιχους της επιχείρησης.</a:t>
            </a:r>
          </a:p>
          <a:p>
            <a:pPr marL="0" lvl="1" indent="0" algn="just" eaLnBrk="1" hangingPunct="1">
              <a:lnSpc>
                <a:spcPct val="80000"/>
              </a:lnSpc>
            </a:pPr>
            <a:r>
              <a:rPr lang="el-GR" altLang="el-GR" sz="2400">
                <a:latin typeface="Times New Roman" panose="02020603050405020304" pitchFamily="18" charset="0"/>
              </a:rPr>
              <a:t>Να χαρακτηρίζονται από σαφήνεια ώστε να γνωρίζει ο εργαζόμενος τι πρέπει να κάνει και τι οφέλη τα αποκομίσει.</a:t>
            </a:r>
          </a:p>
          <a:p>
            <a:pPr marL="0" lvl="1" indent="0" algn="just" eaLnBrk="1" hangingPunct="1">
              <a:lnSpc>
                <a:spcPct val="80000"/>
              </a:lnSpc>
            </a:pPr>
            <a:r>
              <a:rPr lang="el-GR" altLang="el-GR" sz="2400">
                <a:latin typeface="Times New Roman" panose="02020603050405020304" pitchFamily="18" charset="0"/>
              </a:rPr>
              <a:t>Οι στόχοι να είναι επιτεύξιμοι.</a:t>
            </a:r>
          </a:p>
          <a:p>
            <a:pPr marL="0" lvl="1" indent="0" algn="just" eaLnBrk="1" hangingPunct="1">
              <a:lnSpc>
                <a:spcPct val="80000"/>
              </a:lnSpc>
            </a:pPr>
            <a:r>
              <a:rPr lang="el-GR" altLang="el-GR" sz="2400">
                <a:latin typeface="Times New Roman" panose="02020603050405020304" pitchFamily="18" charset="0"/>
              </a:rPr>
              <a:t>Τα κίνητρα να έχουν συμπληρωματικό χαρακτήρα σε σχέση με  το μισθό και όχι υποκατάστατο.</a:t>
            </a:r>
          </a:p>
          <a:p>
            <a:pPr marL="0" lvl="1" indent="0" algn="just" eaLnBrk="1" hangingPunct="1">
              <a:lnSpc>
                <a:spcPct val="80000"/>
              </a:lnSpc>
            </a:pPr>
            <a:r>
              <a:rPr lang="el-GR" altLang="el-GR" sz="2400">
                <a:latin typeface="Times New Roman" panose="02020603050405020304" pitchFamily="18" charset="0"/>
              </a:rPr>
              <a:t>Σε τακτά χρονικά διαστήματα να καταβάλλονται και μία  σειρά άλλων κινήτρων στους εργαζόμενους.</a:t>
            </a:r>
          </a:p>
          <a:p>
            <a:pPr marL="0" lvl="1" indent="0" algn="just" eaLnBrk="1" hangingPunct="1">
              <a:lnSpc>
                <a:spcPct val="80000"/>
              </a:lnSpc>
            </a:pPr>
            <a:r>
              <a:rPr lang="el-GR" altLang="el-GR" sz="2400">
                <a:latin typeface="Times New Roman" panose="02020603050405020304" pitchFamily="18" charset="0"/>
              </a:rPr>
              <a:t>Η αμοιβή.</a:t>
            </a:r>
          </a:p>
          <a:p>
            <a:pPr marL="0" lvl="1" indent="0" algn="just" eaLnBrk="1" hangingPunct="1">
              <a:lnSpc>
                <a:spcPct val="80000"/>
              </a:lnSpc>
            </a:pPr>
            <a:r>
              <a:rPr lang="el-GR" altLang="el-GR" sz="2400">
                <a:latin typeface="Times New Roman" panose="02020603050405020304" pitchFamily="18" charset="0"/>
              </a:rPr>
              <a:t>Η υποκίνηση μπορεί να γίνεται και μέσω αντικινήτρων, δηλαδή μέσω κάποιων ενδεχόμενων ποινών – κυρώσεων (</a:t>
            </a:r>
            <a:r>
              <a:rPr lang="el-GR" altLang="el-GR" sz="2400" i="1">
                <a:latin typeface="Times New Roman" panose="02020603050405020304" pitchFamily="18" charset="0"/>
              </a:rPr>
              <a:t>μείωση μισθού, μηνιαία περικοπή, υποβιβασμός θέσης εργασία</a:t>
            </a:r>
            <a:r>
              <a:rPr lang="el-GR" altLang="el-GR" sz="2400">
                <a:latin typeface="Times New Roman" panose="02020603050405020304" pitchFamily="18" charset="0"/>
              </a:rPr>
              <a:t>).</a:t>
            </a:r>
          </a:p>
          <a:p>
            <a:pPr marL="0" lvl="1" indent="0" algn="just" eaLnBrk="1" hangingPunct="1">
              <a:lnSpc>
                <a:spcPct val="80000"/>
              </a:lnSpc>
            </a:pPr>
            <a:r>
              <a:rPr lang="el-GR" altLang="el-GR" sz="2400">
                <a:latin typeface="Times New Roman" panose="02020603050405020304" pitchFamily="18" charset="0"/>
              </a:rPr>
              <a:t>Το προσδοκώμενο  κόστος και το αναμενόμενο όφελος να είναι μετρήσιμα και επιτεύξιμα από το προσωπικό της επιχείρησης.</a:t>
            </a:r>
          </a:p>
          <a:p>
            <a:pPr marL="0" lvl="1" indent="0" algn="just" eaLnBrk="1" hangingPunct="1">
              <a:lnSpc>
                <a:spcPct val="80000"/>
              </a:lnSpc>
            </a:pPr>
            <a:r>
              <a:rPr lang="el-GR" altLang="el-GR" sz="2400">
                <a:latin typeface="Times New Roman" panose="02020603050405020304" pitchFamily="18" charset="0"/>
              </a:rPr>
              <a:t>Ανατροφοδότηση. </a:t>
            </a:r>
            <a:endParaRPr lang="en-US" altLang="el-GR" sz="2400">
              <a:latin typeface="Times New Roman" panose="02020603050405020304" pitchFamily="18" charset="0"/>
            </a:endParaRPr>
          </a:p>
        </p:txBody>
      </p:sp>
      <p:sp>
        <p:nvSpPr>
          <p:cNvPr id="441346" name="Rectangle 2">
            <a:extLst>
              <a:ext uri="{FF2B5EF4-FFF2-40B4-BE49-F238E27FC236}">
                <a16:creationId xmlns:a16="http://schemas.microsoft.com/office/drawing/2014/main" id="{4CE80678-3C9D-A639-33A5-ABDEA5463BEC}"/>
              </a:ext>
            </a:extLst>
          </p:cNvPr>
          <p:cNvSpPr>
            <a:spLocks noGrp="1" noChangeArrowheads="1"/>
          </p:cNvSpPr>
          <p:nvPr>
            <p:ph type="title"/>
          </p:nvPr>
        </p:nvSpPr>
        <p:spPr>
          <a:xfrm>
            <a:off x="395536" y="260648"/>
            <a:ext cx="8229600" cy="580926"/>
          </a:xfrm>
        </p:spPr>
        <p:txBody>
          <a:bodyPr>
            <a:normAutofit fontScale="90000"/>
          </a:bodyPr>
          <a:lstStyle/>
          <a:p>
            <a:pPr algn="ctr" eaLnBrk="1" fontAlgn="auto" hangingPunct="1">
              <a:spcAft>
                <a:spcPts val="0"/>
              </a:spcAft>
              <a:defRPr/>
            </a:pPr>
            <a:r>
              <a:rPr lang="el-GR" sz="3600" dirty="0">
                <a:solidFill>
                  <a:schemeClr val="tx1"/>
                </a:solidFill>
                <a:latin typeface="Times New Roman" pitchFamily="18" charset="0"/>
              </a:rPr>
              <a:t>ΠΡΟΫΠΟΘΕΣΕΙΣ ΠΑΡΑΚΙΝΗΣΗΣ</a:t>
            </a:r>
            <a:endParaRPr lang="en-US" sz="3600" dirty="0">
              <a:solidFill>
                <a:schemeClr val="tx1"/>
              </a:solidFill>
              <a:latin typeface="Times New Roman"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441346"/>
                                        </p:tgtEl>
                                        <p:attrNameLst>
                                          <p:attrName>style.visibility</p:attrName>
                                        </p:attrNameLst>
                                      </p:cBhvr>
                                      <p:to>
                                        <p:strVal val="visible"/>
                                      </p:to>
                                    </p:set>
                                    <p:animEffect transition="in" filter="fade">
                                      <p:cBhvr>
                                        <p:cTn id="7" dur="800" decel="100000"/>
                                        <p:tgtEl>
                                          <p:spTgt spid="441346"/>
                                        </p:tgtEl>
                                      </p:cBhvr>
                                    </p:animEffect>
                                    <p:anim calcmode="lin" valueType="num">
                                      <p:cBhvr>
                                        <p:cTn id="8" dur="800" decel="100000" fill="hold"/>
                                        <p:tgtEl>
                                          <p:spTgt spid="441346"/>
                                        </p:tgtEl>
                                        <p:attrNameLst>
                                          <p:attrName>style.rotation</p:attrName>
                                        </p:attrNameLst>
                                      </p:cBhvr>
                                      <p:tavLst>
                                        <p:tav tm="0">
                                          <p:val>
                                            <p:fltVal val="-90"/>
                                          </p:val>
                                        </p:tav>
                                        <p:tav tm="100000">
                                          <p:val>
                                            <p:fltVal val="0"/>
                                          </p:val>
                                        </p:tav>
                                      </p:tavLst>
                                    </p:anim>
                                    <p:anim calcmode="lin" valueType="num">
                                      <p:cBhvr>
                                        <p:cTn id="9" dur="800" decel="100000" fill="hold"/>
                                        <p:tgtEl>
                                          <p:spTgt spid="441346"/>
                                        </p:tgtEl>
                                        <p:attrNameLst>
                                          <p:attrName>ppt_x</p:attrName>
                                        </p:attrNameLst>
                                      </p:cBhvr>
                                      <p:tavLst>
                                        <p:tav tm="0">
                                          <p:val>
                                            <p:strVal val="#ppt_x+0.4"/>
                                          </p:val>
                                        </p:tav>
                                        <p:tav tm="100000">
                                          <p:val>
                                            <p:strVal val="#ppt_x-0.05"/>
                                          </p:val>
                                        </p:tav>
                                      </p:tavLst>
                                    </p:anim>
                                    <p:anim calcmode="lin" valueType="num">
                                      <p:cBhvr>
                                        <p:cTn id="10" dur="800" decel="100000" fill="hold"/>
                                        <p:tgtEl>
                                          <p:spTgt spid="44134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4134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4134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441347">
                                            <p:txEl>
                                              <p:pRg st="0" end="0"/>
                                            </p:txEl>
                                          </p:spTgt>
                                        </p:tgtEl>
                                        <p:attrNameLst>
                                          <p:attrName>style.visibility</p:attrName>
                                        </p:attrNameLst>
                                      </p:cBhvr>
                                      <p:to>
                                        <p:strVal val="visible"/>
                                      </p:to>
                                    </p:set>
                                    <p:animEffect transition="in" filter="fade">
                                      <p:cBhvr>
                                        <p:cTn id="17" dur="1000"/>
                                        <p:tgtEl>
                                          <p:spTgt spid="441347">
                                            <p:txEl>
                                              <p:pRg st="0" end="0"/>
                                            </p:txEl>
                                          </p:spTgt>
                                        </p:tgtEl>
                                      </p:cBhvr>
                                    </p:animEffect>
                                    <p:anim calcmode="lin" valueType="num">
                                      <p:cBhvr>
                                        <p:cTn id="18" dur="1000" fill="hold"/>
                                        <p:tgtEl>
                                          <p:spTgt spid="44134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41347">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41347">
                                            <p:txEl>
                                              <p:pRg st="1" end="1"/>
                                            </p:txEl>
                                          </p:spTgt>
                                        </p:tgtEl>
                                        <p:attrNameLst>
                                          <p:attrName>style.visibility</p:attrName>
                                        </p:attrNameLst>
                                      </p:cBhvr>
                                      <p:to>
                                        <p:strVal val="visible"/>
                                      </p:to>
                                    </p:set>
                                    <p:animEffect transition="in" filter="fade">
                                      <p:cBhvr>
                                        <p:cTn id="22" dur="1000"/>
                                        <p:tgtEl>
                                          <p:spTgt spid="441347">
                                            <p:txEl>
                                              <p:pRg st="1" end="1"/>
                                            </p:txEl>
                                          </p:spTgt>
                                        </p:tgtEl>
                                      </p:cBhvr>
                                    </p:animEffect>
                                    <p:anim calcmode="lin" valueType="num">
                                      <p:cBhvr>
                                        <p:cTn id="23" dur="1000" fill="hold"/>
                                        <p:tgtEl>
                                          <p:spTgt spid="44134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441347">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41347">
                                            <p:txEl>
                                              <p:pRg st="2" end="2"/>
                                            </p:txEl>
                                          </p:spTgt>
                                        </p:tgtEl>
                                        <p:attrNameLst>
                                          <p:attrName>style.visibility</p:attrName>
                                        </p:attrNameLst>
                                      </p:cBhvr>
                                      <p:to>
                                        <p:strVal val="visible"/>
                                      </p:to>
                                    </p:set>
                                    <p:animEffect transition="in" filter="fade">
                                      <p:cBhvr>
                                        <p:cTn id="27" dur="1000"/>
                                        <p:tgtEl>
                                          <p:spTgt spid="441347">
                                            <p:txEl>
                                              <p:pRg st="2" end="2"/>
                                            </p:txEl>
                                          </p:spTgt>
                                        </p:tgtEl>
                                      </p:cBhvr>
                                    </p:animEffect>
                                    <p:anim calcmode="lin" valueType="num">
                                      <p:cBhvr>
                                        <p:cTn id="28" dur="1000" fill="hold"/>
                                        <p:tgtEl>
                                          <p:spTgt spid="441347">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41347">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441347">
                                            <p:txEl>
                                              <p:pRg st="3" end="3"/>
                                            </p:txEl>
                                          </p:spTgt>
                                        </p:tgtEl>
                                        <p:attrNameLst>
                                          <p:attrName>style.visibility</p:attrName>
                                        </p:attrNameLst>
                                      </p:cBhvr>
                                      <p:to>
                                        <p:strVal val="visible"/>
                                      </p:to>
                                    </p:set>
                                    <p:animEffect transition="in" filter="fade">
                                      <p:cBhvr>
                                        <p:cTn id="32" dur="1000"/>
                                        <p:tgtEl>
                                          <p:spTgt spid="441347">
                                            <p:txEl>
                                              <p:pRg st="3" end="3"/>
                                            </p:txEl>
                                          </p:spTgt>
                                        </p:tgtEl>
                                      </p:cBhvr>
                                    </p:animEffect>
                                    <p:anim calcmode="lin" valueType="num">
                                      <p:cBhvr>
                                        <p:cTn id="33" dur="1000" fill="hold"/>
                                        <p:tgtEl>
                                          <p:spTgt spid="441347">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441347">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441347">
                                            <p:txEl>
                                              <p:pRg st="4" end="4"/>
                                            </p:txEl>
                                          </p:spTgt>
                                        </p:tgtEl>
                                        <p:attrNameLst>
                                          <p:attrName>style.visibility</p:attrName>
                                        </p:attrNameLst>
                                      </p:cBhvr>
                                      <p:to>
                                        <p:strVal val="visible"/>
                                      </p:to>
                                    </p:set>
                                    <p:animEffect transition="in" filter="fade">
                                      <p:cBhvr>
                                        <p:cTn id="37" dur="1000"/>
                                        <p:tgtEl>
                                          <p:spTgt spid="441347">
                                            <p:txEl>
                                              <p:pRg st="4" end="4"/>
                                            </p:txEl>
                                          </p:spTgt>
                                        </p:tgtEl>
                                      </p:cBhvr>
                                    </p:animEffect>
                                    <p:anim calcmode="lin" valueType="num">
                                      <p:cBhvr>
                                        <p:cTn id="38" dur="1000" fill="hold"/>
                                        <p:tgtEl>
                                          <p:spTgt spid="441347">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441347">
                                            <p:txEl>
                                              <p:pRg st="4" end="4"/>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441347">
                                            <p:txEl>
                                              <p:pRg st="5" end="5"/>
                                            </p:txEl>
                                          </p:spTgt>
                                        </p:tgtEl>
                                        <p:attrNameLst>
                                          <p:attrName>style.visibility</p:attrName>
                                        </p:attrNameLst>
                                      </p:cBhvr>
                                      <p:to>
                                        <p:strVal val="visible"/>
                                      </p:to>
                                    </p:set>
                                    <p:animEffect transition="in" filter="fade">
                                      <p:cBhvr>
                                        <p:cTn id="42" dur="1000"/>
                                        <p:tgtEl>
                                          <p:spTgt spid="441347">
                                            <p:txEl>
                                              <p:pRg st="5" end="5"/>
                                            </p:txEl>
                                          </p:spTgt>
                                        </p:tgtEl>
                                      </p:cBhvr>
                                    </p:animEffect>
                                    <p:anim calcmode="lin" valueType="num">
                                      <p:cBhvr>
                                        <p:cTn id="43" dur="1000" fill="hold"/>
                                        <p:tgtEl>
                                          <p:spTgt spid="44134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41347">
                                            <p:txEl>
                                              <p:pRg st="5" end="5"/>
                                            </p:txEl>
                                          </p:spTgt>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441347">
                                            <p:txEl>
                                              <p:pRg st="6" end="6"/>
                                            </p:txEl>
                                          </p:spTgt>
                                        </p:tgtEl>
                                        <p:attrNameLst>
                                          <p:attrName>style.visibility</p:attrName>
                                        </p:attrNameLst>
                                      </p:cBhvr>
                                      <p:to>
                                        <p:strVal val="visible"/>
                                      </p:to>
                                    </p:set>
                                    <p:animEffect transition="in" filter="fade">
                                      <p:cBhvr>
                                        <p:cTn id="47" dur="1000"/>
                                        <p:tgtEl>
                                          <p:spTgt spid="441347">
                                            <p:txEl>
                                              <p:pRg st="6" end="6"/>
                                            </p:txEl>
                                          </p:spTgt>
                                        </p:tgtEl>
                                      </p:cBhvr>
                                    </p:animEffect>
                                    <p:anim calcmode="lin" valueType="num">
                                      <p:cBhvr>
                                        <p:cTn id="48" dur="1000" fill="hold"/>
                                        <p:tgtEl>
                                          <p:spTgt spid="441347">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441347">
                                            <p:txEl>
                                              <p:pRg st="6" end="6"/>
                                            </p:txEl>
                                          </p:spTgt>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441347">
                                            <p:txEl>
                                              <p:pRg st="7" end="7"/>
                                            </p:txEl>
                                          </p:spTgt>
                                        </p:tgtEl>
                                        <p:attrNameLst>
                                          <p:attrName>style.visibility</p:attrName>
                                        </p:attrNameLst>
                                      </p:cBhvr>
                                      <p:to>
                                        <p:strVal val="visible"/>
                                      </p:to>
                                    </p:set>
                                    <p:animEffect transition="in" filter="fade">
                                      <p:cBhvr>
                                        <p:cTn id="52" dur="1000"/>
                                        <p:tgtEl>
                                          <p:spTgt spid="441347">
                                            <p:txEl>
                                              <p:pRg st="7" end="7"/>
                                            </p:txEl>
                                          </p:spTgt>
                                        </p:tgtEl>
                                      </p:cBhvr>
                                    </p:animEffect>
                                    <p:anim calcmode="lin" valueType="num">
                                      <p:cBhvr>
                                        <p:cTn id="53" dur="1000" fill="hold"/>
                                        <p:tgtEl>
                                          <p:spTgt spid="441347">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441347">
                                            <p:txEl>
                                              <p:pRg st="7" end="7"/>
                                            </p:txEl>
                                          </p:spTgt>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441347">
                                            <p:txEl>
                                              <p:pRg st="8" end="8"/>
                                            </p:txEl>
                                          </p:spTgt>
                                        </p:tgtEl>
                                        <p:attrNameLst>
                                          <p:attrName>style.visibility</p:attrName>
                                        </p:attrNameLst>
                                      </p:cBhvr>
                                      <p:to>
                                        <p:strVal val="visible"/>
                                      </p:to>
                                    </p:set>
                                    <p:animEffect transition="in" filter="fade">
                                      <p:cBhvr>
                                        <p:cTn id="57" dur="1000"/>
                                        <p:tgtEl>
                                          <p:spTgt spid="441347">
                                            <p:txEl>
                                              <p:pRg st="8" end="8"/>
                                            </p:txEl>
                                          </p:spTgt>
                                        </p:tgtEl>
                                      </p:cBhvr>
                                    </p:animEffect>
                                    <p:anim calcmode="lin" valueType="num">
                                      <p:cBhvr>
                                        <p:cTn id="58" dur="1000" fill="hold"/>
                                        <p:tgtEl>
                                          <p:spTgt spid="441347">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44134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a:extLst>
              <a:ext uri="{FF2B5EF4-FFF2-40B4-BE49-F238E27FC236}">
                <a16:creationId xmlns:a16="http://schemas.microsoft.com/office/drawing/2014/main" id="{5E27811C-A1F3-4B9E-F3BA-D9EC59E1D70E}"/>
              </a:ext>
            </a:extLst>
          </p:cNvPr>
          <p:cNvSpPr>
            <a:spLocks noGrp="1"/>
          </p:cNvSpPr>
          <p:nvPr>
            <p:ph type="title"/>
          </p:nvPr>
        </p:nvSpPr>
        <p:spPr>
          <a:xfrm>
            <a:off x="468313" y="2420938"/>
            <a:ext cx="8229600" cy="1143000"/>
          </a:xfrm>
        </p:spPr>
        <p:txBody>
          <a:bodyPr/>
          <a:lstStyle/>
          <a:p>
            <a:pPr algn="ctr">
              <a:defRPr/>
            </a:pPr>
            <a:r>
              <a:rPr lang="el-GR" dirty="0">
                <a:solidFill>
                  <a:schemeClr val="tx1"/>
                </a:solidFill>
                <a:latin typeface="Calibri" pitchFamily="34" charset="0"/>
                <a:cs typeface="Calibri" pitchFamily="34" charset="0"/>
              </a:rPr>
              <a:t>Εισαγωγικές παρατηρήσεις</a:t>
            </a:r>
          </a:p>
        </p:txBody>
      </p:sp>
    </p:spTree>
  </p:cSld>
  <p:clrMapOvr>
    <a:masterClrMapping/>
  </p:clrMapOvr>
  <p:transition>
    <p:wheel spokes="8"/>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id="{2BF24649-C2A3-0198-39DB-51C3F2C1601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981200"/>
            <a:ext cx="8001000" cy="3962400"/>
          </a:xfrm>
          <a:noFill/>
        </p:spPr>
      </p:pic>
      <p:sp>
        <p:nvSpPr>
          <p:cNvPr id="20482" name="Rectangle 2">
            <a:extLst>
              <a:ext uri="{FF2B5EF4-FFF2-40B4-BE49-F238E27FC236}">
                <a16:creationId xmlns:a16="http://schemas.microsoft.com/office/drawing/2014/main" id="{A0E50E6F-B716-69CF-A9BD-6183BE025FE7}"/>
              </a:ext>
            </a:extLst>
          </p:cNvPr>
          <p:cNvSpPr>
            <a:spLocks noGrp="1" noChangeArrowheads="1"/>
          </p:cNvSpPr>
          <p:nvPr>
            <p:ph type="title"/>
          </p:nvPr>
        </p:nvSpPr>
        <p:spPr/>
        <p:txBody>
          <a:bodyPr>
            <a:normAutofit fontScale="90000"/>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ΧΑΡΑΚΤΗΡΙΣΤΙΚΑ ΤΩΝ ΣΥΣΤΗΜΑΤΩΝ [2]</a:t>
            </a:r>
          </a:p>
        </p:txBody>
      </p:sp>
    </p:spTree>
  </p:cSld>
  <p:clrMapOvr>
    <a:masterClrMapping/>
  </p:clrMapOvr>
  <p:transition>
    <p:wheel spokes="8"/>
  </p:transition>
</p:sld>
</file>

<file path=ppt/slides/slide2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2307" name="Rectangle 3">
            <a:extLst>
              <a:ext uri="{FF2B5EF4-FFF2-40B4-BE49-F238E27FC236}">
                <a16:creationId xmlns:a16="http://schemas.microsoft.com/office/drawing/2014/main" id="{11DE8A04-22EC-04A8-3977-6055AD7FF969}"/>
              </a:ext>
            </a:extLst>
          </p:cNvPr>
          <p:cNvSpPr>
            <a:spLocks noGrp="1" noChangeArrowheads="1"/>
          </p:cNvSpPr>
          <p:nvPr>
            <p:ph idx="1"/>
          </p:nvPr>
        </p:nvSpPr>
        <p:spPr/>
        <p:txBody>
          <a:bodyPr/>
          <a:lstStyle/>
          <a:p>
            <a:pPr eaLnBrk="1" hangingPunct="1"/>
            <a:r>
              <a:rPr lang="el-GR" altLang="el-GR" sz="3600">
                <a:latin typeface="Times New Roman" panose="02020603050405020304" pitchFamily="18" charset="0"/>
              </a:rPr>
              <a:t>	με την εργασία</a:t>
            </a:r>
          </a:p>
          <a:p>
            <a:pPr eaLnBrk="1" hangingPunct="1"/>
            <a:r>
              <a:rPr lang="el-GR" altLang="el-GR" sz="3600">
                <a:latin typeface="Times New Roman" panose="02020603050405020304" pitchFamily="18" charset="0"/>
              </a:rPr>
              <a:t>	με την καινοτομία</a:t>
            </a:r>
          </a:p>
          <a:p>
            <a:pPr eaLnBrk="1" hangingPunct="1"/>
            <a:r>
              <a:rPr lang="el-GR" altLang="el-GR" sz="3600">
                <a:latin typeface="Times New Roman" panose="02020603050405020304" pitchFamily="18" charset="0"/>
              </a:rPr>
              <a:t>	με την επίλυση προβλημάτων</a:t>
            </a:r>
          </a:p>
          <a:p>
            <a:pPr eaLnBrk="1" hangingPunct="1"/>
            <a:r>
              <a:rPr lang="el-GR" altLang="el-GR" sz="3600">
                <a:latin typeface="Times New Roman" panose="02020603050405020304" pitchFamily="18" charset="0"/>
              </a:rPr>
              <a:t>	με τις εργασιακές σχέσεις</a:t>
            </a:r>
          </a:p>
          <a:p>
            <a:pPr eaLnBrk="1" hangingPunct="1"/>
            <a:r>
              <a:rPr lang="el-GR" altLang="el-GR" sz="3600">
                <a:latin typeface="Times New Roman" panose="02020603050405020304" pitchFamily="18" charset="0"/>
              </a:rPr>
              <a:t>	με την ατομική ανάπτυξη</a:t>
            </a:r>
            <a:endParaRPr lang="en-US" altLang="el-GR" sz="3600">
              <a:latin typeface="Times New Roman" panose="02020603050405020304" pitchFamily="18" charset="0"/>
            </a:endParaRPr>
          </a:p>
        </p:txBody>
      </p:sp>
      <p:sp>
        <p:nvSpPr>
          <p:cNvPr id="482306" name="Rectangle 2">
            <a:extLst>
              <a:ext uri="{FF2B5EF4-FFF2-40B4-BE49-F238E27FC236}">
                <a16:creationId xmlns:a16="http://schemas.microsoft.com/office/drawing/2014/main" id="{9DE7EAFF-0126-FD2C-174A-F7BB77199517}"/>
              </a:ext>
            </a:extLst>
          </p:cNvPr>
          <p:cNvSpPr>
            <a:spLocks noGrp="1" noChangeArrowheads="1"/>
          </p:cNvSpPr>
          <p:nvPr>
            <p:ph type="title"/>
          </p:nvPr>
        </p:nvSpPr>
        <p:spPr>
          <a:xfrm>
            <a:off x="457200" y="274638"/>
            <a:ext cx="8229600" cy="778098"/>
          </a:xfrm>
        </p:spPr>
        <p:txBody>
          <a:bodyPr/>
          <a:lstStyle/>
          <a:p>
            <a:pPr algn="ctr" eaLnBrk="1" fontAlgn="auto" hangingPunct="1">
              <a:spcAft>
                <a:spcPts val="0"/>
              </a:spcAft>
              <a:defRPr/>
            </a:pPr>
            <a:r>
              <a:rPr lang="el-GR" sz="3200" dirty="0">
                <a:solidFill>
                  <a:schemeClr val="tx1"/>
                </a:solidFill>
                <a:latin typeface="Times New Roman" pitchFamily="18" charset="0"/>
              </a:rPr>
              <a:t>Οι στόχοι είναι αναγκαίο να σχετίζονται </a:t>
            </a:r>
            <a:endParaRPr lang="en-US" sz="3200" dirty="0">
              <a:solidFill>
                <a:schemeClr val="tx1"/>
              </a:solidFill>
              <a:latin typeface="Times New Roman"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482306"/>
                                        </p:tgtEl>
                                        <p:attrNameLst>
                                          <p:attrName>style.visibility</p:attrName>
                                        </p:attrNameLst>
                                      </p:cBhvr>
                                      <p:to>
                                        <p:strVal val="visible"/>
                                      </p:to>
                                    </p:set>
                                    <p:animEffect transition="in" filter="fade">
                                      <p:cBhvr>
                                        <p:cTn id="7" dur="800" decel="100000"/>
                                        <p:tgtEl>
                                          <p:spTgt spid="482306"/>
                                        </p:tgtEl>
                                      </p:cBhvr>
                                    </p:animEffect>
                                    <p:anim calcmode="lin" valueType="num">
                                      <p:cBhvr>
                                        <p:cTn id="8" dur="800" decel="100000" fill="hold"/>
                                        <p:tgtEl>
                                          <p:spTgt spid="482306"/>
                                        </p:tgtEl>
                                        <p:attrNameLst>
                                          <p:attrName>style.rotation</p:attrName>
                                        </p:attrNameLst>
                                      </p:cBhvr>
                                      <p:tavLst>
                                        <p:tav tm="0">
                                          <p:val>
                                            <p:fltVal val="-90"/>
                                          </p:val>
                                        </p:tav>
                                        <p:tav tm="100000">
                                          <p:val>
                                            <p:fltVal val="0"/>
                                          </p:val>
                                        </p:tav>
                                      </p:tavLst>
                                    </p:anim>
                                    <p:anim calcmode="lin" valueType="num">
                                      <p:cBhvr>
                                        <p:cTn id="9" dur="800" decel="100000" fill="hold"/>
                                        <p:tgtEl>
                                          <p:spTgt spid="482306"/>
                                        </p:tgtEl>
                                        <p:attrNameLst>
                                          <p:attrName>ppt_x</p:attrName>
                                        </p:attrNameLst>
                                      </p:cBhvr>
                                      <p:tavLst>
                                        <p:tav tm="0">
                                          <p:val>
                                            <p:strVal val="#ppt_x+0.4"/>
                                          </p:val>
                                        </p:tav>
                                        <p:tav tm="100000">
                                          <p:val>
                                            <p:strVal val="#ppt_x-0.05"/>
                                          </p:val>
                                        </p:tav>
                                      </p:tavLst>
                                    </p:anim>
                                    <p:anim calcmode="lin" valueType="num">
                                      <p:cBhvr>
                                        <p:cTn id="10" dur="800" decel="100000" fill="hold"/>
                                        <p:tgtEl>
                                          <p:spTgt spid="48230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8230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8230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482307">
                                            <p:txEl>
                                              <p:pRg st="0" end="0"/>
                                            </p:txEl>
                                          </p:spTgt>
                                        </p:tgtEl>
                                        <p:attrNameLst>
                                          <p:attrName>style.visibility</p:attrName>
                                        </p:attrNameLst>
                                      </p:cBhvr>
                                      <p:to>
                                        <p:strVal val="visible"/>
                                      </p:to>
                                    </p:set>
                                    <p:animEffect transition="in" filter="fade">
                                      <p:cBhvr>
                                        <p:cTn id="17" dur="1000"/>
                                        <p:tgtEl>
                                          <p:spTgt spid="482307">
                                            <p:txEl>
                                              <p:pRg st="0" end="0"/>
                                            </p:txEl>
                                          </p:spTgt>
                                        </p:tgtEl>
                                      </p:cBhvr>
                                    </p:animEffect>
                                    <p:anim calcmode="lin" valueType="num">
                                      <p:cBhvr>
                                        <p:cTn id="18" dur="1000" fill="hold"/>
                                        <p:tgtEl>
                                          <p:spTgt spid="48230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823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482307">
                                            <p:txEl>
                                              <p:pRg st="1" end="1"/>
                                            </p:txEl>
                                          </p:spTgt>
                                        </p:tgtEl>
                                        <p:attrNameLst>
                                          <p:attrName>style.visibility</p:attrName>
                                        </p:attrNameLst>
                                      </p:cBhvr>
                                      <p:to>
                                        <p:strVal val="visible"/>
                                      </p:to>
                                    </p:set>
                                    <p:animEffect transition="in" filter="fade">
                                      <p:cBhvr>
                                        <p:cTn id="24" dur="1000"/>
                                        <p:tgtEl>
                                          <p:spTgt spid="482307">
                                            <p:txEl>
                                              <p:pRg st="1" end="1"/>
                                            </p:txEl>
                                          </p:spTgt>
                                        </p:tgtEl>
                                      </p:cBhvr>
                                    </p:animEffect>
                                    <p:anim calcmode="lin" valueType="num">
                                      <p:cBhvr>
                                        <p:cTn id="25" dur="1000" fill="hold"/>
                                        <p:tgtEl>
                                          <p:spTgt spid="48230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823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nodeType="clickEffect">
                                  <p:stCondLst>
                                    <p:cond delay="0"/>
                                  </p:stCondLst>
                                  <p:childTnLst>
                                    <p:set>
                                      <p:cBhvr>
                                        <p:cTn id="30" dur="1" fill="hold">
                                          <p:stCondLst>
                                            <p:cond delay="0"/>
                                          </p:stCondLst>
                                        </p:cTn>
                                        <p:tgtEl>
                                          <p:spTgt spid="482307">
                                            <p:txEl>
                                              <p:pRg st="2" end="2"/>
                                            </p:txEl>
                                          </p:spTgt>
                                        </p:tgtEl>
                                        <p:attrNameLst>
                                          <p:attrName>style.visibility</p:attrName>
                                        </p:attrNameLst>
                                      </p:cBhvr>
                                      <p:to>
                                        <p:strVal val="visible"/>
                                      </p:to>
                                    </p:set>
                                    <p:animEffect transition="in" filter="fade">
                                      <p:cBhvr>
                                        <p:cTn id="31" dur="1000"/>
                                        <p:tgtEl>
                                          <p:spTgt spid="482307">
                                            <p:txEl>
                                              <p:pRg st="2" end="2"/>
                                            </p:txEl>
                                          </p:spTgt>
                                        </p:tgtEl>
                                      </p:cBhvr>
                                    </p:animEffect>
                                    <p:anim calcmode="lin" valueType="num">
                                      <p:cBhvr>
                                        <p:cTn id="32" dur="1000" fill="hold"/>
                                        <p:tgtEl>
                                          <p:spTgt spid="48230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823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nodeType="clickEffect">
                                  <p:stCondLst>
                                    <p:cond delay="0"/>
                                  </p:stCondLst>
                                  <p:childTnLst>
                                    <p:set>
                                      <p:cBhvr>
                                        <p:cTn id="37" dur="1" fill="hold">
                                          <p:stCondLst>
                                            <p:cond delay="0"/>
                                          </p:stCondLst>
                                        </p:cTn>
                                        <p:tgtEl>
                                          <p:spTgt spid="482307">
                                            <p:txEl>
                                              <p:pRg st="3" end="3"/>
                                            </p:txEl>
                                          </p:spTgt>
                                        </p:tgtEl>
                                        <p:attrNameLst>
                                          <p:attrName>style.visibility</p:attrName>
                                        </p:attrNameLst>
                                      </p:cBhvr>
                                      <p:to>
                                        <p:strVal val="visible"/>
                                      </p:to>
                                    </p:set>
                                    <p:animEffect transition="in" filter="fade">
                                      <p:cBhvr>
                                        <p:cTn id="38" dur="1000"/>
                                        <p:tgtEl>
                                          <p:spTgt spid="482307">
                                            <p:txEl>
                                              <p:pRg st="3" end="3"/>
                                            </p:txEl>
                                          </p:spTgt>
                                        </p:tgtEl>
                                      </p:cBhvr>
                                    </p:animEffect>
                                    <p:anim calcmode="lin" valueType="num">
                                      <p:cBhvr>
                                        <p:cTn id="39" dur="1000" fill="hold"/>
                                        <p:tgtEl>
                                          <p:spTgt spid="48230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4823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nodeType="clickEffect">
                                  <p:stCondLst>
                                    <p:cond delay="0"/>
                                  </p:stCondLst>
                                  <p:childTnLst>
                                    <p:set>
                                      <p:cBhvr>
                                        <p:cTn id="44" dur="1" fill="hold">
                                          <p:stCondLst>
                                            <p:cond delay="0"/>
                                          </p:stCondLst>
                                        </p:cTn>
                                        <p:tgtEl>
                                          <p:spTgt spid="482307">
                                            <p:txEl>
                                              <p:pRg st="4" end="4"/>
                                            </p:txEl>
                                          </p:spTgt>
                                        </p:tgtEl>
                                        <p:attrNameLst>
                                          <p:attrName>style.visibility</p:attrName>
                                        </p:attrNameLst>
                                      </p:cBhvr>
                                      <p:to>
                                        <p:strVal val="visible"/>
                                      </p:to>
                                    </p:set>
                                    <p:animEffect transition="in" filter="fade">
                                      <p:cBhvr>
                                        <p:cTn id="45" dur="1000"/>
                                        <p:tgtEl>
                                          <p:spTgt spid="482307">
                                            <p:txEl>
                                              <p:pRg st="4" end="4"/>
                                            </p:txEl>
                                          </p:spTgt>
                                        </p:tgtEl>
                                      </p:cBhvr>
                                    </p:animEffect>
                                    <p:anim calcmode="lin" valueType="num">
                                      <p:cBhvr>
                                        <p:cTn id="46" dur="1000" fill="hold"/>
                                        <p:tgtEl>
                                          <p:spTgt spid="482307">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48230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7" grpId="0" build="p"/>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ED22BD0D-B83A-A200-645A-4D4C5C617389}"/>
              </a:ext>
            </a:extLst>
          </p:cNvPr>
          <p:cNvSpPr>
            <a:spLocks noGrp="1"/>
          </p:cNvSpPr>
          <p:nvPr>
            <p:ph type="title"/>
          </p:nvPr>
        </p:nvSpPr>
        <p:spPr>
          <a:xfrm>
            <a:off x="468313" y="2492375"/>
            <a:ext cx="8229600" cy="1296988"/>
          </a:xfrm>
        </p:spPr>
        <p:txBody>
          <a:bodyPr>
            <a:normAutofit fontScale="90000"/>
          </a:bodyPr>
          <a:lstStyle/>
          <a:p>
            <a:pPr algn="ctr" eaLnBrk="1" fontAlgn="auto" hangingPunct="1">
              <a:spcAft>
                <a:spcPts val="0"/>
              </a:spcAft>
              <a:defRPr/>
            </a:pPr>
            <a:br>
              <a:rPr lang="en-US" dirty="0">
                <a:solidFill>
                  <a:schemeClr val="tx1"/>
                </a:solidFill>
                <a:latin typeface="Times New Roman" pitchFamily="18" charset="0"/>
                <a:cs typeface="Times New Roman" pitchFamily="18" charset="0"/>
              </a:rPr>
            </a:br>
            <a:br>
              <a:rPr lang="en-US" dirty="0">
                <a:solidFill>
                  <a:schemeClr val="tx1"/>
                </a:solidFill>
                <a:latin typeface="Times New Roman" pitchFamily="18" charset="0"/>
                <a:cs typeface="Times New Roman" pitchFamily="18" charset="0"/>
              </a:rPr>
            </a:br>
            <a:br>
              <a:rPr lang="en-US" dirty="0">
                <a:solidFill>
                  <a:schemeClr val="tx1"/>
                </a:solidFill>
                <a:latin typeface="Times New Roman" pitchFamily="18" charset="0"/>
                <a:cs typeface="Times New Roman" pitchFamily="18" charset="0"/>
              </a:rPr>
            </a:br>
            <a:br>
              <a:rPr lang="en-US" dirty="0">
                <a:solidFill>
                  <a:schemeClr val="tx1"/>
                </a:solidFill>
                <a:latin typeface="Times New Roman" pitchFamily="18" charset="0"/>
                <a:cs typeface="Times New Roman" pitchFamily="18" charset="0"/>
              </a:rPr>
            </a:br>
            <a:br>
              <a:rPr lang="en-US" dirty="0">
                <a:solidFill>
                  <a:schemeClr val="tx1"/>
                </a:solidFill>
                <a:latin typeface="Times New Roman" pitchFamily="18" charset="0"/>
                <a:cs typeface="Times New Roman" pitchFamily="18" charset="0"/>
              </a:rPr>
            </a:br>
            <a:r>
              <a:rPr lang="el-GR" dirty="0">
                <a:solidFill>
                  <a:schemeClr val="tx1"/>
                </a:solidFill>
                <a:latin typeface="Times New Roman" pitchFamily="18" charset="0"/>
                <a:cs typeface="Times New Roman" pitchFamily="18" charset="0"/>
              </a:rPr>
              <a:t>Η Διαχείριση της Γνώσης στις Οργανώσεις</a:t>
            </a:r>
          </a:p>
        </p:txBody>
      </p:sp>
      <p:sp>
        <p:nvSpPr>
          <p:cNvPr id="295939" name="AutoShape 4" descr="Αποτέλεσμα εικόνας για KNOWLEDGE MANAGEMENT">
            <a:extLst>
              <a:ext uri="{FF2B5EF4-FFF2-40B4-BE49-F238E27FC236}">
                <a16:creationId xmlns:a16="http://schemas.microsoft.com/office/drawing/2014/main" id="{7CA8A433-4CFA-7622-1315-80EDA388F49E}"/>
              </a:ext>
            </a:extLst>
          </p:cNvPr>
          <p:cNvSpPr>
            <a:spLocks noChangeAspect="1" noChangeArrowheads="1"/>
          </p:cNvSpPr>
          <p:nvPr/>
        </p:nvSpPr>
        <p:spPr bwMode="auto">
          <a:xfrm>
            <a:off x="155575" y="-952500"/>
            <a:ext cx="22955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l-GR" altLang="el-GR" sz="1800">
              <a:latin typeface="Times New Roman" panose="02020603050405020304" pitchFamily="18" charset="0"/>
            </a:endParaRPr>
          </a:p>
        </p:txBody>
      </p:sp>
      <p:pic>
        <p:nvPicPr>
          <p:cNvPr id="295940" name="Picture 6" descr="Σχετική εικόνα">
            <a:extLst>
              <a:ext uri="{FF2B5EF4-FFF2-40B4-BE49-F238E27FC236}">
                <a16:creationId xmlns:a16="http://schemas.microsoft.com/office/drawing/2014/main" id="{B07C4D6C-8791-0901-FE8B-FF93F55BE5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404813"/>
            <a:ext cx="42862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 Θέση περιεχομένου">
            <a:extLst>
              <a:ext uri="{FF2B5EF4-FFF2-40B4-BE49-F238E27FC236}">
                <a16:creationId xmlns:a16="http://schemas.microsoft.com/office/drawing/2014/main" id="{D14529BA-A524-6E31-BC9B-D9C010CC89C0}"/>
              </a:ext>
            </a:extLst>
          </p:cNvPr>
          <p:cNvSpPr>
            <a:spLocks noGrp="1"/>
          </p:cNvSpPr>
          <p:nvPr>
            <p:ph idx="1"/>
          </p:nvPr>
        </p:nvSpPr>
        <p:spPr>
          <a:xfrm>
            <a:off x="323850" y="908050"/>
            <a:ext cx="8496300" cy="5616575"/>
          </a:xfrm>
        </p:spPr>
        <p:txBody>
          <a:bodyPr>
            <a:normAutofit lnSpcReduction="10000"/>
          </a:bodyPr>
          <a:lstStyle/>
          <a:p>
            <a:pPr marL="0" lvl="1" indent="392113" algn="just" eaLnBrk="1" fontAlgn="auto" hangingPunct="1">
              <a:spcBef>
                <a:spcPts val="324"/>
              </a:spcBef>
              <a:spcAft>
                <a:spcPts val="0"/>
              </a:spcAft>
              <a:buFont typeface="Verdana"/>
              <a:buChar char="◦"/>
              <a:defRPr/>
            </a:pPr>
            <a:r>
              <a:rPr lang="el-GR" sz="2600" dirty="0">
                <a:latin typeface="Times New Roman" pitchFamily="18" charset="0"/>
                <a:cs typeface="Times New Roman" pitchFamily="18" charset="0"/>
              </a:rPr>
              <a:t>Η διαχείριση της γνώσης είναι αρκετά δύσκολο να ορισθεί λόγω της πολυπλοκότητας της έννοιας και ειδικά λαμβάνοντας υπόψη ότι περιλαμβάνει το στοιχείο της «</a:t>
            </a:r>
            <a:r>
              <a:rPr lang="el-GR" sz="2600" i="1" dirty="0">
                <a:latin typeface="Times New Roman" pitchFamily="18" charset="0"/>
                <a:cs typeface="Times New Roman" pitchFamily="18" charset="0"/>
              </a:rPr>
              <a:t>Γνώσης</a:t>
            </a:r>
            <a:r>
              <a:rPr lang="el-GR" sz="2600" dirty="0">
                <a:latin typeface="Times New Roman" pitchFamily="18" charset="0"/>
                <a:cs typeface="Times New Roman" pitchFamily="18" charset="0"/>
              </a:rPr>
              <a:t>».</a:t>
            </a:r>
          </a:p>
          <a:p>
            <a:pPr marL="0" lvl="1" indent="392113" algn="just" eaLnBrk="1" fontAlgn="auto" hangingPunct="1">
              <a:spcBef>
                <a:spcPts val="324"/>
              </a:spcBef>
              <a:spcAft>
                <a:spcPts val="0"/>
              </a:spcAft>
              <a:buFont typeface="Verdana"/>
              <a:buChar char="◦"/>
              <a:defRPr/>
            </a:pPr>
            <a:r>
              <a:rPr lang="el-GR" sz="2600" dirty="0">
                <a:latin typeface="Times New Roman" pitchFamily="18" charset="0"/>
                <a:cs typeface="Times New Roman" pitchFamily="18" charset="0"/>
              </a:rPr>
              <a:t>Η έννοια της διαχείρισης γνώσης (</a:t>
            </a:r>
            <a:r>
              <a:rPr lang="en-US" sz="2600" i="1" dirty="0">
                <a:latin typeface="Times New Roman" pitchFamily="18" charset="0"/>
                <a:cs typeface="Times New Roman" pitchFamily="18" charset="0"/>
              </a:rPr>
              <a:t>knowledge management</a:t>
            </a:r>
            <a:r>
              <a:rPr lang="el-GR" sz="2600" dirty="0">
                <a:latin typeface="Times New Roman" pitchFamily="18" charset="0"/>
                <a:cs typeface="Times New Roman" pitchFamily="18" charset="0"/>
              </a:rPr>
              <a:t>) αναφέρεται στη δυνατότητα ενός οργανισμού να δημιουργεί, να αποθηκεύει και να διοχετεύει μέσω καθορισμένων διαύλων ροής πληροφοριών, τη γνώση που συσχετίζεται με τα κύρια αντικείμενα δραστηριότητας του</a:t>
            </a:r>
          </a:p>
          <a:p>
            <a:pPr marL="0" lvl="1" indent="392113" algn="just" eaLnBrk="1" fontAlgn="auto" hangingPunct="1">
              <a:spcBef>
                <a:spcPts val="324"/>
              </a:spcBef>
              <a:spcAft>
                <a:spcPts val="0"/>
              </a:spcAft>
              <a:buFont typeface="Verdana"/>
              <a:buChar char="◦"/>
              <a:defRPr/>
            </a:pPr>
            <a:r>
              <a:rPr lang="el-GR" sz="2600" dirty="0">
                <a:latin typeface="Times New Roman" pitchFamily="18" charset="0"/>
                <a:cs typeface="Times New Roman" pitchFamily="18" charset="0"/>
              </a:rPr>
              <a:t>Ο </a:t>
            </a:r>
            <a:r>
              <a:rPr lang="en-US" sz="2600" b="1" dirty="0">
                <a:latin typeface="Times New Roman" pitchFamily="18" charset="0"/>
                <a:cs typeface="Times New Roman" pitchFamily="18" charset="0"/>
              </a:rPr>
              <a:t>C</a:t>
            </a:r>
            <a:r>
              <a:rPr lang="el-GR"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Argyris</a:t>
            </a:r>
            <a:r>
              <a:rPr lang="en-US" sz="2600" dirty="0">
                <a:latin typeface="Times New Roman" pitchFamily="18" charset="0"/>
                <a:cs typeface="Times New Roman" pitchFamily="18" charset="0"/>
              </a:rPr>
              <a:t> </a:t>
            </a:r>
            <a:r>
              <a:rPr lang="el-GR" sz="2600" dirty="0">
                <a:latin typeface="Times New Roman" pitchFamily="18" charset="0"/>
                <a:cs typeface="Times New Roman" pitchFamily="18" charset="0"/>
              </a:rPr>
              <a:t>αναφέρει ότι η διαχείριση της γνώσης είναι η κατεύθυνση του </a:t>
            </a:r>
            <a:r>
              <a:rPr lang="en-US" sz="2600" i="1" dirty="0">
                <a:latin typeface="Times New Roman" pitchFamily="18" charset="0"/>
                <a:cs typeface="Times New Roman" pitchFamily="18" charset="0"/>
              </a:rPr>
              <a:t>management</a:t>
            </a:r>
            <a:r>
              <a:rPr lang="el-GR" sz="2600" dirty="0">
                <a:latin typeface="Times New Roman" pitchFamily="18" charset="0"/>
                <a:cs typeface="Times New Roman" pitchFamily="18" charset="0"/>
              </a:rPr>
              <a:t> που ασχολείται με «</a:t>
            </a:r>
            <a:r>
              <a:rPr lang="el-GR" sz="2600" i="1" dirty="0">
                <a:latin typeface="Times New Roman" pitchFamily="18" charset="0"/>
                <a:cs typeface="Times New Roman" pitchFamily="18" charset="0"/>
              </a:rPr>
              <a:t>την εφαρμογή και την ανάπτυξη της γνώσης στις επιχειρήσεις, προκειμένου να επιτευχθούν οι στόχοι με τον καλύτερο δυνατό τρόπο</a:t>
            </a:r>
            <a:r>
              <a:rPr lang="el-GR" sz="2600" dirty="0">
                <a:latin typeface="Times New Roman" pitchFamily="18" charset="0"/>
                <a:cs typeface="Times New Roman" pitchFamily="18" charset="0"/>
              </a:rPr>
              <a:t>».</a:t>
            </a:r>
          </a:p>
          <a:p>
            <a:pPr marL="621792" lvl="1" algn="just" eaLnBrk="1" fontAlgn="auto" hangingPunct="1">
              <a:spcBef>
                <a:spcPts val="324"/>
              </a:spcBef>
              <a:spcAft>
                <a:spcPts val="0"/>
              </a:spcAft>
              <a:buFont typeface="Verdana"/>
              <a:buChar char="◦"/>
              <a:defRPr/>
            </a:pPr>
            <a:endParaRPr lang="el-GR" sz="3200" dirty="0">
              <a:latin typeface="Times New Roman" pitchFamily="18" charset="0"/>
              <a:cs typeface="Times New Roman" pitchFamily="18" charset="0"/>
            </a:endParaRPr>
          </a:p>
        </p:txBody>
      </p:sp>
      <p:sp>
        <p:nvSpPr>
          <p:cNvPr id="2" name="1 - Τίτλος">
            <a:extLst>
              <a:ext uri="{FF2B5EF4-FFF2-40B4-BE49-F238E27FC236}">
                <a16:creationId xmlns:a16="http://schemas.microsoft.com/office/drawing/2014/main" id="{09DAD8A9-8113-4681-44BA-39DC9DF35666}"/>
              </a:ext>
            </a:extLst>
          </p:cNvPr>
          <p:cNvSpPr>
            <a:spLocks noGrp="1"/>
          </p:cNvSpPr>
          <p:nvPr>
            <p:ph type="title"/>
          </p:nvPr>
        </p:nvSpPr>
        <p:spPr>
          <a:xfrm>
            <a:off x="468313" y="260350"/>
            <a:ext cx="8229600" cy="504825"/>
          </a:xfrm>
        </p:spPr>
        <p:txBody>
          <a:bodyPr>
            <a:normAutofit fontScale="90000"/>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Θεωρητική προσέγγιση</a:t>
            </a:r>
          </a:p>
        </p:txBody>
      </p:sp>
    </p:spTree>
  </p:cSld>
  <p:clrMapOvr>
    <a:masterClrMapping/>
  </p:clrMapOvr>
  <p:transition>
    <p:wheel spokes="8"/>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1 - Θέση περιεχομένου">
            <a:extLst>
              <a:ext uri="{FF2B5EF4-FFF2-40B4-BE49-F238E27FC236}">
                <a16:creationId xmlns:a16="http://schemas.microsoft.com/office/drawing/2014/main" id="{808750B1-1B45-7524-6E4A-429C9C265DB7}"/>
              </a:ext>
            </a:extLst>
          </p:cNvPr>
          <p:cNvSpPr>
            <a:spLocks noGrp="1"/>
          </p:cNvSpPr>
          <p:nvPr>
            <p:ph idx="1"/>
          </p:nvPr>
        </p:nvSpPr>
        <p:spPr>
          <a:xfrm>
            <a:off x="250825" y="1196975"/>
            <a:ext cx="8642350" cy="5400675"/>
          </a:xfrm>
        </p:spPr>
        <p:txBody>
          <a:bodyPr/>
          <a:lstStyle/>
          <a:p>
            <a:pPr algn="just" eaLnBrk="1" hangingPunct="1"/>
            <a:r>
              <a:rPr lang="el-GR" altLang="el-GR">
                <a:latin typeface="Times New Roman" panose="02020603050405020304" pitchFamily="18" charset="0"/>
                <a:cs typeface="Times New Roman" panose="02020603050405020304" pitchFamily="18" charset="0"/>
              </a:rPr>
              <a:t>Η διαχείριση της γνώσης είναι απαραίτητη διότι </a:t>
            </a:r>
          </a:p>
          <a:p>
            <a:pPr lvl="1" algn="just" eaLnBrk="1" hangingPunct="1"/>
            <a:r>
              <a:rPr lang="el-GR" altLang="el-GR">
                <a:latin typeface="Times New Roman" panose="02020603050405020304" pitchFamily="18" charset="0"/>
                <a:cs typeface="Times New Roman" panose="02020603050405020304" pitchFamily="18" charset="0"/>
              </a:rPr>
              <a:t>α) γίνεται αντιληπτό το εξωτερικό περιβάλλον, </a:t>
            </a:r>
          </a:p>
          <a:p>
            <a:pPr lvl="1" algn="just" eaLnBrk="1" hangingPunct="1"/>
            <a:r>
              <a:rPr lang="el-GR" altLang="el-GR">
                <a:latin typeface="Times New Roman" panose="02020603050405020304" pitchFamily="18" charset="0"/>
                <a:cs typeface="Times New Roman" panose="02020603050405020304" pitchFamily="18" charset="0"/>
              </a:rPr>
              <a:t>β) οργανώνονται χρήσιμες πληροφορίες που εντοπίζονται στο εσωτερικό περιβάλλον, </a:t>
            </a:r>
          </a:p>
          <a:p>
            <a:pPr lvl="1" algn="just" eaLnBrk="1" hangingPunct="1"/>
            <a:r>
              <a:rPr lang="el-GR" altLang="el-GR">
                <a:latin typeface="Times New Roman" panose="02020603050405020304" pitchFamily="18" charset="0"/>
                <a:cs typeface="Times New Roman" panose="02020603050405020304" pitchFamily="18" charset="0"/>
              </a:rPr>
              <a:t>γ) το σύνολο των γνώσεων που έχουν συγκεντρωθεί τυγχάνουν επεξεργασίας και αξιοποίησης σε επίπεδο στρατηγικής με στόχο τη βελτίωση της ανταγωνιστικότητας (</a:t>
            </a:r>
            <a:r>
              <a:rPr lang="en-US" altLang="el-GR">
                <a:latin typeface="Times New Roman" panose="02020603050405020304" pitchFamily="18" charset="0"/>
                <a:cs typeface="Times New Roman" panose="02020603050405020304" pitchFamily="18" charset="0"/>
              </a:rPr>
              <a:t>Bergeron</a:t>
            </a:r>
            <a:r>
              <a:rPr lang="el-GR" altLang="el-GR">
                <a:latin typeface="Times New Roman" panose="02020603050405020304" pitchFamily="18" charset="0"/>
                <a:cs typeface="Times New Roman" panose="02020603050405020304" pitchFamily="18" charset="0"/>
              </a:rPr>
              <a:t>, 2003). </a:t>
            </a:r>
          </a:p>
          <a:p>
            <a:pPr algn="just" eaLnBrk="1" hangingPunct="1"/>
            <a:r>
              <a:rPr lang="el-GR" altLang="el-GR">
                <a:latin typeface="Times New Roman" panose="02020603050405020304" pitchFamily="18" charset="0"/>
                <a:cs typeface="Times New Roman" panose="02020603050405020304" pitchFamily="18" charset="0"/>
              </a:rPr>
              <a:t>Είναι προφανές ότι όποιες στρατηγικές αλλαγές σημειώνονται στον προσανατολισμό της επιχείρησης, δε συνεπάγονται και απώλεια γνώσης, καθώς το σύνολο των εργασιών είναι καταχωρημένες σε βάσεις δεδομένων οι οποίες συνιστούν ένα απόθεμα γνώσεων. </a:t>
            </a:r>
          </a:p>
          <a:p>
            <a:pPr eaLnBrk="1" hangingPunct="1"/>
            <a:endParaRPr lang="el-GR" altLang="el-GR"/>
          </a:p>
        </p:txBody>
      </p:sp>
      <p:sp>
        <p:nvSpPr>
          <p:cNvPr id="75779" name="2 - Τίτλος">
            <a:extLst>
              <a:ext uri="{FF2B5EF4-FFF2-40B4-BE49-F238E27FC236}">
                <a16:creationId xmlns:a16="http://schemas.microsoft.com/office/drawing/2014/main" id="{FFBDC895-BCD9-854B-1458-09922BA75BA8}"/>
              </a:ext>
            </a:extLst>
          </p:cNvPr>
          <p:cNvSpPr>
            <a:spLocks noGrp="1"/>
          </p:cNvSpPr>
          <p:nvPr>
            <p:ph type="title"/>
          </p:nvPr>
        </p:nvSpPr>
        <p:spPr>
          <a:xfrm>
            <a:off x="468313" y="333375"/>
            <a:ext cx="8229600" cy="796925"/>
          </a:xfrm>
        </p:spPr>
        <p:txBody>
          <a:bodyPr/>
          <a:lstStyle/>
          <a:p>
            <a:pPr algn="ctr" eaLnBrk="1" fontAlgn="auto" hangingPunct="1">
              <a:spcAft>
                <a:spcPts val="0"/>
              </a:spcAft>
              <a:defRPr/>
            </a:pPr>
            <a:r>
              <a:rPr lang="el-GR">
                <a:solidFill>
                  <a:schemeClr val="tx1"/>
                </a:solidFill>
                <a:latin typeface="Times New Roman" pitchFamily="18" charset="0"/>
                <a:cs typeface="Times New Roman" pitchFamily="18" charset="0"/>
              </a:rPr>
              <a:t>Θεωρητική προσέγγιση [2]</a:t>
            </a:r>
            <a:endParaRPr lang="el-GR">
              <a:solidFill>
                <a:schemeClr val="tx1"/>
              </a:solidFill>
            </a:endParaRPr>
          </a:p>
        </p:txBody>
      </p:sp>
    </p:spTree>
  </p:cSld>
  <p:clrMapOvr>
    <a:masterClrMapping/>
  </p:clrMapOvr>
  <p:transition>
    <p:wheel spokes="8"/>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1 - Θέση περιεχομένου">
            <a:extLst>
              <a:ext uri="{FF2B5EF4-FFF2-40B4-BE49-F238E27FC236}">
                <a16:creationId xmlns:a16="http://schemas.microsoft.com/office/drawing/2014/main" id="{7104F1FE-67D3-F83E-9682-9896133965E7}"/>
              </a:ext>
            </a:extLst>
          </p:cNvPr>
          <p:cNvSpPr>
            <a:spLocks noGrp="1"/>
          </p:cNvSpPr>
          <p:nvPr>
            <p:ph idx="1"/>
          </p:nvPr>
        </p:nvSpPr>
        <p:spPr>
          <a:xfrm>
            <a:off x="250825" y="1052513"/>
            <a:ext cx="8435975" cy="5545137"/>
          </a:xfrm>
        </p:spPr>
        <p:txBody>
          <a:bodyPr/>
          <a:lstStyle/>
          <a:p>
            <a:pPr algn="just" eaLnBrk="1" hangingPunct="1">
              <a:buFont typeface="Wingdings 3" panose="05040102010807070707" pitchFamily="18" charset="2"/>
              <a:buNone/>
            </a:pPr>
            <a:r>
              <a:rPr lang="el-GR" altLang="el-GR" sz="2800">
                <a:latin typeface="Times New Roman" panose="02020603050405020304" pitchFamily="18" charset="0"/>
                <a:cs typeface="Times New Roman" panose="02020603050405020304" pitchFamily="18" charset="0"/>
              </a:rPr>
              <a:t>	Αν και τα προϊόντα γίνονται όλο και πιο περίπλοκα, οι πληροφορίες παραμένουν και είναι πάντα χρήσιμες σε επίπεδο ανάπτυξης στρατηγικών/πολιτικών σε ότι αφορά το στρατηγικό </a:t>
            </a:r>
            <a:r>
              <a:rPr lang="en-US" altLang="el-GR" sz="2800" i="1">
                <a:latin typeface="Times New Roman" panose="02020603050405020304" pitchFamily="18" charset="0"/>
                <a:cs typeface="Times New Roman" panose="02020603050405020304" pitchFamily="18" charset="0"/>
              </a:rPr>
              <a:t>management</a:t>
            </a:r>
            <a:r>
              <a:rPr lang="en-US" altLang="el-GR" sz="2800">
                <a:latin typeface="Times New Roman" panose="02020603050405020304" pitchFamily="18" charset="0"/>
                <a:cs typeface="Times New Roman" panose="02020603050405020304" pitchFamily="18" charset="0"/>
              </a:rPr>
              <a:t> </a:t>
            </a:r>
            <a:r>
              <a:rPr lang="el-GR" altLang="el-GR" sz="2800">
                <a:latin typeface="Times New Roman" panose="02020603050405020304" pitchFamily="18" charset="0"/>
                <a:cs typeface="Times New Roman" panose="02020603050405020304" pitchFamily="18" charset="0"/>
              </a:rPr>
              <a:t>καθώς και στο πλαίσιο της διά βίου μάθησης σε επίπεδο διαχείρισης ανθρώπινου δυναμικού. </a:t>
            </a:r>
          </a:p>
          <a:p>
            <a:pPr algn="just" eaLnBrk="1" hangingPunct="1">
              <a:buFont typeface="Wingdings 3" panose="05040102010807070707" pitchFamily="18" charset="2"/>
              <a:buNone/>
            </a:pPr>
            <a:r>
              <a:rPr lang="el-GR" altLang="el-GR" sz="2800">
                <a:latin typeface="Times New Roman" panose="02020603050405020304" pitchFamily="18" charset="0"/>
                <a:cs typeface="Times New Roman" panose="02020603050405020304" pitchFamily="18" charset="0"/>
              </a:rPr>
              <a:t>	Εκτός της στρατηγικής διοίκησης, οι πολιτικές της επιχείρησης που συνδέονται άμεσα με τη διαχείριση της γνώσης αναφέρονται στη διοίκηση των αλλαγών, στις βέλτιστες πρακτικές διοίκησης, στη συγκριτική αξιολόγηση και στη διαχείριση κινδύνου (</a:t>
            </a:r>
            <a:r>
              <a:rPr lang="en-US" altLang="el-GR" sz="2800">
                <a:latin typeface="Times New Roman" panose="02020603050405020304" pitchFamily="18" charset="0"/>
                <a:cs typeface="Times New Roman" panose="02020603050405020304" pitchFamily="18" charset="0"/>
              </a:rPr>
              <a:t>Barckay </a:t>
            </a:r>
            <a:r>
              <a:rPr lang="en-US" altLang="el-GR" sz="2800" i="1">
                <a:latin typeface="Times New Roman" panose="02020603050405020304" pitchFamily="18" charset="0"/>
                <a:cs typeface="Times New Roman" panose="02020603050405020304" pitchFamily="18" charset="0"/>
              </a:rPr>
              <a:t>et al</a:t>
            </a:r>
            <a:r>
              <a:rPr lang="el-GR" altLang="el-GR" sz="2800">
                <a:latin typeface="Times New Roman" panose="02020603050405020304" pitchFamily="18" charset="0"/>
                <a:cs typeface="Times New Roman" panose="02020603050405020304" pitchFamily="18" charset="0"/>
              </a:rPr>
              <a:t>, 1997).</a:t>
            </a:r>
          </a:p>
        </p:txBody>
      </p:sp>
      <p:sp>
        <p:nvSpPr>
          <p:cNvPr id="76803" name="2 - Τίτλος">
            <a:extLst>
              <a:ext uri="{FF2B5EF4-FFF2-40B4-BE49-F238E27FC236}">
                <a16:creationId xmlns:a16="http://schemas.microsoft.com/office/drawing/2014/main" id="{542A0FD7-BCF9-9610-EDB4-82783A7A44C3}"/>
              </a:ext>
            </a:extLst>
          </p:cNvPr>
          <p:cNvSpPr>
            <a:spLocks noGrp="1"/>
          </p:cNvSpPr>
          <p:nvPr>
            <p:ph type="title"/>
          </p:nvPr>
        </p:nvSpPr>
        <p:spPr>
          <a:xfrm>
            <a:off x="395288" y="260350"/>
            <a:ext cx="8229600" cy="725488"/>
          </a:xfrm>
        </p:spPr>
        <p:txBody>
          <a:bodyPr/>
          <a:lstStyle/>
          <a:p>
            <a:pPr algn="ctr" eaLnBrk="1" fontAlgn="auto" hangingPunct="1">
              <a:spcAft>
                <a:spcPts val="0"/>
              </a:spcAft>
              <a:defRPr/>
            </a:pPr>
            <a:r>
              <a:rPr lang="el-GR">
                <a:solidFill>
                  <a:schemeClr val="tx1"/>
                </a:solidFill>
                <a:latin typeface="Times New Roman" pitchFamily="18" charset="0"/>
                <a:cs typeface="Times New Roman" pitchFamily="18" charset="0"/>
              </a:rPr>
              <a:t>Θεωρητική προσέγγιση [3]</a:t>
            </a:r>
            <a:endParaRPr lang="el-GR"/>
          </a:p>
        </p:txBody>
      </p:sp>
    </p:spTree>
  </p:cSld>
  <p:clrMapOvr>
    <a:masterClrMapping/>
  </p:clrMapOvr>
  <p:transition>
    <p:wheel spokes="8"/>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1 - Θέση περιεχομένου">
            <a:extLst>
              <a:ext uri="{FF2B5EF4-FFF2-40B4-BE49-F238E27FC236}">
                <a16:creationId xmlns:a16="http://schemas.microsoft.com/office/drawing/2014/main" id="{636B7F54-064F-A44F-E3AE-AEB372256B48}"/>
              </a:ext>
            </a:extLst>
          </p:cNvPr>
          <p:cNvSpPr>
            <a:spLocks noGrp="1"/>
          </p:cNvSpPr>
          <p:nvPr>
            <p:ph idx="1"/>
          </p:nvPr>
        </p:nvSpPr>
        <p:spPr/>
        <p:txBody>
          <a:bodyPr/>
          <a:lstStyle/>
          <a:p>
            <a:pPr eaLnBrk="1" hangingPunct="1"/>
            <a:endParaRPr lang="el-GR" altLang="el-GR"/>
          </a:p>
        </p:txBody>
      </p:sp>
      <p:sp>
        <p:nvSpPr>
          <p:cNvPr id="3" name="2 - Τίτλος">
            <a:extLst>
              <a:ext uri="{FF2B5EF4-FFF2-40B4-BE49-F238E27FC236}">
                <a16:creationId xmlns:a16="http://schemas.microsoft.com/office/drawing/2014/main" id="{139D49E7-165C-BDF9-E83D-2C530A7C71D4}"/>
              </a:ext>
            </a:extLst>
          </p:cNvPr>
          <p:cNvSpPr>
            <a:spLocks noGrp="1"/>
          </p:cNvSpPr>
          <p:nvPr>
            <p:ph type="title"/>
          </p:nvPr>
        </p:nvSpPr>
        <p:spPr>
          <a:xfrm>
            <a:off x="457200" y="274638"/>
            <a:ext cx="8229600" cy="706437"/>
          </a:xfrm>
        </p:spPr>
        <p:txBody>
          <a:bodyPr>
            <a:normAutofit fontScale="90000"/>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Η διαχείριση της γνώσης</a:t>
            </a:r>
            <a:endParaRPr lang="el-GR" dirty="0"/>
          </a:p>
        </p:txBody>
      </p:sp>
      <p:pic>
        <p:nvPicPr>
          <p:cNvPr id="300036" name="Διάγραμμα 2">
            <a:extLst>
              <a:ext uri="{FF2B5EF4-FFF2-40B4-BE49-F238E27FC236}">
                <a16:creationId xmlns:a16="http://schemas.microsoft.com/office/drawing/2014/main" id="{62860315-34BF-7BB8-6332-188C7ED583A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25538"/>
            <a:ext cx="864235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73CA0963-E68F-E972-229F-70C82FBCA8C3}"/>
              </a:ext>
            </a:extLst>
          </p:cNvPr>
          <p:cNvSpPr>
            <a:spLocks noGrp="1"/>
          </p:cNvSpPr>
          <p:nvPr>
            <p:ph type="title"/>
          </p:nvPr>
        </p:nvSpPr>
        <p:spPr>
          <a:xfrm>
            <a:off x="468313" y="188913"/>
            <a:ext cx="8229600" cy="365125"/>
          </a:xfrm>
        </p:spPr>
        <p:txBody>
          <a:bodyPr>
            <a:normAutofit fontScale="90000"/>
          </a:bodyPr>
          <a:lstStyle/>
          <a:p>
            <a:pPr algn="ctr" eaLnBrk="1" fontAlgn="auto" hangingPunct="1">
              <a:spcAft>
                <a:spcPts val="0"/>
              </a:spcAft>
              <a:defRPr/>
            </a:pPr>
            <a:r>
              <a:rPr lang="el-GR" sz="3600" dirty="0">
                <a:solidFill>
                  <a:schemeClr val="tx1"/>
                </a:solidFill>
                <a:latin typeface="Times New Roman" pitchFamily="18" charset="0"/>
                <a:cs typeface="Times New Roman" pitchFamily="18" charset="0"/>
              </a:rPr>
              <a:t>Η εξέλιξη της Διαχείρισης της Γνώσης</a:t>
            </a:r>
          </a:p>
        </p:txBody>
      </p:sp>
      <p:sp>
        <p:nvSpPr>
          <p:cNvPr id="301059" name="Rectangle 4">
            <a:extLst>
              <a:ext uri="{FF2B5EF4-FFF2-40B4-BE49-F238E27FC236}">
                <a16:creationId xmlns:a16="http://schemas.microsoft.com/office/drawing/2014/main" id="{BB1E6A25-EBE9-D3DC-41C2-96EABD3ECBF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br>
              <a:rPr lang="el-GR" altLang="el-GR" sz="1800">
                <a:latin typeface="Times New Roman" panose="02020603050405020304" pitchFamily="18" charset="0"/>
              </a:rPr>
            </a:br>
            <a:endParaRPr lang="el-GR" altLang="el-GR" sz="1800">
              <a:latin typeface="Times New Roman" panose="02020603050405020304" pitchFamily="18" charset="0"/>
            </a:endParaRPr>
          </a:p>
        </p:txBody>
      </p:sp>
      <p:graphicFrame>
        <p:nvGraphicFramePr>
          <p:cNvPr id="6" name="5 - Θέση περιεχομένου">
            <a:extLst>
              <a:ext uri="{FF2B5EF4-FFF2-40B4-BE49-F238E27FC236}">
                <a16:creationId xmlns:a16="http://schemas.microsoft.com/office/drawing/2014/main" id="{1E2FECC3-1D78-EC36-B46C-5C65B82BB1BA}"/>
              </a:ext>
            </a:extLst>
          </p:cNvPr>
          <p:cNvGraphicFramePr>
            <a:graphicFrameLocks noGrp="1"/>
          </p:cNvGraphicFramePr>
          <p:nvPr>
            <p:ph idx="1"/>
          </p:nvPr>
        </p:nvGraphicFramePr>
        <p:xfrm>
          <a:off x="250825" y="765175"/>
          <a:ext cx="8712200" cy="5761038"/>
        </p:xfrm>
        <a:graphic>
          <a:graphicData uri="http://schemas.openxmlformats.org/drawingml/2006/table">
            <a:tbl>
              <a:tblPr/>
              <a:tblGrid>
                <a:gridCol w="1021040">
                  <a:extLst>
                    <a:ext uri="{9D8B030D-6E8A-4147-A177-3AD203B41FA5}">
                      <a16:colId xmlns:a16="http://schemas.microsoft.com/office/drawing/2014/main" val="20000"/>
                    </a:ext>
                  </a:extLst>
                </a:gridCol>
                <a:gridCol w="7691160">
                  <a:extLst>
                    <a:ext uri="{9D8B030D-6E8A-4147-A177-3AD203B41FA5}">
                      <a16:colId xmlns:a16="http://schemas.microsoft.com/office/drawing/2014/main" val="20001"/>
                    </a:ext>
                  </a:extLst>
                </a:gridCol>
              </a:tblGrid>
              <a:tr h="365727">
                <a:tc>
                  <a:txBody>
                    <a:bodyPr/>
                    <a:lstStyle/>
                    <a:p>
                      <a:pPr>
                        <a:lnSpc>
                          <a:spcPct val="115000"/>
                        </a:lnSpc>
                        <a:spcAft>
                          <a:spcPts val="0"/>
                        </a:spcAft>
                      </a:pPr>
                      <a:r>
                        <a:rPr lang="en-US" sz="1400" b="1" dirty="0">
                          <a:latin typeface="Times New Roman" pitchFamily="18" charset="0"/>
                          <a:ea typeface="Calibri"/>
                          <a:cs typeface="Times New Roman" pitchFamily="18" charset="0"/>
                        </a:rPr>
                        <a:t>1938 </a:t>
                      </a:r>
                      <a:endParaRPr lang="el-GR" sz="1400" dirty="0">
                        <a:latin typeface="Times New Roman" pitchFamily="18" charset="0"/>
                        <a:ea typeface="Calibri"/>
                        <a:cs typeface="Times New Roman" pitchFamily="18" charset="0"/>
                      </a:endParaRPr>
                    </a:p>
                  </a:txBody>
                  <a:tcPr marL="11891" marR="11891" marT="11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lnSpc>
                          <a:spcPct val="115000"/>
                        </a:lnSpc>
                        <a:spcAft>
                          <a:spcPts val="0"/>
                        </a:spcAft>
                      </a:pPr>
                      <a:r>
                        <a:rPr lang="en-US" sz="1400" b="1">
                          <a:latin typeface="Times New Roman" pitchFamily="18" charset="0"/>
                          <a:ea typeface="Calibri"/>
                          <a:cs typeface="Times New Roman" pitchFamily="18" charset="0"/>
                        </a:rPr>
                        <a:t>Wells </a:t>
                      </a:r>
                      <a:r>
                        <a:rPr lang="el-GR" sz="1400" b="1">
                          <a:latin typeface="Times New Roman" pitchFamily="18" charset="0"/>
                          <a:ea typeface="Calibri"/>
                          <a:cs typeface="Times New Roman" pitchFamily="18" charset="0"/>
                        </a:rPr>
                        <a:t>καθιέρωσε τον όρο</a:t>
                      </a:r>
                      <a:r>
                        <a:rPr lang="en-US" sz="1400" b="1">
                          <a:latin typeface="Times New Roman" pitchFamily="18" charset="0"/>
                          <a:ea typeface="Calibri"/>
                          <a:cs typeface="Times New Roman" pitchFamily="18" charset="0"/>
                        </a:rPr>
                        <a:t> World Brain. </a:t>
                      </a:r>
                      <a:endParaRPr lang="el-GR" sz="1400">
                        <a:latin typeface="Times New Roman" pitchFamily="18" charset="0"/>
                        <a:ea typeface="Calibri"/>
                        <a:cs typeface="Times New Roman" pitchFamily="18" charset="0"/>
                      </a:endParaRPr>
                    </a:p>
                  </a:txBody>
                  <a:tcPr marL="11891" marR="11891" marT="11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0"/>
                  </a:ext>
                </a:extLst>
              </a:tr>
              <a:tr h="264789">
                <a:tc>
                  <a:txBody>
                    <a:bodyPr/>
                    <a:lstStyle/>
                    <a:p>
                      <a:pPr>
                        <a:lnSpc>
                          <a:spcPct val="115000"/>
                        </a:lnSpc>
                        <a:spcAft>
                          <a:spcPts val="0"/>
                        </a:spcAft>
                      </a:pPr>
                      <a:r>
                        <a:rPr lang="el-GR" sz="1400" b="1">
                          <a:latin typeface="Times New Roman" pitchFamily="18" charset="0"/>
                          <a:ea typeface="Calibri"/>
                          <a:cs typeface="Times New Roman" pitchFamily="18" charset="0"/>
                        </a:rPr>
                        <a:t>Αρχές1960 </a:t>
                      </a:r>
                      <a:endParaRPr lang="el-GR" sz="1400">
                        <a:latin typeface="Times New Roman" pitchFamily="18" charset="0"/>
                        <a:ea typeface="Calibri"/>
                        <a:cs typeface="Times New Roman" pitchFamily="18" charset="0"/>
                      </a:endParaRPr>
                    </a:p>
                  </a:txBody>
                  <a:tcPr marL="11891" marR="11891" marT="11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lnSpc>
                          <a:spcPct val="115000"/>
                        </a:lnSpc>
                        <a:spcAft>
                          <a:spcPts val="0"/>
                        </a:spcAft>
                      </a:pPr>
                      <a:r>
                        <a:rPr lang="el-GR" sz="1400" b="1">
                          <a:latin typeface="Times New Roman" pitchFamily="18" charset="0"/>
                          <a:ea typeface="Calibri"/>
                          <a:cs typeface="Times New Roman" pitchFamily="18" charset="0"/>
                        </a:rPr>
                        <a:t>Ο </a:t>
                      </a:r>
                      <a:r>
                        <a:rPr lang="en-US" sz="1400" b="1">
                          <a:latin typeface="Times New Roman" pitchFamily="18" charset="0"/>
                          <a:ea typeface="Calibri"/>
                          <a:cs typeface="Times New Roman" pitchFamily="18" charset="0"/>
                        </a:rPr>
                        <a:t>P</a:t>
                      </a:r>
                      <a:r>
                        <a:rPr lang="el-GR" sz="1400" b="1">
                          <a:latin typeface="Times New Roman" pitchFamily="18" charset="0"/>
                          <a:ea typeface="Calibri"/>
                          <a:cs typeface="Times New Roman" pitchFamily="18" charset="0"/>
                        </a:rPr>
                        <a:t>. </a:t>
                      </a:r>
                      <a:r>
                        <a:rPr lang="en-US" sz="1400" b="1">
                          <a:latin typeface="Times New Roman" pitchFamily="18" charset="0"/>
                          <a:ea typeface="Calibri"/>
                          <a:cs typeface="Times New Roman" pitchFamily="18" charset="0"/>
                        </a:rPr>
                        <a:t>Drucker </a:t>
                      </a:r>
                      <a:r>
                        <a:rPr lang="el-GR" sz="1400" b="1">
                          <a:latin typeface="Times New Roman" pitchFamily="18" charset="0"/>
                          <a:ea typeface="Calibri"/>
                          <a:cs typeface="Times New Roman" pitchFamily="18" charset="0"/>
                        </a:rPr>
                        <a:t>καθιέρωσε τον όρο (</a:t>
                      </a:r>
                      <a:r>
                        <a:rPr lang="el-GR" sz="1400" b="1" i="1">
                          <a:latin typeface="Times New Roman" pitchFamily="18" charset="0"/>
                          <a:ea typeface="Calibri"/>
                          <a:cs typeface="Times New Roman" pitchFamily="18" charset="0"/>
                        </a:rPr>
                        <a:t>εργαζόμενος γνώσης</a:t>
                      </a:r>
                      <a:r>
                        <a:rPr lang="el-GR" sz="1400" b="1">
                          <a:latin typeface="Times New Roman" pitchFamily="18" charset="0"/>
                          <a:ea typeface="Calibri"/>
                          <a:cs typeface="Times New Roman" pitchFamily="18" charset="0"/>
                        </a:rPr>
                        <a:t>) </a:t>
                      </a:r>
                      <a:r>
                        <a:rPr lang="en-US" sz="1400" b="1">
                          <a:latin typeface="Times New Roman" pitchFamily="18" charset="0"/>
                          <a:ea typeface="Calibri"/>
                          <a:cs typeface="Times New Roman" pitchFamily="18" charset="0"/>
                        </a:rPr>
                        <a:t>Knowledge worker</a:t>
                      </a:r>
                      <a:r>
                        <a:rPr lang="el-GR" sz="1400" b="1">
                          <a:latin typeface="Times New Roman" pitchFamily="18" charset="0"/>
                          <a:ea typeface="Calibri"/>
                          <a:cs typeface="Times New Roman" pitchFamily="18" charset="0"/>
                        </a:rPr>
                        <a:t>. </a:t>
                      </a:r>
                      <a:endParaRPr lang="el-GR" sz="1400">
                        <a:latin typeface="Times New Roman" pitchFamily="18" charset="0"/>
                        <a:ea typeface="Calibri"/>
                        <a:cs typeface="Times New Roman" pitchFamily="18" charset="0"/>
                      </a:endParaRPr>
                    </a:p>
                  </a:txBody>
                  <a:tcPr marL="11891" marR="11891" marT="11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1"/>
                  </a:ext>
                </a:extLst>
              </a:tr>
              <a:tr h="259447">
                <a:tc>
                  <a:txBody>
                    <a:bodyPr/>
                    <a:lstStyle/>
                    <a:p>
                      <a:pPr>
                        <a:lnSpc>
                          <a:spcPct val="115000"/>
                        </a:lnSpc>
                        <a:spcAft>
                          <a:spcPts val="0"/>
                        </a:spcAft>
                      </a:pPr>
                      <a:r>
                        <a:rPr lang="el-GR" sz="1400" b="1">
                          <a:latin typeface="Times New Roman" pitchFamily="18" charset="0"/>
                          <a:ea typeface="Calibri"/>
                          <a:cs typeface="Times New Roman" pitchFamily="18" charset="0"/>
                        </a:rPr>
                        <a:t>Αρχές 1970 </a:t>
                      </a:r>
                      <a:endParaRPr lang="el-GR" sz="1400">
                        <a:latin typeface="Times New Roman" pitchFamily="18" charset="0"/>
                        <a:ea typeface="Calibri"/>
                        <a:cs typeface="Times New Roman" pitchFamily="18" charset="0"/>
                      </a:endParaRPr>
                    </a:p>
                  </a:txBody>
                  <a:tcPr marL="11891" marR="11891" marT="11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lnSpc>
                          <a:spcPct val="115000"/>
                        </a:lnSpc>
                        <a:spcAft>
                          <a:spcPts val="0"/>
                        </a:spcAft>
                      </a:pPr>
                      <a:r>
                        <a:rPr lang="el-GR" sz="1400" b="1">
                          <a:latin typeface="Times New Roman" pitchFamily="18" charset="0"/>
                          <a:ea typeface="Calibri"/>
                          <a:cs typeface="Times New Roman" pitchFamily="18" charset="0"/>
                        </a:rPr>
                        <a:t>Οι </a:t>
                      </a:r>
                      <a:r>
                        <a:rPr lang="en-US" sz="1400" b="1">
                          <a:latin typeface="Times New Roman" pitchFamily="18" charset="0"/>
                          <a:ea typeface="Calibri"/>
                          <a:cs typeface="Times New Roman" pitchFamily="18" charset="0"/>
                        </a:rPr>
                        <a:t>Peter Drucker, Paul Strassmann, Peter Senge </a:t>
                      </a:r>
                      <a:r>
                        <a:rPr lang="el-GR" sz="1400" b="1">
                          <a:latin typeface="Times New Roman" pitchFamily="18" charset="0"/>
                          <a:ea typeface="Calibri"/>
                          <a:cs typeface="Times New Roman" pitchFamily="18" charset="0"/>
                        </a:rPr>
                        <a:t>και </a:t>
                      </a:r>
                      <a:r>
                        <a:rPr lang="en-US" sz="1400" b="1">
                          <a:latin typeface="Times New Roman" pitchFamily="18" charset="0"/>
                          <a:ea typeface="Calibri"/>
                          <a:cs typeface="Times New Roman" pitchFamily="18" charset="0"/>
                        </a:rPr>
                        <a:t>Chris Argyris </a:t>
                      </a:r>
                      <a:r>
                        <a:rPr lang="el-GR" sz="1400" b="1">
                          <a:latin typeface="Times New Roman" pitchFamily="18" charset="0"/>
                          <a:ea typeface="Calibri"/>
                          <a:cs typeface="Times New Roman" pitchFamily="18" charset="0"/>
                        </a:rPr>
                        <a:t>μελετούν την έννοια</a:t>
                      </a:r>
                      <a:r>
                        <a:rPr lang="en-US" sz="1400" b="1">
                          <a:latin typeface="Times New Roman" pitchFamily="18" charset="0"/>
                          <a:ea typeface="Calibri"/>
                          <a:cs typeface="Times New Roman" pitchFamily="18" charset="0"/>
                        </a:rPr>
                        <a:t>. </a:t>
                      </a:r>
                      <a:endParaRPr lang="el-GR" sz="1400">
                        <a:latin typeface="Times New Roman" pitchFamily="18" charset="0"/>
                        <a:ea typeface="Calibri"/>
                        <a:cs typeface="Times New Roman" pitchFamily="18" charset="0"/>
                      </a:endParaRPr>
                    </a:p>
                  </a:txBody>
                  <a:tcPr marL="11891" marR="11891" marT="11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2"/>
                  </a:ext>
                </a:extLst>
              </a:tr>
              <a:tr h="528002">
                <a:tc>
                  <a:txBody>
                    <a:bodyPr/>
                    <a:lstStyle/>
                    <a:p>
                      <a:pPr>
                        <a:lnSpc>
                          <a:spcPct val="115000"/>
                        </a:lnSpc>
                        <a:spcAft>
                          <a:spcPts val="0"/>
                        </a:spcAft>
                      </a:pPr>
                      <a:r>
                        <a:rPr lang="el-GR" sz="1400" b="1">
                          <a:latin typeface="Times New Roman" pitchFamily="18" charset="0"/>
                          <a:ea typeface="Calibri"/>
                          <a:cs typeface="Times New Roman" pitchFamily="18" charset="0"/>
                        </a:rPr>
                        <a:t>Τέλη 1970 </a:t>
                      </a:r>
                      <a:endParaRPr lang="el-GR" sz="1400">
                        <a:latin typeface="Times New Roman" pitchFamily="18" charset="0"/>
                        <a:ea typeface="Calibri"/>
                        <a:cs typeface="Times New Roman" pitchFamily="18" charset="0"/>
                      </a:endParaRPr>
                    </a:p>
                  </a:txBody>
                  <a:tcPr marL="11891" marR="11891" marT="11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lnSpc>
                          <a:spcPct val="115000"/>
                        </a:lnSpc>
                        <a:spcAft>
                          <a:spcPts val="0"/>
                        </a:spcAft>
                      </a:pPr>
                      <a:r>
                        <a:rPr lang="el-GR" sz="1400" b="1">
                          <a:latin typeface="Times New Roman" pitchFamily="18" charset="0"/>
                          <a:ea typeface="Calibri"/>
                          <a:cs typeface="Times New Roman" pitchFamily="18" charset="0"/>
                        </a:rPr>
                        <a:t>Οι </a:t>
                      </a:r>
                      <a:r>
                        <a:rPr lang="en-US" sz="1400" b="1">
                          <a:latin typeface="Times New Roman" pitchFamily="18" charset="0"/>
                          <a:ea typeface="Calibri"/>
                          <a:cs typeface="Times New Roman" pitchFamily="18" charset="0"/>
                        </a:rPr>
                        <a:t>Everett Rogers </a:t>
                      </a:r>
                      <a:r>
                        <a:rPr lang="el-GR" sz="1400" b="1">
                          <a:latin typeface="Times New Roman" pitchFamily="18" charset="0"/>
                          <a:ea typeface="Calibri"/>
                          <a:cs typeface="Times New Roman" pitchFamily="18" charset="0"/>
                        </a:rPr>
                        <a:t>και </a:t>
                      </a:r>
                      <a:r>
                        <a:rPr lang="en-US" sz="1400" b="1">
                          <a:latin typeface="Times New Roman" pitchFamily="18" charset="0"/>
                          <a:ea typeface="Calibri"/>
                          <a:cs typeface="Times New Roman" pitchFamily="18" charset="0"/>
                        </a:rPr>
                        <a:t>Thomas Allen </a:t>
                      </a:r>
                      <a:r>
                        <a:rPr lang="el-GR" sz="1400" b="1">
                          <a:latin typeface="Times New Roman" pitchFamily="18" charset="0"/>
                          <a:ea typeface="Calibri"/>
                          <a:cs typeface="Times New Roman" pitchFamily="18" charset="0"/>
                        </a:rPr>
                        <a:t>συνεισφέρουν σε θέματα κατανόησης της έννοιας και προσαρμογής της στις επιχειρήσεις.</a:t>
                      </a:r>
                      <a:endParaRPr lang="el-GR" sz="1400">
                        <a:latin typeface="Times New Roman" pitchFamily="18" charset="0"/>
                        <a:ea typeface="Calibri"/>
                        <a:cs typeface="Times New Roman" pitchFamily="18" charset="0"/>
                      </a:endParaRPr>
                    </a:p>
                  </a:txBody>
                  <a:tcPr marL="11891" marR="11891" marT="11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3"/>
                  </a:ext>
                </a:extLst>
              </a:tr>
              <a:tr h="528002">
                <a:tc>
                  <a:txBody>
                    <a:bodyPr/>
                    <a:lstStyle/>
                    <a:p>
                      <a:pPr>
                        <a:lnSpc>
                          <a:spcPct val="115000"/>
                        </a:lnSpc>
                        <a:spcAft>
                          <a:spcPts val="0"/>
                        </a:spcAft>
                      </a:pPr>
                      <a:r>
                        <a:rPr lang="el-GR" sz="1400" b="1">
                          <a:latin typeface="Times New Roman" pitchFamily="18" charset="0"/>
                          <a:ea typeface="Calibri"/>
                          <a:cs typeface="Times New Roman" pitchFamily="18" charset="0"/>
                        </a:rPr>
                        <a:t>Δεκαετία</a:t>
                      </a:r>
                      <a:r>
                        <a:rPr lang="en-US" sz="1400" b="1">
                          <a:latin typeface="Times New Roman" pitchFamily="18" charset="0"/>
                          <a:ea typeface="Calibri"/>
                          <a:cs typeface="Times New Roman" pitchFamily="18" charset="0"/>
                        </a:rPr>
                        <a:t> 1980 </a:t>
                      </a:r>
                      <a:endParaRPr lang="el-GR" sz="1400">
                        <a:latin typeface="Times New Roman" pitchFamily="18" charset="0"/>
                        <a:ea typeface="Calibri"/>
                        <a:cs typeface="Times New Roman" pitchFamily="18" charset="0"/>
                      </a:endParaRPr>
                    </a:p>
                  </a:txBody>
                  <a:tcPr marL="11891" marR="11891" marT="11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lnSpc>
                          <a:spcPct val="115000"/>
                        </a:lnSpc>
                        <a:spcAft>
                          <a:spcPts val="0"/>
                        </a:spcAft>
                      </a:pPr>
                      <a:r>
                        <a:rPr lang="el-GR" sz="1400" b="1">
                          <a:latin typeface="Times New Roman" pitchFamily="18" charset="0"/>
                          <a:ea typeface="Calibri"/>
                          <a:cs typeface="Times New Roman" pitchFamily="18" charset="0"/>
                        </a:rPr>
                        <a:t>Η ανάπτυξη της διαχείρισης της γνώσης στηρίζεται στη χρήση των νέων τεχνολογιών. </a:t>
                      </a:r>
                      <a:endParaRPr lang="el-GR" sz="1400">
                        <a:latin typeface="Times New Roman" pitchFamily="18" charset="0"/>
                        <a:ea typeface="Calibri"/>
                        <a:cs typeface="Times New Roman" pitchFamily="18" charset="0"/>
                      </a:endParaRPr>
                    </a:p>
                  </a:txBody>
                  <a:tcPr marL="11891" marR="11891" marT="11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4"/>
                  </a:ext>
                </a:extLst>
              </a:tr>
              <a:tr h="528002">
                <a:tc>
                  <a:txBody>
                    <a:bodyPr/>
                    <a:lstStyle/>
                    <a:p>
                      <a:pPr>
                        <a:lnSpc>
                          <a:spcPct val="115000"/>
                        </a:lnSpc>
                        <a:spcAft>
                          <a:spcPts val="0"/>
                        </a:spcAft>
                      </a:pPr>
                      <a:r>
                        <a:rPr lang="en-US" sz="1400" b="1">
                          <a:latin typeface="Times New Roman" pitchFamily="18" charset="0"/>
                          <a:ea typeface="Calibri"/>
                          <a:cs typeface="Times New Roman" pitchFamily="18" charset="0"/>
                        </a:rPr>
                        <a:t>1</a:t>
                      </a:r>
                      <a:r>
                        <a:rPr lang="el-GR" sz="1400" b="1">
                          <a:latin typeface="Times New Roman" pitchFamily="18" charset="0"/>
                          <a:ea typeface="Calibri"/>
                          <a:cs typeface="Times New Roman" pitchFamily="18" charset="0"/>
                        </a:rPr>
                        <a:t>989</a:t>
                      </a:r>
                      <a:endParaRPr lang="el-GR" sz="1400">
                        <a:latin typeface="Times New Roman" pitchFamily="18" charset="0"/>
                        <a:ea typeface="Calibri"/>
                        <a:cs typeface="Times New Roman" pitchFamily="18" charset="0"/>
                      </a:endParaRPr>
                    </a:p>
                  </a:txBody>
                  <a:tcPr marL="11891" marR="11891" marT="11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lnSpc>
                          <a:spcPct val="115000"/>
                        </a:lnSpc>
                        <a:spcAft>
                          <a:spcPts val="0"/>
                        </a:spcAft>
                      </a:pPr>
                      <a:r>
                        <a:rPr lang="el-GR" sz="1400" b="1">
                          <a:latin typeface="Times New Roman" pitchFamily="18" charset="0"/>
                          <a:ea typeface="Calibri"/>
                          <a:cs typeface="Times New Roman" pitchFamily="18" charset="0"/>
                        </a:rPr>
                        <a:t>Δημιουργείται το</a:t>
                      </a:r>
                      <a:r>
                        <a:rPr lang="en-US" sz="1400" b="1">
                          <a:latin typeface="Times New Roman" pitchFamily="18" charset="0"/>
                          <a:ea typeface="Calibri"/>
                          <a:cs typeface="Times New Roman" pitchFamily="18" charset="0"/>
                        </a:rPr>
                        <a:t> "</a:t>
                      </a:r>
                      <a:r>
                        <a:rPr lang="en-US" sz="1400" b="1" i="1">
                          <a:latin typeface="Times New Roman" pitchFamily="18" charset="0"/>
                          <a:ea typeface="Calibri"/>
                          <a:cs typeface="Times New Roman" pitchFamily="18" charset="0"/>
                        </a:rPr>
                        <a:t>Initiative for the management of cognitive resources</a:t>
                      </a:r>
                      <a:r>
                        <a:rPr lang="en-US" sz="1400" b="1">
                          <a:latin typeface="Times New Roman" pitchFamily="18" charset="0"/>
                          <a:ea typeface="Calibri"/>
                          <a:cs typeface="Times New Roman" pitchFamily="18" charset="0"/>
                        </a:rPr>
                        <a:t>".</a:t>
                      </a:r>
                      <a:endParaRPr lang="el-GR" sz="1400">
                        <a:latin typeface="Times New Roman" pitchFamily="18" charset="0"/>
                        <a:ea typeface="Calibri"/>
                        <a:cs typeface="Times New Roman" pitchFamily="18" charset="0"/>
                      </a:endParaRPr>
                    </a:p>
                    <a:p>
                      <a:pPr algn="just">
                        <a:lnSpc>
                          <a:spcPct val="115000"/>
                        </a:lnSpc>
                        <a:spcAft>
                          <a:spcPts val="0"/>
                        </a:spcAft>
                      </a:pPr>
                      <a:r>
                        <a:rPr lang="el-GR" sz="1400" b="1">
                          <a:latin typeface="Times New Roman" pitchFamily="18" charset="0"/>
                          <a:ea typeface="Calibri"/>
                          <a:cs typeface="Times New Roman" pitchFamily="18" charset="0"/>
                        </a:rPr>
                        <a:t>Ιδρύεται το </a:t>
                      </a:r>
                      <a:r>
                        <a:rPr lang="en-US" sz="1400" b="1">
                          <a:latin typeface="Times New Roman" pitchFamily="18" charset="0"/>
                          <a:ea typeface="Calibri"/>
                          <a:cs typeface="Times New Roman" pitchFamily="18" charset="0"/>
                        </a:rPr>
                        <a:t>International Knowledge Management Network </a:t>
                      </a:r>
                      <a:r>
                        <a:rPr lang="el-GR" sz="1400" b="1">
                          <a:latin typeface="Times New Roman" pitchFamily="18" charset="0"/>
                          <a:ea typeface="Calibri"/>
                          <a:cs typeface="Times New Roman" pitchFamily="18" charset="0"/>
                        </a:rPr>
                        <a:t>στην Ευρώπη</a:t>
                      </a:r>
                      <a:r>
                        <a:rPr lang="en-US" sz="1400" b="1">
                          <a:latin typeface="Times New Roman" pitchFamily="18" charset="0"/>
                          <a:ea typeface="Calibri"/>
                          <a:cs typeface="Times New Roman" pitchFamily="18" charset="0"/>
                        </a:rPr>
                        <a:t>. </a:t>
                      </a:r>
                      <a:endParaRPr lang="el-GR" sz="1400">
                        <a:latin typeface="Times New Roman" pitchFamily="18" charset="0"/>
                        <a:ea typeface="Calibri"/>
                        <a:cs typeface="Times New Roman" pitchFamily="18" charset="0"/>
                      </a:endParaRPr>
                    </a:p>
                  </a:txBody>
                  <a:tcPr marL="11891" marR="11891" marT="11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5"/>
                  </a:ext>
                </a:extLst>
              </a:tr>
              <a:tr h="365727">
                <a:tc>
                  <a:txBody>
                    <a:bodyPr/>
                    <a:lstStyle/>
                    <a:p>
                      <a:pPr>
                        <a:lnSpc>
                          <a:spcPct val="115000"/>
                        </a:lnSpc>
                        <a:spcAft>
                          <a:spcPts val="0"/>
                        </a:spcAft>
                      </a:pPr>
                      <a:r>
                        <a:rPr lang="el-GR" sz="1400" b="1">
                          <a:latin typeface="Times New Roman" pitchFamily="18" charset="0"/>
                          <a:ea typeface="Calibri"/>
                          <a:cs typeface="Times New Roman" pitchFamily="18" charset="0"/>
                        </a:rPr>
                        <a:t>Αρχές 1990 </a:t>
                      </a:r>
                      <a:endParaRPr lang="el-GR" sz="1400">
                        <a:latin typeface="Times New Roman" pitchFamily="18" charset="0"/>
                        <a:ea typeface="Calibri"/>
                        <a:cs typeface="Times New Roman" pitchFamily="18" charset="0"/>
                      </a:endParaRPr>
                    </a:p>
                  </a:txBody>
                  <a:tcPr marL="11891" marR="11891" marT="11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lnSpc>
                          <a:spcPct val="115000"/>
                        </a:lnSpc>
                        <a:spcAft>
                          <a:spcPts val="0"/>
                        </a:spcAft>
                      </a:pPr>
                      <a:r>
                        <a:rPr lang="el-GR" sz="1400" b="1">
                          <a:latin typeface="Times New Roman" pitchFamily="18" charset="0"/>
                          <a:ea typeface="Calibri"/>
                          <a:cs typeface="Times New Roman" pitchFamily="18" charset="0"/>
                        </a:rPr>
                        <a:t>Η εταιρεία </a:t>
                      </a:r>
                      <a:r>
                        <a:rPr lang="en-US" sz="1400" b="1">
                          <a:latin typeface="Times New Roman" pitchFamily="18" charset="0"/>
                          <a:ea typeface="Calibri"/>
                          <a:cs typeface="Times New Roman" pitchFamily="18" charset="0"/>
                        </a:rPr>
                        <a:t>Scandia </a:t>
                      </a:r>
                      <a:r>
                        <a:rPr lang="el-GR" sz="1400" b="1">
                          <a:latin typeface="Times New Roman" pitchFamily="18" charset="0"/>
                          <a:ea typeface="Calibri"/>
                          <a:cs typeface="Times New Roman" pitchFamily="18" charset="0"/>
                        </a:rPr>
                        <a:t>προσέλαβε τον </a:t>
                      </a:r>
                      <a:r>
                        <a:rPr lang="en-US" sz="1400" b="1">
                          <a:latin typeface="Times New Roman" pitchFamily="18" charset="0"/>
                          <a:ea typeface="Calibri"/>
                          <a:cs typeface="Times New Roman" pitchFamily="18" charset="0"/>
                        </a:rPr>
                        <a:t> Leif Edvinsson </a:t>
                      </a:r>
                      <a:r>
                        <a:rPr lang="el-GR" sz="1400" b="1">
                          <a:latin typeface="Times New Roman" pitchFamily="18" charset="0"/>
                          <a:ea typeface="Calibri"/>
                          <a:cs typeface="Times New Roman" pitchFamily="18" charset="0"/>
                        </a:rPr>
                        <a:t>ως </a:t>
                      </a:r>
                      <a:r>
                        <a:rPr lang="en-US" sz="1400" b="1">
                          <a:latin typeface="Times New Roman" pitchFamily="18" charset="0"/>
                          <a:ea typeface="Calibri"/>
                          <a:cs typeface="Times New Roman" pitchFamily="18" charset="0"/>
                        </a:rPr>
                        <a:t>Chief Knowledge Officer. </a:t>
                      </a:r>
                      <a:endParaRPr lang="el-GR" sz="1400">
                        <a:latin typeface="Times New Roman" pitchFamily="18" charset="0"/>
                        <a:ea typeface="Calibri"/>
                        <a:cs typeface="Times New Roman" pitchFamily="18" charset="0"/>
                      </a:endParaRPr>
                    </a:p>
                  </a:txBody>
                  <a:tcPr marL="11891" marR="11891" marT="11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6"/>
                  </a:ext>
                </a:extLst>
              </a:tr>
              <a:tr h="1065114">
                <a:tc>
                  <a:txBody>
                    <a:bodyPr/>
                    <a:lstStyle/>
                    <a:p>
                      <a:pPr>
                        <a:lnSpc>
                          <a:spcPct val="115000"/>
                        </a:lnSpc>
                        <a:spcAft>
                          <a:spcPts val="0"/>
                        </a:spcAft>
                      </a:pPr>
                      <a:r>
                        <a:rPr lang="el-GR" sz="1400" b="1">
                          <a:latin typeface="Times New Roman" pitchFamily="18" charset="0"/>
                          <a:ea typeface="Calibri"/>
                          <a:cs typeface="Times New Roman" pitchFamily="18" charset="0"/>
                        </a:rPr>
                        <a:t>1991</a:t>
                      </a:r>
                      <a:endParaRPr lang="el-GR" sz="1400">
                        <a:latin typeface="Times New Roman" pitchFamily="18" charset="0"/>
                        <a:ea typeface="Calibri"/>
                        <a:cs typeface="Times New Roman" pitchFamily="18" charset="0"/>
                      </a:endParaRPr>
                    </a:p>
                  </a:txBody>
                  <a:tcPr marL="11891" marR="11891" marT="11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lnSpc>
                          <a:spcPct val="115000"/>
                        </a:lnSpc>
                        <a:spcAft>
                          <a:spcPts val="0"/>
                        </a:spcAft>
                      </a:pPr>
                      <a:r>
                        <a:rPr lang="el-GR" sz="1400" b="1" dirty="0">
                          <a:latin typeface="Times New Roman" pitchFamily="18" charset="0"/>
                          <a:ea typeface="Calibri"/>
                          <a:cs typeface="Times New Roman" pitchFamily="18" charset="0"/>
                        </a:rPr>
                        <a:t>Η έννοια της διαχείρισης της γνώσης γίνεται ακόμη πιο γνωστή χάρη στο άρθρο του </a:t>
                      </a:r>
                      <a:r>
                        <a:rPr lang="en-US" sz="1400" b="1" dirty="0">
                          <a:latin typeface="Times New Roman" pitchFamily="18" charset="0"/>
                          <a:ea typeface="Calibri"/>
                          <a:cs typeface="Times New Roman" pitchFamily="18" charset="0"/>
                        </a:rPr>
                        <a:t>T</a:t>
                      </a:r>
                      <a:r>
                        <a:rPr lang="el-GR" sz="1400" b="1" dirty="0">
                          <a:latin typeface="Times New Roman" pitchFamily="18" charset="0"/>
                          <a:ea typeface="Calibri"/>
                          <a:cs typeface="Times New Roman" pitchFamily="18" charset="0"/>
                        </a:rPr>
                        <a:t>. </a:t>
                      </a:r>
                      <a:r>
                        <a:rPr lang="en-US" sz="1400" b="1" dirty="0">
                          <a:latin typeface="Times New Roman" pitchFamily="18" charset="0"/>
                          <a:ea typeface="Calibri"/>
                          <a:cs typeface="Times New Roman" pitchFamily="18" charset="0"/>
                        </a:rPr>
                        <a:t>Stewart </a:t>
                      </a:r>
                      <a:r>
                        <a:rPr lang="el-GR" sz="1400" b="1" dirty="0">
                          <a:latin typeface="Times New Roman" pitchFamily="18" charset="0"/>
                          <a:ea typeface="Calibri"/>
                          <a:cs typeface="Times New Roman" pitchFamily="18" charset="0"/>
                        </a:rPr>
                        <a:t>με τίτλο "</a:t>
                      </a:r>
                      <a:r>
                        <a:rPr lang="en-US" sz="1400" b="1" i="1" dirty="0">
                          <a:latin typeface="Times New Roman" pitchFamily="18" charset="0"/>
                          <a:ea typeface="Calibri"/>
                          <a:cs typeface="Times New Roman" pitchFamily="18" charset="0"/>
                        </a:rPr>
                        <a:t>Brainpower</a:t>
                      </a:r>
                      <a:r>
                        <a:rPr lang="el-GR" sz="1400" b="1" dirty="0">
                          <a:latin typeface="Times New Roman" pitchFamily="18" charset="0"/>
                          <a:ea typeface="Calibri"/>
                          <a:cs typeface="Times New Roman" pitchFamily="18" charset="0"/>
                        </a:rPr>
                        <a:t>" που δημοσιεύθηκε στο περιοδικό </a:t>
                      </a:r>
                      <a:r>
                        <a:rPr lang="en-US" sz="1400" b="1" dirty="0">
                          <a:latin typeface="Times New Roman" pitchFamily="18" charset="0"/>
                          <a:ea typeface="Calibri"/>
                          <a:cs typeface="Times New Roman" pitchFamily="18" charset="0"/>
                        </a:rPr>
                        <a:t>Fortune</a:t>
                      </a:r>
                      <a:r>
                        <a:rPr lang="el-GR" sz="1400" b="1" dirty="0">
                          <a:latin typeface="Times New Roman" pitchFamily="18" charset="0"/>
                          <a:ea typeface="Calibri"/>
                          <a:cs typeface="Times New Roman" pitchFamily="18" charset="0"/>
                        </a:rPr>
                        <a:t>.</a:t>
                      </a:r>
                      <a:endParaRPr lang="el-GR" sz="1400" dirty="0">
                        <a:latin typeface="Times New Roman" pitchFamily="18" charset="0"/>
                        <a:ea typeface="Calibri"/>
                        <a:cs typeface="Times New Roman" pitchFamily="18" charset="0"/>
                      </a:endParaRPr>
                    </a:p>
                    <a:p>
                      <a:pPr algn="just">
                        <a:lnSpc>
                          <a:spcPct val="115000"/>
                        </a:lnSpc>
                        <a:spcAft>
                          <a:spcPts val="0"/>
                        </a:spcAft>
                      </a:pPr>
                      <a:r>
                        <a:rPr lang="el-GR" sz="1400" b="1" dirty="0">
                          <a:latin typeface="Times New Roman" pitchFamily="18" charset="0"/>
                          <a:ea typeface="Calibri"/>
                          <a:cs typeface="Times New Roman" pitchFamily="18" charset="0"/>
                        </a:rPr>
                        <a:t>Η θεωρία της διαχείρισης της γνώσης αρχίζει να διδάσκεται ως ξεχωριστό πεδίο τις σχολές Διοίκησης Επιχειρήσεων.</a:t>
                      </a:r>
                      <a:endParaRPr lang="el-GR" sz="1400" dirty="0">
                        <a:latin typeface="Times New Roman" pitchFamily="18" charset="0"/>
                        <a:ea typeface="Calibri"/>
                        <a:cs typeface="Times New Roman" pitchFamily="18" charset="0"/>
                      </a:endParaRPr>
                    </a:p>
                  </a:txBody>
                  <a:tcPr marL="11891" marR="11891" marT="11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7"/>
                  </a:ext>
                </a:extLst>
              </a:tr>
              <a:tr h="796558">
                <a:tc>
                  <a:txBody>
                    <a:bodyPr/>
                    <a:lstStyle/>
                    <a:p>
                      <a:pPr>
                        <a:lnSpc>
                          <a:spcPct val="115000"/>
                        </a:lnSpc>
                        <a:spcAft>
                          <a:spcPts val="0"/>
                        </a:spcAft>
                      </a:pPr>
                      <a:r>
                        <a:rPr lang="el-GR" sz="1400" b="1">
                          <a:latin typeface="Times New Roman" pitchFamily="18" charset="0"/>
                          <a:ea typeface="Calibri"/>
                          <a:cs typeface="Times New Roman" pitchFamily="18" charset="0"/>
                        </a:rPr>
                        <a:t>1994</a:t>
                      </a:r>
                      <a:endParaRPr lang="el-GR" sz="1400">
                        <a:latin typeface="Times New Roman" pitchFamily="18" charset="0"/>
                        <a:ea typeface="Calibri"/>
                        <a:cs typeface="Times New Roman" pitchFamily="18" charset="0"/>
                      </a:endParaRPr>
                    </a:p>
                  </a:txBody>
                  <a:tcPr marL="11891" marR="11891" marT="11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lnSpc>
                          <a:spcPct val="115000"/>
                        </a:lnSpc>
                        <a:spcAft>
                          <a:spcPts val="0"/>
                        </a:spcAft>
                      </a:pPr>
                      <a:r>
                        <a:rPr lang="el-GR" sz="1400" b="1" dirty="0">
                          <a:latin typeface="Times New Roman" pitchFamily="18" charset="0"/>
                          <a:ea typeface="Calibri"/>
                          <a:cs typeface="Times New Roman" pitchFamily="18" charset="0"/>
                        </a:rPr>
                        <a:t>Το </a:t>
                      </a:r>
                      <a:r>
                        <a:rPr lang="en-US" sz="1400" b="1" dirty="0">
                          <a:latin typeface="Times New Roman" pitchFamily="18" charset="0"/>
                          <a:ea typeface="Calibri"/>
                          <a:cs typeface="Times New Roman" pitchFamily="18" charset="0"/>
                        </a:rPr>
                        <a:t>International Knowledge Management Network </a:t>
                      </a:r>
                      <a:r>
                        <a:rPr lang="el-GR" sz="1400" b="1" dirty="0">
                          <a:latin typeface="Times New Roman" pitchFamily="18" charset="0"/>
                          <a:ea typeface="Calibri"/>
                          <a:cs typeface="Times New Roman" pitchFamily="18" charset="0"/>
                        </a:rPr>
                        <a:t>δημιουργεί ιστοσελίδα</a:t>
                      </a:r>
                      <a:r>
                        <a:rPr lang="en-US" sz="1400" b="1" i="1" dirty="0">
                          <a:latin typeface="Times New Roman" pitchFamily="18" charset="0"/>
                          <a:ea typeface="Calibri"/>
                          <a:cs typeface="Times New Roman" pitchFamily="18" charset="0"/>
                        </a:rPr>
                        <a:t>.</a:t>
                      </a:r>
                      <a:r>
                        <a:rPr lang="en-US" sz="1400" b="1" dirty="0">
                          <a:latin typeface="Times New Roman" pitchFamily="18" charset="0"/>
                          <a:ea typeface="Calibri"/>
                          <a:cs typeface="Times New Roman" pitchFamily="18" charset="0"/>
                        </a:rPr>
                        <a:t> </a:t>
                      </a:r>
                      <a:endParaRPr lang="el-GR" sz="1400" dirty="0">
                        <a:latin typeface="Times New Roman" pitchFamily="18" charset="0"/>
                        <a:ea typeface="Calibri"/>
                        <a:cs typeface="Times New Roman" pitchFamily="18" charset="0"/>
                      </a:endParaRPr>
                    </a:p>
                    <a:p>
                      <a:pPr algn="just">
                        <a:lnSpc>
                          <a:spcPct val="115000"/>
                        </a:lnSpc>
                        <a:spcAft>
                          <a:spcPts val="0"/>
                        </a:spcAft>
                      </a:pPr>
                      <a:r>
                        <a:rPr lang="el-GR" sz="1400" b="1" dirty="0">
                          <a:latin typeface="Times New Roman" pitchFamily="18" charset="0"/>
                          <a:ea typeface="Calibri"/>
                          <a:cs typeface="Times New Roman" pitchFamily="18" charset="0"/>
                        </a:rPr>
                        <a:t>Το </a:t>
                      </a:r>
                      <a:r>
                        <a:rPr lang="en-US" sz="1400" b="1" dirty="0">
                          <a:latin typeface="Times New Roman" pitchFamily="18" charset="0"/>
                          <a:ea typeface="Calibri"/>
                          <a:cs typeface="Times New Roman" pitchFamily="18" charset="0"/>
                        </a:rPr>
                        <a:t>IKMN </a:t>
                      </a:r>
                      <a:r>
                        <a:rPr lang="el-GR" sz="1400" b="1" dirty="0">
                          <a:latin typeface="Times New Roman" pitchFamily="18" charset="0"/>
                          <a:ea typeface="Calibri"/>
                          <a:cs typeface="Times New Roman" pitchFamily="18" charset="0"/>
                        </a:rPr>
                        <a:t>δημοσιεύει αποτελέσματα έρευνας σχετικά με τη διαχείριση της γνώσης στις ευρωπαϊκές επιχειρήσεις. </a:t>
                      </a:r>
                      <a:endParaRPr lang="el-GR" sz="1400" dirty="0">
                        <a:latin typeface="Times New Roman" pitchFamily="18" charset="0"/>
                        <a:ea typeface="Calibri"/>
                        <a:cs typeface="Times New Roman" pitchFamily="18" charset="0"/>
                      </a:endParaRPr>
                    </a:p>
                  </a:txBody>
                  <a:tcPr marL="11891" marR="11891" marT="11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8"/>
                  </a:ext>
                </a:extLst>
              </a:tr>
              <a:tr h="796558">
                <a:tc>
                  <a:txBody>
                    <a:bodyPr/>
                    <a:lstStyle/>
                    <a:p>
                      <a:pPr>
                        <a:lnSpc>
                          <a:spcPct val="115000"/>
                        </a:lnSpc>
                        <a:spcAft>
                          <a:spcPts val="0"/>
                        </a:spcAft>
                      </a:pPr>
                      <a:r>
                        <a:rPr lang="el-GR" sz="1400" b="1">
                          <a:latin typeface="Times New Roman" pitchFamily="18" charset="0"/>
                          <a:ea typeface="Calibri"/>
                          <a:cs typeface="Times New Roman" pitchFamily="18" charset="0"/>
                        </a:rPr>
                        <a:t>1995</a:t>
                      </a:r>
                      <a:endParaRPr lang="el-GR" sz="1400">
                        <a:latin typeface="Times New Roman" pitchFamily="18" charset="0"/>
                        <a:ea typeface="Calibri"/>
                        <a:cs typeface="Times New Roman" pitchFamily="18" charset="0"/>
                      </a:endParaRPr>
                    </a:p>
                  </a:txBody>
                  <a:tcPr marL="11891" marR="11891" marT="11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lnSpc>
                          <a:spcPct val="115000"/>
                        </a:lnSpc>
                        <a:spcAft>
                          <a:spcPts val="0"/>
                        </a:spcAft>
                      </a:pPr>
                      <a:r>
                        <a:rPr lang="el-GR" sz="1400" b="1">
                          <a:latin typeface="Times New Roman" pitchFamily="18" charset="0"/>
                          <a:ea typeface="Calibri"/>
                          <a:cs typeface="Times New Roman" pitchFamily="18" charset="0"/>
                        </a:rPr>
                        <a:t>Οι </a:t>
                      </a:r>
                      <a:r>
                        <a:rPr lang="en-US" sz="1400" b="1">
                          <a:latin typeface="Times New Roman" pitchFamily="18" charset="0"/>
                          <a:ea typeface="Calibri"/>
                          <a:cs typeface="Times New Roman" pitchFamily="18" charset="0"/>
                        </a:rPr>
                        <a:t>Nonaka Ikujiro </a:t>
                      </a:r>
                      <a:r>
                        <a:rPr lang="el-GR" sz="1400" b="1">
                          <a:latin typeface="Times New Roman" pitchFamily="18" charset="0"/>
                          <a:ea typeface="Calibri"/>
                          <a:cs typeface="Times New Roman" pitchFamily="18" charset="0"/>
                        </a:rPr>
                        <a:t>και </a:t>
                      </a:r>
                      <a:r>
                        <a:rPr lang="en-US" sz="1400" b="1">
                          <a:latin typeface="Times New Roman" pitchFamily="18" charset="0"/>
                          <a:ea typeface="Calibri"/>
                          <a:cs typeface="Times New Roman" pitchFamily="18" charset="0"/>
                        </a:rPr>
                        <a:t>Takeuchi Hirotaka published their boo</a:t>
                      </a:r>
                      <a:r>
                        <a:rPr lang="el-GR" sz="1400" b="1">
                          <a:latin typeface="Times New Roman" pitchFamily="18" charset="0"/>
                          <a:ea typeface="Calibri"/>
                          <a:cs typeface="Times New Roman" pitchFamily="18" charset="0"/>
                        </a:rPr>
                        <a:t>δημοσιεύουν το βιβλίο τους </a:t>
                      </a:r>
                      <a:r>
                        <a:rPr lang="en-US" sz="1400" b="1">
                          <a:latin typeface="Times New Roman" pitchFamily="18" charset="0"/>
                          <a:ea typeface="Calibri"/>
                          <a:cs typeface="Times New Roman" pitchFamily="18" charset="0"/>
                        </a:rPr>
                        <a:t>«</a:t>
                      </a:r>
                      <a:r>
                        <a:rPr lang="en-US" sz="1400" b="1" i="1">
                          <a:latin typeface="Times New Roman" pitchFamily="18" charset="0"/>
                          <a:ea typeface="Calibri"/>
                          <a:cs typeface="Times New Roman" pitchFamily="18" charset="0"/>
                        </a:rPr>
                        <a:t>The Knowledge creating Company : How Japanese Companies Create the Dynamics  of Innovation</a:t>
                      </a:r>
                      <a:r>
                        <a:rPr lang="en-US" sz="1400" b="1">
                          <a:latin typeface="Times New Roman" pitchFamily="18" charset="0"/>
                          <a:ea typeface="Calibri"/>
                          <a:cs typeface="Times New Roman" pitchFamily="18" charset="0"/>
                        </a:rPr>
                        <a:t>» (</a:t>
                      </a:r>
                      <a:r>
                        <a:rPr lang="en-US" sz="1400" b="1" i="1">
                          <a:latin typeface="Times New Roman" pitchFamily="18" charset="0"/>
                          <a:ea typeface="Calibri"/>
                          <a:cs typeface="Times New Roman" pitchFamily="18" charset="0"/>
                        </a:rPr>
                        <a:t>284 </a:t>
                      </a:r>
                      <a:r>
                        <a:rPr lang="el-GR" sz="1400" b="1" i="1">
                          <a:latin typeface="Times New Roman" pitchFamily="18" charset="0"/>
                          <a:ea typeface="Calibri"/>
                          <a:cs typeface="Times New Roman" pitchFamily="18" charset="0"/>
                        </a:rPr>
                        <a:t>σελίδες</a:t>
                      </a:r>
                      <a:r>
                        <a:rPr lang="en-US" sz="1400" b="1" i="1">
                          <a:latin typeface="Times New Roman" pitchFamily="18" charset="0"/>
                          <a:ea typeface="Calibri"/>
                          <a:cs typeface="Times New Roman" pitchFamily="18" charset="0"/>
                        </a:rPr>
                        <a:t>, Oxford University Press</a:t>
                      </a:r>
                      <a:r>
                        <a:rPr lang="en-US" sz="1400" b="1">
                          <a:latin typeface="Times New Roman" pitchFamily="18" charset="0"/>
                          <a:ea typeface="Calibri"/>
                          <a:cs typeface="Times New Roman" pitchFamily="18" charset="0"/>
                        </a:rPr>
                        <a:t>). </a:t>
                      </a:r>
                      <a:endParaRPr lang="el-GR" sz="1400">
                        <a:latin typeface="Times New Roman" pitchFamily="18" charset="0"/>
                        <a:ea typeface="Calibri"/>
                        <a:cs typeface="Times New Roman" pitchFamily="18" charset="0"/>
                      </a:endParaRPr>
                    </a:p>
                  </a:txBody>
                  <a:tcPr marL="11891" marR="11891" marT="11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9"/>
                  </a:ext>
                </a:extLst>
              </a:tr>
              <a:tr h="263111">
                <a:tc>
                  <a:txBody>
                    <a:bodyPr/>
                    <a:lstStyle/>
                    <a:p>
                      <a:pPr>
                        <a:lnSpc>
                          <a:spcPct val="115000"/>
                        </a:lnSpc>
                        <a:spcAft>
                          <a:spcPts val="0"/>
                        </a:spcAft>
                      </a:pPr>
                      <a:r>
                        <a:rPr lang="en-US" sz="1400" b="1">
                          <a:latin typeface="Times New Roman" pitchFamily="18" charset="0"/>
                          <a:ea typeface="Calibri"/>
                          <a:cs typeface="Times New Roman" pitchFamily="18" charset="0"/>
                        </a:rPr>
                        <a:t>2004 </a:t>
                      </a:r>
                      <a:endParaRPr lang="el-GR" sz="1400">
                        <a:latin typeface="Times New Roman" pitchFamily="18" charset="0"/>
                        <a:ea typeface="Calibri"/>
                        <a:cs typeface="Times New Roman" pitchFamily="18" charset="0"/>
                      </a:endParaRPr>
                    </a:p>
                  </a:txBody>
                  <a:tcPr marL="11891" marR="11891" marT="11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lnSpc>
                          <a:spcPct val="115000"/>
                        </a:lnSpc>
                        <a:spcAft>
                          <a:spcPts val="0"/>
                        </a:spcAft>
                      </a:pPr>
                      <a:r>
                        <a:rPr lang="el-GR" sz="1400" b="1" dirty="0">
                          <a:latin typeface="Times New Roman" pitchFamily="18" charset="0"/>
                          <a:ea typeface="Calibri"/>
                          <a:cs typeface="Times New Roman" pitchFamily="18" charset="0"/>
                        </a:rPr>
                        <a:t>Αναβάθμιση του </a:t>
                      </a:r>
                      <a:r>
                        <a:rPr lang="en-US" sz="1400" b="1" dirty="0">
                          <a:latin typeface="Times New Roman" pitchFamily="18" charset="0"/>
                          <a:ea typeface="Calibri"/>
                          <a:cs typeface="Times New Roman" pitchFamily="18" charset="0"/>
                        </a:rPr>
                        <a:t>Web</a:t>
                      </a:r>
                      <a:r>
                        <a:rPr lang="el-GR" sz="1400" b="1" dirty="0">
                          <a:latin typeface="Times New Roman" pitchFamily="18" charset="0"/>
                          <a:ea typeface="Calibri"/>
                          <a:cs typeface="Times New Roman" pitchFamily="18" charset="0"/>
                        </a:rPr>
                        <a:t> 2.0.</a:t>
                      </a:r>
                      <a:endParaRPr lang="el-GR" sz="1400" dirty="0">
                        <a:latin typeface="Times New Roman" pitchFamily="18" charset="0"/>
                        <a:ea typeface="Calibri"/>
                        <a:cs typeface="Times New Roman" pitchFamily="18" charset="0"/>
                      </a:endParaRPr>
                    </a:p>
                  </a:txBody>
                  <a:tcPr marL="11891" marR="11891" marT="11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10"/>
                  </a:ext>
                </a:extLst>
              </a:tr>
            </a:tbl>
          </a:graphicData>
        </a:graphic>
      </p:graphicFrame>
    </p:spTree>
  </p:cSld>
  <p:clrMapOvr>
    <a:masterClrMapping/>
  </p:clrMapOvr>
  <p:transition>
    <p:wheel spokes="8"/>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1 - Θέση περιεχομένου">
            <a:extLst>
              <a:ext uri="{FF2B5EF4-FFF2-40B4-BE49-F238E27FC236}">
                <a16:creationId xmlns:a16="http://schemas.microsoft.com/office/drawing/2014/main" id="{449BEB18-F02E-7D40-33EE-61F5770FE657}"/>
              </a:ext>
            </a:extLst>
          </p:cNvPr>
          <p:cNvSpPr>
            <a:spLocks noGrp="1"/>
          </p:cNvSpPr>
          <p:nvPr>
            <p:ph idx="1"/>
          </p:nvPr>
        </p:nvSpPr>
        <p:spPr>
          <a:xfrm>
            <a:off x="250825" y="908050"/>
            <a:ext cx="8569325" cy="5689600"/>
          </a:xfrm>
        </p:spPr>
        <p:txBody>
          <a:bodyPr/>
          <a:lstStyle/>
          <a:p>
            <a:pPr algn="just" eaLnBrk="1" hangingPunct="1"/>
            <a:r>
              <a:rPr lang="el-GR" altLang="el-GR" sz="2200" u="sng">
                <a:latin typeface="Times New Roman" panose="02020603050405020304" pitchFamily="18" charset="0"/>
                <a:cs typeface="Times New Roman" panose="02020603050405020304" pitchFamily="18" charset="0"/>
              </a:rPr>
              <a:t>Μοντέλο Συγκέντρωσης Γνώσης</a:t>
            </a:r>
            <a:r>
              <a:rPr lang="el-GR" altLang="el-GR" sz="2200">
                <a:latin typeface="Times New Roman" panose="02020603050405020304" pitchFamily="18" charset="0"/>
                <a:cs typeface="Times New Roman" panose="02020603050405020304" pitchFamily="18" charset="0"/>
              </a:rPr>
              <a:t>. Διαδικασία συγκέντρωσης πληροφοριών από τις υφιστάμενες επιχειρησιακές λειτουργίες προκειμένου να βελτιωθεί το επίπεδο αποτελεσματικότητας του οργανισμού και δημιουργώντας τελικά  ένα ισχυρό ανταγωνιστικό πλεονέκτημα.</a:t>
            </a:r>
          </a:p>
          <a:p>
            <a:pPr algn="just" eaLnBrk="1" hangingPunct="1"/>
            <a:r>
              <a:rPr lang="el-GR" altLang="el-GR" sz="2200" u="sng">
                <a:latin typeface="Times New Roman" panose="02020603050405020304" pitchFamily="18" charset="0"/>
                <a:cs typeface="Times New Roman" panose="02020603050405020304" pitchFamily="18" charset="0"/>
              </a:rPr>
              <a:t>Μοντέλο Δημιουργίας Γνώσης</a:t>
            </a:r>
            <a:r>
              <a:rPr lang="el-GR" altLang="el-GR" sz="2200">
                <a:latin typeface="Times New Roman" panose="02020603050405020304" pitchFamily="18" charset="0"/>
                <a:cs typeface="Times New Roman" panose="02020603050405020304" pitchFamily="18" charset="0"/>
              </a:rPr>
              <a:t>. Εξετάζονται το σύνολο των επιχειρησιακών πολιτικών και των πελατειακών στρατηγικών, αξιοποιούνται οι υφιστάμενοι δίαυλοι ροής δομημένων και μη δομημένων πληροφοριών ενώ παράλληλα δημιουργούνται νέοι μηχανισμοί δημιουργίας γνώσεων. </a:t>
            </a:r>
          </a:p>
          <a:p>
            <a:pPr algn="just" eaLnBrk="1" hangingPunct="1"/>
            <a:r>
              <a:rPr lang="el-GR" altLang="el-GR" sz="2200" u="sng">
                <a:latin typeface="Times New Roman" panose="02020603050405020304" pitchFamily="18" charset="0"/>
                <a:cs typeface="Times New Roman" panose="02020603050405020304" pitchFamily="18" charset="0"/>
              </a:rPr>
              <a:t>Μοντέλο Διαχείρισης Πληροφοριών</a:t>
            </a:r>
            <a:r>
              <a:rPr lang="el-GR" altLang="el-GR" sz="2200">
                <a:latin typeface="Times New Roman" panose="02020603050405020304" pitchFamily="18" charset="0"/>
                <a:cs typeface="Times New Roman" panose="02020603050405020304" pitchFamily="18" charset="0"/>
              </a:rPr>
              <a:t>. Επιχειρείται η συγκέντρωση, επεξεργασία και διαχείριση πληροφοριών όπως αυτές εμφανίζονται στα χρησιμοποιούμενα πληροφοριακά συστήματα. </a:t>
            </a:r>
          </a:p>
          <a:p>
            <a:pPr algn="just" eaLnBrk="1" hangingPunct="1"/>
            <a:r>
              <a:rPr lang="el-GR" altLang="el-GR" sz="2200" u="sng">
                <a:latin typeface="Times New Roman" panose="02020603050405020304" pitchFamily="18" charset="0"/>
                <a:cs typeface="Times New Roman" panose="02020603050405020304" pitchFamily="18" charset="0"/>
              </a:rPr>
              <a:t>Μοντέλο Διαχείρισης Πόρων</a:t>
            </a:r>
            <a:r>
              <a:rPr lang="el-GR" altLang="el-GR" sz="2200">
                <a:latin typeface="Times New Roman" panose="02020603050405020304" pitchFamily="18" charset="0"/>
                <a:cs typeface="Times New Roman" panose="02020603050405020304" pitchFamily="18" charset="0"/>
              </a:rPr>
              <a:t>. επιχειρείται η διοίκηση των διαρκώς μεταβαλλόμενων παραγωγικών πόρων όπως είναι : οι άνθρωποι, οι διαδικασίες, η τεχνογνωσία, οι ικανότητες και άλλα.</a:t>
            </a:r>
          </a:p>
        </p:txBody>
      </p:sp>
      <p:sp>
        <p:nvSpPr>
          <p:cNvPr id="79875" name="2 - Τίτλος">
            <a:extLst>
              <a:ext uri="{FF2B5EF4-FFF2-40B4-BE49-F238E27FC236}">
                <a16:creationId xmlns:a16="http://schemas.microsoft.com/office/drawing/2014/main" id="{3035632B-28C0-9E45-2BEB-E9AFD212748A}"/>
              </a:ext>
            </a:extLst>
          </p:cNvPr>
          <p:cNvSpPr>
            <a:spLocks noGrp="1"/>
          </p:cNvSpPr>
          <p:nvPr>
            <p:ph type="title"/>
          </p:nvPr>
        </p:nvSpPr>
        <p:spPr>
          <a:xfrm>
            <a:off x="468313" y="260350"/>
            <a:ext cx="8229600" cy="652463"/>
          </a:xfrm>
        </p:spPr>
        <p:txBody>
          <a:bodyPr>
            <a:normAutofit fontScale="90000"/>
          </a:bodyPr>
          <a:lstStyle/>
          <a:p>
            <a:pPr algn="ctr" eaLnBrk="1" fontAlgn="auto" hangingPunct="1">
              <a:spcAft>
                <a:spcPts val="0"/>
              </a:spcAft>
              <a:defRPr/>
            </a:pPr>
            <a:r>
              <a:rPr lang="el-GR" sz="4000">
                <a:solidFill>
                  <a:schemeClr val="tx1"/>
                </a:solidFill>
                <a:latin typeface="Times New Roman" pitchFamily="18" charset="0"/>
                <a:cs typeface="Times New Roman" pitchFamily="18" charset="0"/>
              </a:rPr>
              <a:t>Μοντέλα Διαχείρισης της Γνώσης</a:t>
            </a:r>
          </a:p>
        </p:txBody>
      </p:sp>
    </p:spTree>
  </p:cSld>
  <p:clrMapOvr>
    <a:masterClrMapping/>
  </p:clrMapOvr>
  <p:transition>
    <p:wheel spokes="8"/>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1 - Θέση περιεχομένου">
            <a:extLst>
              <a:ext uri="{FF2B5EF4-FFF2-40B4-BE49-F238E27FC236}">
                <a16:creationId xmlns:a16="http://schemas.microsoft.com/office/drawing/2014/main" id="{322E89B0-99C8-98E1-DD45-F1103F2AD13D}"/>
              </a:ext>
            </a:extLst>
          </p:cNvPr>
          <p:cNvSpPr>
            <a:spLocks noGrp="1"/>
          </p:cNvSpPr>
          <p:nvPr>
            <p:ph idx="1"/>
          </p:nvPr>
        </p:nvSpPr>
        <p:spPr>
          <a:xfrm>
            <a:off x="250825" y="1052513"/>
            <a:ext cx="8435975" cy="5545137"/>
          </a:xfrm>
        </p:spPr>
        <p:txBody>
          <a:bodyPr/>
          <a:lstStyle/>
          <a:p>
            <a:pPr algn="just" eaLnBrk="1" hangingPunct="1">
              <a:buFont typeface="Wingdings 3" panose="05040102010807070707" pitchFamily="18" charset="2"/>
              <a:buNone/>
            </a:pPr>
            <a:r>
              <a:rPr lang="el-GR" altLang="el-GR" sz="2000">
                <a:latin typeface="Times New Roman" panose="02020603050405020304" pitchFamily="18" charset="0"/>
                <a:cs typeface="Times New Roman" panose="02020603050405020304" pitchFamily="18" charset="0"/>
              </a:rPr>
              <a:t>	</a:t>
            </a:r>
            <a:r>
              <a:rPr lang="el-GR" altLang="el-GR" sz="2400">
                <a:latin typeface="Times New Roman" panose="02020603050405020304" pitchFamily="18" charset="0"/>
                <a:cs typeface="Times New Roman" panose="02020603050405020304" pitchFamily="18" charset="0"/>
              </a:rPr>
              <a:t>Για την επιχείρηση της </a:t>
            </a:r>
            <a:r>
              <a:rPr lang="el-GR" altLang="el-GR" sz="2400" b="1">
                <a:latin typeface="Times New Roman" panose="02020603050405020304" pitchFamily="18" charset="0"/>
                <a:cs typeface="Times New Roman" panose="02020603050405020304" pitchFamily="18" charset="0"/>
              </a:rPr>
              <a:t>McKinsey</a:t>
            </a:r>
            <a:r>
              <a:rPr lang="el-GR" altLang="el-GR" sz="2400">
                <a:latin typeface="Times New Roman" panose="02020603050405020304" pitchFamily="18" charset="0"/>
                <a:cs typeface="Times New Roman" panose="02020603050405020304" pitchFamily="18" charset="0"/>
              </a:rPr>
              <a:t> θεωρείται συνηθισμένο φαινόμενο η διαμοίραση της γνώσης μεταξύ συναδέλφων. Η Ομάδα Άμεσης Απόκρισης ιδρύθηκε για να συμβάλλει στην επικοινωνία όλων όσων αντιμετωπίζουν προβλήματα και να λάβουν χρήσιμες πληροφορίες και γνώσεις. </a:t>
            </a:r>
          </a:p>
          <a:p>
            <a:pPr algn="just" eaLnBrk="1" hangingPunct="1">
              <a:buFont typeface="Wingdings 3" panose="05040102010807070707" pitchFamily="18" charset="2"/>
              <a:buNone/>
            </a:pPr>
            <a:r>
              <a:rPr lang="el-GR" altLang="el-GR" sz="2400">
                <a:latin typeface="Times New Roman" panose="02020603050405020304" pitchFamily="18" charset="0"/>
                <a:cs typeface="Times New Roman" panose="02020603050405020304" pitchFamily="18" charset="0"/>
              </a:rPr>
              <a:t>	Στην </a:t>
            </a:r>
            <a:r>
              <a:rPr lang="el-GR" altLang="el-GR" sz="2400" b="1">
                <a:latin typeface="Times New Roman" panose="02020603050405020304" pitchFamily="18" charset="0"/>
                <a:cs typeface="Times New Roman" panose="02020603050405020304" pitchFamily="18" charset="0"/>
              </a:rPr>
              <a:t>ΙΒΜ</a:t>
            </a:r>
            <a:r>
              <a:rPr lang="el-GR" altLang="el-GR" sz="2400">
                <a:latin typeface="Times New Roman" panose="02020603050405020304" pitchFamily="18" charset="0"/>
                <a:cs typeface="Times New Roman" panose="02020603050405020304" pitchFamily="18" charset="0"/>
              </a:rPr>
              <a:t> διανέμεται </a:t>
            </a:r>
            <a:r>
              <a:rPr lang="en-US" altLang="el-GR" sz="2400">
                <a:latin typeface="Times New Roman" panose="02020603050405020304" pitchFamily="18" charset="0"/>
                <a:cs typeface="Times New Roman" panose="02020603050405020304" pitchFamily="18" charset="0"/>
              </a:rPr>
              <a:t>bonus</a:t>
            </a:r>
            <a:r>
              <a:rPr lang="el-GR" altLang="el-GR" sz="2400">
                <a:latin typeface="Times New Roman" panose="02020603050405020304" pitchFamily="18" charset="0"/>
                <a:cs typeface="Times New Roman" panose="02020603050405020304" pitchFamily="18" charset="0"/>
              </a:rPr>
              <a:t> μεταξύ αυτών που συνέβαλαν στη διαμόρφωση και στη διάχυση της επιχειρηματικής γνώσης. </a:t>
            </a:r>
          </a:p>
          <a:p>
            <a:pPr algn="just" eaLnBrk="1" hangingPunct="1">
              <a:buFont typeface="Wingdings 3" panose="05040102010807070707" pitchFamily="18" charset="2"/>
              <a:buNone/>
            </a:pPr>
            <a:r>
              <a:rPr lang="el-GR" altLang="el-GR" sz="2400">
                <a:latin typeface="Times New Roman" panose="02020603050405020304" pitchFamily="18" charset="0"/>
                <a:cs typeface="Times New Roman" panose="02020603050405020304" pitchFamily="18" charset="0"/>
              </a:rPr>
              <a:t>	Η </a:t>
            </a:r>
            <a:r>
              <a:rPr lang="el-GR" altLang="el-GR" sz="2400" b="1">
                <a:latin typeface="Times New Roman" panose="02020603050405020304" pitchFamily="18" charset="0"/>
                <a:cs typeface="Times New Roman" panose="02020603050405020304" pitchFamily="18" charset="0"/>
              </a:rPr>
              <a:t>Siemens ICN </a:t>
            </a:r>
            <a:r>
              <a:rPr lang="el-GR" altLang="el-GR" sz="2400">
                <a:latin typeface="Times New Roman" panose="02020603050405020304" pitchFamily="18" charset="0"/>
                <a:cs typeface="Times New Roman" panose="02020603050405020304" pitchFamily="18" charset="0"/>
              </a:rPr>
              <a:t>έχει διαμορφώσει την πρωτοβουλία ShareNet, το οποίο αποτελεί ένα σύστημα ηλεκτρονικής γνώσης βασιζόμενο στη διοίκηση που βοηθά τους εργαζόμενους να χρησιμοποιούν γεωγραφικά διεσπαρμένη γνώση εντός της εταιρίας. Το σύστημα αναγνωρίζεται ως το σύστημα διαχείρισης γνώσης με τη βέλτιστη πρακτική (στην ιστοσελίδα </a:t>
            </a:r>
            <a:r>
              <a:rPr lang="en-US" altLang="el-GR" sz="2400" u="sng">
                <a:latin typeface="Times New Roman" panose="02020603050405020304" pitchFamily="18" charset="0"/>
                <a:cs typeface="Times New Roman" panose="02020603050405020304" pitchFamily="18" charset="0"/>
                <a:hlinkClick r:id="rId2"/>
              </a:rPr>
              <a:t>http</a:t>
            </a:r>
            <a:r>
              <a:rPr lang="el-GR" altLang="el-GR" sz="2400" u="sng">
                <a:latin typeface="Times New Roman" panose="02020603050405020304" pitchFamily="18" charset="0"/>
                <a:cs typeface="Times New Roman" panose="02020603050405020304" pitchFamily="18" charset="0"/>
                <a:hlinkClick r:id="rId2"/>
              </a:rPr>
              <a:t>://</a:t>
            </a:r>
            <a:r>
              <a:rPr lang="en-US" altLang="el-GR" sz="2400" u="sng">
                <a:latin typeface="Times New Roman" panose="02020603050405020304" pitchFamily="18" charset="0"/>
                <a:cs typeface="Times New Roman" panose="02020603050405020304" pitchFamily="18" charset="0"/>
                <a:hlinkClick r:id="rId2"/>
              </a:rPr>
              <a:t>www</a:t>
            </a:r>
            <a:r>
              <a:rPr lang="el-GR" altLang="el-GR" sz="2400" u="sng">
                <a:latin typeface="Times New Roman" panose="02020603050405020304" pitchFamily="18" charset="0"/>
                <a:cs typeface="Times New Roman" panose="02020603050405020304" pitchFamily="18" charset="0"/>
                <a:hlinkClick r:id="rId2"/>
              </a:rPr>
              <a:t>.</a:t>
            </a:r>
            <a:r>
              <a:rPr lang="en-US" altLang="el-GR" sz="2400" u="sng">
                <a:latin typeface="Times New Roman" panose="02020603050405020304" pitchFamily="18" charset="0"/>
                <a:cs typeface="Times New Roman" panose="02020603050405020304" pitchFamily="18" charset="0"/>
                <a:hlinkClick r:id="rId2"/>
              </a:rPr>
              <a:t>trainmor</a:t>
            </a:r>
            <a:r>
              <a:rPr lang="el-GR" altLang="el-GR" sz="2400" u="sng">
                <a:latin typeface="Times New Roman" panose="02020603050405020304" pitchFamily="18" charset="0"/>
                <a:cs typeface="Times New Roman" panose="02020603050405020304" pitchFamily="18" charset="0"/>
                <a:hlinkClick r:id="rId2"/>
              </a:rPr>
              <a:t>-</a:t>
            </a:r>
            <a:r>
              <a:rPr lang="en-US" altLang="el-GR" sz="2400" u="sng">
                <a:latin typeface="Times New Roman" panose="02020603050405020304" pitchFamily="18" charset="0"/>
                <a:cs typeface="Times New Roman" panose="02020603050405020304" pitchFamily="18" charset="0"/>
                <a:hlinkClick r:id="rId2"/>
              </a:rPr>
              <a:t>knowmore</a:t>
            </a:r>
            <a:r>
              <a:rPr lang="el-GR" altLang="el-GR" sz="2400" u="sng">
                <a:latin typeface="Times New Roman" panose="02020603050405020304" pitchFamily="18" charset="0"/>
                <a:cs typeface="Times New Roman" panose="02020603050405020304" pitchFamily="18" charset="0"/>
                <a:hlinkClick r:id="rId2"/>
              </a:rPr>
              <a:t>.</a:t>
            </a:r>
            <a:r>
              <a:rPr lang="en-US" altLang="el-GR" sz="2400" u="sng">
                <a:latin typeface="Times New Roman" panose="02020603050405020304" pitchFamily="18" charset="0"/>
                <a:cs typeface="Times New Roman" panose="02020603050405020304" pitchFamily="18" charset="0"/>
                <a:hlinkClick r:id="rId2"/>
              </a:rPr>
              <a:t>eu</a:t>
            </a:r>
            <a:r>
              <a:rPr lang="el-GR" altLang="el-GR" sz="2400" u="sng">
                <a:latin typeface="Times New Roman" panose="02020603050405020304" pitchFamily="18" charset="0"/>
                <a:cs typeface="Times New Roman" panose="02020603050405020304" pitchFamily="18" charset="0"/>
                <a:hlinkClick r:id="rId2"/>
              </a:rPr>
              <a:t>/0</a:t>
            </a:r>
            <a:r>
              <a:rPr lang="en-US" altLang="el-GR" sz="2400" u="sng">
                <a:latin typeface="Times New Roman" panose="02020603050405020304" pitchFamily="18" charset="0"/>
                <a:cs typeface="Times New Roman" panose="02020603050405020304" pitchFamily="18" charset="0"/>
                <a:hlinkClick r:id="rId2"/>
              </a:rPr>
              <a:t>D</a:t>
            </a:r>
            <a:r>
              <a:rPr lang="el-GR" altLang="el-GR" sz="2400" u="sng">
                <a:latin typeface="Times New Roman" panose="02020603050405020304" pitchFamily="18" charset="0"/>
                <a:cs typeface="Times New Roman" panose="02020603050405020304" pitchFamily="18" charset="0"/>
                <a:hlinkClick r:id="rId2"/>
              </a:rPr>
              <a:t>19</a:t>
            </a:r>
            <a:r>
              <a:rPr lang="en-US" altLang="el-GR" sz="2400" u="sng">
                <a:latin typeface="Times New Roman" panose="02020603050405020304" pitchFamily="18" charset="0"/>
                <a:cs typeface="Times New Roman" panose="02020603050405020304" pitchFamily="18" charset="0"/>
                <a:hlinkClick r:id="rId2"/>
              </a:rPr>
              <a:t>CA</a:t>
            </a:r>
            <a:r>
              <a:rPr lang="el-GR" altLang="el-GR" sz="2400" u="sng">
                <a:latin typeface="Times New Roman" panose="02020603050405020304" pitchFamily="18" charset="0"/>
                <a:cs typeface="Times New Roman" panose="02020603050405020304" pitchFamily="18" charset="0"/>
                <a:hlinkClick r:id="rId2"/>
              </a:rPr>
              <a:t>5</a:t>
            </a:r>
            <a:r>
              <a:rPr lang="en-US" altLang="el-GR" sz="2400" u="sng">
                <a:latin typeface="Times New Roman" panose="02020603050405020304" pitchFamily="18" charset="0"/>
                <a:cs typeface="Times New Roman" panose="02020603050405020304" pitchFamily="18" charset="0"/>
                <a:hlinkClick r:id="rId2"/>
              </a:rPr>
              <a:t>E</a:t>
            </a:r>
            <a:r>
              <a:rPr lang="el-GR" altLang="el-GR" sz="2400" u="sng">
                <a:latin typeface="Times New Roman" panose="02020603050405020304" pitchFamily="18" charset="0"/>
                <a:cs typeface="Times New Roman" panose="02020603050405020304" pitchFamily="18" charset="0"/>
                <a:hlinkClick r:id="rId2"/>
              </a:rPr>
              <a:t>.</a:t>
            </a:r>
            <a:r>
              <a:rPr lang="en-US" altLang="el-GR" sz="2400" u="sng">
                <a:latin typeface="Times New Roman" panose="02020603050405020304" pitchFamily="18" charset="0"/>
                <a:cs typeface="Times New Roman" panose="02020603050405020304" pitchFamily="18" charset="0"/>
                <a:hlinkClick r:id="rId2"/>
              </a:rPr>
              <a:t>el</a:t>
            </a:r>
            <a:r>
              <a:rPr lang="el-GR" altLang="el-GR" sz="2400" u="sng">
                <a:latin typeface="Times New Roman" panose="02020603050405020304" pitchFamily="18" charset="0"/>
                <a:cs typeface="Times New Roman" panose="02020603050405020304" pitchFamily="18" charset="0"/>
                <a:hlinkClick r:id="rId2"/>
              </a:rPr>
              <a:t>.</a:t>
            </a:r>
            <a:r>
              <a:rPr lang="en-US" altLang="el-GR" sz="2400" u="sng">
                <a:latin typeface="Times New Roman" panose="02020603050405020304" pitchFamily="18" charset="0"/>
                <a:cs typeface="Times New Roman" panose="02020603050405020304" pitchFamily="18" charset="0"/>
                <a:hlinkClick r:id="rId2"/>
              </a:rPr>
              <a:t>aspx</a:t>
            </a:r>
            <a:r>
              <a:rPr lang="el-GR" altLang="el-GR" sz="2400">
                <a:latin typeface="Times New Roman" panose="02020603050405020304" pitchFamily="18" charset="0"/>
                <a:cs typeface="Times New Roman" panose="02020603050405020304" pitchFamily="18" charset="0"/>
              </a:rPr>
              <a:t>; </a:t>
            </a:r>
            <a:r>
              <a:rPr lang="en-US" altLang="el-GR" sz="2400">
                <a:latin typeface="Times New Roman" panose="02020603050405020304" pitchFamily="18" charset="0"/>
                <a:cs typeface="Times New Roman" panose="02020603050405020304" pitchFamily="18" charset="0"/>
              </a:rPr>
              <a:t>Jennex</a:t>
            </a:r>
            <a:r>
              <a:rPr lang="el-GR" altLang="el-GR" sz="2400">
                <a:latin typeface="Times New Roman" panose="02020603050405020304" pitchFamily="18" charset="0"/>
                <a:cs typeface="Times New Roman" panose="02020603050405020304" pitchFamily="18" charset="0"/>
              </a:rPr>
              <a:t>, 2005).</a:t>
            </a:r>
          </a:p>
          <a:p>
            <a:pPr eaLnBrk="1" hangingPunct="1"/>
            <a:endParaRPr lang="el-GR" altLang="el-GR"/>
          </a:p>
        </p:txBody>
      </p:sp>
      <p:sp>
        <p:nvSpPr>
          <p:cNvPr id="80899" name="2 - Τίτλος">
            <a:extLst>
              <a:ext uri="{FF2B5EF4-FFF2-40B4-BE49-F238E27FC236}">
                <a16:creationId xmlns:a16="http://schemas.microsoft.com/office/drawing/2014/main" id="{60DE2265-90C0-9449-B3EB-F5858696D417}"/>
              </a:ext>
            </a:extLst>
          </p:cNvPr>
          <p:cNvSpPr>
            <a:spLocks noGrp="1"/>
          </p:cNvSpPr>
          <p:nvPr>
            <p:ph type="title"/>
          </p:nvPr>
        </p:nvSpPr>
        <p:spPr>
          <a:xfrm>
            <a:off x="468313" y="260350"/>
            <a:ext cx="8229600" cy="796925"/>
          </a:xfrm>
        </p:spPr>
        <p:txBody>
          <a:bodyPr>
            <a:normAutofit fontScale="90000"/>
          </a:bodyPr>
          <a:lstStyle/>
          <a:p>
            <a:pPr algn="ctr" eaLnBrk="1" fontAlgn="auto" hangingPunct="1">
              <a:spcAft>
                <a:spcPts val="0"/>
              </a:spcAft>
              <a:defRPr/>
            </a:pPr>
            <a:r>
              <a:rPr lang="el-GR" sz="4000">
                <a:solidFill>
                  <a:schemeClr val="tx1"/>
                </a:solidFill>
                <a:latin typeface="Times New Roman" pitchFamily="18" charset="0"/>
                <a:cs typeface="Times New Roman" pitchFamily="18" charset="0"/>
              </a:rPr>
              <a:t>Παραδείγματα βέλτιστων πρακτικών</a:t>
            </a:r>
          </a:p>
        </p:txBody>
      </p:sp>
    </p:spTree>
  </p:cSld>
  <p:clrMapOvr>
    <a:masterClrMapping/>
  </p:clrMapOvr>
  <p:transition>
    <p:wheel spokes="8"/>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2 - Θέση περιεχομένου">
            <a:extLst>
              <a:ext uri="{FF2B5EF4-FFF2-40B4-BE49-F238E27FC236}">
                <a16:creationId xmlns:a16="http://schemas.microsoft.com/office/drawing/2014/main" id="{211244C0-4FE6-8E26-857E-503873C8C097}"/>
              </a:ext>
            </a:extLst>
          </p:cNvPr>
          <p:cNvSpPr>
            <a:spLocks noGrp="1"/>
          </p:cNvSpPr>
          <p:nvPr>
            <p:ph idx="1"/>
          </p:nvPr>
        </p:nvSpPr>
        <p:spPr>
          <a:xfrm>
            <a:off x="250825" y="908050"/>
            <a:ext cx="8642350" cy="5689600"/>
          </a:xfrm>
        </p:spPr>
        <p:txBody>
          <a:bodyPr/>
          <a:lstStyle/>
          <a:p>
            <a:pPr algn="just" eaLnBrk="1" hangingPunct="1"/>
            <a:r>
              <a:rPr lang="el-GR" altLang="el-GR" sz="2800">
                <a:latin typeface="Times New Roman" panose="02020603050405020304" pitchFamily="18" charset="0"/>
                <a:cs typeface="Times New Roman" panose="02020603050405020304" pitchFamily="18" charset="0"/>
              </a:rPr>
              <a:t>Συνεργασία και εμπιστοσύνη μεταξύ διαφορετικών ιεραρχικών επιπέδων εντός του οργανισμού.</a:t>
            </a:r>
          </a:p>
          <a:p>
            <a:pPr algn="just" eaLnBrk="1" hangingPunct="1"/>
            <a:r>
              <a:rPr lang="el-GR" altLang="el-GR" sz="2800">
                <a:latin typeface="Times New Roman" panose="02020603050405020304" pitchFamily="18" charset="0"/>
                <a:cs typeface="Times New Roman" panose="02020603050405020304" pitchFamily="18" charset="0"/>
              </a:rPr>
              <a:t>Ανάπτυξη κοινής επιχειρησιακής κουλτούρας.</a:t>
            </a:r>
          </a:p>
          <a:p>
            <a:pPr algn="just" eaLnBrk="1" hangingPunct="1"/>
            <a:r>
              <a:rPr lang="el-GR" altLang="el-GR" sz="2800">
                <a:latin typeface="Times New Roman" panose="02020603050405020304" pitchFamily="18" charset="0"/>
                <a:cs typeface="Times New Roman" panose="02020603050405020304" pitchFamily="18" charset="0"/>
              </a:rPr>
              <a:t>Εστίαση στη διαδικασία διαρκούς βελτίωσης.</a:t>
            </a:r>
          </a:p>
          <a:p>
            <a:pPr algn="just" eaLnBrk="1" hangingPunct="1"/>
            <a:r>
              <a:rPr lang="el-GR" altLang="el-GR" sz="2800">
                <a:latin typeface="Times New Roman" panose="02020603050405020304" pitchFamily="18" charset="0"/>
                <a:cs typeface="Times New Roman" panose="02020603050405020304" pitchFamily="18" charset="0"/>
              </a:rPr>
              <a:t>Διαμόρφωση οριζόντιων δομών με λίγα ιεραρχικά επίπεδα.</a:t>
            </a:r>
          </a:p>
          <a:p>
            <a:pPr algn="just" eaLnBrk="1" hangingPunct="1"/>
            <a:r>
              <a:rPr lang="el-GR" altLang="el-GR" sz="2800">
                <a:latin typeface="Times New Roman" panose="02020603050405020304" pitchFamily="18" charset="0"/>
                <a:cs typeface="Times New Roman" panose="02020603050405020304" pitchFamily="18" charset="0"/>
              </a:rPr>
              <a:t>Ανάπτυξη των δεξιοτήτων του προσωπικού.</a:t>
            </a:r>
          </a:p>
          <a:p>
            <a:pPr algn="just" eaLnBrk="1" hangingPunct="1"/>
            <a:r>
              <a:rPr lang="el-GR" altLang="el-GR" sz="2800">
                <a:latin typeface="Times New Roman" panose="02020603050405020304" pitchFamily="18" charset="0"/>
                <a:cs typeface="Times New Roman" panose="02020603050405020304" pitchFamily="18" charset="0"/>
              </a:rPr>
              <a:t>Ενθάρρυνση της μεταφοράς γνώσης και διαμόρφωση των κατάλληλων διαύλων διανομής.</a:t>
            </a:r>
          </a:p>
          <a:p>
            <a:pPr algn="just" eaLnBrk="1" hangingPunct="1"/>
            <a:r>
              <a:rPr lang="el-GR" altLang="el-GR" sz="2800">
                <a:latin typeface="Times New Roman" panose="02020603050405020304" pitchFamily="18" charset="0"/>
                <a:cs typeface="Times New Roman" panose="02020603050405020304" pitchFamily="18" charset="0"/>
              </a:rPr>
              <a:t>Διαμόρφωση συστήματος παροχών που δεν εξαρτάται αποκλειστικά από την επίτευξη καθορισμένων οικονομικών αποτελεσμάτων</a:t>
            </a:r>
            <a:r>
              <a:rPr lang="el-GR" altLang="el-GR"/>
              <a:t>. </a:t>
            </a:r>
            <a:endParaRPr lang="el-GR" altLang="el-GR">
              <a:latin typeface="Times New Roman" panose="02020603050405020304" pitchFamily="18" charset="0"/>
              <a:cs typeface="Times New Roman" panose="02020603050405020304" pitchFamily="18" charset="0"/>
            </a:endParaRPr>
          </a:p>
        </p:txBody>
      </p:sp>
      <p:sp>
        <p:nvSpPr>
          <p:cNvPr id="81923" name="1 - Τίτλος">
            <a:extLst>
              <a:ext uri="{FF2B5EF4-FFF2-40B4-BE49-F238E27FC236}">
                <a16:creationId xmlns:a16="http://schemas.microsoft.com/office/drawing/2014/main" id="{BA7C3EB4-27DA-CF9A-7733-BAC969FB1059}"/>
              </a:ext>
            </a:extLst>
          </p:cNvPr>
          <p:cNvSpPr>
            <a:spLocks noGrp="1"/>
          </p:cNvSpPr>
          <p:nvPr>
            <p:ph type="title"/>
          </p:nvPr>
        </p:nvSpPr>
        <p:spPr>
          <a:xfrm>
            <a:off x="468313" y="188913"/>
            <a:ext cx="8229600" cy="719137"/>
          </a:xfrm>
        </p:spPr>
        <p:txBody>
          <a:bodyPr/>
          <a:lstStyle/>
          <a:p>
            <a:pPr algn="ctr" eaLnBrk="1" fontAlgn="auto" hangingPunct="1">
              <a:spcAft>
                <a:spcPts val="0"/>
              </a:spcAft>
              <a:defRPr/>
            </a:pPr>
            <a:r>
              <a:rPr lang="el-GR" sz="3200">
                <a:solidFill>
                  <a:schemeClr val="tx1"/>
                </a:solidFill>
                <a:latin typeface="Times New Roman" pitchFamily="18" charset="0"/>
                <a:cs typeface="Times New Roman" pitchFamily="18" charset="0"/>
              </a:rPr>
              <a:t>Η Διαχείριση της Γνώσης στο Δημόσιο Τομέα</a:t>
            </a:r>
          </a:p>
        </p:txBody>
      </p:sp>
    </p:spTree>
  </p:cSld>
  <p:clrMapOvr>
    <a:masterClrMapping/>
  </p:clrMapOvr>
  <p:transition>
    <p:wheel spokes="8"/>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9847E93-5144-3567-81B2-0430EAB021CB}"/>
              </a:ext>
            </a:extLst>
          </p:cNvPr>
          <p:cNvSpPr>
            <a:spLocks noGrp="1" noChangeArrowheads="1"/>
          </p:cNvSpPr>
          <p:nvPr>
            <p:ph type="title"/>
          </p:nvPr>
        </p:nvSpPr>
        <p:spPr/>
        <p:txBody>
          <a:bodyPr/>
          <a:lstStyle/>
          <a:p>
            <a:pPr algn="ctr" eaLnBrk="1" fontAlgn="auto" hangingPunct="1">
              <a:spcAft>
                <a:spcPts val="0"/>
              </a:spcAft>
              <a:defRPr/>
            </a:pPr>
            <a:r>
              <a:rPr lang="el-GR" sz="2800" dirty="0">
                <a:solidFill>
                  <a:schemeClr val="tx1"/>
                </a:solidFill>
                <a:latin typeface="Times New Roman" pitchFamily="18" charset="0"/>
                <a:cs typeface="Times New Roman" pitchFamily="18" charset="0"/>
              </a:rPr>
              <a:t>ΧΑΡΑΚΤΗΡΙΣΤΙΚΑ ΤΩΝ ΣΥΣΤΗΜΑΤΩΝ [</a:t>
            </a:r>
            <a:r>
              <a:rPr lang="en-US" sz="2800" dirty="0">
                <a:solidFill>
                  <a:schemeClr val="tx1"/>
                </a:solidFill>
                <a:latin typeface="Times New Roman" pitchFamily="18" charset="0"/>
                <a:cs typeface="Times New Roman" pitchFamily="18" charset="0"/>
              </a:rPr>
              <a:t>3</a:t>
            </a:r>
            <a:r>
              <a:rPr lang="el-GR" sz="2800" dirty="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sp>
        <p:nvSpPr>
          <p:cNvPr id="44035" name="Rectangle 3">
            <a:extLst>
              <a:ext uri="{FF2B5EF4-FFF2-40B4-BE49-F238E27FC236}">
                <a16:creationId xmlns:a16="http://schemas.microsoft.com/office/drawing/2014/main" id="{EA97B3D7-71F0-5D29-DBED-75AF0505566D}"/>
              </a:ext>
            </a:extLst>
          </p:cNvPr>
          <p:cNvSpPr>
            <a:spLocks noGrp="1" noChangeArrowheads="1"/>
          </p:cNvSpPr>
          <p:nvPr>
            <p:ph type="body" sz="half" idx="1"/>
          </p:nvPr>
        </p:nvSpPr>
        <p:spPr>
          <a:xfrm>
            <a:off x="457200" y="1600200"/>
            <a:ext cx="4040188" cy="4530725"/>
          </a:xfrm>
        </p:spPr>
        <p:txBody>
          <a:bodyPr/>
          <a:lstStyle/>
          <a:p>
            <a:pPr algn="just" eaLnBrk="1" hangingPunct="1"/>
            <a:r>
              <a:rPr lang="el-GR" altLang="el-GR" sz="2800">
                <a:latin typeface="Times New Roman" panose="02020603050405020304" pitchFamily="18" charset="0"/>
                <a:cs typeface="Times New Roman" panose="02020603050405020304" pitchFamily="18" charset="0"/>
              </a:rPr>
              <a:t>Το περιβάλλον του συστήματος, είναι οτιδήποτε βρίσκεται πέρα από το σύστημα -το σύνολο των άλλων συστημάτων από τα οποία το σύστημα επηρεάζεται, αλλά και τα επηρεάζει.</a:t>
            </a:r>
            <a:endParaRPr lang="en-US" altLang="el-GR" sz="2800">
              <a:latin typeface="Times New Roman" panose="02020603050405020304" pitchFamily="18" charset="0"/>
              <a:cs typeface="Times New Roman" panose="02020603050405020304" pitchFamily="18" charset="0"/>
            </a:endParaRPr>
          </a:p>
        </p:txBody>
      </p:sp>
      <p:pic>
        <p:nvPicPr>
          <p:cNvPr id="44036" name="Picture 4">
            <a:extLst>
              <a:ext uri="{FF2B5EF4-FFF2-40B4-BE49-F238E27FC236}">
                <a16:creationId xmlns:a16="http://schemas.microsoft.com/office/drawing/2014/main" id="{666DB876-B358-F74D-1CC8-371B059179B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52975" y="1773238"/>
            <a:ext cx="3829050" cy="3671887"/>
          </a:xfrm>
          <a:solidFill>
            <a:srgbClr val="CCFFFF"/>
          </a:solidFill>
        </p:spPr>
      </p:pic>
    </p:spTree>
  </p:cSld>
  <p:clrMapOvr>
    <a:masterClrMapping/>
  </p:clrMapOvr>
  <p:transition>
    <p:wheel spokes="8"/>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2 - Θέση περιεχομένου">
            <a:extLst>
              <a:ext uri="{FF2B5EF4-FFF2-40B4-BE49-F238E27FC236}">
                <a16:creationId xmlns:a16="http://schemas.microsoft.com/office/drawing/2014/main" id="{F8FDBA00-4CD7-4882-EFFB-4D4010C4EB23}"/>
              </a:ext>
            </a:extLst>
          </p:cNvPr>
          <p:cNvSpPr>
            <a:spLocks noGrp="1"/>
          </p:cNvSpPr>
          <p:nvPr>
            <p:ph sz="quarter" idx="1"/>
          </p:nvPr>
        </p:nvSpPr>
        <p:spPr>
          <a:xfrm>
            <a:off x="457200" y="620713"/>
            <a:ext cx="8229600" cy="5505450"/>
          </a:xfrm>
        </p:spPr>
        <p:txBody>
          <a:bodyPr/>
          <a:lstStyle/>
          <a:p>
            <a:pPr eaLnBrk="1" hangingPunct="1">
              <a:buFont typeface="Wingdings 2" panose="05020102010507070707" pitchFamily="18" charset="2"/>
              <a:buNone/>
            </a:pPr>
            <a:endParaRPr lang="el-GR" altLang="el-GR"/>
          </a:p>
        </p:txBody>
      </p:sp>
      <p:pic>
        <p:nvPicPr>
          <p:cNvPr id="305155" name="Picture 2" descr="http://tedxleuven.com/sites/default/files/styles/newsdetailimage/public/Images/news/thankyou_news_0.jpg">
            <a:hlinkClick r:id="rId2"/>
            <a:extLst>
              <a:ext uri="{FF2B5EF4-FFF2-40B4-BE49-F238E27FC236}">
                <a16:creationId xmlns:a16="http://schemas.microsoft.com/office/drawing/2014/main" id="{10DAF14B-706C-11BA-0D34-C6DF3E75A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620713"/>
            <a:ext cx="3744913"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156" name="Picture 6" descr="http://www.gapingvoidart.com/images/any-questions_1.gif">
            <a:hlinkClick r:id="rId4"/>
            <a:extLst>
              <a:ext uri="{FF2B5EF4-FFF2-40B4-BE49-F238E27FC236}">
                <a16:creationId xmlns:a16="http://schemas.microsoft.com/office/drawing/2014/main" id="{5ED0D359-6DE2-46E4-07AC-1A7D8F82ED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333375"/>
            <a:ext cx="4643438"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5D782690-3CA5-56A2-783A-8C8D4967AEFF}"/>
              </a:ext>
            </a:extLst>
          </p:cNvPr>
          <p:cNvSpPr>
            <a:spLocks noGrp="1" noChangeArrowheads="1"/>
          </p:cNvSpPr>
          <p:nvPr>
            <p:ph idx="1"/>
          </p:nvPr>
        </p:nvSpPr>
        <p:spPr/>
        <p:txBody>
          <a:bodyPr/>
          <a:lstStyle/>
          <a:p>
            <a:pPr eaLnBrk="1" hangingPunct="1"/>
            <a:endParaRPr lang="el-GR" altLang="el-GR"/>
          </a:p>
        </p:txBody>
      </p:sp>
      <p:sp>
        <p:nvSpPr>
          <p:cNvPr id="2" name="Rectangle 2">
            <a:extLst>
              <a:ext uri="{FF2B5EF4-FFF2-40B4-BE49-F238E27FC236}">
                <a16:creationId xmlns:a16="http://schemas.microsoft.com/office/drawing/2014/main" id="{AE02F5A0-3BC6-0FDA-BF7D-76BEFEDD72E4}"/>
              </a:ext>
            </a:extLst>
          </p:cNvPr>
          <p:cNvSpPr>
            <a:spLocks noGrp="1" noChangeArrowheads="1"/>
          </p:cNvSpPr>
          <p:nvPr>
            <p:ph type="title"/>
          </p:nvPr>
        </p:nvSpPr>
        <p:spPr/>
        <p:txBody>
          <a:bodyPr>
            <a:normAutofit fontScale="90000"/>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ΧΑΡΑΚΤΗΡΙΣΤΙΚΑ ΤΩΝ ΣΥΣΤΗΜΑΤΩΝ [</a:t>
            </a:r>
            <a:r>
              <a:rPr lang="en-US" dirty="0">
                <a:solidFill>
                  <a:schemeClr val="tx1"/>
                </a:solidFill>
                <a:latin typeface="Times New Roman" pitchFamily="18" charset="0"/>
                <a:cs typeface="Times New Roman" pitchFamily="18" charset="0"/>
              </a:rPr>
              <a:t>4</a:t>
            </a:r>
            <a:r>
              <a:rPr lang="el-GR" dirty="0">
                <a:solidFill>
                  <a:schemeClr val="tx1"/>
                </a:solidFill>
                <a:latin typeface="Times New Roman" pitchFamily="18" charset="0"/>
                <a:cs typeface="Times New Roman" pitchFamily="18" charset="0"/>
              </a:rPr>
              <a:t>]</a:t>
            </a:r>
          </a:p>
        </p:txBody>
      </p:sp>
      <p:sp>
        <p:nvSpPr>
          <p:cNvPr id="46084" name="Rectangle 4">
            <a:extLst>
              <a:ext uri="{FF2B5EF4-FFF2-40B4-BE49-F238E27FC236}">
                <a16:creationId xmlns:a16="http://schemas.microsoft.com/office/drawing/2014/main" id="{F442E75D-E731-0E3C-6DCB-B51B7CEAAA4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l-GR" altLang="el-GR" sz="1800">
              <a:latin typeface="Times New Roman" panose="02020603050405020304" pitchFamily="18" charset="0"/>
            </a:endParaRPr>
          </a:p>
        </p:txBody>
      </p:sp>
      <p:pic>
        <p:nvPicPr>
          <p:cNvPr id="46085" name="Picture 5">
            <a:extLst>
              <a:ext uri="{FF2B5EF4-FFF2-40B4-BE49-F238E27FC236}">
                <a16:creationId xmlns:a16="http://schemas.microsoft.com/office/drawing/2014/main" id="{CE61E6FE-FD9B-318D-51E9-3467C1ED5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557338"/>
            <a:ext cx="815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A7C4F106-BA93-3DF5-F27F-DE02E6FEA0C2}"/>
              </a:ext>
            </a:extLst>
          </p:cNvPr>
          <p:cNvSpPr>
            <a:spLocks noGrp="1" noChangeArrowheads="1"/>
          </p:cNvSpPr>
          <p:nvPr>
            <p:ph idx="1"/>
          </p:nvPr>
        </p:nvSpPr>
        <p:spPr/>
        <p:txBody>
          <a:bodyPr/>
          <a:lstStyle/>
          <a:p>
            <a:pPr algn="ctr" eaLnBrk="1" hangingPunct="1">
              <a:lnSpc>
                <a:spcPct val="200000"/>
              </a:lnSpc>
              <a:buFont typeface="Wingdings" panose="05000000000000000000" pitchFamily="2" charset="2"/>
              <a:buNone/>
            </a:pPr>
            <a:endParaRPr lang="el-GR" altLang="el-GR" b="1">
              <a:solidFill>
                <a:srgbClr val="FF0000"/>
              </a:solidFill>
            </a:endParaRPr>
          </a:p>
          <a:p>
            <a:pPr algn="ctr" eaLnBrk="1" hangingPunct="1">
              <a:lnSpc>
                <a:spcPct val="200000"/>
              </a:lnSpc>
              <a:buFont typeface="Wingdings" panose="05000000000000000000" pitchFamily="2" charset="2"/>
              <a:buNone/>
            </a:pPr>
            <a:endParaRPr lang="el-GR" altLang="el-GR" b="1">
              <a:solidFill>
                <a:srgbClr val="FF0000"/>
              </a:solidFill>
            </a:endParaRPr>
          </a:p>
          <a:p>
            <a:pPr algn="ctr" eaLnBrk="1" hangingPunct="1">
              <a:lnSpc>
                <a:spcPct val="200000"/>
              </a:lnSpc>
              <a:buFont typeface="Wingdings" panose="05000000000000000000" pitchFamily="2" charset="2"/>
              <a:buNone/>
            </a:pPr>
            <a:r>
              <a:rPr lang="en-US" altLang="el-GR" b="1">
                <a:latin typeface="Times New Roman" panose="02020603050405020304" pitchFamily="18" charset="0"/>
                <a:cs typeface="Times New Roman" panose="02020603050405020304" pitchFamily="18" charset="0"/>
              </a:rPr>
              <a:t>ΠΕΡΙ ΟΡΓΑΝΩΣΕΩΝ</a:t>
            </a:r>
          </a:p>
        </p:txBody>
      </p:sp>
      <p:sp>
        <p:nvSpPr>
          <p:cNvPr id="38914" name="Rectangle 2">
            <a:extLst>
              <a:ext uri="{FF2B5EF4-FFF2-40B4-BE49-F238E27FC236}">
                <a16:creationId xmlns:a16="http://schemas.microsoft.com/office/drawing/2014/main" id="{C876405C-1C72-FFE7-8521-F18055EB9D5D}"/>
              </a:ext>
            </a:extLst>
          </p:cNvPr>
          <p:cNvSpPr>
            <a:spLocks noGrp="1" noChangeArrowheads="1"/>
          </p:cNvSpPr>
          <p:nvPr>
            <p:ph type="title"/>
          </p:nvPr>
        </p:nvSpPr>
        <p:spPr/>
        <p:txBody>
          <a:bodyPr/>
          <a:lstStyle/>
          <a:p>
            <a:pPr eaLnBrk="1" fontAlgn="auto" hangingPunct="1">
              <a:spcAft>
                <a:spcPts val="0"/>
              </a:spcAft>
              <a:defRPr/>
            </a:pPr>
            <a:endParaRPr lang="el-GR"/>
          </a:p>
        </p:txBody>
      </p:sp>
    </p:spTree>
  </p:cSld>
  <p:clrMapOvr>
    <a:masterClrMapping/>
  </p:clrMapOvr>
  <p:transition>
    <p:wheel spokes="8"/>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3">
            <a:extLst>
              <a:ext uri="{FF2B5EF4-FFF2-40B4-BE49-F238E27FC236}">
                <a16:creationId xmlns:a16="http://schemas.microsoft.com/office/drawing/2014/main" id="{A3B544B8-84A9-B593-CAED-E6E2B3C571B7}"/>
              </a:ext>
            </a:extLst>
          </p:cNvPr>
          <p:cNvSpPr>
            <a:spLocks noGrp="1" noChangeArrowheads="1"/>
          </p:cNvSpPr>
          <p:nvPr>
            <p:ph idx="1"/>
          </p:nvPr>
        </p:nvSpPr>
        <p:spPr>
          <a:xfrm>
            <a:off x="457200" y="981075"/>
            <a:ext cx="8229600" cy="5026025"/>
          </a:xfrm>
        </p:spPr>
        <p:txBody>
          <a:bodyPr/>
          <a:lstStyle/>
          <a:p>
            <a:pPr marL="452438" indent="-342900" algn="just" eaLnBrk="1" hangingPunct="1">
              <a:lnSpc>
                <a:spcPct val="80000"/>
              </a:lnSpc>
            </a:pPr>
            <a:r>
              <a:rPr lang="el-GR" altLang="el-GR" sz="2400">
                <a:latin typeface="Times New Roman" panose="02020603050405020304" pitchFamily="18" charset="0"/>
                <a:cs typeface="Times New Roman" panose="02020603050405020304" pitchFamily="18" charset="0"/>
              </a:rPr>
              <a:t>Τα άτομα που στελεχώνουν τη γραφειοκρατία  επιλέγονται και δεν εκλέγονται.</a:t>
            </a:r>
          </a:p>
          <a:p>
            <a:pPr marL="452438" indent="-342900" algn="just" eaLnBrk="1" hangingPunct="1">
              <a:lnSpc>
                <a:spcPct val="80000"/>
              </a:lnSpc>
            </a:pPr>
            <a:r>
              <a:rPr lang="el-GR" altLang="el-GR" sz="2400">
                <a:latin typeface="Times New Roman" panose="02020603050405020304" pitchFamily="18" charset="0"/>
                <a:cs typeface="Times New Roman" panose="02020603050405020304" pitchFamily="18" charset="0"/>
              </a:rPr>
              <a:t>Οι  εργαζόμενοι  της γραφειοκρατίας υπακούουν σε συγκεκριμένα καθήκοντα και υποχρεώσεις και οφείλουν να συμμορφώνονται  σε μία σειρά  απρόσωπων ρυθμίσεων.</a:t>
            </a:r>
          </a:p>
          <a:p>
            <a:pPr marL="452438" indent="-342900" algn="just" eaLnBrk="1" hangingPunct="1">
              <a:lnSpc>
                <a:spcPct val="80000"/>
              </a:lnSpc>
            </a:pPr>
            <a:r>
              <a:rPr lang="el-GR" altLang="el-GR" sz="2400">
                <a:latin typeface="Times New Roman" panose="02020603050405020304" pitchFamily="18" charset="0"/>
                <a:cs typeface="Times New Roman" panose="02020603050405020304" pitchFamily="18" charset="0"/>
              </a:rPr>
              <a:t>Σε κάθε γραφειοκρατική  οργάνωση τα μέλη της έχουν συγκεκριμένες αρμοδιότητες και ευθύνες οι οποίες πηγάζουν  από την θέση που κατέχουν  στο οργανωτικό διάγραμμα.</a:t>
            </a:r>
          </a:p>
          <a:p>
            <a:pPr marL="452438" indent="-342900" algn="just" eaLnBrk="1" hangingPunct="1">
              <a:lnSpc>
                <a:spcPct val="80000"/>
              </a:lnSpc>
            </a:pPr>
            <a:r>
              <a:rPr lang="el-GR" altLang="el-GR" sz="2400">
                <a:latin typeface="Times New Roman" panose="02020603050405020304" pitchFamily="18" charset="0"/>
                <a:cs typeface="Times New Roman" panose="02020603050405020304" pitchFamily="18" charset="0"/>
              </a:rPr>
              <a:t>Όσο ανεβαίνουμε ιεραρχικά τόσο αυξάνονται και οι αρμοδιότητες κάθε στελέχους.</a:t>
            </a:r>
          </a:p>
          <a:p>
            <a:pPr marL="452438" indent="-342900" algn="just" eaLnBrk="1" hangingPunct="1">
              <a:lnSpc>
                <a:spcPct val="80000"/>
              </a:lnSpc>
            </a:pPr>
            <a:r>
              <a:rPr lang="el-GR" altLang="el-GR" sz="2400">
                <a:latin typeface="Times New Roman" panose="02020603050405020304" pitchFamily="18" charset="0"/>
                <a:cs typeface="Times New Roman" panose="02020603050405020304" pitchFamily="18" charset="0"/>
              </a:rPr>
              <a:t>Η αμοιβή κάθε εργαζομένου βασίζεται στην καταβολή  ενός σταθερού μισθού  και στη συνέχεια μίας σύνταξης.</a:t>
            </a:r>
          </a:p>
        </p:txBody>
      </p:sp>
      <p:sp>
        <p:nvSpPr>
          <p:cNvPr id="40962" name="Rectangle 2">
            <a:extLst>
              <a:ext uri="{FF2B5EF4-FFF2-40B4-BE49-F238E27FC236}">
                <a16:creationId xmlns:a16="http://schemas.microsoft.com/office/drawing/2014/main" id="{459526A9-0692-2B64-BD68-51354B21F307}"/>
              </a:ext>
            </a:extLst>
          </p:cNvPr>
          <p:cNvSpPr>
            <a:spLocks noGrp="1" noChangeArrowheads="1"/>
          </p:cNvSpPr>
          <p:nvPr>
            <p:ph type="title"/>
          </p:nvPr>
        </p:nvSpPr>
        <p:spPr>
          <a:xfrm>
            <a:off x="457200" y="274638"/>
            <a:ext cx="8229600" cy="562074"/>
          </a:xfrm>
        </p:spPr>
        <p:txBody>
          <a:bodyPr/>
          <a:lstStyle/>
          <a:p>
            <a:pPr algn="ctr" eaLnBrk="1" fontAlgn="auto" hangingPunct="1">
              <a:spcAft>
                <a:spcPts val="0"/>
              </a:spcAft>
              <a:defRPr/>
            </a:pPr>
            <a:r>
              <a:rPr lang="el-GR" sz="2700" dirty="0">
                <a:solidFill>
                  <a:schemeClr val="tx1"/>
                </a:solidFill>
                <a:latin typeface="Times New Roman" pitchFamily="18" charset="0"/>
                <a:cs typeface="Times New Roman" pitchFamily="18" charset="0"/>
              </a:rPr>
              <a:t>Η θεωρία του </a:t>
            </a:r>
            <a:r>
              <a:rPr lang="en-US" sz="2700" dirty="0">
                <a:solidFill>
                  <a:schemeClr val="tx1"/>
                </a:solidFill>
                <a:latin typeface="Times New Roman" pitchFamily="18" charset="0"/>
                <a:cs typeface="Times New Roman" pitchFamily="18" charset="0"/>
              </a:rPr>
              <a:t>Max</a:t>
            </a:r>
            <a:r>
              <a:rPr lang="el-GR" sz="2700" dirty="0">
                <a:solidFill>
                  <a:schemeClr val="tx1"/>
                </a:solidFill>
                <a:latin typeface="Times New Roman" pitchFamily="18" charset="0"/>
                <a:cs typeface="Times New Roman" pitchFamily="18" charset="0"/>
              </a:rPr>
              <a:t> </a:t>
            </a:r>
            <a:r>
              <a:rPr lang="en-US" sz="2700" dirty="0">
                <a:solidFill>
                  <a:schemeClr val="tx1"/>
                </a:solidFill>
                <a:latin typeface="Times New Roman" pitchFamily="18" charset="0"/>
                <a:cs typeface="Times New Roman" pitchFamily="18" charset="0"/>
              </a:rPr>
              <a:t>Weber</a:t>
            </a:r>
            <a:r>
              <a:rPr lang="el-GR" sz="2700" dirty="0">
                <a:solidFill>
                  <a:schemeClr val="tx1"/>
                </a:solidFill>
                <a:latin typeface="Times New Roman" pitchFamily="18" charset="0"/>
                <a:cs typeface="Times New Roman" pitchFamily="18" charset="0"/>
              </a:rPr>
              <a:t> [1]</a:t>
            </a:r>
            <a:endParaRPr lang="en-US" sz="2000" b="0" dirty="0">
              <a:solidFill>
                <a:schemeClr val="tx1"/>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800" decel="100000"/>
                                        <p:tgtEl>
                                          <p:spTgt spid="40962"/>
                                        </p:tgtEl>
                                      </p:cBhvr>
                                    </p:animEffect>
                                    <p:anim calcmode="lin" valueType="num">
                                      <p:cBhvr>
                                        <p:cTn id="8" dur="800" decel="100000" fill="hold"/>
                                        <p:tgtEl>
                                          <p:spTgt spid="40962"/>
                                        </p:tgtEl>
                                        <p:attrNameLst>
                                          <p:attrName>style.rotation</p:attrName>
                                        </p:attrNameLst>
                                      </p:cBhvr>
                                      <p:tavLst>
                                        <p:tav tm="0">
                                          <p:val>
                                            <p:fltVal val="-90"/>
                                          </p:val>
                                        </p:tav>
                                        <p:tav tm="100000">
                                          <p:val>
                                            <p:fltVal val="0"/>
                                          </p:val>
                                        </p:tav>
                                      </p:tavLst>
                                    </p:anim>
                                    <p:anim calcmode="lin" valueType="num">
                                      <p:cBhvr>
                                        <p:cTn id="9" dur="800" decel="100000" fill="hold"/>
                                        <p:tgtEl>
                                          <p:spTgt spid="40962"/>
                                        </p:tgtEl>
                                        <p:attrNameLst>
                                          <p:attrName>ppt_x</p:attrName>
                                        </p:attrNameLst>
                                      </p:cBhvr>
                                      <p:tavLst>
                                        <p:tav tm="0">
                                          <p:val>
                                            <p:strVal val="#ppt_x+0.4"/>
                                          </p:val>
                                        </p:tav>
                                        <p:tav tm="100000">
                                          <p:val>
                                            <p:strVal val="#ppt_x-0.05"/>
                                          </p:val>
                                        </p:tav>
                                      </p:tavLst>
                                    </p:anim>
                                    <p:anim calcmode="lin" valueType="num">
                                      <p:cBhvr>
                                        <p:cTn id="10" dur="800" decel="100000" fill="hold"/>
                                        <p:tgtEl>
                                          <p:spTgt spid="4096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96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96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40963">
                                            <p:txEl>
                                              <p:pRg st="0" end="0"/>
                                            </p:txEl>
                                          </p:spTgt>
                                        </p:tgtEl>
                                        <p:attrNameLst>
                                          <p:attrName>style.visibility</p:attrName>
                                        </p:attrNameLst>
                                      </p:cBhvr>
                                      <p:to>
                                        <p:strVal val="visible"/>
                                      </p:to>
                                    </p:set>
                                    <p:animEffect transition="in" filter="fade">
                                      <p:cBhvr>
                                        <p:cTn id="17" dur="1000"/>
                                        <p:tgtEl>
                                          <p:spTgt spid="40963">
                                            <p:txEl>
                                              <p:pRg st="0" end="0"/>
                                            </p:txEl>
                                          </p:spTgt>
                                        </p:tgtEl>
                                      </p:cBhvr>
                                    </p:animEffect>
                                    <p:anim calcmode="lin" valueType="num">
                                      <p:cBhvr>
                                        <p:cTn id="18" dur="10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09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40963">
                                            <p:txEl>
                                              <p:pRg st="1" end="1"/>
                                            </p:txEl>
                                          </p:spTgt>
                                        </p:tgtEl>
                                        <p:attrNameLst>
                                          <p:attrName>style.visibility</p:attrName>
                                        </p:attrNameLst>
                                      </p:cBhvr>
                                      <p:to>
                                        <p:strVal val="visible"/>
                                      </p:to>
                                    </p:set>
                                    <p:animEffect transition="in" filter="fade">
                                      <p:cBhvr>
                                        <p:cTn id="24" dur="1000"/>
                                        <p:tgtEl>
                                          <p:spTgt spid="40963">
                                            <p:txEl>
                                              <p:pRg st="1" end="1"/>
                                            </p:txEl>
                                          </p:spTgt>
                                        </p:tgtEl>
                                      </p:cBhvr>
                                    </p:animEffect>
                                    <p:anim calcmode="lin" valueType="num">
                                      <p:cBhvr>
                                        <p:cTn id="25" dur="10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09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nodeType="clickEffect">
                                  <p:stCondLst>
                                    <p:cond delay="0"/>
                                  </p:stCondLst>
                                  <p:childTnLst>
                                    <p:set>
                                      <p:cBhvr>
                                        <p:cTn id="30" dur="1" fill="hold">
                                          <p:stCondLst>
                                            <p:cond delay="0"/>
                                          </p:stCondLst>
                                        </p:cTn>
                                        <p:tgtEl>
                                          <p:spTgt spid="40963">
                                            <p:txEl>
                                              <p:pRg st="2" end="2"/>
                                            </p:txEl>
                                          </p:spTgt>
                                        </p:tgtEl>
                                        <p:attrNameLst>
                                          <p:attrName>style.visibility</p:attrName>
                                        </p:attrNameLst>
                                      </p:cBhvr>
                                      <p:to>
                                        <p:strVal val="visible"/>
                                      </p:to>
                                    </p:set>
                                    <p:animEffect transition="in" filter="fade">
                                      <p:cBhvr>
                                        <p:cTn id="31" dur="1000"/>
                                        <p:tgtEl>
                                          <p:spTgt spid="40963">
                                            <p:txEl>
                                              <p:pRg st="2" end="2"/>
                                            </p:txEl>
                                          </p:spTgt>
                                        </p:tgtEl>
                                      </p:cBhvr>
                                    </p:animEffect>
                                    <p:anim calcmode="lin" valueType="num">
                                      <p:cBhvr>
                                        <p:cTn id="32" dur="10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09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nodeType="clickEffect">
                                  <p:stCondLst>
                                    <p:cond delay="0"/>
                                  </p:stCondLst>
                                  <p:childTnLst>
                                    <p:set>
                                      <p:cBhvr>
                                        <p:cTn id="37" dur="1" fill="hold">
                                          <p:stCondLst>
                                            <p:cond delay="0"/>
                                          </p:stCondLst>
                                        </p:cTn>
                                        <p:tgtEl>
                                          <p:spTgt spid="40963">
                                            <p:txEl>
                                              <p:pRg st="3" end="3"/>
                                            </p:txEl>
                                          </p:spTgt>
                                        </p:tgtEl>
                                        <p:attrNameLst>
                                          <p:attrName>style.visibility</p:attrName>
                                        </p:attrNameLst>
                                      </p:cBhvr>
                                      <p:to>
                                        <p:strVal val="visible"/>
                                      </p:to>
                                    </p:set>
                                    <p:animEffect transition="in" filter="fade">
                                      <p:cBhvr>
                                        <p:cTn id="38" dur="1000"/>
                                        <p:tgtEl>
                                          <p:spTgt spid="40963">
                                            <p:txEl>
                                              <p:pRg st="3" end="3"/>
                                            </p:txEl>
                                          </p:spTgt>
                                        </p:tgtEl>
                                      </p:cBhvr>
                                    </p:animEffect>
                                    <p:anim calcmode="lin" valueType="num">
                                      <p:cBhvr>
                                        <p:cTn id="39" dur="10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409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nodeType="clickEffect">
                                  <p:stCondLst>
                                    <p:cond delay="0"/>
                                  </p:stCondLst>
                                  <p:childTnLst>
                                    <p:set>
                                      <p:cBhvr>
                                        <p:cTn id="44" dur="1" fill="hold">
                                          <p:stCondLst>
                                            <p:cond delay="0"/>
                                          </p:stCondLst>
                                        </p:cTn>
                                        <p:tgtEl>
                                          <p:spTgt spid="40963">
                                            <p:txEl>
                                              <p:pRg st="4" end="4"/>
                                            </p:txEl>
                                          </p:spTgt>
                                        </p:tgtEl>
                                        <p:attrNameLst>
                                          <p:attrName>style.visibility</p:attrName>
                                        </p:attrNameLst>
                                      </p:cBhvr>
                                      <p:to>
                                        <p:strVal val="visible"/>
                                      </p:to>
                                    </p:set>
                                    <p:animEffect transition="in" filter="fade">
                                      <p:cBhvr>
                                        <p:cTn id="45" dur="1000"/>
                                        <p:tgtEl>
                                          <p:spTgt spid="40963">
                                            <p:txEl>
                                              <p:pRg st="4" end="4"/>
                                            </p:txEl>
                                          </p:spTgt>
                                        </p:tgtEl>
                                      </p:cBhvr>
                                    </p:animEffect>
                                    <p:anim calcmode="lin" valueType="num">
                                      <p:cBhvr>
                                        <p:cTn id="46" dur="10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4096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3">
            <a:extLst>
              <a:ext uri="{FF2B5EF4-FFF2-40B4-BE49-F238E27FC236}">
                <a16:creationId xmlns:a16="http://schemas.microsoft.com/office/drawing/2014/main" id="{1B4B5080-743D-D7BC-82A7-DD24EE4B2E03}"/>
              </a:ext>
            </a:extLst>
          </p:cNvPr>
          <p:cNvSpPr>
            <a:spLocks noGrp="1" noChangeArrowheads="1"/>
          </p:cNvSpPr>
          <p:nvPr>
            <p:ph idx="1"/>
          </p:nvPr>
        </p:nvSpPr>
        <p:spPr>
          <a:xfrm>
            <a:off x="457200" y="981075"/>
            <a:ext cx="8229600" cy="5026025"/>
          </a:xfrm>
        </p:spPr>
        <p:txBody>
          <a:bodyPr>
            <a:normAutofit/>
          </a:bodyPr>
          <a:lstStyle/>
          <a:p>
            <a:pPr marL="452628" indent="-342900" algn="just" eaLnBrk="1" fontAlgn="auto" hangingPunct="1">
              <a:lnSpc>
                <a:spcPct val="80000"/>
              </a:lnSpc>
              <a:spcAft>
                <a:spcPts val="0"/>
              </a:spcAft>
              <a:buFont typeface="Wingdings 3"/>
              <a:buChar char=""/>
              <a:defRPr/>
            </a:pPr>
            <a:r>
              <a:rPr lang="el-GR" sz="2400" dirty="0">
                <a:latin typeface="Times New Roman" pitchFamily="18" charset="0"/>
                <a:cs typeface="Times New Roman" pitchFamily="18" charset="0"/>
              </a:rPr>
              <a:t>Η απασχόληση των στελεχών μιας γραφειοκρατίας έχει συνήθως το χαρακτήρα της μονιμότητας.</a:t>
            </a:r>
          </a:p>
          <a:p>
            <a:pPr marL="452628" indent="-342900" algn="just" eaLnBrk="1" fontAlgn="auto" hangingPunct="1">
              <a:lnSpc>
                <a:spcPct val="80000"/>
              </a:lnSpc>
              <a:spcAft>
                <a:spcPts val="0"/>
              </a:spcAft>
              <a:buFont typeface="Wingdings 3"/>
              <a:buChar char=""/>
              <a:defRPr/>
            </a:pPr>
            <a:r>
              <a:rPr lang="el-GR" sz="2400" dirty="0">
                <a:latin typeface="Times New Roman" pitchFamily="18" charset="0"/>
                <a:cs typeface="Times New Roman" pitchFamily="18" charset="0"/>
              </a:rPr>
              <a:t>Η  εξέλιξη των στελεχών μίας γραφειοκρατίας γίνεται είτε με το σύστημα  της αρχαιότητας, είτε με το κατά εκλογή σύστημα.</a:t>
            </a:r>
          </a:p>
          <a:p>
            <a:pPr marL="452628" indent="-342900" algn="just" eaLnBrk="1" fontAlgn="auto" hangingPunct="1">
              <a:lnSpc>
                <a:spcPct val="80000"/>
              </a:lnSpc>
              <a:spcAft>
                <a:spcPts val="0"/>
              </a:spcAft>
              <a:buFont typeface="Wingdings 3"/>
              <a:buChar char=""/>
              <a:defRPr/>
            </a:pPr>
            <a:r>
              <a:rPr lang="el-GR" sz="2400" dirty="0">
                <a:latin typeface="Times New Roman" pitchFamily="18" charset="0"/>
                <a:cs typeface="Times New Roman" pitchFamily="18" charset="0"/>
              </a:rPr>
              <a:t>Η περιουσία της γραφειοκρατικής οργάνωσης ανήκει σε αυτήν και όχι στα μέλη που τη στελεχώνουν.</a:t>
            </a:r>
          </a:p>
          <a:p>
            <a:pPr marL="452628" indent="-342900" algn="just" eaLnBrk="1" fontAlgn="auto" hangingPunct="1">
              <a:lnSpc>
                <a:spcPct val="80000"/>
              </a:lnSpc>
              <a:spcAft>
                <a:spcPts val="0"/>
              </a:spcAft>
              <a:buFont typeface="Wingdings 3"/>
              <a:buChar char=""/>
              <a:defRPr/>
            </a:pPr>
            <a:r>
              <a:rPr lang="el-GR" sz="2400" dirty="0">
                <a:latin typeface="Times New Roman" pitchFamily="18" charset="0"/>
                <a:cs typeface="Times New Roman" pitchFamily="18" charset="0"/>
              </a:rPr>
              <a:t>Ο κάθε υπάλληλος οφείλει να τηρεί τα καθήκοντά του τηρώντας μία στάση τυπική και απρόσωπη.</a:t>
            </a:r>
          </a:p>
          <a:p>
            <a:pPr marL="452628" indent="-342900" algn="just" eaLnBrk="1" fontAlgn="auto" hangingPunct="1">
              <a:lnSpc>
                <a:spcPct val="80000"/>
              </a:lnSpc>
              <a:spcAft>
                <a:spcPts val="0"/>
              </a:spcAft>
              <a:buFont typeface="Wingdings 3"/>
              <a:buChar char=""/>
              <a:defRPr/>
            </a:pPr>
            <a:r>
              <a:rPr lang="el-GR" sz="2400" dirty="0">
                <a:latin typeface="Times New Roman" pitchFamily="18" charset="0"/>
                <a:cs typeface="Times New Roman" pitchFamily="18" charset="0"/>
              </a:rPr>
              <a:t>Η κύρια απασχόληση των στελεχών  είναι η γραφειοκρατική οργάνωση που έχουν ενταχθεί χωρίς αυτό να απαγορεύει την ενασχόλησή τους σε άλλη θέση, η οποία θέση δε δημιουργεί πρόβλημα στην καλή λειτουργία της βασικής τους δουλειάς.</a:t>
            </a:r>
            <a:endParaRPr lang="en-US" sz="2400" dirty="0">
              <a:latin typeface="Times New Roman" pitchFamily="18" charset="0"/>
              <a:cs typeface="Times New Roman" pitchFamily="18" charset="0"/>
            </a:endParaRPr>
          </a:p>
          <a:p>
            <a:pPr marL="365760" indent="-256032" eaLnBrk="1" fontAlgn="auto" hangingPunct="1">
              <a:lnSpc>
                <a:spcPct val="80000"/>
              </a:lnSpc>
              <a:spcAft>
                <a:spcPts val="0"/>
              </a:spcAft>
              <a:buFont typeface="Wingdings 3"/>
              <a:buChar char=""/>
              <a:defRPr/>
            </a:pPr>
            <a:endParaRPr lang="en-US" sz="1400" dirty="0"/>
          </a:p>
        </p:txBody>
      </p:sp>
      <p:sp>
        <p:nvSpPr>
          <p:cNvPr id="40962" name="Rectangle 2">
            <a:extLst>
              <a:ext uri="{FF2B5EF4-FFF2-40B4-BE49-F238E27FC236}">
                <a16:creationId xmlns:a16="http://schemas.microsoft.com/office/drawing/2014/main" id="{936204BE-98A8-34BB-6853-AD31CCD7E5F6}"/>
              </a:ext>
            </a:extLst>
          </p:cNvPr>
          <p:cNvSpPr>
            <a:spLocks noGrp="1" noChangeArrowheads="1"/>
          </p:cNvSpPr>
          <p:nvPr>
            <p:ph type="title"/>
          </p:nvPr>
        </p:nvSpPr>
        <p:spPr>
          <a:xfrm>
            <a:off x="457200" y="274638"/>
            <a:ext cx="8229600" cy="562074"/>
          </a:xfrm>
        </p:spPr>
        <p:txBody>
          <a:bodyPr/>
          <a:lstStyle/>
          <a:p>
            <a:pPr algn="ctr" eaLnBrk="1" fontAlgn="auto" hangingPunct="1">
              <a:spcAft>
                <a:spcPts val="0"/>
              </a:spcAft>
              <a:defRPr/>
            </a:pPr>
            <a:r>
              <a:rPr lang="el-GR" sz="2700" dirty="0">
                <a:solidFill>
                  <a:schemeClr val="tx1"/>
                </a:solidFill>
                <a:latin typeface="Times New Roman" pitchFamily="18" charset="0"/>
                <a:cs typeface="Times New Roman" pitchFamily="18" charset="0"/>
              </a:rPr>
              <a:t>Η θεωρία του </a:t>
            </a:r>
            <a:r>
              <a:rPr lang="en-US" sz="2700" dirty="0">
                <a:solidFill>
                  <a:schemeClr val="tx1"/>
                </a:solidFill>
                <a:latin typeface="Times New Roman" pitchFamily="18" charset="0"/>
                <a:cs typeface="Times New Roman" pitchFamily="18" charset="0"/>
              </a:rPr>
              <a:t>Max</a:t>
            </a:r>
            <a:r>
              <a:rPr lang="el-GR" sz="2700" dirty="0">
                <a:solidFill>
                  <a:schemeClr val="tx1"/>
                </a:solidFill>
                <a:latin typeface="Times New Roman" pitchFamily="18" charset="0"/>
                <a:cs typeface="Times New Roman" pitchFamily="18" charset="0"/>
              </a:rPr>
              <a:t> </a:t>
            </a:r>
            <a:r>
              <a:rPr lang="en-US" sz="2700" dirty="0">
                <a:solidFill>
                  <a:schemeClr val="tx1"/>
                </a:solidFill>
                <a:latin typeface="Times New Roman" pitchFamily="18" charset="0"/>
                <a:cs typeface="Times New Roman" pitchFamily="18" charset="0"/>
              </a:rPr>
              <a:t>Weber</a:t>
            </a:r>
            <a:r>
              <a:rPr lang="el-GR" sz="2700" dirty="0">
                <a:solidFill>
                  <a:schemeClr val="tx1"/>
                </a:solidFill>
                <a:latin typeface="Times New Roman" pitchFamily="18" charset="0"/>
                <a:cs typeface="Times New Roman" pitchFamily="18" charset="0"/>
              </a:rPr>
              <a:t> [2]</a:t>
            </a:r>
            <a:endParaRPr lang="en-US" sz="2000" b="0" dirty="0">
              <a:solidFill>
                <a:schemeClr val="tx1"/>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800" decel="100000"/>
                                        <p:tgtEl>
                                          <p:spTgt spid="40962"/>
                                        </p:tgtEl>
                                      </p:cBhvr>
                                    </p:animEffect>
                                    <p:anim calcmode="lin" valueType="num">
                                      <p:cBhvr>
                                        <p:cTn id="8" dur="800" decel="100000" fill="hold"/>
                                        <p:tgtEl>
                                          <p:spTgt spid="40962"/>
                                        </p:tgtEl>
                                        <p:attrNameLst>
                                          <p:attrName>style.rotation</p:attrName>
                                        </p:attrNameLst>
                                      </p:cBhvr>
                                      <p:tavLst>
                                        <p:tav tm="0">
                                          <p:val>
                                            <p:fltVal val="-90"/>
                                          </p:val>
                                        </p:tav>
                                        <p:tav tm="100000">
                                          <p:val>
                                            <p:fltVal val="0"/>
                                          </p:val>
                                        </p:tav>
                                      </p:tavLst>
                                    </p:anim>
                                    <p:anim calcmode="lin" valueType="num">
                                      <p:cBhvr>
                                        <p:cTn id="9" dur="800" decel="100000" fill="hold"/>
                                        <p:tgtEl>
                                          <p:spTgt spid="40962"/>
                                        </p:tgtEl>
                                        <p:attrNameLst>
                                          <p:attrName>ppt_x</p:attrName>
                                        </p:attrNameLst>
                                      </p:cBhvr>
                                      <p:tavLst>
                                        <p:tav tm="0">
                                          <p:val>
                                            <p:strVal val="#ppt_x+0.4"/>
                                          </p:val>
                                        </p:tav>
                                        <p:tav tm="100000">
                                          <p:val>
                                            <p:strVal val="#ppt_x-0.05"/>
                                          </p:val>
                                        </p:tav>
                                      </p:tavLst>
                                    </p:anim>
                                    <p:anim calcmode="lin" valueType="num">
                                      <p:cBhvr>
                                        <p:cTn id="10" dur="800" decel="100000" fill="hold"/>
                                        <p:tgtEl>
                                          <p:spTgt spid="4096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96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96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40963">
                                            <p:txEl>
                                              <p:pRg st="0" end="0"/>
                                            </p:txEl>
                                          </p:spTgt>
                                        </p:tgtEl>
                                        <p:attrNameLst>
                                          <p:attrName>style.visibility</p:attrName>
                                        </p:attrNameLst>
                                      </p:cBhvr>
                                      <p:to>
                                        <p:strVal val="visible"/>
                                      </p:to>
                                    </p:set>
                                    <p:animEffect transition="in" filter="fade">
                                      <p:cBhvr>
                                        <p:cTn id="17" dur="1000"/>
                                        <p:tgtEl>
                                          <p:spTgt spid="40963">
                                            <p:txEl>
                                              <p:pRg st="0" end="0"/>
                                            </p:txEl>
                                          </p:spTgt>
                                        </p:tgtEl>
                                      </p:cBhvr>
                                    </p:animEffect>
                                    <p:anim calcmode="lin" valueType="num">
                                      <p:cBhvr>
                                        <p:cTn id="18" dur="10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09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40963">
                                            <p:txEl>
                                              <p:pRg st="1" end="1"/>
                                            </p:txEl>
                                          </p:spTgt>
                                        </p:tgtEl>
                                        <p:attrNameLst>
                                          <p:attrName>style.visibility</p:attrName>
                                        </p:attrNameLst>
                                      </p:cBhvr>
                                      <p:to>
                                        <p:strVal val="visible"/>
                                      </p:to>
                                    </p:set>
                                    <p:animEffect transition="in" filter="fade">
                                      <p:cBhvr>
                                        <p:cTn id="24" dur="1000"/>
                                        <p:tgtEl>
                                          <p:spTgt spid="40963">
                                            <p:txEl>
                                              <p:pRg st="1" end="1"/>
                                            </p:txEl>
                                          </p:spTgt>
                                        </p:tgtEl>
                                      </p:cBhvr>
                                    </p:animEffect>
                                    <p:anim calcmode="lin" valueType="num">
                                      <p:cBhvr>
                                        <p:cTn id="25" dur="10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09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nodeType="clickEffect">
                                  <p:stCondLst>
                                    <p:cond delay="0"/>
                                  </p:stCondLst>
                                  <p:childTnLst>
                                    <p:set>
                                      <p:cBhvr>
                                        <p:cTn id="30" dur="1" fill="hold">
                                          <p:stCondLst>
                                            <p:cond delay="0"/>
                                          </p:stCondLst>
                                        </p:cTn>
                                        <p:tgtEl>
                                          <p:spTgt spid="40963">
                                            <p:txEl>
                                              <p:pRg st="2" end="2"/>
                                            </p:txEl>
                                          </p:spTgt>
                                        </p:tgtEl>
                                        <p:attrNameLst>
                                          <p:attrName>style.visibility</p:attrName>
                                        </p:attrNameLst>
                                      </p:cBhvr>
                                      <p:to>
                                        <p:strVal val="visible"/>
                                      </p:to>
                                    </p:set>
                                    <p:animEffect transition="in" filter="fade">
                                      <p:cBhvr>
                                        <p:cTn id="31" dur="1000"/>
                                        <p:tgtEl>
                                          <p:spTgt spid="40963">
                                            <p:txEl>
                                              <p:pRg st="2" end="2"/>
                                            </p:txEl>
                                          </p:spTgt>
                                        </p:tgtEl>
                                      </p:cBhvr>
                                    </p:animEffect>
                                    <p:anim calcmode="lin" valueType="num">
                                      <p:cBhvr>
                                        <p:cTn id="32" dur="10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09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nodeType="clickEffect">
                                  <p:stCondLst>
                                    <p:cond delay="0"/>
                                  </p:stCondLst>
                                  <p:childTnLst>
                                    <p:set>
                                      <p:cBhvr>
                                        <p:cTn id="37" dur="1" fill="hold">
                                          <p:stCondLst>
                                            <p:cond delay="0"/>
                                          </p:stCondLst>
                                        </p:cTn>
                                        <p:tgtEl>
                                          <p:spTgt spid="40963">
                                            <p:txEl>
                                              <p:pRg st="3" end="3"/>
                                            </p:txEl>
                                          </p:spTgt>
                                        </p:tgtEl>
                                        <p:attrNameLst>
                                          <p:attrName>style.visibility</p:attrName>
                                        </p:attrNameLst>
                                      </p:cBhvr>
                                      <p:to>
                                        <p:strVal val="visible"/>
                                      </p:to>
                                    </p:set>
                                    <p:animEffect transition="in" filter="fade">
                                      <p:cBhvr>
                                        <p:cTn id="38" dur="1000"/>
                                        <p:tgtEl>
                                          <p:spTgt spid="40963">
                                            <p:txEl>
                                              <p:pRg st="3" end="3"/>
                                            </p:txEl>
                                          </p:spTgt>
                                        </p:tgtEl>
                                      </p:cBhvr>
                                    </p:animEffect>
                                    <p:anim calcmode="lin" valueType="num">
                                      <p:cBhvr>
                                        <p:cTn id="39" dur="10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409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nodeType="clickEffect">
                                  <p:stCondLst>
                                    <p:cond delay="0"/>
                                  </p:stCondLst>
                                  <p:childTnLst>
                                    <p:set>
                                      <p:cBhvr>
                                        <p:cTn id="44" dur="1" fill="hold">
                                          <p:stCondLst>
                                            <p:cond delay="0"/>
                                          </p:stCondLst>
                                        </p:cTn>
                                        <p:tgtEl>
                                          <p:spTgt spid="40963">
                                            <p:txEl>
                                              <p:pRg st="4" end="4"/>
                                            </p:txEl>
                                          </p:spTgt>
                                        </p:tgtEl>
                                        <p:attrNameLst>
                                          <p:attrName>style.visibility</p:attrName>
                                        </p:attrNameLst>
                                      </p:cBhvr>
                                      <p:to>
                                        <p:strVal val="visible"/>
                                      </p:to>
                                    </p:set>
                                    <p:animEffect transition="in" filter="fade">
                                      <p:cBhvr>
                                        <p:cTn id="45" dur="1000"/>
                                        <p:tgtEl>
                                          <p:spTgt spid="40963">
                                            <p:txEl>
                                              <p:pRg st="4" end="4"/>
                                            </p:txEl>
                                          </p:spTgt>
                                        </p:tgtEl>
                                      </p:cBhvr>
                                    </p:animEffect>
                                    <p:anim calcmode="lin" valueType="num">
                                      <p:cBhvr>
                                        <p:cTn id="46" dur="10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4096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DC8A17ED-2E29-76A7-9AF5-2BA827AF6239}"/>
              </a:ext>
            </a:extLst>
          </p:cNvPr>
          <p:cNvSpPr>
            <a:spLocks noGrp="1" noChangeArrowheads="1"/>
          </p:cNvSpPr>
          <p:nvPr>
            <p:ph idx="1"/>
          </p:nvPr>
        </p:nvSpPr>
        <p:spPr/>
        <p:txBody>
          <a:bodyPr/>
          <a:lstStyle/>
          <a:p>
            <a:pPr algn="just" eaLnBrk="1" hangingPunct="1">
              <a:buFont typeface="Wingdings" panose="05000000000000000000" pitchFamily="2" charset="2"/>
              <a:buNone/>
            </a:pPr>
            <a:r>
              <a:rPr lang="en-US" altLang="el-GR"/>
              <a:t>	</a:t>
            </a:r>
            <a:r>
              <a:rPr lang="el-GR" altLang="el-GR" sz="2800">
                <a:latin typeface="Times New Roman" panose="02020603050405020304" pitchFamily="18" charset="0"/>
                <a:cs typeface="Times New Roman" panose="02020603050405020304" pitchFamily="18" charset="0"/>
              </a:rPr>
              <a:t>Η οργάνωση  είναι  ένα  σύνολο  συνειδητά συντονισμένων  δραστηριοτήτων από ένα  σύνολο ανθρώπων που με βάση την επικοινωνία  προσπαθούν να  πετύχουν ένα   αποτέλεσμα / σκοπό. </a:t>
            </a:r>
            <a:endParaRPr lang="en-US" altLang="el-GR" sz="2800">
              <a:latin typeface="Times New Roman" panose="02020603050405020304" pitchFamily="18" charset="0"/>
              <a:cs typeface="Times New Roman" panose="02020603050405020304" pitchFamily="18" charset="0"/>
            </a:endParaRPr>
          </a:p>
        </p:txBody>
      </p:sp>
      <p:sp>
        <p:nvSpPr>
          <p:cNvPr id="43010" name="Rectangle 2">
            <a:extLst>
              <a:ext uri="{FF2B5EF4-FFF2-40B4-BE49-F238E27FC236}">
                <a16:creationId xmlns:a16="http://schemas.microsoft.com/office/drawing/2014/main" id="{8E49AFDD-DCCD-2349-000F-9D2920501F59}"/>
              </a:ext>
            </a:extLst>
          </p:cNvPr>
          <p:cNvSpPr>
            <a:spLocks noGrp="1" noChangeArrowheads="1"/>
          </p:cNvSpPr>
          <p:nvPr>
            <p:ph type="title"/>
          </p:nvPr>
        </p:nvSpPr>
        <p:spPr/>
        <p:txBody>
          <a:bodyPr/>
          <a:lstStyle/>
          <a:p>
            <a:pPr eaLnBrk="1" fontAlgn="auto" hangingPunct="1">
              <a:spcAft>
                <a:spcPts val="0"/>
              </a:spcAft>
              <a:defRPr/>
            </a:pPr>
            <a:endParaRPr lang="el-GR"/>
          </a:p>
        </p:txBody>
      </p:sp>
    </p:spTree>
  </p:cSld>
  <p:clrMapOvr>
    <a:masterClrMapping/>
  </p:clrMapOvr>
  <p:transition>
    <p:wheel spokes="8"/>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a:extLst>
              <a:ext uri="{FF2B5EF4-FFF2-40B4-BE49-F238E27FC236}">
                <a16:creationId xmlns:a16="http://schemas.microsoft.com/office/drawing/2014/main" id="{F14B88A9-E999-5CA9-FDAF-B0A0E2C49C5C}"/>
              </a:ext>
            </a:extLst>
          </p:cNvPr>
          <p:cNvSpPr>
            <a:spLocks noGrp="1"/>
          </p:cNvSpPr>
          <p:nvPr>
            <p:ph type="title"/>
          </p:nvPr>
        </p:nvSpPr>
        <p:spPr>
          <a:xfrm>
            <a:off x="467544" y="332656"/>
            <a:ext cx="8229600" cy="868958"/>
          </a:xfrm>
        </p:spPr>
        <p:txBody>
          <a:bodyPr/>
          <a:lstStyle/>
          <a:p>
            <a:pPr algn="ctr">
              <a:defRPr/>
            </a:pPr>
            <a:r>
              <a:rPr lang="el-GR" dirty="0">
                <a:solidFill>
                  <a:schemeClr val="tx1"/>
                </a:solidFill>
                <a:effectLst/>
                <a:latin typeface="Calibri" pitchFamily="34" charset="0"/>
                <a:cs typeface="Calibri" pitchFamily="34" charset="0"/>
              </a:rPr>
              <a:t>Οι λειτουργίες του </a:t>
            </a:r>
            <a:r>
              <a:rPr lang="en-US" dirty="0">
                <a:solidFill>
                  <a:schemeClr val="tx1"/>
                </a:solidFill>
                <a:effectLst/>
                <a:latin typeface="Calibri" pitchFamily="34" charset="0"/>
                <a:cs typeface="Calibri" pitchFamily="34" charset="0"/>
              </a:rPr>
              <a:t>management</a:t>
            </a:r>
            <a:endParaRPr lang="el-GR" dirty="0">
              <a:solidFill>
                <a:schemeClr val="tx1"/>
              </a:solidFill>
              <a:effectLst/>
              <a:latin typeface="Calibri" pitchFamily="34" charset="0"/>
              <a:cs typeface="Calibri" pitchFamily="34" charset="0"/>
            </a:endParaRPr>
          </a:p>
        </p:txBody>
      </p:sp>
      <p:pic>
        <p:nvPicPr>
          <p:cNvPr id="56323" name="Picture 7" descr="1-5">
            <a:extLst>
              <a:ext uri="{FF2B5EF4-FFF2-40B4-BE49-F238E27FC236}">
                <a16:creationId xmlns:a16="http://schemas.microsoft.com/office/drawing/2014/main" id="{520AE5EA-7F50-43AC-115A-FBCE03F59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268413"/>
            <a:ext cx="864235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περιεχομένου">
            <a:extLst>
              <a:ext uri="{FF2B5EF4-FFF2-40B4-BE49-F238E27FC236}">
                <a16:creationId xmlns:a16="http://schemas.microsoft.com/office/drawing/2014/main" id="{B2691992-5428-D50A-4946-1323C091F270}"/>
              </a:ext>
            </a:extLst>
          </p:cNvPr>
          <p:cNvSpPr>
            <a:spLocks noGrp="1"/>
          </p:cNvSpPr>
          <p:nvPr>
            <p:ph idx="1"/>
          </p:nvPr>
        </p:nvSpPr>
        <p:spPr>
          <a:xfrm>
            <a:off x="250825" y="1052513"/>
            <a:ext cx="8642350" cy="5472112"/>
          </a:xfrm>
        </p:spPr>
        <p:txBody>
          <a:bodyPr/>
          <a:lstStyle/>
          <a:p>
            <a:pPr algn="just">
              <a:buFont typeface="Wingdings 3" panose="05040102010807070707" pitchFamily="18" charset="2"/>
              <a:buNone/>
            </a:pPr>
            <a:r>
              <a:rPr lang="el-GR" altLang="el-GR" b="1"/>
              <a:t>	</a:t>
            </a:r>
            <a:r>
              <a:rPr lang="el-GR" altLang="el-GR" b="1">
                <a:latin typeface="Calibri" panose="020F0502020204030204" pitchFamily="34" charset="0"/>
                <a:cs typeface="Calibri" panose="020F0502020204030204" pitchFamily="34" charset="0"/>
              </a:rPr>
              <a:t>ΠΕΝΤΕ ΒΗΜΑΤΑ ΤΟΥ ΜΝΗΜΟΝΙΟΥ ΠΟΛΙΤΙΚΗΣ</a:t>
            </a:r>
            <a:endParaRPr lang="el-GR" altLang="el-GR">
              <a:latin typeface="Calibri" panose="020F0502020204030204" pitchFamily="34" charset="0"/>
              <a:cs typeface="Calibri" panose="020F0502020204030204" pitchFamily="34" charset="0"/>
            </a:endParaRPr>
          </a:p>
          <a:p>
            <a:pPr algn="just"/>
            <a:r>
              <a:rPr lang="el-GR" altLang="el-GR" b="1">
                <a:latin typeface="Calibri" panose="020F0502020204030204" pitchFamily="34" charset="0"/>
                <a:cs typeface="Calibri" panose="020F0502020204030204" pitchFamily="34" charset="0"/>
              </a:rPr>
              <a:t> </a:t>
            </a:r>
            <a:r>
              <a:rPr lang="el-GR" altLang="el-GR">
                <a:latin typeface="Calibri" panose="020F0502020204030204" pitchFamily="34" charset="0"/>
                <a:cs typeface="Calibri" panose="020F0502020204030204" pitchFamily="34" charset="0"/>
              </a:rPr>
              <a:t>Δόμηση</a:t>
            </a:r>
          </a:p>
          <a:p>
            <a:pPr algn="just"/>
            <a:r>
              <a:rPr lang="el-GR" altLang="el-GR">
                <a:latin typeface="Calibri" panose="020F0502020204030204" pitchFamily="34" charset="0"/>
                <a:cs typeface="Calibri" panose="020F0502020204030204" pitchFamily="34" charset="0"/>
              </a:rPr>
              <a:t>Έρευνα εναλλακτικών λύσεων</a:t>
            </a:r>
          </a:p>
          <a:p>
            <a:pPr algn="just"/>
            <a:r>
              <a:rPr lang="el-GR" altLang="el-GR">
                <a:latin typeface="Calibri" panose="020F0502020204030204" pitchFamily="34" charset="0"/>
                <a:cs typeface="Calibri" panose="020F0502020204030204" pitchFamily="34" charset="0"/>
              </a:rPr>
              <a:t>Επιλογή </a:t>
            </a:r>
          </a:p>
          <a:p>
            <a:pPr algn="just"/>
            <a:r>
              <a:rPr lang="el-GR" altLang="el-GR">
                <a:latin typeface="Calibri" panose="020F0502020204030204" pitchFamily="34" charset="0"/>
                <a:cs typeface="Calibri" panose="020F0502020204030204" pitchFamily="34" charset="0"/>
              </a:rPr>
              <a:t>Εκτέλεση </a:t>
            </a:r>
          </a:p>
          <a:p>
            <a:pPr algn="just"/>
            <a:r>
              <a:rPr lang="el-GR" altLang="el-GR">
                <a:latin typeface="Calibri" panose="020F0502020204030204" pitchFamily="34" charset="0"/>
                <a:cs typeface="Calibri" panose="020F0502020204030204" pitchFamily="34" charset="0"/>
              </a:rPr>
              <a:t>Αξιολόγηση- Ανατροφοδότηση</a:t>
            </a:r>
          </a:p>
          <a:p>
            <a:pPr lvl="1" algn="just"/>
            <a:r>
              <a:rPr lang="el-GR" altLang="el-GR">
                <a:latin typeface="Calibri" panose="020F0502020204030204" pitchFamily="34" charset="0"/>
                <a:cs typeface="Calibri" panose="020F0502020204030204" pitchFamily="34" charset="0"/>
              </a:rPr>
              <a:t>Διαπιστώσεις-τι συμβαίνει (κριτική ανασκόπηση, με έρευνα και μέτρηση</a:t>
            </a:r>
          </a:p>
          <a:p>
            <a:pPr lvl="1" algn="just"/>
            <a:r>
              <a:rPr lang="el-GR" altLang="el-GR">
                <a:latin typeface="Calibri" panose="020F0502020204030204" pitchFamily="34" charset="0"/>
                <a:cs typeface="Calibri" panose="020F0502020204030204" pitchFamily="34" charset="0"/>
              </a:rPr>
              <a:t>Εξήγηση – ερμηνεία - γιατί συμβαίνει</a:t>
            </a:r>
          </a:p>
          <a:p>
            <a:pPr lvl="1" algn="just"/>
            <a:r>
              <a:rPr lang="el-GR" altLang="el-GR">
                <a:latin typeface="Calibri" panose="020F0502020204030204" pitchFamily="34" charset="0"/>
                <a:cs typeface="Calibri" panose="020F0502020204030204" pitchFamily="34" charset="0"/>
              </a:rPr>
              <a:t>Σύγκριση - τι συμβαίνει αλλού</a:t>
            </a:r>
          </a:p>
          <a:p>
            <a:pPr lvl="1" algn="just"/>
            <a:r>
              <a:rPr lang="el-GR" altLang="el-GR">
                <a:latin typeface="Calibri" panose="020F0502020204030204" pitchFamily="34" charset="0"/>
                <a:cs typeface="Calibri" panose="020F0502020204030204" pitchFamily="34" charset="0"/>
              </a:rPr>
              <a:t>Πρόβλεψη με δείκτες-πρόγνωση - προβολή</a:t>
            </a:r>
          </a:p>
          <a:p>
            <a:pPr lvl="1" algn="just"/>
            <a:r>
              <a:rPr lang="el-GR" altLang="el-GR">
                <a:latin typeface="Calibri" panose="020F0502020204030204" pitchFamily="34" charset="0"/>
                <a:cs typeface="Calibri" panose="020F0502020204030204" pitchFamily="34" charset="0"/>
              </a:rPr>
              <a:t>Δέον - τι προτείνεις να γίνει, πρόκειται για ένα </a:t>
            </a:r>
            <a:r>
              <a:rPr lang="en-US" altLang="el-GR">
                <a:latin typeface="Calibri" panose="020F0502020204030204" pitchFamily="34" charset="0"/>
                <a:cs typeface="Calibri" panose="020F0502020204030204" pitchFamily="34" charset="0"/>
              </a:rPr>
              <a:t>optimal</a:t>
            </a:r>
            <a:r>
              <a:rPr lang="el-GR" altLang="el-GR">
                <a:latin typeface="Calibri" panose="020F0502020204030204" pitchFamily="34" charset="0"/>
                <a:cs typeface="Calibri" panose="020F0502020204030204" pitchFamily="34" charset="0"/>
              </a:rPr>
              <a:t> σενάριο, δηλαδή αυτό από το οποίο απουσιάζει το πρόβλημα</a:t>
            </a:r>
          </a:p>
          <a:p>
            <a:endParaRPr lang="el-GR" altLang="el-GR"/>
          </a:p>
        </p:txBody>
      </p:sp>
      <p:sp>
        <p:nvSpPr>
          <p:cNvPr id="3" name="2 - Τίτλος">
            <a:extLst>
              <a:ext uri="{FF2B5EF4-FFF2-40B4-BE49-F238E27FC236}">
                <a16:creationId xmlns:a16="http://schemas.microsoft.com/office/drawing/2014/main" id="{EC13B295-21EA-64E6-948E-82F7967CB1F4}"/>
              </a:ext>
            </a:extLst>
          </p:cNvPr>
          <p:cNvSpPr>
            <a:spLocks noGrp="1"/>
          </p:cNvSpPr>
          <p:nvPr>
            <p:ph type="title"/>
          </p:nvPr>
        </p:nvSpPr>
        <p:spPr>
          <a:xfrm>
            <a:off x="539552" y="332656"/>
            <a:ext cx="8229600" cy="508918"/>
          </a:xfrm>
        </p:spPr>
        <p:txBody>
          <a:bodyPr>
            <a:normAutofit fontScale="90000"/>
          </a:bodyPr>
          <a:lstStyle/>
          <a:p>
            <a:pPr algn="ctr">
              <a:defRPr/>
            </a:pPr>
            <a:r>
              <a:rPr lang="el-GR" dirty="0">
                <a:solidFill>
                  <a:schemeClr val="tx1"/>
                </a:solidFill>
                <a:effectLst/>
                <a:latin typeface="Calibri" pitchFamily="34" charset="0"/>
                <a:cs typeface="Calibri" pitchFamily="34" charset="0"/>
              </a:rPr>
              <a:t>Λήψη αποφάσεων</a:t>
            </a:r>
          </a:p>
        </p:txBody>
      </p:sp>
    </p:spTree>
  </p:cSld>
  <p:clrMapOvr>
    <a:masterClrMapping/>
  </p:clrMapOvr>
  <p:transition>
    <p:wheel spokes="8"/>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728770DA-9DC9-8439-9472-30E3A536DC17}"/>
              </a:ext>
            </a:extLst>
          </p:cNvPr>
          <p:cNvSpPr>
            <a:spLocks noGrp="1" noChangeArrowheads="1"/>
          </p:cNvSpPr>
          <p:nvPr>
            <p:ph idx="1"/>
          </p:nvPr>
        </p:nvSpPr>
        <p:spPr/>
        <p:txBody>
          <a:bodyPr/>
          <a:lstStyle/>
          <a:p>
            <a:pPr algn="ctr" eaLnBrk="1" hangingPunct="1">
              <a:buFont typeface="Wingdings" panose="05000000000000000000" pitchFamily="2" charset="2"/>
              <a:buNone/>
            </a:pPr>
            <a:r>
              <a:rPr lang="en-US" altLang="el-GR" b="1"/>
              <a:t>	</a:t>
            </a:r>
          </a:p>
          <a:p>
            <a:pPr algn="ctr" eaLnBrk="1" hangingPunct="1">
              <a:buFont typeface="Wingdings" panose="05000000000000000000" pitchFamily="2" charset="2"/>
              <a:buNone/>
            </a:pPr>
            <a:endParaRPr lang="en-US" altLang="el-GR" sz="3200" b="1">
              <a:latin typeface="Times New Roman" panose="02020603050405020304" pitchFamily="18" charset="0"/>
            </a:endParaRPr>
          </a:p>
          <a:p>
            <a:pPr algn="ctr" eaLnBrk="1" hangingPunct="1">
              <a:buFont typeface="Wingdings" panose="05000000000000000000" pitchFamily="2" charset="2"/>
              <a:buNone/>
            </a:pPr>
            <a:endParaRPr lang="en-US" altLang="el-GR" sz="3200" b="1">
              <a:latin typeface="Times New Roman" panose="02020603050405020304" pitchFamily="18" charset="0"/>
            </a:endParaRPr>
          </a:p>
          <a:p>
            <a:pPr algn="ctr" eaLnBrk="1" hangingPunct="1">
              <a:buFont typeface="Wingdings" panose="05000000000000000000" pitchFamily="2" charset="2"/>
              <a:buNone/>
            </a:pPr>
            <a:r>
              <a:rPr lang="el-GR" altLang="el-GR" sz="3200" b="1">
                <a:latin typeface="Times New Roman" panose="02020603050405020304" pitchFamily="18" charset="0"/>
              </a:rPr>
              <a:t>ΥΠΟΔΕΙΓΜΑΤΑ </a:t>
            </a:r>
            <a:r>
              <a:rPr lang="en-US" altLang="el-GR" sz="3200" b="1">
                <a:latin typeface="Times New Roman" panose="02020603050405020304" pitchFamily="18" charset="0"/>
              </a:rPr>
              <a:t>ΟΡΓΑΝΩΤΙΚΩΝ ΔΙΑΓΡΑΜΜΑΤΩΝ</a:t>
            </a:r>
          </a:p>
        </p:txBody>
      </p:sp>
      <p:sp>
        <p:nvSpPr>
          <p:cNvPr id="3074" name="Rectangle 2">
            <a:extLst>
              <a:ext uri="{FF2B5EF4-FFF2-40B4-BE49-F238E27FC236}">
                <a16:creationId xmlns:a16="http://schemas.microsoft.com/office/drawing/2014/main" id="{804C6F0D-7DBF-8FD8-09DB-EA1D5693F9F8}"/>
              </a:ext>
            </a:extLst>
          </p:cNvPr>
          <p:cNvSpPr>
            <a:spLocks noGrp="1" noChangeArrowheads="1"/>
          </p:cNvSpPr>
          <p:nvPr>
            <p:ph type="title"/>
          </p:nvPr>
        </p:nvSpPr>
        <p:spPr/>
        <p:txBody>
          <a:bodyPr/>
          <a:lstStyle/>
          <a:p>
            <a:pPr algn="ctr" eaLnBrk="1" fontAlgn="auto" hangingPunct="1">
              <a:spcAft>
                <a:spcPts val="0"/>
              </a:spcAft>
              <a:defRPr/>
            </a:pPr>
            <a:endParaRPr lang="el-GR"/>
          </a:p>
        </p:txBody>
      </p:sp>
    </p:spTree>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a:extLst>
              <a:ext uri="{FF2B5EF4-FFF2-40B4-BE49-F238E27FC236}">
                <a16:creationId xmlns:a16="http://schemas.microsoft.com/office/drawing/2014/main" id="{C520AA44-4FA8-5B92-FA89-2C65055F0B79}"/>
              </a:ext>
            </a:extLst>
          </p:cNvPr>
          <p:cNvSpPr>
            <a:spLocks noGrp="1"/>
          </p:cNvSpPr>
          <p:nvPr>
            <p:ph idx="1"/>
          </p:nvPr>
        </p:nvSpPr>
        <p:spPr>
          <a:xfrm>
            <a:off x="457200" y="332656"/>
            <a:ext cx="8229600" cy="6192688"/>
          </a:xfrm>
          <a:blipFill>
            <a:blip r:embed="rId2" cstate="print"/>
            <a:tile tx="0" ty="0" sx="100000" sy="100000" flip="none" algn="tl"/>
          </a:blipFill>
          <a:ln>
            <a:solidFill>
              <a:schemeClr val="tx1"/>
            </a:solidFill>
            <a:miter lim="800000"/>
            <a:headEnd/>
            <a:tailEnd/>
          </a:ln>
          <a:scene3d>
            <a:camera prst="isometricOffAxis1Right"/>
            <a:lightRig rig="threePt" dir="t"/>
          </a:scene3d>
        </p:spPr>
        <p:txBody>
          <a:bodyPr>
            <a:normAutofit/>
          </a:bodyPr>
          <a:lstStyle/>
          <a:p>
            <a:pPr marL="365760" indent="-256032" algn="just" fontAlgn="auto">
              <a:spcAft>
                <a:spcPts val="0"/>
              </a:spcAft>
              <a:buFont typeface="Wingdings 3"/>
              <a:buChar char=""/>
              <a:defRPr/>
            </a:pPr>
            <a:r>
              <a:rPr lang="el-GR" b="1" dirty="0">
                <a:latin typeface="Calibri" pitchFamily="34" charset="0"/>
                <a:cs typeface="Calibri" pitchFamily="34" charset="0"/>
              </a:rPr>
              <a:t>Της</a:t>
            </a:r>
            <a:r>
              <a:rPr lang="el-GR" b="1" i="1" dirty="0">
                <a:latin typeface="Calibri" pitchFamily="34" charset="0"/>
                <a:cs typeface="Calibri" pitchFamily="34" charset="0"/>
              </a:rPr>
              <a:t> </a:t>
            </a:r>
            <a:r>
              <a:rPr lang="el-GR" b="1" dirty="0">
                <a:latin typeface="Calibri" pitchFamily="34" charset="0"/>
                <a:cs typeface="Calibri" pitchFamily="34" charset="0"/>
              </a:rPr>
              <a:t>τελείας αρετής είδη </a:t>
            </a:r>
            <a:r>
              <a:rPr lang="el-GR" b="1" dirty="0" err="1">
                <a:latin typeface="Calibri" pitchFamily="34" charset="0"/>
                <a:cs typeface="Calibri" pitchFamily="34" charset="0"/>
              </a:rPr>
              <a:t>τέτταρα</a:t>
            </a:r>
            <a:r>
              <a:rPr lang="el-GR" b="1" dirty="0">
                <a:latin typeface="Calibri" pitchFamily="34" charset="0"/>
                <a:cs typeface="Calibri" pitchFamily="34" charset="0"/>
              </a:rPr>
              <a:t> :</a:t>
            </a:r>
            <a:r>
              <a:rPr lang="el-GR" b="1" i="1" dirty="0">
                <a:latin typeface="Calibri" pitchFamily="34" charset="0"/>
                <a:cs typeface="Calibri" pitchFamily="34" charset="0"/>
              </a:rPr>
              <a:t> </a:t>
            </a:r>
            <a:r>
              <a:rPr lang="el-GR" b="1" dirty="0" err="1">
                <a:latin typeface="Calibri" pitchFamily="34" charset="0"/>
                <a:cs typeface="Calibri" pitchFamily="34" charset="0"/>
              </a:rPr>
              <a:t>έν</a:t>
            </a:r>
            <a:r>
              <a:rPr lang="el-GR" b="1" dirty="0">
                <a:latin typeface="Calibri" pitchFamily="34" charset="0"/>
                <a:cs typeface="Calibri" pitchFamily="34" charset="0"/>
              </a:rPr>
              <a:t> μεν </a:t>
            </a:r>
            <a:r>
              <a:rPr lang="el-GR" b="1" dirty="0" err="1">
                <a:latin typeface="Calibri" pitchFamily="34" charset="0"/>
                <a:cs typeface="Calibri" pitchFamily="34" charset="0"/>
              </a:rPr>
              <a:t>φρόνησις</a:t>
            </a:r>
            <a:r>
              <a:rPr lang="el-GR" b="1" i="1" dirty="0">
                <a:latin typeface="Calibri" pitchFamily="34" charset="0"/>
                <a:cs typeface="Calibri" pitchFamily="34" charset="0"/>
              </a:rPr>
              <a:t>, </a:t>
            </a:r>
            <a:r>
              <a:rPr lang="el-GR" b="1" dirty="0" err="1">
                <a:latin typeface="Calibri" pitchFamily="34" charset="0"/>
                <a:cs typeface="Calibri" pitchFamily="34" charset="0"/>
              </a:rPr>
              <a:t>έν</a:t>
            </a:r>
            <a:r>
              <a:rPr lang="el-GR" b="1" dirty="0">
                <a:latin typeface="Calibri" pitchFamily="34" charset="0"/>
                <a:cs typeface="Calibri" pitchFamily="34" charset="0"/>
              </a:rPr>
              <a:t> δε δικαιοσύνη</a:t>
            </a:r>
            <a:r>
              <a:rPr lang="el-GR" b="1" i="1" dirty="0">
                <a:latin typeface="Calibri" pitchFamily="34" charset="0"/>
                <a:cs typeface="Calibri" pitchFamily="34" charset="0"/>
              </a:rPr>
              <a:t>, </a:t>
            </a:r>
            <a:r>
              <a:rPr lang="el-GR" b="1" dirty="0">
                <a:latin typeface="Calibri" pitchFamily="34" charset="0"/>
                <a:cs typeface="Calibri" pitchFamily="34" charset="0"/>
              </a:rPr>
              <a:t>άλλο δ</a:t>
            </a:r>
            <a:r>
              <a:rPr lang="el-GR" b="1" i="1" dirty="0">
                <a:latin typeface="Calibri" pitchFamily="34" charset="0"/>
                <a:cs typeface="Calibri" pitchFamily="34" charset="0"/>
              </a:rPr>
              <a:t>' </a:t>
            </a:r>
            <a:r>
              <a:rPr lang="el-GR" b="1" dirty="0">
                <a:latin typeface="Calibri" pitchFamily="34" charset="0"/>
                <a:cs typeface="Calibri" pitchFamily="34" charset="0"/>
              </a:rPr>
              <a:t>ανδρεία</a:t>
            </a:r>
            <a:r>
              <a:rPr lang="el-GR" b="1" i="1" dirty="0">
                <a:latin typeface="Calibri" pitchFamily="34" charset="0"/>
                <a:cs typeface="Calibri" pitchFamily="34" charset="0"/>
              </a:rPr>
              <a:t>, </a:t>
            </a:r>
            <a:r>
              <a:rPr lang="el-GR" b="1" dirty="0">
                <a:latin typeface="Calibri" pitchFamily="34" charset="0"/>
                <a:cs typeface="Calibri" pitchFamily="34" charset="0"/>
              </a:rPr>
              <a:t>τέταρτον σωφροσύνη. </a:t>
            </a:r>
            <a:r>
              <a:rPr lang="el-GR" b="1" i="1" dirty="0">
                <a:latin typeface="Calibri" pitchFamily="34" charset="0"/>
                <a:cs typeface="Calibri" pitchFamily="34" charset="0"/>
              </a:rPr>
              <a:t>Πλάτων</a:t>
            </a:r>
            <a:endParaRPr lang="el-GR" b="1" dirty="0">
              <a:latin typeface="Calibri" pitchFamily="34" charset="0"/>
              <a:cs typeface="Calibri" pitchFamily="34" charset="0"/>
            </a:endParaRPr>
          </a:p>
          <a:p>
            <a:pPr marL="365760" indent="-256032" algn="just" fontAlgn="auto">
              <a:spcAft>
                <a:spcPts val="0"/>
              </a:spcAft>
              <a:buFont typeface="Wingdings 3"/>
              <a:buChar char=""/>
              <a:defRPr/>
            </a:pPr>
            <a:endParaRPr lang="el-GR" b="1" dirty="0">
              <a:latin typeface="Calibri" pitchFamily="34" charset="0"/>
              <a:cs typeface="Calibri" pitchFamily="34" charset="0"/>
            </a:endParaRPr>
          </a:p>
          <a:p>
            <a:pPr marL="365760" indent="-256032" algn="just" fontAlgn="auto">
              <a:spcAft>
                <a:spcPts val="0"/>
              </a:spcAft>
              <a:buFont typeface="Wingdings 3"/>
              <a:buChar char=""/>
              <a:defRPr/>
            </a:pPr>
            <a:endParaRPr lang="el-GR" b="1" dirty="0">
              <a:latin typeface="Calibri" pitchFamily="34" charset="0"/>
              <a:cs typeface="Calibri" pitchFamily="34" charset="0"/>
            </a:endParaRPr>
          </a:p>
          <a:p>
            <a:pPr marL="365760" indent="-256032" algn="just" fontAlgn="auto">
              <a:spcAft>
                <a:spcPts val="0"/>
              </a:spcAft>
              <a:buFont typeface="Wingdings 3"/>
              <a:buChar char=""/>
              <a:defRPr/>
            </a:pPr>
            <a:endParaRPr lang="el-GR" b="1" dirty="0">
              <a:latin typeface="Calibri" pitchFamily="34" charset="0"/>
              <a:cs typeface="Calibri" pitchFamily="34" charset="0"/>
            </a:endParaRPr>
          </a:p>
          <a:p>
            <a:pPr marL="365760" indent="-256032" algn="r" fontAlgn="auto">
              <a:spcAft>
                <a:spcPts val="0"/>
              </a:spcAft>
              <a:buFont typeface="Wingdings 3"/>
              <a:buChar char=""/>
              <a:defRPr/>
            </a:pPr>
            <a:r>
              <a:rPr lang="el-GR" b="1" dirty="0">
                <a:latin typeface="Calibri" pitchFamily="34" charset="0"/>
                <a:cs typeface="Calibri" pitchFamily="34" charset="0"/>
              </a:rPr>
              <a:t>Το μεν </a:t>
            </a:r>
            <a:r>
              <a:rPr lang="el-GR" b="1" dirty="0" err="1">
                <a:latin typeface="Calibri" pitchFamily="34" charset="0"/>
                <a:cs typeface="Calibri" pitchFamily="34" charset="0"/>
              </a:rPr>
              <a:t>εργάζεσθαι</a:t>
            </a:r>
            <a:r>
              <a:rPr lang="el-GR" b="1" dirty="0">
                <a:latin typeface="Calibri" pitchFamily="34" charset="0"/>
                <a:cs typeface="Calibri" pitchFamily="34" charset="0"/>
              </a:rPr>
              <a:t> αγαθόν το δε </a:t>
            </a:r>
            <a:r>
              <a:rPr lang="el-GR" b="1" dirty="0" err="1">
                <a:latin typeface="Calibri" pitchFamily="34" charset="0"/>
                <a:cs typeface="Calibri" pitchFamily="34" charset="0"/>
              </a:rPr>
              <a:t>αργείν</a:t>
            </a:r>
            <a:r>
              <a:rPr lang="el-GR" b="1" dirty="0">
                <a:latin typeface="Calibri" pitchFamily="34" charset="0"/>
                <a:cs typeface="Calibri" pitchFamily="34" charset="0"/>
              </a:rPr>
              <a:t> κακόν. </a:t>
            </a:r>
            <a:r>
              <a:rPr lang="el-GR" b="1" i="1" dirty="0">
                <a:latin typeface="Calibri" pitchFamily="34" charset="0"/>
                <a:cs typeface="Calibri" pitchFamily="34" charset="0"/>
              </a:rPr>
              <a:t>Ξενοφώντας</a:t>
            </a:r>
          </a:p>
          <a:p>
            <a:pPr marL="365760" indent="-256032" algn="just" fontAlgn="auto">
              <a:spcAft>
                <a:spcPts val="0"/>
              </a:spcAft>
              <a:buFont typeface="Wingdings 3"/>
              <a:buChar char=""/>
              <a:defRPr/>
            </a:pPr>
            <a:endParaRPr lang="el-GR" b="1" i="1" dirty="0">
              <a:latin typeface="Calibri" pitchFamily="34" charset="0"/>
              <a:cs typeface="Calibri" pitchFamily="34" charset="0"/>
            </a:endParaRPr>
          </a:p>
          <a:p>
            <a:pPr marL="365760" indent="-256032" algn="just" fontAlgn="auto">
              <a:spcAft>
                <a:spcPts val="0"/>
              </a:spcAft>
              <a:buFont typeface="Wingdings 3"/>
              <a:buChar char=""/>
              <a:defRPr/>
            </a:pPr>
            <a:endParaRPr lang="el-GR" b="1" i="1" dirty="0">
              <a:latin typeface="Calibri" pitchFamily="34" charset="0"/>
              <a:cs typeface="Calibri" pitchFamily="34" charset="0"/>
            </a:endParaRPr>
          </a:p>
          <a:p>
            <a:pPr marL="365760" indent="-256032" algn="just" fontAlgn="auto">
              <a:spcAft>
                <a:spcPts val="0"/>
              </a:spcAft>
              <a:buFont typeface="Wingdings 3"/>
              <a:buChar char=""/>
              <a:defRPr/>
            </a:pPr>
            <a:endParaRPr lang="el-GR" b="1" i="1" dirty="0">
              <a:latin typeface="Calibri" pitchFamily="34" charset="0"/>
              <a:cs typeface="Calibri" pitchFamily="34" charset="0"/>
            </a:endParaRPr>
          </a:p>
          <a:p>
            <a:pPr marL="365760" indent="-256032" algn="ctr" fontAlgn="auto">
              <a:spcAft>
                <a:spcPts val="0"/>
              </a:spcAft>
              <a:buFont typeface="Wingdings 3"/>
              <a:buChar char=""/>
              <a:defRPr/>
            </a:pPr>
            <a:r>
              <a:rPr lang="el-GR" b="1" dirty="0">
                <a:latin typeface="Calibri" pitchFamily="34" charset="0"/>
                <a:cs typeface="Calibri" pitchFamily="34" charset="0"/>
              </a:rPr>
              <a:t>Η δ’ ηθική εξ έθους </a:t>
            </a:r>
            <a:r>
              <a:rPr lang="el-GR" b="1" dirty="0" err="1">
                <a:latin typeface="Calibri" pitchFamily="34" charset="0"/>
                <a:cs typeface="Calibri" pitchFamily="34" charset="0"/>
              </a:rPr>
              <a:t>περιγίνεται</a:t>
            </a:r>
            <a:r>
              <a:rPr lang="el-GR" b="1" dirty="0">
                <a:latin typeface="Calibri" pitchFamily="34" charset="0"/>
                <a:cs typeface="Calibri" pitchFamily="34" charset="0"/>
              </a:rPr>
              <a:t>. </a:t>
            </a:r>
            <a:r>
              <a:rPr lang="el-GR" b="1" i="1" dirty="0">
                <a:latin typeface="Calibri" pitchFamily="34" charset="0"/>
                <a:cs typeface="Calibri" pitchFamily="34" charset="0"/>
              </a:rPr>
              <a:t>Αριστοτέλης</a:t>
            </a:r>
            <a:endParaRPr lang="el-GR" b="1" dirty="0">
              <a:latin typeface="Calibri" pitchFamily="34" charset="0"/>
              <a:cs typeface="Calibri" pitchFamily="34" charset="0"/>
            </a:endParaRPr>
          </a:p>
          <a:p>
            <a:pPr marL="365760" indent="-256032" fontAlgn="auto">
              <a:spcAft>
                <a:spcPts val="0"/>
              </a:spcAft>
              <a:buFont typeface="Wingdings 3"/>
              <a:buChar char=""/>
              <a:defRPr/>
            </a:pPr>
            <a:endParaRPr lang="el-GR" dirty="0"/>
          </a:p>
        </p:txBody>
      </p:sp>
    </p:spTree>
  </p:cSld>
  <p:clrMapOvr>
    <a:masterClrMapping/>
  </p:clrMapOvr>
  <p:transition>
    <p:wheel spokes="8"/>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4B3EB08-81C9-2CDD-ABDF-D274B5147BAC}"/>
              </a:ext>
            </a:extLst>
          </p:cNvPr>
          <p:cNvSpPr>
            <a:spLocks noGrp="1" noChangeArrowheads="1"/>
          </p:cNvSpPr>
          <p:nvPr>
            <p:ph type="ctrTitle"/>
          </p:nvPr>
        </p:nvSpPr>
        <p:spPr>
          <a:xfrm>
            <a:off x="609600" y="457200"/>
            <a:ext cx="7772400" cy="1296362"/>
          </a:xfrm>
        </p:spPr>
        <p:txBody>
          <a:bodyPr>
            <a:normAutofit fontScale="90000"/>
          </a:bodyPr>
          <a:lstStyle/>
          <a:p>
            <a:pPr algn="ctr" eaLnBrk="1" fontAlgn="auto" hangingPunct="1">
              <a:spcAft>
                <a:spcPts val="0"/>
              </a:spcAft>
              <a:defRPr/>
            </a:pPr>
            <a:r>
              <a:rPr lang="el-GR" sz="4000" dirty="0">
                <a:solidFill>
                  <a:schemeClr val="tx1"/>
                </a:solidFill>
                <a:latin typeface="Times New Roman" pitchFamily="18" charset="0"/>
                <a:cs typeface="Times New Roman" pitchFamily="18" charset="0"/>
              </a:rPr>
              <a:t>Ενδεικτικό πυραμοειδές οργανωτικό διάγραμμα</a:t>
            </a:r>
            <a:r>
              <a:rPr lang="en-US" sz="4000" dirty="0">
                <a:solidFill>
                  <a:schemeClr val="tx1"/>
                </a:solidFill>
                <a:latin typeface="Times New Roman" pitchFamily="18" charset="0"/>
                <a:cs typeface="Times New Roman" pitchFamily="18" charset="0"/>
              </a:rPr>
              <a:t> </a:t>
            </a:r>
          </a:p>
        </p:txBody>
      </p:sp>
      <p:pic>
        <p:nvPicPr>
          <p:cNvPr id="60419" name="Εικόνα 1">
            <a:extLst>
              <a:ext uri="{FF2B5EF4-FFF2-40B4-BE49-F238E27FC236}">
                <a16:creationId xmlns:a16="http://schemas.microsoft.com/office/drawing/2014/main" id="{430EF44A-3843-7333-1292-6A496978D1D7}"/>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1219200" y="2362200"/>
            <a:ext cx="6705600" cy="2449513"/>
          </a:xfrm>
          <a:solidFill>
            <a:srgbClr val="DDD8C2"/>
          </a:solidFill>
        </p:spPr>
      </p:pic>
    </p:spTree>
  </p:cSld>
  <p:clrMapOvr>
    <a:masterClrMapping/>
  </p:clrMapOvr>
  <p:transition>
    <p:wheel spokes="8"/>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Εικόνα 2">
            <a:extLst>
              <a:ext uri="{FF2B5EF4-FFF2-40B4-BE49-F238E27FC236}">
                <a16:creationId xmlns:a16="http://schemas.microsoft.com/office/drawing/2014/main" id="{DFE9E2FF-69F1-BB59-51E3-684FC10280E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1828800"/>
            <a:ext cx="6705600" cy="3962400"/>
          </a:xfrm>
          <a:solidFill>
            <a:srgbClr val="DDD8C2"/>
          </a:solidFill>
        </p:spPr>
      </p:pic>
      <p:sp>
        <p:nvSpPr>
          <p:cNvPr id="5122" name="Rectangle 5">
            <a:extLst>
              <a:ext uri="{FF2B5EF4-FFF2-40B4-BE49-F238E27FC236}">
                <a16:creationId xmlns:a16="http://schemas.microsoft.com/office/drawing/2014/main" id="{F91CD870-5490-F5FA-391D-A7958D5FE1BB}"/>
              </a:ext>
            </a:extLst>
          </p:cNvPr>
          <p:cNvSpPr>
            <a:spLocks noGrp="1" noChangeArrowheads="1"/>
          </p:cNvSpPr>
          <p:nvPr>
            <p:ph type="title"/>
          </p:nvPr>
        </p:nvSpPr>
        <p:spPr/>
        <p:txBody>
          <a:bodyPr>
            <a:normAutofit fontScale="90000"/>
          </a:bodyPr>
          <a:lstStyle/>
          <a:p>
            <a:pPr algn="ctr" eaLnBrk="1" fontAlgn="auto" hangingPunct="1">
              <a:spcAft>
                <a:spcPts val="0"/>
              </a:spcAft>
              <a:defRPr/>
            </a:pPr>
            <a:r>
              <a:rPr lang="el-GR" sz="3800" dirty="0">
                <a:solidFill>
                  <a:schemeClr val="tx1"/>
                </a:solidFill>
                <a:latin typeface="Times New Roman" pitchFamily="18" charset="0"/>
                <a:cs typeface="Times New Roman" pitchFamily="18" charset="0"/>
              </a:rPr>
              <a:t>Παράδειγμα κυκλικού οργανωτικού διαγράμματος</a:t>
            </a:r>
            <a:r>
              <a:rPr lang="en-US" sz="3800" dirty="0">
                <a:solidFill>
                  <a:schemeClr val="tx1"/>
                </a:solidFill>
                <a:latin typeface="Times New Roman" pitchFamily="18" charset="0"/>
                <a:cs typeface="Times New Roman" pitchFamily="18" charset="0"/>
              </a:rPr>
              <a:t> </a:t>
            </a:r>
          </a:p>
        </p:txBody>
      </p:sp>
    </p:spTree>
  </p:cSld>
  <p:clrMapOvr>
    <a:masterClrMapping/>
  </p:clrMapOvr>
  <p:transition>
    <p:wheel spokes="8"/>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Εικόνα 3">
            <a:extLst>
              <a:ext uri="{FF2B5EF4-FFF2-40B4-BE49-F238E27FC236}">
                <a16:creationId xmlns:a16="http://schemas.microsoft.com/office/drawing/2014/main" id="{76BAE151-DB54-3140-5778-48857DB1F32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68475" y="2201863"/>
            <a:ext cx="5607050" cy="3084512"/>
          </a:xfrm>
          <a:solidFill>
            <a:srgbClr val="DDD8C2"/>
          </a:solidFill>
        </p:spPr>
      </p:pic>
      <p:sp>
        <p:nvSpPr>
          <p:cNvPr id="6146" name="Rectangle 2">
            <a:extLst>
              <a:ext uri="{FF2B5EF4-FFF2-40B4-BE49-F238E27FC236}">
                <a16:creationId xmlns:a16="http://schemas.microsoft.com/office/drawing/2014/main" id="{10718719-660E-FCE4-C424-3519223E9B97}"/>
              </a:ext>
            </a:extLst>
          </p:cNvPr>
          <p:cNvSpPr>
            <a:spLocks noGrp="1" noChangeArrowheads="1"/>
          </p:cNvSpPr>
          <p:nvPr>
            <p:ph type="title"/>
          </p:nvPr>
        </p:nvSpPr>
        <p:spPr/>
        <p:txBody>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Τμηματοποίηση κατά λειτουργία</a:t>
            </a:r>
            <a:r>
              <a:rPr lang="en-US" dirty="0">
                <a:solidFill>
                  <a:schemeClr val="tx1"/>
                </a:solidFill>
                <a:latin typeface="Times New Roman" pitchFamily="18" charset="0"/>
                <a:cs typeface="Times New Roman" pitchFamily="18" charset="0"/>
              </a:rPr>
              <a:t> </a:t>
            </a:r>
          </a:p>
        </p:txBody>
      </p:sp>
    </p:spTree>
  </p:cSld>
  <p:clrMapOvr>
    <a:masterClrMapping/>
  </p:clrMapOvr>
  <p:transition>
    <p:wheel spokes="8"/>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Εικόνα 4">
            <a:extLst>
              <a:ext uri="{FF2B5EF4-FFF2-40B4-BE49-F238E27FC236}">
                <a16:creationId xmlns:a16="http://schemas.microsoft.com/office/drawing/2014/main" id="{3A31B72C-DF46-DFBD-62C9-68F8BF05A93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0838" y="2438400"/>
            <a:ext cx="8510587" cy="2590800"/>
          </a:xfrm>
          <a:solidFill>
            <a:srgbClr val="DDD8C2"/>
          </a:solidFill>
        </p:spPr>
      </p:pic>
      <p:sp>
        <p:nvSpPr>
          <p:cNvPr id="7170" name="Rectangle 2">
            <a:extLst>
              <a:ext uri="{FF2B5EF4-FFF2-40B4-BE49-F238E27FC236}">
                <a16:creationId xmlns:a16="http://schemas.microsoft.com/office/drawing/2014/main" id="{0A399CD6-274E-7921-3394-3D1303878B17}"/>
              </a:ext>
            </a:extLst>
          </p:cNvPr>
          <p:cNvSpPr>
            <a:spLocks noGrp="1" noChangeArrowheads="1"/>
          </p:cNvSpPr>
          <p:nvPr>
            <p:ph type="title"/>
          </p:nvPr>
        </p:nvSpPr>
        <p:spPr/>
        <p:txBody>
          <a:bodyPr>
            <a:normAutofit fontScale="90000"/>
          </a:bodyPr>
          <a:lstStyle/>
          <a:p>
            <a:pPr algn="ctr" eaLnBrk="1" fontAlgn="auto" hangingPunct="1">
              <a:spcAft>
                <a:spcPts val="0"/>
              </a:spcAft>
              <a:defRPr/>
            </a:pPr>
            <a:r>
              <a:rPr lang="el-GR" sz="3800" dirty="0">
                <a:solidFill>
                  <a:schemeClr val="tx1"/>
                </a:solidFill>
                <a:latin typeface="Times New Roman" pitchFamily="18" charset="0"/>
                <a:cs typeface="Times New Roman" pitchFamily="18" charset="0"/>
              </a:rPr>
              <a:t>Τμηματοποίηση κατά προϊόν ή υπηρεσία</a:t>
            </a:r>
            <a:r>
              <a:rPr lang="en-US" sz="3800" dirty="0">
                <a:solidFill>
                  <a:schemeClr val="tx1"/>
                </a:solidFill>
                <a:latin typeface="Times New Roman" pitchFamily="18" charset="0"/>
                <a:cs typeface="Times New Roman" pitchFamily="18" charset="0"/>
              </a:rPr>
              <a:t> </a:t>
            </a:r>
          </a:p>
        </p:txBody>
      </p:sp>
    </p:spTree>
  </p:cSld>
  <p:clrMapOvr>
    <a:masterClrMapping/>
  </p:clrMapOvr>
  <p:transition>
    <p:wheel spokes="8"/>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Εικόνα 5">
            <a:extLst>
              <a:ext uri="{FF2B5EF4-FFF2-40B4-BE49-F238E27FC236}">
                <a16:creationId xmlns:a16="http://schemas.microsoft.com/office/drawing/2014/main" id="{739C67F1-681C-8063-0229-CDBEF7C4CA5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2133600"/>
            <a:ext cx="6934200" cy="3352800"/>
          </a:xfrm>
          <a:solidFill>
            <a:srgbClr val="DDD8C2"/>
          </a:solidFill>
        </p:spPr>
      </p:pic>
      <p:sp>
        <p:nvSpPr>
          <p:cNvPr id="8194" name="Rectangle 2">
            <a:extLst>
              <a:ext uri="{FF2B5EF4-FFF2-40B4-BE49-F238E27FC236}">
                <a16:creationId xmlns:a16="http://schemas.microsoft.com/office/drawing/2014/main" id="{768FE851-5451-3719-D3F1-63331EBD3A91}"/>
              </a:ext>
            </a:extLst>
          </p:cNvPr>
          <p:cNvSpPr>
            <a:spLocks noGrp="1" noChangeArrowheads="1"/>
          </p:cNvSpPr>
          <p:nvPr>
            <p:ph type="title"/>
          </p:nvPr>
        </p:nvSpPr>
        <p:spPr/>
        <p:txBody>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Γεωγραφική τμηματοποίηση</a:t>
            </a:r>
            <a:r>
              <a:rPr lang="en-US" dirty="0">
                <a:solidFill>
                  <a:schemeClr val="tx1"/>
                </a:solidFill>
                <a:latin typeface="Times New Roman" pitchFamily="18" charset="0"/>
                <a:cs typeface="Times New Roman" pitchFamily="18" charset="0"/>
              </a:rPr>
              <a:t> </a:t>
            </a:r>
          </a:p>
        </p:txBody>
      </p:sp>
    </p:spTree>
  </p:cSld>
  <p:clrMapOvr>
    <a:masterClrMapping/>
  </p:clrMapOvr>
  <p:transition>
    <p:wheel spokes="8"/>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Εικόνα 6">
            <a:extLst>
              <a:ext uri="{FF2B5EF4-FFF2-40B4-BE49-F238E27FC236}">
                <a16:creationId xmlns:a16="http://schemas.microsoft.com/office/drawing/2014/main" id="{E590469B-8011-E964-9418-D12A2E74006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38338" y="2362200"/>
            <a:ext cx="5529262" cy="2590800"/>
          </a:xfrm>
          <a:solidFill>
            <a:srgbClr val="DDD8C2"/>
          </a:solidFill>
        </p:spPr>
      </p:pic>
      <p:sp>
        <p:nvSpPr>
          <p:cNvPr id="9218" name="Rectangle 5">
            <a:extLst>
              <a:ext uri="{FF2B5EF4-FFF2-40B4-BE49-F238E27FC236}">
                <a16:creationId xmlns:a16="http://schemas.microsoft.com/office/drawing/2014/main" id="{2775E73C-01D8-87D2-C3F9-A691239A41A1}"/>
              </a:ext>
            </a:extLst>
          </p:cNvPr>
          <p:cNvSpPr>
            <a:spLocks noGrp="1" noChangeArrowheads="1"/>
          </p:cNvSpPr>
          <p:nvPr>
            <p:ph type="title"/>
          </p:nvPr>
        </p:nvSpPr>
        <p:spPr/>
        <p:txBody>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Τμηματοποίηση κατά πελάτες</a:t>
            </a:r>
            <a:r>
              <a:rPr lang="en-US" dirty="0">
                <a:solidFill>
                  <a:schemeClr val="tx1"/>
                </a:solidFill>
                <a:latin typeface="Times New Roman" pitchFamily="18" charset="0"/>
                <a:cs typeface="Times New Roman" pitchFamily="18" charset="0"/>
              </a:rPr>
              <a:t> </a:t>
            </a:r>
          </a:p>
        </p:txBody>
      </p:sp>
    </p:spTree>
  </p:cSld>
  <p:clrMapOvr>
    <a:masterClrMapping/>
  </p:clrMapOvr>
  <p:transition>
    <p:wheel spokes="8"/>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4EE018E-7E74-7F86-8341-1F8C10679FED}"/>
              </a:ext>
            </a:extLst>
          </p:cNvPr>
          <p:cNvSpPr>
            <a:spLocks noGrp="1" noChangeArrowheads="1"/>
          </p:cNvSpPr>
          <p:nvPr>
            <p:ph type="title"/>
          </p:nvPr>
        </p:nvSpPr>
        <p:spPr/>
        <p:txBody>
          <a:bodyPr>
            <a:noAutofit/>
          </a:bodyPr>
          <a:lstStyle/>
          <a:p>
            <a:pPr algn="ctr" eaLnBrk="1" fontAlgn="auto" hangingPunct="1">
              <a:spcAft>
                <a:spcPts val="0"/>
              </a:spcAft>
              <a:defRPr/>
            </a:pPr>
            <a:br>
              <a:rPr lang="el-GR" sz="3600" dirty="0">
                <a:solidFill>
                  <a:schemeClr val="tx1"/>
                </a:solidFill>
                <a:latin typeface="Times New Roman" pitchFamily="18" charset="0"/>
                <a:cs typeface="Times New Roman" pitchFamily="18" charset="0"/>
              </a:rPr>
            </a:br>
            <a:br>
              <a:rPr lang="el-GR" sz="3600" dirty="0">
                <a:solidFill>
                  <a:schemeClr val="tx1"/>
                </a:solidFill>
                <a:latin typeface="Times New Roman" pitchFamily="18" charset="0"/>
                <a:cs typeface="Times New Roman" pitchFamily="18" charset="0"/>
              </a:rPr>
            </a:br>
            <a:br>
              <a:rPr lang="el-GR" sz="3600" dirty="0">
                <a:solidFill>
                  <a:schemeClr val="tx1"/>
                </a:solidFill>
                <a:latin typeface="Times New Roman" pitchFamily="18" charset="0"/>
                <a:cs typeface="Times New Roman" pitchFamily="18" charset="0"/>
              </a:rPr>
            </a:br>
            <a:br>
              <a:rPr lang="el-GR" sz="3600" dirty="0">
                <a:solidFill>
                  <a:schemeClr val="tx1"/>
                </a:solidFill>
                <a:latin typeface="Times New Roman" pitchFamily="18" charset="0"/>
                <a:cs typeface="Times New Roman" pitchFamily="18" charset="0"/>
              </a:rPr>
            </a:br>
            <a:br>
              <a:rPr lang="el-GR" sz="3600" dirty="0">
                <a:solidFill>
                  <a:schemeClr val="tx1"/>
                </a:solidFill>
                <a:latin typeface="Times New Roman" pitchFamily="18" charset="0"/>
                <a:cs typeface="Times New Roman" pitchFamily="18" charset="0"/>
              </a:rPr>
            </a:br>
            <a:br>
              <a:rPr lang="el-GR" sz="3600" dirty="0">
                <a:solidFill>
                  <a:schemeClr val="tx1"/>
                </a:solidFill>
                <a:latin typeface="Times New Roman" pitchFamily="18" charset="0"/>
                <a:cs typeface="Times New Roman" pitchFamily="18" charset="0"/>
              </a:rPr>
            </a:br>
            <a:br>
              <a:rPr lang="el-GR" sz="3600" dirty="0">
                <a:solidFill>
                  <a:schemeClr val="tx1"/>
                </a:solidFill>
                <a:latin typeface="Times New Roman" pitchFamily="18" charset="0"/>
                <a:cs typeface="Times New Roman" pitchFamily="18" charset="0"/>
              </a:rPr>
            </a:br>
            <a:br>
              <a:rPr lang="el-GR" sz="3600" dirty="0">
                <a:solidFill>
                  <a:schemeClr val="tx1"/>
                </a:solidFill>
                <a:latin typeface="Times New Roman" pitchFamily="18" charset="0"/>
                <a:cs typeface="Times New Roman" pitchFamily="18" charset="0"/>
              </a:rPr>
            </a:br>
            <a:br>
              <a:rPr lang="el-GR" sz="3600" dirty="0">
                <a:solidFill>
                  <a:schemeClr val="tx1"/>
                </a:solidFill>
                <a:latin typeface="Times New Roman" pitchFamily="18" charset="0"/>
                <a:cs typeface="Times New Roman" pitchFamily="18" charset="0"/>
              </a:rPr>
            </a:br>
            <a:r>
              <a:rPr lang="en-US" sz="3600" dirty="0">
                <a:solidFill>
                  <a:schemeClr val="tx1"/>
                </a:solidFill>
                <a:latin typeface="Times New Roman" pitchFamily="18" charset="0"/>
                <a:cs typeface="Times New Roman" pitchFamily="18" charset="0"/>
              </a:rPr>
              <a:t>ΠΑΡΑΔΕΙΓΜΑ</a:t>
            </a:r>
            <a:r>
              <a:rPr lang="el-GR" sz="3600" dirty="0">
                <a:solidFill>
                  <a:schemeClr val="tx1"/>
                </a:solidFill>
                <a:latin typeface="Times New Roman" pitchFamily="18" charset="0"/>
                <a:cs typeface="Times New Roman" pitchFamily="18" charset="0"/>
              </a:rPr>
              <a:t>ΤΑ</a:t>
            </a:r>
            <a:r>
              <a:rPr lang="en-US" sz="3600" dirty="0">
                <a:solidFill>
                  <a:schemeClr val="tx1"/>
                </a:solidFill>
                <a:latin typeface="Times New Roman" pitchFamily="18" charset="0"/>
                <a:cs typeface="Times New Roman" pitchFamily="18" charset="0"/>
              </a:rPr>
              <a:t> </a:t>
            </a:r>
            <a:r>
              <a:rPr lang="el-GR" sz="3600" dirty="0">
                <a:solidFill>
                  <a:schemeClr val="tx1"/>
                </a:solidFill>
                <a:latin typeface="Times New Roman" pitchFamily="18" charset="0"/>
                <a:cs typeface="Times New Roman" pitchFamily="18" charset="0"/>
              </a:rPr>
              <a:t>ΟΡΓΑΝΩΤΙΚΩΝ ΔΙΑΓΡΑΜΜΑΤΩΝ </a:t>
            </a:r>
            <a:br>
              <a:rPr lang="el-GR" sz="3600" dirty="0">
                <a:solidFill>
                  <a:schemeClr val="tx1"/>
                </a:solidFill>
                <a:latin typeface="Times New Roman" pitchFamily="18" charset="0"/>
                <a:cs typeface="Times New Roman" pitchFamily="18" charset="0"/>
              </a:rPr>
            </a:br>
            <a:r>
              <a:rPr lang="el-GR" sz="3600" dirty="0">
                <a:solidFill>
                  <a:schemeClr val="tx1"/>
                </a:solidFill>
                <a:latin typeface="Times New Roman" pitchFamily="18" charset="0"/>
                <a:cs typeface="Times New Roman" pitchFamily="18" charset="0"/>
              </a:rPr>
              <a:t>[</a:t>
            </a:r>
            <a:r>
              <a:rPr lang="el-GR" sz="3600" i="1" dirty="0">
                <a:solidFill>
                  <a:schemeClr val="tx1"/>
                </a:solidFill>
                <a:latin typeface="Times New Roman" pitchFamily="18" charset="0"/>
                <a:cs typeface="Times New Roman" pitchFamily="18" charset="0"/>
              </a:rPr>
              <a:t>από πραγματική επιχείρηση</a:t>
            </a:r>
            <a:r>
              <a:rPr lang="el-GR" sz="3600" dirty="0">
                <a:solidFill>
                  <a:schemeClr val="tx1"/>
                </a:solidFill>
                <a:latin typeface="Times New Roman" pitchFamily="18" charset="0"/>
                <a:cs typeface="Times New Roman" pitchFamily="18" charset="0"/>
              </a:rPr>
              <a:t>]</a:t>
            </a:r>
            <a:endParaRPr lang="en-US" sz="3600" dirty="0">
              <a:solidFill>
                <a:schemeClr val="tx1"/>
              </a:solidFill>
              <a:latin typeface="Times New Roman" pitchFamily="18" charset="0"/>
              <a:cs typeface="Times New Roman" pitchFamily="18" charset="0"/>
            </a:endParaRPr>
          </a:p>
        </p:txBody>
      </p:sp>
    </p:spTree>
  </p:cSld>
  <p:clrMapOvr>
    <a:masterClrMapping/>
  </p:clrMapOvr>
  <p:transition>
    <p:wheel spokes="8"/>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1" name="Rectangle 31">
            <a:extLst>
              <a:ext uri="{FF2B5EF4-FFF2-40B4-BE49-F238E27FC236}">
                <a16:creationId xmlns:a16="http://schemas.microsoft.com/office/drawing/2014/main" id="{38ACFF36-97FF-3C30-681B-3D5029352F43}"/>
              </a:ext>
            </a:extLst>
          </p:cNvPr>
          <p:cNvSpPr>
            <a:spLocks noGrp="1" noChangeArrowheads="1"/>
          </p:cNvSpPr>
          <p:nvPr>
            <p:ph type="title"/>
          </p:nvPr>
        </p:nvSpPr>
        <p:spPr/>
        <p:txBody>
          <a:bodyPr/>
          <a:lstStyle/>
          <a:p>
            <a:pPr algn="ctr" eaLnBrk="1" fontAlgn="auto" hangingPunct="1">
              <a:spcAft>
                <a:spcPts val="0"/>
              </a:spcAft>
              <a:defRPr/>
            </a:pPr>
            <a:r>
              <a:rPr lang="en-US" dirty="0">
                <a:solidFill>
                  <a:schemeClr val="tx1"/>
                </a:solidFill>
                <a:latin typeface="Times New Roman" pitchFamily="18" charset="0"/>
                <a:cs typeface="Times New Roman" pitchFamily="18" charset="0"/>
              </a:rPr>
              <a:t>1ο </a:t>
            </a:r>
            <a:r>
              <a:rPr lang="en-US" dirty="0" err="1">
                <a:solidFill>
                  <a:schemeClr val="tx1"/>
                </a:solidFill>
                <a:latin typeface="Times New Roman" pitchFamily="18" charset="0"/>
                <a:cs typeface="Times New Roman" pitchFamily="18" charset="0"/>
              </a:rPr>
              <a:t>διάγραμμα</a:t>
            </a:r>
            <a:endParaRPr lang="en-US" dirty="0">
              <a:solidFill>
                <a:schemeClr val="tx1"/>
              </a:solidFill>
              <a:latin typeface="Times New Roman" pitchFamily="18" charset="0"/>
              <a:cs typeface="Times New Roman" pitchFamily="18" charset="0"/>
            </a:endParaRPr>
          </a:p>
        </p:txBody>
      </p:sp>
      <p:graphicFrame>
        <p:nvGraphicFramePr>
          <p:cNvPr id="2" name="Διάγραμμα 1">
            <a:extLst>
              <a:ext uri="{FF2B5EF4-FFF2-40B4-BE49-F238E27FC236}">
                <a16:creationId xmlns:a16="http://schemas.microsoft.com/office/drawing/2014/main" id="{5B12D715-B861-17E7-134E-62F446B5C21A}"/>
              </a:ext>
            </a:extLst>
          </p:cNvPr>
          <p:cNvGraphicFramePr/>
          <p:nvPr/>
        </p:nvGraphicFramePr>
        <p:xfrm>
          <a:off x="914400" y="1600200"/>
          <a:ext cx="77724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heel spokes="8"/>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7" name="Rectangle 19">
            <a:extLst>
              <a:ext uri="{FF2B5EF4-FFF2-40B4-BE49-F238E27FC236}">
                <a16:creationId xmlns:a16="http://schemas.microsoft.com/office/drawing/2014/main" id="{1CB4E2D9-FB91-7D1A-A367-E7308116F410}"/>
              </a:ext>
            </a:extLst>
          </p:cNvPr>
          <p:cNvSpPr>
            <a:spLocks noGrp="1" noChangeArrowheads="1"/>
          </p:cNvSpPr>
          <p:nvPr>
            <p:ph type="title"/>
          </p:nvPr>
        </p:nvSpPr>
        <p:spPr/>
        <p:txBody>
          <a:bodyPr/>
          <a:lstStyle/>
          <a:p>
            <a:pPr algn="ctr" eaLnBrk="1" fontAlgn="auto" hangingPunct="1">
              <a:spcAft>
                <a:spcPts val="0"/>
              </a:spcAft>
              <a:defRPr/>
            </a:pPr>
            <a:r>
              <a:rPr lang="en-US" dirty="0">
                <a:solidFill>
                  <a:schemeClr val="tx1"/>
                </a:solidFill>
                <a:latin typeface="Times New Roman" pitchFamily="18" charset="0"/>
                <a:cs typeface="Times New Roman" pitchFamily="18" charset="0"/>
              </a:rPr>
              <a:t>2ο </a:t>
            </a:r>
            <a:r>
              <a:rPr lang="en-US" dirty="0" err="1">
                <a:solidFill>
                  <a:schemeClr val="tx1"/>
                </a:solidFill>
                <a:latin typeface="Times New Roman" pitchFamily="18" charset="0"/>
                <a:cs typeface="Times New Roman" pitchFamily="18" charset="0"/>
              </a:rPr>
              <a:t>διάγραμμα</a:t>
            </a:r>
            <a:endParaRPr lang="en-US" dirty="0">
              <a:solidFill>
                <a:schemeClr val="tx1"/>
              </a:solidFill>
              <a:latin typeface="Times New Roman" pitchFamily="18" charset="0"/>
              <a:cs typeface="Times New Roman" pitchFamily="18" charset="0"/>
            </a:endParaRPr>
          </a:p>
        </p:txBody>
      </p:sp>
      <p:graphicFrame>
        <p:nvGraphicFramePr>
          <p:cNvPr id="2" name="Διάγραμμα 1">
            <a:extLst>
              <a:ext uri="{FF2B5EF4-FFF2-40B4-BE49-F238E27FC236}">
                <a16:creationId xmlns:a16="http://schemas.microsoft.com/office/drawing/2014/main" id="{96865A3A-CD48-71CA-BCD8-E174A18ECC5D}"/>
              </a:ext>
            </a:extLst>
          </p:cNvPr>
          <p:cNvGraphicFramePr/>
          <p:nvPr/>
        </p:nvGraphicFramePr>
        <p:xfrm>
          <a:off x="914400" y="1600200"/>
          <a:ext cx="77724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heel spokes="8"/>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07" name="Rectangle 31">
            <a:extLst>
              <a:ext uri="{FF2B5EF4-FFF2-40B4-BE49-F238E27FC236}">
                <a16:creationId xmlns:a16="http://schemas.microsoft.com/office/drawing/2014/main" id="{89C9B59C-742B-F1D1-C3F0-23F37784F7BB}"/>
              </a:ext>
            </a:extLst>
          </p:cNvPr>
          <p:cNvSpPr>
            <a:spLocks noGrp="1" noChangeArrowheads="1"/>
          </p:cNvSpPr>
          <p:nvPr>
            <p:ph type="title"/>
          </p:nvPr>
        </p:nvSpPr>
        <p:spPr/>
        <p:txBody>
          <a:bodyPr/>
          <a:lstStyle/>
          <a:p>
            <a:pPr algn="ctr" eaLnBrk="1" fontAlgn="auto" hangingPunct="1">
              <a:spcAft>
                <a:spcPts val="0"/>
              </a:spcAft>
              <a:defRPr/>
            </a:pPr>
            <a:r>
              <a:rPr lang="en-US" dirty="0">
                <a:solidFill>
                  <a:schemeClr val="tx1"/>
                </a:solidFill>
                <a:latin typeface="Times New Roman" pitchFamily="18" charset="0"/>
                <a:cs typeface="Times New Roman" pitchFamily="18" charset="0"/>
              </a:rPr>
              <a:t>3ο </a:t>
            </a:r>
            <a:r>
              <a:rPr lang="en-US" dirty="0" err="1">
                <a:solidFill>
                  <a:schemeClr val="tx1"/>
                </a:solidFill>
                <a:latin typeface="Times New Roman" pitchFamily="18" charset="0"/>
                <a:cs typeface="Times New Roman" pitchFamily="18" charset="0"/>
              </a:rPr>
              <a:t>διάγραμμα</a:t>
            </a:r>
            <a:endParaRPr lang="en-US" dirty="0">
              <a:solidFill>
                <a:schemeClr val="tx1"/>
              </a:solidFill>
              <a:latin typeface="Times New Roman" pitchFamily="18" charset="0"/>
              <a:cs typeface="Times New Roman" pitchFamily="18" charset="0"/>
            </a:endParaRPr>
          </a:p>
        </p:txBody>
      </p:sp>
      <p:graphicFrame>
        <p:nvGraphicFramePr>
          <p:cNvPr id="2" name="Διάγραμμα 1">
            <a:extLst>
              <a:ext uri="{FF2B5EF4-FFF2-40B4-BE49-F238E27FC236}">
                <a16:creationId xmlns:a16="http://schemas.microsoft.com/office/drawing/2014/main" id="{588D1C63-4F44-0838-3506-52C23DB77D17}"/>
              </a:ext>
            </a:extLst>
          </p:cNvPr>
          <p:cNvGraphicFramePr/>
          <p:nvPr/>
        </p:nvGraphicFramePr>
        <p:xfrm>
          <a:off x="914400" y="1600200"/>
          <a:ext cx="77724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1C57CFDF-7657-E7C8-834F-830CA6E7BD40}"/>
              </a:ext>
            </a:extLst>
          </p:cNvPr>
          <p:cNvSpPr>
            <a:spLocks noGrp="1" noChangeArrowheads="1"/>
          </p:cNvSpPr>
          <p:nvPr>
            <p:ph idx="1"/>
          </p:nvPr>
        </p:nvSpPr>
        <p:spPr/>
        <p:txBody>
          <a:bodyPr/>
          <a:lstStyle/>
          <a:p>
            <a:pPr algn="just" eaLnBrk="1" hangingPunct="1">
              <a:lnSpc>
                <a:spcPct val="80000"/>
              </a:lnSpc>
            </a:pPr>
            <a:r>
              <a:rPr lang="el-GR" altLang="el-GR" sz="2400">
                <a:latin typeface="Calibri" panose="020F0502020204030204" pitchFamily="34" charset="0"/>
                <a:cs typeface="Calibri" panose="020F0502020204030204" pitchFamily="34" charset="0"/>
              </a:rPr>
              <a:t>Η </a:t>
            </a:r>
            <a:r>
              <a:rPr lang="el-GR" altLang="el-GR" sz="2400" b="1">
                <a:latin typeface="Calibri" panose="020F0502020204030204" pitchFamily="34" charset="0"/>
                <a:cs typeface="Calibri" panose="020F0502020204030204" pitchFamily="34" charset="0"/>
              </a:rPr>
              <a:t>Διοικητική Επιστήμη</a:t>
            </a:r>
            <a:r>
              <a:rPr lang="el-GR" altLang="el-GR" sz="2400">
                <a:latin typeface="Calibri" panose="020F0502020204030204" pitchFamily="34" charset="0"/>
                <a:cs typeface="Calibri" panose="020F0502020204030204" pitchFamily="34" charset="0"/>
              </a:rPr>
              <a:t> είναι αυτόνομη επιστήμη.  Δηλαδή τα πορίσματά της και οι αρχές της λαμβάνονται υπόψη στην πρακτική λειτουργία της διοίκησης, ενώ παράλληλα συνεργάζεται και με τις λοιπές επιστήμες.  </a:t>
            </a:r>
          </a:p>
          <a:p>
            <a:pPr algn="just" eaLnBrk="1" hangingPunct="1">
              <a:lnSpc>
                <a:spcPct val="80000"/>
              </a:lnSpc>
            </a:pPr>
            <a:r>
              <a:rPr lang="el-GR" altLang="el-GR" sz="2400">
                <a:latin typeface="Calibri" panose="020F0502020204030204" pitchFamily="34" charset="0"/>
                <a:cs typeface="Calibri" panose="020F0502020204030204" pitchFamily="34" charset="0"/>
              </a:rPr>
              <a:t>Ως </a:t>
            </a:r>
            <a:r>
              <a:rPr lang="el-GR" altLang="el-GR" sz="2400" b="1">
                <a:latin typeface="Calibri" panose="020F0502020204030204" pitchFamily="34" charset="0"/>
                <a:cs typeface="Calibri" panose="020F0502020204030204" pitchFamily="34" charset="0"/>
              </a:rPr>
              <a:t>Διοικητική Επιστήμη</a:t>
            </a:r>
            <a:r>
              <a:rPr lang="el-GR" altLang="el-GR" sz="2400">
                <a:latin typeface="Calibri" panose="020F0502020204030204" pitchFamily="34" charset="0"/>
                <a:cs typeface="Calibri" panose="020F0502020204030204" pitchFamily="34" charset="0"/>
              </a:rPr>
              <a:t> εννοούμε τον κλάδο εκείνο των κοινωνικών επιστημών που στηρίζεται στην κοινωνιολογική μέθοδο προσέγγισης, για να μελετήσει τη δομή και τη λειτουργία του διοικητικού φαινομένου στο σύνολό του.  </a:t>
            </a:r>
          </a:p>
          <a:p>
            <a:pPr algn="just" eaLnBrk="1" hangingPunct="1">
              <a:lnSpc>
                <a:spcPct val="80000"/>
              </a:lnSpc>
            </a:pPr>
            <a:r>
              <a:rPr lang="el-GR" altLang="el-GR" sz="2400">
                <a:latin typeface="Calibri" panose="020F0502020204030204" pitchFamily="34" charset="0"/>
                <a:cs typeface="Calibri" panose="020F0502020204030204" pitchFamily="34" charset="0"/>
              </a:rPr>
              <a:t>Ο όρος αυτός περιλαμβάνει δύο επιμέρους έννοιες τη λειτουργική και την οργανική.</a:t>
            </a:r>
            <a:endParaRPr lang="en-US" altLang="el-GR" sz="2400">
              <a:latin typeface="Calibri" panose="020F0502020204030204" pitchFamily="34" charset="0"/>
              <a:cs typeface="Calibri" panose="020F0502020204030204" pitchFamily="34" charset="0"/>
            </a:endParaRPr>
          </a:p>
        </p:txBody>
      </p:sp>
      <p:sp>
        <p:nvSpPr>
          <p:cNvPr id="10242" name="Rectangle 2">
            <a:extLst>
              <a:ext uri="{FF2B5EF4-FFF2-40B4-BE49-F238E27FC236}">
                <a16:creationId xmlns:a16="http://schemas.microsoft.com/office/drawing/2014/main" id="{E9BC5224-D5FC-AA1D-977F-A5980E295086}"/>
              </a:ext>
            </a:extLst>
          </p:cNvPr>
          <p:cNvSpPr>
            <a:spLocks noGrp="1" noChangeArrowheads="1"/>
          </p:cNvSpPr>
          <p:nvPr>
            <p:ph type="title"/>
          </p:nvPr>
        </p:nvSpPr>
        <p:spPr/>
        <p:txBody>
          <a:bodyPr/>
          <a:lstStyle/>
          <a:p>
            <a:pPr algn="ctr" eaLnBrk="1" fontAlgn="auto" hangingPunct="1">
              <a:spcAft>
                <a:spcPts val="0"/>
              </a:spcAft>
              <a:defRPr/>
            </a:pPr>
            <a:r>
              <a:rPr lang="el-GR" dirty="0">
                <a:solidFill>
                  <a:schemeClr val="tx1"/>
                </a:solidFill>
                <a:latin typeface="Calibri" pitchFamily="34" charset="0"/>
                <a:cs typeface="Calibri" pitchFamily="34" charset="0"/>
              </a:rPr>
              <a:t>Η ΔΙΟΙΚΗΤΙΚΗ ΕΠΙΣΤΗΜΗ</a:t>
            </a:r>
            <a:endParaRPr lang="en-US" dirty="0">
              <a:solidFill>
                <a:schemeClr val="tx1"/>
              </a:solidFill>
              <a:latin typeface="Calibri" pitchFamily="34" charset="0"/>
              <a:cs typeface="Calibri" pitchFamily="34" charset="0"/>
            </a:endParaRPr>
          </a:p>
        </p:txBody>
      </p:sp>
    </p:spTree>
  </p:cSld>
  <p:clrMapOvr>
    <a:masterClrMapping/>
  </p:clrMapOvr>
  <p:transition>
    <p:wheel spokes="8"/>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43" name="Rectangle 19">
            <a:extLst>
              <a:ext uri="{FF2B5EF4-FFF2-40B4-BE49-F238E27FC236}">
                <a16:creationId xmlns:a16="http://schemas.microsoft.com/office/drawing/2014/main" id="{0A0F5F24-8780-E54B-27AA-B560412759DD}"/>
              </a:ext>
            </a:extLst>
          </p:cNvPr>
          <p:cNvSpPr>
            <a:spLocks noGrp="1" noChangeArrowheads="1"/>
          </p:cNvSpPr>
          <p:nvPr>
            <p:ph type="title"/>
          </p:nvPr>
        </p:nvSpPr>
        <p:spPr/>
        <p:txBody>
          <a:bodyPr/>
          <a:lstStyle/>
          <a:p>
            <a:pPr algn="ctr" eaLnBrk="1" fontAlgn="auto" hangingPunct="1">
              <a:spcAft>
                <a:spcPts val="0"/>
              </a:spcAft>
              <a:defRPr/>
            </a:pPr>
            <a:r>
              <a:rPr lang="en-US" dirty="0">
                <a:solidFill>
                  <a:schemeClr val="tx1"/>
                </a:solidFill>
                <a:latin typeface="Times New Roman" pitchFamily="18" charset="0"/>
                <a:cs typeface="Times New Roman" pitchFamily="18" charset="0"/>
              </a:rPr>
              <a:t>4ο </a:t>
            </a:r>
            <a:r>
              <a:rPr lang="en-US" dirty="0" err="1">
                <a:solidFill>
                  <a:schemeClr val="tx1"/>
                </a:solidFill>
                <a:latin typeface="Times New Roman" pitchFamily="18" charset="0"/>
                <a:cs typeface="Times New Roman" pitchFamily="18" charset="0"/>
              </a:rPr>
              <a:t>διάγραμμα</a:t>
            </a:r>
            <a:endParaRPr lang="en-US" dirty="0">
              <a:solidFill>
                <a:schemeClr val="tx1"/>
              </a:solidFill>
              <a:latin typeface="Times New Roman" pitchFamily="18" charset="0"/>
              <a:cs typeface="Times New Roman" pitchFamily="18" charset="0"/>
            </a:endParaRPr>
          </a:p>
        </p:txBody>
      </p:sp>
      <p:graphicFrame>
        <p:nvGraphicFramePr>
          <p:cNvPr id="2" name="Διάγραμμα 1">
            <a:extLst>
              <a:ext uri="{FF2B5EF4-FFF2-40B4-BE49-F238E27FC236}">
                <a16:creationId xmlns:a16="http://schemas.microsoft.com/office/drawing/2014/main" id="{88BED23C-FA98-9A43-4ADA-2F7CA52A5426}"/>
              </a:ext>
            </a:extLst>
          </p:cNvPr>
          <p:cNvGraphicFramePr/>
          <p:nvPr/>
        </p:nvGraphicFramePr>
        <p:xfrm>
          <a:off x="914400" y="1600200"/>
          <a:ext cx="77724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heel spokes="8"/>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1" name="Rectangle 19">
            <a:extLst>
              <a:ext uri="{FF2B5EF4-FFF2-40B4-BE49-F238E27FC236}">
                <a16:creationId xmlns:a16="http://schemas.microsoft.com/office/drawing/2014/main" id="{AC079417-E212-E8BD-0794-CD0AB98EBE75}"/>
              </a:ext>
            </a:extLst>
          </p:cNvPr>
          <p:cNvSpPr>
            <a:spLocks noGrp="1" noChangeArrowheads="1"/>
          </p:cNvSpPr>
          <p:nvPr>
            <p:ph type="title"/>
          </p:nvPr>
        </p:nvSpPr>
        <p:spPr/>
        <p:txBody>
          <a:bodyPr/>
          <a:lstStyle/>
          <a:p>
            <a:pPr algn="ctr" eaLnBrk="1" fontAlgn="auto" hangingPunct="1">
              <a:spcAft>
                <a:spcPts val="0"/>
              </a:spcAft>
              <a:defRPr/>
            </a:pPr>
            <a:r>
              <a:rPr lang="en-US" dirty="0">
                <a:solidFill>
                  <a:schemeClr val="tx1"/>
                </a:solidFill>
                <a:latin typeface="Times New Roman" pitchFamily="18" charset="0"/>
                <a:cs typeface="Times New Roman" pitchFamily="18" charset="0"/>
              </a:rPr>
              <a:t>5ο </a:t>
            </a:r>
            <a:r>
              <a:rPr lang="en-US" dirty="0" err="1">
                <a:solidFill>
                  <a:schemeClr val="tx1"/>
                </a:solidFill>
                <a:latin typeface="Times New Roman" pitchFamily="18" charset="0"/>
                <a:cs typeface="Times New Roman" pitchFamily="18" charset="0"/>
              </a:rPr>
              <a:t>διάγραμμα</a:t>
            </a:r>
            <a:endParaRPr lang="en-US" dirty="0">
              <a:solidFill>
                <a:schemeClr val="tx1"/>
              </a:solidFill>
              <a:latin typeface="Times New Roman" pitchFamily="18" charset="0"/>
              <a:cs typeface="Times New Roman" pitchFamily="18" charset="0"/>
            </a:endParaRPr>
          </a:p>
        </p:txBody>
      </p:sp>
      <p:graphicFrame>
        <p:nvGraphicFramePr>
          <p:cNvPr id="2" name="Διάγραμμα 1">
            <a:extLst>
              <a:ext uri="{FF2B5EF4-FFF2-40B4-BE49-F238E27FC236}">
                <a16:creationId xmlns:a16="http://schemas.microsoft.com/office/drawing/2014/main" id="{38CE7BB0-3A79-7931-8355-F709F050DEC4}"/>
              </a:ext>
            </a:extLst>
          </p:cNvPr>
          <p:cNvGraphicFramePr/>
          <p:nvPr/>
        </p:nvGraphicFramePr>
        <p:xfrm>
          <a:off x="914400" y="1600200"/>
          <a:ext cx="77724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heel spokes="8"/>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3 - Θέση περιεχομένου" descr="http://workhomemoney.com/wp-content/uploads/2009/06/business-300x198.jpg">
            <a:hlinkClick r:id="rId3"/>
            <a:extLst>
              <a:ext uri="{FF2B5EF4-FFF2-40B4-BE49-F238E27FC236}">
                <a16:creationId xmlns:a16="http://schemas.microsoft.com/office/drawing/2014/main" id="{9B7D3FFB-A732-90F0-3EAC-867C21522E93}"/>
              </a:ext>
            </a:extLst>
          </p:cNvPr>
          <p:cNvPicPr>
            <a:picLocks/>
          </p:cNvPicPr>
          <p:nvPr/>
        </p:nvPicPr>
        <p:blipFill>
          <a:blip r:embed="rId4">
            <a:lum bright="30000" contrast="-20000"/>
            <a:extLst>
              <a:ext uri="{28A0092B-C50C-407E-A947-70E740481C1C}">
                <a14:useLocalDpi xmlns:a14="http://schemas.microsoft.com/office/drawing/2010/main" val="0"/>
              </a:ext>
            </a:extLst>
          </a:blip>
          <a:srcRect/>
          <a:stretch>
            <a:fillRect/>
          </a:stretch>
        </p:blipFill>
        <p:spPr bwMode="auto">
          <a:xfrm>
            <a:off x="1476375" y="1341438"/>
            <a:ext cx="62642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 Θέση περιεχομένου">
            <a:extLst>
              <a:ext uri="{FF2B5EF4-FFF2-40B4-BE49-F238E27FC236}">
                <a16:creationId xmlns:a16="http://schemas.microsoft.com/office/drawing/2014/main" id="{A70B19E4-1AE3-FC8F-6BAB-41E480AD9DA9}"/>
              </a:ext>
            </a:extLst>
          </p:cNvPr>
          <p:cNvSpPr>
            <a:spLocks noGrp="1"/>
          </p:cNvSpPr>
          <p:nvPr>
            <p:ph/>
          </p:nvPr>
        </p:nvSpPr>
        <p:spPr>
          <a:xfrm>
            <a:off x="323850" y="765175"/>
            <a:ext cx="8540750" cy="5688013"/>
          </a:xfrm>
        </p:spPr>
        <p:txBody>
          <a:bodyPr>
            <a:normAutofit fontScale="77500" lnSpcReduction="20000"/>
          </a:bodyPr>
          <a:lstStyle/>
          <a:p>
            <a:pPr marL="274320" indent="-274320" eaLnBrk="1" fontAlgn="auto" hangingPunct="1">
              <a:spcAft>
                <a:spcPts val="0"/>
              </a:spcAft>
              <a:buFont typeface="Wingdings 2"/>
              <a:buNone/>
              <a:defRPr/>
            </a:pPr>
            <a:endParaRPr lang="el-GR" dirty="0"/>
          </a:p>
          <a:p>
            <a:pPr marL="274320" indent="-274320" eaLnBrk="1" fontAlgn="auto" hangingPunct="1">
              <a:spcAft>
                <a:spcPts val="0"/>
              </a:spcAft>
              <a:buFont typeface="Wingdings 2"/>
              <a:buNone/>
              <a:defRPr/>
            </a:pPr>
            <a:endParaRPr lang="el-GR" dirty="0"/>
          </a:p>
          <a:p>
            <a:pPr marL="274320" indent="-274320" eaLnBrk="1" fontAlgn="auto" hangingPunct="1">
              <a:spcAft>
                <a:spcPts val="0"/>
              </a:spcAft>
              <a:buFont typeface="Wingdings 2"/>
              <a:buNone/>
              <a:defRPr/>
            </a:pPr>
            <a:endParaRPr lang="el-GR" dirty="0"/>
          </a:p>
          <a:p>
            <a:pPr marL="274320" indent="-274320" algn="ctr" eaLnBrk="1" fontAlgn="auto" hangingPunct="1">
              <a:lnSpc>
                <a:spcPct val="160000"/>
              </a:lnSpc>
              <a:spcAft>
                <a:spcPts val="0"/>
              </a:spcAft>
              <a:buFont typeface="Wingdings 2"/>
              <a:buNone/>
              <a:defRPr/>
            </a:pPr>
            <a:r>
              <a:rPr lang="el-GR" dirty="0"/>
              <a:t>	</a:t>
            </a:r>
          </a:p>
          <a:p>
            <a:pPr marL="274320" indent="-274320" algn="ctr" eaLnBrk="1" fontAlgn="auto" hangingPunct="1">
              <a:lnSpc>
                <a:spcPct val="160000"/>
              </a:lnSpc>
              <a:spcAft>
                <a:spcPts val="0"/>
              </a:spcAft>
              <a:buFont typeface="Wingdings 2"/>
              <a:buNone/>
              <a:defRPr/>
            </a:pPr>
            <a:endParaRPr lang="el-GR" b="1" dirty="0">
              <a:solidFill>
                <a:srgbClr val="FF0000"/>
              </a:solidFill>
              <a:latin typeface="Times New Roman" pitchFamily="18" charset="0"/>
              <a:cs typeface="Times New Roman" pitchFamily="18" charset="0"/>
            </a:endParaRPr>
          </a:p>
          <a:p>
            <a:pPr marL="274320" indent="-274320" algn="ctr" eaLnBrk="1" fontAlgn="auto" hangingPunct="1">
              <a:lnSpc>
                <a:spcPct val="160000"/>
              </a:lnSpc>
              <a:spcAft>
                <a:spcPts val="0"/>
              </a:spcAft>
              <a:buFont typeface="Wingdings 2"/>
              <a:buNone/>
              <a:defRPr/>
            </a:pPr>
            <a:endParaRPr lang="el-GR" b="1" dirty="0">
              <a:solidFill>
                <a:srgbClr val="FF0000"/>
              </a:solidFill>
              <a:latin typeface="Times New Roman" pitchFamily="18" charset="0"/>
              <a:cs typeface="Times New Roman" pitchFamily="18" charset="0"/>
            </a:endParaRPr>
          </a:p>
          <a:p>
            <a:pPr marL="274320" indent="-274320" eaLnBrk="1" fontAlgn="auto" hangingPunct="1">
              <a:spcAft>
                <a:spcPts val="0"/>
              </a:spcAft>
              <a:buFont typeface="Wingdings 2"/>
              <a:buNone/>
              <a:defRPr/>
            </a:pPr>
            <a:endParaRPr lang="el-GR" sz="4200" dirty="0">
              <a:solidFill>
                <a:srgbClr val="FFFF00"/>
              </a:solidFill>
              <a:latin typeface="Times New Roman" pitchFamily="18" charset="0"/>
              <a:cs typeface="Times New Roman" pitchFamily="18" charset="0"/>
            </a:endParaRPr>
          </a:p>
          <a:p>
            <a:pPr marL="274320" indent="-274320" eaLnBrk="1" fontAlgn="auto" hangingPunct="1">
              <a:spcAft>
                <a:spcPts val="0"/>
              </a:spcAft>
              <a:buFont typeface="Wingdings 2"/>
              <a:buNone/>
              <a:defRPr/>
            </a:pPr>
            <a:endParaRPr lang="el-GR" dirty="0"/>
          </a:p>
          <a:p>
            <a:pPr marL="274320" indent="-274320" eaLnBrk="1" fontAlgn="auto" hangingPunct="1">
              <a:spcAft>
                <a:spcPts val="0"/>
              </a:spcAft>
              <a:buFont typeface="Wingdings 2"/>
              <a:buNone/>
              <a:defRPr/>
            </a:pPr>
            <a:endParaRPr lang="el-GR" dirty="0"/>
          </a:p>
          <a:p>
            <a:pPr marL="274320" indent="-274320" eaLnBrk="1" fontAlgn="auto" hangingPunct="1">
              <a:spcAft>
                <a:spcPts val="0"/>
              </a:spcAft>
              <a:buFont typeface="Wingdings 2"/>
              <a:buNone/>
              <a:defRPr/>
            </a:pPr>
            <a:endParaRPr lang="el-GR" sz="1800" dirty="0">
              <a:latin typeface="Times New Roman" pitchFamily="18" charset="0"/>
              <a:cs typeface="Times New Roman" pitchFamily="18" charset="0"/>
            </a:endParaRPr>
          </a:p>
          <a:p>
            <a:pPr marL="274320" indent="-274320" eaLnBrk="1" fontAlgn="auto" hangingPunct="1">
              <a:spcAft>
                <a:spcPts val="0"/>
              </a:spcAft>
              <a:buFont typeface="Wingdings 2"/>
              <a:buNone/>
              <a:defRPr/>
            </a:pPr>
            <a:endParaRPr lang="el-GR" sz="1800" dirty="0">
              <a:latin typeface="Times New Roman" pitchFamily="18" charset="0"/>
              <a:cs typeface="Times New Roman" pitchFamily="18" charset="0"/>
            </a:endParaRPr>
          </a:p>
          <a:p>
            <a:pPr marL="274320" indent="-274320" eaLnBrk="1" fontAlgn="auto" hangingPunct="1">
              <a:spcAft>
                <a:spcPts val="0"/>
              </a:spcAft>
              <a:buFont typeface="Wingdings 2"/>
              <a:buNone/>
              <a:defRPr/>
            </a:pPr>
            <a:endParaRPr lang="el-GR" sz="1800" dirty="0">
              <a:latin typeface="Times New Roman" pitchFamily="18" charset="0"/>
              <a:cs typeface="Times New Roman" pitchFamily="18" charset="0"/>
            </a:endParaRPr>
          </a:p>
          <a:p>
            <a:pPr marL="274320" indent="-274320" eaLnBrk="1" fontAlgn="auto" hangingPunct="1">
              <a:spcAft>
                <a:spcPts val="0"/>
              </a:spcAft>
              <a:buFont typeface="Wingdings 2"/>
              <a:buNone/>
              <a:defRPr/>
            </a:pPr>
            <a:endParaRPr lang="el-GR" sz="1800" dirty="0">
              <a:latin typeface="Times New Roman" pitchFamily="18" charset="0"/>
              <a:cs typeface="Times New Roman" pitchFamily="18" charset="0"/>
            </a:endParaRPr>
          </a:p>
          <a:p>
            <a:pPr marL="274320" indent="-274320" eaLnBrk="1" fontAlgn="auto" hangingPunct="1">
              <a:spcAft>
                <a:spcPts val="0"/>
              </a:spcAft>
              <a:buFont typeface="Wingdings 2"/>
              <a:buNone/>
              <a:defRPr/>
            </a:pPr>
            <a:endParaRPr lang="el-GR" sz="1050" b="1" dirty="0">
              <a:solidFill>
                <a:srgbClr val="FF0000"/>
              </a:solidFill>
              <a:latin typeface="Times New Roman" pitchFamily="18" charset="0"/>
              <a:cs typeface="Times New Roman" pitchFamily="18" charset="0"/>
            </a:endParaRPr>
          </a:p>
          <a:p>
            <a:pPr marL="274320" indent="-274320" eaLnBrk="1" fontAlgn="auto" hangingPunct="1">
              <a:spcAft>
                <a:spcPts val="0"/>
              </a:spcAft>
              <a:buFont typeface="Wingdings 2"/>
              <a:buNone/>
              <a:defRPr/>
            </a:pPr>
            <a:endParaRPr lang="el-GR" sz="1050" b="1" dirty="0">
              <a:solidFill>
                <a:srgbClr val="FF0000"/>
              </a:solidFill>
              <a:latin typeface="Times New Roman" pitchFamily="18" charset="0"/>
              <a:cs typeface="Times New Roman" pitchFamily="18" charset="0"/>
            </a:endParaRPr>
          </a:p>
          <a:p>
            <a:pPr marL="274320" indent="-274320" eaLnBrk="1" fontAlgn="auto" hangingPunct="1">
              <a:spcAft>
                <a:spcPts val="0"/>
              </a:spcAft>
              <a:buFont typeface="Wingdings 2"/>
              <a:buNone/>
              <a:defRPr/>
            </a:pPr>
            <a:endParaRPr lang="el-GR" sz="1050" b="1" dirty="0">
              <a:solidFill>
                <a:srgbClr val="FF0000"/>
              </a:solidFill>
              <a:latin typeface="Times New Roman" pitchFamily="18" charset="0"/>
              <a:cs typeface="Times New Roman" pitchFamily="18" charset="0"/>
            </a:endParaRPr>
          </a:p>
          <a:p>
            <a:pPr marL="274320" indent="-274320" eaLnBrk="1" fontAlgn="auto" hangingPunct="1">
              <a:spcAft>
                <a:spcPts val="0"/>
              </a:spcAft>
              <a:buFont typeface="Wingdings 2"/>
              <a:buNone/>
              <a:defRPr/>
            </a:pPr>
            <a:endParaRPr lang="el-GR" sz="1050" b="1" dirty="0">
              <a:solidFill>
                <a:srgbClr val="FF0000"/>
              </a:solidFill>
              <a:latin typeface="Times New Roman" pitchFamily="18" charset="0"/>
              <a:cs typeface="Times New Roman" pitchFamily="18" charset="0"/>
            </a:endParaRPr>
          </a:p>
          <a:p>
            <a:pPr marL="274320" indent="-274320" eaLnBrk="1" fontAlgn="auto" hangingPunct="1">
              <a:spcAft>
                <a:spcPts val="0"/>
              </a:spcAft>
              <a:buFont typeface="Wingdings 2"/>
              <a:buNone/>
              <a:defRPr/>
            </a:pPr>
            <a:endParaRPr lang="el-GR" sz="1050" b="1" dirty="0">
              <a:solidFill>
                <a:srgbClr val="FF0000"/>
              </a:solidFill>
              <a:latin typeface="Times New Roman" pitchFamily="18" charset="0"/>
              <a:cs typeface="Times New Roman" pitchFamily="18" charset="0"/>
            </a:endParaRPr>
          </a:p>
          <a:p>
            <a:pPr marL="274320" indent="-274320" algn="r" eaLnBrk="1" fontAlgn="auto" hangingPunct="1">
              <a:spcAft>
                <a:spcPts val="0"/>
              </a:spcAft>
              <a:buFont typeface="Wingdings 2"/>
              <a:buNone/>
              <a:defRPr/>
            </a:pPr>
            <a:r>
              <a:rPr lang="el-GR" sz="2100" b="1" dirty="0">
                <a:solidFill>
                  <a:srgbClr val="FF0000"/>
                </a:solidFill>
                <a:latin typeface="Times New Roman" pitchFamily="18" charset="0"/>
                <a:cs typeface="Times New Roman" pitchFamily="18" charset="0"/>
              </a:rPr>
              <a:t>Από την ιστοσελίδα </a:t>
            </a:r>
            <a:r>
              <a:rPr lang="en-US" sz="2100" b="1" dirty="0">
                <a:solidFill>
                  <a:srgbClr val="FF0000"/>
                </a:solidFill>
                <a:latin typeface="Times New Roman" pitchFamily="18" charset="0"/>
                <a:cs typeface="Times New Roman" pitchFamily="18" charset="0"/>
              </a:rPr>
              <a:t>http://www.epiheirimatikotita.gr/joomla157</a:t>
            </a:r>
            <a:endParaRPr lang="el-GR" sz="2100" b="1" dirty="0">
              <a:solidFill>
                <a:srgbClr val="FF0000"/>
              </a:solidFill>
              <a:latin typeface="Times New Roman" pitchFamily="18" charset="0"/>
              <a:cs typeface="Times New Roman" pitchFamily="18" charset="0"/>
            </a:endParaRPr>
          </a:p>
          <a:p>
            <a:pPr marL="274320" indent="-274320" eaLnBrk="1" fontAlgn="auto" hangingPunct="1">
              <a:spcAft>
                <a:spcPts val="0"/>
              </a:spcAft>
              <a:buFont typeface="Wingdings 2"/>
              <a:buChar char=""/>
              <a:defRPr/>
            </a:pPr>
            <a:endParaRPr lang="el-GR" dirty="0"/>
          </a:p>
        </p:txBody>
      </p:sp>
    </p:spTree>
  </p:cSld>
  <p:clrMapOvr>
    <a:masterClrMapping/>
  </p:clrMapOvr>
  <p:transition>
    <p:wheel spokes="8"/>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Θέση περιεχομένου">
            <a:extLst>
              <a:ext uri="{FF2B5EF4-FFF2-40B4-BE49-F238E27FC236}">
                <a16:creationId xmlns:a16="http://schemas.microsoft.com/office/drawing/2014/main" id="{72B891ED-CC3D-42C1-AF31-1D1D2F8208D7}"/>
              </a:ext>
            </a:extLst>
          </p:cNvPr>
          <p:cNvSpPr>
            <a:spLocks noGrp="1"/>
          </p:cNvSpPr>
          <p:nvPr>
            <p:ph/>
          </p:nvPr>
        </p:nvSpPr>
        <p:spPr/>
        <p:txBody>
          <a:bodyPr/>
          <a:lstStyle/>
          <a:p>
            <a:pPr marL="273050" indent="-273050" algn="ctr" eaLnBrk="1" hangingPunct="1">
              <a:buFont typeface="Wingdings 2" pitchFamily="18" charset="2"/>
              <a:buNone/>
              <a:defRPr/>
            </a:pPr>
            <a:r>
              <a:rPr lang="en-US" dirty="0"/>
              <a:t>	</a:t>
            </a:r>
            <a:r>
              <a:rPr lang="el-GR" dirty="0"/>
              <a:t>	</a:t>
            </a:r>
            <a:r>
              <a:rPr lang="el-GR" sz="2800" dirty="0">
                <a:latin typeface="Times New Roman" pitchFamily="18" charset="0"/>
                <a:cs typeface="Times New Roman" pitchFamily="18" charset="0"/>
              </a:rPr>
              <a:t> </a:t>
            </a:r>
            <a:r>
              <a:rPr lang="el-GR" sz="2400" b="1" dirty="0">
                <a:latin typeface="Times New Roman" pitchFamily="18" charset="0"/>
                <a:cs typeface="Times New Roman" pitchFamily="18" charset="0"/>
              </a:rPr>
              <a:t>Το επιχειρηματικό σχέδιο </a:t>
            </a:r>
            <a:endParaRPr lang="el-GR" sz="2400" b="1" dirty="0"/>
          </a:p>
          <a:p>
            <a:pPr marL="273050" indent="-273050" algn="just" eaLnBrk="1" hangingPunct="1">
              <a:defRPr/>
            </a:pPr>
            <a:r>
              <a:rPr lang="el-GR" sz="2400" dirty="0">
                <a:latin typeface="Times New Roman" pitchFamily="18" charset="0"/>
                <a:cs typeface="Times New Roman" pitchFamily="18" charset="0"/>
              </a:rPr>
              <a:t>	είναι περίληψη των κινήσεων και των δραστηριοτήτων του επιχειρηματία με σκοπό την οργανωμένη και ενδελεχή πρόβλεψη όλων των πιθανών παραμέτρων.</a:t>
            </a:r>
            <a:endParaRPr lang="en-US" sz="2400" dirty="0">
              <a:latin typeface="Times New Roman" pitchFamily="18" charset="0"/>
              <a:cs typeface="Times New Roman" pitchFamily="18" charset="0"/>
            </a:endParaRPr>
          </a:p>
          <a:p>
            <a:pPr marL="273050" indent="-273050" algn="just" eaLnBrk="1" hangingPunct="1">
              <a:defRPr/>
            </a:pP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είναι γραπτό σχέδιο του μοντέλου που η επιχείρηση προβλέπεται να ακολουθήσει,</a:t>
            </a:r>
            <a:endParaRPr lang="en-US" sz="2400" dirty="0">
              <a:latin typeface="Times New Roman" pitchFamily="18" charset="0"/>
              <a:cs typeface="Times New Roman" pitchFamily="18" charset="0"/>
            </a:endParaRPr>
          </a:p>
          <a:p>
            <a:pPr marL="273050" indent="-273050" algn="just" eaLnBrk="1" hangingPunct="1">
              <a:defRPr/>
            </a:pP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είναι ένα έγγραφο που περιγράφει τον τρόπο διαχείρισης μιας δραστηριότητας σε κάποιο χρονικό διάστημα. </a:t>
            </a:r>
          </a:p>
          <a:p>
            <a:pPr marL="274320" indent="-274320" algn="just" eaLnBrk="1" fontAlgn="auto" hangingPunct="1">
              <a:spcAft>
                <a:spcPts val="0"/>
              </a:spcAft>
              <a:buFont typeface="Wingdings 3"/>
              <a:buChar char=""/>
              <a:defRPr/>
            </a:pPr>
            <a:r>
              <a:rPr lang="el-GR" sz="2400" dirty="0">
                <a:latin typeface="Times New Roman" pitchFamily="18" charset="0"/>
                <a:cs typeface="Times New Roman" pitchFamily="18" charset="0"/>
              </a:rPr>
              <a:t>αποτελεί εργαλείο επικοινωνίας,</a:t>
            </a:r>
            <a:endParaRPr lang="en-US" sz="2400" dirty="0">
              <a:latin typeface="Times New Roman" pitchFamily="18" charset="0"/>
              <a:cs typeface="Times New Roman" pitchFamily="18" charset="0"/>
            </a:endParaRPr>
          </a:p>
          <a:p>
            <a:pPr marL="274320" indent="-274320" algn="just" eaLnBrk="1" fontAlgn="auto" hangingPunct="1">
              <a:spcAft>
                <a:spcPts val="0"/>
              </a:spcAft>
              <a:buFont typeface="Wingdings 3"/>
              <a:buChar char=""/>
              <a:defRPr/>
            </a:pP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έχει σκοπό την ανάλυση της υπάρχουσας κατάστασης, τόσο της αγοράς όσο και της επιχείρησης, λαμβάνοντας υπόψη όλες τις πιθανές παραμέτρους που μπορούν να επηρεάσουν θετικά ή αρνητικά, την οικονομική ανάπτυξη και βιωσιμότητα της επιχείρησης.</a:t>
            </a:r>
            <a:endParaRPr lang="en-US" sz="2400" dirty="0">
              <a:latin typeface="Times New Roman" pitchFamily="18" charset="0"/>
              <a:cs typeface="Times New Roman" pitchFamily="18" charset="0"/>
            </a:endParaRPr>
          </a:p>
          <a:p>
            <a:pPr marL="273050" indent="-273050" algn="just" eaLnBrk="1" hangingPunct="1">
              <a:buFont typeface="Wingdings 2" pitchFamily="18" charset="2"/>
              <a:buNone/>
              <a:defRPr/>
            </a:pPr>
            <a:r>
              <a:rPr lang="en-US" dirty="0"/>
              <a:t>	</a:t>
            </a:r>
            <a:endParaRPr lang="el-GR" dirty="0"/>
          </a:p>
        </p:txBody>
      </p:sp>
    </p:spTree>
  </p:cSld>
  <p:clrMapOvr>
    <a:masterClrMapping/>
  </p:clrMapOvr>
  <p:transition>
    <p:wheel spokes="8"/>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 Θέση περιεχομένου">
            <a:extLst>
              <a:ext uri="{FF2B5EF4-FFF2-40B4-BE49-F238E27FC236}">
                <a16:creationId xmlns:a16="http://schemas.microsoft.com/office/drawing/2014/main" id="{8F2EB858-B92A-6276-831C-FCC31BE9724E}"/>
              </a:ext>
            </a:extLst>
          </p:cNvPr>
          <p:cNvSpPr>
            <a:spLocks noGrp="1"/>
          </p:cNvSpPr>
          <p:nvPr>
            <p:ph/>
          </p:nvPr>
        </p:nvSpPr>
        <p:spPr>
          <a:xfrm>
            <a:off x="303213" y="228600"/>
            <a:ext cx="8540750" cy="6369050"/>
          </a:xfrm>
        </p:spPr>
        <p:txBody>
          <a:bodyPr/>
          <a:lstStyle/>
          <a:p>
            <a:pPr marL="273050" indent="-273050" algn="ctr" eaLnBrk="1" hangingPunct="1">
              <a:buFont typeface="Wingdings 2" panose="05020102010507070707" pitchFamily="18" charset="2"/>
              <a:buNone/>
            </a:pPr>
            <a:r>
              <a:rPr lang="en-US" altLang="el-GR" sz="2600">
                <a:latin typeface="Times New Roman" panose="02020603050405020304" pitchFamily="18" charset="0"/>
                <a:cs typeface="Times New Roman" panose="02020603050405020304" pitchFamily="18" charset="0"/>
              </a:rPr>
              <a:t>		</a:t>
            </a:r>
            <a:r>
              <a:rPr lang="el-GR" altLang="el-GR" sz="2400" b="1">
                <a:latin typeface="Times New Roman" panose="02020603050405020304" pitchFamily="18" charset="0"/>
                <a:cs typeface="Times New Roman" panose="02020603050405020304" pitchFamily="18" charset="0"/>
              </a:rPr>
              <a:t>Η χρησιμότητας ενός επιχειρηματικού σχεδίου;</a:t>
            </a:r>
          </a:p>
          <a:p>
            <a:pPr marL="273050" indent="-273050" algn="just" eaLnBrk="1" hangingPunct="1">
              <a:buFont typeface="Wingdings 2" panose="05020102010507070707" pitchFamily="18" charset="2"/>
              <a:buChar char=""/>
            </a:pPr>
            <a:endParaRPr lang="el-GR" altLang="el-GR" sz="2200">
              <a:latin typeface="Times New Roman" panose="02020603050405020304" pitchFamily="18" charset="0"/>
              <a:cs typeface="Times New Roman" panose="02020603050405020304" pitchFamily="18" charset="0"/>
            </a:endParaRPr>
          </a:p>
          <a:p>
            <a:pPr marL="273050" indent="-273050" algn="just" eaLnBrk="1" hangingPunct="1">
              <a:buFont typeface="Wingdings 2" panose="05020102010507070707" pitchFamily="18" charset="2"/>
              <a:buChar char=""/>
            </a:pPr>
            <a:r>
              <a:rPr lang="el-GR" altLang="el-GR" sz="2200">
                <a:latin typeface="Times New Roman" panose="02020603050405020304" pitchFamily="18" charset="0"/>
                <a:cs typeface="Times New Roman" panose="02020603050405020304" pitchFamily="18" charset="0"/>
              </a:rPr>
              <a:t>Συμβάλει στη δομή και στην οργάνωση της επιχείρησης. </a:t>
            </a:r>
          </a:p>
          <a:p>
            <a:pPr marL="273050" indent="-273050" algn="just" eaLnBrk="1" hangingPunct="1">
              <a:buFont typeface="Wingdings 2" panose="05020102010507070707" pitchFamily="18" charset="2"/>
              <a:buChar char=""/>
            </a:pPr>
            <a:r>
              <a:rPr lang="el-GR" altLang="el-GR" sz="2200">
                <a:latin typeface="Times New Roman" panose="02020603050405020304" pitchFamily="18" charset="0"/>
                <a:cs typeface="Times New Roman" panose="02020603050405020304" pitchFamily="18" charset="0"/>
              </a:rPr>
              <a:t>Βοηθάει στη λήψη αποφάσεων με βάση τους στόχους και την πολιτική της επιχείρησης. </a:t>
            </a:r>
          </a:p>
          <a:p>
            <a:pPr marL="273050" indent="-273050" algn="just" eaLnBrk="1" hangingPunct="1">
              <a:buFont typeface="Wingdings 2" panose="05020102010507070707" pitchFamily="18" charset="2"/>
              <a:buChar char=""/>
            </a:pPr>
            <a:r>
              <a:rPr lang="el-GR" altLang="el-GR" sz="2200">
                <a:latin typeface="Times New Roman" panose="02020603050405020304" pitchFamily="18" charset="0"/>
                <a:cs typeface="Times New Roman" panose="02020603050405020304" pitchFamily="18" charset="0"/>
              </a:rPr>
              <a:t>Παρέχει ξεκάθαρη εικόνα για την αγορά, τους πελάτες και τους ανταγωνιστές. </a:t>
            </a:r>
          </a:p>
          <a:p>
            <a:pPr marL="273050" indent="-273050" algn="just" eaLnBrk="1" hangingPunct="1">
              <a:buFont typeface="Wingdings 2" panose="05020102010507070707" pitchFamily="18" charset="2"/>
              <a:buChar char=""/>
            </a:pPr>
            <a:r>
              <a:rPr lang="el-GR" altLang="el-GR" sz="2200">
                <a:latin typeface="Times New Roman" panose="02020603050405020304" pitchFamily="18" charset="0"/>
                <a:cs typeface="Times New Roman" panose="02020603050405020304" pitchFamily="18" charset="0"/>
              </a:rPr>
              <a:t>Αποτελεί σημείο αναφοράς για τον έλεγχο της επίτευξης ή όχι των στόχων της επιχείρησης. </a:t>
            </a:r>
          </a:p>
          <a:p>
            <a:pPr marL="273050" indent="-273050" algn="just" eaLnBrk="1" hangingPunct="1">
              <a:buFont typeface="Wingdings 2" panose="05020102010507070707" pitchFamily="18" charset="2"/>
              <a:buChar char=""/>
            </a:pPr>
            <a:r>
              <a:rPr lang="el-GR" altLang="el-GR" sz="2200">
                <a:latin typeface="Times New Roman" panose="02020603050405020304" pitchFamily="18" charset="0"/>
                <a:cs typeface="Times New Roman" panose="02020603050405020304" pitchFamily="18" charset="0"/>
              </a:rPr>
              <a:t>Δείχνει τις αδυναμίες αλλά και τα δυνατά σημεία της επιχείρησης στον κλάδο που δραστηριοποιείται.</a:t>
            </a:r>
          </a:p>
          <a:p>
            <a:pPr marL="273050" indent="-273050" algn="just" eaLnBrk="1" hangingPunct="1">
              <a:buFont typeface="Wingdings 2" panose="05020102010507070707" pitchFamily="18" charset="2"/>
              <a:buChar char=""/>
            </a:pPr>
            <a:r>
              <a:rPr lang="el-GR" altLang="el-GR" sz="2200">
                <a:latin typeface="Times New Roman" panose="02020603050405020304" pitchFamily="18" charset="0"/>
                <a:cs typeface="Times New Roman" panose="02020603050405020304" pitchFamily="18" charset="0"/>
              </a:rPr>
              <a:t>Θεωρείται πλέον απαραίτητο δικαιολογητικό για τη σύναψη δανείων, ανάληψη εθνικών και ευρωπαϊκών επιδοτήσεων και προσέλκυση επενδυτών.</a:t>
            </a:r>
          </a:p>
          <a:p>
            <a:pPr marL="273050" indent="-273050" eaLnBrk="1" hangingPunct="1">
              <a:buFont typeface="Wingdings 2" panose="05020102010507070707" pitchFamily="18" charset="2"/>
              <a:buChar char=""/>
            </a:pPr>
            <a:endParaRPr lang="el-GR" altLang="el-GR"/>
          </a:p>
        </p:txBody>
      </p:sp>
    </p:spTree>
  </p:cSld>
  <p:clrMapOvr>
    <a:masterClrMapping/>
  </p:clrMapOvr>
  <p:transition>
    <p:wheel spokes="8"/>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6018" name="il_fi" descr="http://www.samgichuru.com/wp-content/uploads/2010/04/Business_Plan_Cartoon.jpg">
            <a:extLst>
              <a:ext uri="{FF2B5EF4-FFF2-40B4-BE49-F238E27FC236}">
                <a16:creationId xmlns:a16="http://schemas.microsoft.com/office/drawing/2014/main" id="{EF5F5356-C954-289C-BDB6-8EA2BD1B60AC}"/>
              </a:ext>
            </a:extLst>
          </p:cNvPr>
          <p:cNvPicPr>
            <a:picLocks/>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539750" y="981075"/>
            <a:ext cx="7056438"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Rectangle 3">
            <a:extLst>
              <a:ext uri="{FF2B5EF4-FFF2-40B4-BE49-F238E27FC236}">
                <a16:creationId xmlns:a16="http://schemas.microsoft.com/office/drawing/2014/main" id="{0C7FA64E-EFFB-1DAB-8C3F-E177FE5C1C64}"/>
              </a:ext>
            </a:extLst>
          </p:cNvPr>
          <p:cNvSpPr>
            <a:spLocks noGrp="1" noChangeArrowheads="1"/>
          </p:cNvSpPr>
          <p:nvPr>
            <p:ph idx="1"/>
          </p:nvPr>
        </p:nvSpPr>
        <p:spPr>
          <a:xfrm>
            <a:off x="539750" y="908050"/>
            <a:ext cx="7200900" cy="3241675"/>
          </a:xfrm>
        </p:spPr>
        <p:txBody>
          <a:bodyPr/>
          <a:lstStyle/>
          <a:p>
            <a:pPr marL="609600" indent="-609600" eaLnBrk="1" hangingPunct="1">
              <a:buSzTx/>
              <a:buFont typeface="Wingdings" panose="05000000000000000000" pitchFamily="2" charset="2"/>
              <a:buAutoNum type="arabicPeriod"/>
            </a:pPr>
            <a:r>
              <a:rPr lang="el-GR" altLang="el-GR" sz="1600" b="1">
                <a:latin typeface="Times New Roman" panose="02020603050405020304" pitchFamily="18" charset="0"/>
                <a:cs typeface="Times New Roman" panose="02020603050405020304" pitchFamily="18" charset="0"/>
              </a:rPr>
              <a:t>ΓΕΝΙΚΑ ΣΤΟΙΧΕΙΑ ΤΗΣ ΕΠ/ΣΗΣ</a:t>
            </a:r>
          </a:p>
          <a:p>
            <a:pPr marL="609600" indent="-609600" eaLnBrk="1" hangingPunct="1">
              <a:buSzTx/>
              <a:buFont typeface="Wingdings" panose="05000000000000000000" pitchFamily="2" charset="2"/>
              <a:buAutoNum type="arabicPeriod" startAt="2"/>
            </a:pPr>
            <a:r>
              <a:rPr lang="el-GR" altLang="el-GR" sz="1600" b="1">
                <a:latin typeface="Times New Roman" panose="02020603050405020304" pitchFamily="18" charset="0"/>
                <a:cs typeface="Times New Roman" panose="02020603050405020304" pitchFamily="18" charset="0"/>
              </a:rPr>
              <a:t>ΑΝΑΛΥΤΙΚΗ ΠΑΡΟΥΣΙΑΣΗ</a:t>
            </a:r>
            <a:endParaRPr lang="en-US" altLang="el-GR" sz="1600" b="1">
              <a:latin typeface="Times New Roman" panose="02020603050405020304" pitchFamily="18" charset="0"/>
              <a:cs typeface="Times New Roman" panose="02020603050405020304" pitchFamily="18" charset="0"/>
            </a:endParaRPr>
          </a:p>
          <a:p>
            <a:pPr marL="609600" indent="-609600" eaLnBrk="1" hangingPunct="1">
              <a:buSzTx/>
              <a:buFont typeface="Wingdings" panose="05000000000000000000" pitchFamily="2" charset="2"/>
              <a:buAutoNum type="arabicPeriod" startAt="2"/>
            </a:pPr>
            <a:r>
              <a:rPr lang="el-GR" altLang="el-GR" sz="1600" b="1">
                <a:latin typeface="Times New Roman" panose="02020603050405020304" pitchFamily="18" charset="0"/>
                <a:cs typeface="Times New Roman" panose="02020603050405020304" pitchFamily="18" charset="0"/>
              </a:rPr>
              <a:t>ΠΕΡΙΓΡΑΦΗ ΤΗΣ ΕΠΕΝΔΥΣΗΣ</a:t>
            </a:r>
            <a:endParaRPr lang="en-US" altLang="el-GR" sz="1600" b="1">
              <a:latin typeface="Times New Roman" panose="02020603050405020304" pitchFamily="18" charset="0"/>
              <a:cs typeface="Times New Roman" panose="02020603050405020304" pitchFamily="18" charset="0"/>
            </a:endParaRPr>
          </a:p>
          <a:p>
            <a:pPr marL="609600" indent="-609600" eaLnBrk="1" hangingPunct="1">
              <a:buSzTx/>
              <a:buFont typeface="Wingdings" panose="05000000000000000000" pitchFamily="2" charset="2"/>
              <a:buAutoNum type="arabicPeriod" startAt="4"/>
            </a:pPr>
            <a:r>
              <a:rPr lang="el-GR" altLang="el-GR" sz="1600" b="1">
                <a:latin typeface="Times New Roman" panose="02020603050405020304" pitchFamily="18" charset="0"/>
                <a:cs typeface="Times New Roman" panose="02020603050405020304" pitchFamily="18" charset="0"/>
              </a:rPr>
              <a:t>ΑΠΑΣΧΟΛΗΣΗ</a:t>
            </a:r>
          </a:p>
          <a:p>
            <a:pPr marL="609600" indent="-609600" eaLnBrk="1" hangingPunct="1">
              <a:buSzTx/>
              <a:buFont typeface="Wingdings" panose="05000000000000000000" pitchFamily="2" charset="2"/>
              <a:buAutoNum type="arabicPeriod" startAt="4"/>
            </a:pPr>
            <a:r>
              <a:rPr lang="el-GR" altLang="el-GR" sz="1600" b="1">
                <a:latin typeface="Times New Roman" panose="02020603050405020304" pitchFamily="18" charset="0"/>
                <a:cs typeface="Times New Roman" panose="02020603050405020304" pitchFamily="18" charset="0"/>
              </a:rPr>
              <a:t>ΤΟΠΟΣ ΕΓΚΑΤΑΣΤΑΣΗΣ ΤΗΣ ΕΠΕΝΔΥΣΗΣ</a:t>
            </a:r>
          </a:p>
          <a:p>
            <a:pPr marL="609600" indent="-609600" eaLnBrk="1" hangingPunct="1">
              <a:buSzTx/>
              <a:buFont typeface="Wingdings" panose="05000000000000000000" pitchFamily="2" charset="2"/>
              <a:buAutoNum type="arabicPeriod" startAt="6"/>
            </a:pPr>
            <a:r>
              <a:rPr lang="el-GR" altLang="el-GR" sz="1600" b="1">
                <a:latin typeface="Times New Roman" panose="02020603050405020304" pitchFamily="18" charset="0"/>
                <a:cs typeface="Times New Roman" panose="02020603050405020304" pitchFamily="18" charset="0"/>
              </a:rPr>
              <a:t>ΠΡΟΜΗΘΕΙΑ ΠΡΩΤΩΝ ΥΛΩΝ</a:t>
            </a:r>
            <a:endParaRPr lang="en-US" altLang="el-GR" sz="1600" b="1">
              <a:latin typeface="Times New Roman" panose="02020603050405020304" pitchFamily="18" charset="0"/>
              <a:cs typeface="Times New Roman" panose="02020603050405020304" pitchFamily="18" charset="0"/>
            </a:endParaRPr>
          </a:p>
          <a:p>
            <a:pPr marL="609600" indent="-609600" eaLnBrk="1" hangingPunct="1">
              <a:buSzTx/>
              <a:buFont typeface="Wingdings" panose="05000000000000000000" pitchFamily="2" charset="2"/>
              <a:buAutoNum type="arabicPeriod" startAt="7"/>
            </a:pPr>
            <a:r>
              <a:rPr lang="el-GR" altLang="el-GR" sz="1600" b="1">
                <a:latin typeface="Times New Roman" panose="02020603050405020304" pitchFamily="18" charset="0"/>
                <a:cs typeface="Times New Roman" panose="02020603050405020304" pitchFamily="18" charset="0"/>
              </a:rPr>
              <a:t>ΠΑΡΑΓΩΓΙΚΗ ΔΙΑΔΙΚΑΣΙΑ</a:t>
            </a:r>
          </a:p>
          <a:p>
            <a:pPr marL="609600" indent="-609600" eaLnBrk="1" hangingPunct="1">
              <a:lnSpc>
                <a:spcPct val="90000"/>
              </a:lnSpc>
              <a:buSzTx/>
              <a:buFont typeface="Wingdings" panose="05000000000000000000" pitchFamily="2" charset="2"/>
              <a:buAutoNum type="arabicPeriod" startAt="8"/>
            </a:pPr>
            <a:r>
              <a:rPr lang="el-GR" altLang="el-GR" sz="1600" b="1">
                <a:latin typeface="Times New Roman" panose="02020603050405020304" pitchFamily="18" charset="0"/>
                <a:cs typeface="Times New Roman" panose="02020603050405020304" pitchFamily="18" charset="0"/>
              </a:rPr>
              <a:t>ΠΕΡΙΓΡΑΦΗ ΕΞΟΠΛΙΣΜΟΥ ΠΑΡΑΓΩΓΗΣ</a:t>
            </a:r>
            <a:endParaRPr lang="en-US" altLang="el-GR" sz="1600" b="1">
              <a:latin typeface="Times New Roman" panose="02020603050405020304" pitchFamily="18" charset="0"/>
              <a:cs typeface="Times New Roman" panose="02020603050405020304" pitchFamily="18" charset="0"/>
            </a:endParaRPr>
          </a:p>
          <a:p>
            <a:pPr marL="609600" indent="-609600" eaLnBrk="1" hangingPunct="1">
              <a:buSzTx/>
              <a:buFont typeface="Wingdings" panose="05000000000000000000" pitchFamily="2" charset="2"/>
              <a:buAutoNum type="arabicPeriod" startAt="9"/>
            </a:pPr>
            <a:r>
              <a:rPr lang="el-GR" altLang="el-GR" sz="1600" b="1">
                <a:latin typeface="Times New Roman" panose="02020603050405020304" pitchFamily="18" charset="0"/>
                <a:cs typeface="Times New Roman" panose="02020603050405020304" pitchFamily="18" charset="0"/>
              </a:rPr>
              <a:t>ΕΓΚΑΤΑΣΤΑΣΕΙΣ</a:t>
            </a:r>
          </a:p>
          <a:p>
            <a:pPr marL="609600" indent="-609600" eaLnBrk="1" hangingPunct="1">
              <a:buSzTx/>
              <a:buFont typeface="Wingdings" panose="05000000000000000000" pitchFamily="2" charset="2"/>
              <a:buAutoNum type="arabicPeriod" startAt="9"/>
            </a:pPr>
            <a:r>
              <a:rPr lang="el-GR" altLang="el-GR" sz="1600" b="1">
                <a:latin typeface="Times New Roman" panose="02020603050405020304" pitchFamily="18" charset="0"/>
                <a:cs typeface="Times New Roman" panose="02020603050405020304" pitchFamily="18" charset="0"/>
              </a:rPr>
              <a:t>ΛΟΙΠΟΣ ΕΞΟΠΛΙΣΜΟΣ</a:t>
            </a:r>
          </a:p>
          <a:p>
            <a:pPr marL="609600" indent="-609600" eaLnBrk="1" hangingPunct="1">
              <a:buSzTx/>
              <a:buFont typeface="Wingdings" panose="05000000000000000000" pitchFamily="2" charset="2"/>
              <a:buAutoNum type="arabicPeriod" startAt="11"/>
            </a:pPr>
            <a:r>
              <a:rPr lang="el-GR" altLang="el-GR" sz="1600" b="1">
                <a:latin typeface="Times New Roman" panose="02020603050405020304" pitchFamily="18" charset="0"/>
                <a:cs typeface="Times New Roman" panose="02020603050405020304" pitchFamily="18" charset="0"/>
              </a:rPr>
              <a:t>ΔΙΑΤΑΞΗ ΕΞΟΠΛΙΣΜΟΥ (</a:t>
            </a:r>
            <a:r>
              <a:rPr lang="el-GR" altLang="el-GR" sz="1600" b="1" i="1">
                <a:latin typeface="Times New Roman" panose="02020603050405020304" pitchFamily="18" charset="0"/>
                <a:cs typeface="Times New Roman" panose="02020603050405020304" pitchFamily="18" charset="0"/>
              </a:rPr>
              <a:t>Υπάρχων &amp; προβλεπόμενος</a:t>
            </a:r>
            <a:r>
              <a:rPr lang="el-GR" altLang="el-GR" sz="1600" b="1">
                <a:latin typeface="Times New Roman" panose="02020603050405020304" pitchFamily="18" charset="0"/>
                <a:cs typeface="Times New Roman" panose="02020603050405020304" pitchFamily="18" charset="0"/>
              </a:rPr>
              <a:t>)</a:t>
            </a:r>
          </a:p>
          <a:p>
            <a:pPr marL="609600" indent="-609600" eaLnBrk="1" hangingPunct="1">
              <a:buSzTx/>
              <a:buFont typeface="Wingdings" panose="05000000000000000000" pitchFamily="2" charset="2"/>
              <a:buAutoNum type="arabicPeriod" startAt="11"/>
            </a:pPr>
            <a:r>
              <a:rPr lang="el-GR" altLang="el-GR" sz="1600" b="1">
                <a:latin typeface="Times New Roman" panose="02020603050405020304" pitchFamily="18" charset="0"/>
                <a:cs typeface="Times New Roman" panose="02020603050405020304" pitchFamily="18" charset="0"/>
              </a:rPr>
              <a:t>ΜΕΤΑΦΟΡΙΚΑ ΜΕΣΑ</a:t>
            </a:r>
            <a:endParaRPr lang="en-US" altLang="el-GR" sz="1600" b="1">
              <a:latin typeface="Times New Roman" panose="02020603050405020304" pitchFamily="18" charset="0"/>
              <a:cs typeface="Times New Roman" panose="02020603050405020304" pitchFamily="18" charset="0"/>
            </a:endParaRPr>
          </a:p>
          <a:p>
            <a:pPr marL="609600" indent="-609600" eaLnBrk="1" hangingPunct="1">
              <a:buSzTx/>
              <a:buFont typeface="Wingdings" panose="05000000000000000000" pitchFamily="2" charset="2"/>
              <a:buAutoNum type="arabicPeriod" startAt="13"/>
            </a:pPr>
            <a:r>
              <a:rPr lang="el-GR" altLang="el-GR" sz="1600" b="1">
                <a:latin typeface="Times New Roman" panose="02020603050405020304" pitchFamily="18" charset="0"/>
                <a:cs typeface="Times New Roman" panose="02020603050405020304" pitchFamily="18" charset="0"/>
              </a:rPr>
              <a:t>ΕΡΓΑ ΥΠΟΔΟΜΗΣ ΤΗΣ ΕΠΕΝΔΥΣΗΣ</a:t>
            </a:r>
          </a:p>
          <a:p>
            <a:pPr marL="609600" indent="-609600" eaLnBrk="1" hangingPunct="1">
              <a:lnSpc>
                <a:spcPct val="90000"/>
              </a:lnSpc>
              <a:buSzTx/>
              <a:buFont typeface="Wingdings" panose="05000000000000000000" pitchFamily="2" charset="2"/>
              <a:buAutoNum type="arabicPeriod" startAt="14"/>
            </a:pPr>
            <a:r>
              <a:rPr lang="el-GR" altLang="el-GR" sz="1600" b="1">
                <a:latin typeface="Times New Roman" panose="02020603050405020304" pitchFamily="18" charset="0"/>
                <a:cs typeface="Times New Roman" panose="02020603050405020304" pitchFamily="18" charset="0"/>
              </a:rPr>
              <a:t>ΣΥΝΟΛΙΚΟ ΚΟΣΤΟΣ ΤΗΣ     ΕΠΕΝΔΥΣΗΣ – ΧΡΗΜΑΤΟΔΟΤΗΣΗ</a:t>
            </a:r>
          </a:p>
          <a:p>
            <a:pPr marL="609600" indent="-609600" eaLnBrk="1" hangingPunct="1">
              <a:lnSpc>
                <a:spcPct val="90000"/>
              </a:lnSpc>
              <a:buSzTx/>
              <a:buFont typeface="Wingdings" panose="05000000000000000000" pitchFamily="2" charset="2"/>
              <a:buAutoNum type="arabicPeriod" startAt="14"/>
            </a:pPr>
            <a:r>
              <a:rPr lang="el-GR" altLang="el-GR" sz="1600" b="1">
                <a:latin typeface="Times New Roman" panose="02020603050405020304" pitchFamily="18" charset="0"/>
                <a:cs typeface="Times New Roman" panose="02020603050405020304" pitchFamily="18" charset="0"/>
              </a:rPr>
              <a:t>ΧΡΟΝΟΔΙΑΓΡΑΜΜΑ ΥΛΟΠΟΙΗΣΗΣ ΤΗΣ ΕΠΕΝΔΥΣΗΣ</a:t>
            </a:r>
            <a:endParaRPr lang="en-US" altLang="el-GR" sz="1600" b="1">
              <a:latin typeface="Times New Roman" panose="02020603050405020304" pitchFamily="18" charset="0"/>
              <a:cs typeface="Times New Roman" panose="02020603050405020304" pitchFamily="18" charset="0"/>
            </a:endParaRPr>
          </a:p>
          <a:p>
            <a:pPr marL="609600" indent="-609600" eaLnBrk="1" hangingPunct="1">
              <a:buSzTx/>
              <a:buFont typeface="Wingdings" panose="05000000000000000000" pitchFamily="2" charset="2"/>
              <a:buAutoNum type="arabicPeriod" startAt="16"/>
            </a:pPr>
            <a:r>
              <a:rPr lang="el-GR" altLang="el-GR" sz="1600" b="1">
                <a:latin typeface="Times New Roman" panose="02020603050405020304" pitchFamily="18" charset="0"/>
                <a:cs typeface="Times New Roman" panose="02020603050405020304" pitchFamily="18" charset="0"/>
              </a:rPr>
              <a:t>ΣΤΟΙΧΕΙΑ ΤΟΥ ΤΟΜΕΑ ΔΡΑΣΤΗΡΙΟΠΟΙΗΣΗΣ ΤΗΣ ΕΠΙΧΕΙΡΗΣΗΣ</a:t>
            </a:r>
            <a:endParaRPr lang="en-US" altLang="el-GR" sz="1600" b="1">
              <a:latin typeface="Times New Roman" panose="02020603050405020304" pitchFamily="18" charset="0"/>
              <a:cs typeface="Times New Roman" panose="02020603050405020304" pitchFamily="18" charset="0"/>
            </a:endParaRPr>
          </a:p>
          <a:p>
            <a:pPr marL="609600" indent="-609600" eaLnBrk="1" hangingPunct="1">
              <a:buSzTx/>
              <a:buFont typeface="Wingdings" panose="05000000000000000000" pitchFamily="2" charset="2"/>
              <a:buAutoNum type="arabicPeriod" startAt="16"/>
            </a:pPr>
            <a:r>
              <a:rPr lang="el-GR" altLang="el-GR" sz="1600" b="1">
                <a:latin typeface="Times New Roman" panose="02020603050405020304" pitchFamily="18" charset="0"/>
                <a:cs typeface="Times New Roman" panose="02020603050405020304" pitchFamily="18" charset="0"/>
              </a:rPr>
              <a:t>ΠΡΟΟΠΤΙΚΕΣ ΒΙΩΣΙΜΟΤΗΤΑΣ ΤΗΣ ΕΠΕΝΔΥΣΗΣ</a:t>
            </a:r>
            <a:endParaRPr lang="en-GB" altLang="el-GR" sz="1600" b="1">
              <a:latin typeface="Times New Roman" panose="02020603050405020304" pitchFamily="18" charset="0"/>
              <a:cs typeface="Times New Roman" panose="02020603050405020304" pitchFamily="18" charset="0"/>
            </a:endParaRPr>
          </a:p>
          <a:p>
            <a:pPr marL="609600" indent="-609600" eaLnBrk="1" hangingPunct="1">
              <a:buSzTx/>
              <a:buFont typeface="Wingdings" panose="05000000000000000000" pitchFamily="2" charset="2"/>
              <a:buAutoNum type="arabicPeriod" startAt="11"/>
            </a:pPr>
            <a:endParaRPr lang="el-GR" altLang="el-GR" sz="1800" b="1">
              <a:latin typeface="Times New Roman" panose="02020603050405020304" pitchFamily="18" charset="0"/>
              <a:cs typeface="Times New Roman" panose="02020603050405020304" pitchFamily="18" charset="0"/>
            </a:endParaRPr>
          </a:p>
          <a:p>
            <a:pPr marL="609600" indent="-609600" eaLnBrk="1" hangingPunct="1">
              <a:lnSpc>
                <a:spcPct val="90000"/>
              </a:lnSpc>
              <a:buSzTx/>
              <a:buFont typeface="Wingdings" panose="05000000000000000000" pitchFamily="2" charset="2"/>
              <a:buAutoNum type="arabicPeriod" startAt="8"/>
            </a:pPr>
            <a:endParaRPr lang="el-GR" altLang="el-GR" sz="1800" b="1">
              <a:latin typeface="Times New Roman" panose="02020603050405020304" pitchFamily="18" charset="0"/>
              <a:cs typeface="Times New Roman" panose="02020603050405020304" pitchFamily="18" charset="0"/>
            </a:endParaRPr>
          </a:p>
          <a:p>
            <a:pPr marL="609600" indent="-609600" eaLnBrk="1" hangingPunct="1">
              <a:buSzTx/>
              <a:buFont typeface="Wingdings" panose="05000000000000000000" pitchFamily="2" charset="2"/>
              <a:buAutoNum type="arabicPeriod" startAt="6"/>
            </a:pPr>
            <a:endParaRPr lang="el-GR" altLang="el-GR" sz="1800" b="1">
              <a:latin typeface="Times New Roman" panose="02020603050405020304" pitchFamily="18" charset="0"/>
              <a:cs typeface="Times New Roman" panose="02020603050405020304" pitchFamily="18" charset="0"/>
            </a:endParaRPr>
          </a:p>
          <a:p>
            <a:pPr marL="609600" indent="-609600" eaLnBrk="1" hangingPunct="1">
              <a:buSzTx/>
              <a:buFont typeface="Wingdings" panose="05000000000000000000" pitchFamily="2" charset="2"/>
              <a:buAutoNum type="arabicPeriod" startAt="2"/>
            </a:pPr>
            <a:endParaRPr lang="el-GR" altLang="el-GR" sz="1800" b="1">
              <a:latin typeface="Times New Roman" panose="02020603050405020304" pitchFamily="18" charset="0"/>
              <a:cs typeface="Times New Roman" panose="02020603050405020304" pitchFamily="18" charset="0"/>
            </a:endParaRPr>
          </a:p>
          <a:p>
            <a:pPr marL="609600" indent="-609600" eaLnBrk="1" hangingPunct="1">
              <a:buSzTx/>
              <a:buFont typeface="Wingdings" panose="05000000000000000000" pitchFamily="2" charset="2"/>
              <a:buAutoNum type="arabicPeriod" startAt="2"/>
            </a:pPr>
            <a:endParaRPr lang="el-GR" altLang="el-GR" sz="1800" b="1">
              <a:latin typeface="Times New Roman" panose="02020603050405020304" pitchFamily="18" charset="0"/>
              <a:cs typeface="Times New Roman" panose="02020603050405020304" pitchFamily="18" charset="0"/>
            </a:endParaRPr>
          </a:p>
          <a:p>
            <a:pPr marL="990600" lvl="1" indent="-533400" eaLnBrk="1" hangingPunct="1"/>
            <a:endParaRPr lang="el-GR" altLang="el-GR" sz="2400" b="1"/>
          </a:p>
        </p:txBody>
      </p:sp>
      <p:sp>
        <p:nvSpPr>
          <p:cNvPr id="98306" name="Rectangle 2">
            <a:extLst>
              <a:ext uri="{FF2B5EF4-FFF2-40B4-BE49-F238E27FC236}">
                <a16:creationId xmlns:a16="http://schemas.microsoft.com/office/drawing/2014/main" id="{2E0D2758-DBC7-E177-7265-54CF82412C48}"/>
              </a:ext>
            </a:extLst>
          </p:cNvPr>
          <p:cNvSpPr>
            <a:spLocks noGrp="1" noChangeArrowheads="1"/>
          </p:cNvSpPr>
          <p:nvPr>
            <p:ph type="title"/>
          </p:nvPr>
        </p:nvSpPr>
        <p:spPr>
          <a:xfrm>
            <a:off x="457200" y="274638"/>
            <a:ext cx="8229600" cy="490066"/>
          </a:xfrm>
        </p:spPr>
        <p:txBody>
          <a:bodyPr>
            <a:normAutofit fontScale="90000"/>
          </a:bodyPr>
          <a:lstStyle/>
          <a:p>
            <a:pPr algn="ctr" eaLnBrk="1" fontAlgn="auto" hangingPunct="1">
              <a:spcAft>
                <a:spcPts val="0"/>
              </a:spcAft>
              <a:defRPr/>
            </a:pPr>
            <a:r>
              <a:rPr lang="el-GR" sz="2800" dirty="0">
                <a:solidFill>
                  <a:schemeClr val="tx1"/>
                </a:solidFill>
                <a:latin typeface="Times New Roman" pitchFamily="18" charset="0"/>
                <a:cs typeface="Times New Roman" pitchFamily="18" charset="0"/>
              </a:rPr>
              <a:t>ΠΕΡΙΛΑΜΒΑΝΕΙ</a:t>
            </a:r>
            <a:endParaRPr lang="en-GB" sz="2800" dirty="0">
              <a:solidFill>
                <a:schemeClr val="tx1"/>
              </a:solidFill>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additive="base">
                                        <p:cTn id="7" dur="500" fill="hold"/>
                                        <p:tgtEl>
                                          <p:spTgt spid="98306"/>
                                        </p:tgtEl>
                                        <p:attrNameLst>
                                          <p:attrName>ppt_x</p:attrName>
                                        </p:attrNameLst>
                                      </p:cBhvr>
                                      <p:tavLst>
                                        <p:tav tm="0">
                                          <p:val>
                                            <p:strVal val="0-#ppt_w/2"/>
                                          </p:val>
                                        </p:tav>
                                        <p:tav tm="100000">
                                          <p:val>
                                            <p:strVal val="#ppt_x"/>
                                          </p:val>
                                        </p:tav>
                                      </p:tavLst>
                                    </p:anim>
                                    <p:anim calcmode="lin" valueType="num">
                                      <p:cBhvr additive="base">
                                        <p:cTn id="8" dur="500" fill="hold"/>
                                        <p:tgtEl>
                                          <p:spTgt spid="983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8307">
                                            <p:txEl>
                                              <p:pRg st="0" end="0"/>
                                            </p:txEl>
                                          </p:spTgt>
                                        </p:tgtEl>
                                        <p:attrNameLst>
                                          <p:attrName>style.visibility</p:attrName>
                                        </p:attrNameLst>
                                      </p:cBhvr>
                                      <p:to>
                                        <p:strVal val="visible"/>
                                      </p:to>
                                    </p:set>
                                    <p:anim calcmode="lin" valueType="num">
                                      <p:cBhvr additive="base">
                                        <p:cTn id="13" dur="500" fill="hold"/>
                                        <p:tgtEl>
                                          <p:spTgt spid="9830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83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8307">
                                            <p:txEl>
                                              <p:pRg st="1" end="1"/>
                                            </p:txEl>
                                          </p:spTgt>
                                        </p:tgtEl>
                                        <p:attrNameLst>
                                          <p:attrName>style.visibility</p:attrName>
                                        </p:attrNameLst>
                                      </p:cBhvr>
                                      <p:to>
                                        <p:strVal val="visible"/>
                                      </p:to>
                                    </p:set>
                                    <p:anim calcmode="lin" valueType="num">
                                      <p:cBhvr additive="base">
                                        <p:cTn id="19" dur="500" fill="hold"/>
                                        <p:tgtEl>
                                          <p:spTgt spid="9830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83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98307">
                                            <p:txEl>
                                              <p:pRg st="2" end="2"/>
                                            </p:txEl>
                                          </p:spTgt>
                                        </p:tgtEl>
                                        <p:attrNameLst>
                                          <p:attrName>style.visibility</p:attrName>
                                        </p:attrNameLst>
                                      </p:cBhvr>
                                      <p:to>
                                        <p:strVal val="visible"/>
                                      </p:to>
                                    </p:set>
                                    <p:anim calcmode="lin" valueType="num">
                                      <p:cBhvr additive="base">
                                        <p:cTn id="25" dur="500" fill="hold"/>
                                        <p:tgtEl>
                                          <p:spTgt spid="9830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830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98307">
                                            <p:txEl>
                                              <p:pRg st="3" end="3"/>
                                            </p:txEl>
                                          </p:spTgt>
                                        </p:tgtEl>
                                        <p:attrNameLst>
                                          <p:attrName>style.visibility</p:attrName>
                                        </p:attrNameLst>
                                      </p:cBhvr>
                                      <p:to>
                                        <p:strVal val="visible"/>
                                      </p:to>
                                    </p:set>
                                    <p:anim calcmode="lin" valueType="num">
                                      <p:cBhvr additive="base">
                                        <p:cTn id="31" dur="500" fill="hold"/>
                                        <p:tgtEl>
                                          <p:spTgt spid="9830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830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typ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98307">
                                            <p:txEl>
                                              <p:pRg st="4" end="4"/>
                                            </p:txEl>
                                          </p:spTgt>
                                        </p:tgtEl>
                                        <p:attrNameLst>
                                          <p:attrName>style.visibility</p:attrName>
                                        </p:attrNameLst>
                                      </p:cBhvr>
                                      <p:to>
                                        <p:strVal val="visible"/>
                                      </p:to>
                                    </p:set>
                                    <p:anim calcmode="lin" valueType="num">
                                      <p:cBhvr additive="base">
                                        <p:cTn id="37" dur="500" fill="hold"/>
                                        <p:tgtEl>
                                          <p:spTgt spid="9830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830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typ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98307">
                                            <p:txEl>
                                              <p:pRg st="5" end="5"/>
                                            </p:txEl>
                                          </p:spTgt>
                                        </p:tgtEl>
                                        <p:attrNameLst>
                                          <p:attrName>style.visibility</p:attrName>
                                        </p:attrNameLst>
                                      </p:cBhvr>
                                      <p:to>
                                        <p:strVal val="visible"/>
                                      </p:to>
                                    </p:set>
                                    <p:anim calcmode="lin" valueType="num">
                                      <p:cBhvr additive="base">
                                        <p:cTn id="43" dur="500" fill="hold"/>
                                        <p:tgtEl>
                                          <p:spTgt spid="98307">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830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typ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98307">
                                            <p:txEl>
                                              <p:pRg st="6" end="6"/>
                                            </p:txEl>
                                          </p:spTgt>
                                        </p:tgtEl>
                                        <p:attrNameLst>
                                          <p:attrName>style.visibility</p:attrName>
                                        </p:attrNameLst>
                                      </p:cBhvr>
                                      <p:to>
                                        <p:strVal val="visible"/>
                                      </p:to>
                                    </p:set>
                                    <p:anim calcmode="lin" valueType="num">
                                      <p:cBhvr additive="base">
                                        <p:cTn id="49" dur="500" fill="hold"/>
                                        <p:tgtEl>
                                          <p:spTgt spid="98307">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830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typ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98307">
                                            <p:txEl>
                                              <p:pRg st="7" end="7"/>
                                            </p:txEl>
                                          </p:spTgt>
                                        </p:tgtEl>
                                        <p:attrNameLst>
                                          <p:attrName>style.visibility</p:attrName>
                                        </p:attrNameLst>
                                      </p:cBhvr>
                                      <p:to>
                                        <p:strVal val="visible"/>
                                      </p:to>
                                    </p:set>
                                    <p:anim calcmode="lin" valueType="num">
                                      <p:cBhvr additive="base">
                                        <p:cTn id="55" dur="500" fill="hold"/>
                                        <p:tgtEl>
                                          <p:spTgt spid="98307">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9830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type.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98307">
                                            <p:txEl>
                                              <p:pRg st="8" end="8"/>
                                            </p:txEl>
                                          </p:spTgt>
                                        </p:tgtEl>
                                        <p:attrNameLst>
                                          <p:attrName>style.visibility</p:attrName>
                                        </p:attrNameLst>
                                      </p:cBhvr>
                                      <p:to>
                                        <p:strVal val="visible"/>
                                      </p:to>
                                    </p:set>
                                    <p:anim calcmode="lin" valueType="num">
                                      <p:cBhvr additive="base">
                                        <p:cTn id="61" dur="500" fill="hold"/>
                                        <p:tgtEl>
                                          <p:spTgt spid="98307">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9830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type.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98307">
                                            <p:txEl>
                                              <p:pRg st="9" end="9"/>
                                            </p:txEl>
                                          </p:spTgt>
                                        </p:tgtEl>
                                        <p:attrNameLst>
                                          <p:attrName>style.visibility</p:attrName>
                                        </p:attrNameLst>
                                      </p:cBhvr>
                                      <p:to>
                                        <p:strVal val="visible"/>
                                      </p:to>
                                    </p:set>
                                    <p:anim calcmode="lin" valueType="num">
                                      <p:cBhvr additive="base">
                                        <p:cTn id="67" dur="500" fill="hold"/>
                                        <p:tgtEl>
                                          <p:spTgt spid="98307">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98307">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type.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nodeType="clickEffect">
                                  <p:stCondLst>
                                    <p:cond delay="0"/>
                                  </p:stCondLst>
                                  <p:childTnLst>
                                    <p:set>
                                      <p:cBhvr>
                                        <p:cTn id="72" dur="1" fill="hold">
                                          <p:stCondLst>
                                            <p:cond delay="0"/>
                                          </p:stCondLst>
                                        </p:cTn>
                                        <p:tgtEl>
                                          <p:spTgt spid="98307">
                                            <p:txEl>
                                              <p:pRg st="10" end="10"/>
                                            </p:txEl>
                                          </p:spTgt>
                                        </p:tgtEl>
                                        <p:attrNameLst>
                                          <p:attrName>style.visibility</p:attrName>
                                        </p:attrNameLst>
                                      </p:cBhvr>
                                      <p:to>
                                        <p:strVal val="visible"/>
                                      </p:to>
                                    </p:set>
                                    <p:anim calcmode="lin" valueType="num">
                                      <p:cBhvr additive="base">
                                        <p:cTn id="73" dur="500" fill="hold"/>
                                        <p:tgtEl>
                                          <p:spTgt spid="98307">
                                            <p:txEl>
                                              <p:pRg st="10" end="1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98307">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type.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nodeType="clickEffect">
                                  <p:stCondLst>
                                    <p:cond delay="0"/>
                                  </p:stCondLst>
                                  <p:childTnLst>
                                    <p:set>
                                      <p:cBhvr>
                                        <p:cTn id="78" dur="1" fill="hold">
                                          <p:stCondLst>
                                            <p:cond delay="0"/>
                                          </p:stCondLst>
                                        </p:cTn>
                                        <p:tgtEl>
                                          <p:spTgt spid="98307">
                                            <p:txEl>
                                              <p:pRg st="11" end="11"/>
                                            </p:txEl>
                                          </p:spTgt>
                                        </p:tgtEl>
                                        <p:attrNameLst>
                                          <p:attrName>style.visibility</p:attrName>
                                        </p:attrNameLst>
                                      </p:cBhvr>
                                      <p:to>
                                        <p:strVal val="visible"/>
                                      </p:to>
                                    </p:set>
                                    <p:anim calcmode="lin" valueType="num">
                                      <p:cBhvr additive="base">
                                        <p:cTn id="79" dur="500" fill="hold"/>
                                        <p:tgtEl>
                                          <p:spTgt spid="98307">
                                            <p:txEl>
                                              <p:pRg st="11" end="11"/>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98307">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type.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nodeType="clickEffect">
                                  <p:stCondLst>
                                    <p:cond delay="0"/>
                                  </p:stCondLst>
                                  <p:childTnLst>
                                    <p:set>
                                      <p:cBhvr>
                                        <p:cTn id="84" dur="1" fill="hold">
                                          <p:stCondLst>
                                            <p:cond delay="0"/>
                                          </p:stCondLst>
                                        </p:cTn>
                                        <p:tgtEl>
                                          <p:spTgt spid="98307">
                                            <p:txEl>
                                              <p:pRg st="12" end="12"/>
                                            </p:txEl>
                                          </p:spTgt>
                                        </p:tgtEl>
                                        <p:attrNameLst>
                                          <p:attrName>style.visibility</p:attrName>
                                        </p:attrNameLst>
                                      </p:cBhvr>
                                      <p:to>
                                        <p:strVal val="visible"/>
                                      </p:to>
                                    </p:set>
                                    <p:anim calcmode="lin" valueType="num">
                                      <p:cBhvr additive="base">
                                        <p:cTn id="85" dur="500" fill="hold"/>
                                        <p:tgtEl>
                                          <p:spTgt spid="98307">
                                            <p:txEl>
                                              <p:pRg st="12" end="12"/>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98307">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3" name="type.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nodeType="clickEffect">
                                  <p:stCondLst>
                                    <p:cond delay="0"/>
                                  </p:stCondLst>
                                  <p:childTnLst>
                                    <p:set>
                                      <p:cBhvr>
                                        <p:cTn id="90" dur="1" fill="hold">
                                          <p:stCondLst>
                                            <p:cond delay="0"/>
                                          </p:stCondLst>
                                        </p:cTn>
                                        <p:tgtEl>
                                          <p:spTgt spid="98307">
                                            <p:txEl>
                                              <p:pRg st="13" end="13"/>
                                            </p:txEl>
                                          </p:spTgt>
                                        </p:tgtEl>
                                        <p:attrNameLst>
                                          <p:attrName>style.visibility</p:attrName>
                                        </p:attrNameLst>
                                      </p:cBhvr>
                                      <p:to>
                                        <p:strVal val="visible"/>
                                      </p:to>
                                    </p:set>
                                    <p:anim calcmode="lin" valueType="num">
                                      <p:cBhvr additive="base">
                                        <p:cTn id="91" dur="500" fill="hold"/>
                                        <p:tgtEl>
                                          <p:spTgt spid="98307">
                                            <p:txEl>
                                              <p:pRg st="13" end="13"/>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98307">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3" name="type.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nodeType="clickEffect">
                                  <p:stCondLst>
                                    <p:cond delay="0"/>
                                  </p:stCondLst>
                                  <p:childTnLst>
                                    <p:set>
                                      <p:cBhvr>
                                        <p:cTn id="96" dur="1" fill="hold">
                                          <p:stCondLst>
                                            <p:cond delay="0"/>
                                          </p:stCondLst>
                                        </p:cTn>
                                        <p:tgtEl>
                                          <p:spTgt spid="98307">
                                            <p:txEl>
                                              <p:pRg st="14" end="14"/>
                                            </p:txEl>
                                          </p:spTgt>
                                        </p:tgtEl>
                                        <p:attrNameLst>
                                          <p:attrName>style.visibility</p:attrName>
                                        </p:attrNameLst>
                                      </p:cBhvr>
                                      <p:to>
                                        <p:strVal val="visible"/>
                                      </p:to>
                                    </p:set>
                                    <p:anim calcmode="lin" valueType="num">
                                      <p:cBhvr additive="base">
                                        <p:cTn id="97" dur="500" fill="hold"/>
                                        <p:tgtEl>
                                          <p:spTgt spid="98307">
                                            <p:txEl>
                                              <p:pRg st="14" end="14"/>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98307">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3" name="type.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nodeType="clickEffect">
                                  <p:stCondLst>
                                    <p:cond delay="0"/>
                                  </p:stCondLst>
                                  <p:childTnLst>
                                    <p:set>
                                      <p:cBhvr>
                                        <p:cTn id="102" dur="1" fill="hold">
                                          <p:stCondLst>
                                            <p:cond delay="0"/>
                                          </p:stCondLst>
                                        </p:cTn>
                                        <p:tgtEl>
                                          <p:spTgt spid="98307">
                                            <p:txEl>
                                              <p:pRg st="15" end="15"/>
                                            </p:txEl>
                                          </p:spTgt>
                                        </p:tgtEl>
                                        <p:attrNameLst>
                                          <p:attrName>style.visibility</p:attrName>
                                        </p:attrNameLst>
                                      </p:cBhvr>
                                      <p:to>
                                        <p:strVal val="visible"/>
                                      </p:to>
                                    </p:set>
                                    <p:anim calcmode="lin" valueType="num">
                                      <p:cBhvr additive="base">
                                        <p:cTn id="103" dur="500" fill="hold"/>
                                        <p:tgtEl>
                                          <p:spTgt spid="98307">
                                            <p:txEl>
                                              <p:pRg st="15" end="15"/>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98307">
                                            <p:txEl>
                                              <p:pRg st="15" end="1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3" name="type.wav"/>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nodeType="clickEffect">
                                  <p:stCondLst>
                                    <p:cond delay="0"/>
                                  </p:stCondLst>
                                  <p:childTnLst>
                                    <p:set>
                                      <p:cBhvr>
                                        <p:cTn id="108" dur="1" fill="hold">
                                          <p:stCondLst>
                                            <p:cond delay="0"/>
                                          </p:stCondLst>
                                        </p:cTn>
                                        <p:tgtEl>
                                          <p:spTgt spid="98307">
                                            <p:txEl>
                                              <p:pRg st="16" end="16"/>
                                            </p:txEl>
                                          </p:spTgt>
                                        </p:tgtEl>
                                        <p:attrNameLst>
                                          <p:attrName>style.visibility</p:attrName>
                                        </p:attrNameLst>
                                      </p:cBhvr>
                                      <p:to>
                                        <p:strVal val="visible"/>
                                      </p:to>
                                    </p:set>
                                    <p:anim calcmode="lin" valueType="num">
                                      <p:cBhvr additive="base">
                                        <p:cTn id="109" dur="500" fill="hold"/>
                                        <p:tgtEl>
                                          <p:spTgt spid="98307">
                                            <p:txEl>
                                              <p:pRg st="16" end="16"/>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98307">
                                            <p:txEl>
                                              <p:pRg st="16" end="1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bldLvl="2"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7" name="Rectangle 3">
            <a:extLst>
              <a:ext uri="{FF2B5EF4-FFF2-40B4-BE49-F238E27FC236}">
                <a16:creationId xmlns:a16="http://schemas.microsoft.com/office/drawing/2014/main" id="{139510DF-D8EC-E0CD-A33C-D63CFC69AC28}"/>
              </a:ext>
            </a:extLst>
          </p:cNvPr>
          <p:cNvSpPr>
            <a:spLocks noGrp="1" noChangeArrowheads="1"/>
          </p:cNvSpPr>
          <p:nvPr>
            <p:ph idx="1"/>
          </p:nvPr>
        </p:nvSpPr>
        <p:spPr>
          <a:xfrm>
            <a:off x="539750" y="1484313"/>
            <a:ext cx="8421688" cy="4114800"/>
          </a:xfrm>
        </p:spPr>
        <p:txBody>
          <a:bodyPr/>
          <a:lstStyle/>
          <a:p>
            <a:pPr marL="609600" indent="-609600" eaLnBrk="1" hangingPunct="1">
              <a:buSzTx/>
              <a:buFont typeface="Wingdings" panose="05000000000000000000" pitchFamily="2" charset="2"/>
              <a:buAutoNum type="arabicPeriod"/>
            </a:pPr>
            <a:r>
              <a:rPr lang="el-GR" altLang="el-GR" sz="1800" b="1">
                <a:latin typeface="Times New Roman" panose="02020603050405020304" pitchFamily="18" charset="0"/>
                <a:cs typeface="Times New Roman" panose="02020603050405020304" pitchFamily="18" charset="0"/>
              </a:rPr>
              <a:t>ΓΕΝΙΚΑ ΣΤΟΙΧΕΙΑ ΤΗΣ ΕΠ/ΣΗΣ</a:t>
            </a:r>
          </a:p>
          <a:p>
            <a:pPr marL="990600" lvl="1" indent="-533400" eaLnBrk="1" hangingPunct="1"/>
            <a:r>
              <a:rPr lang="el-GR" altLang="el-GR" sz="1800">
                <a:latin typeface="Times New Roman" panose="02020603050405020304" pitchFamily="18" charset="0"/>
                <a:cs typeface="Times New Roman" panose="02020603050405020304" pitchFamily="18" charset="0"/>
              </a:rPr>
              <a:t>Στοιχεία της Επιχείρησης (</a:t>
            </a:r>
            <a:r>
              <a:rPr lang="el-GR" altLang="el-GR" sz="1800" i="1">
                <a:latin typeface="Times New Roman" panose="02020603050405020304" pitchFamily="18" charset="0"/>
                <a:cs typeface="Times New Roman" panose="02020603050405020304" pitchFamily="18" charset="0"/>
              </a:rPr>
              <a:t>Επωνυμία, Έδρα, Διεύθυνση, Στοιχεία επικοινωνίας</a:t>
            </a:r>
            <a:r>
              <a:rPr lang="el-GR" altLang="el-GR" sz="1800">
                <a:latin typeface="Times New Roman" panose="02020603050405020304" pitchFamily="18" charset="0"/>
                <a:cs typeface="Times New Roman" panose="02020603050405020304" pitchFamily="18" charset="0"/>
              </a:rPr>
              <a:t>)</a:t>
            </a:r>
          </a:p>
          <a:p>
            <a:pPr marL="990600" lvl="1" indent="-533400" eaLnBrk="1" hangingPunct="1"/>
            <a:r>
              <a:rPr lang="el-GR" altLang="el-GR" sz="1800">
                <a:latin typeface="Times New Roman" panose="02020603050405020304" pitchFamily="18" charset="0"/>
                <a:cs typeface="Times New Roman" panose="02020603050405020304" pitchFamily="18" charset="0"/>
              </a:rPr>
              <a:t>Στοιχεία της Επένδυσης (</a:t>
            </a:r>
            <a:r>
              <a:rPr lang="el-GR" altLang="el-GR" sz="1800" i="1">
                <a:latin typeface="Times New Roman" panose="02020603050405020304" pitchFamily="18" charset="0"/>
                <a:cs typeface="Times New Roman" panose="02020603050405020304" pitchFamily="18" charset="0"/>
              </a:rPr>
              <a:t>Προϋπολογισμός, Διάρκεια</a:t>
            </a:r>
            <a:r>
              <a:rPr lang="el-GR" altLang="el-GR" sz="1800">
                <a:latin typeface="Times New Roman" panose="02020603050405020304" pitchFamily="18" charset="0"/>
                <a:cs typeface="Times New Roman" panose="02020603050405020304" pitchFamily="18" charset="0"/>
              </a:rPr>
              <a:t>)</a:t>
            </a:r>
          </a:p>
          <a:p>
            <a:pPr marL="990600" lvl="1" indent="-533400" eaLnBrk="1" hangingPunct="1"/>
            <a:r>
              <a:rPr lang="el-GR" altLang="el-GR" sz="1800">
                <a:latin typeface="Times New Roman" panose="02020603050405020304" pitchFamily="18" charset="0"/>
                <a:cs typeface="Times New Roman" panose="02020603050405020304" pitchFamily="18" charset="0"/>
              </a:rPr>
              <a:t>Σύντομη περιγραφή της επένδυσης</a:t>
            </a:r>
          </a:p>
          <a:p>
            <a:pPr marL="990600" lvl="1" indent="-533400" eaLnBrk="1" hangingPunct="1"/>
            <a:r>
              <a:rPr lang="el-GR" altLang="el-GR" sz="1800">
                <a:latin typeface="Times New Roman" panose="02020603050405020304" pitchFamily="18" charset="0"/>
                <a:cs typeface="Times New Roman" panose="02020603050405020304" pitchFamily="18" charset="0"/>
              </a:rPr>
              <a:t>Αναμενόμενα Αποτελέσματα της Επένδυσης</a:t>
            </a:r>
          </a:p>
          <a:p>
            <a:pPr marL="609600" indent="-609600" eaLnBrk="1" hangingPunct="1">
              <a:buSzTx/>
              <a:buFont typeface="Wingdings" panose="05000000000000000000" pitchFamily="2" charset="2"/>
              <a:buAutoNum type="arabicPeriod" startAt="2"/>
            </a:pPr>
            <a:r>
              <a:rPr lang="el-GR" altLang="el-GR" sz="1800" b="1">
                <a:latin typeface="Times New Roman" panose="02020603050405020304" pitchFamily="18" charset="0"/>
                <a:cs typeface="Times New Roman" panose="02020603050405020304" pitchFamily="18" charset="0"/>
              </a:rPr>
              <a:t>ΑΝΑΛΥΤΙΚΗ ΠΑΡΟΥΣΙΑΣΗ</a:t>
            </a:r>
          </a:p>
          <a:p>
            <a:pPr marL="990600" lvl="1" indent="-533400" eaLnBrk="1" hangingPunct="1"/>
            <a:r>
              <a:rPr lang="el-GR" altLang="el-GR" sz="1800">
                <a:latin typeface="Times New Roman" panose="02020603050405020304" pitchFamily="18" charset="0"/>
                <a:cs typeface="Times New Roman" panose="02020603050405020304" pitchFamily="18" charset="0"/>
              </a:rPr>
              <a:t>Ταυτότητα της Επιχείρησης (</a:t>
            </a:r>
            <a:r>
              <a:rPr lang="el-GR" altLang="el-GR" sz="1800" i="1">
                <a:latin typeface="Times New Roman" panose="02020603050405020304" pitchFamily="18" charset="0"/>
                <a:cs typeface="Times New Roman" panose="02020603050405020304" pitchFamily="18" charset="0"/>
              </a:rPr>
              <a:t>Νομική Μορφή, Σύνθεση, Ιστορικό, πάγιες υποδομές, Εξοπλισμός, Εξοπλισμός ποιοτικού ελέγχου, παραγόμενα προϊόντα, πρώτες ύλες</a:t>
            </a:r>
            <a:r>
              <a:rPr lang="el-GR" altLang="el-GR" sz="1800">
                <a:latin typeface="Times New Roman" panose="02020603050405020304" pitchFamily="18" charset="0"/>
                <a:cs typeface="Times New Roman" panose="02020603050405020304" pitchFamily="18" charset="0"/>
              </a:rPr>
              <a:t>)</a:t>
            </a:r>
          </a:p>
          <a:p>
            <a:pPr marL="990600" lvl="1" indent="-533400" eaLnBrk="1" hangingPunct="1"/>
            <a:r>
              <a:rPr lang="el-GR" altLang="el-GR" sz="1800">
                <a:latin typeface="Times New Roman" panose="02020603050405020304" pitchFamily="18" charset="0"/>
                <a:cs typeface="Times New Roman" panose="02020603050405020304" pitchFamily="18" charset="0"/>
              </a:rPr>
              <a:t>Οργανωτική Δομή της Επιχείρησης</a:t>
            </a:r>
          </a:p>
          <a:p>
            <a:pPr marL="990600" lvl="1" indent="-533400" eaLnBrk="1" hangingPunct="1"/>
            <a:r>
              <a:rPr lang="el-GR" altLang="el-GR" sz="1800">
                <a:latin typeface="Times New Roman" panose="02020603050405020304" pitchFamily="18" charset="0"/>
                <a:cs typeface="Times New Roman" panose="02020603050405020304" pitchFamily="18" charset="0"/>
              </a:rPr>
              <a:t>Δραστηριότητες της επιχείρησης</a:t>
            </a:r>
          </a:p>
          <a:p>
            <a:pPr marL="990600" lvl="1" indent="-533400" eaLnBrk="1" hangingPunct="1"/>
            <a:endParaRPr lang="el-GR" altLang="el-GR" sz="2400" b="1"/>
          </a:p>
        </p:txBody>
      </p:sp>
      <p:sp>
        <p:nvSpPr>
          <p:cNvPr id="98306" name="Rectangle 2">
            <a:extLst>
              <a:ext uri="{FF2B5EF4-FFF2-40B4-BE49-F238E27FC236}">
                <a16:creationId xmlns:a16="http://schemas.microsoft.com/office/drawing/2014/main" id="{4A50EBE9-1F2A-CC46-F1BE-4BA9322E270B}"/>
              </a:ext>
            </a:extLst>
          </p:cNvPr>
          <p:cNvSpPr>
            <a:spLocks noGrp="1" noChangeArrowheads="1"/>
          </p:cNvSpPr>
          <p:nvPr>
            <p:ph type="title"/>
          </p:nvPr>
        </p:nvSpPr>
        <p:spPr>
          <a:xfrm>
            <a:off x="457200" y="274638"/>
            <a:ext cx="8229600" cy="706090"/>
          </a:xfrm>
        </p:spPr>
        <p:txBody>
          <a:bodyPr/>
          <a:lstStyle/>
          <a:p>
            <a:pPr algn="ctr" eaLnBrk="1" fontAlgn="auto" hangingPunct="1">
              <a:spcAft>
                <a:spcPts val="0"/>
              </a:spcAft>
              <a:defRPr/>
            </a:pPr>
            <a:r>
              <a:rPr lang="el-GR" sz="2800" dirty="0">
                <a:solidFill>
                  <a:schemeClr val="tx1"/>
                </a:solidFill>
                <a:latin typeface="Times New Roman" pitchFamily="18" charset="0"/>
                <a:cs typeface="Times New Roman" pitchFamily="18" charset="0"/>
              </a:rPr>
              <a:t>ΠΕΡΙΛΑΜΒΑΝΕΙ [1]</a:t>
            </a:r>
            <a:endParaRPr lang="en-GB" sz="2800" dirty="0">
              <a:solidFill>
                <a:schemeClr val="tx1"/>
              </a:solidFill>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additive="base">
                                        <p:cTn id="7" dur="500" fill="hold"/>
                                        <p:tgtEl>
                                          <p:spTgt spid="98306"/>
                                        </p:tgtEl>
                                        <p:attrNameLst>
                                          <p:attrName>ppt_x</p:attrName>
                                        </p:attrNameLst>
                                      </p:cBhvr>
                                      <p:tavLst>
                                        <p:tav tm="0">
                                          <p:val>
                                            <p:strVal val="0-#ppt_w/2"/>
                                          </p:val>
                                        </p:tav>
                                        <p:tav tm="100000">
                                          <p:val>
                                            <p:strVal val="#ppt_x"/>
                                          </p:val>
                                        </p:tav>
                                      </p:tavLst>
                                    </p:anim>
                                    <p:anim calcmode="lin" valueType="num">
                                      <p:cBhvr additive="base">
                                        <p:cTn id="8" dur="500" fill="hold"/>
                                        <p:tgtEl>
                                          <p:spTgt spid="983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8307">
                                            <p:txEl>
                                              <p:pRg st="0" end="0"/>
                                            </p:txEl>
                                          </p:spTgt>
                                        </p:tgtEl>
                                        <p:attrNameLst>
                                          <p:attrName>style.visibility</p:attrName>
                                        </p:attrNameLst>
                                      </p:cBhvr>
                                      <p:to>
                                        <p:strVal val="visible"/>
                                      </p:to>
                                    </p:set>
                                    <p:anim calcmode="lin" valueType="num">
                                      <p:cBhvr additive="base">
                                        <p:cTn id="13" dur="500" fill="hold"/>
                                        <p:tgtEl>
                                          <p:spTgt spid="9830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83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8307">
                                            <p:txEl>
                                              <p:pRg st="1" end="1"/>
                                            </p:txEl>
                                          </p:spTgt>
                                        </p:tgtEl>
                                        <p:attrNameLst>
                                          <p:attrName>style.visibility</p:attrName>
                                        </p:attrNameLst>
                                      </p:cBhvr>
                                      <p:to>
                                        <p:strVal val="visible"/>
                                      </p:to>
                                    </p:set>
                                    <p:anim calcmode="lin" valueType="num">
                                      <p:cBhvr additive="base">
                                        <p:cTn id="19" dur="500" fill="hold"/>
                                        <p:tgtEl>
                                          <p:spTgt spid="9830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83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98307">
                                            <p:txEl>
                                              <p:pRg st="2" end="2"/>
                                            </p:txEl>
                                          </p:spTgt>
                                        </p:tgtEl>
                                        <p:attrNameLst>
                                          <p:attrName>style.visibility</p:attrName>
                                        </p:attrNameLst>
                                      </p:cBhvr>
                                      <p:to>
                                        <p:strVal val="visible"/>
                                      </p:to>
                                    </p:set>
                                    <p:anim calcmode="lin" valueType="num">
                                      <p:cBhvr additive="base">
                                        <p:cTn id="25" dur="500" fill="hold"/>
                                        <p:tgtEl>
                                          <p:spTgt spid="9830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830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98307">
                                            <p:txEl>
                                              <p:pRg st="3" end="3"/>
                                            </p:txEl>
                                          </p:spTgt>
                                        </p:tgtEl>
                                        <p:attrNameLst>
                                          <p:attrName>style.visibility</p:attrName>
                                        </p:attrNameLst>
                                      </p:cBhvr>
                                      <p:to>
                                        <p:strVal val="visible"/>
                                      </p:to>
                                    </p:set>
                                    <p:anim calcmode="lin" valueType="num">
                                      <p:cBhvr additive="base">
                                        <p:cTn id="31" dur="500" fill="hold"/>
                                        <p:tgtEl>
                                          <p:spTgt spid="9830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830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typ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98307">
                                            <p:txEl>
                                              <p:pRg st="4" end="4"/>
                                            </p:txEl>
                                          </p:spTgt>
                                        </p:tgtEl>
                                        <p:attrNameLst>
                                          <p:attrName>style.visibility</p:attrName>
                                        </p:attrNameLst>
                                      </p:cBhvr>
                                      <p:to>
                                        <p:strVal val="visible"/>
                                      </p:to>
                                    </p:set>
                                    <p:anim calcmode="lin" valueType="num">
                                      <p:cBhvr additive="base">
                                        <p:cTn id="37" dur="500" fill="hold"/>
                                        <p:tgtEl>
                                          <p:spTgt spid="9830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830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typ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98307">
                                            <p:txEl>
                                              <p:pRg st="5" end="5"/>
                                            </p:txEl>
                                          </p:spTgt>
                                        </p:tgtEl>
                                        <p:attrNameLst>
                                          <p:attrName>style.visibility</p:attrName>
                                        </p:attrNameLst>
                                      </p:cBhvr>
                                      <p:to>
                                        <p:strVal val="visible"/>
                                      </p:to>
                                    </p:set>
                                    <p:anim calcmode="lin" valueType="num">
                                      <p:cBhvr additive="base">
                                        <p:cTn id="43" dur="500" fill="hold"/>
                                        <p:tgtEl>
                                          <p:spTgt spid="98307">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830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typ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98307">
                                            <p:txEl>
                                              <p:pRg st="6" end="6"/>
                                            </p:txEl>
                                          </p:spTgt>
                                        </p:tgtEl>
                                        <p:attrNameLst>
                                          <p:attrName>style.visibility</p:attrName>
                                        </p:attrNameLst>
                                      </p:cBhvr>
                                      <p:to>
                                        <p:strVal val="visible"/>
                                      </p:to>
                                    </p:set>
                                    <p:anim calcmode="lin" valueType="num">
                                      <p:cBhvr additive="base">
                                        <p:cTn id="49" dur="500" fill="hold"/>
                                        <p:tgtEl>
                                          <p:spTgt spid="98307">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830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typ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98307">
                                            <p:txEl>
                                              <p:pRg st="7" end="7"/>
                                            </p:txEl>
                                          </p:spTgt>
                                        </p:tgtEl>
                                        <p:attrNameLst>
                                          <p:attrName>style.visibility</p:attrName>
                                        </p:attrNameLst>
                                      </p:cBhvr>
                                      <p:to>
                                        <p:strVal val="visible"/>
                                      </p:to>
                                    </p:set>
                                    <p:anim calcmode="lin" valueType="num">
                                      <p:cBhvr additive="base">
                                        <p:cTn id="55" dur="500" fill="hold"/>
                                        <p:tgtEl>
                                          <p:spTgt spid="98307">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9830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type.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98307">
                                            <p:txEl>
                                              <p:pRg st="8" end="8"/>
                                            </p:txEl>
                                          </p:spTgt>
                                        </p:tgtEl>
                                        <p:attrNameLst>
                                          <p:attrName>style.visibility</p:attrName>
                                        </p:attrNameLst>
                                      </p:cBhvr>
                                      <p:to>
                                        <p:strVal val="visible"/>
                                      </p:to>
                                    </p:set>
                                    <p:anim calcmode="lin" valueType="num">
                                      <p:cBhvr additive="base">
                                        <p:cTn id="61" dur="500" fill="hold"/>
                                        <p:tgtEl>
                                          <p:spTgt spid="98307">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9830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bldLvl="2"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7">
            <a:extLst>
              <a:ext uri="{FF2B5EF4-FFF2-40B4-BE49-F238E27FC236}">
                <a16:creationId xmlns:a16="http://schemas.microsoft.com/office/drawing/2014/main" id="{5DB72150-FA35-6EE6-8350-E5C8D6609016}"/>
              </a:ext>
            </a:extLst>
          </p:cNvPr>
          <p:cNvSpPr>
            <a:spLocks noGrp="1" noChangeArrowheads="1"/>
          </p:cNvSpPr>
          <p:nvPr>
            <p:ph idx="1"/>
          </p:nvPr>
        </p:nvSpPr>
        <p:spPr>
          <a:xfrm>
            <a:off x="609600" y="2017713"/>
            <a:ext cx="8345488" cy="4114800"/>
          </a:xfrm>
        </p:spPr>
        <p:txBody>
          <a:bodyPr/>
          <a:lstStyle/>
          <a:p>
            <a:pPr marL="609600" indent="-609600" eaLnBrk="1" hangingPunct="1">
              <a:buSzTx/>
              <a:buFont typeface="Wingdings" panose="05000000000000000000" pitchFamily="2" charset="2"/>
              <a:buAutoNum type="arabicPeriod" startAt="3"/>
            </a:pPr>
            <a:r>
              <a:rPr lang="el-GR" altLang="el-GR" sz="2000" b="1">
                <a:latin typeface="Times New Roman" panose="02020603050405020304" pitchFamily="18" charset="0"/>
                <a:cs typeface="Times New Roman" panose="02020603050405020304" pitchFamily="18" charset="0"/>
              </a:rPr>
              <a:t>ΠΕΡΙΓΡΑΦΗ ΤΗΣ ΕΠΕΝΔΥΣΗΣ</a:t>
            </a:r>
          </a:p>
          <a:p>
            <a:pPr marL="990600" lvl="1" indent="-533400" eaLnBrk="1" hangingPunct="1"/>
            <a:r>
              <a:rPr lang="el-GR" altLang="el-GR" sz="2000">
                <a:latin typeface="Times New Roman" panose="02020603050405020304" pitchFamily="18" charset="0"/>
                <a:cs typeface="Times New Roman" panose="02020603050405020304" pitchFamily="18" charset="0"/>
              </a:rPr>
              <a:t>Σκοποί και Στόχοι της επένδυσης</a:t>
            </a:r>
          </a:p>
          <a:p>
            <a:pPr marL="990600" lvl="1" indent="-533400" eaLnBrk="1" hangingPunct="1"/>
            <a:r>
              <a:rPr lang="el-GR" altLang="el-GR" sz="2000">
                <a:latin typeface="Times New Roman" panose="02020603050405020304" pitchFamily="18" charset="0"/>
                <a:cs typeface="Times New Roman" panose="02020603050405020304" pitchFamily="18" charset="0"/>
              </a:rPr>
              <a:t>Ανάγκες της επιχείρησης που θα καλυφθούν</a:t>
            </a:r>
          </a:p>
          <a:p>
            <a:pPr marL="990600" lvl="1" indent="-533400" eaLnBrk="1" hangingPunct="1"/>
            <a:r>
              <a:rPr lang="el-GR" altLang="el-GR" sz="2000">
                <a:latin typeface="Times New Roman" panose="02020603050405020304" pitchFamily="18" charset="0"/>
                <a:cs typeface="Times New Roman" panose="02020603050405020304" pitchFamily="18" charset="0"/>
              </a:rPr>
              <a:t>Περιγραφή των προϊόντων που θα παραχθούν</a:t>
            </a:r>
          </a:p>
          <a:p>
            <a:pPr marL="990600" lvl="1" indent="-533400" eaLnBrk="1" hangingPunct="1"/>
            <a:r>
              <a:rPr lang="el-GR" altLang="el-GR" sz="2000">
                <a:latin typeface="Times New Roman" panose="02020603050405020304" pitchFamily="18" charset="0"/>
                <a:cs typeface="Times New Roman" panose="02020603050405020304" pitchFamily="18" charset="0"/>
              </a:rPr>
              <a:t>Σκοπιμότητα της επένδυσης (</a:t>
            </a:r>
            <a:r>
              <a:rPr lang="el-GR" altLang="el-GR" sz="2000" i="1">
                <a:latin typeface="Times New Roman" panose="02020603050405020304" pitchFamily="18" charset="0"/>
                <a:cs typeface="Times New Roman" panose="02020603050405020304" pitchFamily="18" charset="0"/>
              </a:rPr>
              <a:t>εκσυγχρονισμός, εκμετάλλευση ευρεσιτεχνίας, νέων πόρων, τεχνολογίας, αύξηση δυναμικότητας, παραγωγή νέων προϊόντων</a:t>
            </a:r>
            <a:r>
              <a:rPr lang="el-GR" altLang="el-GR" sz="2000">
                <a:latin typeface="Times New Roman" panose="02020603050405020304" pitchFamily="18" charset="0"/>
                <a:cs typeface="Times New Roman" panose="02020603050405020304" pitchFamily="18" charset="0"/>
              </a:rPr>
              <a:t>)</a:t>
            </a:r>
            <a:r>
              <a:rPr lang="el-GR" altLang="el-GR" sz="2000" b="1"/>
              <a:t>.</a:t>
            </a:r>
            <a:endParaRPr lang="el-GR" altLang="el-GR" sz="2000">
              <a:latin typeface="Times New Roman" panose="02020603050405020304" pitchFamily="18" charset="0"/>
              <a:cs typeface="Times New Roman" panose="02020603050405020304" pitchFamily="18" charset="0"/>
            </a:endParaRPr>
          </a:p>
        </p:txBody>
      </p:sp>
      <p:sp>
        <p:nvSpPr>
          <p:cNvPr id="6148" name="Rectangle 1026">
            <a:extLst>
              <a:ext uri="{FF2B5EF4-FFF2-40B4-BE49-F238E27FC236}">
                <a16:creationId xmlns:a16="http://schemas.microsoft.com/office/drawing/2014/main" id="{EDE9988E-F5CA-D3D7-2B0A-A67C7DACBA0C}"/>
              </a:ext>
            </a:extLst>
          </p:cNvPr>
          <p:cNvSpPr>
            <a:spLocks noGrp="1" noChangeArrowheads="1"/>
          </p:cNvSpPr>
          <p:nvPr>
            <p:ph type="title"/>
          </p:nvPr>
        </p:nvSpPr>
        <p:spPr>
          <a:xfrm>
            <a:off x="457200" y="274638"/>
            <a:ext cx="8229600" cy="706090"/>
          </a:xfrm>
        </p:spPr>
        <p:txBody>
          <a:bodyPr/>
          <a:lstStyle/>
          <a:p>
            <a:pPr algn="ctr" eaLnBrk="1" fontAlgn="auto" hangingPunct="1">
              <a:spcAft>
                <a:spcPts val="0"/>
              </a:spcAft>
              <a:defRPr/>
            </a:pPr>
            <a:r>
              <a:rPr lang="el-GR" sz="2800" dirty="0">
                <a:solidFill>
                  <a:schemeClr val="tx1"/>
                </a:solidFill>
                <a:latin typeface="Times New Roman" pitchFamily="18" charset="0"/>
                <a:cs typeface="Times New Roman" pitchFamily="18" charset="0"/>
              </a:rPr>
              <a:t>ΠΕΡΙΛΑΜΒΑΝΕΙ [2]</a:t>
            </a:r>
            <a:endParaRPr lang="en-GB" sz="2800" dirty="0"/>
          </a:p>
        </p:txBody>
      </p:sp>
    </p:spTree>
  </p:cSld>
  <p:clrMapOvr>
    <a:masterClrMapping/>
  </p:clrMapOvr>
  <p:transition>
    <p:wheel spokes="8"/>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1" name="Rectangle 3">
            <a:extLst>
              <a:ext uri="{FF2B5EF4-FFF2-40B4-BE49-F238E27FC236}">
                <a16:creationId xmlns:a16="http://schemas.microsoft.com/office/drawing/2014/main" id="{52D5F706-6FA7-13F4-733D-EEB6C2C275E6}"/>
              </a:ext>
            </a:extLst>
          </p:cNvPr>
          <p:cNvSpPr>
            <a:spLocks noGrp="1" noChangeArrowheads="1"/>
          </p:cNvSpPr>
          <p:nvPr>
            <p:ph idx="1"/>
          </p:nvPr>
        </p:nvSpPr>
        <p:spPr>
          <a:xfrm>
            <a:off x="609600" y="2017713"/>
            <a:ext cx="8345488" cy="4114800"/>
          </a:xfrm>
        </p:spPr>
        <p:txBody>
          <a:bodyPr/>
          <a:lstStyle/>
          <a:p>
            <a:pPr marL="609600" indent="-609600" eaLnBrk="1" hangingPunct="1">
              <a:buSzTx/>
              <a:buFont typeface="Wingdings" panose="05000000000000000000" pitchFamily="2" charset="2"/>
              <a:buAutoNum type="arabicPeriod" startAt="4"/>
            </a:pPr>
            <a:r>
              <a:rPr lang="el-GR" altLang="el-GR" sz="2000" b="1">
                <a:latin typeface="Times New Roman" panose="02020603050405020304" pitchFamily="18" charset="0"/>
                <a:cs typeface="Times New Roman" panose="02020603050405020304" pitchFamily="18" charset="0"/>
              </a:rPr>
              <a:t>ΑΠΑΣΧΟΛΗΣΗ</a:t>
            </a:r>
          </a:p>
          <a:p>
            <a:pPr marL="990600" lvl="1" indent="-533400" eaLnBrk="1" hangingPunct="1"/>
            <a:r>
              <a:rPr lang="el-GR" altLang="el-GR" sz="2000">
                <a:latin typeface="Times New Roman" panose="02020603050405020304" pitchFamily="18" charset="0"/>
                <a:cs typeface="Times New Roman" panose="02020603050405020304" pitchFamily="18" charset="0"/>
              </a:rPr>
              <a:t>Νέες θέσεις εργασίας, κόστος επένδυσης/θέση εργασίας, βάρδιες</a:t>
            </a:r>
          </a:p>
          <a:p>
            <a:pPr marL="609600" indent="-609600" eaLnBrk="1" hangingPunct="1">
              <a:buSzTx/>
              <a:buFont typeface="Wingdings" panose="05000000000000000000" pitchFamily="2" charset="2"/>
              <a:buAutoNum type="arabicPeriod" startAt="4"/>
            </a:pPr>
            <a:r>
              <a:rPr lang="el-GR" altLang="el-GR" sz="2000" b="1">
                <a:latin typeface="Times New Roman" panose="02020603050405020304" pitchFamily="18" charset="0"/>
                <a:cs typeface="Times New Roman" panose="02020603050405020304" pitchFamily="18" charset="0"/>
              </a:rPr>
              <a:t>ΤΟΠΟΣ ΕΓΚΑΤΑΣΤΑΣΗΣ ΤΗΣ ΕΠΕΝΔΥΣΗΣ</a:t>
            </a:r>
          </a:p>
          <a:p>
            <a:pPr marL="990600" lvl="1" indent="-533400" eaLnBrk="1" hangingPunct="1"/>
            <a:r>
              <a:rPr lang="el-GR" altLang="el-GR" sz="2000">
                <a:latin typeface="Times New Roman" panose="02020603050405020304" pitchFamily="18" charset="0"/>
                <a:cs typeface="Times New Roman" panose="02020603050405020304" pitchFamily="18" charset="0"/>
              </a:rPr>
              <a:t>Λόγοι επιλογής, Υποδομή της περιοχής, Περιβαλλοντικές επιπτώσεις</a:t>
            </a:r>
          </a:p>
          <a:p>
            <a:pPr marL="609600" indent="-609600" eaLnBrk="1" hangingPunct="1">
              <a:buSzTx/>
              <a:buFont typeface="Wingdings" panose="05000000000000000000" pitchFamily="2" charset="2"/>
              <a:buAutoNum type="arabicPeriod" startAt="6"/>
            </a:pPr>
            <a:r>
              <a:rPr lang="el-GR" altLang="el-GR" sz="2000" b="1">
                <a:latin typeface="Times New Roman" panose="02020603050405020304" pitchFamily="18" charset="0"/>
                <a:cs typeface="Times New Roman" panose="02020603050405020304" pitchFamily="18" charset="0"/>
              </a:rPr>
              <a:t>ΠΡΟΜΗΘΕΙΑ ΠΡΩΤΩΝ ΥΛΩΝ</a:t>
            </a:r>
          </a:p>
          <a:p>
            <a:pPr marL="990600" lvl="1" indent="-533400" eaLnBrk="1" hangingPunct="1"/>
            <a:r>
              <a:rPr lang="el-GR" altLang="el-GR" sz="2000">
                <a:latin typeface="Times New Roman" panose="02020603050405020304" pitchFamily="18" charset="0"/>
                <a:cs typeface="Times New Roman" panose="02020603050405020304" pitchFamily="18" charset="0"/>
              </a:rPr>
              <a:t>Τεχνικά χαρακτηριστικά πρώτων υλών</a:t>
            </a:r>
          </a:p>
          <a:p>
            <a:pPr marL="990600" lvl="1" indent="-533400" eaLnBrk="1" hangingPunct="1"/>
            <a:r>
              <a:rPr lang="el-GR" altLang="el-GR" sz="2000">
                <a:latin typeface="Times New Roman" panose="02020603050405020304" pitchFamily="18" charset="0"/>
                <a:cs typeface="Times New Roman" panose="02020603050405020304" pitchFamily="18" charset="0"/>
              </a:rPr>
              <a:t>Προμηθευτές </a:t>
            </a:r>
          </a:p>
          <a:p>
            <a:pPr marL="990600" lvl="1" indent="-533400" eaLnBrk="1" hangingPunct="1"/>
            <a:r>
              <a:rPr lang="el-GR" altLang="el-GR" sz="2000">
                <a:latin typeface="Times New Roman" panose="02020603050405020304" pitchFamily="18" charset="0"/>
                <a:cs typeface="Times New Roman" panose="02020603050405020304" pitchFamily="18" charset="0"/>
              </a:rPr>
              <a:t>Συμμετοχή πρώτων υλών στο κόστος παραγωγής </a:t>
            </a:r>
          </a:p>
          <a:p>
            <a:pPr marL="990600" lvl="1" indent="-533400" eaLnBrk="1" hangingPunct="1">
              <a:buFont typeface="Verdana" panose="020B0604030504040204" pitchFamily="34" charset="0"/>
              <a:buNone/>
            </a:pPr>
            <a:endParaRPr lang="en-GB" altLang="el-GR" sz="2400" b="1"/>
          </a:p>
        </p:txBody>
      </p:sp>
      <p:sp>
        <p:nvSpPr>
          <p:cNvPr id="99330" name="Rectangle 2">
            <a:extLst>
              <a:ext uri="{FF2B5EF4-FFF2-40B4-BE49-F238E27FC236}">
                <a16:creationId xmlns:a16="http://schemas.microsoft.com/office/drawing/2014/main" id="{9B22E9E9-1D50-13CB-CCC3-2A36159B9656}"/>
              </a:ext>
            </a:extLst>
          </p:cNvPr>
          <p:cNvSpPr>
            <a:spLocks noGrp="1" noChangeArrowheads="1"/>
          </p:cNvSpPr>
          <p:nvPr>
            <p:ph type="title"/>
          </p:nvPr>
        </p:nvSpPr>
        <p:spPr>
          <a:xfrm>
            <a:off x="457200" y="274638"/>
            <a:ext cx="8229600" cy="634082"/>
          </a:xfrm>
        </p:spPr>
        <p:txBody>
          <a:bodyPr/>
          <a:lstStyle/>
          <a:p>
            <a:pPr algn="ctr" eaLnBrk="1" fontAlgn="auto" hangingPunct="1">
              <a:spcAft>
                <a:spcPts val="0"/>
              </a:spcAft>
              <a:defRPr/>
            </a:pPr>
            <a:r>
              <a:rPr lang="el-GR" sz="2800" dirty="0">
                <a:solidFill>
                  <a:schemeClr val="tx1"/>
                </a:solidFill>
                <a:latin typeface="Times New Roman" pitchFamily="18" charset="0"/>
                <a:cs typeface="Times New Roman" pitchFamily="18" charset="0"/>
              </a:rPr>
              <a:t>ΠΕΡΙΛΑΜΒΑΝΕΙ [3]</a:t>
            </a:r>
            <a:endParaRPr lang="en-GB" sz="2800"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9330"/>
                                        </p:tgtEl>
                                        <p:attrNameLst>
                                          <p:attrName>style.visibility</p:attrName>
                                        </p:attrNameLst>
                                      </p:cBhvr>
                                      <p:to>
                                        <p:strVal val="visible"/>
                                      </p:to>
                                    </p:set>
                                    <p:anim calcmode="lin" valueType="num">
                                      <p:cBhvr additive="base">
                                        <p:cTn id="7" dur="500" fill="hold"/>
                                        <p:tgtEl>
                                          <p:spTgt spid="99330"/>
                                        </p:tgtEl>
                                        <p:attrNameLst>
                                          <p:attrName>ppt_x</p:attrName>
                                        </p:attrNameLst>
                                      </p:cBhvr>
                                      <p:tavLst>
                                        <p:tav tm="0">
                                          <p:val>
                                            <p:strVal val="0-#ppt_w/2"/>
                                          </p:val>
                                        </p:tav>
                                        <p:tav tm="100000">
                                          <p:val>
                                            <p:strVal val="#ppt_x"/>
                                          </p:val>
                                        </p:tav>
                                      </p:tavLst>
                                    </p:anim>
                                    <p:anim calcmode="lin" valueType="num">
                                      <p:cBhvr additive="base">
                                        <p:cTn id="8" dur="500" fill="hold"/>
                                        <p:tgtEl>
                                          <p:spTgt spid="993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9331">
                                            <p:txEl>
                                              <p:pRg st="0" end="0"/>
                                            </p:txEl>
                                          </p:spTgt>
                                        </p:tgtEl>
                                        <p:attrNameLst>
                                          <p:attrName>style.visibility</p:attrName>
                                        </p:attrNameLst>
                                      </p:cBhvr>
                                      <p:to>
                                        <p:strVal val="visible"/>
                                      </p:to>
                                    </p:set>
                                    <p:anim calcmode="lin" valueType="num">
                                      <p:cBhvr additive="base">
                                        <p:cTn id="13" dur="500" fill="hold"/>
                                        <p:tgtEl>
                                          <p:spTgt spid="9933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933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9331">
                                            <p:txEl>
                                              <p:pRg st="1" end="1"/>
                                            </p:txEl>
                                          </p:spTgt>
                                        </p:tgtEl>
                                        <p:attrNameLst>
                                          <p:attrName>style.visibility</p:attrName>
                                        </p:attrNameLst>
                                      </p:cBhvr>
                                      <p:to>
                                        <p:strVal val="visible"/>
                                      </p:to>
                                    </p:set>
                                    <p:anim calcmode="lin" valueType="num">
                                      <p:cBhvr additive="base">
                                        <p:cTn id="19" dur="500" fill="hold"/>
                                        <p:tgtEl>
                                          <p:spTgt spid="9933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933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99331">
                                            <p:txEl>
                                              <p:pRg st="2" end="2"/>
                                            </p:txEl>
                                          </p:spTgt>
                                        </p:tgtEl>
                                        <p:attrNameLst>
                                          <p:attrName>style.visibility</p:attrName>
                                        </p:attrNameLst>
                                      </p:cBhvr>
                                      <p:to>
                                        <p:strVal val="visible"/>
                                      </p:to>
                                    </p:set>
                                    <p:anim calcmode="lin" valueType="num">
                                      <p:cBhvr additive="base">
                                        <p:cTn id="25" dur="500" fill="hold"/>
                                        <p:tgtEl>
                                          <p:spTgt spid="9933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933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99331">
                                            <p:txEl>
                                              <p:pRg st="3" end="3"/>
                                            </p:txEl>
                                          </p:spTgt>
                                        </p:tgtEl>
                                        <p:attrNameLst>
                                          <p:attrName>style.visibility</p:attrName>
                                        </p:attrNameLst>
                                      </p:cBhvr>
                                      <p:to>
                                        <p:strVal val="visible"/>
                                      </p:to>
                                    </p:set>
                                    <p:anim calcmode="lin" valueType="num">
                                      <p:cBhvr additive="base">
                                        <p:cTn id="31" dur="500" fill="hold"/>
                                        <p:tgtEl>
                                          <p:spTgt spid="9933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933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typ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99331">
                                            <p:txEl>
                                              <p:pRg st="4" end="4"/>
                                            </p:txEl>
                                          </p:spTgt>
                                        </p:tgtEl>
                                        <p:attrNameLst>
                                          <p:attrName>style.visibility</p:attrName>
                                        </p:attrNameLst>
                                      </p:cBhvr>
                                      <p:to>
                                        <p:strVal val="visible"/>
                                      </p:to>
                                    </p:set>
                                    <p:anim calcmode="lin" valueType="num">
                                      <p:cBhvr additive="base">
                                        <p:cTn id="37" dur="500" fill="hold"/>
                                        <p:tgtEl>
                                          <p:spTgt spid="9933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933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typ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99331">
                                            <p:txEl>
                                              <p:pRg st="5" end="5"/>
                                            </p:txEl>
                                          </p:spTgt>
                                        </p:tgtEl>
                                        <p:attrNameLst>
                                          <p:attrName>style.visibility</p:attrName>
                                        </p:attrNameLst>
                                      </p:cBhvr>
                                      <p:to>
                                        <p:strVal val="visible"/>
                                      </p:to>
                                    </p:set>
                                    <p:anim calcmode="lin" valueType="num">
                                      <p:cBhvr additive="base">
                                        <p:cTn id="43" dur="500" fill="hold"/>
                                        <p:tgtEl>
                                          <p:spTgt spid="99331">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933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typ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99331">
                                            <p:txEl>
                                              <p:pRg st="6" end="6"/>
                                            </p:txEl>
                                          </p:spTgt>
                                        </p:tgtEl>
                                        <p:attrNameLst>
                                          <p:attrName>style.visibility</p:attrName>
                                        </p:attrNameLst>
                                      </p:cBhvr>
                                      <p:to>
                                        <p:strVal val="visible"/>
                                      </p:to>
                                    </p:set>
                                    <p:anim calcmode="lin" valueType="num">
                                      <p:cBhvr additive="base">
                                        <p:cTn id="49" dur="500" fill="hold"/>
                                        <p:tgtEl>
                                          <p:spTgt spid="99331">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933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typ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99331">
                                            <p:txEl>
                                              <p:pRg st="7" end="7"/>
                                            </p:txEl>
                                          </p:spTgt>
                                        </p:tgtEl>
                                        <p:attrNameLst>
                                          <p:attrName>style.visibility</p:attrName>
                                        </p:attrNameLst>
                                      </p:cBhvr>
                                      <p:to>
                                        <p:strVal val="visible"/>
                                      </p:to>
                                    </p:set>
                                    <p:anim calcmode="lin" valueType="num">
                                      <p:cBhvr additive="base">
                                        <p:cTn id="55" dur="500" fill="hold"/>
                                        <p:tgtEl>
                                          <p:spTgt spid="99331">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9933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3">
            <a:extLst>
              <a:ext uri="{FF2B5EF4-FFF2-40B4-BE49-F238E27FC236}">
                <a16:creationId xmlns:a16="http://schemas.microsoft.com/office/drawing/2014/main" id="{EEC0ED8F-F140-9277-9DE4-1A2136BB0BD1}"/>
              </a:ext>
            </a:extLst>
          </p:cNvPr>
          <p:cNvSpPr>
            <a:spLocks noGrp="1" noChangeArrowheads="1"/>
          </p:cNvSpPr>
          <p:nvPr>
            <p:ph idx="1"/>
          </p:nvPr>
        </p:nvSpPr>
        <p:spPr>
          <a:xfrm>
            <a:off x="609600" y="2017713"/>
            <a:ext cx="8345488" cy="4114800"/>
          </a:xfrm>
        </p:spPr>
        <p:txBody>
          <a:bodyPr/>
          <a:lstStyle/>
          <a:p>
            <a:pPr marL="609600" indent="-609600" eaLnBrk="1" hangingPunct="1">
              <a:buSzTx/>
              <a:buFont typeface="Wingdings" panose="05000000000000000000" pitchFamily="2" charset="2"/>
              <a:buAutoNum type="arabicPeriod" startAt="7"/>
            </a:pPr>
            <a:r>
              <a:rPr lang="el-GR" altLang="el-GR" sz="1800" b="1">
                <a:latin typeface="Times New Roman" panose="02020603050405020304" pitchFamily="18" charset="0"/>
                <a:cs typeface="Times New Roman" panose="02020603050405020304" pitchFamily="18" charset="0"/>
              </a:rPr>
              <a:t>ΠΑΡΑΓΩΓΙΚΗ ΔΙΑΔΙΚΑΣΙΑ</a:t>
            </a:r>
          </a:p>
          <a:p>
            <a:pPr marL="990600" lvl="1" indent="-533400" eaLnBrk="1" hangingPunct="1"/>
            <a:r>
              <a:rPr lang="el-GR" altLang="el-GR" sz="1800">
                <a:latin typeface="Times New Roman" panose="02020603050405020304" pitchFamily="18" charset="0"/>
                <a:cs typeface="Times New Roman" panose="02020603050405020304" pitchFamily="18" charset="0"/>
              </a:rPr>
              <a:t>Περιγραφή παραγωγικής διαδικασίας (</a:t>
            </a:r>
            <a:r>
              <a:rPr lang="el-GR" altLang="el-GR" sz="1800" i="1">
                <a:latin typeface="Times New Roman" panose="02020603050405020304" pitchFamily="18" charset="0"/>
                <a:cs typeface="Times New Roman" panose="02020603050405020304" pitchFamily="18" charset="0"/>
              </a:rPr>
              <a:t>υπάρχουσα – προβλεπόμενη</a:t>
            </a:r>
            <a:r>
              <a:rPr lang="el-GR" altLang="el-GR" sz="1800">
                <a:latin typeface="Times New Roman" panose="02020603050405020304" pitchFamily="18" charset="0"/>
                <a:cs typeface="Times New Roman" panose="02020603050405020304" pitchFamily="18" charset="0"/>
              </a:rPr>
              <a:t>)</a:t>
            </a:r>
          </a:p>
          <a:p>
            <a:pPr marL="990600" lvl="1" indent="-533400" eaLnBrk="1" hangingPunct="1"/>
            <a:r>
              <a:rPr lang="el-GR" altLang="el-GR" sz="1800">
                <a:latin typeface="Times New Roman" panose="02020603050405020304" pitchFamily="18" charset="0"/>
                <a:cs typeface="Times New Roman" panose="02020603050405020304" pitchFamily="18" charset="0"/>
              </a:rPr>
              <a:t>Προσδιορισμός της συνολικής δυναμικότητας/έτος/μήνα</a:t>
            </a:r>
          </a:p>
          <a:p>
            <a:pPr marL="990600" lvl="1" indent="-533400" eaLnBrk="1" hangingPunct="1"/>
            <a:r>
              <a:rPr lang="el-GR" altLang="el-GR" sz="1800">
                <a:latin typeface="Times New Roman" panose="02020603050405020304" pitchFamily="18" charset="0"/>
                <a:cs typeface="Times New Roman" panose="02020603050405020304" pitchFamily="18" charset="0"/>
              </a:rPr>
              <a:t>Περιγραφή και τεχνικά χαρακτηριστικά έτοιμων προϊόντων</a:t>
            </a:r>
          </a:p>
          <a:p>
            <a:pPr marL="990600" lvl="1" indent="-533400" eaLnBrk="1" hangingPunct="1"/>
            <a:r>
              <a:rPr lang="el-GR" altLang="el-GR" sz="1800">
                <a:latin typeface="Times New Roman" panose="02020603050405020304" pitchFamily="18" charset="0"/>
                <a:cs typeface="Times New Roman" panose="02020603050405020304" pitchFamily="18" charset="0"/>
              </a:rPr>
              <a:t>Διάγραμμα ροής παραγωγής</a:t>
            </a:r>
          </a:p>
          <a:p>
            <a:pPr marL="609600" indent="-609600" eaLnBrk="1" hangingPunct="1">
              <a:lnSpc>
                <a:spcPct val="90000"/>
              </a:lnSpc>
              <a:buSzTx/>
              <a:buFont typeface="Wingdings" panose="05000000000000000000" pitchFamily="2" charset="2"/>
              <a:buAutoNum type="arabicPeriod" startAt="8"/>
            </a:pPr>
            <a:r>
              <a:rPr lang="el-GR" altLang="el-GR" sz="1800" b="1">
                <a:latin typeface="Times New Roman" panose="02020603050405020304" pitchFamily="18" charset="0"/>
                <a:cs typeface="Times New Roman" panose="02020603050405020304" pitchFamily="18" charset="0"/>
              </a:rPr>
              <a:t>ΠΕΡΙΓΡΑΦΗ ΕΞΟΠΛΙΣΜΟΥ ΠΑΡΑΓΩΓΗΣ</a:t>
            </a:r>
          </a:p>
          <a:p>
            <a:pPr marL="990600" lvl="1" indent="-533400" eaLnBrk="1" hangingPunct="1">
              <a:lnSpc>
                <a:spcPct val="90000"/>
              </a:lnSpc>
            </a:pPr>
            <a:r>
              <a:rPr lang="el-GR" altLang="el-GR" sz="1800">
                <a:latin typeface="Times New Roman" panose="02020603050405020304" pitchFamily="18" charset="0"/>
                <a:cs typeface="Times New Roman" panose="02020603050405020304" pitchFamily="18" charset="0"/>
              </a:rPr>
              <a:t>Εξοπλισμός</a:t>
            </a:r>
          </a:p>
          <a:p>
            <a:pPr marL="990600" lvl="1" indent="-533400" eaLnBrk="1" hangingPunct="1">
              <a:lnSpc>
                <a:spcPct val="90000"/>
              </a:lnSpc>
            </a:pPr>
            <a:r>
              <a:rPr lang="el-GR" altLang="el-GR" sz="1800">
                <a:latin typeface="Times New Roman" panose="02020603050405020304" pitchFamily="18" charset="0"/>
                <a:cs typeface="Times New Roman" panose="02020603050405020304" pitchFamily="18" charset="0"/>
              </a:rPr>
              <a:t>Νέος εξοπλισμός, τεχνική περιγραφή, τεχνική αξιολόγηση, προσφορές,</a:t>
            </a:r>
            <a:r>
              <a:rPr lang="en-US" altLang="el-GR" sz="1800">
                <a:latin typeface="Times New Roman" panose="02020603050405020304" pitchFamily="18" charset="0"/>
                <a:cs typeface="Times New Roman" panose="02020603050405020304" pitchFamily="18" charset="0"/>
              </a:rPr>
              <a:t> prospectus</a:t>
            </a:r>
            <a:r>
              <a:rPr lang="el-GR" altLang="el-GR" sz="1800">
                <a:latin typeface="Times New Roman" panose="02020603050405020304" pitchFamily="18" charset="0"/>
                <a:cs typeface="Times New Roman" panose="02020603050405020304" pitchFamily="18" charset="0"/>
              </a:rPr>
              <a:t>.</a:t>
            </a:r>
          </a:p>
          <a:p>
            <a:pPr marL="990600" lvl="1" indent="-533400" eaLnBrk="1" hangingPunct="1">
              <a:lnSpc>
                <a:spcPct val="90000"/>
              </a:lnSpc>
            </a:pPr>
            <a:r>
              <a:rPr lang="el-GR" altLang="el-GR" sz="1800">
                <a:latin typeface="Times New Roman" panose="02020603050405020304" pitchFamily="18" charset="0"/>
                <a:cs typeface="Times New Roman" panose="02020603050405020304" pitchFamily="18" charset="0"/>
              </a:rPr>
              <a:t>Δαπάνες εγκατάστασης και λειτουργίας εξοπλισμού (</a:t>
            </a:r>
            <a:r>
              <a:rPr lang="el-GR" altLang="el-GR" sz="1800" i="1">
                <a:latin typeface="Times New Roman" panose="02020603050405020304" pitchFamily="18" charset="0"/>
                <a:cs typeface="Times New Roman" panose="02020603050405020304" pitchFamily="18" charset="0"/>
              </a:rPr>
              <a:t>μεταφορικά, ασφάλιστρα, εκτελωνισμός, εγκατάσταση, εκπαίδευση προσωπικού</a:t>
            </a:r>
            <a:r>
              <a:rPr lang="el-GR" altLang="el-GR" sz="1800">
                <a:latin typeface="Times New Roman" panose="02020603050405020304" pitchFamily="18" charset="0"/>
                <a:cs typeface="Times New Roman" panose="02020603050405020304" pitchFamily="18" charset="0"/>
              </a:rPr>
              <a:t>)</a:t>
            </a:r>
            <a:endParaRPr lang="en-GB" altLang="el-GR" sz="1800">
              <a:latin typeface="Times New Roman" panose="02020603050405020304" pitchFamily="18" charset="0"/>
              <a:cs typeface="Times New Roman" panose="02020603050405020304" pitchFamily="18" charset="0"/>
            </a:endParaRPr>
          </a:p>
        </p:txBody>
      </p:sp>
      <p:sp>
        <p:nvSpPr>
          <p:cNvPr id="100354" name="Rectangle 2">
            <a:extLst>
              <a:ext uri="{FF2B5EF4-FFF2-40B4-BE49-F238E27FC236}">
                <a16:creationId xmlns:a16="http://schemas.microsoft.com/office/drawing/2014/main" id="{4F6396B1-3CE3-C54E-910F-A56335BB7A44}"/>
              </a:ext>
            </a:extLst>
          </p:cNvPr>
          <p:cNvSpPr>
            <a:spLocks noGrp="1" noChangeArrowheads="1"/>
          </p:cNvSpPr>
          <p:nvPr>
            <p:ph type="title"/>
          </p:nvPr>
        </p:nvSpPr>
        <p:spPr>
          <a:xfrm>
            <a:off x="457200" y="274638"/>
            <a:ext cx="8229600" cy="634082"/>
          </a:xfrm>
        </p:spPr>
        <p:txBody>
          <a:bodyPr/>
          <a:lstStyle/>
          <a:p>
            <a:pPr algn="ctr" eaLnBrk="1" fontAlgn="auto" hangingPunct="1">
              <a:spcAft>
                <a:spcPts val="0"/>
              </a:spcAft>
              <a:defRPr/>
            </a:pPr>
            <a:r>
              <a:rPr lang="el-GR" sz="2800" dirty="0">
                <a:solidFill>
                  <a:schemeClr val="tx1"/>
                </a:solidFill>
                <a:latin typeface="Times New Roman" pitchFamily="18" charset="0"/>
                <a:cs typeface="Times New Roman" pitchFamily="18" charset="0"/>
              </a:rPr>
              <a:t>ΠΕΡΙΛΑΜΒΑΝΕΙ [4]</a:t>
            </a:r>
            <a:endParaRPr lang="en-GB" sz="2800"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additive="base">
                                        <p:cTn id="7" dur="500" fill="hold"/>
                                        <p:tgtEl>
                                          <p:spTgt spid="100354"/>
                                        </p:tgtEl>
                                        <p:attrNameLst>
                                          <p:attrName>ppt_x</p:attrName>
                                        </p:attrNameLst>
                                      </p:cBhvr>
                                      <p:tavLst>
                                        <p:tav tm="0">
                                          <p:val>
                                            <p:strVal val="0-#ppt_w/2"/>
                                          </p:val>
                                        </p:tav>
                                        <p:tav tm="100000">
                                          <p:val>
                                            <p:strVal val="#ppt_x"/>
                                          </p:val>
                                        </p:tav>
                                      </p:tavLst>
                                    </p:anim>
                                    <p:anim calcmode="lin" valueType="num">
                                      <p:cBhvr additive="base">
                                        <p:cTn id="8" dur="500" fill="hold"/>
                                        <p:tgtEl>
                                          <p:spTgt spid="1003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0355">
                                            <p:txEl>
                                              <p:pRg st="0" end="0"/>
                                            </p:txEl>
                                          </p:spTgt>
                                        </p:tgtEl>
                                        <p:attrNameLst>
                                          <p:attrName>style.visibility</p:attrName>
                                        </p:attrNameLst>
                                      </p:cBhvr>
                                      <p:to>
                                        <p:strVal val="visible"/>
                                      </p:to>
                                    </p:set>
                                    <p:anim calcmode="lin" valueType="num">
                                      <p:cBhvr additive="base">
                                        <p:cTn id="13" dur="500" fill="hold"/>
                                        <p:tgtEl>
                                          <p:spTgt spid="10035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03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00355">
                                            <p:txEl>
                                              <p:pRg st="1" end="1"/>
                                            </p:txEl>
                                          </p:spTgt>
                                        </p:tgtEl>
                                        <p:attrNameLst>
                                          <p:attrName>style.visibility</p:attrName>
                                        </p:attrNameLst>
                                      </p:cBhvr>
                                      <p:to>
                                        <p:strVal val="visible"/>
                                      </p:to>
                                    </p:set>
                                    <p:anim calcmode="lin" valueType="num">
                                      <p:cBhvr additive="base">
                                        <p:cTn id="19" dur="500" fill="hold"/>
                                        <p:tgtEl>
                                          <p:spTgt spid="10035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035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00355">
                                            <p:txEl>
                                              <p:pRg st="2" end="2"/>
                                            </p:txEl>
                                          </p:spTgt>
                                        </p:tgtEl>
                                        <p:attrNameLst>
                                          <p:attrName>style.visibility</p:attrName>
                                        </p:attrNameLst>
                                      </p:cBhvr>
                                      <p:to>
                                        <p:strVal val="visible"/>
                                      </p:to>
                                    </p:set>
                                    <p:anim calcmode="lin" valueType="num">
                                      <p:cBhvr additive="base">
                                        <p:cTn id="25" dur="500" fill="hold"/>
                                        <p:tgtEl>
                                          <p:spTgt spid="10035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035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00355">
                                            <p:txEl>
                                              <p:pRg st="3" end="3"/>
                                            </p:txEl>
                                          </p:spTgt>
                                        </p:tgtEl>
                                        <p:attrNameLst>
                                          <p:attrName>style.visibility</p:attrName>
                                        </p:attrNameLst>
                                      </p:cBhvr>
                                      <p:to>
                                        <p:strVal val="visible"/>
                                      </p:to>
                                    </p:set>
                                    <p:anim calcmode="lin" valueType="num">
                                      <p:cBhvr additive="base">
                                        <p:cTn id="31" dur="500" fill="hold"/>
                                        <p:tgtEl>
                                          <p:spTgt spid="10035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035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typ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00355">
                                            <p:txEl>
                                              <p:pRg st="4" end="4"/>
                                            </p:txEl>
                                          </p:spTgt>
                                        </p:tgtEl>
                                        <p:attrNameLst>
                                          <p:attrName>style.visibility</p:attrName>
                                        </p:attrNameLst>
                                      </p:cBhvr>
                                      <p:to>
                                        <p:strVal val="visible"/>
                                      </p:to>
                                    </p:set>
                                    <p:anim calcmode="lin" valueType="num">
                                      <p:cBhvr additive="base">
                                        <p:cTn id="37" dur="500" fill="hold"/>
                                        <p:tgtEl>
                                          <p:spTgt spid="100355">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035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typ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00355">
                                            <p:txEl>
                                              <p:pRg st="5" end="5"/>
                                            </p:txEl>
                                          </p:spTgt>
                                        </p:tgtEl>
                                        <p:attrNameLst>
                                          <p:attrName>style.visibility</p:attrName>
                                        </p:attrNameLst>
                                      </p:cBhvr>
                                      <p:to>
                                        <p:strVal val="visible"/>
                                      </p:to>
                                    </p:set>
                                    <p:anim calcmode="lin" valueType="num">
                                      <p:cBhvr additive="base">
                                        <p:cTn id="43" dur="500" fill="hold"/>
                                        <p:tgtEl>
                                          <p:spTgt spid="100355">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035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typ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00355">
                                            <p:txEl>
                                              <p:pRg st="6" end="6"/>
                                            </p:txEl>
                                          </p:spTgt>
                                        </p:tgtEl>
                                        <p:attrNameLst>
                                          <p:attrName>style.visibility</p:attrName>
                                        </p:attrNameLst>
                                      </p:cBhvr>
                                      <p:to>
                                        <p:strVal val="visible"/>
                                      </p:to>
                                    </p:set>
                                    <p:anim calcmode="lin" valueType="num">
                                      <p:cBhvr additive="base">
                                        <p:cTn id="49" dur="500" fill="hold"/>
                                        <p:tgtEl>
                                          <p:spTgt spid="100355">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035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typ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100355">
                                            <p:txEl>
                                              <p:pRg st="7" end="7"/>
                                            </p:txEl>
                                          </p:spTgt>
                                        </p:tgtEl>
                                        <p:attrNameLst>
                                          <p:attrName>style.visibility</p:attrName>
                                        </p:attrNameLst>
                                      </p:cBhvr>
                                      <p:to>
                                        <p:strVal val="visible"/>
                                      </p:to>
                                    </p:set>
                                    <p:anim calcmode="lin" valueType="num">
                                      <p:cBhvr additive="base">
                                        <p:cTn id="55" dur="500" fill="hold"/>
                                        <p:tgtEl>
                                          <p:spTgt spid="100355">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035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type.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100355">
                                            <p:txEl>
                                              <p:pRg st="8" end="8"/>
                                            </p:txEl>
                                          </p:spTgt>
                                        </p:tgtEl>
                                        <p:attrNameLst>
                                          <p:attrName>style.visibility</p:attrName>
                                        </p:attrNameLst>
                                      </p:cBhvr>
                                      <p:to>
                                        <p:strVal val="visible"/>
                                      </p:to>
                                    </p:set>
                                    <p:anim calcmode="lin" valueType="num">
                                      <p:cBhvr additive="base">
                                        <p:cTn id="61" dur="500" fill="hold"/>
                                        <p:tgtEl>
                                          <p:spTgt spid="100355">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0035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Θέση περιεχομένου">
            <a:extLst>
              <a:ext uri="{FF2B5EF4-FFF2-40B4-BE49-F238E27FC236}">
                <a16:creationId xmlns:a16="http://schemas.microsoft.com/office/drawing/2014/main" id="{B5C2443D-C1C0-B31F-B5AD-3D1D0E3A2868}"/>
              </a:ext>
            </a:extLst>
          </p:cNvPr>
          <p:cNvSpPr>
            <a:spLocks noGrp="1"/>
          </p:cNvSpPr>
          <p:nvPr>
            <p:ph idx="1"/>
          </p:nvPr>
        </p:nvSpPr>
        <p:spPr/>
        <p:txBody>
          <a:bodyPr/>
          <a:lstStyle/>
          <a:p>
            <a:pPr algn="just"/>
            <a:r>
              <a:rPr lang="en-US" altLang="el-GR">
                <a:latin typeface="Calibri" panose="020F0502020204030204" pitchFamily="34" charset="0"/>
                <a:cs typeface="Calibri" panose="020F0502020204030204" pitchFamily="34" charset="0"/>
              </a:rPr>
              <a:t>Manus (</a:t>
            </a:r>
            <a:r>
              <a:rPr lang="el-GR" altLang="el-GR">
                <a:latin typeface="Calibri" panose="020F0502020204030204" pitchFamily="34" charset="0"/>
                <a:cs typeface="Calibri" panose="020F0502020204030204" pitchFamily="34" charset="0"/>
              </a:rPr>
              <a:t>χειρ) + </a:t>
            </a:r>
            <a:r>
              <a:rPr lang="en-US" altLang="el-GR">
                <a:latin typeface="Calibri" panose="020F0502020204030204" pitchFamily="34" charset="0"/>
                <a:cs typeface="Calibri" panose="020F0502020204030204" pitchFamily="34" charset="0"/>
              </a:rPr>
              <a:t>ment</a:t>
            </a:r>
            <a:endParaRPr lang="el-GR" altLang="el-GR">
              <a:latin typeface="Calibri" panose="020F0502020204030204" pitchFamily="34" charset="0"/>
              <a:cs typeface="Calibri" panose="020F0502020204030204" pitchFamily="34" charset="0"/>
            </a:endParaRPr>
          </a:p>
          <a:p>
            <a:pPr algn="just"/>
            <a:r>
              <a:rPr lang="el-GR" altLang="el-GR">
                <a:latin typeface="Calibri" panose="020F0502020204030204" pitchFamily="34" charset="0"/>
                <a:cs typeface="Calibri" panose="020F0502020204030204" pitchFamily="34" charset="0"/>
              </a:rPr>
              <a:t>Χειραγώγηση</a:t>
            </a:r>
            <a:r>
              <a:rPr lang="en-US" altLang="el-GR">
                <a:latin typeface="Calibri" panose="020F0502020204030204" pitchFamily="34" charset="0"/>
                <a:cs typeface="Calibri" panose="020F0502020204030204" pitchFamily="34" charset="0"/>
              </a:rPr>
              <a:t> (manipuli)</a:t>
            </a:r>
          </a:p>
          <a:p>
            <a:pPr algn="just"/>
            <a:r>
              <a:rPr lang="el-GR" altLang="el-GR">
                <a:latin typeface="Calibri" panose="020F0502020204030204" pitchFamily="34" charset="0"/>
                <a:cs typeface="Calibri" panose="020F0502020204030204" pitchFamily="34" charset="0"/>
              </a:rPr>
              <a:t>Στην ελληνική παράδοση φαίνεται να επικρατεί ο όρος διοίκηση, όπως καταγράφεται στον Οικονομικό του Ξενοφώντα (</a:t>
            </a:r>
            <a:r>
              <a:rPr lang="el-GR" altLang="el-GR" i="1">
                <a:latin typeface="Calibri" panose="020F0502020204030204" pitchFamily="34" charset="0"/>
                <a:cs typeface="Calibri" panose="020F0502020204030204" pitchFamily="34" charset="0"/>
              </a:rPr>
              <a:t>διευθύνω τα του οίκου</a:t>
            </a:r>
            <a:r>
              <a:rPr lang="el-GR" altLang="el-GR">
                <a:latin typeface="Calibri" panose="020F0502020204030204" pitchFamily="34" charset="0"/>
                <a:cs typeface="Calibri" panose="020F0502020204030204" pitchFamily="34" charset="0"/>
              </a:rPr>
              <a:t>). Στην Αρχαία Ελλάδα δεν εμφανίζεται η λέξη διαχειρίζομαι αλλά χειρίζω. Γενικά, οι δύο έννοιες (</a:t>
            </a:r>
            <a:r>
              <a:rPr lang="el-GR" altLang="el-GR" i="1">
                <a:latin typeface="Calibri" panose="020F0502020204030204" pitchFamily="34" charset="0"/>
                <a:cs typeface="Calibri" panose="020F0502020204030204" pitchFamily="34" charset="0"/>
              </a:rPr>
              <a:t>διοίκηση και διαχείριση</a:t>
            </a:r>
            <a:r>
              <a:rPr lang="el-GR" altLang="el-GR">
                <a:latin typeface="Calibri" panose="020F0502020204030204" pitchFamily="34" charset="0"/>
                <a:cs typeface="Calibri" panose="020F0502020204030204" pitchFamily="34" charset="0"/>
              </a:rPr>
              <a:t>) θεωρούνται συνώνυμες έννοιες αλλά με βάση την ανάλυση που προηγήθηκε καταλήγουμε στο συμπέρασμα ότι είναι προτιμότερη η πρώτη</a:t>
            </a:r>
            <a:r>
              <a:rPr lang="en-US" altLang="el-GR">
                <a:latin typeface="Calibri" panose="020F0502020204030204" pitchFamily="34" charset="0"/>
                <a:cs typeface="Calibri" panose="020F0502020204030204" pitchFamily="34" charset="0"/>
              </a:rPr>
              <a:t>.</a:t>
            </a:r>
            <a:endParaRPr lang="el-GR" altLang="el-GR">
              <a:latin typeface="Calibri" panose="020F0502020204030204" pitchFamily="34" charset="0"/>
              <a:cs typeface="Calibri" panose="020F0502020204030204" pitchFamily="34" charset="0"/>
            </a:endParaRPr>
          </a:p>
        </p:txBody>
      </p:sp>
      <p:sp>
        <p:nvSpPr>
          <p:cNvPr id="3" name="2 - Τίτλος">
            <a:extLst>
              <a:ext uri="{FF2B5EF4-FFF2-40B4-BE49-F238E27FC236}">
                <a16:creationId xmlns:a16="http://schemas.microsoft.com/office/drawing/2014/main" id="{035A3A9E-77C6-82C3-5065-BBD2D98138F5}"/>
              </a:ext>
            </a:extLst>
          </p:cNvPr>
          <p:cNvSpPr>
            <a:spLocks noGrp="1"/>
          </p:cNvSpPr>
          <p:nvPr>
            <p:ph type="title"/>
          </p:nvPr>
        </p:nvSpPr>
        <p:spPr/>
        <p:txBody>
          <a:bodyPr/>
          <a:lstStyle/>
          <a:p>
            <a:pPr algn="ctr">
              <a:defRPr/>
            </a:pPr>
            <a:r>
              <a:rPr lang="el-GR" sz="2800" dirty="0">
                <a:solidFill>
                  <a:schemeClr val="tx1"/>
                </a:solidFill>
                <a:effectLst/>
                <a:latin typeface="Calibri" pitchFamily="34" charset="0"/>
                <a:cs typeface="Calibri" pitchFamily="34" charset="0"/>
              </a:rPr>
              <a:t>Οι έννοιες του </a:t>
            </a:r>
            <a:r>
              <a:rPr lang="en-US" sz="2800" dirty="0">
                <a:solidFill>
                  <a:schemeClr val="tx1"/>
                </a:solidFill>
                <a:effectLst/>
                <a:latin typeface="Calibri" pitchFamily="34" charset="0"/>
                <a:cs typeface="Calibri" pitchFamily="34" charset="0"/>
              </a:rPr>
              <a:t>management</a:t>
            </a:r>
            <a:r>
              <a:rPr lang="el-GR" sz="2800" dirty="0">
                <a:solidFill>
                  <a:schemeClr val="tx1"/>
                </a:solidFill>
                <a:effectLst/>
                <a:latin typeface="Calibri" pitchFamily="34" charset="0"/>
                <a:cs typeface="Calibri" pitchFamily="34" charset="0"/>
              </a:rPr>
              <a:t> και της Διοίκησης Ανθρώπινου Δυναμικού</a:t>
            </a:r>
          </a:p>
        </p:txBody>
      </p:sp>
    </p:spTree>
  </p:cSld>
  <p:clrMapOvr>
    <a:masterClrMapping/>
  </p:clrMapOvr>
  <p:transition>
    <p:wheel spokes="8"/>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27">
            <a:extLst>
              <a:ext uri="{FF2B5EF4-FFF2-40B4-BE49-F238E27FC236}">
                <a16:creationId xmlns:a16="http://schemas.microsoft.com/office/drawing/2014/main" id="{91A3F0E9-B0DD-85B9-5544-DE283D187134}"/>
              </a:ext>
            </a:extLst>
          </p:cNvPr>
          <p:cNvSpPr>
            <a:spLocks noGrp="1" noChangeArrowheads="1"/>
          </p:cNvSpPr>
          <p:nvPr>
            <p:ph idx="1"/>
          </p:nvPr>
        </p:nvSpPr>
        <p:spPr>
          <a:xfrm>
            <a:off x="533400" y="2017713"/>
            <a:ext cx="8421688" cy="4114800"/>
          </a:xfrm>
        </p:spPr>
        <p:txBody>
          <a:bodyPr/>
          <a:lstStyle/>
          <a:p>
            <a:pPr marL="609600" indent="-609600" eaLnBrk="1" hangingPunct="1">
              <a:buSzTx/>
              <a:buFont typeface="Wingdings" panose="05000000000000000000" pitchFamily="2" charset="2"/>
              <a:buAutoNum type="arabicPeriod" startAt="9"/>
            </a:pPr>
            <a:r>
              <a:rPr lang="el-GR" altLang="el-GR" sz="1800" b="1">
                <a:latin typeface="Times New Roman" panose="02020603050405020304" pitchFamily="18" charset="0"/>
                <a:cs typeface="Times New Roman" panose="02020603050405020304" pitchFamily="18" charset="0"/>
              </a:rPr>
              <a:t>ΕΓΚΑΤΑΣΤΑΣΕΙΣ</a:t>
            </a:r>
          </a:p>
          <a:p>
            <a:pPr marL="990600" lvl="1" indent="-533400" eaLnBrk="1" hangingPunct="1"/>
            <a:r>
              <a:rPr lang="el-GR" altLang="el-GR" sz="1800">
                <a:latin typeface="Times New Roman" panose="02020603050405020304" pitchFamily="18" charset="0"/>
                <a:cs typeface="Times New Roman" panose="02020603050405020304" pitchFamily="18" charset="0"/>
              </a:rPr>
              <a:t>Περιγραφή υπαρχουσών εγκαταστάσεων</a:t>
            </a:r>
          </a:p>
          <a:p>
            <a:pPr marL="990600" lvl="1" indent="-533400" eaLnBrk="1" hangingPunct="1"/>
            <a:r>
              <a:rPr lang="el-GR" altLang="el-GR" sz="1800">
                <a:latin typeface="Times New Roman" panose="02020603050405020304" pitchFamily="18" charset="0"/>
                <a:cs typeface="Times New Roman" panose="02020603050405020304" pitchFamily="18" charset="0"/>
              </a:rPr>
              <a:t>Περιγραφή προβλεπόμενων εγκαταστάσεων (</a:t>
            </a:r>
            <a:r>
              <a:rPr lang="el-GR" altLang="el-GR" sz="1800" i="1">
                <a:latin typeface="Times New Roman" panose="02020603050405020304" pitchFamily="18" charset="0"/>
                <a:cs typeface="Times New Roman" panose="02020603050405020304" pitchFamily="18" charset="0"/>
              </a:rPr>
              <a:t>τεχνική περιγραφή, σχέδια, προϋπολογισμός</a:t>
            </a:r>
            <a:r>
              <a:rPr lang="el-GR" altLang="el-GR" sz="1800">
                <a:latin typeface="Times New Roman" panose="02020603050405020304" pitchFamily="18" charset="0"/>
                <a:cs typeface="Times New Roman" panose="02020603050405020304" pitchFamily="18" charset="0"/>
              </a:rPr>
              <a:t>)</a:t>
            </a:r>
          </a:p>
          <a:p>
            <a:pPr marL="609600" indent="-609600" eaLnBrk="1" hangingPunct="1">
              <a:buSzTx/>
              <a:buFont typeface="Wingdings" panose="05000000000000000000" pitchFamily="2" charset="2"/>
              <a:buAutoNum type="arabicPeriod" startAt="9"/>
            </a:pPr>
            <a:r>
              <a:rPr lang="el-GR" altLang="el-GR" sz="1800" b="1">
                <a:latin typeface="Times New Roman" panose="02020603050405020304" pitchFamily="18" charset="0"/>
                <a:cs typeface="Times New Roman" panose="02020603050405020304" pitchFamily="18" charset="0"/>
              </a:rPr>
              <a:t>ΛΟΙΠΟΣ ΕΞΟΠΛΙΣΜΟΣ</a:t>
            </a:r>
          </a:p>
          <a:p>
            <a:pPr marL="990600" lvl="1" indent="-533400" eaLnBrk="1" hangingPunct="1"/>
            <a:r>
              <a:rPr lang="el-GR" altLang="el-GR" sz="1800">
                <a:latin typeface="Times New Roman" panose="02020603050405020304" pitchFamily="18" charset="0"/>
                <a:cs typeface="Times New Roman" panose="02020603050405020304" pitchFamily="18" charset="0"/>
              </a:rPr>
              <a:t>Τεχνική περιγραφή </a:t>
            </a:r>
          </a:p>
          <a:p>
            <a:pPr marL="990600" lvl="1" indent="-533400" eaLnBrk="1" hangingPunct="1"/>
            <a:r>
              <a:rPr lang="el-GR" altLang="el-GR" sz="1800">
                <a:latin typeface="Times New Roman" panose="02020603050405020304" pitchFamily="18" charset="0"/>
                <a:cs typeface="Times New Roman" panose="02020603050405020304" pitchFamily="18" charset="0"/>
              </a:rPr>
              <a:t>Προσφορές</a:t>
            </a:r>
          </a:p>
          <a:p>
            <a:pPr marL="609600" indent="-609600" eaLnBrk="1" hangingPunct="1">
              <a:buSzTx/>
              <a:buFont typeface="Wingdings" panose="05000000000000000000" pitchFamily="2" charset="2"/>
              <a:buAutoNum type="arabicPeriod" startAt="11"/>
            </a:pPr>
            <a:r>
              <a:rPr lang="el-GR" altLang="el-GR" sz="1800" b="1">
                <a:latin typeface="Times New Roman" panose="02020603050405020304" pitchFamily="18" charset="0"/>
                <a:cs typeface="Times New Roman" panose="02020603050405020304" pitchFamily="18" charset="0"/>
              </a:rPr>
              <a:t>ΔΙΑΤΑΞΗ ΕΞΟΠΛΙΣΜΟΥ (</a:t>
            </a:r>
            <a:r>
              <a:rPr lang="el-GR" altLang="el-GR" sz="1800" b="1" i="1">
                <a:latin typeface="Times New Roman" panose="02020603050405020304" pitchFamily="18" charset="0"/>
                <a:cs typeface="Times New Roman" panose="02020603050405020304" pitchFamily="18" charset="0"/>
              </a:rPr>
              <a:t>Υπάρχων &amp; προβλεπόμενος</a:t>
            </a:r>
            <a:r>
              <a:rPr lang="el-GR" altLang="el-GR" sz="1800" b="1">
                <a:latin typeface="Times New Roman" panose="02020603050405020304" pitchFamily="18" charset="0"/>
                <a:cs typeface="Times New Roman" panose="02020603050405020304" pitchFamily="18" charset="0"/>
              </a:rPr>
              <a:t>)</a:t>
            </a:r>
          </a:p>
          <a:p>
            <a:pPr marL="990600" lvl="1" indent="-533400" eaLnBrk="1" hangingPunct="1"/>
            <a:r>
              <a:rPr lang="el-GR" altLang="el-GR" sz="1800">
                <a:latin typeface="Times New Roman" panose="02020603050405020304" pitchFamily="18" charset="0"/>
                <a:cs typeface="Times New Roman" panose="02020603050405020304" pitchFamily="18" charset="0"/>
              </a:rPr>
              <a:t>Σχέδια υπό κλίμακα με αρίθμηση του υπάρχοντος &amp; προβλεπόμενου εξοπλισμού καθώς και των θέσεων εργασίας</a:t>
            </a:r>
          </a:p>
          <a:p>
            <a:pPr marL="609600" indent="-609600" eaLnBrk="1" hangingPunct="1">
              <a:buSzTx/>
              <a:buFont typeface="Wingdings" panose="05000000000000000000" pitchFamily="2" charset="2"/>
              <a:buAutoNum type="arabicPeriod" startAt="11"/>
            </a:pPr>
            <a:r>
              <a:rPr lang="el-GR" altLang="el-GR" sz="1800" b="1">
                <a:latin typeface="Times New Roman" panose="02020603050405020304" pitchFamily="18" charset="0"/>
                <a:cs typeface="Times New Roman" panose="02020603050405020304" pitchFamily="18" charset="0"/>
              </a:rPr>
              <a:t>ΜΕΤΑΦΟΡΙΚΑ ΜΕΣΑ</a:t>
            </a:r>
          </a:p>
          <a:p>
            <a:pPr marL="990600" lvl="1" indent="-533400" eaLnBrk="1" hangingPunct="1"/>
            <a:r>
              <a:rPr lang="el-GR" altLang="el-GR" sz="1800">
                <a:latin typeface="Times New Roman" panose="02020603050405020304" pitchFamily="18" charset="0"/>
                <a:cs typeface="Times New Roman" panose="02020603050405020304" pitchFamily="18" charset="0"/>
              </a:rPr>
              <a:t>Περιγραφή υπαρχόντων και νέων με προσφορές</a:t>
            </a:r>
          </a:p>
          <a:p>
            <a:pPr marL="990600" lvl="1" indent="-533400" eaLnBrk="1" hangingPunct="1">
              <a:buFont typeface="Verdana" panose="020B0604030504040204" pitchFamily="34" charset="0"/>
              <a:buNone/>
            </a:pPr>
            <a:endParaRPr lang="el-GR" altLang="el-GR" sz="2400" b="1">
              <a:latin typeface="Times New Roman" panose="02020603050405020304" pitchFamily="18" charset="0"/>
              <a:cs typeface="Times New Roman" panose="02020603050405020304" pitchFamily="18" charset="0"/>
            </a:endParaRPr>
          </a:p>
          <a:p>
            <a:pPr marL="609600" indent="-609600" eaLnBrk="1" hangingPunct="1"/>
            <a:endParaRPr lang="en-GB" altLang="el-GR" sz="2400" b="1"/>
          </a:p>
        </p:txBody>
      </p:sp>
      <p:sp>
        <p:nvSpPr>
          <p:cNvPr id="11268" name="Rectangle 1026">
            <a:extLst>
              <a:ext uri="{FF2B5EF4-FFF2-40B4-BE49-F238E27FC236}">
                <a16:creationId xmlns:a16="http://schemas.microsoft.com/office/drawing/2014/main" id="{F99889CB-759D-AFDE-33EA-9A7DB48D9AED}"/>
              </a:ext>
            </a:extLst>
          </p:cNvPr>
          <p:cNvSpPr>
            <a:spLocks noGrp="1" noChangeArrowheads="1"/>
          </p:cNvSpPr>
          <p:nvPr>
            <p:ph type="title"/>
          </p:nvPr>
        </p:nvSpPr>
        <p:spPr>
          <a:xfrm>
            <a:off x="457200" y="274638"/>
            <a:ext cx="8229600" cy="706090"/>
          </a:xfrm>
        </p:spPr>
        <p:txBody>
          <a:bodyPr/>
          <a:lstStyle/>
          <a:p>
            <a:pPr algn="ctr" eaLnBrk="1" fontAlgn="auto" hangingPunct="1">
              <a:spcAft>
                <a:spcPts val="0"/>
              </a:spcAft>
              <a:defRPr/>
            </a:pPr>
            <a:r>
              <a:rPr lang="el-GR" sz="2800" dirty="0">
                <a:solidFill>
                  <a:schemeClr val="tx1"/>
                </a:solidFill>
                <a:latin typeface="Times New Roman" pitchFamily="18" charset="0"/>
                <a:cs typeface="Times New Roman" pitchFamily="18" charset="0"/>
              </a:rPr>
              <a:t>ΠΕΡΙΛΑΜΒΑΝΕΙ [5]</a:t>
            </a:r>
            <a:endParaRPr lang="en-GB" sz="2800" dirty="0"/>
          </a:p>
        </p:txBody>
      </p:sp>
    </p:spTree>
  </p:cSld>
  <p:clrMapOvr>
    <a:masterClrMapping/>
  </p:clrMapOvr>
  <p:transition>
    <p:wheel spokes="8"/>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7">
            <a:extLst>
              <a:ext uri="{FF2B5EF4-FFF2-40B4-BE49-F238E27FC236}">
                <a16:creationId xmlns:a16="http://schemas.microsoft.com/office/drawing/2014/main" id="{244B7197-0A8D-A5AE-343D-37851D1C3E8B}"/>
              </a:ext>
            </a:extLst>
          </p:cNvPr>
          <p:cNvSpPr>
            <a:spLocks noGrp="1" noChangeArrowheads="1"/>
          </p:cNvSpPr>
          <p:nvPr>
            <p:ph idx="1"/>
          </p:nvPr>
        </p:nvSpPr>
        <p:spPr>
          <a:xfrm>
            <a:off x="533400" y="2017713"/>
            <a:ext cx="8421688" cy="4114800"/>
          </a:xfrm>
        </p:spPr>
        <p:txBody>
          <a:bodyPr/>
          <a:lstStyle/>
          <a:p>
            <a:pPr marL="609600" indent="-609600" eaLnBrk="1" hangingPunct="1">
              <a:buSzTx/>
              <a:buFont typeface="Wingdings" panose="05000000000000000000" pitchFamily="2" charset="2"/>
              <a:buAutoNum type="arabicPeriod" startAt="13"/>
            </a:pPr>
            <a:r>
              <a:rPr lang="el-GR" altLang="el-GR" sz="2000" b="1">
                <a:latin typeface="Times New Roman" panose="02020603050405020304" pitchFamily="18" charset="0"/>
                <a:cs typeface="Times New Roman" panose="02020603050405020304" pitchFamily="18" charset="0"/>
              </a:rPr>
              <a:t>ΕΡΓΑ ΥΠΟΔΟΜΗΣ ΤΗΣ ΕΠΕΝΔΥΣΗΣ</a:t>
            </a:r>
          </a:p>
          <a:p>
            <a:pPr marL="990600" lvl="1" indent="-533400" eaLnBrk="1" hangingPunct="1"/>
            <a:r>
              <a:rPr lang="el-GR" altLang="el-GR" sz="2000">
                <a:latin typeface="Times New Roman" panose="02020603050405020304" pitchFamily="18" charset="0"/>
                <a:cs typeface="Times New Roman" panose="02020603050405020304" pitchFamily="18" charset="0"/>
              </a:rPr>
              <a:t>Οικόπεδο (</a:t>
            </a:r>
            <a:r>
              <a:rPr lang="el-GR" altLang="el-GR" sz="2000" i="1">
                <a:latin typeface="Times New Roman" panose="02020603050405020304" pitchFamily="18" charset="0"/>
                <a:cs typeface="Times New Roman" panose="02020603050405020304" pitchFamily="18" charset="0"/>
              </a:rPr>
              <a:t>περιγραφή, αξία</a:t>
            </a:r>
            <a:r>
              <a:rPr lang="el-GR" altLang="el-GR" sz="2000">
                <a:latin typeface="Times New Roman" panose="02020603050405020304" pitchFamily="18" charset="0"/>
                <a:cs typeface="Times New Roman" panose="02020603050405020304" pitchFamily="18" charset="0"/>
              </a:rPr>
              <a:t>)</a:t>
            </a:r>
          </a:p>
          <a:p>
            <a:pPr marL="990600" lvl="1" indent="-533400" eaLnBrk="1" hangingPunct="1"/>
            <a:r>
              <a:rPr lang="el-GR" altLang="el-GR" sz="2000">
                <a:latin typeface="Times New Roman" panose="02020603050405020304" pitchFamily="18" charset="0"/>
                <a:cs typeface="Times New Roman" panose="02020603050405020304" pitchFamily="18" charset="0"/>
              </a:rPr>
              <a:t>Κτηριακές εγκαταστάσεις, έργα περιβάλλοντος χώρου (</a:t>
            </a:r>
            <a:r>
              <a:rPr lang="el-GR" altLang="el-GR" sz="2000" i="1">
                <a:latin typeface="Times New Roman" panose="02020603050405020304" pitchFamily="18" charset="0"/>
                <a:cs typeface="Times New Roman" panose="02020603050405020304" pitchFamily="18" charset="0"/>
              </a:rPr>
              <a:t>χώρος, νέα κτήρια, περιγραφή, σχέδια, τεχνική περιγραφή κατασκευής, προϋπολογισμός</a:t>
            </a:r>
            <a:r>
              <a:rPr lang="el-GR" altLang="el-GR" sz="2000">
                <a:latin typeface="Times New Roman" panose="02020603050405020304" pitchFamily="18" charset="0"/>
                <a:cs typeface="Times New Roman" panose="02020603050405020304" pitchFamily="18" charset="0"/>
              </a:rPr>
              <a:t>)</a:t>
            </a:r>
          </a:p>
          <a:p>
            <a:pPr marL="609600" indent="-609600" eaLnBrk="1" hangingPunct="1">
              <a:lnSpc>
                <a:spcPct val="90000"/>
              </a:lnSpc>
              <a:buSzTx/>
              <a:buFont typeface="Wingdings" panose="05000000000000000000" pitchFamily="2" charset="2"/>
              <a:buAutoNum type="arabicPeriod" startAt="14"/>
            </a:pPr>
            <a:r>
              <a:rPr lang="el-GR" altLang="el-GR" sz="2000" b="1">
                <a:latin typeface="Times New Roman" panose="02020603050405020304" pitchFamily="18" charset="0"/>
                <a:cs typeface="Times New Roman" panose="02020603050405020304" pitchFamily="18" charset="0"/>
              </a:rPr>
              <a:t>ΣΥΝΟΛΙΚΟ ΚΟΣΤΟΣ ΤΗΣ     ΕΠΕΝΔΥΣΗΣ – ΧΡΗΜΑΤΟΔΟΤΗΣΗ</a:t>
            </a:r>
          </a:p>
          <a:p>
            <a:pPr marL="990600" lvl="1" indent="-533400" eaLnBrk="1" hangingPunct="1">
              <a:lnSpc>
                <a:spcPct val="90000"/>
              </a:lnSpc>
            </a:pPr>
            <a:r>
              <a:rPr lang="el-GR" altLang="el-GR" sz="2000">
                <a:latin typeface="Times New Roman" panose="02020603050405020304" pitchFamily="18" charset="0"/>
                <a:cs typeface="Times New Roman" panose="02020603050405020304" pitchFamily="18" charset="0"/>
              </a:rPr>
              <a:t>Πίνακας ανάλυσης κόστους της επένδυσης</a:t>
            </a:r>
          </a:p>
          <a:p>
            <a:pPr marL="990600" lvl="1" indent="-533400" eaLnBrk="1" hangingPunct="1">
              <a:lnSpc>
                <a:spcPct val="90000"/>
              </a:lnSpc>
            </a:pPr>
            <a:r>
              <a:rPr lang="el-GR" altLang="el-GR" sz="2000">
                <a:latin typeface="Times New Roman" panose="02020603050405020304" pitchFamily="18" charset="0"/>
                <a:cs typeface="Times New Roman" panose="02020603050405020304" pitchFamily="18" charset="0"/>
              </a:rPr>
              <a:t>Ανάλυση του χρηματοδοτικού σχήματος της επένδυσης (</a:t>
            </a:r>
            <a:r>
              <a:rPr lang="el-GR" altLang="el-GR" sz="2000" i="1">
                <a:latin typeface="Times New Roman" panose="02020603050405020304" pitchFamily="18" charset="0"/>
                <a:cs typeface="Times New Roman" panose="02020603050405020304" pitchFamily="18" charset="0"/>
              </a:rPr>
              <a:t>κεφάλαια</a:t>
            </a:r>
            <a:r>
              <a:rPr lang="el-GR" altLang="el-GR" sz="2000">
                <a:latin typeface="Times New Roman" panose="02020603050405020304" pitchFamily="18" charset="0"/>
                <a:cs typeface="Times New Roman" panose="02020603050405020304" pitchFamily="18" charset="0"/>
              </a:rPr>
              <a:t>)</a:t>
            </a:r>
          </a:p>
          <a:p>
            <a:pPr marL="609600" indent="-609600" eaLnBrk="1" hangingPunct="1">
              <a:lnSpc>
                <a:spcPct val="90000"/>
              </a:lnSpc>
              <a:buSzTx/>
              <a:buFont typeface="Wingdings" panose="05000000000000000000" pitchFamily="2" charset="2"/>
              <a:buAutoNum type="arabicPeriod" startAt="14"/>
            </a:pPr>
            <a:r>
              <a:rPr lang="el-GR" altLang="el-GR" sz="2000" b="1">
                <a:latin typeface="Times New Roman" panose="02020603050405020304" pitchFamily="18" charset="0"/>
                <a:cs typeface="Times New Roman" panose="02020603050405020304" pitchFamily="18" charset="0"/>
              </a:rPr>
              <a:t>ΧΡΟΝΟΔΙΑΓΡΑΜΜΑ ΥΛΟΠΟΙΗΣΗΣ ΤΗΣ ΕΠΕΝΔΥΣΗΣ</a:t>
            </a:r>
            <a:endParaRPr lang="en-GB" altLang="el-GR" sz="2000" b="1">
              <a:latin typeface="Times New Roman" panose="02020603050405020304" pitchFamily="18" charset="0"/>
              <a:cs typeface="Times New Roman" panose="02020603050405020304" pitchFamily="18" charset="0"/>
            </a:endParaRPr>
          </a:p>
        </p:txBody>
      </p:sp>
      <p:sp>
        <p:nvSpPr>
          <p:cNvPr id="14340" name="Rectangle 1026">
            <a:extLst>
              <a:ext uri="{FF2B5EF4-FFF2-40B4-BE49-F238E27FC236}">
                <a16:creationId xmlns:a16="http://schemas.microsoft.com/office/drawing/2014/main" id="{634835E6-E407-C35B-FB25-9BC609BF06B0}"/>
              </a:ext>
            </a:extLst>
          </p:cNvPr>
          <p:cNvSpPr>
            <a:spLocks noGrp="1" noChangeArrowheads="1"/>
          </p:cNvSpPr>
          <p:nvPr>
            <p:ph type="title"/>
          </p:nvPr>
        </p:nvSpPr>
        <p:spPr/>
        <p:txBody>
          <a:bodyPr/>
          <a:lstStyle/>
          <a:p>
            <a:pPr algn="ctr" eaLnBrk="1" fontAlgn="auto" hangingPunct="1">
              <a:spcAft>
                <a:spcPts val="0"/>
              </a:spcAft>
              <a:defRPr/>
            </a:pPr>
            <a:r>
              <a:rPr lang="el-GR" sz="2800" dirty="0">
                <a:solidFill>
                  <a:schemeClr val="tx1"/>
                </a:solidFill>
                <a:latin typeface="Times New Roman" pitchFamily="18" charset="0"/>
                <a:cs typeface="Times New Roman" pitchFamily="18" charset="0"/>
              </a:rPr>
              <a:t>ΠΕΡΙΛΑΜΒΑΝΕΙ</a:t>
            </a:r>
            <a:r>
              <a:rPr lang="en-US" sz="2800" dirty="0">
                <a:solidFill>
                  <a:schemeClr val="tx1"/>
                </a:solidFill>
                <a:latin typeface="Times New Roman" pitchFamily="18" charset="0"/>
                <a:cs typeface="Times New Roman" pitchFamily="18" charset="0"/>
              </a:rPr>
              <a:t> </a:t>
            </a:r>
            <a:r>
              <a:rPr lang="el-GR" sz="2800" dirty="0">
                <a:solidFill>
                  <a:schemeClr val="tx1"/>
                </a:solidFill>
                <a:latin typeface="Times New Roman" pitchFamily="18" charset="0"/>
                <a:cs typeface="Times New Roman" pitchFamily="18" charset="0"/>
              </a:rPr>
              <a:t>[6]</a:t>
            </a:r>
            <a:endParaRPr lang="en-GB" sz="2800" dirty="0"/>
          </a:p>
        </p:txBody>
      </p:sp>
    </p:spTree>
  </p:cSld>
  <p:clrMapOvr>
    <a:masterClrMapping/>
  </p:clrMapOvr>
  <p:transition>
    <p:wheel spokes="8"/>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3">
            <a:extLst>
              <a:ext uri="{FF2B5EF4-FFF2-40B4-BE49-F238E27FC236}">
                <a16:creationId xmlns:a16="http://schemas.microsoft.com/office/drawing/2014/main" id="{53FFB978-D297-0844-A247-441519EDA49F}"/>
              </a:ext>
            </a:extLst>
          </p:cNvPr>
          <p:cNvSpPr>
            <a:spLocks noGrp="1" noChangeArrowheads="1"/>
          </p:cNvSpPr>
          <p:nvPr>
            <p:ph idx="1"/>
          </p:nvPr>
        </p:nvSpPr>
        <p:spPr/>
        <p:txBody>
          <a:bodyPr>
            <a:normAutofit/>
          </a:bodyPr>
          <a:lstStyle/>
          <a:p>
            <a:pPr marL="621792" lvl="1" eaLnBrk="1" fontAlgn="auto" hangingPunct="1">
              <a:spcBef>
                <a:spcPts val="324"/>
              </a:spcBef>
              <a:spcAft>
                <a:spcPts val="0"/>
              </a:spcAft>
              <a:buFont typeface="Verdana"/>
              <a:buChar char="◦"/>
              <a:defRPr/>
            </a:pPr>
            <a:endParaRPr lang="el-GR" sz="2400" b="1" dirty="0"/>
          </a:p>
          <a:p>
            <a:pPr marL="609600" indent="-609600" eaLnBrk="1" fontAlgn="auto" hangingPunct="1">
              <a:spcAft>
                <a:spcPts val="0"/>
              </a:spcAft>
              <a:buSzTx/>
              <a:buFont typeface="Wingdings" pitchFamily="2" charset="2"/>
              <a:buAutoNum type="arabicPeriod" startAt="16"/>
              <a:defRPr/>
            </a:pPr>
            <a:r>
              <a:rPr lang="el-GR" sz="1800" b="1" dirty="0">
                <a:latin typeface="Times New Roman" pitchFamily="18" charset="0"/>
                <a:cs typeface="Times New Roman" pitchFamily="18" charset="0"/>
              </a:rPr>
              <a:t>ΣΤΟΙΧΕΙΑ ΤΟΥ ΤΟΜΕΑ ΔΡΑΣΤΗΡΙΟΠΟΙΗΣΗΣ ΤΗΣ ΕΠΙΧΕΙΡΗΣΗΣ</a:t>
            </a:r>
          </a:p>
          <a:p>
            <a:pPr marL="628650" lvl="1" indent="-180975" eaLnBrk="1" fontAlgn="auto" hangingPunct="1">
              <a:spcBef>
                <a:spcPts val="324"/>
              </a:spcBef>
              <a:spcAft>
                <a:spcPts val="0"/>
              </a:spcAft>
              <a:buFont typeface="Verdana"/>
              <a:buChar char="◦"/>
              <a:defRPr/>
            </a:pPr>
            <a:r>
              <a:rPr lang="el-GR" sz="1800" dirty="0">
                <a:latin typeface="Times New Roman" pitchFamily="18" charset="0"/>
                <a:cs typeface="Times New Roman" pitchFamily="18" charset="0"/>
              </a:rPr>
              <a:t>Διάρθρωση τομέα</a:t>
            </a:r>
          </a:p>
          <a:p>
            <a:pPr marL="628650" lvl="1" indent="-180975" eaLnBrk="1" fontAlgn="auto" hangingPunct="1">
              <a:spcBef>
                <a:spcPts val="324"/>
              </a:spcBef>
              <a:spcAft>
                <a:spcPts val="0"/>
              </a:spcAft>
              <a:buFont typeface="Verdana"/>
              <a:buChar char="◦"/>
              <a:defRPr/>
            </a:pPr>
            <a:r>
              <a:rPr lang="el-GR" sz="1800" dirty="0">
                <a:latin typeface="Times New Roman" pitchFamily="18" charset="0"/>
                <a:cs typeface="Times New Roman" pitchFamily="18" charset="0"/>
              </a:rPr>
              <a:t>Τεχνολογικό επίπεδο</a:t>
            </a:r>
          </a:p>
          <a:p>
            <a:pPr marL="628650" lvl="1" indent="-180975" eaLnBrk="1" fontAlgn="auto" hangingPunct="1">
              <a:spcBef>
                <a:spcPts val="324"/>
              </a:spcBef>
              <a:spcAft>
                <a:spcPts val="0"/>
              </a:spcAft>
              <a:buFont typeface="Verdana"/>
              <a:buChar char="◦"/>
              <a:defRPr/>
            </a:pPr>
            <a:r>
              <a:rPr lang="el-GR" sz="1800" dirty="0">
                <a:latin typeface="Times New Roman" pitchFamily="18" charset="0"/>
                <a:cs typeface="Times New Roman" pitchFamily="18" charset="0"/>
              </a:rPr>
              <a:t>Προοπτικές πωλήσεων</a:t>
            </a:r>
          </a:p>
          <a:p>
            <a:pPr marL="628650" lvl="1" indent="-180975" eaLnBrk="1" fontAlgn="auto" hangingPunct="1">
              <a:spcBef>
                <a:spcPts val="324"/>
              </a:spcBef>
              <a:spcAft>
                <a:spcPts val="0"/>
              </a:spcAft>
              <a:buFont typeface="Verdana"/>
              <a:buChar char="◦"/>
              <a:defRPr/>
            </a:pPr>
            <a:r>
              <a:rPr lang="el-GR" sz="1800" dirty="0">
                <a:latin typeface="Times New Roman" pitchFamily="18" charset="0"/>
                <a:cs typeface="Times New Roman" pitchFamily="18" charset="0"/>
              </a:rPr>
              <a:t>Ανταγωνιστές</a:t>
            </a:r>
            <a:endParaRPr lang="en-GB" sz="1800" dirty="0">
              <a:latin typeface="Times New Roman" pitchFamily="18" charset="0"/>
              <a:cs typeface="Times New Roman" pitchFamily="18" charset="0"/>
            </a:endParaRPr>
          </a:p>
          <a:p>
            <a:pPr marL="621792" lvl="1" indent="-173038" eaLnBrk="1" fontAlgn="auto" hangingPunct="1">
              <a:spcBef>
                <a:spcPts val="324"/>
              </a:spcBef>
              <a:spcAft>
                <a:spcPts val="0"/>
              </a:spcAft>
              <a:buFont typeface="Verdana"/>
              <a:buChar char="◦"/>
              <a:defRPr/>
            </a:pPr>
            <a:r>
              <a:rPr lang="el-GR" sz="1800" dirty="0">
                <a:latin typeface="Times New Roman" pitchFamily="18" charset="0"/>
                <a:cs typeface="Times New Roman" pitchFamily="18" charset="0"/>
              </a:rPr>
              <a:t>Ανταγωνιστικά προϊόντα</a:t>
            </a:r>
          </a:p>
          <a:p>
            <a:pPr marL="621792" lvl="1" indent="-173038" eaLnBrk="1" fontAlgn="auto" hangingPunct="1">
              <a:spcBef>
                <a:spcPts val="324"/>
              </a:spcBef>
              <a:spcAft>
                <a:spcPts val="0"/>
              </a:spcAft>
              <a:buFont typeface="Verdana"/>
              <a:buChar char="◦"/>
              <a:defRPr/>
            </a:pPr>
            <a:r>
              <a:rPr lang="el-GR" sz="1800" dirty="0">
                <a:latin typeface="Times New Roman" pitchFamily="18" charset="0"/>
                <a:cs typeface="Times New Roman" pitchFamily="18" charset="0"/>
              </a:rPr>
              <a:t>Τιμολόγηση</a:t>
            </a:r>
          </a:p>
          <a:p>
            <a:pPr marL="621792" lvl="1" indent="-173038" eaLnBrk="1" fontAlgn="auto" hangingPunct="1">
              <a:spcBef>
                <a:spcPts val="324"/>
              </a:spcBef>
              <a:spcAft>
                <a:spcPts val="0"/>
              </a:spcAft>
              <a:buFont typeface="Verdana"/>
              <a:buChar char="◦"/>
              <a:defRPr/>
            </a:pPr>
            <a:r>
              <a:rPr lang="el-GR" sz="1800" dirty="0">
                <a:latin typeface="Times New Roman" pitchFamily="18" charset="0"/>
                <a:cs typeface="Times New Roman" pitchFamily="18" charset="0"/>
              </a:rPr>
              <a:t>Προσδιοριστικοί παράγοντες της ζήτησης</a:t>
            </a:r>
          </a:p>
          <a:p>
            <a:pPr marL="621792" lvl="1" indent="-173038" eaLnBrk="1" fontAlgn="auto" hangingPunct="1">
              <a:spcBef>
                <a:spcPts val="324"/>
              </a:spcBef>
              <a:spcAft>
                <a:spcPts val="0"/>
              </a:spcAft>
              <a:buFont typeface="Verdana"/>
              <a:buChar char="◦"/>
              <a:defRPr/>
            </a:pPr>
            <a:r>
              <a:rPr lang="el-GR" sz="1800" dirty="0">
                <a:latin typeface="Times New Roman" pitchFamily="18" charset="0"/>
                <a:cs typeface="Times New Roman" pitchFamily="18" charset="0"/>
              </a:rPr>
              <a:t>Συνθήκες αγοράς πρώτων υλών</a:t>
            </a:r>
          </a:p>
          <a:p>
            <a:pPr marL="621792" lvl="1" indent="-173038" eaLnBrk="1" fontAlgn="auto" hangingPunct="1">
              <a:spcBef>
                <a:spcPts val="324"/>
              </a:spcBef>
              <a:spcAft>
                <a:spcPts val="0"/>
              </a:spcAft>
              <a:buFont typeface="Verdana"/>
              <a:buChar char="◦"/>
              <a:defRPr/>
            </a:pPr>
            <a:r>
              <a:rPr lang="el-GR" sz="1800" dirty="0">
                <a:latin typeface="Times New Roman" pitchFamily="18" charset="0"/>
                <a:cs typeface="Times New Roman" pitchFamily="18" charset="0"/>
              </a:rPr>
              <a:t>Θέση της επιχείρησης στον τομέα</a:t>
            </a:r>
          </a:p>
          <a:p>
            <a:pPr marL="621792" lvl="1" indent="-173038" eaLnBrk="1" fontAlgn="auto" hangingPunct="1">
              <a:spcBef>
                <a:spcPts val="324"/>
              </a:spcBef>
              <a:spcAft>
                <a:spcPts val="0"/>
              </a:spcAft>
              <a:buFont typeface="Verdana"/>
              <a:buChar char="◦"/>
              <a:defRPr/>
            </a:pPr>
            <a:r>
              <a:rPr lang="el-GR" sz="1800" dirty="0">
                <a:latin typeface="Times New Roman" pitchFamily="18" charset="0"/>
                <a:cs typeface="Times New Roman" pitchFamily="18" charset="0"/>
              </a:rPr>
              <a:t>Προγραμματιζόμενες επενδύσεις στον τομέα </a:t>
            </a:r>
            <a:endParaRPr lang="en-GB" dirty="0"/>
          </a:p>
        </p:txBody>
      </p:sp>
      <p:sp>
        <p:nvSpPr>
          <p:cNvPr id="16388" name="Rectangle 2">
            <a:extLst>
              <a:ext uri="{FF2B5EF4-FFF2-40B4-BE49-F238E27FC236}">
                <a16:creationId xmlns:a16="http://schemas.microsoft.com/office/drawing/2014/main" id="{A4418153-DF77-3B88-1CBC-E36FD958AC50}"/>
              </a:ext>
            </a:extLst>
          </p:cNvPr>
          <p:cNvSpPr>
            <a:spLocks noGrp="1" noChangeArrowheads="1"/>
          </p:cNvSpPr>
          <p:nvPr>
            <p:ph type="title"/>
          </p:nvPr>
        </p:nvSpPr>
        <p:spPr/>
        <p:txBody>
          <a:bodyPr/>
          <a:lstStyle/>
          <a:p>
            <a:pPr algn="ctr" eaLnBrk="1" fontAlgn="auto" hangingPunct="1">
              <a:spcAft>
                <a:spcPts val="0"/>
              </a:spcAft>
              <a:defRPr/>
            </a:pPr>
            <a:r>
              <a:rPr lang="el-GR" sz="2800" dirty="0">
                <a:solidFill>
                  <a:schemeClr val="tx1"/>
                </a:solidFill>
                <a:latin typeface="Times New Roman" pitchFamily="18" charset="0"/>
                <a:cs typeface="Times New Roman" pitchFamily="18" charset="0"/>
              </a:rPr>
              <a:t>ΠΕΡΙΛΑΜΒΑΝΕΙ</a:t>
            </a:r>
            <a:r>
              <a:rPr lang="en-US" sz="2800" dirty="0">
                <a:solidFill>
                  <a:schemeClr val="tx1"/>
                </a:solidFill>
                <a:latin typeface="Times New Roman" pitchFamily="18" charset="0"/>
                <a:cs typeface="Times New Roman" pitchFamily="18" charset="0"/>
              </a:rPr>
              <a:t> </a:t>
            </a:r>
            <a:r>
              <a:rPr lang="el-GR" sz="2800" dirty="0">
                <a:solidFill>
                  <a:schemeClr val="tx1"/>
                </a:solidFill>
                <a:latin typeface="Times New Roman" pitchFamily="18" charset="0"/>
                <a:cs typeface="Times New Roman" pitchFamily="18" charset="0"/>
              </a:rPr>
              <a:t>[7]</a:t>
            </a:r>
            <a:endParaRPr lang="en-GB" sz="2800" dirty="0"/>
          </a:p>
        </p:txBody>
      </p:sp>
    </p:spTree>
  </p:cSld>
  <p:clrMapOvr>
    <a:masterClrMapping/>
  </p:clrMapOvr>
  <p:transition>
    <p:wheel spokes="8"/>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a:extLst>
              <a:ext uri="{FF2B5EF4-FFF2-40B4-BE49-F238E27FC236}">
                <a16:creationId xmlns:a16="http://schemas.microsoft.com/office/drawing/2014/main" id="{54E72233-4126-F197-410B-3ECC806C5916}"/>
              </a:ext>
            </a:extLst>
          </p:cNvPr>
          <p:cNvSpPr>
            <a:spLocks noGrp="1" noChangeArrowheads="1"/>
          </p:cNvSpPr>
          <p:nvPr>
            <p:ph idx="1"/>
          </p:nvPr>
        </p:nvSpPr>
        <p:spPr>
          <a:xfrm>
            <a:off x="609600" y="2017713"/>
            <a:ext cx="8345488" cy="4114800"/>
          </a:xfrm>
        </p:spPr>
        <p:txBody>
          <a:bodyPr/>
          <a:lstStyle/>
          <a:p>
            <a:pPr marL="609600" indent="-609600" eaLnBrk="1" hangingPunct="1">
              <a:buSzTx/>
              <a:buFont typeface="Wingdings" panose="05000000000000000000" pitchFamily="2" charset="2"/>
              <a:buAutoNum type="arabicPeriod" startAt="17"/>
            </a:pPr>
            <a:r>
              <a:rPr lang="el-GR" altLang="el-GR" sz="1800" b="1">
                <a:latin typeface="Times New Roman" panose="02020603050405020304" pitchFamily="18" charset="0"/>
                <a:cs typeface="Times New Roman" panose="02020603050405020304" pitchFamily="18" charset="0"/>
              </a:rPr>
              <a:t>ΠΡΟΟΠΤΙΚΕΣ ΒΙΩΣΙΜΟΤΗΤΑΣ ΤΗΣ ΕΠΕΝΔΥΣΗΣ</a:t>
            </a:r>
          </a:p>
          <a:p>
            <a:pPr marL="990600" lvl="1" indent="-533400" algn="just" eaLnBrk="1" hangingPunct="1">
              <a:buFont typeface="Verdana" panose="020B0604030504040204" pitchFamily="34" charset="0"/>
              <a:buNone/>
            </a:pPr>
            <a:r>
              <a:rPr lang="el-GR" altLang="el-GR" sz="1800">
                <a:latin typeface="Times New Roman" panose="02020603050405020304" pitchFamily="18" charset="0"/>
                <a:cs typeface="Times New Roman" panose="02020603050405020304" pitchFamily="18" charset="0"/>
              </a:rPr>
              <a:t>Στοιχεία οικονομικών προβλέψεων για τα επόμενα </a:t>
            </a:r>
            <a:r>
              <a:rPr lang="en-US" altLang="el-GR" sz="1800">
                <a:latin typeface="Times New Roman" panose="02020603050405020304" pitchFamily="18" charset="0"/>
                <a:cs typeface="Times New Roman" panose="02020603050405020304" pitchFamily="18" charset="0"/>
              </a:rPr>
              <a:t>3</a:t>
            </a:r>
            <a:r>
              <a:rPr lang="el-GR" altLang="el-GR" sz="1800">
                <a:latin typeface="Times New Roman" panose="02020603050405020304" pitchFamily="18" charset="0"/>
                <a:cs typeface="Times New Roman" panose="02020603050405020304" pitchFamily="18" charset="0"/>
              </a:rPr>
              <a:t> χρόνια</a:t>
            </a:r>
            <a:r>
              <a:rPr lang="en-US" altLang="el-GR" sz="1800">
                <a:latin typeface="Times New Roman" panose="02020603050405020304" pitchFamily="18" charset="0"/>
                <a:cs typeface="Times New Roman" panose="02020603050405020304" pitchFamily="18" charset="0"/>
              </a:rPr>
              <a:t> </a:t>
            </a:r>
            <a:r>
              <a:rPr lang="el-GR" altLang="el-GR" sz="1800">
                <a:latin typeface="Times New Roman" panose="02020603050405020304" pitchFamily="18" charset="0"/>
                <a:cs typeface="Times New Roman" panose="02020603050405020304" pitchFamily="18" charset="0"/>
              </a:rPr>
              <a:t>λειτουργίας της μονάδας  και αναφορά παραδοχών στις οποίες στηρίζονται οι</a:t>
            </a:r>
            <a:r>
              <a:rPr lang="en-US" altLang="el-GR" sz="1800">
                <a:latin typeface="Times New Roman" panose="02020603050405020304" pitchFamily="18" charset="0"/>
                <a:cs typeface="Times New Roman" panose="02020603050405020304" pitchFamily="18" charset="0"/>
              </a:rPr>
              <a:t> </a:t>
            </a:r>
            <a:r>
              <a:rPr lang="el-GR" altLang="el-GR" sz="1800">
                <a:latin typeface="Times New Roman" panose="02020603050405020304" pitchFamily="18" charset="0"/>
                <a:cs typeface="Times New Roman" panose="02020603050405020304" pitchFamily="18" charset="0"/>
              </a:rPr>
              <a:t>προβλέψεις και οι οποίες πρέπει να αιτιολογούνται.</a:t>
            </a:r>
            <a:endParaRPr lang="en-GB" altLang="el-GR" sz="1800">
              <a:latin typeface="Times New Roman" panose="02020603050405020304" pitchFamily="18" charset="0"/>
              <a:cs typeface="Times New Roman" panose="02020603050405020304" pitchFamily="18" charset="0"/>
            </a:endParaRPr>
          </a:p>
        </p:txBody>
      </p:sp>
      <p:sp>
        <p:nvSpPr>
          <p:cNvPr id="17412" name="Rectangle 2">
            <a:extLst>
              <a:ext uri="{FF2B5EF4-FFF2-40B4-BE49-F238E27FC236}">
                <a16:creationId xmlns:a16="http://schemas.microsoft.com/office/drawing/2014/main" id="{8B7AA0B0-5B57-8DC8-7B28-3234772790DE}"/>
              </a:ext>
            </a:extLst>
          </p:cNvPr>
          <p:cNvSpPr>
            <a:spLocks noGrp="1" noChangeArrowheads="1"/>
          </p:cNvSpPr>
          <p:nvPr>
            <p:ph type="title"/>
          </p:nvPr>
        </p:nvSpPr>
        <p:spPr/>
        <p:txBody>
          <a:bodyPr/>
          <a:lstStyle/>
          <a:p>
            <a:pPr algn="ctr" eaLnBrk="1" fontAlgn="auto" hangingPunct="1">
              <a:spcAft>
                <a:spcPts val="0"/>
              </a:spcAft>
              <a:defRPr/>
            </a:pPr>
            <a:r>
              <a:rPr lang="el-GR" sz="2800" dirty="0">
                <a:solidFill>
                  <a:schemeClr val="tx1"/>
                </a:solidFill>
                <a:latin typeface="Times New Roman" pitchFamily="18" charset="0"/>
                <a:cs typeface="Times New Roman" pitchFamily="18" charset="0"/>
              </a:rPr>
              <a:t>ΠΕΡΙΛΑΜΒΑΝΕΙ</a:t>
            </a:r>
            <a:r>
              <a:rPr lang="en-US" sz="2800" dirty="0">
                <a:solidFill>
                  <a:schemeClr val="tx1"/>
                </a:solidFill>
                <a:latin typeface="Times New Roman" pitchFamily="18" charset="0"/>
                <a:cs typeface="Times New Roman" pitchFamily="18" charset="0"/>
              </a:rPr>
              <a:t> </a:t>
            </a:r>
            <a:r>
              <a:rPr lang="el-GR" sz="2800" dirty="0">
                <a:solidFill>
                  <a:schemeClr val="tx1"/>
                </a:solidFill>
                <a:latin typeface="Times New Roman" pitchFamily="18" charset="0"/>
                <a:cs typeface="Times New Roman" pitchFamily="18" charset="0"/>
              </a:rPr>
              <a:t>[8]</a:t>
            </a:r>
            <a:endParaRPr lang="en-GB" sz="2800" dirty="0"/>
          </a:p>
        </p:txBody>
      </p:sp>
    </p:spTree>
  </p:cSld>
  <p:clrMapOvr>
    <a:masterClrMapping/>
  </p:clrMapOvr>
  <p:transition>
    <p:wheel spokes="8"/>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a:extLst>
              <a:ext uri="{FF2B5EF4-FFF2-40B4-BE49-F238E27FC236}">
                <a16:creationId xmlns:a16="http://schemas.microsoft.com/office/drawing/2014/main" id="{84B802B8-60F2-9C3E-8CE6-C33B84A1A2B7}"/>
              </a:ext>
            </a:extLst>
          </p:cNvPr>
          <p:cNvSpPr>
            <a:spLocks noGrp="1"/>
          </p:cNvSpPr>
          <p:nvPr>
            <p:ph type="title"/>
          </p:nvPr>
        </p:nvSpPr>
        <p:spPr>
          <a:xfrm>
            <a:off x="323528" y="2996952"/>
            <a:ext cx="8229600" cy="1143000"/>
          </a:xfrm>
        </p:spPr>
        <p:txBody>
          <a:bodyPr/>
          <a:lstStyle/>
          <a:p>
            <a:pPr algn="ctr">
              <a:defRPr/>
            </a:pPr>
            <a:r>
              <a:rPr lang="el-GR" dirty="0">
                <a:solidFill>
                  <a:schemeClr val="tx1"/>
                </a:solidFill>
                <a:effectLst/>
                <a:latin typeface="Calibri" pitchFamily="34" charset="0"/>
                <a:cs typeface="Calibri" pitchFamily="34" charset="0"/>
              </a:rPr>
              <a:t>Στρατηγικός Σχεδιασμός</a:t>
            </a:r>
          </a:p>
        </p:txBody>
      </p:sp>
    </p:spTree>
  </p:cSld>
  <p:clrMapOvr>
    <a:masterClrMapping/>
  </p:clrMapOvr>
  <p:transition>
    <p:wheel spokes="8"/>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 Θέση περιεχομένου">
            <a:extLst>
              <a:ext uri="{FF2B5EF4-FFF2-40B4-BE49-F238E27FC236}">
                <a16:creationId xmlns:a16="http://schemas.microsoft.com/office/drawing/2014/main" id="{F8C8FBD1-D7A1-6540-2023-6E0F2975B7D8}"/>
              </a:ext>
            </a:extLst>
          </p:cNvPr>
          <p:cNvSpPr>
            <a:spLocks noGrp="1"/>
          </p:cNvSpPr>
          <p:nvPr>
            <p:ph idx="1"/>
          </p:nvPr>
        </p:nvSpPr>
        <p:spPr/>
        <p:txBody>
          <a:bodyPr/>
          <a:lstStyle/>
          <a:p>
            <a:pPr lvl="1" eaLnBrk="1" hangingPunct="1">
              <a:lnSpc>
                <a:spcPct val="90000"/>
              </a:lnSpc>
            </a:pPr>
            <a:endParaRPr lang="en-US" altLang="el-GR" sz="2400"/>
          </a:p>
          <a:p>
            <a:pPr marL="0" lvl="2" indent="0" algn="just" eaLnBrk="1" hangingPunct="1">
              <a:lnSpc>
                <a:spcPct val="90000"/>
              </a:lnSpc>
              <a:buFont typeface="Wingdings 2" panose="05020102010507070707" pitchFamily="18" charset="2"/>
              <a:buNone/>
            </a:pPr>
            <a:r>
              <a:rPr lang="el-GR" altLang="el-GR" sz="2800">
                <a:latin typeface="Calibri" panose="020F0502020204030204" pitchFamily="34" charset="0"/>
                <a:cs typeface="Calibri" panose="020F0502020204030204" pitchFamily="34" charset="0"/>
              </a:rPr>
              <a:t>Η διαδικασία μέτρησης της απόδοσης της εργασίας, σύγκρισης των αποτελεσμάτων με τους στόχους και λήψης διορθωτικών μέτρων όπου αυτό είναι απαραίτητο.</a:t>
            </a:r>
            <a:endParaRPr lang="en-US" altLang="el-GR" sz="2800">
              <a:latin typeface="Calibri" panose="020F0502020204030204" pitchFamily="34" charset="0"/>
              <a:cs typeface="Calibri" panose="020F0502020204030204" pitchFamily="34" charset="0"/>
            </a:endParaRPr>
          </a:p>
          <a:p>
            <a:pPr marL="0" indent="0" algn="just"/>
            <a:endParaRPr lang="el-GR" altLang="el-GR" sz="2800">
              <a:latin typeface="Calibri" panose="020F0502020204030204" pitchFamily="34" charset="0"/>
              <a:cs typeface="Calibri" panose="020F0502020204030204" pitchFamily="34" charset="0"/>
            </a:endParaRPr>
          </a:p>
        </p:txBody>
      </p:sp>
      <p:sp>
        <p:nvSpPr>
          <p:cNvPr id="3" name="2 - Τίτλος">
            <a:extLst>
              <a:ext uri="{FF2B5EF4-FFF2-40B4-BE49-F238E27FC236}">
                <a16:creationId xmlns:a16="http://schemas.microsoft.com/office/drawing/2014/main" id="{E3FB765A-D806-416E-B573-BA086B0E6313}"/>
              </a:ext>
            </a:extLst>
          </p:cNvPr>
          <p:cNvSpPr>
            <a:spLocks noGrp="1"/>
          </p:cNvSpPr>
          <p:nvPr>
            <p:ph type="title"/>
          </p:nvPr>
        </p:nvSpPr>
        <p:spPr/>
        <p:txBody>
          <a:bodyPr/>
          <a:lstStyle/>
          <a:p>
            <a:pPr algn="ctr">
              <a:defRPr/>
            </a:pPr>
            <a:r>
              <a:rPr lang="el-GR" dirty="0">
                <a:effectLst/>
                <a:latin typeface="Calibri" pitchFamily="34" charset="0"/>
                <a:cs typeface="Calibri" pitchFamily="34" charset="0"/>
              </a:rPr>
              <a:t>Έλεγχος </a:t>
            </a:r>
          </a:p>
        </p:txBody>
      </p:sp>
    </p:spTree>
  </p:cSld>
  <p:clrMapOvr>
    <a:masterClrMapping/>
  </p:clrMapOvr>
  <p:transition>
    <p:wheel spokes="8"/>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3C0A55C2-53D7-B02A-8715-B5808F2FC6AC}"/>
              </a:ext>
            </a:extLst>
          </p:cNvPr>
          <p:cNvSpPr>
            <a:spLocks noGrp="1"/>
          </p:cNvSpPr>
          <p:nvPr>
            <p:ph type="title"/>
          </p:nvPr>
        </p:nvSpPr>
        <p:spPr>
          <a:xfrm>
            <a:off x="1403350" y="260350"/>
            <a:ext cx="7497763" cy="509588"/>
          </a:xfrm>
        </p:spPr>
        <p:txBody>
          <a:bodyPr>
            <a:normAutofit fontScale="90000"/>
          </a:bodyPr>
          <a:lstStyle/>
          <a:p>
            <a:pPr algn="ctr" eaLnBrk="1" fontAlgn="auto" hangingPunct="1">
              <a:spcAft>
                <a:spcPts val="0"/>
              </a:spcAft>
              <a:defRPr/>
            </a:pPr>
            <a:r>
              <a:rPr lang="el-GR" dirty="0">
                <a:solidFill>
                  <a:schemeClr val="tx1"/>
                </a:solidFill>
                <a:latin typeface="Calibri" pitchFamily="34" charset="0"/>
                <a:cs typeface="Calibri" pitchFamily="34" charset="0"/>
              </a:rPr>
              <a:t>Ορισμός</a:t>
            </a:r>
          </a:p>
        </p:txBody>
      </p:sp>
      <p:sp>
        <p:nvSpPr>
          <p:cNvPr id="106499" name="2 - Θέση περιεχομένου">
            <a:extLst>
              <a:ext uri="{FF2B5EF4-FFF2-40B4-BE49-F238E27FC236}">
                <a16:creationId xmlns:a16="http://schemas.microsoft.com/office/drawing/2014/main" id="{711F2BD5-9786-1320-1C56-22B06E654CFF}"/>
              </a:ext>
            </a:extLst>
          </p:cNvPr>
          <p:cNvSpPr>
            <a:spLocks noGrp="1"/>
          </p:cNvSpPr>
          <p:nvPr>
            <p:ph idx="1"/>
          </p:nvPr>
        </p:nvSpPr>
        <p:spPr>
          <a:xfrm>
            <a:off x="539750" y="908050"/>
            <a:ext cx="8394700" cy="5689600"/>
          </a:xfrm>
        </p:spPr>
        <p:txBody>
          <a:bodyPr/>
          <a:lstStyle/>
          <a:p>
            <a:pPr algn="just" eaLnBrk="1" hangingPunct="1">
              <a:buFont typeface="Wingdings 2" panose="05020102010507070707" pitchFamily="18" charset="2"/>
              <a:buNone/>
            </a:pPr>
            <a:r>
              <a:rPr lang="el-GR" altLang="el-GR">
                <a:latin typeface="Calibri" panose="020F0502020204030204" pitchFamily="34" charset="0"/>
                <a:cs typeface="Calibri" panose="020F0502020204030204" pitchFamily="34" charset="0"/>
              </a:rPr>
              <a:t>	Στρατηγική είναι η κατεύθυνση και το εύρος και είδος δραστηριοτήτων μιας επιχείρησης μακροπρόθεσμα, η οποία εξασφαλίζει ανταγωνιστικό πλεονέκτημα για την επιχείρηση, μέσω της διάταξης των πόρων της μέσα σε ένα μεταβαλλόμενο περιβάλλον, με στόχο να ανταποκριθεί στις ανάγκες των αγορών και να ικανοποιήσει τις προσδοκίες των βασικών ομάδων ενδιαφερομένων (</a:t>
            </a:r>
            <a:r>
              <a:rPr lang="en-US" altLang="el-GR">
                <a:latin typeface="Calibri" panose="020F0502020204030204" pitchFamily="34" charset="0"/>
                <a:cs typeface="Calibri" panose="020F0502020204030204" pitchFamily="34" charset="0"/>
              </a:rPr>
              <a:t>Johnson G.</a:t>
            </a:r>
            <a:r>
              <a:rPr lang="el-GR" altLang="el-GR">
                <a:latin typeface="Calibri" panose="020F0502020204030204" pitchFamily="34" charset="0"/>
                <a:cs typeface="Calibri" panose="020F0502020204030204" pitchFamily="34" charset="0"/>
              </a:rPr>
              <a:t>, κ.α., </a:t>
            </a:r>
            <a:r>
              <a:rPr lang="en-US" altLang="el-GR">
                <a:latin typeface="Calibri" panose="020F0502020204030204" pitchFamily="34" charset="0"/>
                <a:cs typeface="Calibri" panose="020F0502020204030204" pitchFamily="34" charset="0"/>
              </a:rPr>
              <a:t>2008</a:t>
            </a:r>
            <a:r>
              <a:rPr lang="el-GR" altLang="el-GR">
                <a:latin typeface="Calibri" panose="020F0502020204030204" pitchFamily="34" charset="0"/>
                <a:cs typeface="Calibri" panose="020F0502020204030204" pitchFamily="34" charset="0"/>
              </a:rPr>
              <a:t>). </a:t>
            </a:r>
          </a:p>
          <a:p>
            <a:pPr eaLnBrk="1" hangingPunct="1"/>
            <a:endParaRPr lang="el-GR" altLang="el-GR"/>
          </a:p>
        </p:txBody>
      </p:sp>
    </p:spTree>
  </p:cSld>
  <p:clrMapOvr>
    <a:masterClrMapping/>
  </p:clrMapOvr>
  <p:transition>
    <p:wheel spokes="8"/>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2 - Θέση περιεχομένου">
            <a:extLst>
              <a:ext uri="{FF2B5EF4-FFF2-40B4-BE49-F238E27FC236}">
                <a16:creationId xmlns:a16="http://schemas.microsoft.com/office/drawing/2014/main" id="{68C79CE8-F3B2-0436-A387-7F890495F281}"/>
              </a:ext>
            </a:extLst>
          </p:cNvPr>
          <p:cNvSpPr>
            <a:spLocks noGrp="1"/>
          </p:cNvSpPr>
          <p:nvPr>
            <p:ph idx="1"/>
          </p:nvPr>
        </p:nvSpPr>
        <p:spPr>
          <a:xfrm>
            <a:off x="1435100" y="620713"/>
            <a:ext cx="7499350" cy="5627687"/>
          </a:xfrm>
        </p:spPr>
        <p:txBody>
          <a:bodyPr/>
          <a:lstStyle/>
          <a:p>
            <a:pPr algn="just"/>
            <a:r>
              <a:rPr lang="el-GR" altLang="el-GR">
                <a:latin typeface="Calibri" panose="020F0502020204030204" pitchFamily="34" charset="0"/>
                <a:cs typeface="Calibri" panose="020F0502020204030204" pitchFamily="34" charset="0"/>
              </a:rPr>
              <a:t>Η στρατηγική έχει τις ρίζες της στην αρχαία Ελλάδα όπου σήμαινε τη τέχνη του σχεδιασμού και της διεξαγωγής ενός πολέμου.</a:t>
            </a:r>
          </a:p>
          <a:p>
            <a:pPr algn="just"/>
            <a:r>
              <a:rPr lang="el-GR" altLang="el-GR">
                <a:latin typeface="Calibri" panose="020F0502020204030204" pitchFamily="34" charset="0"/>
                <a:cs typeface="Calibri" panose="020F0502020204030204" pitchFamily="34" charset="0"/>
              </a:rPr>
              <a:t>Ετυμολογικά ορίζεται από τη σύνθεση των λέξεων «στρατός» + «άγω» (οδηγώ, ηγούμαι) και έτσι είναι άμεσα συνδεδεμένη σαν όρος με την στρατιωτική ή πολεμική τέχνη.</a:t>
            </a:r>
          </a:p>
          <a:p>
            <a:endParaRPr lang="el-GR" altLang="el-GR"/>
          </a:p>
        </p:txBody>
      </p:sp>
    </p:spTree>
  </p:cSld>
  <p:clrMapOvr>
    <a:masterClrMapping/>
  </p:clrMapOvr>
  <p:transition>
    <p:wheel spokes="8"/>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2 - Θέση περιεχομένου">
            <a:extLst>
              <a:ext uri="{FF2B5EF4-FFF2-40B4-BE49-F238E27FC236}">
                <a16:creationId xmlns:a16="http://schemas.microsoft.com/office/drawing/2014/main" id="{0D0246C8-1F74-DFDA-E315-4E744AED709F}"/>
              </a:ext>
            </a:extLst>
          </p:cNvPr>
          <p:cNvSpPr>
            <a:spLocks noGrp="1"/>
          </p:cNvSpPr>
          <p:nvPr>
            <p:ph idx="1"/>
          </p:nvPr>
        </p:nvSpPr>
        <p:spPr>
          <a:xfrm>
            <a:off x="684213" y="692150"/>
            <a:ext cx="8250237" cy="5556250"/>
          </a:xfrm>
        </p:spPr>
        <p:txBody>
          <a:bodyPr/>
          <a:lstStyle/>
          <a:p>
            <a:pPr marL="12700" algn="just">
              <a:buClr>
                <a:srgbClr val="006666"/>
              </a:buClr>
              <a:buSzPct val="69000"/>
              <a:tabLst>
                <a:tab pos="355600" algn="l"/>
              </a:tabLst>
            </a:pPr>
            <a:r>
              <a:rPr lang="el-GR" altLang="el-GR" sz="2400" b="1">
                <a:latin typeface="Calibri" panose="020F0502020204030204" pitchFamily="34" charset="0"/>
                <a:cs typeface="Calibri" panose="020F0502020204030204" pitchFamily="34" charset="0"/>
              </a:rPr>
              <a:t>Στρατηγικό μάνατζμεντ :</a:t>
            </a:r>
            <a:r>
              <a:rPr lang="en-US" altLang="el-GR" sz="2400" b="1">
                <a:latin typeface="Calibri" panose="020F0502020204030204" pitchFamily="34" charset="0"/>
                <a:cs typeface="Calibri" panose="020F0502020204030204" pitchFamily="34" charset="0"/>
              </a:rPr>
              <a:t> </a:t>
            </a:r>
            <a:r>
              <a:rPr lang="el-GR" altLang="el-GR" sz="2400">
                <a:latin typeface="Calibri" panose="020F0502020204030204" pitchFamily="34" charset="0"/>
                <a:cs typeface="Calibri" panose="020F0502020204030204" pitchFamily="34" charset="0"/>
              </a:rPr>
              <a:t>Αυτό που κάνουν οι μάνατζερ για την ανάπτυξη των στρατηγικών του οργανισμού.</a:t>
            </a:r>
          </a:p>
          <a:p>
            <a:pPr marL="12700" algn="just">
              <a:buClr>
                <a:srgbClr val="006666"/>
              </a:buClr>
              <a:buSzPct val="69000"/>
              <a:buFont typeface="Courier New" panose="02070309020205020404" pitchFamily="49" charset="0"/>
              <a:buChar char="o"/>
              <a:tabLst>
                <a:tab pos="355600" algn="l"/>
              </a:tabLst>
            </a:pPr>
            <a:r>
              <a:rPr lang="el-GR" altLang="el-GR" sz="2400" b="1">
                <a:latin typeface="Calibri" panose="020F0502020204030204" pitchFamily="34" charset="0"/>
                <a:cs typeface="Calibri" panose="020F0502020204030204" pitchFamily="34" charset="0"/>
              </a:rPr>
              <a:t>Στρατηγικές </a:t>
            </a:r>
            <a:r>
              <a:rPr lang="en-US" altLang="el-GR" sz="2400">
                <a:latin typeface="Calibri" panose="020F0502020204030204" pitchFamily="34" charset="0"/>
                <a:cs typeface="Calibri" panose="020F0502020204030204" pitchFamily="34" charset="0"/>
              </a:rPr>
              <a:t>:</a:t>
            </a:r>
            <a:r>
              <a:rPr lang="el-GR" altLang="el-GR" sz="2400">
                <a:latin typeface="Calibri" panose="020F0502020204030204" pitchFamily="34" charset="0"/>
                <a:cs typeface="Calibri" panose="020F0502020204030204" pitchFamily="34" charset="0"/>
              </a:rPr>
              <a:t> Προγράμματα για το πώς ο οργανισμός θα διεκπεραιώσει τις επιχειρηματικές του δραστηριότητες, πως θα ανταγωνιστεί με  επιτυχία και πως θα προσελκύσει πελάτες προκειμένου να επιτύχει τους στόχους του.</a:t>
            </a:r>
          </a:p>
          <a:p>
            <a:pPr marL="12700" algn="just">
              <a:buClr>
                <a:srgbClr val="006666"/>
              </a:buClr>
              <a:buSzPct val="69000"/>
              <a:buFont typeface="Courier New" panose="02070309020205020404" pitchFamily="49" charset="0"/>
              <a:buChar char="o"/>
              <a:tabLst>
                <a:tab pos="355600" algn="l"/>
              </a:tabLst>
            </a:pPr>
            <a:r>
              <a:rPr lang="el-GR" altLang="el-GR" sz="2400">
                <a:latin typeface="Calibri" panose="020F0502020204030204" pitchFamily="34" charset="0"/>
                <a:cs typeface="Calibri" panose="020F0502020204030204" pitchFamily="34" charset="0"/>
              </a:rPr>
              <a:t>Το </a:t>
            </a:r>
            <a:r>
              <a:rPr lang="el-GR" altLang="el-GR" sz="2400" b="1">
                <a:latin typeface="Calibri" panose="020F0502020204030204" pitchFamily="34" charset="0"/>
                <a:cs typeface="Calibri" panose="020F0502020204030204" pitchFamily="34" charset="0"/>
              </a:rPr>
              <a:t>στρατηγικό μάνατζμεντ </a:t>
            </a:r>
            <a:r>
              <a:rPr lang="el-GR" altLang="el-GR" sz="2400">
                <a:latin typeface="Calibri" panose="020F0502020204030204" pitchFamily="34" charset="0"/>
                <a:cs typeface="Calibri" panose="020F0502020204030204" pitchFamily="34" charset="0"/>
              </a:rPr>
              <a:t>: </a:t>
            </a:r>
          </a:p>
          <a:p>
            <a:pPr marL="812800" lvl="1" indent="-342900" algn="just">
              <a:spcBef>
                <a:spcPts val="600"/>
              </a:spcBef>
              <a:buClr>
                <a:srgbClr val="006666"/>
              </a:buClr>
              <a:buSzPct val="69000"/>
              <a:buFont typeface="Courier New" panose="02070309020205020404" pitchFamily="49" charset="0"/>
              <a:buChar char="o"/>
              <a:tabLst>
                <a:tab pos="355600" algn="l"/>
              </a:tabLst>
            </a:pPr>
            <a:r>
              <a:rPr lang="el-GR" altLang="el-GR" sz="2400">
                <a:latin typeface="Calibri" panose="020F0502020204030204" pitchFamily="34" charset="0"/>
                <a:cs typeface="Calibri" panose="020F0502020204030204" pitchFamily="34" charset="0"/>
              </a:rPr>
              <a:t>Επηρεάζει θετικά τις επιδόσεις του οργανισμού.</a:t>
            </a:r>
          </a:p>
          <a:p>
            <a:pPr marL="812800" lvl="1" indent="-342900" algn="just">
              <a:spcBef>
                <a:spcPts val="600"/>
              </a:spcBef>
              <a:buClr>
                <a:srgbClr val="006666"/>
              </a:buClr>
              <a:buSzPct val="69000"/>
              <a:buFont typeface="Courier New" panose="02070309020205020404" pitchFamily="49" charset="0"/>
              <a:buChar char="o"/>
              <a:tabLst>
                <a:tab pos="355600" algn="l"/>
              </a:tabLst>
            </a:pPr>
            <a:r>
              <a:rPr lang="el-GR" altLang="el-GR" sz="2400">
                <a:latin typeface="Calibri" panose="020F0502020204030204" pitchFamily="34" charset="0"/>
                <a:cs typeface="Calibri" panose="020F0502020204030204" pitchFamily="34" charset="0"/>
              </a:rPr>
              <a:t>Προετοιμάζει τους μάνατζερ να αντιμετωπίσουν διαρκώς μεταβαλλόμενες καταστάσεις.</a:t>
            </a:r>
          </a:p>
          <a:p>
            <a:pPr marL="812800" lvl="1" indent="-342900" algn="just">
              <a:spcBef>
                <a:spcPts val="600"/>
              </a:spcBef>
              <a:buClr>
                <a:srgbClr val="006666"/>
              </a:buClr>
              <a:buSzPct val="69000"/>
              <a:buFont typeface="Courier New" panose="02070309020205020404" pitchFamily="49" charset="0"/>
              <a:buChar char="o"/>
              <a:tabLst>
                <a:tab pos="355600" algn="l"/>
              </a:tabLst>
            </a:pPr>
            <a:r>
              <a:rPr lang="el-GR" altLang="el-GR" sz="2400">
                <a:latin typeface="Calibri" panose="020F0502020204030204" pitchFamily="34" charset="0"/>
                <a:cs typeface="Calibri" panose="020F0502020204030204" pitchFamily="34" charset="0"/>
              </a:rPr>
              <a:t>Κατευθύνει τους μάνατζερ να εξετάσουν συναφείς παράγοντες για τον προγραμματισμό μελλοντικών δράσεων.</a:t>
            </a:r>
          </a:p>
        </p:txBody>
      </p:sp>
    </p:spTree>
  </p:cSld>
  <p:clrMapOvr>
    <a:masterClrMapping/>
  </p:clrMapOvr>
  <p:transition>
    <p:wheel spokes="8"/>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2 - Θέση περιεχομένου">
            <a:extLst>
              <a:ext uri="{FF2B5EF4-FFF2-40B4-BE49-F238E27FC236}">
                <a16:creationId xmlns:a16="http://schemas.microsoft.com/office/drawing/2014/main" id="{DD332A25-7FBA-8286-0A83-EA03F453C426}"/>
              </a:ext>
            </a:extLst>
          </p:cNvPr>
          <p:cNvSpPr>
            <a:spLocks noGrp="1"/>
          </p:cNvSpPr>
          <p:nvPr>
            <p:ph idx="1"/>
          </p:nvPr>
        </p:nvSpPr>
        <p:spPr>
          <a:xfrm>
            <a:off x="468313" y="404813"/>
            <a:ext cx="8280400" cy="6119812"/>
          </a:xfrm>
        </p:spPr>
        <p:txBody>
          <a:bodyPr/>
          <a:lstStyle/>
          <a:p>
            <a:pPr algn="just">
              <a:buFont typeface="Wingdings 2" panose="05020102010507070707" pitchFamily="18" charset="2"/>
              <a:buNone/>
            </a:pPr>
            <a:r>
              <a:rPr lang="el-GR" altLang="el-GR">
                <a:latin typeface="Calibri" panose="020F0502020204030204" pitchFamily="34" charset="0"/>
                <a:cs typeface="Calibri" panose="020F0502020204030204" pitchFamily="34" charset="0"/>
              </a:rPr>
              <a:t>	Ο στρατηγικός σχεδιασμός αποτελεί καθοριστικό παράγοντα για τη βιωσιμότητα ενός οργανισμού καθώς παρέχει τις απαιτούμενες κατευθύνσεις για την εκπλήρωση της αποστολής και του οράματος του προσδιορίζοντας τις κατάλληλες συνθήκες για την ανάπτυξη ανταγωνιστικών πλεονεκτημάτων μέσω της κατανόησης των δυνατών και αδύνατων σημείων και της αναγνώρισης ευκαιριών και απειλών (Παπαδάκης, 2002).</a:t>
            </a:r>
            <a:endParaRPr lang="en-GB" altLang="el-GR">
              <a:latin typeface="Calibri" panose="020F0502020204030204" pitchFamily="34" charset="0"/>
              <a:cs typeface="Calibri" panose="020F0502020204030204" pitchFamily="34" charset="0"/>
            </a:endParaRPr>
          </a:p>
          <a:p>
            <a:endParaRPr lang="el-GR" altLang="el-GR"/>
          </a:p>
        </p:txBody>
      </p:sp>
    </p:spTree>
  </p:cSld>
  <p:clrMapOvr>
    <a:masterClrMapping/>
  </p:clrMapOvr>
  <p:transition>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Θέση περιεχομένου">
            <a:extLst>
              <a:ext uri="{FF2B5EF4-FFF2-40B4-BE49-F238E27FC236}">
                <a16:creationId xmlns:a16="http://schemas.microsoft.com/office/drawing/2014/main" id="{EDEBC6CF-0E54-20D0-EFE0-CD0DB5008441}"/>
              </a:ext>
            </a:extLst>
          </p:cNvPr>
          <p:cNvSpPr>
            <a:spLocks noGrp="1"/>
          </p:cNvSpPr>
          <p:nvPr>
            <p:ph idx="1"/>
          </p:nvPr>
        </p:nvSpPr>
        <p:spPr>
          <a:xfrm>
            <a:off x="457200" y="1052513"/>
            <a:ext cx="8229600" cy="4954587"/>
          </a:xfrm>
        </p:spPr>
        <p:txBody>
          <a:bodyPr/>
          <a:lstStyle/>
          <a:p>
            <a:pPr algn="ctr">
              <a:buFont typeface="Wingdings 3" panose="05040102010807070707" pitchFamily="18" charset="2"/>
              <a:buNone/>
            </a:pPr>
            <a:r>
              <a:rPr lang="el-GR" altLang="el-GR" b="1">
                <a:latin typeface="Calibri" panose="020F0502020204030204" pitchFamily="34" charset="0"/>
                <a:cs typeface="Calibri" panose="020F0502020204030204" pitchFamily="34" charset="0"/>
              </a:rPr>
              <a:t>	Οι απαρχές της Διοικητικής Επιστήμης</a:t>
            </a:r>
          </a:p>
          <a:p>
            <a:endParaRPr lang="el-GR" altLang="el-GR"/>
          </a:p>
        </p:txBody>
      </p:sp>
      <p:sp>
        <p:nvSpPr>
          <p:cNvPr id="3" name="2 - Τίτλος">
            <a:extLst>
              <a:ext uri="{FF2B5EF4-FFF2-40B4-BE49-F238E27FC236}">
                <a16:creationId xmlns:a16="http://schemas.microsoft.com/office/drawing/2014/main" id="{DE0F711D-C279-EC0E-C082-F8A80D2FDE0E}"/>
              </a:ext>
            </a:extLst>
          </p:cNvPr>
          <p:cNvSpPr>
            <a:spLocks noGrp="1"/>
          </p:cNvSpPr>
          <p:nvPr>
            <p:ph type="title"/>
          </p:nvPr>
        </p:nvSpPr>
        <p:spPr>
          <a:xfrm>
            <a:off x="457200" y="274638"/>
            <a:ext cx="8229600" cy="777875"/>
          </a:xfrm>
        </p:spPr>
        <p:txBody>
          <a:bodyPr/>
          <a:lstStyle/>
          <a:p>
            <a:pPr algn="ctr" fontAlgn="auto">
              <a:spcAft>
                <a:spcPts val="0"/>
              </a:spcAft>
              <a:defRPr/>
            </a:pPr>
            <a:endParaRPr lang="el-GR" dirty="0">
              <a:solidFill>
                <a:schemeClr val="tx1"/>
              </a:solidFill>
              <a:latin typeface="Calibri" pitchFamily="34" charset="0"/>
              <a:cs typeface="Calibri" pitchFamily="34" charset="0"/>
            </a:endParaRPr>
          </a:p>
        </p:txBody>
      </p:sp>
      <p:graphicFrame>
        <p:nvGraphicFramePr>
          <p:cNvPr id="4" name="3 - Διάγραμμα">
            <a:extLst>
              <a:ext uri="{FF2B5EF4-FFF2-40B4-BE49-F238E27FC236}">
                <a16:creationId xmlns:a16="http://schemas.microsoft.com/office/drawing/2014/main" id="{AA7FDF6A-232C-DB29-3EA2-D51B78A6C76B}"/>
              </a:ext>
            </a:extLst>
          </p:cNvPr>
          <p:cNvGraphicFramePr/>
          <p:nvPr/>
        </p:nvGraphicFramePr>
        <p:xfrm>
          <a:off x="683568" y="2060848"/>
          <a:ext cx="770485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8"/>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7D066680-35AC-2FD1-EBB3-EC18968FB7F3}"/>
              </a:ext>
            </a:extLst>
          </p:cNvPr>
          <p:cNvSpPr>
            <a:spLocks noGrp="1"/>
          </p:cNvSpPr>
          <p:nvPr>
            <p:ph type="title"/>
          </p:nvPr>
        </p:nvSpPr>
        <p:spPr/>
        <p:txBody>
          <a:bodyPr/>
          <a:lstStyle/>
          <a:p>
            <a:pPr algn="ctr">
              <a:defRPr/>
            </a:pPr>
            <a:r>
              <a:rPr lang="el-GR" dirty="0">
                <a:solidFill>
                  <a:schemeClr val="tx1"/>
                </a:solidFill>
                <a:latin typeface="Calibri" pitchFamily="34" charset="0"/>
                <a:cs typeface="Calibri" pitchFamily="34" charset="0"/>
              </a:rPr>
              <a:t>Η αξία της στρατηγικής διοίκησης</a:t>
            </a:r>
          </a:p>
        </p:txBody>
      </p:sp>
      <p:sp>
        <p:nvSpPr>
          <p:cNvPr id="110595" name="2 - Θέση περιεχομένου">
            <a:extLst>
              <a:ext uri="{FF2B5EF4-FFF2-40B4-BE49-F238E27FC236}">
                <a16:creationId xmlns:a16="http://schemas.microsoft.com/office/drawing/2014/main" id="{DB6452F8-EB95-9A96-7E4E-28393920E0FB}"/>
              </a:ext>
            </a:extLst>
          </p:cNvPr>
          <p:cNvSpPr>
            <a:spLocks noGrp="1"/>
          </p:cNvSpPr>
          <p:nvPr>
            <p:ph idx="1"/>
          </p:nvPr>
        </p:nvSpPr>
        <p:spPr>
          <a:xfrm>
            <a:off x="395288" y="1447800"/>
            <a:ext cx="8539162" cy="4800600"/>
          </a:xfrm>
        </p:spPr>
        <p:txBody>
          <a:bodyPr/>
          <a:lstStyle/>
          <a:p>
            <a:pPr algn="just">
              <a:buFont typeface="Wingdings 2" panose="05020102010507070707" pitchFamily="18" charset="2"/>
              <a:buNone/>
            </a:pPr>
            <a:r>
              <a:rPr lang="el-GR" altLang="el-GR">
                <a:latin typeface="Calibri" panose="020F0502020204030204" pitchFamily="34" charset="0"/>
                <a:cs typeface="Calibri" panose="020F0502020204030204" pitchFamily="34" charset="0"/>
              </a:rPr>
              <a:t>	Η στρατηγική θεώρηση της διοίκησης, αποσκοπεί στην υποστήριξη της διοίκησης σε πολλά επίπεδα, καθώς συντελεί αποφασιστικά: στην επίτευξη ενότητας αναφορικά με την κατεύθυνση της διοικητικής δράσης, τη δημιουργία αισθήματος πειθαρχίας, υπευθυνότητας, ορθολογικής δράσης κ.α. (</a:t>
            </a:r>
            <a:r>
              <a:rPr lang="en-US" altLang="el-GR">
                <a:latin typeface="Calibri" panose="020F0502020204030204" pitchFamily="34" charset="0"/>
                <a:cs typeface="Calibri" panose="020F0502020204030204" pitchFamily="34" charset="0"/>
              </a:rPr>
              <a:t>Kreitner</a:t>
            </a:r>
            <a:r>
              <a:rPr lang="el-GR" altLang="el-GR">
                <a:latin typeface="Calibri" panose="020F0502020204030204" pitchFamily="34" charset="0"/>
                <a:cs typeface="Calibri" panose="020F0502020204030204" pitchFamily="34" charset="0"/>
              </a:rPr>
              <a:t>, 2009). </a:t>
            </a:r>
          </a:p>
          <a:p>
            <a:endParaRPr lang="el-GR" altLang="el-GR"/>
          </a:p>
        </p:txBody>
      </p:sp>
    </p:spTree>
  </p:cSld>
  <p:clrMapOvr>
    <a:masterClrMapping/>
  </p:clrMapOvr>
  <p:transition>
    <p:wheel spokes="8"/>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CA946480-7528-355F-BF15-1395B1C088DA}"/>
              </a:ext>
            </a:extLst>
          </p:cNvPr>
          <p:cNvSpPr>
            <a:spLocks noGrp="1"/>
          </p:cNvSpPr>
          <p:nvPr>
            <p:ph type="title"/>
          </p:nvPr>
        </p:nvSpPr>
        <p:spPr/>
        <p:txBody>
          <a:bodyPr/>
          <a:lstStyle/>
          <a:p>
            <a:pPr algn="ctr">
              <a:defRPr/>
            </a:pPr>
            <a:r>
              <a:rPr lang="el-GR" dirty="0">
                <a:solidFill>
                  <a:schemeClr val="tx1"/>
                </a:solidFill>
                <a:latin typeface="Calibri" pitchFamily="34" charset="0"/>
                <a:cs typeface="Calibri" pitchFamily="34" charset="0"/>
              </a:rPr>
              <a:t>Η αξία της στρατηγικής [2]</a:t>
            </a:r>
          </a:p>
        </p:txBody>
      </p:sp>
      <p:sp>
        <p:nvSpPr>
          <p:cNvPr id="111619" name="2 - Θέση περιεχομένου">
            <a:extLst>
              <a:ext uri="{FF2B5EF4-FFF2-40B4-BE49-F238E27FC236}">
                <a16:creationId xmlns:a16="http://schemas.microsoft.com/office/drawing/2014/main" id="{3A43E9A5-AA9A-EEFA-AEDF-B929D4567FE4}"/>
              </a:ext>
            </a:extLst>
          </p:cNvPr>
          <p:cNvSpPr>
            <a:spLocks noGrp="1"/>
          </p:cNvSpPr>
          <p:nvPr>
            <p:ph idx="1"/>
          </p:nvPr>
        </p:nvSpPr>
        <p:spPr>
          <a:xfrm>
            <a:off x="395288" y="1447800"/>
            <a:ext cx="8539162" cy="4800600"/>
          </a:xfrm>
        </p:spPr>
        <p:txBody>
          <a:bodyPr/>
          <a:lstStyle/>
          <a:p>
            <a:pPr algn="just">
              <a:buFont typeface="Wingdings 2" panose="05020102010507070707" pitchFamily="18" charset="2"/>
              <a:buNone/>
            </a:pPr>
            <a:r>
              <a:rPr lang="el-GR" altLang="el-GR">
                <a:latin typeface="Calibri" panose="020F0502020204030204" pitchFamily="34" charset="0"/>
                <a:cs typeface="Calibri" panose="020F0502020204030204" pitchFamily="34" charset="0"/>
              </a:rPr>
              <a:t>	Η στρατηγική διοίκηση επιχειρεί να θέσει ένα πλάνο βάσει του οποίου θα παρέχονται απαντήσεις σε καίρια ερωτήματα που απασχολούν ένα οργανισμό όπως είναι: το που βρίσκεται, που θέλει να φτάσει, πως θα φτάσει στο επιθυμητό σημείο, πόσο χρόνο θα χρειαστεί για να φτάσει στο επιθυμητό σημείο, τι πόρους θα χρειαστεί για να υλοποιήσει τους στόχους του κ.α. (Γεωργόπουλος, 2006). </a:t>
            </a:r>
            <a:endParaRPr lang="en-GB" altLang="el-GR">
              <a:latin typeface="Calibri" panose="020F0502020204030204" pitchFamily="34" charset="0"/>
              <a:cs typeface="Calibri" panose="020F0502020204030204" pitchFamily="34" charset="0"/>
            </a:endParaRPr>
          </a:p>
          <a:p>
            <a:endParaRPr lang="el-GR" altLang="el-GR"/>
          </a:p>
        </p:txBody>
      </p:sp>
    </p:spTree>
  </p:cSld>
  <p:clrMapOvr>
    <a:masterClrMapping/>
  </p:clrMapOvr>
  <p:transition>
    <p:wheel spokes="8"/>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a:extLst>
              <a:ext uri="{FF2B5EF4-FFF2-40B4-BE49-F238E27FC236}">
                <a16:creationId xmlns:a16="http://schemas.microsoft.com/office/drawing/2014/main" id="{648B0640-AF6D-A742-4402-36855CC06E48}"/>
              </a:ext>
            </a:extLst>
          </p:cNvPr>
          <p:cNvGrpSpPr/>
          <p:nvPr/>
        </p:nvGrpSpPr>
        <p:grpSpPr>
          <a:xfrm>
            <a:off x="685800" y="476672"/>
            <a:ext cx="8206680" cy="6152728"/>
            <a:chOff x="152400" y="1295400"/>
            <a:chExt cx="8915400" cy="5334000"/>
          </a:xfrm>
          <a:blipFill>
            <a:blip r:embed="rId2"/>
            <a:tile tx="0" ty="0" sx="100000" sy="100000" flip="none" algn="tl"/>
          </a:blipFill>
        </p:grpSpPr>
        <p:grpSp>
          <p:nvGrpSpPr>
            <p:cNvPr id="3" name="Group 65">
              <a:extLst>
                <a:ext uri="{FF2B5EF4-FFF2-40B4-BE49-F238E27FC236}">
                  <a16:creationId xmlns:a16="http://schemas.microsoft.com/office/drawing/2014/main" id="{1D706E29-EC45-D68F-EAAC-EBFEE96468D2}"/>
                </a:ext>
              </a:extLst>
            </p:cNvPr>
            <p:cNvGrpSpPr/>
            <p:nvPr/>
          </p:nvGrpSpPr>
          <p:grpSpPr>
            <a:xfrm>
              <a:off x="152400" y="1295400"/>
              <a:ext cx="8915400" cy="5334000"/>
              <a:chOff x="152400" y="1295400"/>
              <a:chExt cx="8915400" cy="5334000"/>
            </a:xfrm>
            <a:grpFill/>
          </p:grpSpPr>
          <p:sp>
            <p:nvSpPr>
              <p:cNvPr id="18" name="Oval 4">
                <a:extLst>
                  <a:ext uri="{FF2B5EF4-FFF2-40B4-BE49-F238E27FC236}">
                    <a16:creationId xmlns:a16="http://schemas.microsoft.com/office/drawing/2014/main" id="{A59B2C97-F1D2-F5E6-22A7-E56525FB7CC6}"/>
                  </a:ext>
                </a:extLst>
              </p:cNvPr>
              <p:cNvSpPr/>
              <p:nvPr/>
            </p:nvSpPr>
            <p:spPr>
              <a:xfrm>
                <a:off x="3810000" y="3352800"/>
                <a:ext cx="1905000" cy="1066800"/>
              </a:xfrm>
              <a:prstGeom prst="ellipse">
                <a:avLst/>
              </a:prstGeom>
              <a:grpFill/>
              <a:ln/>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l-GR" sz="1600" b="1" cap="small" dirty="0">
                    <a:solidFill>
                      <a:schemeClr val="tx1"/>
                    </a:solidFill>
                    <a:latin typeface="Calibri" panose="020F0502020204030204" pitchFamily="34" charset="0"/>
                  </a:rPr>
                  <a:t>ΟΡΓΑΝΩΣΗ</a:t>
                </a:r>
                <a:endParaRPr lang="en-US" sz="1600" b="1" cap="small" dirty="0">
                  <a:solidFill>
                    <a:schemeClr val="tx1"/>
                  </a:solidFill>
                  <a:latin typeface="Calibri" panose="020F0502020204030204" pitchFamily="34" charset="0"/>
                </a:endParaRPr>
              </a:p>
            </p:txBody>
          </p:sp>
          <p:sp>
            <p:nvSpPr>
              <p:cNvPr id="19" name="Oval 5">
                <a:extLst>
                  <a:ext uri="{FF2B5EF4-FFF2-40B4-BE49-F238E27FC236}">
                    <a16:creationId xmlns:a16="http://schemas.microsoft.com/office/drawing/2014/main" id="{E5A47C34-737A-AD3B-E1E6-EE58824F2CE3}"/>
                  </a:ext>
                </a:extLst>
              </p:cNvPr>
              <p:cNvSpPr/>
              <p:nvPr/>
            </p:nvSpPr>
            <p:spPr>
              <a:xfrm>
                <a:off x="3657600" y="2057400"/>
                <a:ext cx="2133600" cy="838200"/>
              </a:xfrm>
              <a:prstGeom prst="ellipse">
                <a:avLst/>
              </a:prstGeom>
              <a:grpFill/>
              <a:ln/>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l-GR" sz="1600" b="1" dirty="0">
                    <a:solidFill>
                      <a:schemeClr val="tx1"/>
                    </a:solidFill>
                    <a:latin typeface="Calibri" panose="020F0502020204030204" pitchFamily="34" charset="0"/>
                  </a:rPr>
                  <a:t>Εργαζόμενοι</a:t>
                </a:r>
                <a:endParaRPr lang="en-US" sz="1600" b="1" dirty="0">
                  <a:solidFill>
                    <a:schemeClr val="tx1"/>
                  </a:solidFill>
                  <a:latin typeface="Calibri" panose="020F0502020204030204" pitchFamily="34" charset="0"/>
                </a:endParaRPr>
              </a:p>
            </p:txBody>
          </p:sp>
          <p:sp>
            <p:nvSpPr>
              <p:cNvPr id="20" name="Oval 6">
                <a:extLst>
                  <a:ext uri="{FF2B5EF4-FFF2-40B4-BE49-F238E27FC236}">
                    <a16:creationId xmlns:a16="http://schemas.microsoft.com/office/drawing/2014/main" id="{E4D5ECE7-EF52-17BF-81D3-4CFE60E43895}"/>
                  </a:ext>
                </a:extLst>
              </p:cNvPr>
              <p:cNvSpPr/>
              <p:nvPr/>
            </p:nvSpPr>
            <p:spPr>
              <a:xfrm>
                <a:off x="3886200" y="5029200"/>
                <a:ext cx="1600200" cy="838200"/>
              </a:xfrm>
              <a:prstGeom prst="ellipse">
                <a:avLst/>
              </a:prstGeom>
              <a:grpFill/>
              <a:ln/>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l-GR" sz="1600" b="1" dirty="0">
                    <a:solidFill>
                      <a:schemeClr val="tx1"/>
                    </a:solidFill>
                    <a:latin typeface="Calibri" panose="020F0502020204030204" pitchFamily="34" charset="0"/>
                  </a:rPr>
                  <a:t>Μέτοχοι</a:t>
                </a:r>
                <a:endParaRPr lang="en-US" sz="1600" b="1" dirty="0">
                  <a:solidFill>
                    <a:schemeClr val="tx1"/>
                  </a:solidFill>
                  <a:latin typeface="Calibri" panose="020F0502020204030204" pitchFamily="34" charset="0"/>
                </a:endParaRPr>
              </a:p>
            </p:txBody>
          </p:sp>
          <p:sp>
            <p:nvSpPr>
              <p:cNvPr id="21" name="Oval 7">
                <a:extLst>
                  <a:ext uri="{FF2B5EF4-FFF2-40B4-BE49-F238E27FC236}">
                    <a16:creationId xmlns:a16="http://schemas.microsoft.com/office/drawing/2014/main" id="{18C6D37C-B2FF-3435-35ED-3C7190C8F47B}"/>
                  </a:ext>
                </a:extLst>
              </p:cNvPr>
              <p:cNvSpPr/>
              <p:nvPr/>
            </p:nvSpPr>
            <p:spPr>
              <a:xfrm>
                <a:off x="1295400" y="2667000"/>
                <a:ext cx="2286000" cy="838200"/>
              </a:xfrm>
              <a:prstGeom prst="ellipse">
                <a:avLst/>
              </a:prstGeom>
              <a:grpFill/>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l-GR" sz="1600" b="1" dirty="0">
                    <a:solidFill>
                      <a:schemeClr val="tx1"/>
                    </a:solidFill>
                    <a:latin typeface="Calibri" panose="020F0502020204030204" pitchFamily="34" charset="0"/>
                  </a:rPr>
                  <a:t>Ανταγωνιστές</a:t>
                </a:r>
                <a:endParaRPr lang="en-US" sz="1600" b="1" dirty="0">
                  <a:solidFill>
                    <a:schemeClr val="tx1"/>
                  </a:solidFill>
                  <a:latin typeface="Calibri" panose="020F0502020204030204" pitchFamily="34" charset="0"/>
                </a:endParaRPr>
              </a:p>
            </p:txBody>
          </p:sp>
          <p:sp>
            <p:nvSpPr>
              <p:cNvPr id="22" name="Oval 8">
                <a:extLst>
                  <a:ext uri="{FF2B5EF4-FFF2-40B4-BE49-F238E27FC236}">
                    <a16:creationId xmlns:a16="http://schemas.microsoft.com/office/drawing/2014/main" id="{4B329C4D-4204-DD14-4853-74124EB4EE0E}"/>
                  </a:ext>
                </a:extLst>
              </p:cNvPr>
              <p:cNvSpPr/>
              <p:nvPr/>
            </p:nvSpPr>
            <p:spPr>
              <a:xfrm>
                <a:off x="5638800" y="2590800"/>
                <a:ext cx="2209800" cy="838200"/>
              </a:xfrm>
              <a:prstGeom prst="ellipse">
                <a:avLst/>
              </a:prstGeom>
              <a:grpFill/>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l-GR" sz="1600" b="1" dirty="0">
                    <a:solidFill>
                      <a:schemeClr val="tx1"/>
                    </a:solidFill>
                    <a:latin typeface="Calibri" panose="020F0502020204030204" pitchFamily="34" charset="0"/>
                  </a:rPr>
                  <a:t>Προμηθευτές</a:t>
                </a:r>
                <a:endParaRPr lang="en-US" sz="1600" b="1" dirty="0">
                  <a:solidFill>
                    <a:schemeClr val="tx1"/>
                  </a:solidFill>
                  <a:latin typeface="Calibri" panose="020F0502020204030204" pitchFamily="34" charset="0"/>
                </a:endParaRPr>
              </a:p>
            </p:txBody>
          </p:sp>
          <p:sp>
            <p:nvSpPr>
              <p:cNvPr id="23" name="Oval 9">
                <a:extLst>
                  <a:ext uri="{FF2B5EF4-FFF2-40B4-BE49-F238E27FC236}">
                    <a16:creationId xmlns:a16="http://schemas.microsoft.com/office/drawing/2014/main" id="{84A19F19-A097-99FB-37A7-62935F61F009}"/>
                  </a:ext>
                </a:extLst>
              </p:cNvPr>
              <p:cNvSpPr/>
              <p:nvPr/>
            </p:nvSpPr>
            <p:spPr>
              <a:xfrm>
                <a:off x="5562600" y="4419600"/>
                <a:ext cx="2133600" cy="838200"/>
              </a:xfrm>
              <a:prstGeom prst="ellipse">
                <a:avLst/>
              </a:prstGeom>
              <a:grpFill/>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l-GR" sz="1600" b="1" dirty="0">
                    <a:solidFill>
                      <a:schemeClr val="tx1"/>
                    </a:solidFill>
                    <a:latin typeface="Calibri" panose="020F0502020204030204" pitchFamily="34" charset="0"/>
                  </a:rPr>
                  <a:t>Πελάτες</a:t>
                </a:r>
                <a:endParaRPr lang="en-US" sz="1600" b="1" dirty="0">
                  <a:solidFill>
                    <a:schemeClr val="tx1"/>
                  </a:solidFill>
                  <a:latin typeface="Calibri" panose="020F0502020204030204" pitchFamily="34" charset="0"/>
                </a:endParaRPr>
              </a:p>
            </p:txBody>
          </p:sp>
          <p:sp>
            <p:nvSpPr>
              <p:cNvPr id="24" name="Oval 10">
                <a:extLst>
                  <a:ext uri="{FF2B5EF4-FFF2-40B4-BE49-F238E27FC236}">
                    <a16:creationId xmlns:a16="http://schemas.microsoft.com/office/drawing/2014/main" id="{B91E72C8-B620-C59E-69C1-3A87151B72D2}"/>
                  </a:ext>
                </a:extLst>
              </p:cNvPr>
              <p:cNvSpPr/>
              <p:nvPr/>
            </p:nvSpPr>
            <p:spPr>
              <a:xfrm>
                <a:off x="1676400" y="4419600"/>
                <a:ext cx="2209800" cy="914400"/>
              </a:xfrm>
              <a:prstGeom prst="ellipse">
                <a:avLst/>
              </a:prstGeom>
              <a:grpFill/>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l-GR" sz="1600" b="1" dirty="0">
                    <a:solidFill>
                      <a:schemeClr val="tx1"/>
                    </a:solidFill>
                    <a:latin typeface="Calibri" panose="020F0502020204030204" pitchFamily="34" charset="0"/>
                  </a:rPr>
                  <a:t>Ενώσεις εργαζομένων</a:t>
                </a:r>
                <a:endParaRPr lang="en-US" sz="1600" b="1" dirty="0">
                  <a:solidFill>
                    <a:schemeClr val="tx1"/>
                  </a:solidFill>
                  <a:latin typeface="Calibri" panose="020F0502020204030204" pitchFamily="34" charset="0"/>
                </a:endParaRPr>
              </a:p>
            </p:txBody>
          </p:sp>
          <p:sp>
            <p:nvSpPr>
              <p:cNvPr id="25" name="Oval 11">
                <a:extLst>
                  <a:ext uri="{FF2B5EF4-FFF2-40B4-BE49-F238E27FC236}">
                    <a16:creationId xmlns:a16="http://schemas.microsoft.com/office/drawing/2014/main" id="{BC8D6F91-1A87-CFF0-EDCF-916DC91524B1}"/>
                  </a:ext>
                </a:extLst>
              </p:cNvPr>
              <p:cNvSpPr/>
              <p:nvPr/>
            </p:nvSpPr>
            <p:spPr>
              <a:xfrm>
                <a:off x="1752600" y="1295400"/>
                <a:ext cx="2133600" cy="1066800"/>
              </a:xfrm>
              <a:prstGeom prst="ellipse">
                <a:avLst/>
              </a:prstGeom>
              <a:grpFill/>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l-GR" sz="1600" b="1" dirty="0">
                    <a:solidFill>
                      <a:schemeClr val="tx1"/>
                    </a:solidFill>
                    <a:latin typeface="Calibri" panose="020F0502020204030204" pitchFamily="34" charset="0"/>
                  </a:rPr>
                  <a:t>Κρατικές, τοπικές υπηρεσίες</a:t>
                </a:r>
                <a:endParaRPr lang="en-US" sz="1600" b="1" dirty="0">
                  <a:solidFill>
                    <a:schemeClr val="tx1"/>
                  </a:solidFill>
                  <a:latin typeface="Calibri" panose="020F0502020204030204" pitchFamily="34" charset="0"/>
                </a:endParaRPr>
              </a:p>
            </p:txBody>
          </p:sp>
          <p:sp>
            <p:nvSpPr>
              <p:cNvPr id="26" name="Oval 12">
                <a:extLst>
                  <a:ext uri="{FF2B5EF4-FFF2-40B4-BE49-F238E27FC236}">
                    <a16:creationId xmlns:a16="http://schemas.microsoft.com/office/drawing/2014/main" id="{700B1ABD-ADB4-616D-E7AD-C05AD197261A}"/>
                  </a:ext>
                </a:extLst>
              </p:cNvPr>
              <p:cNvSpPr/>
              <p:nvPr/>
            </p:nvSpPr>
            <p:spPr>
              <a:xfrm>
                <a:off x="5486400" y="1295400"/>
                <a:ext cx="2286000" cy="1066800"/>
              </a:xfrm>
              <a:prstGeom prst="ellipse">
                <a:avLst/>
              </a:prstGeom>
              <a:grpFill/>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l-GR" sz="1600" b="1" dirty="0">
                    <a:solidFill>
                      <a:schemeClr val="tx1"/>
                    </a:solidFill>
                    <a:latin typeface="Calibri" panose="020F0502020204030204" pitchFamily="34" charset="0"/>
                  </a:rPr>
                  <a:t>Εκπαιδευτικά ιδρύματα</a:t>
                </a:r>
                <a:endParaRPr lang="en-US" sz="1600" b="1" dirty="0">
                  <a:solidFill>
                    <a:schemeClr val="tx1"/>
                  </a:solidFill>
                  <a:latin typeface="Calibri" panose="020F0502020204030204" pitchFamily="34" charset="0"/>
                </a:endParaRPr>
              </a:p>
            </p:txBody>
          </p:sp>
          <p:sp>
            <p:nvSpPr>
              <p:cNvPr id="27" name="Oval 13">
                <a:extLst>
                  <a:ext uri="{FF2B5EF4-FFF2-40B4-BE49-F238E27FC236}">
                    <a16:creationId xmlns:a16="http://schemas.microsoft.com/office/drawing/2014/main" id="{2FFBF838-0EB3-BF38-DC4C-6FED58D45067}"/>
                  </a:ext>
                </a:extLst>
              </p:cNvPr>
              <p:cNvSpPr/>
              <p:nvPr/>
            </p:nvSpPr>
            <p:spPr>
              <a:xfrm>
                <a:off x="152400" y="3429000"/>
                <a:ext cx="1676400" cy="1066800"/>
              </a:xfrm>
              <a:prstGeom prst="ellipse">
                <a:avLst/>
              </a:prstGeom>
              <a:grpFill/>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l-GR" sz="1600" b="1" dirty="0">
                    <a:solidFill>
                      <a:schemeClr val="tx1"/>
                    </a:solidFill>
                    <a:latin typeface="Calibri" panose="020F0502020204030204" pitchFamily="34" charset="0"/>
                  </a:rPr>
                  <a:t>Πολιτικά κόμματα</a:t>
                </a:r>
                <a:endParaRPr lang="en-US" sz="1600" b="1" dirty="0">
                  <a:solidFill>
                    <a:schemeClr val="tx1"/>
                  </a:solidFill>
                  <a:latin typeface="Calibri" panose="020F0502020204030204" pitchFamily="34" charset="0"/>
                </a:endParaRPr>
              </a:p>
            </p:txBody>
          </p:sp>
          <p:sp>
            <p:nvSpPr>
              <p:cNvPr id="28" name="Oval 14">
                <a:extLst>
                  <a:ext uri="{FF2B5EF4-FFF2-40B4-BE49-F238E27FC236}">
                    <a16:creationId xmlns:a16="http://schemas.microsoft.com/office/drawing/2014/main" id="{CDB764FC-9EFF-34E0-6763-0CA9345E736A}"/>
                  </a:ext>
                </a:extLst>
              </p:cNvPr>
              <p:cNvSpPr/>
              <p:nvPr/>
            </p:nvSpPr>
            <p:spPr>
              <a:xfrm>
                <a:off x="7010400" y="3276600"/>
                <a:ext cx="2057400" cy="1219200"/>
              </a:xfrm>
              <a:prstGeom prst="ellipse">
                <a:avLst/>
              </a:prstGeom>
              <a:grpFill/>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l-GR" sz="1600" b="1" dirty="0">
                    <a:solidFill>
                      <a:schemeClr val="tx1"/>
                    </a:solidFill>
                    <a:latin typeface="Calibri" panose="020F0502020204030204" pitchFamily="34" charset="0"/>
                  </a:rPr>
                  <a:t>Θεσμικά όργανα</a:t>
                </a:r>
                <a:endParaRPr lang="en-US" sz="1600" b="1" dirty="0">
                  <a:solidFill>
                    <a:schemeClr val="tx1"/>
                  </a:solidFill>
                  <a:latin typeface="Calibri" panose="020F0502020204030204" pitchFamily="34" charset="0"/>
                </a:endParaRPr>
              </a:p>
            </p:txBody>
          </p:sp>
          <p:sp>
            <p:nvSpPr>
              <p:cNvPr id="29" name="Oval 15">
                <a:extLst>
                  <a:ext uri="{FF2B5EF4-FFF2-40B4-BE49-F238E27FC236}">
                    <a16:creationId xmlns:a16="http://schemas.microsoft.com/office/drawing/2014/main" id="{7D40E397-AE66-3D6C-D06C-914A03ECEE87}"/>
                  </a:ext>
                </a:extLst>
              </p:cNvPr>
              <p:cNvSpPr/>
              <p:nvPr/>
            </p:nvSpPr>
            <p:spPr>
              <a:xfrm>
                <a:off x="1752600" y="5562600"/>
                <a:ext cx="2133600" cy="1066800"/>
              </a:xfrm>
              <a:prstGeom prst="ellipse">
                <a:avLst/>
              </a:prstGeom>
              <a:grpFill/>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l-GR" sz="1600" b="1" dirty="0">
                    <a:solidFill>
                      <a:schemeClr val="tx1"/>
                    </a:solidFill>
                    <a:latin typeface="Calibri" panose="020F0502020204030204" pitchFamily="34" charset="0"/>
                  </a:rPr>
                  <a:t>Κοινωνία </a:t>
                </a:r>
                <a:endParaRPr lang="en-US" sz="1600" b="1" dirty="0">
                  <a:solidFill>
                    <a:schemeClr val="tx1"/>
                  </a:solidFill>
                  <a:latin typeface="Calibri" panose="020F0502020204030204" pitchFamily="34" charset="0"/>
                </a:endParaRPr>
              </a:p>
            </p:txBody>
          </p:sp>
          <p:sp>
            <p:nvSpPr>
              <p:cNvPr id="30" name="Oval 16">
                <a:extLst>
                  <a:ext uri="{FF2B5EF4-FFF2-40B4-BE49-F238E27FC236}">
                    <a16:creationId xmlns:a16="http://schemas.microsoft.com/office/drawing/2014/main" id="{3DE6F6A8-E3BD-8938-888D-3DC72662D5FF}"/>
                  </a:ext>
                </a:extLst>
              </p:cNvPr>
              <p:cNvSpPr/>
              <p:nvPr/>
            </p:nvSpPr>
            <p:spPr>
              <a:xfrm>
                <a:off x="5486400" y="5562600"/>
                <a:ext cx="2133600" cy="1066800"/>
              </a:xfrm>
              <a:prstGeom prst="ellipse">
                <a:avLst/>
              </a:prstGeom>
              <a:grpFill/>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l-GR" sz="1600" b="1" dirty="0">
                    <a:solidFill>
                      <a:schemeClr val="tx1"/>
                    </a:solidFill>
                    <a:latin typeface="Calibri" panose="020F0502020204030204" pitchFamily="34" charset="0"/>
                  </a:rPr>
                  <a:t>Μελλοντικές γενιές </a:t>
                </a:r>
                <a:endParaRPr lang="en-US" sz="1600" b="1" dirty="0">
                  <a:solidFill>
                    <a:schemeClr val="tx1"/>
                  </a:solidFill>
                  <a:latin typeface="Calibri" panose="020F0502020204030204" pitchFamily="34" charset="0"/>
                </a:endParaRPr>
              </a:p>
            </p:txBody>
          </p:sp>
        </p:grpSp>
        <p:cxnSp>
          <p:nvCxnSpPr>
            <p:cNvPr id="6" name="Straight Arrow Connector 27">
              <a:extLst>
                <a:ext uri="{FF2B5EF4-FFF2-40B4-BE49-F238E27FC236}">
                  <a16:creationId xmlns:a16="http://schemas.microsoft.com/office/drawing/2014/main" id="{AF846F1F-9E40-A279-21E6-54559C826A72}"/>
                </a:ext>
              </a:extLst>
            </p:cNvPr>
            <p:cNvCxnSpPr/>
            <p:nvPr/>
          </p:nvCxnSpPr>
          <p:spPr>
            <a:xfrm rot="5400000" flipH="1" flipV="1">
              <a:off x="4458494" y="4761706"/>
              <a:ext cx="533400" cy="1588"/>
            </a:xfrm>
            <a:prstGeom prst="straightConnector1">
              <a:avLst/>
            </a:prstGeom>
            <a:grpFill/>
            <a:ln>
              <a:headEnd type="none" w="med" len="med"/>
              <a:tailEnd type="triangle" w="med" len="med"/>
            </a:ln>
          </p:spPr>
          <p:style>
            <a:lnRef idx="1">
              <a:schemeClr val="accent1"/>
            </a:lnRef>
            <a:fillRef idx="2">
              <a:schemeClr val="accent1"/>
            </a:fillRef>
            <a:effectRef idx="1">
              <a:schemeClr val="accent1"/>
            </a:effectRef>
            <a:fontRef idx="minor">
              <a:schemeClr val="dk1"/>
            </a:fontRef>
          </p:style>
        </p:cxnSp>
        <p:cxnSp>
          <p:nvCxnSpPr>
            <p:cNvPr id="7" name="Straight Arrow Connector 30">
              <a:extLst>
                <a:ext uri="{FF2B5EF4-FFF2-40B4-BE49-F238E27FC236}">
                  <a16:creationId xmlns:a16="http://schemas.microsoft.com/office/drawing/2014/main" id="{1E0DA311-2040-1E49-35DC-39CDACD86B63}"/>
                </a:ext>
              </a:extLst>
            </p:cNvPr>
            <p:cNvCxnSpPr>
              <a:endCxn id="18" idx="0"/>
            </p:cNvCxnSpPr>
            <p:nvPr/>
          </p:nvCxnSpPr>
          <p:spPr>
            <a:xfrm rot="16200000" flipH="1">
              <a:off x="4515644" y="3105944"/>
              <a:ext cx="457200" cy="36512"/>
            </a:xfrm>
            <a:prstGeom prst="straightConnector1">
              <a:avLst/>
            </a:prstGeom>
            <a:grpFill/>
            <a:ln>
              <a:headEnd type="none" w="med" len="med"/>
              <a:tailEnd type="triangle" w="med" len="med"/>
            </a:ln>
          </p:spPr>
          <p:style>
            <a:lnRef idx="1">
              <a:schemeClr val="accent1"/>
            </a:lnRef>
            <a:fillRef idx="2">
              <a:schemeClr val="accent1"/>
            </a:fillRef>
            <a:effectRef idx="1">
              <a:schemeClr val="accent1"/>
            </a:effectRef>
            <a:fontRef idx="minor">
              <a:schemeClr val="dk1"/>
            </a:fontRef>
          </p:style>
        </p:cxnSp>
        <p:cxnSp>
          <p:nvCxnSpPr>
            <p:cNvPr id="8" name="Straight Arrow Connector 33">
              <a:extLst>
                <a:ext uri="{FF2B5EF4-FFF2-40B4-BE49-F238E27FC236}">
                  <a16:creationId xmlns:a16="http://schemas.microsoft.com/office/drawing/2014/main" id="{1366C161-50F5-388A-0111-472596B8E55C}"/>
                </a:ext>
              </a:extLst>
            </p:cNvPr>
            <p:cNvCxnSpPr>
              <a:stCxn id="24" idx="7"/>
              <a:endCxn id="18" idx="3"/>
            </p:cNvCxnSpPr>
            <p:nvPr/>
          </p:nvCxnSpPr>
          <p:spPr>
            <a:xfrm rot="5400000" flipH="1" flipV="1">
              <a:off x="3680711" y="4145242"/>
              <a:ext cx="290140" cy="526399"/>
            </a:xfrm>
            <a:prstGeom prst="straightConnector1">
              <a:avLst/>
            </a:prstGeom>
            <a:grpFill/>
            <a:ln>
              <a:headEnd type="none" w="med" len="med"/>
              <a:tailEnd type="triangle" w="med" len="med"/>
            </a:ln>
          </p:spPr>
          <p:style>
            <a:lnRef idx="1">
              <a:schemeClr val="accent1"/>
            </a:lnRef>
            <a:fillRef idx="2">
              <a:schemeClr val="accent1"/>
            </a:fillRef>
            <a:effectRef idx="1">
              <a:schemeClr val="accent1"/>
            </a:effectRef>
            <a:fontRef idx="minor">
              <a:schemeClr val="dk1"/>
            </a:fontRef>
          </p:style>
        </p:cxnSp>
        <p:cxnSp>
          <p:nvCxnSpPr>
            <p:cNvPr id="9" name="Straight Arrow Connector 35">
              <a:extLst>
                <a:ext uri="{FF2B5EF4-FFF2-40B4-BE49-F238E27FC236}">
                  <a16:creationId xmlns:a16="http://schemas.microsoft.com/office/drawing/2014/main" id="{8FBF2AD8-980C-BFC9-2B58-BB8235B7F562}"/>
                </a:ext>
              </a:extLst>
            </p:cNvPr>
            <p:cNvCxnSpPr>
              <a:stCxn id="23" idx="1"/>
            </p:cNvCxnSpPr>
            <p:nvPr/>
          </p:nvCxnSpPr>
          <p:spPr>
            <a:xfrm rot="16200000" flipV="1">
              <a:off x="5505055" y="4172346"/>
              <a:ext cx="275151" cy="464859"/>
            </a:xfrm>
            <a:prstGeom prst="straightConnector1">
              <a:avLst/>
            </a:prstGeom>
            <a:grpFill/>
            <a:ln>
              <a:headEnd type="none" w="med" len="med"/>
              <a:tailEnd type="triangle" w="med" len="med"/>
            </a:ln>
          </p:spPr>
          <p:style>
            <a:lnRef idx="1">
              <a:schemeClr val="accent1"/>
            </a:lnRef>
            <a:fillRef idx="2">
              <a:schemeClr val="accent1"/>
            </a:fillRef>
            <a:effectRef idx="1">
              <a:schemeClr val="accent1"/>
            </a:effectRef>
            <a:fontRef idx="minor">
              <a:schemeClr val="dk1"/>
            </a:fontRef>
          </p:style>
        </p:cxnSp>
        <p:cxnSp>
          <p:nvCxnSpPr>
            <p:cNvPr id="10" name="Straight Arrow Connector 37">
              <a:extLst>
                <a:ext uri="{FF2B5EF4-FFF2-40B4-BE49-F238E27FC236}">
                  <a16:creationId xmlns:a16="http://schemas.microsoft.com/office/drawing/2014/main" id="{A3784865-624E-B495-DFB3-3CC124A78A54}"/>
                </a:ext>
              </a:extLst>
            </p:cNvPr>
            <p:cNvCxnSpPr/>
            <p:nvPr/>
          </p:nvCxnSpPr>
          <p:spPr>
            <a:xfrm>
              <a:off x="3505200" y="3352800"/>
              <a:ext cx="457200" cy="228600"/>
            </a:xfrm>
            <a:prstGeom prst="straightConnector1">
              <a:avLst/>
            </a:prstGeom>
            <a:grpFill/>
            <a:ln>
              <a:headEnd type="none" w="med" len="med"/>
              <a:tailEnd type="triangle" w="med" len="med"/>
            </a:ln>
          </p:spPr>
          <p:style>
            <a:lnRef idx="1">
              <a:schemeClr val="accent1"/>
            </a:lnRef>
            <a:fillRef idx="2">
              <a:schemeClr val="accent1"/>
            </a:fillRef>
            <a:effectRef idx="1">
              <a:schemeClr val="accent1"/>
            </a:effectRef>
            <a:fontRef idx="minor">
              <a:schemeClr val="dk1"/>
            </a:fontRef>
          </p:style>
        </p:cxnSp>
        <p:cxnSp>
          <p:nvCxnSpPr>
            <p:cNvPr id="11" name="Straight Arrow Connector 39">
              <a:extLst>
                <a:ext uri="{FF2B5EF4-FFF2-40B4-BE49-F238E27FC236}">
                  <a16:creationId xmlns:a16="http://schemas.microsoft.com/office/drawing/2014/main" id="{D50D5A52-B84A-4C7C-A06B-7668F8E7C4E0}"/>
                </a:ext>
              </a:extLst>
            </p:cNvPr>
            <p:cNvCxnSpPr/>
            <p:nvPr/>
          </p:nvCxnSpPr>
          <p:spPr>
            <a:xfrm rot="5400000">
              <a:off x="5486400" y="3276600"/>
              <a:ext cx="304800" cy="304800"/>
            </a:xfrm>
            <a:prstGeom prst="straightConnector1">
              <a:avLst/>
            </a:prstGeom>
            <a:grpFill/>
            <a:ln>
              <a:headEnd type="none" w="med" len="med"/>
              <a:tailEnd type="triangle" w="med" len="med"/>
            </a:ln>
          </p:spPr>
          <p:style>
            <a:lnRef idx="1">
              <a:schemeClr val="accent1"/>
            </a:lnRef>
            <a:fillRef idx="2">
              <a:schemeClr val="accent1"/>
            </a:fillRef>
            <a:effectRef idx="1">
              <a:schemeClr val="accent1"/>
            </a:effectRef>
            <a:fontRef idx="minor">
              <a:schemeClr val="dk1"/>
            </a:fontRef>
          </p:style>
        </p:cxnSp>
        <p:cxnSp>
          <p:nvCxnSpPr>
            <p:cNvPr id="12" name="Straight Arrow Connector 43">
              <a:extLst>
                <a:ext uri="{FF2B5EF4-FFF2-40B4-BE49-F238E27FC236}">
                  <a16:creationId xmlns:a16="http://schemas.microsoft.com/office/drawing/2014/main" id="{CEC0E359-FFD9-CBE9-46F1-5344EFA85EC7}"/>
                </a:ext>
              </a:extLst>
            </p:cNvPr>
            <p:cNvCxnSpPr/>
            <p:nvPr/>
          </p:nvCxnSpPr>
          <p:spPr>
            <a:xfrm>
              <a:off x="1905000" y="3962400"/>
              <a:ext cx="1905000" cy="1588"/>
            </a:xfrm>
            <a:prstGeom prst="straightConnector1">
              <a:avLst/>
            </a:prstGeom>
            <a:grpFill/>
            <a:ln>
              <a:headEnd type="none" w="med" len="med"/>
              <a:tailEnd type="triangle" w="med" len="med"/>
            </a:ln>
          </p:spPr>
          <p:style>
            <a:lnRef idx="1">
              <a:schemeClr val="accent1"/>
            </a:lnRef>
            <a:fillRef idx="2">
              <a:schemeClr val="accent1"/>
            </a:fillRef>
            <a:effectRef idx="1">
              <a:schemeClr val="accent1"/>
            </a:effectRef>
            <a:fontRef idx="minor">
              <a:schemeClr val="dk1"/>
            </a:fontRef>
          </p:style>
        </p:cxnSp>
        <p:cxnSp>
          <p:nvCxnSpPr>
            <p:cNvPr id="13" name="Straight Arrow Connector 47">
              <a:extLst>
                <a:ext uri="{FF2B5EF4-FFF2-40B4-BE49-F238E27FC236}">
                  <a16:creationId xmlns:a16="http://schemas.microsoft.com/office/drawing/2014/main" id="{2ADA3CF8-CAD6-9929-4A2F-3E4F053D35C1}"/>
                </a:ext>
              </a:extLst>
            </p:cNvPr>
            <p:cNvCxnSpPr/>
            <p:nvPr/>
          </p:nvCxnSpPr>
          <p:spPr>
            <a:xfrm rot="10800000">
              <a:off x="5715000" y="3886200"/>
              <a:ext cx="1219200" cy="1588"/>
            </a:xfrm>
            <a:prstGeom prst="straightConnector1">
              <a:avLst/>
            </a:prstGeom>
            <a:grpFill/>
            <a:ln>
              <a:headEnd type="none" w="med" len="med"/>
              <a:tailEnd type="triangle" w="med" len="med"/>
            </a:ln>
          </p:spPr>
          <p:style>
            <a:lnRef idx="1">
              <a:schemeClr val="accent1"/>
            </a:lnRef>
            <a:fillRef idx="2">
              <a:schemeClr val="accent1"/>
            </a:fillRef>
            <a:effectRef idx="1">
              <a:schemeClr val="accent1"/>
            </a:effectRef>
            <a:fontRef idx="minor">
              <a:schemeClr val="dk1"/>
            </a:fontRef>
          </p:style>
        </p:cxnSp>
        <p:cxnSp>
          <p:nvCxnSpPr>
            <p:cNvPr id="14" name="Straight Arrow Connector 50">
              <a:extLst>
                <a:ext uri="{FF2B5EF4-FFF2-40B4-BE49-F238E27FC236}">
                  <a16:creationId xmlns:a16="http://schemas.microsoft.com/office/drawing/2014/main" id="{54AD6EFB-FCAE-B480-4029-C45D439E8061}"/>
                </a:ext>
              </a:extLst>
            </p:cNvPr>
            <p:cNvCxnSpPr/>
            <p:nvPr/>
          </p:nvCxnSpPr>
          <p:spPr>
            <a:xfrm rot="16200000" flipH="1">
              <a:off x="3200400" y="2438400"/>
              <a:ext cx="1066800" cy="914400"/>
            </a:xfrm>
            <a:prstGeom prst="straightConnector1">
              <a:avLst/>
            </a:prstGeom>
            <a:grpFill/>
            <a:ln>
              <a:headEnd type="none" w="med" len="med"/>
              <a:tailEnd type="triangle" w="med" len="med"/>
            </a:ln>
          </p:spPr>
          <p:style>
            <a:lnRef idx="1">
              <a:schemeClr val="accent1"/>
            </a:lnRef>
            <a:fillRef idx="2">
              <a:schemeClr val="accent1"/>
            </a:fillRef>
            <a:effectRef idx="1">
              <a:schemeClr val="accent1"/>
            </a:effectRef>
            <a:fontRef idx="minor">
              <a:schemeClr val="dk1"/>
            </a:fontRef>
          </p:style>
        </p:cxnSp>
        <p:cxnSp>
          <p:nvCxnSpPr>
            <p:cNvPr id="15" name="Straight Arrow Connector 54">
              <a:extLst>
                <a:ext uri="{FF2B5EF4-FFF2-40B4-BE49-F238E27FC236}">
                  <a16:creationId xmlns:a16="http://schemas.microsoft.com/office/drawing/2014/main" id="{3BA9B9B5-BEE5-AD61-AE21-962EACCDD7FE}"/>
                </a:ext>
              </a:extLst>
            </p:cNvPr>
            <p:cNvCxnSpPr/>
            <p:nvPr/>
          </p:nvCxnSpPr>
          <p:spPr>
            <a:xfrm rot="5400000" flipH="1" flipV="1">
              <a:off x="3276600" y="4648200"/>
              <a:ext cx="1295400" cy="838200"/>
            </a:xfrm>
            <a:prstGeom prst="straightConnector1">
              <a:avLst/>
            </a:prstGeom>
            <a:grpFill/>
            <a:ln>
              <a:headEnd type="none" w="med" len="med"/>
              <a:tailEnd type="triangle" w="med" len="med"/>
            </a:ln>
          </p:spPr>
          <p:style>
            <a:lnRef idx="1">
              <a:schemeClr val="accent1"/>
            </a:lnRef>
            <a:fillRef idx="2">
              <a:schemeClr val="accent1"/>
            </a:fillRef>
            <a:effectRef idx="1">
              <a:schemeClr val="accent1"/>
            </a:effectRef>
            <a:fontRef idx="minor">
              <a:schemeClr val="dk1"/>
            </a:fontRef>
          </p:style>
        </p:cxnSp>
        <p:cxnSp>
          <p:nvCxnSpPr>
            <p:cNvPr id="16" name="Straight Arrow Connector 56">
              <a:extLst>
                <a:ext uri="{FF2B5EF4-FFF2-40B4-BE49-F238E27FC236}">
                  <a16:creationId xmlns:a16="http://schemas.microsoft.com/office/drawing/2014/main" id="{A5BCC209-9750-A93D-4C71-E87BE6DC9DBC}"/>
                </a:ext>
              </a:extLst>
            </p:cNvPr>
            <p:cNvCxnSpPr/>
            <p:nvPr/>
          </p:nvCxnSpPr>
          <p:spPr>
            <a:xfrm rot="5400000">
              <a:off x="5067300" y="2400300"/>
              <a:ext cx="1066800" cy="838200"/>
            </a:xfrm>
            <a:prstGeom prst="straightConnector1">
              <a:avLst/>
            </a:prstGeom>
            <a:grpFill/>
            <a:ln>
              <a:headEnd type="none" w="med" len="med"/>
              <a:tailEnd type="triangle" w="med" len="med"/>
            </a:ln>
          </p:spPr>
          <p:style>
            <a:lnRef idx="1">
              <a:schemeClr val="accent1"/>
            </a:lnRef>
            <a:fillRef idx="2">
              <a:schemeClr val="accent1"/>
            </a:fillRef>
            <a:effectRef idx="1">
              <a:schemeClr val="accent1"/>
            </a:effectRef>
            <a:fontRef idx="minor">
              <a:schemeClr val="dk1"/>
            </a:fontRef>
          </p:style>
        </p:cxnSp>
        <p:cxnSp>
          <p:nvCxnSpPr>
            <p:cNvPr id="17" name="Straight Arrow Connector 59">
              <a:extLst>
                <a:ext uri="{FF2B5EF4-FFF2-40B4-BE49-F238E27FC236}">
                  <a16:creationId xmlns:a16="http://schemas.microsoft.com/office/drawing/2014/main" id="{86F5F205-148A-8775-5D29-9905D831C279}"/>
                </a:ext>
              </a:extLst>
            </p:cNvPr>
            <p:cNvCxnSpPr/>
            <p:nvPr/>
          </p:nvCxnSpPr>
          <p:spPr>
            <a:xfrm rot="16200000" flipV="1">
              <a:off x="4838700" y="4762500"/>
              <a:ext cx="1295400" cy="609600"/>
            </a:xfrm>
            <a:prstGeom prst="straightConnector1">
              <a:avLst/>
            </a:prstGeom>
            <a:grpFill/>
            <a:ln>
              <a:headEnd type="none" w="med" len="med"/>
              <a:tailEnd type="triangle" w="med" len="med"/>
            </a:ln>
          </p:spPr>
          <p:style>
            <a:lnRef idx="1">
              <a:schemeClr val="accent1"/>
            </a:lnRef>
            <a:fillRef idx="2">
              <a:schemeClr val="accent1"/>
            </a:fillRef>
            <a:effectRef idx="1">
              <a:schemeClr val="accent1"/>
            </a:effectRef>
            <a:fontRef idx="minor">
              <a:schemeClr val="dk1"/>
            </a:fontRef>
          </p:style>
        </p:cxnSp>
      </p:grpSp>
    </p:spTree>
  </p:cSld>
  <p:clrMapOvr>
    <a:masterClrMapping/>
  </p:clrMapOvr>
  <p:transition>
    <p:wheel spokes="8"/>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A3CAFFE9-48E9-760A-9B3B-7346FE3B83DC}"/>
              </a:ext>
            </a:extLst>
          </p:cNvPr>
          <p:cNvSpPr>
            <a:spLocks noGrp="1"/>
          </p:cNvSpPr>
          <p:nvPr>
            <p:ph type="title"/>
          </p:nvPr>
        </p:nvSpPr>
        <p:spPr/>
        <p:txBody>
          <a:bodyPr/>
          <a:lstStyle/>
          <a:p>
            <a:pPr algn="ctr" eaLnBrk="1" fontAlgn="auto" hangingPunct="1">
              <a:spcAft>
                <a:spcPts val="0"/>
              </a:spcAft>
              <a:defRPr/>
            </a:pPr>
            <a:r>
              <a:rPr lang="el-GR" dirty="0">
                <a:solidFill>
                  <a:schemeClr val="tx1"/>
                </a:solidFill>
                <a:latin typeface="Calibri" pitchFamily="34" charset="0"/>
                <a:cs typeface="Calibri" pitchFamily="34" charset="0"/>
              </a:rPr>
              <a:t>Ορισμός [2]</a:t>
            </a:r>
          </a:p>
        </p:txBody>
      </p:sp>
      <p:sp>
        <p:nvSpPr>
          <p:cNvPr id="113667" name="2 - Θέση περιεχομένου">
            <a:extLst>
              <a:ext uri="{FF2B5EF4-FFF2-40B4-BE49-F238E27FC236}">
                <a16:creationId xmlns:a16="http://schemas.microsoft.com/office/drawing/2014/main" id="{EEA42441-0CCA-CEE3-915B-6A5E4C5C04B7}"/>
              </a:ext>
            </a:extLst>
          </p:cNvPr>
          <p:cNvSpPr>
            <a:spLocks noGrp="1"/>
          </p:cNvSpPr>
          <p:nvPr>
            <p:ph idx="1"/>
          </p:nvPr>
        </p:nvSpPr>
        <p:spPr>
          <a:xfrm>
            <a:off x="755650" y="1447800"/>
            <a:ext cx="8178800" cy="4357688"/>
          </a:xfrm>
        </p:spPr>
        <p:txBody>
          <a:bodyPr/>
          <a:lstStyle/>
          <a:p>
            <a:pPr algn="just" eaLnBrk="1" hangingPunct="1"/>
            <a:r>
              <a:rPr lang="el-GR" altLang="el-GR">
                <a:latin typeface="Calibri" panose="020F0502020204030204" pitchFamily="34" charset="0"/>
                <a:cs typeface="Calibri" panose="020F0502020204030204" pitchFamily="34" charset="0"/>
              </a:rPr>
              <a:t>Ο στρατηγικός προγραμματισμός ασχολείται με την εφαρμογή της στρατηγικής με τα προϊόντα και τμήματα που προϋπάρχουν. </a:t>
            </a:r>
          </a:p>
          <a:p>
            <a:pPr algn="just" eaLnBrk="1" hangingPunct="1"/>
            <a:r>
              <a:rPr lang="el-GR" altLang="el-GR">
                <a:latin typeface="Calibri" panose="020F0502020204030204" pitchFamily="34" charset="0"/>
                <a:cs typeface="Calibri" panose="020F0502020204030204" pitchFamily="34" charset="0"/>
              </a:rPr>
              <a:t>Ο στρατηγικός προγραμματισμός έχει ως στόχο να προγραμματίσει, να εφαρμόσει και να κάνει λειτουργικές τις στρατηγικές μιας επιχείρησης.</a:t>
            </a:r>
          </a:p>
          <a:p>
            <a:pPr eaLnBrk="1" hangingPunct="1"/>
            <a:endParaRPr lang="el-GR" altLang="el-GR"/>
          </a:p>
        </p:txBody>
      </p:sp>
    </p:spTree>
  </p:cSld>
  <p:clrMapOvr>
    <a:masterClrMapping/>
  </p:clrMapOvr>
  <p:transition>
    <p:wheel spokes="8"/>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B479F829-6A8C-294A-27D1-E1FFBFA048E1}"/>
              </a:ext>
            </a:extLst>
          </p:cNvPr>
          <p:cNvSpPr>
            <a:spLocks noGrp="1"/>
          </p:cNvSpPr>
          <p:nvPr>
            <p:ph type="title"/>
          </p:nvPr>
        </p:nvSpPr>
        <p:spPr/>
        <p:txBody>
          <a:bodyPr>
            <a:normAutofit fontScale="90000"/>
          </a:bodyPr>
          <a:lstStyle/>
          <a:p>
            <a:pPr algn="ctr" eaLnBrk="1" fontAlgn="auto" hangingPunct="1">
              <a:spcAft>
                <a:spcPts val="0"/>
              </a:spcAft>
              <a:defRPr/>
            </a:pPr>
            <a:r>
              <a:rPr lang="el-GR" dirty="0">
                <a:solidFill>
                  <a:schemeClr val="tx1"/>
                </a:solidFill>
                <a:latin typeface="Calibri" pitchFamily="34" charset="0"/>
                <a:cs typeface="Calibri" pitchFamily="34" charset="0"/>
              </a:rPr>
              <a:t>Η αναγκαιότητα της στρατηγικής διοίκησης</a:t>
            </a:r>
          </a:p>
        </p:txBody>
      </p:sp>
      <p:sp>
        <p:nvSpPr>
          <p:cNvPr id="114691" name="2 - Θέση περιεχομένου">
            <a:extLst>
              <a:ext uri="{FF2B5EF4-FFF2-40B4-BE49-F238E27FC236}">
                <a16:creationId xmlns:a16="http://schemas.microsoft.com/office/drawing/2014/main" id="{8E3F9A1F-65D7-1A2D-0A01-F7A47C557CDE}"/>
              </a:ext>
            </a:extLst>
          </p:cNvPr>
          <p:cNvSpPr>
            <a:spLocks noGrp="1"/>
          </p:cNvSpPr>
          <p:nvPr>
            <p:ph idx="1"/>
          </p:nvPr>
        </p:nvSpPr>
        <p:spPr>
          <a:xfrm>
            <a:off x="611188" y="1447800"/>
            <a:ext cx="8323262" cy="4800600"/>
          </a:xfrm>
        </p:spPr>
        <p:txBody>
          <a:bodyPr/>
          <a:lstStyle/>
          <a:p>
            <a:pPr indent="-282575" algn="just" eaLnBrk="1" hangingPunct="1">
              <a:buFont typeface="Wingdings 2" panose="05020102010507070707" pitchFamily="18" charset="2"/>
              <a:buChar char=""/>
            </a:pPr>
            <a:r>
              <a:rPr lang="el-GR" altLang="el-GR">
                <a:latin typeface="Calibri" panose="020F0502020204030204" pitchFamily="34" charset="0"/>
                <a:cs typeface="Calibri" panose="020F0502020204030204" pitchFamily="34" charset="0"/>
              </a:rPr>
              <a:t>Η στρατηγική θέτει κατευθύνσεις και υποστηρίζει τη λήψη ομοιομόρφων αποφάσεων. </a:t>
            </a:r>
          </a:p>
          <a:p>
            <a:pPr indent="-282575" algn="just" eaLnBrk="1" hangingPunct="1">
              <a:buFont typeface="Wingdings 2" panose="05020102010507070707" pitchFamily="18" charset="2"/>
              <a:buChar char=""/>
            </a:pPr>
            <a:r>
              <a:rPr lang="el-GR" altLang="el-GR">
                <a:latin typeface="Calibri" panose="020F0502020204030204" pitchFamily="34" charset="0"/>
                <a:cs typeface="Calibri" panose="020F0502020204030204" pitchFamily="34" charset="0"/>
              </a:rPr>
              <a:t>Συγκεντρώνει την προσπάθεια και συντονίζει δραστηριότητες. </a:t>
            </a:r>
          </a:p>
          <a:p>
            <a:pPr indent="-282575" algn="just" eaLnBrk="1" hangingPunct="1">
              <a:buFont typeface="Wingdings 2" panose="05020102010507070707" pitchFamily="18" charset="2"/>
              <a:buChar char=""/>
            </a:pPr>
            <a:r>
              <a:rPr lang="el-GR" altLang="el-GR">
                <a:latin typeface="Calibri" panose="020F0502020204030204" pitchFamily="34" charset="0"/>
                <a:cs typeface="Calibri" panose="020F0502020204030204" pitchFamily="34" charset="0"/>
              </a:rPr>
              <a:t>Ορίζει την επιχείρηση και τη θέση της απέναντι στον ανταγωνισμό.</a:t>
            </a:r>
          </a:p>
          <a:p>
            <a:pPr indent="-282575" algn="just" eaLnBrk="1" hangingPunct="1">
              <a:buFont typeface="Wingdings 2" panose="05020102010507070707" pitchFamily="18" charset="2"/>
              <a:buChar char=""/>
            </a:pPr>
            <a:r>
              <a:rPr lang="el-GR" altLang="el-GR">
                <a:latin typeface="Calibri" panose="020F0502020204030204" pitchFamily="34" charset="0"/>
                <a:cs typeface="Calibri" panose="020F0502020204030204" pitchFamily="34" charset="0"/>
              </a:rPr>
              <a:t>Ελαχιστοποιεί την αβεβαιότητα.</a:t>
            </a:r>
          </a:p>
          <a:p>
            <a:pPr indent="-282575" algn="just" eaLnBrk="1" hangingPunct="1">
              <a:buFont typeface="Wingdings 2" panose="05020102010507070707" pitchFamily="18" charset="2"/>
              <a:buChar char=""/>
            </a:pPr>
            <a:r>
              <a:rPr lang="el-GR" altLang="el-GR">
                <a:latin typeface="Calibri" panose="020F0502020204030204" pitchFamily="34" charset="0"/>
                <a:cs typeface="Calibri" panose="020F0502020204030204" pitchFamily="34" charset="0"/>
              </a:rPr>
              <a:t>Προσδίδει βιώσιμο ανταγωνιστικό πλεονέκτημα.</a:t>
            </a:r>
          </a:p>
        </p:txBody>
      </p:sp>
    </p:spTree>
  </p:cSld>
  <p:clrMapOvr>
    <a:masterClrMapping/>
  </p:clrMapOvr>
  <p:transition>
    <p:wheel spokes="8"/>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C69FC539-6FD9-81BA-CECC-442891F34CFC}"/>
              </a:ext>
            </a:extLst>
          </p:cNvPr>
          <p:cNvSpPr>
            <a:spLocks noGrp="1"/>
          </p:cNvSpPr>
          <p:nvPr>
            <p:ph type="title"/>
          </p:nvPr>
        </p:nvSpPr>
        <p:spPr/>
        <p:txBody>
          <a:bodyPr>
            <a:normAutofit fontScale="90000"/>
          </a:bodyPr>
          <a:lstStyle/>
          <a:p>
            <a:pPr algn="ctr" eaLnBrk="1" fontAlgn="auto" hangingPunct="1">
              <a:spcAft>
                <a:spcPts val="0"/>
              </a:spcAft>
              <a:defRPr/>
            </a:pPr>
            <a:r>
              <a:rPr lang="el-GR" dirty="0">
                <a:solidFill>
                  <a:schemeClr val="tx1"/>
                </a:solidFill>
                <a:latin typeface="Calibri" pitchFamily="34" charset="0"/>
                <a:cs typeface="Calibri" pitchFamily="34" charset="0"/>
              </a:rPr>
              <a:t>Χαρακτηριστικά της στρατηγικής διοίκησης</a:t>
            </a:r>
          </a:p>
        </p:txBody>
      </p:sp>
      <p:sp>
        <p:nvSpPr>
          <p:cNvPr id="3" name="2 - Θέση περιεχομένου">
            <a:extLst>
              <a:ext uri="{FF2B5EF4-FFF2-40B4-BE49-F238E27FC236}">
                <a16:creationId xmlns:a16="http://schemas.microsoft.com/office/drawing/2014/main" id="{C511267F-2A64-700A-824C-FB75E87EF217}"/>
              </a:ext>
            </a:extLst>
          </p:cNvPr>
          <p:cNvSpPr>
            <a:spLocks noGrp="1"/>
          </p:cNvSpPr>
          <p:nvPr>
            <p:ph idx="1"/>
          </p:nvPr>
        </p:nvSpPr>
        <p:spPr>
          <a:xfrm>
            <a:off x="684213" y="1989138"/>
            <a:ext cx="8001000" cy="2303462"/>
          </a:xfrm>
        </p:spPr>
        <p:txBody>
          <a:bodyPr>
            <a:normAutofit fontScale="62500" lnSpcReduction="20000"/>
          </a:bodyPr>
          <a:lstStyle/>
          <a:p>
            <a:pPr marL="857250" lvl="1" indent="-457200" algn="just" eaLnBrk="1" fontAlgn="auto" hangingPunct="1">
              <a:spcAft>
                <a:spcPts val="0"/>
              </a:spcAft>
              <a:buFont typeface="Verdana"/>
              <a:buChar char="◦"/>
              <a:defRPr/>
            </a:pPr>
            <a:r>
              <a:rPr lang="el-GR" sz="3300" dirty="0">
                <a:latin typeface="Calibri" pitchFamily="34" charset="0"/>
                <a:cs typeface="Calibri" pitchFamily="34" charset="0"/>
              </a:rPr>
              <a:t>Η προσαρμογή σε ένα μεταβαλλόμενο περιβάλλον. </a:t>
            </a:r>
          </a:p>
          <a:p>
            <a:pPr marL="857250" lvl="1" indent="-457200" algn="just" eaLnBrk="1" fontAlgn="auto" hangingPunct="1">
              <a:spcAft>
                <a:spcPts val="0"/>
              </a:spcAft>
              <a:buFont typeface="Verdana"/>
              <a:buChar char="◦"/>
              <a:defRPr/>
            </a:pPr>
            <a:r>
              <a:rPr lang="el-GR" sz="3300" dirty="0">
                <a:latin typeface="Calibri" pitchFamily="34" charset="0"/>
                <a:cs typeface="Calibri" pitchFamily="34" charset="0"/>
              </a:rPr>
              <a:t>Η δημιουργία ανταγωνιστικών πλεονεκτημάτων μέσω της διάταξης των πόρων.</a:t>
            </a:r>
          </a:p>
          <a:p>
            <a:pPr marL="857250" lvl="1" indent="-457200" algn="just" eaLnBrk="1" fontAlgn="auto" hangingPunct="1">
              <a:spcAft>
                <a:spcPts val="0"/>
              </a:spcAft>
              <a:buFont typeface="Verdana"/>
              <a:buChar char="◦"/>
              <a:defRPr/>
            </a:pPr>
            <a:r>
              <a:rPr lang="el-GR" sz="3300" dirty="0">
                <a:latin typeface="Calibri" pitchFamily="34" charset="0"/>
                <a:cs typeface="Calibri" pitchFamily="34" charset="0"/>
              </a:rPr>
              <a:t>Ο καθορισμός του εύρους δραστηριοτήτων αλλά και της κατεύθυνσης της</a:t>
            </a:r>
            <a:r>
              <a:rPr lang="en-US" sz="3300" dirty="0">
                <a:latin typeface="Calibri" pitchFamily="34" charset="0"/>
                <a:cs typeface="Calibri" pitchFamily="34" charset="0"/>
              </a:rPr>
              <a:t> </a:t>
            </a:r>
            <a:r>
              <a:rPr lang="el-GR" sz="3300" dirty="0">
                <a:latin typeface="Calibri" pitchFamily="34" charset="0"/>
                <a:cs typeface="Calibri" pitchFamily="34" charset="0"/>
              </a:rPr>
              <a:t>επιχείρησης μακροπρόθεσμα.</a:t>
            </a:r>
          </a:p>
          <a:p>
            <a:pPr marL="857250" lvl="1" indent="-457200" algn="just" eaLnBrk="1" fontAlgn="auto" hangingPunct="1">
              <a:spcAft>
                <a:spcPts val="0"/>
              </a:spcAft>
              <a:buFont typeface="Verdana"/>
              <a:buChar char="◦"/>
              <a:defRPr/>
            </a:pPr>
            <a:r>
              <a:rPr lang="el-GR" sz="3300" dirty="0">
                <a:latin typeface="Calibri" pitchFamily="34" charset="0"/>
                <a:cs typeface="Calibri" pitchFamily="34" charset="0"/>
              </a:rPr>
              <a:t>Η ανταπόκριση στις ανάγκες των αγορών και η ικανοποίηση των προσδοκιών των βασικών ομάδων ενδιαφερόμενων.</a:t>
            </a:r>
            <a:endParaRPr lang="en-US" sz="3300" dirty="0">
              <a:latin typeface="Calibri" pitchFamily="34" charset="0"/>
              <a:cs typeface="Calibri" pitchFamily="34" charset="0"/>
            </a:endParaRPr>
          </a:p>
          <a:p>
            <a:pPr marL="365760" indent="-283464" eaLnBrk="1" fontAlgn="auto" hangingPunct="1">
              <a:spcAft>
                <a:spcPts val="0"/>
              </a:spcAft>
              <a:buFont typeface="Wingdings 2"/>
              <a:buChar char=""/>
              <a:defRPr/>
            </a:pPr>
            <a:endParaRPr lang="el-GR" dirty="0"/>
          </a:p>
        </p:txBody>
      </p:sp>
    </p:spTree>
  </p:cSld>
  <p:clrMapOvr>
    <a:masterClrMapping/>
  </p:clrMapOvr>
  <p:transition>
    <p:wheel spokes="8"/>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E775A2B5-49E9-FEEE-E166-195679ACC40D}"/>
              </a:ext>
            </a:extLst>
          </p:cNvPr>
          <p:cNvSpPr>
            <a:spLocks noGrp="1"/>
          </p:cNvSpPr>
          <p:nvPr>
            <p:ph type="title"/>
          </p:nvPr>
        </p:nvSpPr>
        <p:spPr>
          <a:xfrm>
            <a:off x="1258888" y="188913"/>
            <a:ext cx="7499350" cy="1143000"/>
          </a:xfrm>
        </p:spPr>
        <p:txBody>
          <a:bodyPr>
            <a:normAutofit fontScale="90000"/>
          </a:bodyPr>
          <a:lstStyle/>
          <a:p>
            <a:pPr algn="ctr" eaLnBrk="1" fontAlgn="auto" hangingPunct="1">
              <a:spcAft>
                <a:spcPts val="0"/>
              </a:spcAft>
              <a:defRPr/>
            </a:pPr>
            <a:r>
              <a:rPr lang="el-GR" dirty="0">
                <a:solidFill>
                  <a:schemeClr val="tx1"/>
                </a:solidFill>
                <a:latin typeface="Calibri" pitchFamily="34" charset="0"/>
                <a:cs typeface="Calibri" pitchFamily="34" charset="0"/>
              </a:rPr>
              <a:t>Χαρακτηριστικά των στρατηγικών αποφάσεων</a:t>
            </a:r>
          </a:p>
        </p:txBody>
      </p:sp>
      <p:sp>
        <p:nvSpPr>
          <p:cNvPr id="116739" name="2 - Θέση περιεχομένου">
            <a:extLst>
              <a:ext uri="{FF2B5EF4-FFF2-40B4-BE49-F238E27FC236}">
                <a16:creationId xmlns:a16="http://schemas.microsoft.com/office/drawing/2014/main" id="{9790BD36-1587-35E5-45F5-5E3D02D2EA2F}"/>
              </a:ext>
            </a:extLst>
          </p:cNvPr>
          <p:cNvSpPr>
            <a:spLocks noGrp="1"/>
          </p:cNvSpPr>
          <p:nvPr>
            <p:ph idx="1"/>
          </p:nvPr>
        </p:nvSpPr>
        <p:spPr>
          <a:xfrm>
            <a:off x="468313" y="1447800"/>
            <a:ext cx="8466137" cy="4800600"/>
          </a:xfrm>
        </p:spPr>
        <p:txBody>
          <a:bodyPr/>
          <a:lstStyle/>
          <a:p>
            <a:pPr algn="just" eaLnBrk="1" hangingPunct="1"/>
            <a:r>
              <a:rPr lang="el-GR" altLang="el-GR">
                <a:latin typeface="Calibri" panose="020F0502020204030204" pitchFamily="34" charset="0"/>
                <a:cs typeface="Calibri" panose="020F0502020204030204" pitchFamily="34" charset="0"/>
              </a:rPr>
              <a:t>Μακροπρόθεσμη κατεύθυνση της επιχείρησης</a:t>
            </a:r>
          </a:p>
          <a:p>
            <a:pPr algn="just" eaLnBrk="1" hangingPunct="1"/>
            <a:r>
              <a:rPr lang="el-GR" altLang="el-GR">
                <a:latin typeface="Calibri" panose="020F0502020204030204" pitchFamily="34" charset="0"/>
                <a:cs typeface="Calibri" panose="020F0502020204030204" pitchFamily="34" charset="0"/>
              </a:rPr>
              <a:t>Πεδίο εφαρμογής των δραστηριοτήτων της επιχείρησης</a:t>
            </a:r>
          </a:p>
          <a:p>
            <a:pPr algn="just" eaLnBrk="1" hangingPunct="1"/>
            <a:r>
              <a:rPr lang="el-GR" altLang="el-GR">
                <a:latin typeface="Calibri" panose="020F0502020204030204" pitchFamily="34" charset="0"/>
                <a:cs typeface="Calibri" panose="020F0502020204030204" pitchFamily="34" charset="0"/>
              </a:rPr>
              <a:t>Πλεονέκτημα έναντι των ανταγωνιστών</a:t>
            </a:r>
          </a:p>
          <a:p>
            <a:pPr algn="just" eaLnBrk="1" hangingPunct="1"/>
            <a:r>
              <a:rPr lang="el-GR" altLang="el-GR">
                <a:latin typeface="Calibri" panose="020F0502020204030204" pitchFamily="34" charset="0"/>
                <a:cs typeface="Calibri" panose="020F0502020204030204" pitchFamily="34" charset="0"/>
              </a:rPr>
              <a:t>Χειρισμός των μεταβολών του περιβάλλοντος</a:t>
            </a:r>
          </a:p>
          <a:p>
            <a:pPr algn="just" eaLnBrk="1" hangingPunct="1"/>
            <a:r>
              <a:rPr lang="el-GR" altLang="el-GR">
                <a:latin typeface="Calibri" panose="020F0502020204030204" pitchFamily="34" charset="0"/>
                <a:cs typeface="Calibri" panose="020F0502020204030204" pitchFamily="34" charset="0"/>
              </a:rPr>
              <a:t>Αξιοποίηση πόρων και ικανοτήτων</a:t>
            </a:r>
          </a:p>
          <a:p>
            <a:pPr algn="just" eaLnBrk="1" hangingPunct="1"/>
            <a:r>
              <a:rPr lang="el-GR" altLang="el-GR">
                <a:latin typeface="Calibri" panose="020F0502020204030204" pitchFamily="34" charset="0"/>
                <a:cs typeface="Calibri" panose="020F0502020204030204" pitchFamily="34" charset="0"/>
              </a:rPr>
              <a:t>Αξίες και προσδοκίες των ομάδων </a:t>
            </a:r>
          </a:p>
        </p:txBody>
      </p:sp>
    </p:spTree>
  </p:cSld>
  <p:clrMapOvr>
    <a:masterClrMapping/>
  </p:clrMapOvr>
  <p:transition>
    <p:wheel spokes="8"/>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A2AD45E9-4351-6CBF-0A9B-0195ADDE4408}"/>
              </a:ext>
            </a:extLst>
          </p:cNvPr>
          <p:cNvSpPr>
            <a:spLocks noGrp="1"/>
          </p:cNvSpPr>
          <p:nvPr>
            <p:ph type="title"/>
          </p:nvPr>
        </p:nvSpPr>
        <p:spPr/>
        <p:txBody>
          <a:bodyPr>
            <a:normAutofit fontScale="90000"/>
          </a:bodyPr>
          <a:lstStyle/>
          <a:p>
            <a:pPr algn="ctr" eaLnBrk="1" fontAlgn="auto" hangingPunct="1">
              <a:spcAft>
                <a:spcPts val="0"/>
              </a:spcAft>
              <a:defRPr/>
            </a:pPr>
            <a:r>
              <a:rPr lang="el-GR" dirty="0">
                <a:solidFill>
                  <a:schemeClr val="tx1"/>
                </a:solidFill>
                <a:latin typeface="Calibri" pitchFamily="34" charset="0"/>
                <a:cs typeface="Calibri" pitchFamily="34" charset="0"/>
              </a:rPr>
              <a:t>Επιπτώσεις των στρατηγικών αποφάσεων</a:t>
            </a:r>
          </a:p>
        </p:txBody>
      </p:sp>
      <p:sp>
        <p:nvSpPr>
          <p:cNvPr id="117763" name="2 - Θέση περιεχομένου">
            <a:extLst>
              <a:ext uri="{FF2B5EF4-FFF2-40B4-BE49-F238E27FC236}">
                <a16:creationId xmlns:a16="http://schemas.microsoft.com/office/drawing/2014/main" id="{752E6220-C630-AC48-A31A-63A6AA8FCC9D}"/>
              </a:ext>
            </a:extLst>
          </p:cNvPr>
          <p:cNvSpPr>
            <a:spLocks noGrp="1"/>
          </p:cNvSpPr>
          <p:nvPr>
            <p:ph idx="1"/>
          </p:nvPr>
        </p:nvSpPr>
        <p:spPr>
          <a:xfrm>
            <a:off x="611188" y="1447800"/>
            <a:ext cx="8323262" cy="4800600"/>
          </a:xfrm>
        </p:spPr>
        <p:txBody>
          <a:bodyPr/>
          <a:lstStyle/>
          <a:p>
            <a:pPr eaLnBrk="1" hangingPunct="1"/>
            <a:r>
              <a:rPr lang="el-GR" altLang="el-GR">
                <a:latin typeface="Calibri" panose="020F0502020204030204" pitchFamily="34" charset="0"/>
                <a:cs typeface="Calibri" panose="020F0502020204030204" pitchFamily="34" charset="0"/>
              </a:rPr>
              <a:t>Πολυπλοκότητα</a:t>
            </a:r>
          </a:p>
          <a:p>
            <a:pPr eaLnBrk="1" hangingPunct="1"/>
            <a:r>
              <a:rPr lang="el-GR" altLang="el-GR">
                <a:latin typeface="Calibri" panose="020F0502020204030204" pitchFamily="34" charset="0"/>
                <a:cs typeface="Calibri" panose="020F0502020204030204" pitchFamily="34" charset="0"/>
              </a:rPr>
              <a:t>Αβεβαιότητα </a:t>
            </a:r>
          </a:p>
          <a:p>
            <a:pPr eaLnBrk="1" hangingPunct="1"/>
            <a:r>
              <a:rPr lang="el-GR" altLang="el-GR">
                <a:latin typeface="Calibri" panose="020F0502020204030204" pitchFamily="34" charset="0"/>
                <a:cs typeface="Calibri" panose="020F0502020204030204" pitchFamily="34" charset="0"/>
              </a:rPr>
              <a:t>Διαμόρφωση των λειτουργικών αποφάσεων </a:t>
            </a:r>
          </a:p>
          <a:p>
            <a:pPr eaLnBrk="1" hangingPunct="1"/>
            <a:r>
              <a:rPr lang="el-GR" altLang="el-GR">
                <a:latin typeface="Calibri" panose="020F0502020204030204" pitchFamily="34" charset="0"/>
                <a:cs typeface="Calibri" panose="020F0502020204030204" pitchFamily="34" charset="0"/>
              </a:rPr>
              <a:t>Ενοποιημένη στάση των συμμετεχόντων</a:t>
            </a:r>
          </a:p>
          <a:p>
            <a:pPr eaLnBrk="1" hangingPunct="1"/>
            <a:r>
              <a:rPr lang="el-GR" altLang="el-GR">
                <a:latin typeface="Calibri" panose="020F0502020204030204" pitchFamily="34" charset="0"/>
                <a:cs typeface="Calibri" panose="020F0502020204030204" pitchFamily="34" charset="0"/>
              </a:rPr>
              <a:t>Διαμόρφωση δικτύων </a:t>
            </a:r>
          </a:p>
          <a:p>
            <a:pPr eaLnBrk="1" hangingPunct="1"/>
            <a:r>
              <a:rPr lang="el-GR" altLang="el-GR">
                <a:latin typeface="Calibri" panose="020F0502020204030204" pitchFamily="34" charset="0"/>
                <a:cs typeface="Calibri" panose="020F0502020204030204" pitchFamily="34" charset="0"/>
              </a:rPr>
              <a:t>Σημαντικές αλλαγές</a:t>
            </a:r>
          </a:p>
        </p:txBody>
      </p:sp>
    </p:spTree>
  </p:cSld>
  <p:clrMapOvr>
    <a:masterClrMapping/>
  </p:clrMapOvr>
  <p:transition>
    <p:wheel spokes="8"/>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C90A0961-F6B7-A834-45E5-8DE9F7957791}"/>
              </a:ext>
            </a:extLst>
          </p:cNvPr>
          <p:cNvSpPr>
            <a:spLocks noGrp="1"/>
          </p:cNvSpPr>
          <p:nvPr>
            <p:ph type="title"/>
          </p:nvPr>
        </p:nvSpPr>
        <p:spPr/>
        <p:txBody>
          <a:bodyPr/>
          <a:lstStyle/>
          <a:p>
            <a:pPr algn="ctr" eaLnBrk="1" fontAlgn="auto" hangingPunct="1">
              <a:spcAft>
                <a:spcPts val="0"/>
              </a:spcAft>
              <a:defRPr/>
            </a:pPr>
            <a:r>
              <a:rPr lang="el-GR" dirty="0">
                <a:solidFill>
                  <a:schemeClr val="tx1"/>
                </a:solidFill>
                <a:latin typeface="Calibri" pitchFamily="34" charset="0"/>
                <a:cs typeface="Calibri" pitchFamily="34" charset="0"/>
              </a:rPr>
              <a:t>Παραδείγματα στρατηγικής</a:t>
            </a:r>
          </a:p>
        </p:txBody>
      </p:sp>
      <p:sp>
        <p:nvSpPr>
          <p:cNvPr id="118787" name="2 - Θέση περιεχομένου">
            <a:extLst>
              <a:ext uri="{FF2B5EF4-FFF2-40B4-BE49-F238E27FC236}">
                <a16:creationId xmlns:a16="http://schemas.microsoft.com/office/drawing/2014/main" id="{7E25D0C0-A39E-8547-071C-12F8CC951560}"/>
              </a:ext>
            </a:extLst>
          </p:cNvPr>
          <p:cNvSpPr>
            <a:spLocks noGrp="1"/>
          </p:cNvSpPr>
          <p:nvPr>
            <p:ph idx="1"/>
          </p:nvPr>
        </p:nvSpPr>
        <p:spPr/>
        <p:txBody>
          <a:bodyPr/>
          <a:lstStyle/>
          <a:p>
            <a:pPr eaLnBrk="1" hangingPunct="1"/>
            <a:r>
              <a:rPr lang="el-GR" altLang="el-GR">
                <a:latin typeface="Calibri" panose="020F0502020204030204" pitchFamily="34" charset="0"/>
                <a:cs typeface="Calibri" panose="020F0502020204030204" pitchFamily="34" charset="0"/>
              </a:rPr>
              <a:t>Γεωγραφική επέκταση</a:t>
            </a:r>
          </a:p>
          <a:p>
            <a:pPr eaLnBrk="1" hangingPunct="1"/>
            <a:r>
              <a:rPr lang="el-GR" altLang="el-GR">
                <a:latin typeface="Calibri" panose="020F0502020204030204" pitchFamily="34" charset="0"/>
                <a:cs typeface="Calibri" panose="020F0502020204030204" pitchFamily="34" charset="0"/>
              </a:rPr>
              <a:t>Διαφοροποίηση </a:t>
            </a:r>
          </a:p>
          <a:p>
            <a:pPr eaLnBrk="1" hangingPunct="1"/>
            <a:r>
              <a:rPr lang="el-GR" altLang="el-GR">
                <a:latin typeface="Calibri" panose="020F0502020204030204" pitchFamily="34" charset="0"/>
                <a:cs typeface="Calibri" panose="020F0502020204030204" pitchFamily="34" charset="0"/>
              </a:rPr>
              <a:t>Απόκτηση </a:t>
            </a:r>
          </a:p>
          <a:p>
            <a:pPr eaLnBrk="1" hangingPunct="1"/>
            <a:r>
              <a:rPr lang="el-GR" altLang="el-GR">
                <a:latin typeface="Calibri" panose="020F0502020204030204" pitchFamily="34" charset="0"/>
                <a:cs typeface="Calibri" panose="020F0502020204030204" pitchFamily="34" charset="0"/>
              </a:rPr>
              <a:t>Ανάπτυξη προϊόντων</a:t>
            </a:r>
          </a:p>
          <a:p>
            <a:pPr eaLnBrk="1" hangingPunct="1"/>
            <a:r>
              <a:rPr lang="el-GR" altLang="el-GR">
                <a:latin typeface="Calibri" panose="020F0502020204030204" pitchFamily="34" charset="0"/>
                <a:cs typeface="Calibri" panose="020F0502020204030204" pitchFamily="34" charset="0"/>
              </a:rPr>
              <a:t>Διείσδυση στις νέες αγορές</a:t>
            </a:r>
          </a:p>
          <a:p>
            <a:pPr eaLnBrk="1" hangingPunct="1"/>
            <a:r>
              <a:rPr lang="el-GR" altLang="el-GR">
                <a:latin typeface="Calibri" panose="020F0502020204030204" pitchFamily="34" charset="0"/>
                <a:cs typeface="Calibri" panose="020F0502020204030204" pitchFamily="34" charset="0"/>
              </a:rPr>
              <a:t>Ρευστοποίηση</a:t>
            </a:r>
          </a:p>
        </p:txBody>
      </p:sp>
    </p:spTree>
  </p:cSld>
  <p:clrMapOvr>
    <a:masterClrMapping/>
  </p:clrMapOvr>
  <p:transition>
    <p:wheel spokes="8"/>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090A4AD0-74DC-42B6-45B8-EF3B1ECCC437}"/>
              </a:ext>
            </a:extLst>
          </p:cNvPr>
          <p:cNvSpPr>
            <a:spLocks noGrp="1"/>
          </p:cNvSpPr>
          <p:nvPr>
            <p:ph type="title"/>
          </p:nvPr>
        </p:nvSpPr>
        <p:spPr>
          <a:xfrm>
            <a:off x="1331913" y="260350"/>
            <a:ext cx="7497762" cy="725488"/>
          </a:xfrm>
        </p:spPr>
        <p:txBody>
          <a:bodyPr/>
          <a:lstStyle/>
          <a:p>
            <a:pPr algn="ctr" eaLnBrk="1" fontAlgn="auto" hangingPunct="1">
              <a:spcAft>
                <a:spcPts val="0"/>
              </a:spcAft>
              <a:defRPr/>
            </a:pPr>
            <a:r>
              <a:rPr lang="el-GR" dirty="0">
                <a:solidFill>
                  <a:schemeClr val="tx1"/>
                </a:solidFill>
                <a:latin typeface="Calibri" pitchFamily="34" charset="0"/>
                <a:cs typeface="Calibri" pitchFamily="34" charset="0"/>
              </a:rPr>
              <a:t>Ορολογία της στρατηγικής</a:t>
            </a:r>
          </a:p>
        </p:txBody>
      </p:sp>
      <p:graphicFrame>
        <p:nvGraphicFramePr>
          <p:cNvPr id="4" name="3 - Θέση περιεχομένου">
            <a:extLst>
              <a:ext uri="{FF2B5EF4-FFF2-40B4-BE49-F238E27FC236}">
                <a16:creationId xmlns:a16="http://schemas.microsoft.com/office/drawing/2014/main" id="{E3854996-F8DF-2D7E-61A2-57D3FF99B10B}"/>
              </a:ext>
            </a:extLst>
          </p:cNvPr>
          <p:cNvGraphicFramePr>
            <a:graphicFrameLocks noGrp="1"/>
          </p:cNvGraphicFramePr>
          <p:nvPr>
            <p:ph idx="1"/>
          </p:nvPr>
        </p:nvGraphicFramePr>
        <p:xfrm>
          <a:off x="323528" y="1196752"/>
          <a:ext cx="8466906" cy="54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a:extLst>
              <a:ext uri="{FF2B5EF4-FFF2-40B4-BE49-F238E27FC236}">
                <a16:creationId xmlns:a16="http://schemas.microsoft.com/office/drawing/2014/main" id="{D79335BA-07B2-1153-A677-7AFDEBE144BB}"/>
              </a:ext>
            </a:extLst>
          </p:cNvPr>
          <p:cNvSpPr>
            <a:spLocks noGrp="1"/>
          </p:cNvSpPr>
          <p:nvPr>
            <p:ph idx="1"/>
          </p:nvPr>
        </p:nvSpPr>
        <p:spPr/>
        <p:txBody>
          <a:bodyPr>
            <a:normAutofit/>
          </a:bodyPr>
          <a:lstStyle/>
          <a:p>
            <a:pPr marL="365760" indent="-256032" algn="just" fontAlgn="auto">
              <a:spcAft>
                <a:spcPts val="0"/>
              </a:spcAft>
              <a:buFont typeface="Wingdings 3"/>
              <a:buChar char=""/>
              <a:defRPr/>
            </a:pPr>
            <a:r>
              <a:rPr lang="el-GR" sz="2800" b="1" dirty="0">
                <a:latin typeface="Calibri" pitchFamily="34" charset="0"/>
                <a:cs typeface="Calibri" pitchFamily="34" charset="0"/>
              </a:rPr>
              <a:t>Ελληνική μυθολογία</a:t>
            </a:r>
          </a:p>
          <a:p>
            <a:pPr marL="621792" lvl="1" algn="just" fontAlgn="auto">
              <a:spcBef>
                <a:spcPts val="324"/>
              </a:spcBef>
              <a:spcAft>
                <a:spcPts val="0"/>
              </a:spcAft>
              <a:buFont typeface="Verdana"/>
              <a:buChar char="◦"/>
              <a:defRPr/>
            </a:pPr>
            <a:r>
              <a:rPr lang="el-GR" dirty="0">
                <a:latin typeface="Calibri" pitchFamily="34" charset="0"/>
                <a:cs typeface="Calibri" pitchFamily="34" charset="0"/>
              </a:rPr>
              <a:t>Αριστοφάνης</a:t>
            </a:r>
          </a:p>
          <a:p>
            <a:pPr marL="621792" lvl="1" algn="just" fontAlgn="auto">
              <a:spcBef>
                <a:spcPts val="324"/>
              </a:spcBef>
              <a:spcAft>
                <a:spcPts val="0"/>
              </a:spcAft>
              <a:buFont typeface="Verdana"/>
              <a:buChar char="◦"/>
              <a:defRPr/>
            </a:pPr>
            <a:r>
              <a:rPr lang="el-GR" dirty="0">
                <a:latin typeface="Calibri" pitchFamily="34" charset="0"/>
                <a:cs typeface="Calibri" pitchFamily="34" charset="0"/>
              </a:rPr>
              <a:t>Αισχύλος</a:t>
            </a:r>
          </a:p>
          <a:p>
            <a:pPr marL="621792" lvl="1" algn="just" fontAlgn="auto">
              <a:spcBef>
                <a:spcPts val="324"/>
              </a:spcBef>
              <a:spcAft>
                <a:spcPts val="0"/>
              </a:spcAft>
              <a:buFont typeface="Verdana"/>
              <a:buChar char="◦"/>
              <a:defRPr/>
            </a:pPr>
            <a:r>
              <a:rPr lang="el-GR" dirty="0">
                <a:latin typeface="Calibri" pitchFamily="34" charset="0"/>
                <a:cs typeface="Calibri" pitchFamily="34" charset="0"/>
              </a:rPr>
              <a:t>Σοφοκλής</a:t>
            </a:r>
          </a:p>
          <a:p>
            <a:pPr marL="365760" indent="-256032" algn="just" fontAlgn="auto">
              <a:spcAft>
                <a:spcPts val="0"/>
              </a:spcAft>
              <a:buFont typeface="Wingdings 3"/>
              <a:buChar char=""/>
              <a:defRPr/>
            </a:pPr>
            <a:r>
              <a:rPr lang="el-GR" sz="2800" b="1" dirty="0">
                <a:latin typeface="Calibri" pitchFamily="34" charset="0"/>
                <a:cs typeface="Calibri" pitchFamily="34" charset="0"/>
              </a:rPr>
              <a:t>Αρχαία Αίγυπτος και κατασκευές</a:t>
            </a:r>
          </a:p>
          <a:p>
            <a:pPr marL="365760" indent="-256032" algn="just" fontAlgn="auto">
              <a:spcAft>
                <a:spcPts val="0"/>
              </a:spcAft>
              <a:buFont typeface="Wingdings 3"/>
              <a:buChar char=""/>
              <a:defRPr/>
            </a:pPr>
            <a:r>
              <a:rPr lang="el-GR" sz="2800" b="1" dirty="0">
                <a:latin typeface="Calibri" pitchFamily="34" charset="0"/>
                <a:cs typeface="Calibri" pitchFamily="34" charset="0"/>
              </a:rPr>
              <a:t>Αγία Γραφή</a:t>
            </a:r>
          </a:p>
          <a:p>
            <a:pPr marL="621792" lvl="1" algn="just" fontAlgn="auto">
              <a:spcBef>
                <a:spcPts val="324"/>
              </a:spcBef>
              <a:spcAft>
                <a:spcPts val="0"/>
              </a:spcAft>
              <a:buFont typeface="Verdana"/>
              <a:buChar char="◦"/>
              <a:defRPr/>
            </a:pPr>
            <a:r>
              <a:rPr lang="el-GR" dirty="0">
                <a:latin typeface="Calibri" pitchFamily="34" charset="0"/>
                <a:cs typeface="Calibri" pitchFamily="34" charset="0"/>
              </a:rPr>
              <a:t>Β΄ Παραλειπομένων 1.10 - 1.12</a:t>
            </a:r>
          </a:p>
          <a:p>
            <a:pPr marL="621792" lvl="1" algn="just" fontAlgn="auto">
              <a:spcBef>
                <a:spcPts val="324"/>
              </a:spcBef>
              <a:spcAft>
                <a:spcPts val="0"/>
              </a:spcAft>
              <a:buFont typeface="Verdana"/>
              <a:buChar char="◦"/>
              <a:defRPr/>
            </a:pPr>
            <a:r>
              <a:rPr lang="el-GR" dirty="0">
                <a:latin typeface="Calibri" pitchFamily="34" charset="0"/>
                <a:cs typeface="Calibri" pitchFamily="34" charset="0"/>
              </a:rPr>
              <a:t>Έξοδος, 18</a:t>
            </a:r>
          </a:p>
          <a:p>
            <a:pPr marL="365760" lvl="1" indent="-256032" algn="just" fontAlgn="auto">
              <a:spcBef>
                <a:spcPts val="400"/>
              </a:spcBef>
              <a:spcAft>
                <a:spcPts val="0"/>
              </a:spcAft>
              <a:buSzPct val="68000"/>
              <a:buFont typeface="Wingdings 3"/>
              <a:buChar char=""/>
              <a:defRPr/>
            </a:pPr>
            <a:r>
              <a:rPr lang="el-GR" sz="2800" b="1" dirty="0">
                <a:latin typeface="Calibri" pitchFamily="34" charset="0"/>
                <a:cs typeface="Calibri" pitchFamily="34" charset="0"/>
              </a:rPr>
              <a:t>Ιωάννη Ευαγγέλιο (κεφάλαιο 13, 12 – 15) </a:t>
            </a:r>
          </a:p>
          <a:p>
            <a:pPr marL="621792" lvl="1" fontAlgn="auto">
              <a:spcBef>
                <a:spcPts val="324"/>
              </a:spcBef>
              <a:spcAft>
                <a:spcPts val="0"/>
              </a:spcAft>
              <a:buFont typeface="Verdana"/>
              <a:buChar char="◦"/>
              <a:defRPr/>
            </a:pPr>
            <a:endParaRPr lang="el-GR" dirty="0"/>
          </a:p>
        </p:txBody>
      </p:sp>
      <p:sp>
        <p:nvSpPr>
          <p:cNvPr id="3" name="2 - Τίτλος">
            <a:extLst>
              <a:ext uri="{FF2B5EF4-FFF2-40B4-BE49-F238E27FC236}">
                <a16:creationId xmlns:a16="http://schemas.microsoft.com/office/drawing/2014/main" id="{AEF0EB30-B93B-C29F-B30E-1F9FC95BC2C8}"/>
              </a:ext>
            </a:extLst>
          </p:cNvPr>
          <p:cNvSpPr>
            <a:spLocks noGrp="1"/>
          </p:cNvSpPr>
          <p:nvPr>
            <p:ph type="title"/>
          </p:nvPr>
        </p:nvSpPr>
        <p:spPr/>
        <p:txBody>
          <a:bodyPr/>
          <a:lstStyle/>
          <a:p>
            <a:pPr algn="ctr" fontAlgn="auto">
              <a:spcAft>
                <a:spcPts val="0"/>
              </a:spcAft>
              <a:defRPr/>
            </a:pPr>
            <a:r>
              <a:rPr lang="el-GR" dirty="0">
                <a:solidFill>
                  <a:schemeClr val="tx1"/>
                </a:solidFill>
                <a:effectLst/>
                <a:latin typeface="Calibri" pitchFamily="34" charset="0"/>
                <a:cs typeface="Calibri" pitchFamily="34" charset="0"/>
              </a:rPr>
              <a:t>Σχετικές αναφορές</a:t>
            </a:r>
          </a:p>
        </p:txBody>
      </p:sp>
    </p:spTree>
  </p:cSld>
  <p:clrMapOvr>
    <a:masterClrMapping/>
  </p:clrMapOvr>
  <p:transition>
    <p:wheel spokes="8"/>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567D72AA-007A-8D21-BA25-051BADBC4866}"/>
              </a:ext>
            </a:extLst>
          </p:cNvPr>
          <p:cNvSpPr>
            <a:spLocks noGrp="1"/>
          </p:cNvSpPr>
          <p:nvPr>
            <p:ph type="title"/>
          </p:nvPr>
        </p:nvSpPr>
        <p:spPr>
          <a:xfrm>
            <a:off x="1331913" y="188913"/>
            <a:ext cx="7497762" cy="633412"/>
          </a:xfrm>
        </p:spPr>
        <p:txBody>
          <a:bodyPr>
            <a:normAutofit fontScale="90000"/>
          </a:bodyPr>
          <a:lstStyle/>
          <a:p>
            <a:pPr algn="ctr" eaLnBrk="1" fontAlgn="auto" hangingPunct="1">
              <a:spcAft>
                <a:spcPts val="0"/>
              </a:spcAft>
              <a:defRPr/>
            </a:pPr>
            <a:r>
              <a:rPr lang="el-GR" dirty="0">
                <a:solidFill>
                  <a:schemeClr val="tx1"/>
                </a:solidFill>
                <a:latin typeface="Calibri" pitchFamily="34" charset="0"/>
                <a:cs typeface="Calibri" pitchFamily="34" charset="0"/>
              </a:rPr>
              <a:t>Ορολογία της στρατηγικής [2]</a:t>
            </a:r>
          </a:p>
        </p:txBody>
      </p:sp>
      <p:graphicFrame>
        <p:nvGraphicFramePr>
          <p:cNvPr id="4" name="3 - Θέση περιεχομένου">
            <a:extLst>
              <a:ext uri="{FF2B5EF4-FFF2-40B4-BE49-F238E27FC236}">
                <a16:creationId xmlns:a16="http://schemas.microsoft.com/office/drawing/2014/main" id="{F58AEC07-1029-2F63-C960-C4D88D4B114F}"/>
              </a:ext>
            </a:extLst>
          </p:cNvPr>
          <p:cNvGraphicFramePr>
            <a:graphicFrameLocks noGrp="1"/>
          </p:cNvGraphicFramePr>
          <p:nvPr>
            <p:ph idx="1"/>
          </p:nvPr>
        </p:nvGraphicFramePr>
        <p:xfrm>
          <a:off x="323528" y="1052736"/>
          <a:ext cx="8496944" cy="55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8"/>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8C01E797-5209-E1C2-E1F9-E8D9F036BDEB}"/>
              </a:ext>
            </a:extLst>
          </p:cNvPr>
          <p:cNvSpPr>
            <a:spLocks noGrp="1"/>
          </p:cNvSpPr>
          <p:nvPr>
            <p:ph type="title"/>
          </p:nvPr>
        </p:nvSpPr>
        <p:spPr>
          <a:xfrm>
            <a:off x="1331913" y="404813"/>
            <a:ext cx="7497762" cy="581025"/>
          </a:xfrm>
        </p:spPr>
        <p:txBody>
          <a:bodyPr>
            <a:normAutofit fontScale="90000"/>
          </a:bodyPr>
          <a:lstStyle/>
          <a:p>
            <a:pPr algn="ctr" eaLnBrk="1" fontAlgn="auto" hangingPunct="1">
              <a:spcAft>
                <a:spcPts val="0"/>
              </a:spcAft>
              <a:defRPr/>
            </a:pPr>
            <a:r>
              <a:rPr lang="el-GR" sz="3600" dirty="0">
                <a:solidFill>
                  <a:schemeClr val="tx1"/>
                </a:solidFill>
                <a:latin typeface="Calibri" pitchFamily="34" charset="0"/>
                <a:cs typeface="Calibri" pitchFamily="34" charset="0"/>
              </a:rPr>
              <a:t>Οι φάσεις της στρατηγικής διοίκησης</a:t>
            </a:r>
          </a:p>
        </p:txBody>
      </p:sp>
      <p:graphicFrame>
        <p:nvGraphicFramePr>
          <p:cNvPr id="4" name="3 - Θέση περιεχομένου">
            <a:extLst>
              <a:ext uri="{FF2B5EF4-FFF2-40B4-BE49-F238E27FC236}">
                <a16:creationId xmlns:a16="http://schemas.microsoft.com/office/drawing/2014/main" id="{FE4AB396-14A9-836A-22C5-F9720A87137E}"/>
              </a:ext>
            </a:extLst>
          </p:cNvPr>
          <p:cNvGraphicFramePr>
            <a:graphicFrameLocks noGrp="1"/>
          </p:cNvGraphicFramePr>
          <p:nvPr>
            <p:ph idx="1"/>
          </p:nvPr>
        </p:nvGraphicFramePr>
        <p:xfrm>
          <a:off x="611560" y="1052736"/>
          <a:ext cx="8322890" cy="5195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8"/>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771BB655-917B-3E9E-1409-0599F1DB4F2B}"/>
              </a:ext>
            </a:extLst>
          </p:cNvPr>
          <p:cNvSpPr>
            <a:spLocks noGrp="1"/>
          </p:cNvSpPr>
          <p:nvPr>
            <p:ph type="title"/>
          </p:nvPr>
        </p:nvSpPr>
        <p:spPr>
          <a:xfrm>
            <a:off x="1116013" y="260350"/>
            <a:ext cx="7499350" cy="581025"/>
          </a:xfrm>
        </p:spPr>
        <p:txBody>
          <a:bodyPr>
            <a:normAutofit fontScale="90000"/>
          </a:bodyPr>
          <a:lstStyle/>
          <a:p>
            <a:pPr algn="ctr" eaLnBrk="1" fontAlgn="auto" hangingPunct="1">
              <a:spcAft>
                <a:spcPts val="0"/>
              </a:spcAft>
              <a:defRPr/>
            </a:pPr>
            <a:r>
              <a:rPr lang="en-US" dirty="0">
                <a:solidFill>
                  <a:schemeClr val="tx1"/>
                </a:solidFill>
                <a:latin typeface="Calibri" pitchFamily="34" charset="0"/>
                <a:cs typeface="Calibri" pitchFamily="34" charset="0"/>
              </a:rPr>
              <a:t>SWOT Analysis</a:t>
            </a:r>
            <a:endParaRPr lang="el-GR" dirty="0">
              <a:solidFill>
                <a:schemeClr val="tx1"/>
              </a:solidFill>
              <a:latin typeface="Calibri" pitchFamily="34" charset="0"/>
              <a:cs typeface="Calibri" pitchFamily="34" charset="0"/>
            </a:endParaRPr>
          </a:p>
        </p:txBody>
      </p:sp>
      <p:sp>
        <p:nvSpPr>
          <p:cNvPr id="122883" name="Content Placeholder 10">
            <a:extLst>
              <a:ext uri="{FF2B5EF4-FFF2-40B4-BE49-F238E27FC236}">
                <a16:creationId xmlns:a16="http://schemas.microsoft.com/office/drawing/2014/main" id="{BBED4DA3-8164-E057-19FE-122C14313D7D}"/>
              </a:ext>
            </a:extLst>
          </p:cNvPr>
          <p:cNvSpPr txBox="1">
            <a:spLocks/>
          </p:cNvSpPr>
          <p:nvPr/>
        </p:nvSpPr>
        <p:spPr bwMode="auto">
          <a:xfrm>
            <a:off x="468313" y="908050"/>
            <a:ext cx="4038600"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l-GR" altLang="en-US" sz="2200" b="1">
                <a:latin typeface="Calibri" panose="020F0502020204030204" pitchFamily="34" charset="0"/>
                <a:ea typeface="Verdana" panose="020B0604030504040204" pitchFamily="34" charset="0"/>
                <a:cs typeface="Calibri" panose="020F0502020204030204" pitchFamily="34" charset="0"/>
              </a:rPr>
              <a:t>Ανάλυση εξωτερικού περιβάλλοντος</a:t>
            </a:r>
            <a:endParaRPr lang="en-US" altLang="en-US" sz="2200" b="1">
              <a:latin typeface="Calibri" panose="020F0502020204030204" pitchFamily="34" charset="0"/>
              <a:ea typeface="Verdana" panose="020B0604030504040204" pitchFamily="34" charset="0"/>
              <a:cs typeface="Calibri" panose="020F0502020204030204" pitchFamily="34" charset="0"/>
            </a:endParaRPr>
          </a:p>
          <a:p>
            <a:pPr algn="ctr" eaLnBrk="1" hangingPunct="1">
              <a:spcBef>
                <a:spcPct val="0"/>
              </a:spcBef>
              <a:buClrTx/>
              <a:buSzTx/>
              <a:buFontTx/>
              <a:buNone/>
            </a:pPr>
            <a:r>
              <a:rPr lang="el-GR" altLang="en-US" sz="2200">
                <a:latin typeface="Calibri" panose="020F0502020204030204" pitchFamily="34" charset="0"/>
                <a:ea typeface="Verdana" panose="020B0604030504040204" pitchFamily="34" charset="0"/>
                <a:cs typeface="Calibri" panose="020F0502020204030204" pitchFamily="34" charset="0"/>
              </a:rPr>
              <a:t>- Ανταγωνισμός</a:t>
            </a:r>
            <a:endParaRPr lang="en-US" altLang="en-US" sz="2200">
              <a:latin typeface="Calibri" panose="020F0502020204030204" pitchFamily="34" charset="0"/>
              <a:ea typeface="Verdana" panose="020B0604030504040204" pitchFamily="34" charset="0"/>
              <a:cs typeface="Calibri" panose="020F0502020204030204" pitchFamily="34" charset="0"/>
            </a:endParaRPr>
          </a:p>
          <a:p>
            <a:pPr algn="ctr" eaLnBrk="1" hangingPunct="1">
              <a:spcBef>
                <a:spcPct val="0"/>
              </a:spcBef>
              <a:buClrTx/>
              <a:buSzTx/>
              <a:buFontTx/>
              <a:buNone/>
            </a:pPr>
            <a:r>
              <a:rPr lang="el-GR" altLang="en-US" sz="2200">
                <a:latin typeface="Calibri" panose="020F0502020204030204" pitchFamily="34" charset="0"/>
                <a:ea typeface="Verdana" panose="020B0604030504040204" pitchFamily="34" charset="0"/>
                <a:cs typeface="Calibri" panose="020F0502020204030204" pitchFamily="34" charset="0"/>
              </a:rPr>
              <a:t>- Ποικίλες διαστάσεις εξωτερικού περιβάλλοντος (</a:t>
            </a:r>
            <a:r>
              <a:rPr lang="el-GR" altLang="en-US" sz="2200" i="1">
                <a:latin typeface="Calibri" panose="020F0502020204030204" pitchFamily="34" charset="0"/>
                <a:ea typeface="Verdana" panose="020B0604030504040204" pitchFamily="34" charset="0"/>
                <a:cs typeface="Calibri" panose="020F0502020204030204" pitchFamily="34" charset="0"/>
              </a:rPr>
              <a:t>ανταγωνιστικό</a:t>
            </a:r>
            <a:r>
              <a:rPr lang="el-GR" altLang="en-US" sz="2200">
                <a:latin typeface="Calibri" panose="020F0502020204030204" pitchFamily="34" charset="0"/>
                <a:ea typeface="Verdana" panose="020B0604030504040204" pitchFamily="34" charset="0"/>
                <a:cs typeface="Calibri" panose="020F0502020204030204" pitchFamily="34" charset="0"/>
              </a:rPr>
              <a:t> </a:t>
            </a:r>
            <a:r>
              <a:rPr lang="el-GR" altLang="en-US" sz="2200" i="1">
                <a:latin typeface="Calibri" panose="020F0502020204030204" pitchFamily="34" charset="0"/>
                <a:ea typeface="Verdana" panose="020B0604030504040204" pitchFamily="34" charset="0"/>
                <a:cs typeface="Calibri" panose="020F0502020204030204" pitchFamily="34" charset="0"/>
              </a:rPr>
              <a:t>περιβάλλον-</a:t>
            </a:r>
            <a:r>
              <a:rPr lang="el-GR" altLang="en-US" sz="2200">
                <a:latin typeface="Calibri" panose="020F0502020204030204" pitchFamily="34" charset="0"/>
                <a:ea typeface="Verdana" panose="020B0604030504040204" pitchFamily="34" charset="0"/>
                <a:cs typeface="Calibri" panose="020F0502020204030204" pitchFamily="34" charset="0"/>
              </a:rPr>
              <a:t> υπόδειγμα 5 δυνάμεων του </a:t>
            </a:r>
            <a:r>
              <a:rPr lang="en-US" altLang="en-US" sz="2200">
                <a:latin typeface="Calibri" panose="020F0502020204030204" pitchFamily="34" charset="0"/>
                <a:ea typeface="Verdana" panose="020B0604030504040204" pitchFamily="34" charset="0"/>
                <a:cs typeface="Calibri" panose="020F0502020204030204" pitchFamily="34" charset="0"/>
              </a:rPr>
              <a:t>Porter, </a:t>
            </a:r>
            <a:r>
              <a:rPr lang="el-GR" altLang="en-US" sz="2200" i="1">
                <a:latin typeface="Calibri" panose="020F0502020204030204" pitchFamily="34" charset="0"/>
                <a:ea typeface="Verdana" panose="020B0604030504040204" pitchFamily="34" charset="0"/>
                <a:cs typeface="Calibri" panose="020F0502020204030204" pitchFamily="34" charset="0"/>
              </a:rPr>
              <a:t>μάκρο-περιβάλλον </a:t>
            </a:r>
            <a:r>
              <a:rPr lang="el-GR" altLang="en-US" sz="2200">
                <a:latin typeface="Calibri" panose="020F0502020204030204" pitchFamily="34" charset="0"/>
                <a:ea typeface="Verdana" panose="020B0604030504040204" pitchFamily="34" charset="0"/>
                <a:cs typeface="Calibri" panose="020F0502020204030204" pitchFamily="34" charset="0"/>
              </a:rPr>
              <a:t>: οικονομικό, δημογραφικό, πολιτικό/νομικό, κοινωνικο-πολιτισμικό, παγκόσμιο)</a:t>
            </a:r>
            <a:endParaRPr lang="en-US" altLang="en-US" sz="2200">
              <a:latin typeface="Calibri" panose="020F0502020204030204" pitchFamily="34" charset="0"/>
              <a:ea typeface="Verdana" panose="020B0604030504040204" pitchFamily="34" charset="0"/>
              <a:cs typeface="Calibri" panose="020F0502020204030204" pitchFamily="34" charset="0"/>
            </a:endParaRPr>
          </a:p>
          <a:p>
            <a:pPr algn="ctr" eaLnBrk="1" hangingPunct="1">
              <a:spcBef>
                <a:spcPct val="0"/>
              </a:spcBef>
              <a:buClrTx/>
              <a:buSzTx/>
              <a:buFontTx/>
              <a:buNone/>
            </a:pPr>
            <a:r>
              <a:rPr lang="el-GR" altLang="en-US" sz="2200">
                <a:latin typeface="Calibri" panose="020F0502020204030204" pitchFamily="34" charset="0"/>
                <a:ea typeface="Verdana" panose="020B0604030504040204" pitchFamily="34" charset="0"/>
                <a:cs typeface="Calibri" panose="020F0502020204030204" pitchFamily="34" charset="0"/>
              </a:rPr>
              <a:t>- </a:t>
            </a:r>
            <a:r>
              <a:rPr lang="el-GR" altLang="en-US" sz="2200" b="1" i="1">
                <a:latin typeface="Calibri" panose="020F0502020204030204" pitchFamily="34" charset="0"/>
                <a:ea typeface="Verdana" panose="020B0604030504040204" pitchFamily="34" charset="0"/>
                <a:cs typeface="Calibri" panose="020F0502020204030204" pitchFamily="34" charset="0"/>
              </a:rPr>
              <a:t>Απειλές και ευκαιρίες</a:t>
            </a:r>
            <a:r>
              <a:rPr lang="en-US" altLang="en-US" sz="2200" b="1" i="1">
                <a:latin typeface="Verdana" panose="020B0604030504040204" pitchFamily="34" charset="0"/>
                <a:ea typeface="Verdana" panose="020B0604030504040204" pitchFamily="34" charset="0"/>
                <a:cs typeface="Calibri" panose="020F0502020204030204" pitchFamily="34" charset="0"/>
              </a:rPr>
              <a:t> </a:t>
            </a:r>
          </a:p>
          <a:p>
            <a:pPr algn="ctr" eaLnBrk="1" hangingPunct="1">
              <a:spcBef>
                <a:spcPct val="0"/>
              </a:spcBef>
              <a:buClrTx/>
              <a:buSzTx/>
              <a:buFontTx/>
              <a:buNone/>
            </a:pPr>
            <a:endParaRPr lang="en-US" altLang="en-US" sz="2200" b="1">
              <a:latin typeface="Verdana" panose="020B0604030504040204" pitchFamily="34" charset="0"/>
              <a:ea typeface="Verdana" panose="020B0604030504040204" pitchFamily="34" charset="0"/>
              <a:cs typeface="Calibri" panose="020F0502020204030204" pitchFamily="34" charset="0"/>
            </a:endParaRPr>
          </a:p>
        </p:txBody>
      </p:sp>
      <p:sp>
        <p:nvSpPr>
          <p:cNvPr id="122884" name="Content Placeholder 11">
            <a:extLst>
              <a:ext uri="{FF2B5EF4-FFF2-40B4-BE49-F238E27FC236}">
                <a16:creationId xmlns:a16="http://schemas.microsoft.com/office/drawing/2014/main" id="{42552791-B63E-C2D8-36CE-A8C065CAE4B2}"/>
              </a:ext>
            </a:extLst>
          </p:cNvPr>
          <p:cNvSpPr txBox="1">
            <a:spLocks/>
          </p:cNvSpPr>
          <p:nvPr/>
        </p:nvSpPr>
        <p:spPr bwMode="auto">
          <a:xfrm>
            <a:off x="4905375" y="1196975"/>
            <a:ext cx="3914775"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l-GR" altLang="en-US" sz="2200" b="1">
                <a:latin typeface="Calibri" panose="020F0502020204030204" pitchFamily="34" charset="0"/>
                <a:ea typeface="Verdana" panose="020B0604030504040204" pitchFamily="34" charset="0"/>
                <a:cs typeface="Calibri" panose="020F0502020204030204" pitchFamily="34" charset="0"/>
              </a:rPr>
              <a:t>Ανάλυση εσωτερικού περιβάλλοντος</a:t>
            </a:r>
            <a:endParaRPr lang="en-US" altLang="en-US" sz="2200" b="1">
              <a:latin typeface="Calibri" panose="020F0502020204030204" pitchFamily="34" charset="0"/>
              <a:ea typeface="Verdana" panose="020B0604030504040204" pitchFamily="34" charset="0"/>
              <a:cs typeface="Calibri" panose="020F0502020204030204" pitchFamily="34" charset="0"/>
            </a:endParaRPr>
          </a:p>
          <a:p>
            <a:pPr algn="ctr" eaLnBrk="1" hangingPunct="1">
              <a:spcBef>
                <a:spcPct val="0"/>
              </a:spcBef>
              <a:buClrTx/>
              <a:buSzTx/>
              <a:buFontTx/>
              <a:buNone/>
            </a:pPr>
            <a:r>
              <a:rPr lang="el-GR" altLang="en-US" sz="2200">
                <a:latin typeface="Calibri" panose="020F0502020204030204" pitchFamily="34" charset="0"/>
                <a:ea typeface="Verdana" panose="020B0604030504040204" pitchFamily="34" charset="0"/>
                <a:cs typeface="Calibri" panose="020F0502020204030204" pitchFamily="34" charset="0"/>
              </a:rPr>
              <a:t>- Πόροι (υλικοί, άυλοι)</a:t>
            </a:r>
            <a:endParaRPr lang="en-US" altLang="en-US" sz="2200">
              <a:latin typeface="Calibri" panose="020F0502020204030204" pitchFamily="34" charset="0"/>
              <a:ea typeface="Verdana" panose="020B0604030504040204" pitchFamily="34" charset="0"/>
              <a:cs typeface="Calibri" panose="020F0502020204030204" pitchFamily="34" charset="0"/>
            </a:endParaRPr>
          </a:p>
          <a:p>
            <a:pPr algn="ctr" eaLnBrk="1" hangingPunct="1">
              <a:spcBef>
                <a:spcPct val="0"/>
              </a:spcBef>
              <a:buClrTx/>
              <a:buSzTx/>
              <a:buFontTx/>
              <a:buNone/>
            </a:pPr>
            <a:r>
              <a:rPr lang="el-GR" altLang="en-US" sz="2200">
                <a:latin typeface="Calibri" panose="020F0502020204030204" pitchFamily="34" charset="0"/>
                <a:ea typeface="Verdana" panose="020B0604030504040204" pitchFamily="34" charset="0"/>
                <a:cs typeface="Calibri" panose="020F0502020204030204" pitchFamily="34" charset="0"/>
              </a:rPr>
              <a:t>- Ικανότητες</a:t>
            </a:r>
            <a:endParaRPr lang="en-US" altLang="en-US" sz="2200">
              <a:latin typeface="Calibri" panose="020F0502020204030204" pitchFamily="34" charset="0"/>
              <a:ea typeface="Verdana" panose="020B0604030504040204" pitchFamily="34" charset="0"/>
              <a:cs typeface="Calibri" panose="020F0502020204030204" pitchFamily="34" charset="0"/>
            </a:endParaRPr>
          </a:p>
          <a:p>
            <a:pPr algn="ctr" eaLnBrk="1" hangingPunct="1">
              <a:spcBef>
                <a:spcPct val="0"/>
              </a:spcBef>
              <a:buClrTx/>
              <a:buSzTx/>
              <a:buFontTx/>
              <a:buNone/>
            </a:pPr>
            <a:r>
              <a:rPr lang="el-GR" altLang="en-US" sz="2200">
                <a:latin typeface="Calibri" panose="020F0502020204030204" pitchFamily="34" charset="0"/>
                <a:ea typeface="Verdana" panose="020B0604030504040204" pitchFamily="34" charset="0"/>
                <a:cs typeface="Calibri" panose="020F0502020204030204" pitchFamily="34" charset="0"/>
              </a:rPr>
              <a:t>- Θεμελιώδεις ικανότητες</a:t>
            </a:r>
            <a:endParaRPr lang="en-US" altLang="en-US" sz="2200">
              <a:latin typeface="Calibri" panose="020F0502020204030204" pitchFamily="34" charset="0"/>
              <a:ea typeface="Verdana" panose="020B0604030504040204" pitchFamily="34" charset="0"/>
              <a:cs typeface="Calibri" panose="020F0502020204030204" pitchFamily="34" charset="0"/>
            </a:endParaRPr>
          </a:p>
          <a:p>
            <a:pPr algn="ctr" eaLnBrk="1" hangingPunct="1">
              <a:spcBef>
                <a:spcPct val="0"/>
              </a:spcBef>
              <a:buClrTx/>
              <a:buSzTx/>
              <a:buFontTx/>
              <a:buNone/>
            </a:pPr>
            <a:r>
              <a:rPr lang="el-GR" altLang="en-US" sz="2200">
                <a:latin typeface="Calibri" panose="020F0502020204030204" pitchFamily="34" charset="0"/>
                <a:ea typeface="Verdana" panose="020B0604030504040204" pitchFamily="34" charset="0"/>
                <a:cs typeface="Calibri" panose="020F0502020204030204" pitchFamily="34" charset="0"/>
              </a:rPr>
              <a:t>- </a:t>
            </a:r>
            <a:r>
              <a:rPr lang="el-GR" altLang="en-US" sz="2200" b="1" i="1">
                <a:latin typeface="Calibri" panose="020F0502020204030204" pitchFamily="34" charset="0"/>
                <a:ea typeface="Verdana" panose="020B0604030504040204" pitchFamily="34" charset="0"/>
                <a:cs typeface="Calibri" panose="020F0502020204030204" pitchFamily="34" charset="0"/>
              </a:rPr>
              <a:t>Δυνάμεις και αδυναμίες του οργανισμού</a:t>
            </a:r>
            <a:endParaRPr lang="en-US" altLang="en-US" sz="2200" b="1" i="1">
              <a:latin typeface="Calibri" panose="020F0502020204030204" pitchFamily="34" charset="0"/>
              <a:ea typeface="Verdana" panose="020B0604030504040204" pitchFamily="34" charset="0"/>
              <a:cs typeface="Calibri" panose="020F0502020204030204" pitchFamily="34" charset="0"/>
            </a:endParaRPr>
          </a:p>
        </p:txBody>
      </p:sp>
      <p:pic>
        <p:nvPicPr>
          <p:cNvPr id="122885" name="Picture 5" descr="SWOT Analysis - Learner's worksheet, Teacher's Guide and Video Tutorial -  Teacha!">
            <a:extLst>
              <a:ext uri="{FF2B5EF4-FFF2-40B4-BE49-F238E27FC236}">
                <a16:creationId xmlns:a16="http://schemas.microsoft.com/office/drawing/2014/main" id="{B7D0D252-FBC7-C6B4-F21D-7D22176F62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3860800"/>
            <a:ext cx="297656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DF175BC6-07AC-79FA-1847-63802A302702}"/>
              </a:ext>
            </a:extLst>
          </p:cNvPr>
          <p:cNvSpPr>
            <a:spLocks noGrp="1"/>
          </p:cNvSpPr>
          <p:nvPr>
            <p:ph type="title"/>
          </p:nvPr>
        </p:nvSpPr>
        <p:spPr>
          <a:xfrm>
            <a:off x="1331913" y="260350"/>
            <a:ext cx="7499350" cy="652463"/>
          </a:xfrm>
        </p:spPr>
        <p:txBody>
          <a:bodyPr>
            <a:normAutofit fontScale="90000"/>
          </a:bodyPr>
          <a:lstStyle/>
          <a:p>
            <a:pPr algn="ctr" eaLnBrk="1" fontAlgn="auto" hangingPunct="1">
              <a:spcAft>
                <a:spcPts val="0"/>
              </a:spcAft>
              <a:defRPr/>
            </a:pPr>
            <a:r>
              <a:rPr lang="en-US" dirty="0">
                <a:solidFill>
                  <a:schemeClr val="tx1"/>
                </a:solidFill>
                <a:latin typeface="Calibri" pitchFamily="34" charset="0"/>
                <a:cs typeface="Calibri" pitchFamily="34" charset="0"/>
              </a:rPr>
              <a:t>PESTEL Analysis</a:t>
            </a:r>
            <a:endParaRPr lang="el-GR" dirty="0">
              <a:solidFill>
                <a:schemeClr val="tx1"/>
              </a:solidFill>
              <a:latin typeface="Calibri" pitchFamily="34" charset="0"/>
              <a:cs typeface="Calibri" pitchFamily="34" charset="0"/>
            </a:endParaRPr>
          </a:p>
        </p:txBody>
      </p:sp>
      <p:graphicFrame>
        <p:nvGraphicFramePr>
          <p:cNvPr id="4" name="Content Placeholder 10">
            <a:extLst>
              <a:ext uri="{FF2B5EF4-FFF2-40B4-BE49-F238E27FC236}">
                <a16:creationId xmlns:a16="http://schemas.microsoft.com/office/drawing/2014/main" id="{18B6D030-F222-70B5-9D54-3166C422B42D}"/>
              </a:ext>
            </a:extLst>
          </p:cNvPr>
          <p:cNvGraphicFramePr>
            <a:graphicFrameLocks noGrp="1"/>
          </p:cNvGraphicFramePr>
          <p:nvPr>
            <p:ph idx="4294967295"/>
          </p:nvPr>
        </p:nvGraphicFramePr>
        <p:xfrm>
          <a:off x="467544" y="1052736"/>
          <a:ext cx="8280920" cy="5348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8"/>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3">
            <a:extLst>
              <a:ext uri="{FF2B5EF4-FFF2-40B4-BE49-F238E27FC236}">
                <a16:creationId xmlns:a16="http://schemas.microsoft.com/office/drawing/2014/main" id="{AE7B7406-F9DE-7D52-A07A-A5721451A6C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8046E541-54EB-42A6-BC8B-F03C23D52036}" type="slidenum">
              <a:rPr lang="en-US" altLang="el-GR" sz="1000">
                <a:latin typeface="Times New Roman" panose="02020603050405020304" pitchFamily="18" charset="0"/>
              </a:rPr>
              <a:pPr>
                <a:spcBef>
                  <a:spcPct val="0"/>
                </a:spcBef>
                <a:buClrTx/>
                <a:buSzTx/>
                <a:buFontTx/>
                <a:buNone/>
              </a:pPr>
              <a:t>74</a:t>
            </a:fld>
            <a:endParaRPr lang="en-US" altLang="el-GR" sz="1000">
              <a:latin typeface="Times New Roman" panose="02020603050405020304" pitchFamily="18" charset="0"/>
            </a:endParaRPr>
          </a:p>
        </p:txBody>
      </p:sp>
      <p:sp>
        <p:nvSpPr>
          <p:cNvPr id="124931" name="AutoShape 2" descr="data:image/jpeg;base64,/9j/4AAQSkZJRgABAQAAAQABAAD/2wCEAAkGBhQSEBUUEhQUFBQWEhcVFRUUFhcVFBYUFRYVFBQWFBQXHCYeFxkjGhUUHy8gIycpLC0sFh4xNTAqNSYrLCkBCQoKDgwOGg8PGiwkHyUsLCwvKioqKSw2LCwsLDUsLCwsKTQsKSwsLSksKSwpKSwsKSwsLCwsKSwsKSwsKSwsKf/AABEIALgBEQMBIgACEQEDEQH/xAAcAAEAAQUBAQAAAAAAAAAAAAAABQECAwQGBwj/xABDEAABAwEFBQYDBAcGBwAAAAABAAIRAwQFEiExBiJBUWETMnGBkaFCscEHFFLRFSMzYnKy4RdzgpKi8BYlU2OTwvH/xAAaAQEAAwEBAQAAAAAAAAAAAAAAAQIDBAUG/8QAMREAAgIBAwIDBgQHAAAAAAAAAAECEQMEEiExURNBYQUiMnGR0RSBseEjJEKhwfDx/9oADAMBAAIRAxEAPwD3FERAEREAREQBERAEREAREQBERAEREAREQBERAEREAREQBERAEREAREQBERAEREAREQBERAEREAREQBERAEREAREQBERAEREAREQBERAWveBqQPHJW/eG/ib6hRe1J/UD+MfIrkSV4ut9py02Xw1G+O5jPLtdHoX3hv4m+oVW1QdCD4ELzuVMbLD9f4Md82rHT+15ZckYOHV9ysczbqjr0RF9AdAREQBERAEREAREQBERAEREAREQBERAEREAREQBERAEREAREQBERAEXMX3flWlWLWEYQG5QDqJ1Uc/aerz9Ml5Gb2tixzcNrbTry+5i8yTonNrnxQH94P5XLjHWgFbduvV9ZuF5loMxJ1gjXzK5C8Lb2dqbTaTBwHWe8SF4epyrV5XOKa48/Qwk97s6nEp3ZH9s7+7P8zVz2JdDsZ+0qH9we5/oq+z4/wAzD5jH8SOtREX2p2hERAEREAREQBERAEREAREQBERAEREAREQBERAEREAREQBEWlfNpdToPe0w4CQYniOBVJzUIuT8uSG6Vm6i4UbW1fiM+G6tGttk+cg7LnUd8gF40vbMP6YP+xj4y7G5tXWi1O8G/wAoUN20rSve9DWD6jxvBhMgmd1uU5xwUZs7eHaB3SPqvFyLxZSypdX+pg+W2dBjXHXvUm82D+6+c/VdSai428Kk3mPGn/KCr6WPvS+TJijt3VwNSpXZXaihR7Y1HxkwNaM3OO/IA9Nea8w2hvt9N8RibxgwVtXbbWVGYmeYOoPIq+OE9O1mSJSceT3C4Np6drxdm14wAYsQEb0xBBPIqYXHfZjZYsz38X1SP8LAAPcuXYr6jSznPFGU+rOqLbVsIiLoLBERAEREAREQBERAEREAREQBERAEREBQmNVZZ7S14xMc1w5tII9ly23O0IpMNJpzImoRwadG+Lvl4rzi6tratmr9ox3eydTJ3XtHAjmOYzHqvMye0IwzeGlaXV+v7eZk8lSo90RRWz20lK2UsdM5jvsPeYeR5jkdD6hSq9GMlJWuhrdhaZvalJbjBcCQQMyCMjktoVAcgQTyleW39ag21Vs9Kr/mVwa7VTwwTx07ZnOTiuD0V98MHBx8h9So2/L2a+zVGgODi3IGMzI4yvOLReryf2j45YjHzVLHQfWfhptc93Th1J0A8V471uqmqbVPyrv+Zjvky2teuF2E5HkVZaKualf7M6j39rXrik0AbrWl7supIA9Cti8dl6TYc2sXNJgy4B2L4hhDd2Os6rny4VjimyrVHMWup+pq9KT/AOUqM2LqbtT/AA/+y6W8rmbgfTp1C4OaRiLY7wjTVQty3FUsweHYXAxBbPCZkHMaqMeXH4coXzYTVUTRqrjbbW/5iTyLfZjV0tWvAXG2gF9qqO4SB4nCBC6NPFLdfYmJs129tU6Tl+a7DZ3YSpa7O51nqspGnVDYewua8YcTgSMxq3MA6LnbFZ/6/kvUdjbb92uu01gJ7M1agHPs6TXAey6dNGOTIoy6di8eXyS9ivGz3ZZKVK1V6VN7Wy4YpJc5xcSxsYnCSc8K5Kr9tgdWDaVAdl2kOc5xLizFBeGgZZZwZXkj7W+02tna1DirVmCpUdmd94aTnpA8hAWDA41i1gJGeHnDZOvgF6DySUUocJf4NLfkfUt0X9QtTcVCo14GoEhzZ0xNMEeYUgvnfYS9qzLVSfRa97g8Ne2mC4upkjGCBwjnxAK+iF06fM8ie5cotF2ERF0FgiIgCIiAIiIAiIgCIiAIiIAtG+b1bZ6Jeczo0ficdB9T0BW650CTkBxXku3e1PaP3DuiWsHTi89Tw8lw67U+BCo/E+F9/wAjOctq4IG/b0dWqkZucXZxmXPOUAD0AXo9yfZ3RFiNK0sDqlSHvcO9TeBuim8d0tk5jUl2oMLk/s6uym1/3qvJDcqLYmXaF5nloOsngF6CdrqQdBa4DnkY8gV5minpsPOSSt/67+ZnBxXVnkt72OvdNrhtQ6AsqjIOa74KrRkDlpoYkRwn2faU1zRipPL43t4YZ6EyY8lX7RbypVLQ2CHsfRaDyyc+QRz0XmdsrilUwycJEtJ1GZEE8Rlqsc+CGWbiunlXYrKKbPRH7dOJ3aTW9S4k+0Lm9oL5c53aGA5xOIiczGpknNRNC2KtopGs6mzSX5nk2DiPoqYcEMb7IhRSOv2NuU2sBzzFNusd5xnut5dSvS7ssDKDAymIGp5k8yeKhdnLtZZ6LQ0QS0T05Dy+amW1l3YcaS3NcmiRuEg6wfHouTtLQ6uTaGikxoIIaTLpJw4WkznrkIXR9suBvG39rVc/STkJmAMguL2jJRjHz56FMh0NOz2WtlTd2eZG9AdPDDPeE8z6LWtNwsz7OtTMCMBO9jGrR4kFc/jQ1F5Lywkvegr9ODG12NO9bvxtOE4X8OR8fzXJ06RacJydMQdZ1P1XodSoC3tQAROGqzQSc8Q5B0cNCD0XPbT7PEGjaWzBDg4HhIIE/Q8Qei69K2vcfTr9vt6F4djSs4gL07Ymg2pd7qb821HVWuHNrmhh9pXlbKvVdtdW1bbFd3aPa5wDzk2JJc8gaxA0zXsaJfxLfY2h1PNdrdjq1gqkVWk05Ip1gNx44Sfhdzac/EZrHsnezbPa6NZzS8U34i0EAnIjKddZXaH7YDaO0ovoMbTfSqiS7EZ7J5ZIIg70LzK77M6q54b8NN9TyptxEeMArrlFdYsuz6d2b2os9rYTQdBEY6ZGF7eWJvEdRIUyHr5t2Qv99G0UajTvNqBrv3muIDgfEH1XsVhve0t/a1Kb/wCGnh98X0Vo6tJe/wBfQb+52Qeqh65X9MVD8XoB+Sib62vFHJ73l2UNEiZ0zAjgeafjoviKbG9HoOJVleQUNsXWikAXmz1O0IImrIAILSMORlsSHQvTbsLm0mNccRa0AniYESeq6MWVzu1VFk7JNFiD1cHrcsXorcaogL0WMlQF7bYUaOTZqu0hkYQc+9UOQ04SeiiwdFiC0H7QWcOLTWpyNRiGUaz4LirVedrtLRDd1zZwsloGZyMxiyjMmDnlwVouVxApwymIEA4qlU5RGINDaYn8MZaqLB3Av2gdKtL/AMjfzWRt4sPdew+DgfkV59dtus4E1GU2PAzcRIMGRDjJGfD0Va+09nbu0zicQYDWkN8zAyXgZPbTTqGNv5uvuc7zdkS22+0wZTNJrtRNQtPw8GDqfl4ryerVNWoSePsBwC2b9vTG455AkuPN3EqDqW+ACBH15T6rCLyamfiT6/oivMnbOhO01cDA3A1rRhADeAyGpK1a18V3a1HeW78loWetibJOqyHNT4UY+SFI07yruAkkkzxJPzWjWHaCT4fVSN4WF72Q2JniY5rFZbte1sEA+BldMMkFHqrLJoiadV1M82+48F1ux9QVKwmHCWjynEf5fmuctlEjgZ8FL7BbtWpILYwubMgEzh4+Mea1nj8SO5ehZqz19lqWdtpXK07wLc3vaGgeGfiSt2jeTTo4HKciDktXJE2dD96XJXtdzqbi4CWEkgj4ZOh5KUba1kFrXFqcUcyplJLcQFGwVXNxBhj0J8AdVqmouqNsXK3qwMqEDQiR0nh6rys2lWNJpmTjRfZ7Q4OGDNxyAIBBnocl0l8UxVoljs+7PkRJ9JXN3JWAqEng0+UkD5Spa0W3JdeihUXfmWgiAo0GAS1vmcktllFWi6m95wunSBBmW5DUAxkeS2DSVzrFLfJeq8rZtZ5jbbsfRcQ8dA4Ztd1B+mqw3faH03vLYPaU3U+JMPgGOsSPNd5eGz7agIGITxBj2WpduynYvxNe6YjOFbcq6izHsfstU7VtWsMDGODmtPec4ZtkfCAYOeZhej/fi0SGtdzxA+0FQ1hsbo1lSdKzniuLMlPiykuTbo2sPEgAHiB7EdFmDlAUrXDzhnIxmIkdDxC2nXrIhoII1PDy5/Refjy7U4z8jNPuZ3dka01aLCG8S1jnE8CCDIHQrsbrtrajJaIHLj4wvOXXpTY+KmIjUlrS4DSA48JlZ7Tf7KmJlG0dkQBi3Hg5wQWvBEehXfo8+ZPdL4expCT6npwcrgVzWzN/sexlI1e0qhmbs94jMnNdGCvfhNTVo3TsvlFRFYk83qWy1XhIdVp02RPYtORaTkThJcdPi56DJS1z3BToNEgPeNCQIHAYRAAyWhfF2mi8VKILYM8/9+CiK21tocYaQOjGSfeV4GtzauORxxul5cf9Oecpp0ju31yo68bzNNpktiMwXYXeXVcc51rq/wDVM8yWj0kKrdlbQ7XC3xJJ+Sw08Nasim5N+j6FYqd3ZB1LzG+zlOHOZAOWfErWe402ycnu/wBIU9U2EqMlxqtcQS4lziOGkTA8YUVV2XtFYuLH0nZw4tfJbyAyjRbZNI3k2w6FnDng5q12uTHAanqou9LXOENIgTMQc+q6cfZzVmHNkHXC5rnayInCPProtWvs42znDVpkuIxbxGQMiBhJkZa5eAXbshgjuuy9KJqXXUOBoLTBEk6AA5+q332mBlujnx8yrHvmOAAAA5AZALWrWbEc3ZcGwIC4puE5X0RR02ZrLVNV+GmHPPEjQeJKlTcFUCRB6AwffJRVAlghrnNH7pw/JXm1P/G8+Lj+aveGqp/Ung38bGtAfLn8hE5jTPh1T7yMWGCyIzDgdcoieQ+qkKjKNSHO7MujMh7mnoJHotepZqUk4WknjjLj/qXpeE1HYuhpXkUtzyWg4pw5dYPEnmtajayDIJB5jJUq2nCeh/3CwGmD3THQrz9RpvetGcokvYb0cHtJeYkTJJEdV0Qtq4J1QtOam7PeILRB4R1yyXLFONplTpPvihb5rb4PMfL/AOrCbesFe0B0Tw/3mqTW5UQyQsohrZ4nE7y7o958lS3W90EU838B9c1F1LwURelZ7HsqhxGE5gH4SQSOswF16bA30LxiT1nuq0vkvtBZi4MkkZcNAPJZRd1sdI7dh1wzII4AyG5H11WWwXkx7oa6TAMZzBzUzSK0lNp/sLI9uztSGuqWirIiWsIDZ9Oqkm2c4cjmIEu3vXMSsz60+Cs7UA4cQnWCQD4/NZuTfUgxss7iYcynUAzGZaQeYkGPVX2RjWF+KzVG4tTIqtIGkHESB0gLPY6zXCWua7+Egx6LLUrZZqrvoCH+8b0BjgPxS0jzjNXvrQCeQnLM+gVbTVYO7rxznJW2ZzS9ocSATmRmQOi82eN7lFpGbXJbTD6wIpUhUOpBAIidS18dFObP7IsqNca9naxxIjDuyAOOF2akbhstKm8uFUOxNgBwwkZg8T0U9Vr4RIC+g0WBQhzx6J39zohGkaV3bKUaL8bGwYjvOOvQlTjQuEsu1/aEtqVuzqNqOlgOAAS4NBJG8IHFb1q2xbRw46o3tMg7TiYWv4qEZbdr+hO5Lg69Fxn9otL8bf8AKfzRX/FR7P6E7kTFstrXggN1BEnUdQFANul+LEbRW0G63s2sy44cBknitQ/pAT+ra7LLu6+oVgvS1sk1aGWL4R8OUaE9V5+WOonzIyakyYFm/feehIj2AnzVzKQAgCMycuZ1PitO675FaQQWPHwu1jmJiVvkLie6LplCNvi6e3aGmo9jfia0N3tIkkSNOHNa3/DdMUjTZiYCQSQZdLdDmpgrBarS2mwveQ1rRJJ4LSGScVUSU2admsLmMAc81CJ3iIJ9yuP22tYxsazCXhpDpAOETLRplxKl7Xt5SBim19Q9N3T1PstGzUqFrrF1TFiInBGAt03Zb3o5mCtoYZyfJZRZxzpIOcEg6cD0WwL0rf8AYHhQo/Vi6zabY5jaQqWVrt0HtGSXEt/E2eXEcvBcTQrllQPLW1WfFSfIBHRzSCD5+qlwnjltfApo2nXnWPxU/KjSHyYrDbap1fPTC38l1Vivm7HN37Mabo0Ic8T/ABB2foFS0Xxd7e7QxnkKcD/M+FrsdfGia9SRp3BRdTa402y5jScgJloJn1Kj7XspROjY5QSuluC86dpoh7AGxuuZqWEcPCIIK3K1nBGi9KPKtGp5jbtlwO6XDzKin0KtPm4e69RrXaCtKrcYPBHFNcg84/SPBwPmEp3gG6HLku8q7MNPALAdkG/hHouaWmiyu0479Lo21vd3Wn5LtaeyTRwW5Q2bA4KFpYLqRsRyF33c8mXKdo3GHthwBC6KhcwHBSNmu+OC6UlFUi5xX/BRa8PpOg8jJHzkLI25bWwDCZhoGTuoJMOELvqdjWzVsuShwjLqiKTOH+62p2QYRJ1JYPcElXUth3vJe+ocR1iCPUiV2gpLNTyGSrHDCPkEkefu2Lq0HYqLycohxwmNdQM/NWPZaqfeaXCOEP8A6r0plGRmArK9jbGYUywwlyNqPLW25jnQ9uB0ZkSPUahSVnu0Ogh0joV094bNU6uo8DoR4EKGtGxLx3Knk5sn1BHyXLPS83Eq4G1Z7NCmLFeLmANIxDqc1yTLPa6BO65zf3d8ehzCvo7VODmtqMGeRyLXejlz7cuJ2itNHa1rls1ozfTY884Ejz1Cz3dsvQo9xgE8yT7klQGz1+GpVcGthoHiZnLPTmuypHJepik5xUpLk1XKMf6Op/hb6ItlUWpJeWLHUs4IzAWeFQhSDm732RZVzG64cQoWrsfaGghlYjIga5T4Fd6VYVlLDCXVENJnnbLittEd/HmTn1/in5rBVvCrhLK1AukEOyOEg9ACNF6Q4LBUs7TwWMtJjZVwR5c20FkChZQMs912URGeSoy2VmPl1EwZOIgl0kzGIyY1yXpbrK3kFrVrKDwCn8Ou7+pO08/qX/VIIDC3uw7MZkkHPhAgrmL1uh7nEtDQTmYOvVepW+52vaWxEiFyls2frtnA5p5A+XjyWebFJ1XJDRwwuOtyH+b+ivGztY/h9T+S601KjBvUHE8YBjjpA8Fv3ZXZVZJYWuBgt5LjknHloo+CK2UuipRDsRG8RIExlP5rpXNIAwmIIPiOIWajQECFivSl+qdBLctRH1KyU3uVFbJCzAOAK2BZQsV02XCwDWApRrF7huaP3IILEFIimsgoqARosQVwsakRSV3ZoDQbZVlZZ1uCkrhTQGu2itkUlc2ms4YpiDSfY+WSvp2QDqtvCqhqmkSYRTVtanktnCsVQzl7/kjBrBnRUdTHFbbaKtLVUgxMsjSNFjrXLTf3mtd0cAR7qQa3JXAK5Jp2a7WM7rQPAQFttYr4SEBbhRXwikFVQq5UhAWwrSFeqQgMRCtIWWFQtQGu5qxVGwJW2WrHVZkVAI2o6dAtU2db+BWlqqQR9Wzgjurmr0ux1N3aU8uYHEcV2mBYK9lkZhVlFSVMNWQF22ptRu7qNRxC1b5olz6bcDXBzoxEDEOJwunLILDfd0ijUZWlwa12JwbzByOvt1UiLZTqNBY9jXloLS7CXNnOCvHnj8HIr6GLW1k3Y7NDQFuNpLRu+9GPdgDgXATlmIEDXzUu1q9mMlJWjYwimsgYswYq4VIMQYqFizwrYRgta1ZWU0psWWFKRJbhTCr4SFYFuFIV0KqAsLVQUlkVYUUC2Fa9iyJCUDHSCyQirCAoFVFVSCiqqQqoAUREBRUVUQFIVIREBTCrXsyKIgNc2U9FiLURUaoBrRxy8lU0m8/ZEU0DDVsDKjSxwkdVBVfs/ZMtc5vgQR6FEUOCl1RFEhdOyTKLsUkmIkn6DJTraSIpUVFUiS7ArDSKqimgBRV7aSIlIF0KsIikBERAIRVRAEREAhFVEBRVREASERAVREUA/9k=">
            <a:extLst>
              <a:ext uri="{FF2B5EF4-FFF2-40B4-BE49-F238E27FC236}">
                <a16:creationId xmlns:a16="http://schemas.microsoft.com/office/drawing/2014/main" id="{A1BC26F0-A942-B831-EA04-54D90E723DFC}"/>
              </a:ext>
            </a:extLst>
          </p:cNvPr>
          <p:cNvSpPr>
            <a:spLocks noChangeAspect="1" noChangeArrowheads="1"/>
          </p:cNvSpPr>
          <p:nvPr/>
        </p:nvSpPr>
        <p:spPr bwMode="auto">
          <a:xfrm>
            <a:off x="6350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l-GR" sz="1800">
              <a:latin typeface="Times New Roman" panose="02020603050405020304" pitchFamily="18" charset="0"/>
            </a:endParaRPr>
          </a:p>
        </p:txBody>
      </p:sp>
      <p:grpSp>
        <p:nvGrpSpPr>
          <p:cNvPr id="124932" name="Group 11">
            <a:extLst>
              <a:ext uri="{FF2B5EF4-FFF2-40B4-BE49-F238E27FC236}">
                <a16:creationId xmlns:a16="http://schemas.microsoft.com/office/drawing/2014/main" id="{E8DBFCBA-B6C5-22A6-915D-3143D3A9088D}"/>
              </a:ext>
            </a:extLst>
          </p:cNvPr>
          <p:cNvGrpSpPr>
            <a:grpSpLocks/>
          </p:cNvGrpSpPr>
          <p:nvPr/>
        </p:nvGrpSpPr>
        <p:grpSpPr bwMode="auto">
          <a:xfrm>
            <a:off x="250825" y="476250"/>
            <a:ext cx="2438400" cy="4086225"/>
            <a:chOff x="685800" y="2495302"/>
            <a:chExt cx="2438400" cy="4085297"/>
          </a:xfrm>
        </p:grpSpPr>
        <p:sp>
          <p:nvSpPr>
            <p:cNvPr id="5" name="TextBox 4">
              <a:extLst>
                <a:ext uri="{FF2B5EF4-FFF2-40B4-BE49-F238E27FC236}">
                  <a16:creationId xmlns:a16="http://schemas.microsoft.com/office/drawing/2014/main" id="{0AF6A013-54B9-7B67-7F68-A51B973FB46B}"/>
                </a:ext>
              </a:extLst>
            </p:cNvPr>
            <p:cNvSpPr txBox="1"/>
            <p:nvPr/>
          </p:nvSpPr>
          <p:spPr>
            <a:xfrm>
              <a:off x="685800" y="3287285"/>
              <a:ext cx="2438400" cy="3293314"/>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marL="0" lvl="2" eaLnBrk="1" hangingPunct="1">
                <a:spcAft>
                  <a:spcPts val="1200"/>
                </a:spcAft>
                <a:defRPr/>
              </a:pPr>
              <a:r>
                <a:rPr lang="el-GR" dirty="0">
                  <a:latin typeface="Calibri" panose="020F0502020204030204" pitchFamily="34" charset="0"/>
                </a:rPr>
                <a:t>Υγεία της οικονομίας διαχρονικά</a:t>
              </a:r>
            </a:p>
            <a:p>
              <a:pPr marL="285750" lvl="2" indent="-285750" eaLnBrk="1" hangingPunct="1">
                <a:buFont typeface="Arial" panose="020B0604020202020204" pitchFamily="34" charset="0"/>
                <a:buChar char="•"/>
                <a:defRPr/>
              </a:pPr>
              <a:r>
                <a:rPr lang="el-GR" dirty="0">
                  <a:latin typeface="Calibri" panose="020F0502020204030204" pitchFamily="34" charset="0"/>
                </a:rPr>
                <a:t>Κατανάλωση, κόστος πόρων, επενδυτικό κεφάλαιο, ΑΕΠ, πληθωρισμός, εισόδημα, ανεργία, αξία ακινήτων, κατανάλωση, μισθοί, κτλ.</a:t>
              </a:r>
            </a:p>
            <a:p>
              <a:pPr eaLnBrk="1" hangingPunct="1">
                <a:defRPr/>
              </a:pPr>
              <a:endParaRPr lang="el-GR" dirty="0"/>
            </a:p>
          </p:txBody>
        </p:sp>
        <p:sp>
          <p:nvSpPr>
            <p:cNvPr id="8" name="Rectangle 7">
              <a:extLst>
                <a:ext uri="{FF2B5EF4-FFF2-40B4-BE49-F238E27FC236}">
                  <a16:creationId xmlns:a16="http://schemas.microsoft.com/office/drawing/2014/main" id="{5238575F-BEA1-7FD4-C968-03AD4497D2E4}"/>
                </a:ext>
              </a:extLst>
            </p:cNvPr>
            <p:cNvSpPr/>
            <p:nvPr/>
          </p:nvSpPr>
          <p:spPr>
            <a:xfrm>
              <a:off x="685800" y="2495302"/>
              <a:ext cx="2438400" cy="645966"/>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marL="0" lvl="1" eaLnBrk="1" hangingPunct="1">
                <a:defRPr/>
              </a:pPr>
              <a:r>
                <a:rPr lang="el-GR" b="1" dirty="0">
                  <a:latin typeface="Calibri" panose="020F0502020204030204" pitchFamily="34" charset="0"/>
                </a:rPr>
                <a:t>Οικονομικό περιβάλλον</a:t>
              </a:r>
            </a:p>
          </p:txBody>
        </p:sp>
      </p:grpSp>
      <p:grpSp>
        <p:nvGrpSpPr>
          <p:cNvPr id="124933" name="Group 17">
            <a:extLst>
              <a:ext uri="{FF2B5EF4-FFF2-40B4-BE49-F238E27FC236}">
                <a16:creationId xmlns:a16="http://schemas.microsoft.com/office/drawing/2014/main" id="{57E0AC1E-4186-749C-CF21-9D7FDE610C81}"/>
              </a:ext>
            </a:extLst>
          </p:cNvPr>
          <p:cNvGrpSpPr>
            <a:grpSpLocks/>
          </p:cNvGrpSpPr>
          <p:nvPr/>
        </p:nvGrpSpPr>
        <p:grpSpPr bwMode="auto">
          <a:xfrm>
            <a:off x="2843213" y="1196975"/>
            <a:ext cx="3048000" cy="3808413"/>
            <a:chOff x="685800" y="2432880"/>
            <a:chExt cx="2438400" cy="3301336"/>
          </a:xfrm>
        </p:grpSpPr>
        <p:sp>
          <p:nvSpPr>
            <p:cNvPr id="19" name="TextBox 18">
              <a:extLst>
                <a:ext uri="{FF2B5EF4-FFF2-40B4-BE49-F238E27FC236}">
                  <a16:creationId xmlns:a16="http://schemas.microsoft.com/office/drawing/2014/main" id="{9F620CB6-3237-E960-523C-CCE9DD90513E}"/>
                </a:ext>
              </a:extLst>
            </p:cNvPr>
            <p:cNvSpPr txBox="1"/>
            <p:nvPr/>
          </p:nvSpPr>
          <p:spPr>
            <a:xfrm>
              <a:off x="685800" y="3119569"/>
              <a:ext cx="2438400" cy="2614647"/>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0" lvl="2" eaLnBrk="1" hangingPunct="1">
                <a:spcAft>
                  <a:spcPts val="1200"/>
                </a:spcAft>
                <a:defRPr/>
              </a:pPr>
              <a:r>
                <a:rPr lang="el-GR" dirty="0">
                  <a:latin typeface="Calibri" panose="020F0502020204030204" pitchFamily="34" charset="0"/>
                </a:rPr>
                <a:t>Νόμοι και κανονισμοί &amp; φιλοσοφία/ στόχοι πολιτικών κομμάτων στη διακυβέρνηση</a:t>
              </a:r>
            </a:p>
            <a:p>
              <a:pPr marL="285750" lvl="2" indent="-285750" eaLnBrk="1" hangingPunct="1">
                <a:buFont typeface="Arial" panose="020B0604020202020204" pitchFamily="34" charset="0"/>
                <a:buChar char="•"/>
                <a:defRPr/>
              </a:pPr>
              <a:r>
                <a:rPr lang="el-GR" dirty="0">
                  <a:latin typeface="Calibri" panose="020F0502020204030204" pitchFamily="34" charset="0"/>
                </a:rPr>
                <a:t>Νόμοι χώρας</a:t>
              </a:r>
            </a:p>
            <a:p>
              <a:pPr marL="285750" lvl="2" indent="-285750" eaLnBrk="1" hangingPunct="1">
                <a:buFont typeface="Arial" panose="020B0604020202020204" pitchFamily="34" charset="0"/>
                <a:buChar char="•"/>
                <a:defRPr/>
              </a:pPr>
              <a:r>
                <a:rPr lang="el-GR" dirty="0">
                  <a:latin typeface="Calibri" panose="020F0502020204030204" pitchFamily="34" charset="0"/>
                </a:rPr>
                <a:t>Νόμοι ευρύτερης περιοχής – Ε.Ε.</a:t>
              </a:r>
            </a:p>
            <a:p>
              <a:pPr marL="285750" lvl="2" indent="-285750" eaLnBrk="1" hangingPunct="1">
                <a:buFont typeface="Arial" panose="020B0604020202020204" pitchFamily="34" charset="0"/>
                <a:buChar char="•"/>
                <a:defRPr/>
              </a:pPr>
              <a:r>
                <a:rPr lang="el-GR" dirty="0">
                  <a:latin typeface="Calibri" panose="020F0502020204030204" pitchFamily="34" charset="0"/>
                </a:rPr>
                <a:t>Πολιτικές προσεγγίσεις και μακροπρόθεσμοι στόχοι</a:t>
              </a:r>
            </a:p>
            <a:p>
              <a:pPr marL="285750" lvl="2" indent="-285750" eaLnBrk="1" hangingPunct="1">
                <a:buFont typeface="Arial" panose="020B0604020202020204" pitchFamily="34" charset="0"/>
                <a:buChar char="•"/>
                <a:defRPr/>
              </a:pPr>
              <a:r>
                <a:rPr lang="el-GR" dirty="0">
                  <a:latin typeface="Calibri" panose="020F0502020204030204" pitchFamily="34" charset="0"/>
                </a:rPr>
                <a:t>Πολιτική σταθερότητα</a:t>
              </a:r>
            </a:p>
            <a:p>
              <a:pPr eaLnBrk="1" hangingPunct="1">
                <a:defRPr/>
              </a:pPr>
              <a:endParaRPr lang="el-GR" dirty="0"/>
            </a:p>
          </p:txBody>
        </p:sp>
        <p:sp>
          <p:nvSpPr>
            <p:cNvPr id="20" name="Rectangle 19">
              <a:extLst>
                <a:ext uri="{FF2B5EF4-FFF2-40B4-BE49-F238E27FC236}">
                  <a16:creationId xmlns:a16="http://schemas.microsoft.com/office/drawing/2014/main" id="{2713D82A-5F00-1BFC-0775-A6E247A39280}"/>
                </a:ext>
              </a:extLst>
            </p:cNvPr>
            <p:cNvSpPr/>
            <p:nvPr/>
          </p:nvSpPr>
          <p:spPr>
            <a:xfrm>
              <a:off x="685800" y="2432880"/>
              <a:ext cx="2438400" cy="560085"/>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p>
              <a:pPr marL="0" lvl="1" eaLnBrk="1" hangingPunct="1">
                <a:defRPr/>
              </a:pPr>
              <a:r>
                <a:rPr lang="el-GR" b="1" dirty="0">
                  <a:latin typeface="Calibri" panose="020F0502020204030204" pitchFamily="34" charset="0"/>
                </a:rPr>
                <a:t>Νομικό  και πολιτικό περιβάλλον</a:t>
              </a:r>
            </a:p>
          </p:txBody>
        </p:sp>
      </p:grpSp>
      <p:grpSp>
        <p:nvGrpSpPr>
          <p:cNvPr id="124934" name="Group 21">
            <a:extLst>
              <a:ext uri="{FF2B5EF4-FFF2-40B4-BE49-F238E27FC236}">
                <a16:creationId xmlns:a16="http://schemas.microsoft.com/office/drawing/2014/main" id="{72A9EF59-6166-0C4C-13D2-2C22D5F64A2C}"/>
              </a:ext>
            </a:extLst>
          </p:cNvPr>
          <p:cNvGrpSpPr>
            <a:grpSpLocks/>
          </p:cNvGrpSpPr>
          <p:nvPr/>
        </p:nvGrpSpPr>
        <p:grpSpPr bwMode="auto">
          <a:xfrm>
            <a:off x="6172200" y="2286000"/>
            <a:ext cx="2667000" cy="3752850"/>
            <a:chOff x="685800" y="2495302"/>
            <a:chExt cx="2438400" cy="3199100"/>
          </a:xfrm>
        </p:grpSpPr>
        <p:sp>
          <p:nvSpPr>
            <p:cNvPr id="23" name="TextBox 22">
              <a:extLst>
                <a:ext uri="{FF2B5EF4-FFF2-40B4-BE49-F238E27FC236}">
                  <a16:creationId xmlns:a16="http://schemas.microsoft.com/office/drawing/2014/main" id="{9C2BF5AA-D1B9-BA71-37B6-D201EAFD2B51}"/>
                </a:ext>
              </a:extLst>
            </p:cNvPr>
            <p:cNvSpPr txBox="1"/>
            <p:nvPr/>
          </p:nvSpPr>
          <p:spPr>
            <a:xfrm>
              <a:off x="685800" y="2955409"/>
              <a:ext cx="2438400" cy="273899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0" lvl="2" eaLnBrk="1" hangingPunct="1">
                <a:spcAft>
                  <a:spcPts val="1200"/>
                </a:spcAft>
                <a:defRPr/>
              </a:pPr>
              <a:r>
                <a:rPr lang="el-GR" dirty="0">
                  <a:latin typeface="Calibri" panose="020F0502020204030204" pitchFamily="34" charset="0"/>
                </a:rPr>
                <a:t>Τεχνολογικές συνθήκες και τάσεις</a:t>
              </a:r>
            </a:p>
            <a:p>
              <a:pPr marL="285750" lvl="2" indent="-285750" eaLnBrk="1" hangingPunct="1">
                <a:buFont typeface="Arial" panose="020B0604020202020204" pitchFamily="34" charset="0"/>
                <a:buChar char="•"/>
                <a:defRPr/>
              </a:pPr>
              <a:r>
                <a:rPr lang="el-GR" dirty="0">
                  <a:latin typeface="Calibri" panose="020F0502020204030204" pitchFamily="34" charset="0"/>
                </a:rPr>
                <a:t>Βαθμός κατανόησης και χρήσης τεχνολογίας</a:t>
              </a:r>
            </a:p>
            <a:p>
              <a:pPr marL="285750" lvl="2" indent="-285750" eaLnBrk="1" hangingPunct="1">
                <a:buFont typeface="Arial" panose="020B0604020202020204" pitchFamily="34" charset="0"/>
                <a:buChar char="•"/>
                <a:defRPr/>
              </a:pPr>
              <a:r>
                <a:rPr lang="el-GR" dirty="0">
                  <a:latin typeface="Calibri" panose="020F0502020204030204" pitchFamily="34" charset="0"/>
                </a:rPr>
                <a:t>Τεχνολογία στην εργασία</a:t>
              </a:r>
            </a:p>
            <a:p>
              <a:pPr marL="285750" lvl="2" indent="-285750" eaLnBrk="1" hangingPunct="1">
                <a:buFont typeface="Arial" panose="020B0604020202020204" pitchFamily="34" charset="0"/>
                <a:buChar char="•"/>
                <a:defRPr/>
              </a:pPr>
              <a:r>
                <a:rPr lang="el-GR" dirty="0">
                  <a:latin typeface="Calibri" panose="020F0502020204030204" pitchFamily="34" charset="0"/>
                </a:rPr>
                <a:t>Διαφαινόμενες τεχνολογικές εξελίξεις</a:t>
              </a:r>
            </a:p>
            <a:p>
              <a:pPr eaLnBrk="1" hangingPunct="1">
                <a:defRPr/>
              </a:pPr>
              <a:endParaRPr lang="el-GR" dirty="0"/>
            </a:p>
          </p:txBody>
        </p:sp>
        <p:sp>
          <p:nvSpPr>
            <p:cNvPr id="24" name="Rectangle 23">
              <a:extLst>
                <a:ext uri="{FF2B5EF4-FFF2-40B4-BE49-F238E27FC236}">
                  <a16:creationId xmlns:a16="http://schemas.microsoft.com/office/drawing/2014/main" id="{B4615AC1-0254-745F-2CE3-7B680037C5F5}"/>
                </a:ext>
              </a:extLst>
            </p:cNvPr>
            <p:cNvSpPr/>
            <p:nvPr/>
          </p:nvSpPr>
          <p:spPr>
            <a:xfrm>
              <a:off x="685800" y="2495302"/>
              <a:ext cx="2438400" cy="315309"/>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marL="0" lvl="1" eaLnBrk="1" hangingPunct="1">
                <a:defRPr/>
              </a:pPr>
              <a:r>
                <a:rPr lang="el-GR" b="1" dirty="0">
                  <a:latin typeface="Calibri" panose="020F0502020204030204" pitchFamily="34" charset="0"/>
                </a:rPr>
                <a:t>Τεχνολογικό περιβάλλον</a:t>
              </a:r>
            </a:p>
          </p:txBody>
        </p:sp>
      </p:grpSp>
    </p:spTree>
  </p:cSld>
  <p:clrMapOvr>
    <a:masterClrMapping/>
  </p:clrMapOvr>
  <p:transition>
    <p:wheel spokes="8"/>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3">
            <a:extLst>
              <a:ext uri="{FF2B5EF4-FFF2-40B4-BE49-F238E27FC236}">
                <a16:creationId xmlns:a16="http://schemas.microsoft.com/office/drawing/2014/main" id="{A0748683-FA41-2298-8C58-C6C41B69800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A7F11D0D-8323-48E6-BB6B-EB7B0B38AD48}" type="slidenum">
              <a:rPr lang="en-US" altLang="el-GR" sz="1000">
                <a:latin typeface="Times New Roman" panose="02020603050405020304" pitchFamily="18" charset="0"/>
              </a:rPr>
              <a:pPr>
                <a:spcBef>
                  <a:spcPct val="0"/>
                </a:spcBef>
                <a:buClrTx/>
                <a:buSzTx/>
                <a:buFontTx/>
                <a:buNone/>
              </a:pPr>
              <a:t>75</a:t>
            </a:fld>
            <a:endParaRPr lang="en-US" altLang="el-GR" sz="1000">
              <a:latin typeface="Times New Roman" panose="02020603050405020304" pitchFamily="18" charset="0"/>
            </a:endParaRPr>
          </a:p>
        </p:txBody>
      </p:sp>
      <p:sp>
        <p:nvSpPr>
          <p:cNvPr id="125955" name="AutoShape 2" descr="data:image/jpeg;base64,/9j/4AAQSkZJRgABAQAAAQABAAD/2wCEAAkGBhQSEBUUEhQUFBQWEhcVFRUUFhcVFBYUFRYVFBQWFBQXHCYeFxkjGhUUHy8gIycpLC0sFh4xNTAqNSYrLCkBCQoKDgwOGg8PGiwkHyUsLCwvKioqKSw2LCwsLDUsLCwsKTQsKSwsLSksKSwpKSwsKSwsLCwsKSwsKSwsKSwsKf/AABEIALgBEQMBIgACEQEDEQH/xAAcAAEAAQUBAQAAAAAAAAAAAAAABQECAwQGBwj/xABDEAABAwEFBQYDBAcGBwAAAAABAAIRAwQFEiExBiJBUWETMnGBkaFCscEHFFLRFSMzYnKy4RdzgpKi8BYlU2OTwvH/xAAaAQEAAwEBAQAAAAAAAAAAAAAAAQIDBAUG/8QAMREAAgIBAwIDBgQHAAAAAAAAAAECEQMEEiExURNBYQUiMnGR0RSBseEjJEKhwfDx/9oADAMBAAIRAxEAPwD3FERAEREAREQBERAEREAREQBERAEREAREQBERAEREAREQBERAEREAREQBERAEREAREQBERAEREAREQBERAEREAREQBERAEREAREQBERAWveBqQPHJW/eG/ib6hRe1J/UD+MfIrkSV4ut9py02Xw1G+O5jPLtdHoX3hv4m+oVW1QdCD4ELzuVMbLD9f4Md82rHT+15ZckYOHV9ysczbqjr0RF9AdAREQBERAEREAREQBERAEREAREQBERAEREAREQBERAEREAREQBERAEXMX3flWlWLWEYQG5QDqJ1Uc/aerz9Ml5Gb2tixzcNrbTry+5i8yTonNrnxQH94P5XLjHWgFbduvV9ZuF5loMxJ1gjXzK5C8Lb2dqbTaTBwHWe8SF4epyrV5XOKa48/Qwk97s6nEp3ZH9s7+7P8zVz2JdDsZ+0qH9we5/oq+z4/wAzD5jH8SOtREX2p2hERAEREAREQBERAEREAREQBERAEREAREQBERAEREAREQBEWlfNpdToPe0w4CQYniOBVJzUIuT8uSG6Vm6i4UbW1fiM+G6tGttk+cg7LnUd8gF40vbMP6YP+xj4y7G5tXWi1O8G/wAoUN20rSve9DWD6jxvBhMgmd1uU5xwUZs7eHaB3SPqvFyLxZSypdX+pg+W2dBjXHXvUm82D+6+c/VdSai428Kk3mPGn/KCr6WPvS+TJijt3VwNSpXZXaihR7Y1HxkwNaM3OO/IA9Nea8w2hvt9N8RibxgwVtXbbWVGYmeYOoPIq+OE9O1mSJSceT3C4Np6drxdm14wAYsQEb0xBBPIqYXHfZjZYsz38X1SP8LAAPcuXYr6jSznPFGU+rOqLbVsIiLoLBERAEREAREQBERAEREAREQBERAEREBQmNVZZ7S14xMc1w5tII9ly23O0IpMNJpzImoRwadG+Lvl4rzi6tratmr9ox3eydTJ3XtHAjmOYzHqvMye0IwzeGlaXV+v7eZk8lSo90RRWz20lK2UsdM5jvsPeYeR5jkdD6hSq9GMlJWuhrdhaZvalJbjBcCQQMyCMjktoVAcgQTyleW39ag21Vs9Kr/mVwa7VTwwTx07ZnOTiuD0V98MHBx8h9So2/L2a+zVGgODi3IGMzI4yvOLReryf2j45YjHzVLHQfWfhptc93Th1J0A8V471uqmqbVPyrv+Zjvky2teuF2E5HkVZaKualf7M6j39rXrik0AbrWl7supIA9Cti8dl6TYc2sXNJgy4B2L4hhDd2Os6rny4VjimyrVHMWup+pq9KT/AOUqM2LqbtT/AA/+y6W8rmbgfTp1C4OaRiLY7wjTVQty3FUsweHYXAxBbPCZkHMaqMeXH4coXzYTVUTRqrjbbW/5iTyLfZjV0tWvAXG2gF9qqO4SB4nCBC6NPFLdfYmJs129tU6Tl+a7DZ3YSpa7O51nqspGnVDYewua8YcTgSMxq3MA6LnbFZ/6/kvUdjbb92uu01gJ7M1agHPs6TXAey6dNGOTIoy6di8eXyS9ivGz3ZZKVK1V6VN7Wy4YpJc5xcSxsYnCSc8K5Kr9tgdWDaVAdl2kOc5xLizFBeGgZZZwZXkj7W+02tna1DirVmCpUdmd94aTnpA8hAWDA41i1gJGeHnDZOvgF6DySUUocJf4NLfkfUt0X9QtTcVCo14GoEhzZ0xNMEeYUgvnfYS9qzLVSfRa97g8Ne2mC4upkjGCBwjnxAK+iF06fM8ie5cotF2ERF0FgiIgCIiAIiIAiIgCIiAIiIAtG+b1bZ6Jeczo0ficdB9T0BW650CTkBxXku3e1PaP3DuiWsHTi89Tw8lw67U+BCo/E+F9/wAjOctq4IG/b0dWqkZucXZxmXPOUAD0AXo9yfZ3RFiNK0sDqlSHvcO9TeBuim8d0tk5jUl2oMLk/s6uym1/3qvJDcqLYmXaF5nloOsngF6CdrqQdBa4DnkY8gV5minpsPOSSt/67+ZnBxXVnkt72OvdNrhtQ6AsqjIOa74KrRkDlpoYkRwn2faU1zRipPL43t4YZ6EyY8lX7RbypVLQ2CHsfRaDyyc+QRz0XmdsrilUwycJEtJ1GZEE8Rlqsc+CGWbiunlXYrKKbPRH7dOJ3aTW9S4k+0Lm9oL5c53aGA5xOIiczGpknNRNC2KtopGs6mzSX5nk2DiPoqYcEMb7IhRSOv2NuU2sBzzFNusd5xnut5dSvS7ssDKDAymIGp5k8yeKhdnLtZZ6LQ0QS0T05Dy+amW1l3YcaS3NcmiRuEg6wfHouTtLQ6uTaGikxoIIaTLpJw4WkznrkIXR9suBvG39rVc/STkJmAMguL2jJRjHz56FMh0NOz2WtlTd2eZG9AdPDDPeE8z6LWtNwsz7OtTMCMBO9jGrR4kFc/jQ1F5Lywkvegr9ODG12NO9bvxtOE4X8OR8fzXJ06RacJydMQdZ1P1XodSoC3tQAROGqzQSc8Q5B0cNCD0XPbT7PEGjaWzBDg4HhIIE/Q8Qei69K2vcfTr9vt6F4djSs4gL07Ymg2pd7qb821HVWuHNrmhh9pXlbKvVdtdW1bbFd3aPa5wDzk2JJc8gaxA0zXsaJfxLfY2h1PNdrdjq1gqkVWk05Ip1gNx44Sfhdzac/EZrHsnezbPa6NZzS8U34i0EAnIjKddZXaH7YDaO0ovoMbTfSqiS7EZ7J5ZIIg70LzK77M6q54b8NN9TyptxEeMArrlFdYsuz6d2b2os9rYTQdBEY6ZGF7eWJvEdRIUyHr5t2Qv99G0UajTvNqBrv3muIDgfEH1XsVhve0t/a1Kb/wCGnh98X0Vo6tJe/wBfQb+52Qeqh65X9MVD8XoB+Sib62vFHJ73l2UNEiZ0zAjgeafjoviKbG9HoOJVleQUNsXWikAXmz1O0IImrIAILSMORlsSHQvTbsLm0mNccRa0AniYESeq6MWVzu1VFk7JNFiD1cHrcsXorcaogL0WMlQF7bYUaOTZqu0hkYQc+9UOQ04SeiiwdFiC0H7QWcOLTWpyNRiGUaz4LirVedrtLRDd1zZwsloGZyMxiyjMmDnlwVouVxApwymIEA4qlU5RGINDaYn8MZaqLB3Av2gdKtL/AMjfzWRt4sPdew+DgfkV59dtus4E1GU2PAzcRIMGRDjJGfD0Va+09nbu0zicQYDWkN8zAyXgZPbTTqGNv5uvuc7zdkS22+0wZTNJrtRNQtPw8GDqfl4ryerVNWoSePsBwC2b9vTG455AkuPN3EqDqW+ACBH15T6rCLyamfiT6/oivMnbOhO01cDA3A1rRhADeAyGpK1a18V3a1HeW78loWetibJOqyHNT4UY+SFI07yruAkkkzxJPzWjWHaCT4fVSN4WF72Q2JniY5rFZbte1sEA+BldMMkFHqrLJoiadV1M82+48F1ux9QVKwmHCWjynEf5fmuctlEjgZ8FL7BbtWpILYwubMgEzh4+Mea1nj8SO5ehZqz19lqWdtpXK07wLc3vaGgeGfiSt2jeTTo4HKciDktXJE2dD96XJXtdzqbi4CWEkgj4ZOh5KUba1kFrXFqcUcyplJLcQFGwVXNxBhj0J8AdVqmouqNsXK3qwMqEDQiR0nh6rys2lWNJpmTjRfZ7Q4OGDNxyAIBBnocl0l8UxVoljs+7PkRJ9JXN3JWAqEng0+UkD5Spa0W3JdeihUXfmWgiAo0GAS1vmcktllFWi6m95wunSBBmW5DUAxkeS2DSVzrFLfJeq8rZtZ5jbbsfRcQ8dA4Ztd1B+mqw3faH03vLYPaU3U+JMPgGOsSPNd5eGz7agIGITxBj2WpduynYvxNe6YjOFbcq6izHsfstU7VtWsMDGODmtPec4ZtkfCAYOeZhej/fi0SGtdzxA+0FQ1hsbo1lSdKzniuLMlPiykuTbo2sPEgAHiB7EdFmDlAUrXDzhnIxmIkdDxC2nXrIhoII1PDy5/Refjy7U4z8jNPuZ3dka01aLCG8S1jnE8CCDIHQrsbrtrajJaIHLj4wvOXXpTY+KmIjUlrS4DSA48JlZ7Tf7KmJlG0dkQBi3Hg5wQWvBEehXfo8+ZPdL4expCT6npwcrgVzWzN/sexlI1e0qhmbs94jMnNdGCvfhNTVo3TsvlFRFYk83qWy1XhIdVp02RPYtORaTkThJcdPi56DJS1z3BToNEgPeNCQIHAYRAAyWhfF2mi8VKILYM8/9+CiK21tocYaQOjGSfeV4GtzauORxxul5cf9Oecpp0ju31yo68bzNNpktiMwXYXeXVcc51rq/wDVM8yWj0kKrdlbQ7XC3xJJ+Sw08Nasim5N+j6FYqd3ZB1LzG+zlOHOZAOWfErWe402ycnu/wBIU9U2EqMlxqtcQS4lziOGkTA8YUVV2XtFYuLH0nZw4tfJbyAyjRbZNI3k2w6FnDng5q12uTHAanqou9LXOENIgTMQc+q6cfZzVmHNkHXC5rnayInCPProtWvs42znDVpkuIxbxGQMiBhJkZa5eAXbshgjuuy9KJqXXUOBoLTBEk6AA5+q332mBlujnx8yrHvmOAAAA5AZALWrWbEc3ZcGwIC4puE5X0RR02ZrLVNV+GmHPPEjQeJKlTcFUCRB6AwffJRVAlghrnNH7pw/JXm1P/G8+Lj+aveGqp/Ung38bGtAfLn8hE5jTPh1T7yMWGCyIzDgdcoieQ+qkKjKNSHO7MujMh7mnoJHotepZqUk4WknjjLj/qXpeE1HYuhpXkUtzyWg4pw5dYPEnmtajayDIJB5jJUq2nCeh/3CwGmD3THQrz9RpvetGcokvYb0cHtJeYkTJJEdV0Qtq4J1QtOam7PeILRB4R1yyXLFONplTpPvihb5rb4PMfL/AOrCbesFe0B0Tw/3mqTW5UQyQsohrZ4nE7y7o958lS3W90EU838B9c1F1LwURelZ7HsqhxGE5gH4SQSOswF16bA30LxiT1nuq0vkvtBZi4MkkZcNAPJZRd1sdI7dh1wzII4AyG5H11WWwXkx7oa6TAMZzBzUzSK0lNp/sLI9uztSGuqWirIiWsIDZ9Oqkm2c4cjmIEu3vXMSsz60+Cs7UA4cQnWCQD4/NZuTfUgxss7iYcynUAzGZaQeYkGPVX2RjWF+KzVG4tTIqtIGkHESB0gLPY6zXCWua7+Egx6LLUrZZqrvoCH+8b0BjgPxS0jzjNXvrQCeQnLM+gVbTVYO7rxznJW2ZzS9ocSATmRmQOi82eN7lFpGbXJbTD6wIpUhUOpBAIidS18dFObP7IsqNca9naxxIjDuyAOOF2akbhstKm8uFUOxNgBwwkZg8T0U9Vr4RIC+g0WBQhzx6J39zohGkaV3bKUaL8bGwYjvOOvQlTjQuEsu1/aEtqVuzqNqOlgOAAS4NBJG8IHFb1q2xbRw46o3tMg7TiYWv4qEZbdr+hO5Lg69Fxn9otL8bf8AKfzRX/FR7P6E7kTFstrXggN1BEnUdQFANul+LEbRW0G63s2sy44cBknitQ/pAT+ra7LLu6+oVgvS1sk1aGWL4R8OUaE9V5+WOonzIyakyYFm/feehIj2AnzVzKQAgCMycuZ1PitO675FaQQWPHwu1jmJiVvkLie6LplCNvi6e3aGmo9jfia0N3tIkkSNOHNa3/DdMUjTZiYCQSQZdLdDmpgrBarS2mwveQ1rRJJ4LSGScVUSU2admsLmMAc81CJ3iIJ9yuP22tYxsazCXhpDpAOETLRplxKl7Xt5SBim19Q9N3T1PstGzUqFrrF1TFiInBGAt03Zb3o5mCtoYZyfJZRZxzpIOcEg6cD0WwL0rf8AYHhQo/Vi6zabY5jaQqWVrt0HtGSXEt/E2eXEcvBcTQrllQPLW1WfFSfIBHRzSCD5+qlwnjltfApo2nXnWPxU/KjSHyYrDbap1fPTC38l1Vivm7HN37Mabo0Ic8T/ABB2foFS0Xxd7e7QxnkKcD/M+FrsdfGia9SRp3BRdTa402y5jScgJloJn1Kj7XspROjY5QSuluC86dpoh7AGxuuZqWEcPCIIK3K1nBGi9KPKtGp5jbtlwO6XDzKin0KtPm4e69RrXaCtKrcYPBHFNcg84/SPBwPmEp3gG6HLku8q7MNPALAdkG/hHouaWmiyu0479Lo21vd3Wn5LtaeyTRwW5Q2bA4KFpYLqRsRyF33c8mXKdo3GHthwBC6KhcwHBSNmu+OC6UlFUi5xX/BRa8PpOg8jJHzkLI25bWwDCZhoGTuoJMOELvqdjWzVsuShwjLqiKTOH+62p2QYRJ1JYPcElXUth3vJe+ocR1iCPUiV2gpLNTyGSrHDCPkEkefu2Lq0HYqLycohxwmNdQM/NWPZaqfeaXCOEP8A6r0plGRmArK9jbGYUywwlyNqPLW25jnQ9uB0ZkSPUahSVnu0Ogh0joV094bNU6uo8DoR4EKGtGxLx3Knk5sn1BHyXLPS83Eq4G1Z7NCmLFeLmANIxDqc1yTLPa6BO65zf3d8ehzCvo7VODmtqMGeRyLXejlz7cuJ2itNHa1rls1ozfTY884Ejz1Cz3dsvQo9xgE8yT7klQGz1+GpVcGthoHiZnLPTmuypHJepik5xUpLk1XKMf6Op/hb6ItlUWpJeWLHUs4IzAWeFQhSDm732RZVzG64cQoWrsfaGghlYjIga5T4Fd6VYVlLDCXVENJnnbLittEd/HmTn1/in5rBVvCrhLK1AukEOyOEg9ACNF6Q4LBUs7TwWMtJjZVwR5c20FkChZQMs912URGeSoy2VmPl1EwZOIgl0kzGIyY1yXpbrK3kFrVrKDwCn8Ou7+pO08/qX/VIIDC3uw7MZkkHPhAgrmL1uh7nEtDQTmYOvVepW+52vaWxEiFyls2frtnA5p5A+XjyWebFJ1XJDRwwuOtyH+b+ivGztY/h9T+S601KjBvUHE8YBjjpA8Fv3ZXZVZJYWuBgt5LjknHloo+CK2UuipRDsRG8RIExlP5rpXNIAwmIIPiOIWajQECFivSl+qdBLctRH1KyU3uVFbJCzAOAK2BZQsV02XCwDWApRrF7huaP3IILEFIimsgoqARosQVwsakRSV3ZoDQbZVlZZ1uCkrhTQGu2itkUlc2ms4YpiDSfY+WSvp2QDqtvCqhqmkSYRTVtanktnCsVQzl7/kjBrBnRUdTHFbbaKtLVUgxMsjSNFjrXLTf3mtd0cAR7qQa3JXAK5Jp2a7WM7rQPAQFttYr4SEBbhRXwikFVQq5UhAWwrSFeqQgMRCtIWWFQtQGu5qxVGwJW2WrHVZkVAI2o6dAtU2db+BWlqqQR9Wzgjurmr0ux1N3aU8uYHEcV2mBYK9lkZhVlFSVMNWQF22ptRu7qNRxC1b5olz6bcDXBzoxEDEOJwunLILDfd0ijUZWlwa12JwbzByOvt1UiLZTqNBY9jXloLS7CXNnOCvHnj8HIr6GLW1k3Y7NDQFuNpLRu+9GPdgDgXATlmIEDXzUu1q9mMlJWjYwimsgYswYq4VIMQYqFizwrYRgta1ZWU0psWWFKRJbhTCr4SFYFuFIV0KqAsLVQUlkVYUUC2Fa9iyJCUDHSCyQirCAoFVFVSCiqqQqoAUREBRUVUQFIVIREBTCrXsyKIgNc2U9FiLURUaoBrRxy8lU0m8/ZEU0DDVsDKjSxwkdVBVfs/ZMtc5vgQR6FEUOCl1RFEhdOyTKLsUkmIkn6DJTraSIpUVFUiS7ArDSKqimgBRV7aSIlIF0KsIikBERAIRVRAEREAhFVEBRVREASERAVREUA/9k=">
            <a:extLst>
              <a:ext uri="{FF2B5EF4-FFF2-40B4-BE49-F238E27FC236}">
                <a16:creationId xmlns:a16="http://schemas.microsoft.com/office/drawing/2014/main" id="{4A242098-5931-9650-5A2D-14679B383103}"/>
              </a:ext>
            </a:extLst>
          </p:cNvPr>
          <p:cNvSpPr>
            <a:spLocks noChangeAspect="1" noChangeArrowheads="1"/>
          </p:cNvSpPr>
          <p:nvPr/>
        </p:nvSpPr>
        <p:spPr bwMode="auto">
          <a:xfrm>
            <a:off x="6350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l-GR" sz="1800">
              <a:latin typeface="Times New Roman" panose="02020603050405020304" pitchFamily="18" charset="0"/>
            </a:endParaRPr>
          </a:p>
        </p:txBody>
      </p:sp>
      <p:grpSp>
        <p:nvGrpSpPr>
          <p:cNvPr id="125956" name="Group 17">
            <a:extLst>
              <a:ext uri="{FF2B5EF4-FFF2-40B4-BE49-F238E27FC236}">
                <a16:creationId xmlns:a16="http://schemas.microsoft.com/office/drawing/2014/main" id="{D377B1F9-6CF9-C2AF-973C-5EBCF01C35DF}"/>
              </a:ext>
            </a:extLst>
          </p:cNvPr>
          <p:cNvGrpSpPr>
            <a:grpSpLocks/>
          </p:cNvGrpSpPr>
          <p:nvPr/>
        </p:nvGrpSpPr>
        <p:grpSpPr bwMode="auto">
          <a:xfrm>
            <a:off x="468313" y="549275"/>
            <a:ext cx="3657600" cy="3546475"/>
            <a:chOff x="685800" y="2495302"/>
            <a:chExt cx="2438400" cy="3074581"/>
          </a:xfrm>
        </p:grpSpPr>
        <p:sp>
          <p:nvSpPr>
            <p:cNvPr id="19" name="TextBox 18">
              <a:extLst>
                <a:ext uri="{FF2B5EF4-FFF2-40B4-BE49-F238E27FC236}">
                  <a16:creationId xmlns:a16="http://schemas.microsoft.com/office/drawing/2014/main" id="{EB8E8745-901B-F319-2D71-86DE78FCA753}"/>
                </a:ext>
              </a:extLst>
            </p:cNvPr>
            <p:cNvSpPr txBox="1"/>
            <p:nvPr/>
          </p:nvSpPr>
          <p:spPr>
            <a:xfrm>
              <a:off x="685800" y="2954975"/>
              <a:ext cx="2438400" cy="2614908"/>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0" lvl="2" eaLnBrk="1" hangingPunct="1">
                <a:spcAft>
                  <a:spcPts val="1200"/>
                </a:spcAft>
                <a:defRPr/>
              </a:pPr>
              <a:r>
                <a:rPr lang="el-GR" dirty="0">
                  <a:latin typeface="Calibri" panose="020F0502020204030204" pitchFamily="34" charset="0"/>
                </a:rPr>
                <a:t>Φυσικοί πόροι και προστασία περιβάλλοντος</a:t>
              </a:r>
            </a:p>
            <a:p>
              <a:pPr marL="285750" lvl="2" indent="-285750" eaLnBrk="1" hangingPunct="1">
                <a:buFont typeface="Arial" panose="020B0604020202020204" pitchFamily="34" charset="0"/>
                <a:buChar char="•"/>
                <a:defRPr/>
              </a:pPr>
              <a:r>
                <a:rPr lang="el-GR" dirty="0">
                  <a:latin typeface="Calibri" panose="020F0502020204030204" pitchFamily="34" charset="0"/>
                </a:rPr>
                <a:t>‘Πράσινες’ δράσεις</a:t>
              </a:r>
            </a:p>
            <a:p>
              <a:pPr marL="285750" lvl="2" indent="-285750" eaLnBrk="1" hangingPunct="1">
                <a:buFont typeface="Arial" panose="020B0604020202020204" pitchFamily="34" charset="0"/>
                <a:buChar char="•"/>
                <a:defRPr/>
              </a:pPr>
              <a:r>
                <a:rPr lang="el-GR" dirty="0">
                  <a:latin typeface="Calibri" panose="020F0502020204030204" pitchFamily="34" charset="0"/>
                </a:rPr>
                <a:t>Χρήση τοπικών προϊόντων</a:t>
              </a:r>
            </a:p>
            <a:p>
              <a:pPr marL="285750" lvl="2" indent="-285750" eaLnBrk="1" hangingPunct="1">
                <a:buFont typeface="Arial" panose="020B0604020202020204" pitchFamily="34" charset="0"/>
                <a:buChar char="•"/>
                <a:defRPr/>
              </a:pPr>
              <a:r>
                <a:rPr lang="el-GR" dirty="0">
                  <a:latin typeface="Calibri" panose="020F0502020204030204" pitchFamily="34" charset="0"/>
                </a:rPr>
                <a:t>Πηγές ενέργειας</a:t>
              </a:r>
            </a:p>
            <a:p>
              <a:pPr marL="285750" lvl="2" indent="-285750" eaLnBrk="1" hangingPunct="1">
                <a:buFont typeface="Arial" panose="020B0604020202020204" pitchFamily="34" charset="0"/>
                <a:buChar char="•"/>
                <a:defRPr/>
              </a:pPr>
              <a:r>
                <a:rPr lang="el-GR" dirty="0">
                  <a:latin typeface="Calibri" panose="020F0502020204030204" pitchFamily="34" charset="0"/>
                </a:rPr>
                <a:t>Βιώσιμη επιχειρηματικότητα</a:t>
              </a:r>
            </a:p>
            <a:p>
              <a:pPr marL="285750" lvl="2" indent="-285750" eaLnBrk="1" hangingPunct="1">
                <a:buFont typeface="Arial" panose="020B0604020202020204" pitchFamily="34" charset="0"/>
                <a:buChar char="•"/>
                <a:defRPr/>
              </a:pPr>
              <a:r>
                <a:rPr lang="el-GR" dirty="0">
                  <a:latin typeface="Calibri" panose="020F0502020204030204" pitchFamily="34" charset="0"/>
                </a:rPr>
                <a:t>Βιώσιμη καινοτομία</a:t>
              </a:r>
            </a:p>
            <a:p>
              <a:pPr marL="285750" lvl="2" indent="-285750" eaLnBrk="1" hangingPunct="1">
                <a:buFont typeface="Arial" panose="020B0604020202020204" pitchFamily="34" charset="0"/>
                <a:buChar char="•"/>
                <a:defRPr/>
              </a:pPr>
              <a:endParaRPr lang="el-GR" dirty="0">
                <a:latin typeface="Calibri" panose="020F0502020204030204" pitchFamily="34" charset="0"/>
              </a:endParaRPr>
            </a:p>
            <a:p>
              <a:pPr eaLnBrk="1" hangingPunct="1">
                <a:defRPr/>
              </a:pPr>
              <a:endParaRPr lang="el-GR" dirty="0"/>
            </a:p>
          </p:txBody>
        </p:sp>
        <p:sp>
          <p:nvSpPr>
            <p:cNvPr id="20" name="Rectangle 19">
              <a:extLst>
                <a:ext uri="{FF2B5EF4-FFF2-40B4-BE49-F238E27FC236}">
                  <a16:creationId xmlns:a16="http://schemas.microsoft.com/office/drawing/2014/main" id="{79C8AE48-C2E2-8610-3E6C-4E1CA6E2067C}"/>
                </a:ext>
              </a:extLst>
            </p:cNvPr>
            <p:cNvSpPr/>
            <p:nvPr/>
          </p:nvSpPr>
          <p:spPr>
            <a:xfrm>
              <a:off x="685800" y="2495302"/>
              <a:ext cx="2438400" cy="320671"/>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p>
              <a:pPr marL="0" lvl="1" eaLnBrk="1" hangingPunct="1">
                <a:defRPr/>
              </a:pPr>
              <a:r>
                <a:rPr lang="el-GR" b="1" dirty="0">
                  <a:latin typeface="Calibri" panose="020F0502020204030204" pitchFamily="34" charset="0"/>
                </a:rPr>
                <a:t>Φυσικό περιβάλλον</a:t>
              </a:r>
            </a:p>
          </p:txBody>
        </p:sp>
      </p:grpSp>
      <p:grpSp>
        <p:nvGrpSpPr>
          <p:cNvPr id="125957" name="Group 21">
            <a:extLst>
              <a:ext uri="{FF2B5EF4-FFF2-40B4-BE49-F238E27FC236}">
                <a16:creationId xmlns:a16="http://schemas.microsoft.com/office/drawing/2014/main" id="{6E774729-0D21-0048-7E1A-96DF70C19C51}"/>
              </a:ext>
            </a:extLst>
          </p:cNvPr>
          <p:cNvGrpSpPr>
            <a:grpSpLocks/>
          </p:cNvGrpSpPr>
          <p:nvPr/>
        </p:nvGrpSpPr>
        <p:grpSpPr bwMode="auto">
          <a:xfrm>
            <a:off x="4603750" y="2047875"/>
            <a:ext cx="3657600" cy="3071813"/>
            <a:chOff x="685800" y="2495302"/>
            <a:chExt cx="2438400" cy="2320944"/>
          </a:xfrm>
        </p:grpSpPr>
        <p:sp>
          <p:nvSpPr>
            <p:cNvPr id="23" name="TextBox 22">
              <a:extLst>
                <a:ext uri="{FF2B5EF4-FFF2-40B4-BE49-F238E27FC236}">
                  <a16:creationId xmlns:a16="http://schemas.microsoft.com/office/drawing/2014/main" id="{FB480981-0F96-12CD-2ACD-B6D6137C35AA}"/>
                </a:ext>
              </a:extLst>
            </p:cNvPr>
            <p:cNvSpPr txBox="1"/>
            <p:nvPr/>
          </p:nvSpPr>
          <p:spPr>
            <a:xfrm>
              <a:off x="685800" y="2954693"/>
              <a:ext cx="2438400" cy="186155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0" lvl="2" eaLnBrk="1" hangingPunct="1">
                <a:spcAft>
                  <a:spcPts val="1200"/>
                </a:spcAft>
                <a:defRPr/>
              </a:pPr>
              <a:r>
                <a:rPr lang="el-GR" dirty="0">
                  <a:latin typeface="Calibri" panose="020F0502020204030204" pitchFamily="34" charset="0"/>
                </a:rPr>
                <a:t>Τάσεις και αλλαγές σε δημογραφικά και ψυχογραφικά χαρακτηριστικά:</a:t>
              </a:r>
            </a:p>
            <a:p>
              <a:pPr marL="285750" lvl="2" indent="-285750" eaLnBrk="1" hangingPunct="1">
                <a:buFont typeface="Arial" panose="020B0604020202020204" pitchFamily="34" charset="0"/>
                <a:buChar char="•"/>
                <a:defRPr/>
              </a:pPr>
              <a:r>
                <a:rPr lang="el-GR" dirty="0">
                  <a:latin typeface="Calibri" panose="020F0502020204030204" pitchFamily="34" charset="0"/>
                </a:rPr>
                <a:t>Ηθική, ήθη και έθιμα, θρησκεία, ανθρώπινα δικαιώματα, αξίες, εκπαίδευση, τρόπος ζωής, καταναλωτικές συνήθειες, δημογραφικά χαρακτηριστικά, ρόλοι φύλων, και άλλα.</a:t>
              </a:r>
              <a:endParaRPr lang="el-GR" dirty="0"/>
            </a:p>
          </p:txBody>
        </p:sp>
        <p:sp>
          <p:nvSpPr>
            <p:cNvPr id="24" name="Rectangle 23">
              <a:extLst>
                <a:ext uri="{FF2B5EF4-FFF2-40B4-BE49-F238E27FC236}">
                  <a16:creationId xmlns:a16="http://schemas.microsoft.com/office/drawing/2014/main" id="{08349090-496F-73B0-A8B7-34501960B511}"/>
                </a:ext>
              </a:extLst>
            </p:cNvPr>
            <p:cNvSpPr/>
            <p:nvPr/>
          </p:nvSpPr>
          <p:spPr>
            <a:xfrm>
              <a:off x="685800" y="2495302"/>
              <a:ext cx="2438400" cy="488178"/>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marL="0" lvl="1" eaLnBrk="1" hangingPunct="1">
                <a:defRPr/>
              </a:pPr>
              <a:r>
                <a:rPr lang="el-GR" b="1" dirty="0">
                  <a:latin typeface="Calibri" panose="020F0502020204030204" pitchFamily="34" charset="0"/>
                </a:rPr>
                <a:t>Κοινωνικό και πολιτισμικό περιβάλλον</a:t>
              </a:r>
            </a:p>
          </p:txBody>
        </p:sp>
      </p:grpSp>
    </p:spTree>
  </p:cSld>
  <p:clrMapOvr>
    <a:masterClrMapping/>
  </p:clrMapOvr>
  <p:transition>
    <p:wheel spokes="8"/>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F22BAC6D-C894-8219-E5C2-9E6FE1825FAB}"/>
              </a:ext>
            </a:extLst>
          </p:cNvPr>
          <p:cNvSpPr txBox="1">
            <a:spLocks noGrp="1"/>
          </p:cNvSpPr>
          <p:nvPr>
            <p:ph type="title"/>
          </p:nvPr>
        </p:nvSpPr>
        <p:spPr>
          <a:xfrm>
            <a:off x="684213" y="260350"/>
            <a:ext cx="7913687" cy="874713"/>
          </a:xfrm>
        </p:spPr>
        <p:txBody>
          <a:bodyPr wrap="square" lIns="0" tIns="12700" rIns="0" bIns="0">
            <a:spAutoFit/>
          </a:bodyPr>
          <a:lstStyle/>
          <a:p>
            <a:pPr marL="12700" algn="ctr" eaLnBrk="1" hangingPunct="1">
              <a:spcBef>
                <a:spcPts val="100"/>
              </a:spcBef>
              <a:defRPr/>
            </a:pPr>
            <a:r>
              <a:rPr lang="el-GR" sz="2800" spc="-5" dirty="0">
                <a:solidFill>
                  <a:schemeClr val="tx1"/>
                </a:solidFill>
                <a:latin typeface="Calibri" pitchFamily="34" charset="0"/>
                <a:cs typeface="Calibri" pitchFamily="34" charset="0"/>
              </a:rPr>
              <a:t>Ανάλυση του ανταγωνιστικού περιβάλλοντος :</a:t>
            </a:r>
            <a:br>
              <a:rPr sz="2800" spc="-5" dirty="0">
                <a:solidFill>
                  <a:schemeClr val="tx1"/>
                </a:solidFill>
                <a:latin typeface="Calibri" pitchFamily="34" charset="0"/>
                <a:cs typeface="Calibri" pitchFamily="34" charset="0"/>
              </a:rPr>
            </a:br>
            <a:r>
              <a:rPr sz="2800" spc="-5" dirty="0">
                <a:solidFill>
                  <a:schemeClr val="tx1"/>
                </a:solidFill>
                <a:latin typeface="Calibri" pitchFamily="34" charset="0"/>
                <a:cs typeface="Calibri" pitchFamily="34" charset="0"/>
              </a:rPr>
              <a:t>Το υπόδειγμα των πέντε </a:t>
            </a:r>
            <a:r>
              <a:rPr sz="2800" dirty="0">
                <a:solidFill>
                  <a:schemeClr val="tx1"/>
                </a:solidFill>
                <a:latin typeface="Calibri" pitchFamily="34" charset="0"/>
                <a:cs typeface="Calibri" pitchFamily="34" charset="0"/>
              </a:rPr>
              <a:t>δυνάμεων </a:t>
            </a:r>
            <a:r>
              <a:rPr sz="2800" spc="-5" dirty="0">
                <a:solidFill>
                  <a:schemeClr val="tx1"/>
                </a:solidFill>
                <a:latin typeface="Calibri" pitchFamily="34" charset="0"/>
                <a:cs typeface="Calibri" pitchFamily="34" charset="0"/>
              </a:rPr>
              <a:t>του</a:t>
            </a:r>
            <a:r>
              <a:rPr sz="2800" spc="50" dirty="0">
                <a:solidFill>
                  <a:schemeClr val="tx1"/>
                </a:solidFill>
                <a:latin typeface="Calibri" pitchFamily="34" charset="0"/>
                <a:cs typeface="Calibri" pitchFamily="34" charset="0"/>
              </a:rPr>
              <a:t> </a:t>
            </a:r>
            <a:r>
              <a:rPr sz="2800" spc="-5" dirty="0">
                <a:solidFill>
                  <a:schemeClr val="tx1"/>
                </a:solidFill>
                <a:latin typeface="Calibri" pitchFamily="34" charset="0"/>
                <a:cs typeface="Calibri" pitchFamily="34" charset="0"/>
              </a:rPr>
              <a:t>Porter</a:t>
            </a:r>
          </a:p>
        </p:txBody>
      </p:sp>
      <p:pic>
        <p:nvPicPr>
          <p:cNvPr id="126979" name="Picture 2">
            <a:extLst>
              <a:ext uri="{FF2B5EF4-FFF2-40B4-BE49-F238E27FC236}">
                <a16:creationId xmlns:a16="http://schemas.microsoft.com/office/drawing/2014/main" id="{44669E78-F38D-2D7A-3418-D5163DDC0E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268413"/>
            <a:ext cx="8713787" cy="522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55C5B63F-8082-C7ED-646D-F8BBDD104219}"/>
              </a:ext>
            </a:extLst>
          </p:cNvPr>
          <p:cNvSpPr txBox="1">
            <a:spLocks noGrp="1"/>
          </p:cNvSpPr>
          <p:nvPr>
            <p:ph type="title"/>
          </p:nvPr>
        </p:nvSpPr>
        <p:spPr>
          <a:xfrm>
            <a:off x="1476375" y="260350"/>
            <a:ext cx="6657975" cy="444500"/>
          </a:xfrm>
        </p:spPr>
        <p:txBody>
          <a:bodyPr wrap="square" lIns="0" tIns="12700" rIns="0" bIns="0">
            <a:spAutoFit/>
          </a:bodyPr>
          <a:lstStyle/>
          <a:p>
            <a:pPr marL="12700" algn="ctr" eaLnBrk="1" hangingPunct="1">
              <a:spcBef>
                <a:spcPts val="95"/>
              </a:spcBef>
              <a:defRPr/>
            </a:pPr>
            <a:r>
              <a:rPr lang="el-GR" sz="2800" spc="-10" dirty="0">
                <a:solidFill>
                  <a:schemeClr val="tx1"/>
                </a:solidFill>
                <a:effectLst/>
                <a:latin typeface="Calibri" pitchFamily="34" charset="0"/>
                <a:cs typeface="Calibri" pitchFamily="34" charset="0"/>
              </a:rPr>
              <a:t>Διοίκηση Μέσω Στόχων (ΜΒΟ)</a:t>
            </a:r>
          </a:p>
        </p:txBody>
      </p:sp>
      <p:sp>
        <p:nvSpPr>
          <p:cNvPr id="128003" name="object 4">
            <a:extLst>
              <a:ext uri="{FF2B5EF4-FFF2-40B4-BE49-F238E27FC236}">
                <a16:creationId xmlns:a16="http://schemas.microsoft.com/office/drawing/2014/main" id="{B6AE577F-516F-6282-E420-A23008D76CDB}"/>
              </a:ext>
            </a:extLst>
          </p:cNvPr>
          <p:cNvSpPr txBox="1">
            <a:spLocks noChangeArrowheads="1"/>
          </p:cNvSpPr>
          <p:nvPr/>
        </p:nvSpPr>
        <p:spPr bwMode="auto">
          <a:xfrm>
            <a:off x="684213" y="908050"/>
            <a:ext cx="8135937"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0010" rIns="0" bIns="0">
            <a:spAutoFit/>
          </a:bodyPr>
          <a:lstStyle>
            <a:lvl1pPr marL="355600" indent="-342900">
              <a:spcBef>
                <a:spcPts val="400"/>
              </a:spcBef>
              <a:buClr>
                <a:schemeClr val="accent1"/>
              </a:buClr>
              <a:buSzPct val="68000"/>
              <a:buFont typeface="Wingdings 3" panose="05040102010807070707" pitchFamily="18" charset="2"/>
              <a:buChar char=""/>
              <a:tabLst>
                <a:tab pos="755650" algn="l"/>
              </a:tabLst>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tabLst>
                <a:tab pos="755650" algn="l"/>
              </a:tabLst>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tabLst>
                <a:tab pos="755650" algn="l"/>
              </a:tabLst>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tabLst>
                <a:tab pos="755650" algn="l"/>
              </a:tabLst>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tabLst>
                <a:tab pos="755650" algn="l"/>
              </a:tabLst>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tabLst>
                <a:tab pos="755650" algn="l"/>
              </a:tabLst>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tabLst>
                <a:tab pos="755650" algn="l"/>
              </a:tabLst>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tabLst>
                <a:tab pos="755650" algn="l"/>
              </a:tabLst>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tabLst>
                <a:tab pos="755650" algn="l"/>
              </a:tabLst>
              <a:defRPr>
                <a:solidFill>
                  <a:schemeClr val="tx1"/>
                </a:solidFill>
                <a:latin typeface="Lucida Sans Unicode" panose="020B0602030504020204" pitchFamily="34" charset="0"/>
              </a:defRPr>
            </a:lvl9pPr>
          </a:lstStyle>
          <a:p>
            <a:pPr algn="just" eaLnBrk="1" hangingPunct="1">
              <a:spcBef>
                <a:spcPts val="600"/>
              </a:spcBef>
              <a:buClr>
                <a:srgbClr val="99CCCC"/>
              </a:buClr>
              <a:buFont typeface="Courier New" panose="02070309020205020404" pitchFamily="49" charset="0"/>
              <a:buChar char="o"/>
            </a:pPr>
            <a:r>
              <a:rPr lang="el-GR" altLang="el-GR" sz="2400">
                <a:latin typeface="Calibri" panose="020F0502020204030204" pitchFamily="34" charset="0"/>
                <a:ea typeface="Verdana" panose="020B0604030504040204" pitchFamily="34" charset="0"/>
                <a:cs typeface="Calibri" panose="020F0502020204030204" pitchFamily="34" charset="0"/>
              </a:rPr>
              <a:t>Προϊστάμενος και υφιστάμενοι θέτουν από κοινού ειδικούς στόχους απόδοσης, ενώ η πορεία  επίτευξης των στόχων εξετάζεται περιοδικά και  τα αποτελέσματα αποτελούν τη βάση της αξιολόγησης της (ατομικής) απόδοσης και της ανταμοιβής των υφισταμένων. </a:t>
            </a:r>
          </a:p>
          <a:p>
            <a:pPr algn="just" eaLnBrk="1" hangingPunct="1">
              <a:spcBef>
                <a:spcPts val="600"/>
              </a:spcBef>
              <a:buClr>
                <a:srgbClr val="99CCCC"/>
              </a:buClr>
              <a:buFont typeface="Courier New" panose="02070309020205020404" pitchFamily="49" charset="0"/>
              <a:buChar char="o"/>
            </a:pPr>
            <a:r>
              <a:rPr lang="el-GR" altLang="el-GR" sz="2400">
                <a:latin typeface="Calibri" panose="020F0502020204030204" pitchFamily="34" charset="0"/>
                <a:ea typeface="Verdana" panose="020B0604030504040204" pitchFamily="34" charset="0"/>
                <a:cs typeface="Calibri" panose="020F0502020204030204" pitchFamily="34" charset="0"/>
              </a:rPr>
              <a:t>Συμβάλλει στη σύνδεση στόχων απόδοσης των ατόμων και της μονάδας στην οποία ανήκουν με  τους συνολικούς στόχους της επιχείρησης.</a:t>
            </a:r>
          </a:p>
          <a:p>
            <a:pPr algn="just" eaLnBrk="1" hangingPunct="1">
              <a:spcBef>
                <a:spcPts val="600"/>
              </a:spcBef>
              <a:buClr>
                <a:srgbClr val="99CCCC"/>
              </a:buClr>
              <a:buFont typeface="Courier New" panose="02070309020205020404" pitchFamily="49" charset="0"/>
              <a:buChar char="o"/>
            </a:pPr>
            <a:r>
              <a:rPr lang="el-GR" altLang="el-GR" sz="2400">
                <a:latin typeface="Calibri" panose="020F0502020204030204" pitchFamily="34" charset="0"/>
                <a:ea typeface="Verdana" panose="020B0604030504040204" pitchFamily="34" charset="0"/>
                <a:cs typeface="Calibri" panose="020F0502020204030204" pitchFamily="34" charset="0"/>
              </a:rPr>
              <a:t>Επικεντρώνει την προσπάθεια στην επίτευξη  σημαντικών αποτελεσμάτων για την επιχείρηση.</a:t>
            </a:r>
          </a:p>
          <a:p>
            <a:pPr algn="just" eaLnBrk="1" hangingPunct="1">
              <a:spcBef>
                <a:spcPts val="600"/>
              </a:spcBef>
              <a:buClr>
                <a:srgbClr val="99CCCC"/>
              </a:buClr>
              <a:buFont typeface="Courier New" panose="02070309020205020404" pitchFamily="49" charset="0"/>
              <a:buChar char="o"/>
            </a:pPr>
            <a:r>
              <a:rPr lang="el-GR" altLang="el-GR" sz="2400">
                <a:latin typeface="Calibri" panose="020F0502020204030204" pitchFamily="34" charset="0"/>
                <a:ea typeface="Verdana" panose="020B0604030504040204" pitchFamily="34" charset="0"/>
                <a:cs typeface="Calibri" panose="020F0502020204030204" pitchFamily="34" charset="0"/>
              </a:rPr>
              <a:t>Δίνει έμφαση στην παρακίνηση παρά στον έλεγχο.</a:t>
            </a:r>
          </a:p>
        </p:txBody>
      </p:sp>
    </p:spTree>
  </p:cSld>
  <p:clrMapOvr>
    <a:masterClrMapping/>
  </p:clrMapOvr>
  <p:transition>
    <p:wheel spokes="8"/>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CFB0F363-1CF6-CA87-7539-3B8A9BF43CF1}"/>
              </a:ext>
            </a:extLst>
          </p:cNvPr>
          <p:cNvSpPr txBox="1">
            <a:spLocks noGrp="1"/>
          </p:cNvSpPr>
          <p:nvPr>
            <p:ph type="title"/>
          </p:nvPr>
        </p:nvSpPr>
        <p:spPr>
          <a:xfrm>
            <a:off x="1258888" y="188913"/>
            <a:ext cx="7429500" cy="442912"/>
          </a:xfrm>
        </p:spPr>
        <p:txBody>
          <a:bodyPr wrap="square" lIns="0" tIns="12700" rIns="0" bIns="0">
            <a:spAutoFit/>
          </a:bodyPr>
          <a:lstStyle/>
          <a:p>
            <a:pPr marL="12700" algn="ctr" eaLnBrk="1" hangingPunct="1">
              <a:spcBef>
                <a:spcPts val="95"/>
              </a:spcBef>
              <a:defRPr/>
            </a:pPr>
            <a:r>
              <a:rPr lang="el-GR" sz="2800" spc="-10" dirty="0">
                <a:solidFill>
                  <a:schemeClr val="tx1"/>
                </a:solidFill>
                <a:latin typeface="Calibri" pitchFamily="34" charset="0"/>
                <a:cs typeface="Calibri" pitchFamily="34" charset="0"/>
              </a:rPr>
              <a:t>Η διαδικασία της Διοίκησης Μέσω Στόχων</a:t>
            </a:r>
            <a:endParaRPr sz="2800" spc="-10" dirty="0">
              <a:solidFill>
                <a:schemeClr val="tx1"/>
              </a:solidFill>
              <a:latin typeface="Calibri" pitchFamily="34" charset="0"/>
              <a:cs typeface="Calibri" pitchFamily="34" charset="0"/>
            </a:endParaRPr>
          </a:p>
        </p:txBody>
      </p:sp>
      <p:sp>
        <p:nvSpPr>
          <p:cNvPr id="129027" name="object 5">
            <a:extLst>
              <a:ext uri="{FF2B5EF4-FFF2-40B4-BE49-F238E27FC236}">
                <a16:creationId xmlns:a16="http://schemas.microsoft.com/office/drawing/2014/main" id="{FA61E71D-4BD0-9AAB-7257-6967EF0EBA71}"/>
              </a:ext>
            </a:extLst>
          </p:cNvPr>
          <p:cNvSpPr txBox="1">
            <a:spLocks noChangeArrowheads="1"/>
          </p:cNvSpPr>
          <p:nvPr/>
        </p:nvSpPr>
        <p:spPr bwMode="auto">
          <a:xfrm>
            <a:off x="755650" y="1052513"/>
            <a:ext cx="7993063"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355600" indent="-342900">
              <a:spcBef>
                <a:spcPts val="400"/>
              </a:spcBef>
              <a:buClr>
                <a:schemeClr val="accent1"/>
              </a:buClr>
              <a:buSzPct val="68000"/>
              <a:buFont typeface="Wingdings 3" panose="05040102010807070707" pitchFamily="18" charset="2"/>
              <a:buChar char=""/>
              <a:tabLst>
                <a:tab pos="354013" algn="l"/>
                <a:tab pos="355600" algn="l"/>
                <a:tab pos="2703513" algn="l"/>
                <a:tab pos="3530600" algn="l"/>
                <a:tab pos="5405438" algn="l"/>
                <a:tab pos="6789738" algn="l"/>
              </a:tabLst>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tabLst>
                <a:tab pos="354013" algn="l"/>
                <a:tab pos="355600" algn="l"/>
                <a:tab pos="2703513" algn="l"/>
                <a:tab pos="3530600" algn="l"/>
                <a:tab pos="5405438" algn="l"/>
                <a:tab pos="6789738" algn="l"/>
              </a:tabLst>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tabLst>
                <a:tab pos="354013" algn="l"/>
                <a:tab pos="355600" algn="l"/>
                <a:tab pos="2703513" algn="l"/>
                <a:tab pos="3530600" algn="l"/>
                <a:tab pos="5405438" algn="l"/>
                <a:tab pos="6789738" algn="l"/>
              </a:tabLst>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tabLst>
                <a:tab pos="354013" algn="l"/>
                <a:tab pos="355600" algn="l"/>
                <a:tab pos="2703513" algn="l"/>
                <a:tab pos="3530600" algn="l"/>
                <a:tab pos="5405438" algn="l"/>
                <a:tab pos="6789738" algn="l"/>
              </a:tabLst>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tabLst>
                <a:tab pos="354013" algn="l"/>
                <a:tab pos="355600" algn="l"/>
                <a:tab pos="2703513" algn="l"/>
                <a:tab pos="3530600" algn="l"/>
                <a:tab pos="5405438" algn="l"/>
                <a:tab pos="6789738" algn="l"/>
              </a:tabLst>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tabLst>
                <a:tab pos="354013" algn="l"/>
                <a:tab pos="355600" algn="l"/>
                <a:tab pos="2703513" algn="l"/>
                <a:tab pos="3530600" algn="l"/>
                <a:tab pos="5405438" algn="l"/>
                <a:tab pos="6789738" algn="l"/>
              </a:tabLst>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tabLst>
                <a:tab pos="354013" algn="l"/>
                <a:tab pos="355600" algn="l"/>
                <a:tab pos="2703513" algn="l"/>
                <a:tab pos="3530600" algn="l"/>
                <a:tab pos="5405438" algn="l"/>
                <a:tab pos="6789738" algn="l"/>
              </a:tabLst>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tabLst>
                <a:tab pos="354013" algn="l"/>
                <a:tab pos="355600" algn="l"/>
                <a:tab pos="2703513" algn="l"/>
                <a:tab pos="3530600" algn="l"/>
                <a:tab pos="5405438" algn="l"/>
                <a:tab pos="6789738" algn="l"/>
              </a:tabLst>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tabLst>
                <a:tab pos="354013" algn="l"/>
                <a:tab pos="355600" algn="l"/>
                <a:tab pos="2703513" algn="l"/>
                <a:tab pos="3530600" algn="l"/>
                <a:tab pos="5405438" algn="l"/>
                <a:tab pos="6789738" algn="l"/>
              </a:tabLst>
              <a:defRPr>
                <a:solidFill>
                  <a:schemeClr val="tx1"/>
                </a:solidFill>
                <a:latin typeface="Lucida Sans Unicode" panose="020B0602030504020204" pitchFamily="34" charset="0"/>
              </a:defRPr>
            </a:lvl9pPr>
          </a:lstStyle>
          <a:p>
            <a:pPr algn="just" eaLnBrk="1" hangingPunct="1">
              <a:spcBef>
                <a:spcPts val="100"/>
              </a:spcBef>
              <a:buClrTx/>
              <a:buSzTx/>
              <a:buFont typeface="Courier New" panose="02070309020205020404" pitchFamily="49" charset="0"/>
              <a:buChar char="o"/>
            </a:pPr>
            <a:r>
              <a:rPr lang="el-GR" altLang="el-GR" sz="2800">
                <a:latin typeface="Calibri" panose="020F0502020204030204" pitchFamily="34" charset="0"/>
                <a:cs typeface="Calibri" panose="020F0502020204030204" pitchFamily="34" charset="0"/>
              </a:rPr>
              <a:t>Καθορισμός στρατηγικών στόχων (ανώτατη διοίκηση).</a:t>
            </a:r>
          </a:p>
          <a:p>
            <a:pPr algn="just" eaLnBrk="1" hangingPunct="1">
              <a:spcBef>
                <a:spcPts val="100"/>
              </a:spcBef>
              <a:buClrTx/>
              <a:buSzTx/>
              <a:buFont typeface="Courier New" panose="02070309020205020404" pitchFamily="49" charset="0"/>
              <a:buChar char="o"/>
            </a:pPr>
            <a:r>
              <a:rPr lang="el-GR" altLang="el-GR" sz="2800">
                <a:latin typeface="Calibri" panose="020F0502020204030204" pitchFamily="34" charset="0"/>
                <a:cs typeface="Calibri" panose="020F0502020204030204" pitchFamily="34" charset="0"/>
              </a:rPr>
              <a:t>Καθορισμός στόχων τμήματος (ανώτερα στελέχη).</a:t>
            </a:r>
          </a:p>
          <a:p>
            <a:pPr algn="just" eaLnBrk="1" hangingPunct="1">
              <a:spcBef>
                <a:spcPts val="100"/>
              </a:spcBef>
              <a:buClrTx/>
              <a:buSzTx/>
              <a:buFont typeface="Courier New" panose="02070309020205020404" pitchFamily="49" charset="0"/>
              <a:buChar char="o"/>
            </a:pPr>
            <a:r>
              <a:rPr lang="el-GR" altLang="el-GR" sz="2800">
                <a:latin typeface="Calibri" panose="020F0502020204030204" pitchFamily="34" charset="0"/>
                <a:cs typeface="Calibri" panose="020F0502020204030204" pitchFamily="34" charset="0"/>
              </a:rPr>
              <a:t>Συζήτηση με υφισταμένους για τους στόχους του εκάστοτε τμήματος</a:t>
            </a:r>
          </a:p>
          <a:p>
            <a:pPr algn="just" eaLnBrk="1" hangingPunct="1">
              <a:spcBef>
                <a:spcPts val="100"/>
              </a:spcBef>
              <a:buClrTx/>
              <a:buSzTx/>
              <a:buFont typeface="Courier New" panose="02070309020205020404" pitchFamily="49" charset="0"/>
              <a:buChar char="o"/>
            </a:pPr>
            <a:r>
              <a:rPr lang="el-GR" altLang="el-GR" sz="2800">
                <a:latin typeface="Calibri" panose="020F0502020204030204" pitchFamily="34" charset="0"/>
                <a:cs typeface="Calibri" panose="020F0502020204030204" pitchFamily="34" charset="0"/>
              </a:rPr>
              <a:t>Καθορισμός ατομικών στόχων και χρονοδιάγραμμα επίτευξης τους.</a:t>
            </a:r>
          </a:p>
          <a:p>
            <a:pPr algn="just" eaLnBrk="1" hangingPunct="1">
              <a:spcBef>
                <a:spcPts val="100"/>
              </a:spcBef>
              <a:buClrTx/>
              <a:buSzTx/>
              <a:buFont typeface="Courier New" panose="02070309020205020404" pitchFamily="49" charset="0"/>
              <a:buChar char="o"/>
            </a:pPr>
            <a:r>
              <a:rPr lang="el-GR" altLang="el-GR" sz="2800">
                <a:latin typeface="Calibri" panose="020F0502020204030204" pitchFamily="34" charset="0"/>
                <a:cs typeface="Calibri" panose="020F0502020204030204" pitchFamily="34" charset="0"/>
              </a:rPr>
              <a:t>Περιοδικές συναντήσεις προϊσταμένου-υφισταμένου για έλεγχο υλοποίησης των στόχων. </a:t>
            </a:r>
          </a:p>
        </p:txBody>
      </p:sp>
    </p:spTree>
  </p:cSld>
  <p:clrMapOvr>
    <a:masterClrMapping/>
  </p:clrMapOvr>
  <p:transition>
    <p:wheel spokes="8"/>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119ED8A7-A3CE-D754-FD74-DC9065042A3A}"/>
              </a:ext>
            </a:extLst>
          </p:cNvPr>
          <p:cNvSpPr>
            <a:spLocks noGrp="1"/>
          </p:cNvSpPr>
          <p:nvPr>
            <p:ph type="title"/>
          </p:nvPr>
        </p:nvSpPr>
        <p:spPr>
          <a:xfrm>
            <a:off x="1435100" y="274638"/>
            <a:ext cx="7499350" cy="777875"/>
          </a:xfrm>
        </p:spPr>
        <p:txBody>
          <a:bodyPr/>
          <a:lstStyle/>
          <a:p>
            <a:pPr algn="ctr">
              <a:defRPr/>
            </a:pPr>
            <a:r>
              <a:rPr lang="en-US" dirty="0">
                <a:solidFill>
                  <a:schemeClr val="tx1"/>
                </a:solidFill>
                <a:latin typeface="Calibri" pitchFamily="34" charset="0"/>
                <a:cs typeface="Calibri" pitchFamily="34" charset="0"/>
              </a:rPr>
              <a:t>SMARTER</a:t>
            </a:r>
            <a:endParaRPr lang="el-GR" dirty="0">
              <a:solidFill>
                <a:schemeClr val="tx1"/>
              </a:solidFill>
              <a:latin typeface="Calibri" pitchFamily="34" charset="0"/>
              <a:cs typeface="Calibri" pitchFamily="34" charset="0"/>
            </a:endParaRPr>
          </a:p>
        </p:txBody>
      </p:sp>
      <p:graphicFrame>
        <p:nvGraphicFramePr>
          <p:cNvPr id="4" name="3 - Διάγραμμα">
            <a:extLst>
              <a:ext uri="{FF2B5EF4-FFF2-40B4-BE49-F238E27FC236}">
                <a16:creationId xmlns:a16="http://schemas.microsoft.com/office/drawing/2014/main" id="{D77FDBEE-D000-83EC-B3D8-6DCFC2017894}"/>
              </a:ext>
            </a:extLst>
          </p:cNvPr>
          <p:cNvGraphicFramePr/>
          <p:nvPr/>
        </p:nvGraphicFramePr>
        <p:xfrm>
          <a:off x="323528" y="1124744"/>
          <a:ext cx="8568952" cy="5504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Θέση περιεχομένου">
            <a:extLst>
              <a:ext uri="{FF2B5EF4-FFF2-40B4-BE49-F238E27FC236}">
                <a16:creationId xmlns:a16="http://schemas.microsoft.com/office/drawing/2014/main" id="{DE1F2DCE-9583-2E45-84A0-8CE1F2344D23}"/>
              </a:ext>
            </a:extLst>
          </p:cNvPr>
          <p:cNvSpPr>
            <a:spLocks noGrp="1"/>
          </p:cNvSpPr>
          <p:nvPr>
            <p:ph idx="1"/>
          </p:nvPr>
        </p:nvSpPr>
        <p:spPr/>
        <p:txBody>
          <a:bodyPr/>
          <a:lstStyle/>
          <a:p>
            <a:r>
              <a:rPr lang="el-GR" altLang="el-GR" b="1">
                <a:latin typeface="Calibri" panose="020F0502020204030204" pitchFamily="34" charset="0"/>
                <a:cs typeface="Calibri" panose="020F0502020204030204" pitchFamily="34" charset="0"/>
              </a:rPr>
              <a:t>Όμηρος</a:t>
            </a:r>
            <a:endParaRPr lang="en-US" altLang="el-GR" b="1">
              <a:latin typeface="Calibri" panose="020F0502020204030204" pitchFamily="34" charset="0"/>
              <a:cs typeface="Calibri" panose="020F0502020204030204" pitchFamily="34" charset="0"/>
            </a:endParaRPr>
          </a:p>
          <a:p>
            <a:pPr lvl="1"/>
            <a:r>
              <a:rPr lang="el-GR" altLang="el-GR">
                <a:latin typeface="Calibri" panose="020F0502020204030204" pitchFamily="34" charset="0"/>
                <a:cs typeface="Calibri" panose="020F0502020204030204" pitchFamily="34" charset="0"/>
              </a:rPr>
              <a:t>Ο Μέντορας και ο Τηλέμαχος</a:t>
            </a:r>
          </a:p>
          <a:p>
            <a:pPr lvl="1"/>
            <a:r>
              <a:rPr lang="el-GR" altLang="el-GR">
                <a:latin typeface="Calibri" panose="020F0502020204030204" pitchFamily="34" charset="0"/>
                <a:cs typeface="Calibri" panose="020F0502020204030204" pitchFamily="34" charset="0"/>
              </a:rPr>
              <a:t>Αγροτική οικονομία</a:t>
            </a:r>
          </a:p>
          <a:p>
            <a:r>
              <a:rPr lang="el-GR" altLang="el-GR" b="1">
                <a:latin typeface="Calibri" panose="020F0502020204030204" pitchFamily="34" charset="0"/>
                <a:cs typeface="Calibri" panose="020F0502020204030204" pitchFamily="34" charset="0"/>
              </a:rPr>
              <a:t>Ησιόδος</a:t>
            </a:r>
          </a:p>
          <a:p>
            <a:pPr lvl="1"/>
            <a:r>
              <a:rPr lang="el-GR" altLang="el-GR">
                <a:latin typeface="Calibri" panose="020F0502020204030204" pitchFamily="34" charset="0"/>
                <a:cs typeface="Calibri" panose="020F0502020204030204" pitchFamily="34" charset="0"/>
              </a:rPr>
              <a:t>Εργασία και ανεργία</a:t>
            </a:r>
          </a:p>
          <a:p>
            <a:r>
              <a:rPr lang="el-GR" altLang="el-GR" b="1">
                <a:latin typeface="Calibri" panose="020F0502020204030204" pitchFamily="34" charset="0"/>
                <a:cs typeface="Calibri" panose="020F0502020204030204" pitchFamily="34" charset="0"/>
              </a:rPr>
              <a:t>Σωκράτης</a:t>
            </a:r>
          </a:p>
          <a:p>
            <a:pPr lvl="1"/>
            <a:r>
              <a:rPr lang="el-GR" altLang="el-GR">
                <a:latin typeface="Calibri" panose="020F0502020204030204" pitchFamily="34" charset="0"/>
                <a:cs typeface="Calibri" panose="020F0502020204030204" pitchFamily="34" charset="0"/>
              </a:rPr>
              <a:t>Ηθική φιλοσοφία</a:t>
            </a:r>
          </a:p>
          <a:p>
            <a:pPr lvl="1"/>
            <a:r>
              <a:rPr lang="el-GR" altLang="el-GR">
                <a:latin typeface="Calibri" panose="020F0502020204030204" pitchFamily="34" charset="0"/>
                <a:cs typeface="Calibri" panose="020F0502020204030204" pitchFamily="34" charset="0"/>
              </a:rPr>
              <a:t>Μαιευτική μέθοδος</a:t>
            </a:r>
          </a:p>
        </p:txBody>
      </p:sp>
      <p:sp>
        <p:nvSpPr>
          <p:cNvPr id="3" name="2 - Τίτλος">
            <a:extLst>
              <a:ext uri="{FF2B5EF4-FFF2-40B4-BE49-F238E27FC236}">
                <a16:creationId xmlns:a16="http://schemas.microsoft.com/office/drawing/2014/main" id="{BB16C9EE-1568-183A-DA09-78B16D383DDE}"/>
              </a:ext>
            </a:extLst>
          </p:cNvPr>
          <p:cNvSpPr>
            <a:spLocks noGrp="1"/>
          </p:cNvSpPr>
          <p:nvPr>
            <p:ph type="title"/>
          </p:nvPr>
        </p:nvSpPr>
        <p:spPr/>
        <p:txBody>
          <a:bodyPr>
            <a:normAutofit fontScale="90000"/>
          </a:bodyPr>
          <a:lstStyle/>
          <a:p>
            <a:pPr algn="ctr" fontAlgn="auto">
              <a:spcAft>
                <a:spcPts val="0"/>
              </a:spcAft>
              <a:defRPr/>
            </a:pPr>
            <a:r>
              <a:rPr lang="el-GR" dirty="0">
                <a:solidFill>
                  <a:schemeClr val="tx1"/>
                </a:solidFill>
                <a:effectLst/>
                <a:latin typeface="Calibri" pitchFamily="34" charset="0"/>
                <a:cs typeface="Calibri" pitchFamily="34" charset="0"/>
              </a:rPr>
              <a:t>Η αρχαία ελληνική φιλοσοφία για τη διοίκηση</a:t>
            </a:r>
          </a:p>
        </p:txBody>
      </p:sp>
    </p:spTree>
  </p:cSld>
  <p:clrMapOvr>
    <a:masterClrMapping/>
  </p:clrMapOvr>
  <p:transition>
    <p:wheel spokes="8"/>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91F7CC0A-3805-E56C-121A-0349645F57E9}"/>
              </a:ext>
            </a:extLst>
          </p:cNvPr>
          <p:cNvSpPr>
            <a:spLocks noGrp="1"/>
          </p:cNvSpPr>
          <p:nvPr>
            <p:ph type="title"/>
          </p:nvPr>
        </p:nvSpPr>
        <p:spPr>
          <a:xfrm>
            <a:off x="684213" y="188913"/>
            <a:ext cx="7499350" cy="561975"/>
          </a:xfrm>
        </p:spPr>
        <p:txBody>
          <a:bodyPr>
            <a:normAutofit fontScale="90000"/>
          </a:bodyPr>
          <a:lstStyle/>
          <a:p>
            <a:pPr algn="ctr">
              <a:defRPr/>
            </a:pPr>
            <a:r>
              <a:rPr lang="en-US" dirty="0">
                <a:solidFill>
                  <a:schemeClr val="tx1"/>
                </a:solidFill>
                <a:latin typeface="Calibri" pitchFamily="34" charset="0"/>
                <a:cs typeface="Calibri" pitchFamily="34" charset="0"/>
              </a:rPr>
              <a:t>CSF</a:t>
            </a:r>
            <a:r>
              <a:rPr lang="el-GR" dirty="0">
                <a:solidFill>
                  <a:schemeClr val="tx1"/>
                </a:solidFill>
                <a:latin typeface="Calibri" pitchFamily="34" charset="0"/>
                <a:cs typeface="Calibri" pitchFamily="34" charset="0"/>
              </a:rPr>
              <a:t> και </a:t>
            </a:r>
            <a:r>
              <a:rPr lang="en-US" dirty="0">
                <a:solidFill>
                  <a:schemeClr val="tx1"/>
                </a:solidFill>
                <a:latin typeface="Calibri" pitchFamily="34" charset="0"/>
                <a:cs typeface="Calibri" pitchFamily="34" charset="0"/>
              </a:rPr>
              <a:t>KPIs</a:t>
            </a:r>
            <a:endParaRPr lang="el-GR" dirty="0">
              <a:solidFill>
                <a:schemeClr val="tx1"/>
              </a:solidFill>
              <a:latin typeface="Calibri" pitchFamily="34" charset="0"/>
              <a:cs typeface="Calibri" pitchFamily="34" charset="0"/>
            </a:endParaRPr>
          </a:p>
        </p:txBody>
      </p:sp>
      <p:pic>
        <p:nvPicPr>
          <p:cNvPr id="131075" name="Διάγραμμα 2">
            <a:extLst>
              <a:ext uri="{FF2B5EF4-FFF2-40B4-BE49-F238E27FC236}">
                <a16:creationId xmlns:a16="http://schemas.microsoft.com/office/drawing/2014/main" id="{26BA4830-BA9D-C602-79CA-4488940D015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908050"/>
            <a:ext cx="8713787" cy="5573713"/>
          </a:xfrm>
          <a:prstGeom prst="rect">
            <a:avLst/>
          </a:prstGeom>
          <a:gradFill rotWithShape="1">
            <a:gsLst>
              <a:gs pos="0">
                <a:srgbClr val="FDE9D9"/>
              </a:gs>
              <a:gs pos="100000">
                <a:srgbClr val="756C64"/>
              </a:gs>
            </a:gsLst>
            <a:lin ang="2700000" scaled="1"/>
          </a:gradFill>
          <a:ln>
            <a:noFill/>
          </a:ln>
          <a:effectLst>
            <a:outerShdw dist="107763" dir="27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23A47FDD-6C08-B79E-BFC8-BFAD17667C95}"/>
              </a:ext>
            </a:extLst>
          </p:cNvPr>
          <p:cNvSpPr>
            <a:spLocks noGrp="1"/>
          </p:cNvSpPr>
          <p:nvPr>
            <p:ph type="title"/>
          </p:nvPr>
        </p:nvSpPr>
        <p:spPr>
          <a:xfrm>
            <a:off x="1187450" y="188913"/>
            <a:ext cx="7499350" cy="652462"/>
          </a:xfrm>
        </p:spPr>
        <p:txBody>
          <a:bodyPr>
            <a:normAutofit fontScale="90000"/>
          </a:bodyPr>
          <a:lstStyle/>
          <a:p>
            <a:pPr algn="ctr">
              <a:defRPr/>
            </a:pPr>
            <a:r>
              <a:rPr lang="el-GR" dirty="0">
                <a:solidFill>
                  <a:schemeClr val="tx1"/>
                </a:solidFill>
                <a:latin typeface="Calibri" pitchFamily="34" charset="0"/>
                <a:cs typeface="Calibri" pitchFamily="34" charset="0"/>
              </a:rPr>
              <a:t>Η σχέση </a:t>
            </a:r>
            <a:r>
              <a:rPr lang="en-US" dirty="0">
                <a:solidFill>
                  <a:schemeClr val="tx1"/>
                </a:solidFill>
                <a:latin typeface="Calibri" pitchFamily="34" charset="0"/>
                <a:cs typeface="Calibri" pitchFamily="34" charset="0"/>
              </a:rPr>
              <a:t>CSF</a:t>
            </a:r>
            <a:r>
              <a:rPr lang="el-GR" dirty="0">
                <a:solidFill>
                  <a:schemeClr val="tx1"/>
                </a:solidFill>
                <a:latin typeface="Calibri" pitchFamily="34" charset="0"/>
                <a:cs typeface="Calibri" pitchFamily="34" charset="0"/>
              </a:rPr>
              <a:t> και </a:t>
            </a:r>
            <a:r>
              <a:rPr lang="en-US" dirty="0">
                <a:solidFill>
                  <a:schemeClr val="tx1"/>
                </a:solidFill>
                <a:latin typeface="Calibri" pitchFamily="34" charset="0"/>
                <a:cs typeface="Calibri" pitchFamily="34" charset="0"/>
              </a:rPr>
              <a:t>KPIs</a:t>
            </a:r>
            <a:endParaRPr lang="el-GR" dirty="0">
              <a:solidFill>
                <a:schemeClr val="tx1"/>
              </a:solidFill>
              <a:latin typeface="Calibri" pitchFamily="34" charset="0"/>
              <a:cs typeface="Calibri" pitchFamily="34" charset="0"/>
            </a:endParaRPr>
          </a:p>
        </p:txBody>
      </p:sp>
      <p:pic>
        <p:nvPicPr>
          <p:cNvPr id="132099" name="Διάγραμμα 1">
            <a:extLst>
              <a:ext uri="{FF2B5EF4-FFF2-40B4-BE49-F238E27FC236}">
                <a16:creationId xmlns:a16="http://schemas.microsoft.com/office/drawing/2014/main" id="{AFA1F575-EAEC-2556-0801-624009D1D0D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908050"/>
            <a:ext cx="8642350" cy="5667375"/>
          </a:xfrm>
          <a:prstGeom prst="rect">
            <a:avLst/>
          </a:prstGeom>
          <a:solidFill>
            <a:srgbClr val="DAEEF3"/>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4136CDF3-A0AA-A893-4FA5-3E9AD664CA03}"/>
              </a:ext>
            </a:extLst>
          </p:cNvPr>
          <p:cNvSpPr>
            <a:spLocks noGrp="1"/>
          </p:cNvSpPr>
          <p:nvPr>
            <p:ph type="title"/>
          </p:nvPr>
        </p:nvSpPr>
        <p:spPr>
          <a:xfrm>
            <a:off x="1403350" y="188913"/>
            <a:ext cx="7499350" cy="417512"/>
          </a:xfrm>
        </p:spPr>
        <p:txBody>
          <a:bodyPr>
            <a:normAutofit fontScale="90000"/>
          </a:bodyPr>
          <a:lstStyle/>
          <a:p>
            <a:pPr algn="ctr">
              <a:defRPr/>
            </a:pPr>
            <a:r>
              <a:rPr lang="en-US" dirty="0">
                <a:solidFill>
                  <a:schemeClr val="tx1"/>
                </a:solidFill>
                <a:latin typeface="Calibri" pitchFamily="34" charset="0"/>
                <a:cs typeface="Calibri" pitchFamily="34" charset="0"/>
              </a:rPr>
              <a:t>Benchmarking</a:t>
            </a:r>
            <a:endParaRPr lang="el-GR" dirty="0">
              <a:solidFill>
                <a:schemeClr val="tx1"/>
              </a:solidFill>
              <a:latin typeface="Calibri" pitchFamily="34" charset="0"/>
              <a:cs typeface="Calibri" pitchFamily="34" charset="0"/>
            </a:endParaRPr>
          </a:p>
        </p:txBody>
      </p:sp>
      <p:graphicFrame>
        <p:nvGraphicFramePr>
          <p:cNvPr id="4" name="3 - Θέση περιεχομένου">
            <a:extLst>
              <a:ext uri="{FF2B5EF4-FFF2-40B4-BE49-F238E27FC236}">
                <a16:creationId xmlns:a16="http://schemas.microsoft.com/office/drawing/2014/main" id="{BB169EE1-C7A8-8DF0-5166-E03B83B1F317}"/>
              </a:ext>
            </a:extLst>
          </p:cNvPr>
          <p:cNvGraphicFramePr>
            <a:graphicFrameLocks noGrp="1"/>
          </p:cNvGraphicFramePr>
          <p:nvPr>
            <p:ph idx="1"/>
          </p:nvPr>
        </p:nvGraphicFramePr>
        <p:xfrm>
          <a:off x="251520" y="836712"/>
          <a:ext cx="8640960" cy="58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8"/>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 Θέση περιεχομένου">
            <a:extLst>
              <a:ext uri="{FF2B5EF4-FFF2-40B4-BE49-F238E27FC236}">
                <a16:creationId xmlns:a16="http://schemas.microsoft.com/office/drawing/2014/main" id="{CE459EAA-C820-8852-1C2D-E35756FB0C08}"/>
              </a:ext>
            </a:extLst>
          </p:cNvPr>
          <p:cNvSpPr>
            <a:spLocks noGrp="1"/>
          </p:cNvSpPr>
          <p:nvPr>
            <p:ph idx="1"/>
          </p:nvPr>
        </p:nvSpPr>
        <p:spPr/>
        <p:txBody>
          <a:bodyPr/>
          <a:lstStyle/>
          <a:p>
            <a:pPr algn="ctr" eaLnBrk="1" hangingPunct="1">
              <a:buFont typeface="Wingdings 3" panose="05040102010807070707" pitchFamily="18" charset="2"/>
              <a:buNone/>
            </a:pPr>
            <a:endParaRPr lang="en-US" altLang="el-GR" sz="4000" b="1">
              <a:solidFill>
                <a:srgbClr val="FF0000"/>
              </a:solidFill>
              <a:latin typeface="Times New Roman" panose="02020603050405020304" pitchFamily="18" charset="0"/>
              <a:cs typeface="Times New Roman" panose="02020603050405020304" pitchFamily="18" charset="0"/>
            </a:endParaRPr>
          </a:p>
          <a:p>
            <a:pPr algn="ctr" eaLnBrk="1" hangingPunct="1">
              <a:buFont typeface="Wingdings 3" panose="05040102010807070707" pitchFamily="18" charset="2"/>
              <a:buNone/>
            </a:pPr>
            <a:endParaRPr lang="en-US" altLang="el-GR" sz="4000" b="1">
              <a:solidFill>
                <a:srgbClr val="FF0000"/>
              </a:solidFill>
              <a:latin typeface="Times New Roman" panose="02020603050405020304" pitchFamily="18" charset="0"/>
              <a:cs typeface="Times New Roman" panose="02020603050405020304" pitchFamily="18" charset="0"/>
            </a:endParaRPr>
          </a:p>
          <a:p>
            <a:pPr algn="ctr" eaLnBrk="1" hangingPunct="1">
              <a:buFont typeface="Wingdings 3" panose="05040102010807070707" pitchFamily="18" charset="2"/>
              <a:buNone/>
            </a:pPr>
            <a:r>
              <a:rPr lang="el-GR" altLang="el-GR" sz="4000" b="1">
                <a:latin typeface="Times New Roman" panose="02020603050405020304" pitchFamily="18" charset="0"/>
                <a:cs typeface="Times New Roman" panose="02020603050405020304" pitchFamily="18" charset="0"/>
              </a:rPr>
              <a:t>ΗΓΕΣΙΑ</a:t>
            </a:r>
          </a:p>
        </p:txBody>
      </p:sp>
    </p:spTree>
  </p:cSld>
  <p:clrMapOvr>
    <a:masterClrMapping/>
  </p:clrMapOvr>
  <p:transition>
    <p:wheel spokes="8"/>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2 - Θέση περιεχομένου">
            <a:extLst>
              <a:ext uri="{FF2B5EF4-FFF2-40B4-BE49-F238E27FC236}">
                <a16:creationId xmlns:a16="http://schemas.microsoft.com/office/drawing/2014/main" id="{5CC06E6C-A2EF-5154-708C-7FC0BBD5C763}"/>
              </a:ext>
            </a:extLst>
          </p:cNvPr>
          <p:cNvSpPr>
            <a:spLocks noGrp="1"/>
          </p:cNvSpPr>
          <p:nvPr>
            <p:ph idx="1"/>
          </p:nvPr>
        </p:nvSpPr>
        <p:spPr>
          <a:xfrm>
            <a:off x="457200" y="1268413"/>
            <a:ext cx="8229600" cy="5184775"/>
          </a:xfrm>
        </p:spPr>
        <p:txBody>
          <a:bodyPr/>
          <a:lstStyle/>
          <a:p>
            <a:pPr algn="just" eaLnBrk="1" hangingPunct="1">
              <a:buFont typeface="Wingdings 3" panose="05040102010807070707" pitchFamily="18" charset="2"/>
              <a:buNone/>
            </a:pPr>
            <a:r>
              <a:rPr lang="el-GR" altLang="el-GR" sz="2400">
                <a:latin typeface="Times New Roman" panose="02020603050405020304" pitchFamily="18" charset="0"/>
                <a:cs typeface="Times New Roman" panose="02020603050405020304" pitchFamily="18" charset="0"/>
              </a:rPr>
              <a:t>	«Οι επιτυχημένοι ηγέτες μεταφράζουν τις προσδοκίες των εξωτερικών καταναλωτών σε εσωτερικές συμπεριφορές εργαζομένων και ικανότητες της οργάνωσης» </a:t>
            </a:r>
            <a:r>
              <a:rPr lang="en-US" altLang="el-GR" sz="2400" b="1">
                <a:latin typeface="Times New Roman" panose="02020603050405020304" pitchFamily="18" charset="0"/>
                <a:cs typeface="Times New Roman" panose="02020603050405020304" pitchFamily="18" charset="0"/>
              </a:rPr>
              <a:t>D</a:t>
            </a:r>
            <a:r>
              <a:rPr lang="el-GR" altLang="el-GR" sz="2400" b="1">
                <a:latin typeface="Times New Roman" panose="02020603050405020304" pitchFamily="18" charset="0"/>
                <a:cs typeface="Times New Roman" panose="02020603050405020304" pitchFamily="18" charset="0"/>
              </a:rPr>
              <a:t>.</a:t>
            </a:r>
            <a:r>
              <a:rPr lang="en-US" altLang="el-GR" sz="2400" b="1">
                <a:latin typeface="Times New Roman" panose="02020603050405020304" pitchFamily="18" charset="0"/>
                <a:cs typeface="Times New Roman" panose="02020603050405020304" pitchFamily="18" charset="0"/>
              </a:rPr>
              <a:t> Ulrich</a:t>
            </a:r>
            <a:endParaRPr lang="el-GR" altLang="el-GR" sz="2400">
              <a:latin typeface="Times New Roman" panose="02020603050405020304" pitchFamily="18" charset="0"/>
              <a:cs typeface="Times New Roman" panose="02020603050405020304" pitchFamily="18" charset="0"/>
            </a:endParaRPr>
          </a:p>
          <a:p>
            <a:pPr algn="just" eaLnBrk="1" hangingPunct="1">
              <a:buFont typeface="Wingdings 3" panose="05040102010807070707" pitchFamily="18" charset="2"/>
              <a:buNone/>
            </a:pPr>
            <a:r>
              <a:rPr lang="el-GR" altLang="el-GR" sz="2400">
                <a:latin typeface="Times New Roman" panose="02020603050405020304" pitchFamily="18" charset="0"/>
                <a:cs typeface="Times New Roman" panose="02020603050405020304" pitchFamily="18" charset="0"/>
              </a:rPr>
              <a:t> </a:t>
            </a:r>
          </a:p>
          <a:p>
            <a:pPr algn="just" eaLnBrk="1" hangingPunct="1">
              <a:buFont typeface="Wingdings 3" panose="05040102010807070707" pitchFamily="18" charset="2"/>
              <a:buNone/>
            </a:pPr>
            <a:r>
              <a:rPr lang="el-GR" altLang="el-GR" sz="2400">
                <a:latin typeface="Times New Roman" panose="02020603050405020304" pitchFamily="18" charset="0"/>
                <a:cs typeface="Times New Roman" panose="02020603050405020304" pitchFamily="18" charset="0"/>
              </a:rPr>
              <a:t>	«Ο αρχηγός μιας ομάδας πρέπει να μπορεί να πει : «</a:t>
            </a:r>
            <a:r>
              <a:rPr lang="el-GR" altLang="el-GR" sz="2400" i="1">
                <a:latin typeface="Times New Roman" panose="02020603050405020304" pitchFamily="18" charset="0"/>
                <a:cs typeface="Times New Roman" panose="02020603050405020304" pitchFamily="18" charset="0"/>
              </a:rPr>
              <a:t>Αυτό πρέπει να γίνει. Θα το κάνεις εσύ. Μ' αυτόν τον τρόπο</a:t>
            </a:r>
            <a:r>
              <a:rPr lang="el-GR" altLang="el-GR" sz="2400">
                <a:latin typeface="Times New Roman" panose="02020603050405020304" pitchFamily="18" charset="0"/>
                <a:cs typeface="Times New Roman" panose="02020603050405020304" pitchFamily="18" charset="0"/>
              </a:rPr>
              <a:t>». Η επιβίωση της ομάδας εξαρτάται από αυτήν την αδιαμφισβήτητη εξουσία. Χωρίς αυτήν, κανένας δεν αισθάνεται σιγουριά» </a:t>
            </a:r>
            <a:r>
              <a:rPr lang="en-US" altLang="el-GR" sz="2400" b="1">
                <a:latin typeface="Times New Roman" panose="02020603050405020304" pitchFamily="18" charset="0"/>
                <a:cs typeface="Times New Roman" panose="02020603050405020304" pitchFamily="18" charset="0"/>
              </a:rPr>
              <a:t>P</a:t>
            </a:r>
            <a:r>
              <a:rPr lang="el-GR" altLang="el-GR" sz="2400" b="1">
                <a:latin typeface="Times New Roman" panose="02020603050405020304" pitchFamily="18" charset="0"/>
                <a:cs typeface="Times New Roman" panose="02020603050405020304" pitchFamily="18" charset="0"/>
              </a:rPr>
              <a:t>.</a:t>
            </a:r>
            <a:r>
              <a:rPr lang="en-US" altLang="el-GR" sz="2400" b="1">
                <a:latin typeface="Times New Roman" panose="02020603050405020304" pitchFamily="18" charset="0"/>
                <a:cs typeface="Times New Roman" panose="02020603050405020304" pitchFamily="18" charset="0"/>
              </a:rPr>
              <a:t> Drucker</a:t>
            </a:r>
            <a:endParaRPr lang="el-GR" altLang="el-GR" sz="240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None/>
            </a:pPr>
            <a:endParaRPr lang="el-GR" altLang="el-GR" sz="240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None/>
            </a:pPr>
            <a:r>
              <a:rPr lang="el-GR" altLang="el-GR" sz="2400">
                <a:latin typeface="Times New Roman" panose="02020603050405020304" pitchFamily="18" charset="0"/>
                <a:cs typeface="Times New Roman" panose="02020603050405020304" pitchFamily="18" charset="0"/>
              </a:rPr>
              <a:t>	«</a:t>
            </a:r>
            <a:r>
              <a:rPr lang="en-US" altLang="el-GR" sz="2400" i="1">
                <a:latin typeface="Times New Roman" panose="02020603050405020304" pitchFamily="18" charset="0"/>
                <a:cs typeface="Times New Roman" panose="02020603050405020304" pitchFamily="18" charset="0"/>
              </a:rPr>
              <a:t>Leadership cannot really be taught. It can only be learned</a:t>
            </a:r>
            <a:r>
              <a:rPr lang="el-GR" altLang="el-GR" sz="2400">
                <a:latin typeface="Times New Roman" panose="02020603050405020304" pitchFamily="18" charset="0"/>
                <a:cs typeface="Times New Roman" panose="02020603050405020304" pitchFamily="18" charset="0"/>
              </a:rPr>
              <a:t>»</a:t>
            </a:r>
            <a:endParaRPr lang="en-US" altLang="el-GR" sz="240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None/>
            </a:pPr>
            <a:r>
              <a:rPr lang="en-US" altLang="el-GR" sz="2400" b="1">
                <a:latin typeface="Times New Roman" panose="02020603050405020304" pitchFamily="18" charset="0"/>
                <a:cs typeface="Times New Roman" panose="02020603050405020304" pitchFamily="18" charset="0"/>
              </a:rPr>
              <a:t>	H. Geneen</a:t>
            </a:r>
            <a:endParaRPr lang="el-GR" altLang="el-GR" sz="2400" b="1">
              <a:latin typeface="Times New Roman" panose="02020603050405020304" pitchFamily="18" charset="0"/>
              <a:cs typeface="Times New Roman" panose="02020603050405020304" pitchFamily="18" charset="0"/>
            </a:endParaRPr>
          </a:p>
        </p:txBody>
      </p:sp>
      <p:sp>
        <p:nvSpPr>
          <p:cNvPr id="2" name="1 - Τίτλος">
            <a:extLst>
              <a:ext uri="{FF2B5EF4-FFF2-40B4-BE49-F238E27FC236}">
                <a16:creationId xmlns:a16="http://schemas.microsoft.com/office/drawing/2014/main" id="{36ACCB1E-23F9-D02D-FA8E-B49E5FB260D6}"/>
              </a:ext>
            </a:extLst>
          </p:cNvPr>
          <p:cNvSpPr>
            <a:spLocks noGrp="1"/>
          </p:cNvSpPr>
          <p:nvPr>
            <p:ph type="title"/>
          </p:nvPr>
        </p:nvSpPr>
        <p:spPr/>
        <p:txBody>
          <a:bodyPr/>
          <a:lstStyle/>
          <a:p>
            <a:pPr algn="ctr" eaLnBrk="1" fontAlgn="auto" hangingPunct="1">
              <a:spcAft>
                <a:spcPts val="0"/>
              </a:spcAft>
              <a:defRPr/>
            </a:pPr>
            <a:r>
              <a:rPr lang="el-GR" dirty="0">
                <a:solidFill>
                  <a:schemeClr val="tx1"/>
                </a:solidFill>
                <a:latin typeface="Times New Roman" pitchFamily="18" charset="0"/>
              </a:rPr>
              <a:t>Σκέψεις για την ηγεσία</a:t>
            </a:r>
            <a:endParaRPr lang="el-GR" dirty="0">
              <a:solidFill>
                <a:schemeClr val="tx1"/>
              </a:solidFill>
            </a:endParaRPr>
          </a:p>
        </p:txBody>
      </p:sp>
    </p:spTree>
  </p:cSld>
  <p:clrMapOvr>
    <a:masterClrMapping/>
  </p:clrMapOvr>
  <p:transition>
    <p:wheel spokes="8"/>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801BD2F6-F91C-0A91-B6A7-3E1A720D8E6B}"/>
              </a:ext>
            </a:extLst>
          </p:cNvPr>
          <p:cNvSpPr>
            <a:spLocks noGrp="1"/>
          </p:cNvSpPr>
          <p:nvPr>
            <p:ph idx="1"/>
          </p:nvPr>
        </p:nvSpPr>
        <p:spPr>
          <a:xfrm>
            <a:off x="468313" y="1196975"/>
            <a:ext cx="8229600" cy="4322763"/>
          </a:xfrm>
        </p:spPr>
        <p:txBody>
          <a:bodyPr rtlCol="0">
            <a:normAutofit lnSpcReduction="10000"/>
          </a:bodyPr>
          <a:lstStyle/>
          <a:p>
            <a:pPr marL="274320" indent="-274320" eaLnBrk="1" fontAlgn="auto" hangingPunct="1">
              <a:spcAft>
                <a:spcPts val="0"/>
              </a:spcAft>
              <a:buFont typeface="Wingdings 2"/>
              <a:buNone/>
              <a:defRPr/>
            </a:pPr>
            <a:r>
              <a:rPr lang="el-GR" sz="2800" b="1" i="1" dirty="0">
                <a:solidFill>
                  <a:srgbClr val="002060"/>
                </a:solidFill>
                <a:latin typeface="Comic Sans MS" pitchFamily="66" charset="0"/>
              </a:rPr>
              <a:t> 	</a:t>
            </a:r>
            <a:r>
              <a:rPr lang="el-GR" sz="2800" dirty="0">
                <a:latin typeface="Times New Roman" pitchFamily="18" charset="0"/>
                <a:cs typeface="Times New Roman" pitchFamily="18" charset="0"/>
              </a:rPr>
              <a:t>«</a:t>
            </a:r>
            <a:r>
              <a:rPr lang="el-GR" sz="2800" i="1" dirty="0">
                <a:latin typeface="Times New Roman" pitchFamily="18" charset="0"/>
                <a:cs typeface="Times New Roman" pitchFamily="18" charset="0"/>
              </a:rPr>
              <a:t>Ηγέτης είναι εκείνο το πρόσωπο που ασκεί επιρροή πάνω σε άλλους ανθρώπους, κερδίζει την εμπιστοσύνη τους και τους κάνει να τον ακολουθούν εθελοντικά και πρόθυμα. Αυτή είναι η θεμελιώδης διαφορά του από τον μάνατζερ</a:t>
            </a:r>
            <a:r>
              <a:rPr lang="el-GR" sz="2800"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l-GR" sz="2800" b="1" dirty="0">
                <a:latin typeface="Times New Roman" pitchFamily="18" charset="0"/>
                <a:cs typeface="Times New Roman" pitchFamily="18" charset="0"/>
              </a:rPr>
              <a:t>Μ</a:t>
            </a:r>
            <a:r>
              <a:rPr lang="en-US" sz="2800" b="1" dirty="0">
                <a:latin typeface="Times New Roman" pitchFamily="18" charset="0"/>
                <a:cs typeface="Times New Roman" pitchFamily="18" charset="0"/>
              </a:rPr>
              <a:t>.Weber</a:t>
            </a:r>
            <a:endParaRPr lang="el-GR" sz="2800" b="1" dirty="0">
              <a:latin typeface="Times New Roman" pitchFamily="18" charset="0"/>
              <a:cs typeface="Times New Roman" pitchFamily="18" charset="0"/>
            </a:endParaRPr>
          </a:p>
          <a:p>
            <a:pPr marL="274320" indent="-274320" eaLnBrk="1" fontAlgn="auto" hangingPunct="1">
              <a:spcAft>
                <a:spcPts val="0"/>
              </a:spcAft>
              <a:buFont typeface="Wingdings 2"/>
              <a:buNone/>
              <a:defRPr/>
            </a:pPr>
            <a:endParaRPr lang="el-GR" sz="2800" dirty="0">
              <a:latin typeface="Times New Roman" pitchFamily="18" charset="0"/>
              <a:cs typeface="Times New Roman" pitchFamily="18" charset="0"/>
            </a:endParaRPr>
          </a:p>
          <a:p>
            <a:pPr marL="274320" indent="-274320" algn="just" eaLnBrk="1" fontAlgn="auto" hangingPunct="1">
              <a:spcAft>
                <a:spcPts val="0"/>
              </a:spcAft>
              <a:buFont typeface="Wingdings 3" panose="05040102010807070707" pitchFamily="18" charset="2"/>
              <a:buNone/>
              <a:defRPr/>
            </a:pPr>
            <a:r>
              <a:rPr lang="el-GR" sz="2800" i="1" dirty="0">
                <a:solidFill>
                  <a:srgbClr val="002060"/>
                </a:solidFill>
                <a:latin typeface="Comic Sans MS" pitchFamily="66" charset="0"/>
              </a:rPr>
              <a:t>	«</a:t>
            </a:r>
            <a:r>
              <a:rPr lang="el-GR" sz="2800" i="1" dirty="0">
                <a:latin typeface="Times New Roman" pitchFamily="18" charset="0"/>
                <a:cs typeface="Times New Roman" pitchFamily="18" charset="0"/>
              </a:rPr>
              <a:t>Αν γεννηθήκατε ηγέτης δεν χρειάζεται να κάνετε τίποτα διότι θα γίνετε. Αν δεν γεννηθήκατε, επίσης δεν χρειάζεται να κάνετε τίποτα διότι δεν πρόκειται να γίνετε» </a:t>
            </a:r>
            <a:r>
              <a:rPr lang="el-GR" sz="2800" b="1" dirty="0">
                <a:latin typeface="Times New Roman" pitchFamily="18" charset="0"/>
                <a:cs typeface="Times New Roman" pitchFamily="18" charset="0"/>
              </a:rPr>
              <a:t>Δ. </a:t>
            </a:r>
            <a:r>
              <a:rPr lang="el-GR" sz="2800" b="1" dirty="0" err="1">
                <a:latin typeface="Times New Roman" pitchFamily="18" charset="0"/>
                <a:cs typeface="Times New Roman" pitchFamily="18" charset="0"/>
              </a:rPr>
              <a:t>Μπουραντάς</a:t>
            </a:r>
            <a:endParaRPr lang="el-GR" sz="2800" b="1" dirty="0">
              <a:latin typeface="Times New Roman" pitchFamily="18" charset="0"/>
              <a:cs typeface="Times New Roman" pitchFamily="18" charset="0"/>
            </a:endParaRPr>
          </a:p>
          <a:p>
            <a:pPr marL="274320" indent="-274320" eaLnBrk="1" fontAlgn="auto" hangingPunct="1">
              <a:spcAft>
                <a:spcPts val="0"/>
              </a:spcAft>
              <a:buFont typeface="Wingdings 2"/>
              <a:buNone/>
              <a:defRPr/>
            </a:pPr>
            <a:endParaRPr lang="el-GR" sz="2800" dirty="0">
              <a:latin typeface="Times New Roman" pitchFamily="18" charset="0"/>
              <a:cs typeface="Times New Roman" pitchFamily="18" charset="0"/>
            </a:endParaRPr>
          </a:p>
        </p:txBody>
      </p:sp>
    </p:spTree>
  </p:cSld>
  <p:clrMapOvr>
    <a:masterClrMapping/>
  </p:clrMapOvr>
  <p:transition>
    <p:wheel spokes="8"/>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 Θέση περιεχομένου">
            <a:extLst>
              <a:ext uri="{FF2B5EF4-FFF2-40B4-BE49-F238E27FC236}">
                <a16:creationId xmlns:a16="http://schemas.microsoft.com/office/drawing/2014/main" id="{8E14D8F1-9A1E-FE75-AB4F-1CB948730FF4}"/>
              </a:ext>
            </a:extLst>
          </p:cNvPr>
          <p:cNvSpPr>
            <a:spLocks noGrp="1"/>
          </p:cNvSpPr>
          <p:nvPr>
            <p:ph idx="1"/>
          </p:nvPr>
        </p:nvSpPr>
        <p:spPr/>
        <p:txBody>
          <a:bodyPr/>
          <a:lstStyle/>
          <a:p>
            <a:pPr eaLnBrk="1" hangingPunct="1">
              <a:buFont typeface="Wingdings 3" panose="05040102010807070707" pitchFamily="18" charset="2"/>
              <a:buNone/>
            </a:pPr>
            <a:r>
              <a:rPr lang="el-GR" altLang="el-GR" sz="2000">
                <a:latin typeface="Times New Roman" panose="02020603050405020304" pitchFamily="18" charset="0"/>
                <a:cs typeface="Times New Roman" panose="02020603050405020304" pitchFamily="18" charset="0"/>
              </a:rPr>
              <a:t>	Ο </a:t>
            </a:r>
            <a:r>
              <a:rPr lang="el-GR" altLang="el-GR" sz="2000" b="1">
                <a:latin typeface="Times New Roman" panose="02020603050405020304" pitchFamily="18" charset="0"/>
                <a:cs typeface="Times New Roman" panose="02020603050405020304" pitchFamily="18" charset="0"/>
              </a:rPr>
              <a:t>ηγέτης</a:t>
            </a:r>
            <a:r>
              <a:rPr lang="el-GR" altLang="el-GR" sz="2000">
                <a:latin typeface="Times New Roman" panose="02020603050405020304" pitchFamily="18" charset="0"/>
                <a:cs typeface="Times New Roman" panose="02020603050405020304" pitchFamily="18" charset="0"/>
              </a:rPr>
              <a:t> είναι  ένα άτομο το οποίο μπορεί να καθοδηγεί μια ομάδα αλλά και να έχει την ικανότητα να πετυχαίνει τους στόχους, τους οποίους έχει θέσει η ομάδα αυτή και να έχει συνέχεια – διάρκεια στο έργο του.</a:t>
            </a:r>
            <a:endParaRPr lang="en-US" altLang="el-GR" sz="2000">
              <a:latin typeface="Times New Roman" panose="02020603050405020304" pitchFamily="18" charset="0"/>
              <a:cs typeface="Times New Roman" panose="02020603050405020304" pitchFamily="18" charset="0"/>
            </a:endParaRPr>
          </a:p>
          <a:p>
            <a:pPr algn="just" eaLnBrk="1" hangingPunct="1">
              <a:buFont typeface="Wingdings 3" panose="05040102010807070707" pitchFamily="18" charset="2"/>
              <a:buNone/>
            </a:pPr>
            <a:r>
              <a:rPr lang="en-US" altLang="el-GR" sz="2000">
                <a:latin typeface="Times New Roman" panose="02020603050405020304" pitchFamily="18" charset="0"/>
                <a:cs typeface="Times New Roman" panose="02020603050405020304" pitchFamily="18" charset="0"/>
              </a:rPr>
              <a:t>	</a:t>
            </a:r>
            <a:r>
              <a:rPr lang="el-GR" altLang="el-GR" sz="2000">
                <a:latin typeface="Times New Roman" panose="02020603050405020304" pitchFamily="18" charset="0"/>
                <a:cs typeface="Times New Roman" panose="02020603050405020304" pitchFamily="18" charset="0"/>
              </a:rPr>
              <a:t>Με τον όρο ηγεσία εννοούμε τη διαδικασία επηρεασμού των ατόμων, ώστε πρόθυμα να συμπράξουν για την επίτευξη των ομαδικών στόχων.  </a:t>
            </a:r>
          </a:p>
          <a:p>
            <a:pPr algn="just" eaLnBrk="1" hangingPunct="1">
              <a:buFont typeface="Wingdings 3" panose="05040102010807070707" pitchFamily="18" charset="2"/>
              <a:buNone/>
            </a:pPr>
            <a:r>
              <a:rPr lang="el-GR" altLang="el-GR" sz="2000">
                <a:latin typeface="Times New Roman" panose="02020603050405020304" pitchFamily="18" charset="0"/>
                <a:cs typeface="Times New Roman" panose="02020603050405020304" pitchFamily="18" charset="0"/>
              </a:rPr>
              <a:t>	Η διαδικασία επηρεασμού των πράξεων, της συμπεριφοράς μιας μικρής ή μεγάλης, τυπικής ή άτυπης ομάδας ανθρώπων από ένα ηγέτη, με τέτοιο τρόπο, ώστε εθελοντικά, πρόθυμα και με την κατάλληλη συνεργασία να προσπαθούν να υλοποιήσουν τους στόχους, που απορρέουν από την αποστολή της ομάδας, με τη μεγαλύτερη δυνατή αποτελεσματικότητα.  </a:t>
            </a:r>
          </a:p>
          <a:p>
            <a:pPr algn="just" eaLnBrk="1" hangingPunct="1">
              <a:buFont typeface="Wingdings 3" panose="05040102010807070707" pitchFamily="18" charset="2"/>
              <a:buNone/>
            </a:pPr>
            <a:r>
              <a:rPr lang="el-GR" altLang="el-GR" sz="2000">
                <a:latin typeface="Times New Roman" panose="02020603050405020304" pitchFamily="18" charset="0"/>
                <a:cs typeface="Times New Roman" panose="02020603050405020304" pitchFamily="18" charset="0"/>
              </a:rPr>
              <a:t>	Η διαδικασία επηρεασμού των υφισταμένων από τα ηγετικά στελέχη, που οφείλεται σε μια σειρά επικοινωνιακών διαδικασιών, ορίζεται από διάφορες καταστάσεις, προσανατολίζεται σε μελλοντικούς στόχους και οδηγεί σε κοινωνικοοικονομικές συνέπειες</a:t>
            </a:r>
            <a:r>
              <a:rPr lang="en-US" altLang="el-GR" sz="2000">
                <a:latin typeface="Times New Roman" panose="02020603050405020304" pitchFamily="18" charset="0"/>
                <a:cs typeface="Times New Roman" panose="02020603050405020304" pitchFamily="18" charset="0"/>
              </a:rPr>
              <a:t>.</a:t>
            </a:r>
            <a:endParaRPr lang="el-GR" altLang="el-GR" sz="2000"/>
          </a:p>
          <a:p>
            <a:pPr eaLnBrk="1" hangingPunct="1">
              <a:buFont typeface="Wingdings 3" panose="05040102010807070707" pitchFamily="18" charset="2"/>
              <a:buNone/>
            </a:pPr>
            <a:endParaRPr lang="el-GR" altLang="el-GR" sz="2000">
              <a:latin typeface="Times New Roman" panose="02020603050405020304" pitchFamily="18" charset="0"/>
              <a:cs typeface="Times New Roman" panose="02020603050405020304" pitchFamily="18" charset="0"/>
            </a:endParaRPr>
          </a:p>
        </p:txBody>
      </p:sp>
      <p:sp>
        <p:nvSpPr>
          <p:cNvPr id="3" name="2 - Τίτλος">
            <a:extLst>
              <a:ext uri="{FF2B5EF4-FFF2-40B4-BE49-F238E27FC236}">
                <a16:creationId xmlns:a16="http://schemas.microsoft.com/office/drawing/2014/main" id="{9C6791A9-77D3-1D40-AE66-8051028DDEAC}"/>
              </a:ext>
            </a:extLst>
          </p:cNvPr>
          <p:cNvSpPr>
            <a:spLocks noGrp="1"/>
          </p:cNvSpPr>
          <p:nvPr>
            <p:ph type="title"/>
          </p:nvPr>
        </p:nvSpPr>
        <p:spPr/>
        <p:txBody>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Εννοιολογικές οριοθετήσεις</a:t>
            </a:r>
            <a:endParaRPr lang="el-GR" dirty="0">
              <a:solidFill>
                <a:schemeClr val="tx1"/>
              </a:solidFill>
            </a:endParaRPr>
          </a:p>
        </p:txBody>
      </p:sp>
    </p:spTree>
  </p:cSld>
  <p:clrMapOvr>
    <a:masterClrMapping/>
  </p:clrMapOvr>
  <p:transition>
    <p:wheel spokes="8"/>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a:extLst>
              <a:ext uri="{FF2B5EF4-FFF2-40B4-BE49-F238E27FC236}">
                <a16:creationId xmlns:a16="http://schemas.microsoft.com/office/drawing/2014/main" id="{71B0D811-079C-DFE7-D38E-863EFEF8AAB5}"/>
              </a:ext>
            </a:extLst>
          </p:cNvPr>
          <p:cNvSpPr>
            <a:spLocks noGrp="1" noChangeArrowheads="1"/>
          </p:cNvSpPr>
          <p:nvPr>
            <p:ph idx="1"/>
          </p:nvPr>
        </p:nvSpPr>
        <p:spPr>
          <a:xfrm>
            <a:off x="539750" y="1484313"/>
            <a:ext cx="7848600" cy="4868862"/>
          </a:xfrm>
        </p:spPr>
        <p:txBody>
          <a:bodyPr/>
          <a:lstStyle/>
          <a:p>
            <a:pPr algn="just" eaLnBrk="1" hangingPunct="1">
              <a:lnSpc>
                <a:spcPct val="90000"/>
              </a:lnSpc>
            </a:pPr>
            <a:r>
              <a:rPr lang="el-GR" altLang="el-GR" sz="2400">
                <a:latin typeface="Times New Roman" panose="02020603050405020304" pitchFamily="18" charset="0"/>
                <a:cs typeface="Times New Roman" panose="02020603050405020304" pitchFamily="18" charset="0"/>
              </a:rPr>
              <a:t>Η επιτυχία ή όχι κάθε οργανισμού εξαρτάται σε μεγάλο βαθμό από την ποιότητα των ηγετών του.</a:t>
            </a:r>
            <a:endParaRPr lang="en-US" altLang="el-GR" sz="2400">
              <a:latin typeface="Times New Roman" panose="02020603050405020304" pitchFamily="18" charset="0"/>
              <a:cs typeface="Times New Roman" panose="02020603050405020304" pitchFamily="18" charset="0"/>
            </a:endParaRPr>
          </a:p>
          <a:p>
            <a:pPr algn="just" eaLnBrk="1" hangingPunct="1">
              <a:lnSpc>
                <a:spcPct val="90000"/>
              </a:lnSpc>
            </a:pPr>
            <a:r>
              <a:rPr lang="el-GR" altLang="el-GR" sz="2400">
                <a:latin typeface="Times New Roman" panose="02020603050405020304" pitchFamily="18" charset="0"/>
                <a:cs typeface="Times New Roman" panose="02020603050405020304" pitchFamily="18" charset="0"/>
              </a:rPr>
              <a:t>Οι μισές από τις νέες επιχειρήσεις αποτυγχάνουν στα πρώτα 2 χρόνια της λειτουργίας τους</a:t>
            </a:r>
            <a:r>
              <a:rPr lang="en-US" altLang="el-GR" sz="2400">
                <a:latin typeface="Times New Roman" panose="02020603050405020304" pitchFamily="18" charset="0"/>
                <a:cs typeface="Times New Roman" panose="02020603050405020304" pitchFamily="18" charset="0"/>
              </a:rPr>
              <a:t> – </a:t>
            </a:r>
            <a:r>
              <a:rPr lang="el-GR" altLang="el-GR" sz="2400">
                <a:latin typeface="Times New Roman" panose="02020603050405020304" pitchFamily="18" charset="0"/>
                <a:cs typeface="Times New Roman" panose="02020603050405020304" pitchFamily="18" charset="0"/>
              </a:rPr>
              <a:t>Μόνο το ένα τρίτο επιβιώνει 5 χρόνια</a:t>
            </a:r>
            <a:r>
              <a:rPr lang="en-US" altLang="el-GR" sz="2400">
                <a:latin typeface="Times New Roman" panose="02020603050405020304" pitchFamily="18" charset="0"/>
                <a:cs typeface="Times New Roman" panose="02020603050405020304" pitchFamily="18" charset="0"/>
              </a:rPr>
              <a:t> &gt; </a:t>
            </a:r>
            <a:r>
              <a:rPr lang="el-GR" altLang="el-GR" sz="2400">
                <a:latin typeface="Times New Roman" panose="02020603050405020304" pitchFamily="18" charset="0"/>
                <a:cs typeface="Times New Roman" panose="02020603050405020304" pitchFamily="18" charset="0"/>
              </a:rPr>
              <a:t>στις περισσότερες περιπτώσεις η αποτυχία αυτή σχετίζεται με τις κακές πρακτικές ηγεσίας που ακολουθούνται.</a:t>
            </a:r>
            <a:endParaRPr lang="en-US" altLang="el-GR" sz="2400">
              <a:latin typeface="Times New Roman" panose="02020603050405020304" pitchFamily="18" charset="0"/>
              <a:cs typeface="Times New Roman" panose="02020603050405020304" pitchFamily="18" charset="0"/>
            </a:endParaRPr>
          </a:p>
          <a:p>
            <a:pPr algn="just" eaLnBrk="1" hangingPunct="1">
              <a:lnSpc>
                <a:spcPct val="90000"/>
              </a:lnSpc>
            </a:pPr>
            <a:r>
              <a:rPr lang="el-GR" altLang="el-GR" sz="2400">
                <a:latin typeface="Times New Roman" panose="02020603050405020304" pitchFamily="18" charset="0"/>
                <a:cs typeface="Times New Roman" panose="02020603050405020304" pitchFamily="18" charset="0"/>
              </a:rPr>
              <a:t>Η ηγεσία επηρεάζει το ηθικό, τα κίνητρα, την επίδοση, την παραίτηση και την απουσία των εργαζομένων.</a:t>
            </a:r>
            <a:endParaRPr lang="en-US" altLang="el-GR" sz="2400">
              <a:latin typeface="Times New Roman" panose="02020603050405020304" pitchFamily="18" charset="0"/>
              <a:cs typeface="Times New Roman" panose="02020603050405020304" pitchFamily="18" charset="0"/>
            </a:endParaRPr>
          </a:p>
        </p:txBody>
      </p:sp>
      <p:sp>
        <p:nvSpPr>
          <p:cNvPr id="8194" name="Rectangle 2">
            <a:extLst>
              <a:ext uri="{FF2B5EF4-FFF2-40B4-BE49-F238E27FC236}">
                <a16:creationId xmlns:a16="http://schemas.microsoft.com/office/drawing/2014/main" id="{0F9BAA1D-A9CB-47FD-9FC4-9A61EB38B2B0}"/>
              </a:ext>
            </a:extLst>
          </p:cNvPr>
          <p:cNvSpPr>
            <a:spLocks noGrp="1" noChangeArrowheads="1"/>
          </p:cNvSpPr>
          <p:nvPr>
            <p:ph type="title"/>
          </p:nvPr>
        </p:nvSpPr>
        <p:spPr/>
        <p:txBody>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Η σημασία της ηγεσίας</a:t>
            </a:r>
            <a:endParaRPr lang="en-US" dirty="0">
              <a:solidFill>
                <a:schemeClr val="tx1"/>
              </a:solidFill>
              <a:latin typeface="Times New Roman" pitchFamily="18" charset="0"/>
              <a:cs typeface="Times New Roman" pitchFamily="18" charset="0"/>
            </a:endParaRPr>
          </a:p>
        </p:txBody>
      </p:sp>
    </p:spTree>
  </p:cSld>
  <p:clrMapOvr>
    <a:masterClrMapping/>
  </p:clrMapOvr>
  <p:transition>
    <p:wheel spokes="8"/>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1 - Θέση περιεχομένου">
            <a:extLst>
              <a:ext uri="{FF2B5EF4-FFF2-40B4-BE49-F238E27FC236}">
                <a16:creationId xmlns:a16="http://schemas.microsoft.com/office/drawing/2014/main" id="{520FE467-9F07-C53B-CC75-EFF1A68DD3FF}"/>
              </a:ext>
            </a:extLst>
          </p:cNvPr>
          <p:cNvSpPr>
            <a:spLocks noGrp="1"/>
          </p:cNvSpPr>
          <p:nvPr>
            <p:ph idx="1"/>
          </p:nvPr>
        </p:nvSpPr>
        <p:spPr/>
        <p:txBody>
          <a:bodyPr/>
          <a:lstStyle/>
          <a:p>
            <a:pPr algn="just" eaLnBrk="1" hangingPunct="1"/>
            <a:r>
              <a:rPr lang="el-GR" altLang="el-GR" sz="2400">
                <a:latin typeface="Times New Roman" panose="02020603050405020304" pitchFamily="18" charset="0"/>
                <a:cs typeface="Times New Roman" panose="02020603050405020304" pitchFamily="18" charset="0"/>
              </a:rPr>
              <a:t>Η </a:t>
            </a:r>
            <a:r>
              <a:rPr lang="el-GR" altLang="el-GR" sz="2400" b="1">
                <a:latin typeface="Times New Roman" panose="02020603050405020304" pitchFamily="18" charset="0"/>
                <a:cs typeface="Times New Roman" panose="02020603050405020304" pitchFamily="18" charset="0"/>
              </a:rPr>
              <a:t>παραδοσιακή εξουσία,</a:t>
            </a:r>
            <a:r>
              <a:rPr lang="el-GR" altLang="el-GR" sz="2400">
                <a:latin typeface="Times New Roman" panose="02020603050405020304" pitchFamily="18" charset="0"/>
                <a:cs typeface="Times New Roman" panose="02020603050405020304" pitchFamily="18" charset="0"/>
              </a:rPr>
              <a:t> στηρίζεται στην πίστη για την ιερότητα της ισχύος των παραδόσεων και την νομιμότητα των προσώπων, που είναι φορείς αυτών των παραδόσεων, όπως είναι για παράδειγμα ο βασιλιάς.</a:t>
            </a:r>
          </a:p>
          <a:p>
            <a:pPr algn="just" eaLnBrk="1" hangingPunct="1"/>
            <a:r>
              <a:rPr lang="el-GR" altLang="el-GR" sz="2400">
                <a:latin typeface="Times New Roman" panose="02020603050405020304" pitchFamily="18" charset="0"/>
                <a:cs typeface="Times New Roman" panose="02020603050405020304" pitchFamily="18" charset="0"/>
              </a:rPr>
              <a:t>Η </a:t>
            </a:r>
            <a:r>
              <a:rPr lang="el-GR" altLang="el-GR" sz="2400" b="1">
                <a:latin typeface="Times New Roman" panose="02020603050405020304" pitchFamily="18" charset="0"/>
                <a:cs typeface="Times New Roman" panose="02020603050405020304" pitchFamily="18" charset="0"/>
              </a:rPr>
              <a:t>νόμιμη – ορθολογική,</a:t>
            </a:r>
            <a:r>
              <a:rPr lang="el-GR" altLang="el-GR" sz="2400">
                <a:latin typeface="Times New Roman" panose="02020603050405020304" pitchFamily="18" charset="0"/>
                <a:cs typeface="Times New Roman" panose="02020603050405020304" pitchFamily="18" charset="0"/>
              </a:rPr>
              <a:t> στηρίζεται στην πίστη για τη νομιμότητα των διατάξεων του θετικού δικαίου, όπως είναι για παράδειγμα ο εκλεγμένος πρωθυπουργός μιας χώρας.</a:t>
            </a:r>
          </a:p>
          <a:p>
            <a:pPr algn="just" eaLnBrk="1" hangingPunct="1"/>
            <a:r>
              <a:rPr lang="el-GR" altLang="el-GR" sz="2400">
                <a:latin typeface="Times New Roman" panose="02020603050405020304" pitchFamily="18" charset="0"/>
                <a:cs typeface="Times New Roman" panose="02020603050405020304" pitchFamily="18" charset="0"/>
              </a:rPr>
              <a:t>Η </a:t>
            </a:r>
            <a:r>
              <a:rPr lang="el-GR" altLang="el-GR" sz="2400" b="1">
                <a:latin typeface="Times New Roman" panose="02020603050405020304" pitchFamily="18" charset="0"/>
                <a:cs typeface="Times New Roman" panose="02020603050405020304" pitchFamily="18" charset="0"/>
              </a:rPr>
              <a:t>χαρισματική εξουσία,</a:t>
            </a:r>
            <a:r>
              <a:rPr lang="el-GR" altLang="el-GR" sz="2400">
                <a:latin typeface="Times New Roman" panose="02020603050405020304" pitchFamily="18" charset="0"/>
                <a:cs typeface="Times New Roman" panose="02020603050405020304" pitchFamily="18" charset="0"/>
              </a:rPr>
              <a:t> στηρίζεται στην αφοσίωση, την ιερότητα και στις εξαιρετικές ικανότητες του προσώπου, όπως για παράδειγμα συμβαίνει με πολλούς πολιτικούς.</a:t>
            </a:r>
          </a:p>
          <a:p>
            <a:pPr eaLnBrk="1" hangingPunct="1"/>
            <a:endParaRPr lang="el-GR" altLang="el-GR"/>
          </a:p>
        </p:txBody>
      </p:sp>
      <p:sp>
        <p:nvSpPr>
          <p:cNvPr id="3" name="2 - Τίτλος">
            <a:extLst>
              <a:ext uri="{FF2B5EF4-FFF2-40B4-BE49-F238E27FC236}">
                <a16:creationId xmlns:a16="http://schemas.microsoft.com/office/drawing/2014/main" id="{7962834E-7D60-F96F-ACF2-4AC56568D804}"/>
              </a:ext>
            </a:extLst>
          </p:cNvPr>
          <p:cNvSpPr>
            <a:spLocks noGrp="1"/>
          </p:cNvSpPr>
          <p:nvPr>
            <p:ph type="title"/>
          </p:nvPr>
        </p:nvSpPr>
        <p:spPr/>
        <p:txBody>
          <a:bodyPr/>
          <a:lstStyle/>
          <a:p>
            <a:pPr algn="ctr" eaLnBrk="1" fontAlgn="auto" hangingPunct="1">
              <a:spcAft>
                <a:spcPts val="0"/>
              </a:spcAft>
              <a:defRPr/>
            </a:pPr>
            <a:r>
              <a:rPr lang="en-US" dirty="0">
                <a:solidFill>
                  <a:schemeClr val="tx1"/>
                </a:solidFill>
                <a:latin typeface="Times New Roman" pitchFamily="18" charset="0"/>
                <a:cs typeface="Times New Roman" pitchFamily="18" charset="0"/>
              </a:rPr>
              <a:t>Max Weber</a:t>
            </a:r>
            <a:endParaRPr lang="el-GR" dirty="0">
              <a:solidFill>
                <a:schemeClr val="tx1"/>
              </a:solidFill>
              <a:latin typeface="Times New Roman" pitchFamily="18" charset="0"/>
              <a:cs typeface="Times New Roman" pitchFamily="18" charset="0"/>
            </a:endParaRPr>
          </a:p>
        </p:txBody>
      </p:sp>
    </p:spTree>
  </p:cSld>
  <p:clrMapOvr>
    <a:masterClrMapping/>
  </p:clrMapOvr>
  <p:transition>
    <p:wheel spokes="8"/>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a:extLst>
              <a:ext uri="{FF2B5EF4-FFF2-40B4-BE49-F238E27FC236}">
                <a16:creationId xmlns:a16="http://schemas.microsoft.com/office/drawing/2014/main" id="{B6293779-133A-F2D5-7527-AB195C4D4C9A}"/>
              </a:ext>
            </a:extLst>
          </p:cNvPr>
          <p:cNvSpPr>
            <a:spLocks noGrp="1" noChangeArrowheads="1"/>
          </p:cNvSpPr>
          <p:nvPr>
            <p:ph idx="1"/>
          </p:nvPr>
        </p:nvSpPr>
        <p:spPr>
          <a:xfrm>
            <a:off x="250825" y="1052513"/>
            <a:ext cx="8424863" cy="5400675"/>
          </a:xfrm>
        </p:spPr>
        <p:txBody>
          <a:bodyPr/>
          <a:lstStyle/>
          <a:p>
            <a:pPr marL="609600" indent="-609600" algn="just" eaLnBrk="1" hangingPunct="1">
              <a:lnSpc>
                <a:spcPct val="150000"/>
              </a:lnSpc>
              <a:spcBef>
                <a:spcPct val="0"/>
              </a:spcBef>
            </a:pPr>
            <a:r>
              <a:rPr lang="el-GR" altLang="el-GR" sz="2400">
                <a:latin typeface="Times New Roman" panose="02020603050405020304" pitchFamily="18" charset="0"/>
                <a:cs typeface="Times New Roman" panose="02020603050405020304" pitchFamily="18" charset="0"/>
              </a:rPr>
              <a:t>Ισχύς αμοιβής</a:t>
            </a:r>
          </a:p>
          <a:p>
            <a:pPr marL="609600" indent="-609600" algn="just" eaLnBrk="1" hangingPunct="1">
              <a:lnSpc>
                <a:spcPct val="150000"/>
              </a:lnSpc>
              <a:spcBef>
                <a:spcPct val="0"/>
              </a:spcBef>
            </a:pPr>
            <a:r>
              <a:rPr lang="el-GR" altLang="el-GR" sz="2400">
                <a:latin typeface="Times New Roman" panose="02020603050405020304" pitchFamily="18" charset="0"/>
                <a:cs typeface="Times New Roman" panose="02020603050405020304" pitchFamily="18" charset="0"/>
              </a:rPr>
              <a:t>Ισχύς καταναγκασμού </a:t>
            </a:r>
          </a:p>
          <a:p>
            <a:pPr marL="609600" indent="-609600" algn="just" eaLnBrk="1" hangingPunct="1">
              <a:lnSpc>
                <a:spcPct val="150000"/>
              </a:lnSpc>
              <a:spcBef>
                <a:spcPct val="0"/>
              </a:spcBef>
            </a:pPr>
            <a:r>
              <a:rPr lang="el-GR" altLang="el-GR" sz="2400">
                <a:latin typeface="Times New Roman" panose="02020603050405020304" pitchFamily="18" charset="0"/>
                <a:cs typeface="Times New Roman" panose="02020603050405020304" pitchFamily="18" charset="0"/>
              </a:rPr>
              <a:t>Νόμιμη ισχύς</a:t>
            </a:r>
          </a:p>
          <a:p>
            <a:pPr marL="609600" indent="-609600" algn="just" eaLnBrk="1" hangingPunct="1">
              <a:lnSpc>
                <a:spcPct val="150000"/>
              </a:lnSpc>
              <a:spcBef>
                <a:spcPct val="0"/>
              </a:spcBef>
            </a:pPr>
            <a:r>
              <a:rPr lang="el-GR" altLang="el-GR" sz="2400">
                <a:latin typeface="Times New Roman" panose="02020603050405020304" pitchFamily="18" charset="0"/>
                <a:cs typeface="Times New Roman" panose="02020603050405020304" pitchFamily="18" charset="0"/>
              </a:rPr>
              <a:t>Ισχύς αναφοράς</a:t>
            </a:r>
          </a:p>
          <a:p>
            <a:pPr marL="609600" indent="-609600" algn="just" eaLnBrk="1" hangingPunct="1">
              <a:lnSpc>
                <a:spcPct val="150000"/>
              </a:lnSpc>
              <a:spcBef>
                <a:spcPct val="0"/>
              </a:spcBef>
            </a:pPr>
            <a:r>
              <a:rPr lang="el-GR" altLang="el-GR" sz="2400">
                <a:latin typeface="Times New Roman" panose="02020603050405020304" pitchFamily="18" charset="0"/>
                <a:cs typeface="Times New Roman" panose="02020603050405020304" pitchFamily="18" charset="0"/>
              </a:rPr>
              <a:t>Ισχύς αυθεντίας</a:t>
            </a:r>
            <a:endParaRPr lang="en-US" altLang="el-GR" sz="2400">
              <a:latin typeface="Times New Roman" panose="02020603050405020304" pitchFamily="18" charset="0"/>
              <a:cs typeface="Times New Roman" panose="02020603050405020304" pitchFamily="18" charset="0"/>
            </a:endParaRPr>
          </a:p>
        </p:txBody>
      </p:sp>
      <p:sp>
        <p:nvSpPr>
          <p:cNvPr id="26626" name="Rectangle 2">
            <a:extLst>
              <a:ext uri="{FF2B5EF4-FFF2-40B4-BE49-F238E27FC236}">
                <a16:creationId xmlns:a16="http://schemas.microsoft.com/office/drawing/2014/main" id="{22C9F8F1-6FFB-2677-6948-0AC91483DB77}"/>
              </a:ext>
            </a:extLst>
          </p:cNvPr>
          <p:cNvSpPr>
            <a:spLocks noGrp="1" noChangeArrowheads="1"/>
          </p:cNvSpPr>
          <p:nvPr>
            <p:ph type="title"/>
          </p:nvPr>
        </p:nvSpPr>
        <p:spPr>
          <a:xfrm>
            <a:off x="1403648" y="332656"/>
            <a:ext cx="6624984" cy="648370"/>
          </a:xfrm>
        </p:spPr>
        <p:txBody>
          <a:bodyPr>
            <a:normAutofit fontScale="90000"/>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Μορφές Επιρροής &amp; Ισχύος</a:t>
            </a:r>
            <a:endParaRPr lang="en-US" dirty="0">
              <a:solidFill>
                <a:schemeClr val="tx1"/>
              </a:solidFill>
              <a:latin typeface="Times New Roman" pitchFamily="18" charset="0"/>
              <a:cs typeface="Times New Roman" pitchFamily="18" charset="0"/>
            </a:endParaRPr>
          </a:p>
        </p:txBody>
      </p:sp>
    </p:spTree>
  </p:cSld>
  <p:clrMapOvr>
    <a:masterClrMapping/>
  </p:clrMapOvr>
  <p:transition>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a:extLst>
              <a:ext uri="{FF2B5EF4-FFF2-40B4-BE49-F238E27FC236}">
                <a16:creationId xmlns:a16="http://schemas.microsoft.com/office/drawing/2014/main" id="{C275F52D-6BCE-837D-30BA-3233A954DA97}"/>
              </a:ext>
            </a:extLst>
          </p:cNvPr>
          <p:cNvSpPr>
            <a:spLocks noGrp="1"/>
          </p:cNvSpPr>
          <p:nvPr>
            <p:ph idx="1"/>
          </p:nvPr>
        </p:nvSpPr>
        <p:spPr/>
        <p:txBody>
          <a:bodyPr>
            <a:normAutofit lnSpcReduction="10000"/>
          </a:bodyPr>
          <a:lstStyle/>
          <a:p>
            <a:pPr marL="365760" indent="-256032" fontAlgn="auto">
              <a:spcAft>
                <a:spcPts val="0"/>
              </a:spcAft>
              <a:buFont typeface="Wingdings 3"/>
              <a:buChar char=""/>
              <a:defRPr/>
            </a:pPr>
            <a:r>
              <a:rPr lang="el-GR" b="1" dirty="0">
                <a:latin typeface="Calibri" pitchFamily="34" charset="0"/>
                <a:cs typeface="Calibri" pitchFamily="34" charset="0"/>
              </a:rPr>
              <a:t>Πλάτωνας </a:t>
            </a:r>
          </a:p>
          <a:p>
            <a:pPr marL="621792" lvl="1" fontAlgn="auto">
              <a:spcBef>
                <a:spcPts val="324"/>
              </a:spcBef>
              <a:spcAft>
                <a:spcPts val="0"/>
              </a:spcAft>
              <a:buFont typeface="Verdana"/>
              <a:buChar char="◦"/>
              <a:defRPr/>
            </a:pPr>
            <a:r>
              <a:rPr lang="el-GR" dirty="0">
                <a:latin typeface="Calibri" pitchFamily="34" charset="0"/>
                <a:cs typeface="Calibri" pitchFamily="34" charset="0"/>
              </a:rPr>
              <a:t>Ηγεσία και ηθική</a:t>
            </a:r>
          </a:p>
          <a:p>
            <a:pPr marL="621792" lvl="1" fontAlgn="auto">
              <a:spcBef>
                <a:spcPts val="324"/>
              </a:spcBef>
              <a:spcAft>
                <a:spcPts val="0"/>
              </a:spcAft>
              <a:buFont typeface="Verdana"/>
              <a:buChar char="◦"/>
              <a:defRPr/>
            </a:pPr>
            <a:r>
              <a:rPr lang="el-GR" dirty="0">
                <a:latin typeface="Calibri" pitchFamily="34" charset="0"/>
                <a:cs typeface="Calibri" pitchFamily="34" charset="0"/>
              </a:rPr>
              <a:t>Διοίκηση της πόλης</a:t>
            </a:r>
          </a:p>
          <a:p>
            <a:pPr marL="621792" lvl="1" fontAlgn="auto">
              <a:spcBef>
                <a:spcPts val="324"/>
              </a:spcBef>
              <a:spcAft>
                <a:spcPts val="0"/>
              </a:spcAft>
              <a:buFont typeface="Verdana"/>
              <a:buChar char="◦"/>
              <a:defRPr/>
            </a:pPr>
            <a:r>
              <a:rPr lang="el-GR" dirty="0">
                <a:latin typeface="Calibri" pitchFamily="34" charset="0"/>
                <a:cs typeface="Calibri" pitchFamily="34" charset="0"/>
              </a:rPr>
              <a:t>Ανθρώπινο δυναμικό</a:t>
            </a:r>
          </a:p>
          <a:p>
            <a:pPr marL="621792" lvl="1" fontAlgn="auto">
              <a:spcBef>
                <a:spcPts val="324"/>
              </a:spcBef>
              <a:spcAft>
                <a:spcPts val="0"/>
              </a:spcAft>
              <a:buFont typeface="Verdana"/>
              <a:buChar char="◦"/>
              <a:defRPr/>
            </a:pPr>
            <a:r>
              <a:rPr lang="el-GR" dirty="0">
                <a:latin typeface="Calibri" pitchFamily="34" charset="0"/>
                <a:cs typeface="Calibri" pitchFamily="34" charset="0"/>
              </a:rPr>
              <a:t>Ολοκλήρωση έργου</a:t>
            </a:r>
          </a:p>
          <a:p>
            <a:pPr marL="621792" lvl="1" fontAlgn="auto">
              <a:spcBef>
                <a:spcPts val="324"/>
              </a:spcBef>
              <a:spcAft>
                <a:spcPts val="0"/>
              </a:spcAft>
              <a:buFont typeface="Verdana"/>
              <a:buChar char="◦"/>
              <a:defRPr/>
            </a:pPr>
            <a:r>
              <a:rPr lang="el-GR" dirty="0">
                <a:latin typeface="Calibri" pitchFamily="34" charset="0"/>
                <a:cs typeface="Calibri" pitchFamily="34" charset="0"/>
              </a:rPr>
              <a:t>Επικοινωνία</a:t>
            </a:r>
          </a:p>
          <a:p>
            <a:pPr marL="365760" indent="-256032" fontAlgn="auto">
              <a:spcAft>
                <a:spcPts val="0"/>
              </a:spcAft>
              <a:buFont typeface="Wingdings 3"/>
              <a:buChar char=""/>
              <a:defRPr/>
            </a:pPr>
            <a:r>
              <a:rPr lang="el-GR" b="1" dirty="0">
                <a:latin typeface="Calibri" pitchFamily="34" charset="0"/>
                <a:cs typeface="Calibri" pitchFamily="34" charset="0"/>
              </a:rPr>
              <a:t>Ξενοφώντας</a:t>
            </a:r>
          </a:p>
          <a:p>
            <a:pPr marL="621792" lvl="1" fontAlgn="auto">
              <a:spcBef>
                <a:spcPts val="324"/>
              </a:spcBef>
              <a:spcAft>
                <a:spcPts val="0"/>
              </a:spcAft>
              <a:buFont typeface="Verdana"/>
              <a:buChar char="◦"/>
              <a:defRPr/>
            </a:pPr>
            <a:r>
              <a:rPr lang="el-GR" dirty="0">
                <a:latin typeface="Calibri" pitchFamily="34" charset="0"/>
                <a:cs typeface="Calibri" pitchFamily="34" charset="0"/>
              </a:rPr>
              <a:t>Οικιακή οικονομία</a:t>
            </a:r>
          </a:p>
          <a:p>
            <a:pPr marL="621792" lvl="1" fontAlgn="auto">
              <a:spcBef>
                <a:spcPts val="324"/>
              </a:spcBef>
              <a:spcAft>
                <a:spcPts val="0"/>
              </a:spcAft>
              <a:buFont typeface="Verdana"/>
              <a:buChar char="◦"/>
              <a:defRPr/>
            </a:pPr>
            <a:r>
              <a:rPr lang="el-GR" dirty="0">
                <a:latin typeface="Calibri" pitchFamily="34" charset="0"/>
                <a:cs typeface="Calibri" pitchFamily="34" charset="0"/>
              </a:rPr>
              <a:t>Οργάνωση προσωπικού</a:t>
            </a:r>
          </a:p>
          <a:p>
            <a:pPr marL="365760" indent="-256032" fontAlgn="auto">
              <a:spcAft>
                <a:spcPts val="0"/>
              </a:spcAft>
              <a:buFont typeface="Wingdings 3"/>
              <a:buChar char=""/>
              <a:defRPr/>
            </a:pPr>
            <a:r>
              <a:rPr lang="el-GR" b="1" dirty="0">
                <a:latin typeface="Calibri" pitchFamily="34" charset="0"/>
                <a:cs typeface="Calibri" pitchFamily="34" charset="0"/>
              </a:rPr>
              <a:t>Αριστοτέλης</a:t>
            </a:r>
          </a:p>
          <a:p>
            <a:pPr marL="621792" lvl="1" fontAlgn="auto">
              <a:spcBef>
                <a:spcPts val="324"/>
              </a:spcBef>
              <a:spcAft>
                <a:spcPts val="0"/>
              </a:spcAft>
              <a:buFont typeface="Verdana"/>
              <a:buChar char="◦"/>
              <a:defRPr/>
            </a:pPr>
            <a:r>
              <a:rPr lang="el-GR" dirty="0">
                <a:latin typeface="Calibri" pitchFamily="34" charset="0"/>
                <a:cs typeface="Calibri" pitchFamily="34" charset="0"/>
              </a:rPr>
              <a:t>Ηθική</a:t>
            </a:r>
          </a:p>
          <a:p>
            <a:pPr marL="621792" lvl="1" fontAlgn="auto">
              <a:spcBef>
                <a:spcPts val="324"/>
              </a:spcBef>
              <a:spcAft>
                <a:spcPts val="0"/>
              </a:spcAft>
              <a:buFont typeface="Verdana"/>
              <a:buChar char="◦"/>
              <a:defRPr/>
            </a:pPr>
            <a:r>
              <a:rPr lang="el-GR" dirty="0">
                <a:latin typeface="Calibri" pitchFamily="34" charset="0"/>
                <a:cs typeface="Calibri" pitchFamily="34" charset="0"/>
              </a:rPr>
              <a:t>Επικοινωνία - Πειθώ</a:t>
            </a:r>
          </a:p>
          <a:p>
            <a:pPr marL="365760" indent="-256032" fontAlgn="auto">
              <a:spcAft>
                <a:spcPts val="0"/>
              </a:spcAft>
              <a:buFont typeface="Wingdings 3"/>
              <a:buChar char=""/>
              <a:defRPr/>
            </a:pPr>
            <a:endParaRPr lang="el-GR" dirty="0"/>
          </a:p>
        </p:txBody>
      </p:sp>
      <p:sp>
        <p:nvSpPr>
          <p:cNvPr id="3" name="2 - Τίτλος">
            <a:extLst>
              <a:ext uri="{FF2B5EF4-FFF2-40B4-BE49-F238E27FC236}">
                <a16:creationId xmlns:a16="http://schemas.microsoft.com/office/drawing/2014/main" id="{B0DEDBF5-B095-DF9F-3279-C56E88D5114F}"/>
              </a:ext>
            </a:extLst>
          </p:cNvPr>
          <p:cNvSpPr>
            <a:spLocks noGrp="1"/>
          </p:cNvSpPr>
          <p:nvPr>
            <p:ph type="title"/>
          </p:nvPr>
        </p:nvSpPr>
        <p:spPr/>
        <p:txBody>
          <a:bodyPr>
            <a:normAutofit fontScale="90000"/>
          </a:bodyPr>
          <a:lstStyle/>
          <a:p>
            <a:pPr algn="ctr" fontAlgn="auto">
              <a:spcAft>
                <a:spcPts val="0"/>
              </a:spcAft>
              <a:defRPr/>
            </a:pPr>
            <a:r>
              <a:rPr lang="el-GR" dirty="0">
                <a:solidFill>
                  <a:schemeClr val="tx1"/>
                </a:solidFill>
                <a:effectLst/>
                <a:latin typeface="Calibri" pitchFamily="34" charset="0"/>
                <a:cs typeface="Calibri" pitchFamily="34" charset="0"/>
              </a:rPr>
              <a:t>Η αρχαία ελληνική φιλοσοφία για τη διοίκηση</a:t>
            </a:r>
            <a:endParaRPr lang="el-GR" dirty="0"/>
          </a:p>
        </p:txBody>
      </p:sp>
    </p:spTree>
  </p:cSld>
  <p:clrMapOvr>
    <a:masterClrMapping/>
  </p:clrMapOvr>
  <p:transition>
    <p:wheel spokes="8"/>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 Θέση περιεχομένου">
            <a:extLst>
              <a:ext uri="{FF2B5EF4-FFF2-40B4-BE49-F238E27FC236}">
                <a16:creationId xmlns:a16="http://schemas.microsoft.com/office/drawing/2014/main" id="{2057516A-DE2F-D234-17AD-80A6C0ECA6EC}"/>
              </a:ext>
            </a:extLst>
          </p:cNvPr>
          <p:cNvSpPr>
            <a:spLocks noGrp="1"/>
          </p:cNvSpPr>
          <p:nvPr>
            <p:ph idx="1"/>
          </p:nvPr>
        </p:nvSpPr>
        <p:spPr/>
        <p:txBody>
          <a:bodyPr/>
          <a:lstStyle/>
          <a:p>
            <a:pPr eaLnBrk="1" hangingPunct="1"/>
            <a:r>
              <a:rPr lang="el-GR" altLang="el-GR">
                <a:latin typeface="Times New Roman" panose="02020603050405020304" pitchFamily="18" charset="0"/>
                <a:cs typeface="Times New Roman" panose="02020603050405020304" pitchFamily="18" charset="0"/>
              </a:rPr>
              <a:t>Ικανότητα (</a:t>
            </a:r>
            <a:r>
              <a:rPr lang="el-GR" altLang="el-GR" i="1">
                <a:latin typeface="Times New Roman" panose="02020603050405020304" pitchFamily="18" charset="0"/>
                <a:cs typeface="Times New Roman" panose="02020603050405020304" pitchFamily="18" charset="0"/>
              </a:rPr>
              <a:t>ετοιμότητα, κρίση, ευφυΐα</a:t>
            </a:r>
            <a:r>
              <a:rPr lang="el-GR" altLang="el-GR">
                <a:latin typeface="Times New Roman" panose="02020603050405020304" pitchFamily="18" charset="0"/>
                <a:cs typeface="Times New Roman" panose="02020603050405020304" pitchFamily="18" charset="0"/>
              </a:rPr>
              <a:t>), </a:t>
            </a:r>
            <a:endParaRPr lang="en-US" altLang="el-GR">
              <a:latin typeface="Times New Roman" panose="02020603050405020304" pitchFamily="18" charset="0"/>
              <a:cs typeface="Times New Roman" panose="02020603050405020304" pitchFamily="18" charset="0"/>
            </a:endParaRPr>
          </a:p>
          <a:p>
            <a:pPr eaLnBrk="1" hangingPunct="1"/>
            <a:r>
              <a:rPr lang="el-GR" altLang="el-GR">
                <a:latin typeface="Times New Roman" panose="02020603050405020304" pitchFamily="18" charset="0"/>
                <a:cs typeface="Times New Roman" panose="02020603050405020304" pitchFamily="18" charset="0"/>
              </a:rPr>
              <a:t>Επιτεύγματα (</a:t>
            </a:r>
            <a:r>
              <a:rPr lang="el-GR" altLang="el-GR" i="1">
                <a:latin typeface="Times New Roman" panose="02020603050405020304" pitchFamily="18" charset="0"/>
                <a:cs typeface="Times New Roman" panose="02020603050405020304" pitchFamily="18" charset="0"/>
              </a:rPr>
              <a:t>γνώσεις, ακαδημαϊκή παιδεία</a:t>
            </a:r>
            <a:r>
              <a:rPr lang="el-GR" altLang="el-GR">
                <a:latin typeface="Times New Roman" panose="02020603050405020304" pitchFamily="18" charset="0"/>
                <a:cs typeface="Times New Roman" panose="02020603050405020304" pitchFamily="18" charset="0"/>
              </a:rPr>
              <a:t>), </a:t>
            </a:r>
            <a:endParaRPr lang="en-US" altLang="el-GR">
              <a:latin typeface="Times New Roman" panose="02020603050405020304" pitchFamily="18" charset="0"/>
              <a:cs typeface="Times New Roman" panose="02020603050405020304" pitchFamily="18" charset="0"/>
            </a:endParaRPr>
          </a:p>
          <a:p>
            <a:pPr eaLnBrk="1" hangingPunct="1"/>
            <a:r>
              <a:rPr lang="el-GR" altLang="el-GR">
                <a:latin typeface="Times New Roman" panose="02020603050405020304" pitchFamily="18" charset="0"/>
                <a:cs typeface="Times New Roman" panose="02020603050405020304" pitchFamily="18" charset="0"/>
              </a:rPr>
              <a:t>Ευθύνη (</a:t>
            </a:r>
            <a:r>
              <a:rPr lang="el-GR" altLang="el-GR" i="1">
                <a:latin typeface="Times New Roman" panose="02020603050405020304" pitchFamily="18" charset="0"/>
                <a:cs typeface="Times New Roman" panose="02020603050405020304" pitchFamily="18" charset="0"/>
              </a:rPr>
              <a:t>υπευθυνότητα, πρωτοβουλία, επιμονή</a:t>
            </a:r>
            <a:r>
              <a:rPr lang="el-GR" altLang="el-GR">
                <a:latin typeface="Times New Roman" panose="02020603050405020304" pitchFamily="18" charset="0"/>
                <a:cs typeface="Times New Roman" panose="02020603050405020304" pitchFamily="18" charset="0"/>
              </a:rPr>
              <a:t>), </a:t>
            </a:r>
            <a:endParaRPr lang="en-US" altLang="el-GR">
              <a:latin typeface="Times New Roman" panose="02020603050405020304" pitchFamily="18" charset="0"/>
              <a:cs typeface="Times New Roman" panose="02020603050405020304" pitchFamily="18" charset="0"/>
            </a:endParaRPr>
          </a:p>
          <a:p>
            <a:pPr eaLnBrk="1" hangingPunct="1"/>
            <a:r>
              <a:rPr lang="el-GR" altLang="el-GR">
                <a:latin typeface="Times New Roman" panose="02020603050405020304" pitchFamily="18" charset="0"/>
                <a:cs typeface="Times New Roman" panose="02020603050405020304" pitchFamily="18" charset="0"/>
              </a:rPr>
              <a:t>Συμμετοχή (</a:t>
            </a:r>
            <a:r>
              <a:rPr lang="el-GR" altLang="el-GR" i="1">
                <a:latin typeface="Times New Roman" panose="02020603050405020304" pitchFamily="18" charset="0"/>
                <a:cs typeface="Times New Roman" panose="02020603050405020304" pitchFamily="18" charset="0"/>
              </a:rPr>
              <a:t>δραστηριότητα, συνεργασία</a:t>
            </a:r>
            <a:r>
              <a:rPr lang="el-GR" altLang="el-GR">
                <a:latin typeface="Times New Roman" panose="02020603050405020304" pitchFamily="18" charset="0"/>
                <a:cs typeface="Times New Roman" panose="02020603050405020304" pitchFamily="18" charset="0"/>
              </a:rPr>
              <a:t>), </a:t>
            </a:r>
            <a:endParaRPr lang="en-US" altLang="el-GR">
              <a:latin typeface="Times New Roman" panose="02020603050405020304" pitchFamily="18" charset="0"/>
              <a:cs typeface="Times New Roman" panose="02020603050405020304" pitchFamily="18" charset="0"/>
            </a:endParaRPr>
          </a:p>
          <a:p>
            <a:pPr eaLnBrk="1" hangingPunct="1"/>
            <a:r>
              <a:rPr lang="el-GR" altLang="el-GR">
                <a:latin typeface="Times New Roman" panose="02020603050405020304" pitchFamily="18" charset="0"/>
                <a:cs typeface="Times New Roman" panose="02020603050405020304" pitchFamily="18" charset="0"/>
              </a:rPr>
              <a:t>Θέση (</a:t>
            </a:r>
            <a:r>
              <a:rPr lang="el-GR" altLang="el-GR" i="1">
                <a:latin typeface="Times New Roman" panose="02020603050405020304" pitchFamily="18" charset="0"/>
                <a:cs typeface="Times New Roman" panose="02020603050405020304" pitchFamily="18" charset="0"/>
              </a:rPr>
              <a:t>επαγγελματική, κοινωνικοοικονομική</a:t>
            </a:r>
            <a:r>
              <a:rPr lang="el-GR" altLang="el-GR">
                <a:latin typeface="Times New Roman" panose="02020603050405020304" pitchFamily="18" charset="0"/>
                <a:cs typeface="Times New Roman" panose="02020603050405020304" pitchFamily="18" charset="0"/>
              </a:rPr>
              <a:t>)</a:t>
            </a:r>
            <a:r>
              <a:rPr lang="en-US" altLang="el-GR">
                <a:latin typeface="Times New Roman" panose="02020603050405020304" pitchFamily="18" charset="0"/>
                <a:cs typeface="Times New Roman" panose="02020603050405020304" pitchFamily="18" charset="0"/>
              </a:rPr>
              <a:t>,</a:t>
            </a:r>
          </a:p>
          <a:p>
            <a:pPr eaLnBrk="1" hangingPunct="1"/>
            <a:r>
              <a:rPr lang="el-GR" altLang="el-GR">
                <a:latin typeface="Times New Roman" panose="02020603050405020304" pitchFamily="18" charset="0"/>
                <a:cs typeface="Times New Roman" panose="02020603050405020304" pitchFamily="18" charset="0"/>
              </a:rPr>
              <a:t>Κατάσταση (</a:t>
            </a:r>
            <a:r>
              <a:rPr lang="el-GR" altLang="el-GR" i="1">
                <a:latin typeface="Times New Roman" panose="02020603050405020304" pitchFamily="18" charset="0"/>
                <a:cs typeface="Times New Roman" panose="02020603050405020304" pitchFamily="18" charset="0"/>
              </a:rPr>
              <a:t>διανοητικό επίπεδο, δεξιότητες, ανάγκες</a:t>
            </a:r>
            <a:r>
              <a:rPr lang="el-GR" altLang="el-GR">
                <a:latin typeface="Times New Roman" panose="02020603050405020304" pitchFamily="18" charset="0"/>
                <a:cs typeface="Times New Roman" panose="02020603050405020304" pitchFamily="18" charset="0"/>
              </a:rPr>
              <a:t>).</a:t>
            </a:r>
          </a:p>
          <a:p>
            <a:pPr eaLnBrk="1" hangingPunct="1"/>
            <a:endParaRPr lang="el-GR" altLang="el-GR"/>
          </a:p>
        </p:txBody>
      </p:sp>
      <p:sp>
        <p:nvSpPr>
          <p:cNvPr id="3" name="2 - Τίτλος">
            <a:extLst>
              <a:ext uri="{FF2B5EF4-FFF2-40B4-BE49-F238E27FC236}">
                <a16:creationId xmlns:a16="http://schemas.microsoft.com/office/drawing/2014/main" id="{A99F15C9-57E0-730F-292B-6118B3E0628A}"/>
              </a:ext>
            </a:extLst>
          </p:cNvPr>
          <p:cNvSpPr>
            <a:spLocks noGrp="1"/>
          </p:cNvSpPr>
          <p:nvPr>
            <p:ph type="title"/>
          </p:nvPr>
        </p:nvSpPr>
        <p:spPr/>
        <p:txBody>
          <a:bodyPr/>
          <a:lstStyle/>
          <a:p>
            <a:pPr algn="ctr" eaLnBrk="1" fontAlgn="auto" hangingPunct="1">
              <a:spcAft>
                <a:spcPts val="0"/>
              </a:spcAft>
              <a:defRPr/>
            </a:pPr>
            <a:r>
              <a:rPr lang="en-US" dirty="0">
                <a:solidFill>
                  <a:schemeClr val="tx1"/>
                </a:solidFill>
                <a:latin typeface="Times New Roman" pitchFamily="18" charset="0"/>
                <a:cs typeface="Times New Roman" pitchFamily="18" charset="0"/>
              </a:rPr>
              <a:t>Stodgill</a:t>
            </a:r>
            <a:endParaRPr lang="el-GR" dirty="0">
              <a:solidFill>
                <a:schemeClr val="tx1"/>
              </a:solidFill>
              <a:latin typeface="Times New Roman" pitchFamily="18" charset="0"/>
              <a:cs typeface="Times New Roman" pitchFamily="18" charset="0"/>
            </a:endParaRPr>
          </a:p>
        </p:txBody>
      </p:sp>
    </p:spTree>
  </p:cSld>
  <p:clrMapOvr>
    <a:masterClrMapping/>
  </p:clrMapOvr>
  <p:transition>
    <p:wheel spokes="8"/>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1 - Θέση περιεχομένου">
            <a:extLst>
              <a:ext uri="{FF2B5EF4-FFF2-40B4-BE49-F238E27FC236}">
                <a16:creationId xmlns:a16="http://schemas.microsoft.com/office/drawing/2014/main" id="{E7FE7B97-8021-AD6F-74B1-47106BE18477}"/>
              </a:ext>
            </a:extLst>
          </p:cNvPr>
          <p:cNvSpPr>
            <a:spLocks noGrp="1"/>
          </p:cNvSpPr>
          <p:nvPr>
            <p:ph idx="1"/>
          </p:nvPr>
        </p:nvSpPr>
        <p:spPr/>
        <p:txBody>
          <a:bodyPr/>
          <a:lstStyle/>
          <a:p>
            <a:pPr eaLnBrk="1" hangingPunct="1"/>
            <a:r>
              <a:rPr lang="el-GR" altLang="el-GR">
                <a:latin typeface="Times New Roman" panose="02020603050405020304" pitchFamily="18" charset="0"/>
                <a:cs typeface="Times New Roman" panose="02020603050405020304" pitchFamily="18" charset="0"/>
              </a:rPr>
              <a:t>Ευφυΐα</a:t>
            </a:r>
            <a:endParaRPr lang="en-US" altLang="el-GR">
              <a:latin typeface="Times New Roman" panose="02020603050405020304" pitchFamily="18" charset="0"/>
              <a:cs typeface="Times New Roman" panose="02020603050405020304" pitchFamily="18" charset="0"/>
            </a:endParaRPr>
          </a:p>
          <a:p>
            <a:pPr eaLnBrk="1" hangingPunct="1"/>
            <a:r>
              <a:rPr lang="el-GR" altLang="el-GR">
                <a:latin typeface="Times New Roman" panose="02020603050405020304" pitchFamily="18" charset="0"/>
                <a:cs typeface="Times New Roman" panose="02020603050405020304" pitchFamily="18" charset="0"/>
              </a:rPr>
              <a:t>Υποκίνηση των υφισταμένων τους</a:t>
            </a:r>
            <a:endParaRPr lang="en-US" altLang="el-GR">
              <a:latin typeface="Times New Roman" panose="02020603050405020304" pitchFamily="18" charset="0"/>
              <a:cs typeface="Times New Roman" panose="02020603050405020304" pitchFamily="18" charset="0"/>
            </a:endParaRPr>
          </a:p>
          <a:p>
            <a:pPr eaLnBrk="1" hangingPunct="1"/>
            <a:r>
              <a:rPr lang="el-GR" altLang="el-GR">
                <a:latin typeface="Times New Roman" panose="02020603050405020304" pitchFamily="18" charset="0"/>
                <a:cs typeface="Times New Roman" panose="02020603050405020304" pitchFamily="18" charset="0"/>
              </a:rPr>
              <a:t>Ικανότητες</a:t>
            </a:r>
            <a:endParaRPr lang="en-US" altLang="el-GR">
              <a:latin typeface="Times New Roman" panose="02020603050405020304" pitchFamily="18" charset="0"/>
              <a:cs typeface="Times New Roman" panose="02020603050405020304" pitchFamily="18" charset="0"/>
            </a:endParaRPr>
          </a:p>
          <a:p>
            <a:pPr eaLnBrk="1" hangingPunct="1"/>
            <a:r>
              <a:rPr lang="el-GR" altLang="el-GR">
                <a:latin typeface="Times New Roman" panose="02020603050405020304" pitchFamily="18" charset="0"/>
                <a:cs typeface="Times New Roman" panose="02020603050405020304" pitchFamily="18" charset="0"/>
              </a:rPr>
              <a:t>Συνέπεια</a:t>
            </a:r>
            <a:endParaRPr lang="en-US" altLang="el-GR">
              <a:latin typeface="Times New Roman" panose="02020603050405020304" pitchFamily="18" charset="0"/>
              <a:cs typeface="Times New Roman" panose="02020603050405020304" pitchFamily="18" charset="0"/>
            </a:endParaRPr>
          </a:p>
          <a:p>
            <a:pPr eaLnBrk="1" hangingPunct="1"/>
            <a:r>
              <a:rPr lang="el-GR" altLang="el-GR">
                <a:latin typeface="Times New Roman" panose="02020603050405020304" pitchFamily="18" charset="0"/>
                <a:cs typeface="Times New Roman" panose="02020603050405020304" pitchFamily="18" charset="0"/>
              </a:rPr>
              <a:t>Αυτοπεποίθηση</a:t>
            </a:r>
            <a:endParaRPr lang="en-US" altLang="el-GR">
              <a:latin typeface="Times New Roman" panose="02020603050405020304" pitchFamily="18" charset="0"/>
              <a:cs typeface="Times New Roman" panose="02020603050405020304" pitchFamily="18" charset="0"/>
            </a:endParaRPr>
          </a:p>
          <a:p>
            <a:pPr eaLnBrk="1" hangingPunct="1"/>
            <a:r>
              <a:rPr lang="el-GR" altLang="el-GR">
                <a:latin typeface="Times New Roman" panose="02020603050405020304" pitchFamily="18" charset="0"/>
                <a:cs typeface="Times New Roman" panose="02020603050405020304" pitchFamily="18" charset="0"/>
              </a:rPr>
              <a:t>Σύνεση του να είναι ικανός να παράσχει κάθε δυνατή βοήθεια</a:t>
            </a:r>
            <a:endParaRPr lang="en-US" altLang="el-GR">
              <a:latin typeface="Times New Roman" panose="02020603050405020304" pitchFamily="18" charset="0"/>
              <a:cs typeface="Times New Roman" panose="02020603050405020304" pitchFamily="18" charset="0"/>
            </a:endParaRPr>
          </a:p>
          <a:p>
            <a:pPr eaLnBrk="1" hangingPunct="1"/>
            <a:r>
              <a:rPr lang="el-GR" altLang="el-GR">
                <a:latin typeface="Times New Roman" panose="02020603050405020304" pitchFamily="18" charset="0"/>
                <a:cs typeface="Times New Roman" panose="02020603050405020304" pitchFamily="18" charset="0"/>
              </a:rPr>
              <a:t>Δυνατότητα να είναι μέλος σε μια ομάδα </a:t>
            </a:r>
            <a:endParaRPr lang="en-US" altLang="el-GR">
              <a:latin typeface="Times New Roman" panose="02020603050405020304" pitchFamily="18" charset="0"/>
              <a:cs typeface="Times New Roman" panose="02020603050405020304" pitchFamily="18" charset="0"/>
            </a:endParaRPr>
          </a:p>
          <a:p>
            <a:pPr eaLnBrk="1" hangingPunct="1"/>
            <a:r>
              <a:rPr lang="el-GR" altLang="el-GR">
                <a:latin typeface="Times New Roman" panose="02020603050405020304" pitchFamily="18" charset="0"/>
                <a:cs typeface="Times New Roman" panose="02020603050405020304" pitchFamily="18" charset="0"/>
              </a:rPr>
              <a:t>Ικανότητα αποκέντρωσης της εξουσίας</a:t>
            </a:r>
            <a:r>
              <a:rPr lang="en-US" altLang="el-GR">
                <a:latin typeface="Times New Roman" panose="02020603050405020304" pitchFamily="18" charset="0"/>
                <a:cs typeface="Times New Roman" panose="02020603050405020304" pitchFamily="18" charset="0"/>
              </a:rPr>
              <a:t>.</a:t>
            </a:r>
            <a:endParaRPr lang="el-GR" altLang="el-GR">
              <a:latin typeface="Times New Roman" panose="02020603050405020304" pitchFamily="18" charset="0"/>
              <a:cs typeface="Times New Roman" panose="02020603050405020304" pitchFamily="18" charset="0"/>
            </a:endParaRPr>
          </a:p>
          <a:p>
            <a:pPr eaLnBrk="1" hangingPunct="1"/>
            <a:endParaRPr lang="el-GR" altLang="el-GR"/>
          </a:p>
        </p:txBody>
      </p:sp>
      <p:sp>
        <p:nvSpPr>
          <p:cNvPr id="3" name="2 - Τίτλος">
            <a:extLst>
              <a:ext uri="{FF2B5EF4-FFF2-40B4-BE49-F238E27FC236}">
                <a16:creationId xmlns:a16="http://schemas.microsoft.com/office/drawing/2014/main" id="{137D57BA-D2B8-032F-DC06-D14E6B0BD3A9}"/>
              </a:ext>
            </a:extLst>
          </p:cNvPr>
          <p:cNvSpPr>
            <a:spLocks noGrp="1"/>
          </p:cNvSpPr>
          <p:nvPr>
            <p:ph type="title"/>
          </p:nvPr>
        </p:nvSpPr>
        <p:spPr/>
        <p:txBody>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Ross - </a:t>
            </a:r>
            <a:r>
              <a:rPr lang="el-GR" dirty="0" err="1">
                <a:solidFill>
                  <a:schemeClr val="tx1"/>
                </a:solidFill>
                <a:latin typeface="Times New Roman" pitchFamily="18" charset="0"/>
                <a:cs typeface="Times New Roman" pitchFamily="18" charset="0"/>
              </a:rPr>
              <a:t>Hendrey</a:t>
            </a:r>
            <a:endParaRPr lang="el-GR" dirty="0">
              <a:solidFill>
                <a:schemeClr val="tx1"/>
              </a:solidFill>
              <a:latin typeface="Times New Roman" pitchFamily="18" charset="0"/>
              <a:cs typeface="Times New Roman" pitchFamily="18" charset="0"/>
            </a:endParaRPr>
          </a:p>
        </p:txBody>
      </p:sp>
    </p:spTree>
  </p:cSld>
  <p:clrMapOvr>
    <a:masterClrMapping/>
  </p:clrMapOvr>
  <p:transition>
    <p:wheel spokes="8"/>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1 - Θέση περιεχομένου">
            <a:extLst>
              <a:ext uri="{FF2B5EF4-FFF2-40B4-BE49-F238E27FC236}">
                <a16:creationId xmlns:a16="http://schemas.microsoft.com/office/drawing/2014/main" id="{B56F8061-183F-095B-340A-1AF6855F3601}"/>
              </a:ext>
            </a:extLst>
          </p:cNvPr>
          <p:cNvSpPr>
            <a:spLocks noGrp="1"/>
          </p:cNvSpPr>
          <p:nvPr>
            <p:ph idx="1"/>
          </p:nvPr>
        </p:nvSpPr>
        <p:spPr/>
        <p:txBody>
          <a:bodyPr/>
          <a:lstStyle/>
          <a:p>
            <a:pPr algn="just" eaLnBrk="1" hangingPunct="1"/>
            <a:r>
              <a:rPr lang="en-US" altLang="el-GR"/>
              <a:t>	</a:t>
            </a:r>
            <a:r>
              <a:rPr lang="el-GR" altLang="el-GR">
                <a:latin typeface="Times New Roman" panose="02020603050405020304" pitchFamily="18" charset="0"/>
                <a:cs typeface="Times New Roman" panose="02020603050405020304" pitchFamily="18" charset="0"/>
              </a:rPr>
              <a:t>Η ικανότητα κατανόησης και υποκίνησης των ατόμων, </a:t>
            </a:r>
            <a:endParaRPr lang="en-US" altLang="el-GR">
              <a:latin typeface="Times New Roman" panose="02020603050405020304" pitchFamily="18" charset="0"/>
              <a:cs typeface="Times New Roman" panose="02020603050405020304" pitchFamily="18" charset="0"/>
            </a:endParaRPr>
          </a:p>
          <a:p>
            <a:pPr algn="just" eaLnBrk="1" hangingPunct="1"/>
            <a:r>
              <a:rPr lang="en-US" altLang="el-GR">
                <a:latin typeface="Times New Roman" panose="02020603050405020304" pitchFamily="18" charset="0"/>
                <a:cs typeface="Times New Roman" panose="02020603050405020304" pitchFamily="18" charset="0"/>
              </a:rPr>
              <a:t>	</a:t>
            </a:r>
            <a:r>
              <a:rPr lang="el-GR" altLang="el-GR">
                <a:latin typeface="Times New Roman" panose="02020603050405020304" pitchFamily="18" charset="0"/>
                <a:cs typeface="Times New Roman" panose="02020603050405020304" pitchFamily="18" charset="0"/>
              </a:rPr>
              <a:t>Η ικανότητα έμπνευσης και εμψύχωσης των μελών της ομάδας της οποίας ηγούνται </a:t>
            </a:r>
            <a:r>
              <a:rPr lang="en-US" altLang="el-GR">
                <a:latin typeface="Times New Roman" panose="02020603050405020304" pitchFamily="18" charset="0"/>
                <a:cs typeface="Times New Roman" panose="02020603050405020304" pitchFamily="18" charset="0"/>
              </a:rPr>
              <a:t> </a:t>
            </a:r>
            <a:r>
              <a:rPr lang="el-GR" altLang="el-GR">
                <a:latin typeface="Times New Roman" panose="02020603050405020304" pitchFamily="18" charset="0"/>
                <a:cs typeface="Times New Roman" panose="02020603050405020304" pitchFamily="18" charset="0"/>
              </a:rPr>
              <a:t>και τέλος</a:t>
            </a:r>
            <a:endParaRPr lang="en-US" altLang="el-GR">
              <a:latin typeface="Times New Roman" panose="02020603050405020304" pitchFamily="18" charset="0"/>
              <a:cs typeface="Times New Roman" panose="02020603050405020304" pitchFamily="18" charset="0"/>
            </a:endParaRPr>
          </a:p>
          <a:p>
            <a:pPr algn="just" eaLnBrk="1" hangingPunct="1"/>
            <a:r>
              <a:rPr lang="en-US" altLang="el-GR">
                <a:latin typeface="Times New Roman" panose="02020603050405020304" pitchFamily="18" charset="0"/>
                <a:cs typeface="Times New Roman" panose="02020603050405020304" pitchFamily="18" charset="0"/>
              </a:rPr>
              <a:t>	</a:t>
            </a:r>
            <a:r>
              <a:rPr lang="el-GR" altLang="el-GR">
                <a:latin typeface="Times New Roman" panose="02020603050405020304" pitchFamily="18" charset="0"/>
                <a:cs typeface="Times New Roman" panose="02020603050405020304" pitchFamily="18" charset="0"/>
              </a:rPr>
              <a:t>Η ικανότητα δημιουργίας ενός ικανοποιητικού κλίματος στην ομάδα τους.</a:t>
            </a:r>
          </a:p>
          <a:p>
            <a:pPr eaLnBrk="1" hangingPunct="1"/>
            <a:endParaRPr lang="el-GR" altLang="el-GR"/>
          </a:p>
        </p:txBody>
      </p:sp>
      <p:sp>
        <p:nvSpPr>
          <p:cNvPr id="3" name="2 - Τίτλος">
            <a:extLst>
              <a:ext uri="{FF2B5EF4-FFF2-40B4-BE49-F238E27FC236}">
                <a16:creationId xmlns:a16="http://schemas.microsoft.com/office/drawing/2014/main" id="{3D9287DB-8799-A0A8-19D5-16E8BF98B0C4}"/>
              </a:ext>
            </a:extLst>
          </p:cNvPr>
          <p:cNvSpPr>
            <a:spLocks noGrp="1"/>
          </p:cNvSpPr>
          <p:nvPr>
            <p:ph type="title"/>
          </p:nvPr>
        </p:nvSpPr>
        <p:spPr/>
        <p:txBody>
          <a:bodyPr/>
          <a:lstStyle/>
          <a:p>
            <a:pPr algn="ctr" eaLnBrk="1" fontAlgn="auto" hangingPunct="1">
              <a:spcAft>
                <a:spcPts val="0"/>
              </a:spcAft>
              <a:defRPr/>
            </a:pPr>
            <a:r>
              <a:rPr lang="en-US" sz="3600" dirty="0">
                <a:solidFill>
                  <a:schemeClr val="tx1"/>
                </a:solidFill>
                <a:latin typeface="Times New Roman" pitchFamily="18" charset="0"/>
                <a:cs typeface="Times New Roman" pitchFamily="18" charset="0"/>
              </a:rPr>
              <a:t>Koontz</a:t>
            </a:r>
            <a:r>
              <a:rPr lang="el-GR" sz="3600" dirty="0">
                <a:solidFill>
                  <a:schemeClr val="tx1"/>
                </a:solidFill>
                <a:latin typeface="Times New Roman" pitchFamily="18" charset="0"/>
                <a:cs typeface="Times New Roman" pitchFamily="18" charset="0"/>
              </a:rPr>
              <a:t>, </a:t>
            </a:r>
            <a:r>
              <a:rPr lang="en-US" sz="3600" dirty="0">
                <a:solidFill>
                  <a:schemeClr val="tx1"/>
                </a:solidFill>
                <a:latin typeface="Times New Roman" pitchFamily="18" charset="0"/>
                <a:cs typeface="Times New Roman" pitchFamily="18" charset="0"/>
              </a:rPr>
              <a:t>O</a:t>
            </a:r>
            <a:r>
              <a:rPr lang="el-GR" sz="3600" dirty="0">
                <a:solidFill>
                  <a:schemeClr val="tx1"/>
                </a:solidFill>
                <a:latin typeface="Times New Roman" pitchFamily="18" charset="0"/>
                <a:cs typeface="Times New Roman" pitchFamily="18" charset="0"/>
              </a:rPr>
              <a:t>' </a:t>
            </a:r>
            <a:r>
              <a:rPr lang="en-US" sz="3600" dirty="0">
                <a:solidFill>
                  <a:schemeClr val="tx1"/>
                </a:solidFill>
                <a:latin typeface="Times New Roman" pitchFamily="18" charset="0"/>
                <a:cs typeface="Times New Roman" pitchFamily="18" charset="0"/>
              </a:rPr>
              <a:t>Donnell</a:t>
            </a:r>
            <a:r>
              <a:rPr lang="en-US" sz="3600" i="1" dirty="0">
                <a:solidFill>
                  <a:schemeClr val="tx1"/>
                </a:solidFill>
                <a:latin typeface="Times New Roman" pitchFamily="18" charset="0"/>
                <a:cs typeface="Times New Roman" pitchFamily="18" charset="0"/>
              </a:rPr>
              <a:t> </a:t>
            </a:r>
            <a:r>
              <a:rPr lang="el-GR" sz="3600" dirty="0">
                <a:solidFill>
                  <a:schemeClr val="tx1"/>
                </a:solidFill>
                <a:latin typeface="Times New Roman" pitchFamily="18" charset="0"/>
                <a:cs typeface="Times New Roman" pitchFamily="18" charset="0"/>
              </a:rPr>
              <a:t>και</a:t>
            </a:r>
            <a:r>
              <a:rPr lang="el-GR" sz="3600" i="1"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Weilrich</a:t>
            </a:r>
            <a:endParaRPr lang="el-GR" sz="3600" dirty="0">
              <a:solidFill>
                <a:schemeClr val="tx1"/>
              </a:solidFill>
              <a:latin typeface="Times New Roman" pitchFamily="18" charset="0"/>
              <a:cs typeface="Times New Roman" pitchFamily="18" charset="0"/>
            </a:endParaRPr>
          </a:p>
        </p:txBody>
      </p:sp>
    </p:spTree>
  </p:cSld>
  <p:clrMapOvr>
    <a:masterClrMapping/>
  </p:clrMapOvr>
  <p:transition>
    <p:wheel spokes="8"/>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a:extLst>
              <a:ext uri="{FF2B5EF4-FFF2-40B4-BE49-F238E27FC236}">
                <a16:creationId xmlns:a16="http://schemas.microsoft.com/office/drawing/2014/main" id="{FA8182B1-B3DC-6CB1-9D45-C098860C38FA}"/>
              </a:ext>
            </a:extLst>
          </p:cNvPr>
          <p:cNvSpPr>
            <a:spLocks noGrp="1" noChangeArrowheads="1"/>
          </p:cNvSpPr>
          <p:nvPr>
            <p:ph idx="1"/>
          </p:nvPr>
        </p:nvSpPr>
        <p:spPr>
          <a:xfrm>
            <a:off x="539750" y="1341438"/>
            <a:ext cx="8047038" cy="4248150"/>
          </a:xfrm>
        </p:spPr>
        <p:txBody>
          <a:bodyPr/>
          <a:lstStyle/>
          <a:p>
            <a:pPr algn="just" eaLnBrk="1" hangingPunct="1">
              <a:lnSpc>
                <a:spcPct val="90000"/>
              </a:lnSpc>
              <a:buFont typeface="Symbol" panose="05050102010706020507" pitchFamily="18" charset="2"/>
              <a:buChar char=""/>
            </a:pPr>
            <a:r>
              <a:rPr lang="el-GR" altLang="el-GR" sz="2400">
                <a:latin typeface="Times New Roman" panose="02020603050405020304" pitchFamily="18" charset="0"/>
                <a:cs typeface="Times New Roman" panose="02020603050405020304" pitchFamily="18" charset="0"/>
              </a:rPr>
              <a:t>Η ηγεσία βασίζεται σε υποθέσεις σχετικά με την ανθρώπινη φύση και συμπεριφορά.</a:t>
            </a:r>
            <a:endParaRPr lang="en-US" altLang="el-GR" sz="2400">
              <a:latin typeface="Times New Roman" panose="02020603050405020304" pitchFamily="18" charset="0"/>
              <a:cs typeface="Times New Roman" panose="02020603050405020304" pitchFamily="18" charset="0"/>
            </a:endParaRPr>
          </a:p>
          <a:p>
            <a:pPr algn="just" eaLnBrk="1" hangingPunct="1">
              <a:lnSpc>
                <a:spcPct val="90000"/>
              </a:lnSpc>
              <a:buFont typeface="Symbol" panose="05050102010706020507" pitchFamily="18" charset="2"/>
              <a:buChar char=""/>
            </a:pPr>
            <a:r>
              <a:rPr lang="el-GR" altLang="el-GR" sz="2400" b="1">
                <a:latin typeface="Times New Roman" panose="02020603050405020304" pitchFamily="18" charset="0"/>
                <a:cs typeface="Times New Roman" panose="02020603050405020304" pitchFamily="18" charset="0"/>
              </a:rPr>
              <a:t>Αρχές 20</a:t>
            </a:r>
            <a:r>
              <a:rPr lang="el-GR" altLang="el-GR" sz="2400" b="1" baseline="30000">
                <a:latin typeface="Times New Roman" panose="02020603050405020304" pitchFamily="18" charset="0"/>
                <a:cs typeface="Times New Roman" panose="02020603050405020304" pitchFamily="18" charset="0"/>
              </a:rPr>
              <a:t>ου</a:t>
            </a:r>
            <a:r>
              <a:rPr lang="el-GR" altLang="el-GR" sz="2400" b="1">
                <a:latin typeface="Times New Roman" panose="02020603050405020304" pitchFamily="18" charset="0"/>
                <a:cs typeface="Times New Roman" panose="02020603050405020304" pitchFamily="18" charset="0"/>
              </a:rPr>
              <a:t> αιώνα</a:t>
            </a:r>
            <a:r>
              <a:rPr lang="en-US" altLang="el-GR" sz="2400">
                <a:latin typeface="Times New Roman" panose="02020603050405020304" pitchFamily="18" charset="0"/>
                <a:cs typeface="Times New Roman" panose="02020603050405020304" pitchFamily="18" charset="0"/>
              </a:rPr>
              <a:t> &gt; </a:t>
            </a:r>
            <a:r>
              <a:rPr lang="en-US" altLang="el-GR" sz="2400" b="1">
                <a:latin typeface="Times New Roman" panose="02020603050405020304" pitchFamily="18" charset="0"/>
                <a:cs typeface="Times New Roman" panose="02020603050405020304" pitchFamily="18" charset="0"/>
              </a:rPr>
              <a:t>Fr</a:t>
            </a:r>
            <a:r>
              <a:rPr lang="el-GR" altLang="el-GR" sz="2400" b="1">
                <a:latin typeface="Times New Roman" panose="02020603050405020304" pitchFamily="18" charset="0"/>
                <a:cs typeface="Times New Roman" panose="02020603050405020304" pitchFamily="18" charset="0"/>
              </a:rPr>
              <a:t>.</a:t>
            </a:r>
            <a:r>
              <a:rPr lang="en-US" altLang="el-GR" sz="2400" b="1">
                <a:latin typeface="Times New Roman" panose="02020603050405020304" pitchFamily="18" charset="0"/>
                <a:cs typeface="Times New Roman" panose="02020603050405020304" pitchFamily="18" charset="0"/>
              </a:rPr>
              <a:t> W. Taylor</a:t>
            </a:r>
            <a:r>
              <a:rPr lang="en-US" altLang="el-GR" sz="2400">
                <a:latin typeface="Times New Roman" panose="02020603050405020304" pitchFamily="18" charset="0"/>
                <a:cs typeface="Times New Roman" panose="02020603050405020304" pitchFamily="18" charset="0"/>
              </a:rPr>
              <a:t> &gt; </a:t>
            </a:r>
            <a:r>
              <a:rPr lang="el-GR" altLang="el-GR" sz="2400" b="1">
                <a:latin typeface="Times New Roman" panose="02020603050405020304" pitchFamily="18" charset="0"/>
                <a:cs typeface="Times New Roman" panose="02020603050405020304" pitchFamily="18" charset="0"/>
              </a:rPr>
              <a:t>Επιστημονική Διοίκηση</a:t>
            </a:r>
            <a:r>
              <a:rPr lang="el-GR" altLang="el-GR" sz="2400">
                <a:latin typeface="Times New Roman" panose="02020603050405020304" pitchFamily="18" charset="0"/>
                <a:cs typeface="Times New Roman" panose="02020603050405020304" pitchFamily="18" charset="0"/>
              </a:rPr>
              <a:t>.</a:t>
            </a:r>
            <a:endParaRPr lang="en-US" altLang="el-GR" sz="2400">
              <a:latin typeface="Times New Roman" panose="02020603050405020304" pitchFamily="18" charset="0"/>
              <a:cs typeface="Times New Roman" panose="02020603050405020304" pitchFamily="18" charset="0"/>
            </a:endParaRPr>
          </a:p>
          <a:p>
            <a:pPr algn="just" eaLnBrk="1" hangingPunct="1">
              <a:lnSpc>
                <a:spcPct val="90000"/>
              </a:lnSpc>
            </a:pPr>
            <a:r>
              <a:rPr lang="el-GR" altLang="el-GR" sz="2400">
                <a:latin typeface="Times New Roman" panose="02020603050405020304" pitchFamily="18" charset="0"/>
                <a:cs typeface="Times New Roman" panose="02020603050405020304" pitchFamily="18" charset="0"/>
              </a:rPr>
              <a:t>Δεκαετίες </a:t>
            </a:r>
            <a:r>
              <a:rPr lang="en-US" altLang="el-GR" sz="2400">
                <a:latin typeface="Times New Roman" panose="02020603050405020304" pitchFamily="18" charset="0"/>
                <a:cs typeface="Times New Roman" panose="02020603050405020304" pitchFamily="18" charset="0"/>
              </a:rPr>
              <a:t>1920 </a:t>
            </a:r>
            <a:r>
              <a:rPr lang="el-GR" altLang="el-GR" sz="2400">
                <a:latin typeface="Times New Roman" panose="02020603050405020304" pitchFamily="18" charset="0"/>
                <a:cs typeface="Times New Roman" panose="02020603050405020304" pitchFamily="18" charset="0"/>
              </a:rPr>
              <a:t>και</a:t>
            </a:r>
            <a:r>
              <a:rPr lang="en-US" altLang="el-GR" sz="2400">
                <a:latin typeface="Times New Roman" panose="02020603050405020304" pitchFamily="18" charset="0"/>
                <a:cs typeface="Times New Roman" panose="02020603050405020304" pitchFamily="18" charset="0"/>
              </a:rPr>
              <a:t> 1930 </a:t>
            </a:r>
            <a:r>
              <a:rPr lang="el-GR" altLang="el-GR" sz="2400">
                <a:latin typeface="Times New Roman" panose="02020603050405020304" pitchFamily="18" charset="0"/>
                <a:cs typeface="Times New Roman" panose="02020603050405020304" pitchFamily="18" charset="0"/>
              </a:rPr>
              <a:t>και υπό την επιρροή των πειραμάτων</a:t>
            </a:r>
            <a:r>
              <a:rPr lang="en-US" altLang="el-GR" sz="2400">
                <a:latin typeface="Times New Roman" panose="02020603050405020304" pitchFamily="18" charset="0"/>
                <a:cs typeface="Times New Roman" panose="02020603050405020304" pitchFamily="18" charset="0"/>
              </a:rPr>
              <a:t> Hawthorne &gt; </a:t>
            </a:r>
            <a:r>
              <a:rPr lang="el-GR" altLang="el-GR" sz="2400" b="1" u="sng">
                <a:latin typeface="Times New Roman" panose="02020603050405020304" pitchFamily="18" charset="0"/>
                <a:cs typeface="Times New Roman" panose="02020603050405020304" pitchFamily="18" charset="0"/>
              </a:rPr>
              <a:t>Κίνημα των Ανθρωπίνων Σχέσεων</a:t>
            </a:r>
            <a:r>
              <a:rPr lang="el-GR" altLang="el-GR" sz="2400">
                <a:latin typeface="Times New Roman" panose="02020603050405020304" pitchFamily="18" charset="0"/>
                <a:cs typeface="Times New Roman" panose="02020603050405020304" pitchFamily="18" charset="0"/>
              </a:rPr>
              <a:t>.</a:t>
            </a:r>
            <a:endParaRPr lang="en-US" altLang="el-GR" sz="2400">
              <a:latin typeface="Times New Roman" panose="02020603050405020304" pitchFamily="18" charset="0"/>
              <a:cs typeface="Times New Roman" panose="02020603050405020304" pitchFamily="18" charset="0"/>
            </a:endParaRPr>
          </a:p>
        </p:txBody>
      </p:sp>
      <p:sp>
        <p:nvSpPr>
          <p:cNvPr id="9218" name="Rectangle 2">
            <a:extLst>
              <a:ext uri="{FF2B5EF4-FFF2-40B4-BE49-F238E27FC236}">
                <a16:creationId xmlns:a16="http://schemas.microsoft.com/office/drawing/2014/main" id="{207C8FC2-8CFF-712C-8C47-2B573291D4B6}"/>
              </a:ext>
            </a:extLst>
          </p:cNvPr>
          <p:cNvSpPr>
            <a:spLocks noGrp="1" noChangeArrowheads="1"/>
          </p:cNvSpPr>
          <p:nvPr>
            <p:ph type="title"/>
          </p:nvPr>
        </p:nvSpPr>
        <p:spPr>
          <a:xfrm>
            <a:off x="1066800" y="304801"/>
            <a:ext cx="7537648" cy="963960"/>
          </a:xfrm>
        </p:spPr>
        <p:txBody>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Προσεγγίσεις στην ηγεσία [1]</a:t>
            </a:r>
            <a:endParaRPr lang="en-US" dirty="0">
              <a:solidFill>
                <a:schemeClr val="tx1"/>
              </a:solidFill>
              <a:latin typeface="Times New Roman" pitchFamily="18" charset="0"/>
              <a:cs typeface="Times New Roman" pitchFamily="18" charset="0"/>
            </a:endParaRPr>
          </a:p>
        </p:txBody>
      </p:sp>
    </p:spTree>
  </p:cSld>
  <p:clrMapOvr>
    <a:masterClrMapping/>
  </p:clrMapOvr>
  <p:transition>
    <p:wheel spokes="8"/>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a:extLst>
              <a:ext uri="{FF2B5EF4-FFF2-40B4-BE49-F238E27FC236}">
                <a16:creationId xmlns:a16="http://schemas.microsoft.com/office/drawing/2014/main" id="{5D314874-4841-1D78-68A1-5B2F77601826}"/>
              </a:ext>
            </a:extLst>
          </p:cNvPr>
          <p:cNvSpPr>
            <a:spLocks noGrp="1" noChangeArrowheads="1"/>
          </p:cNvSpPr>
          <p:nvPr>
            <p:ph idx="1"/>
          </p:nvPr>
        </p:nvSpPr>
        <p:spPr>
          <a:xfrm>
            <a:off x="971550" y="1412875"/>
            <a:ext cx="7543800" cy="4876800"/>
          </a:xfrm>
        </p:spPr>
        <p:txBody>
          <a:bodyPr/>
          <a:lstStyle/>
          <a:p>
            <a:pPr algn="just" eaLnBrk="1" hangingPunct="1">
              <a:lnSpc>
                <a:spcPct val="90000"/>
              </a:lnSpc>
            </a:pPr>
            <a:r>
              <a:rPr lang="el-GR" altLang="el-GR" sz="2400" b="1">
                <a:latin typeface="Times New Roman" panose="02020603050405020304" pitchFamily="18" charset="0"/>
                <a:cs typeface="Times New Roman" panose="02020603050405020304" pitchFamily="18" charset="0"/>
              </a:rPr>
              <a:t>Θεωρίες</a:t>
            </a:r>
            <a:r>
              <a:rPr lang="en-US" altLang="el-GR" sz="2400" b="1">
                <a:latin typeface="Times New Roman" panose="02020603050405020304" pitchFamily="18" charset="0"/>
                <a:cs typeface="Times New Roman" panose="02020603050405020304" pitchFamily="18" charset="0"/>
              </a:rPr>
              <a:t> X </a:t>
            </a:r>
            <a:r>
              <a:rPr lang="el-GR" altLang="el-GR" sz="2400" b="1">
                <a:latin typeface="Times New Roman" panose="02020603050405020304" pitchFamily="18" charset="0"/>
                <a:cs typeface="Times New Roman" panose="02020603050405020304" pitchFamily="18" charset="0"/>
              </a:rPr>
              <a:t>και</a:t>
            </a:r>
            <a:r>
              <a:rPr lang="en-US" altLang="el-GR" sz="2400" b="1">
                <a:latin typeface="Times New Roman" panose="02020603050405020304" pitchFamily="18" charset="0"/>
                <a:cs typeface="Times New Roman" panose="02020603050405020304" pitchFamily="18" charset="0"/>
              </a:rPr>
              <a:t> Y - Douglas McGregor</a:t>
            </a:r>
            <a:r>
              <a:rPr lang="el-GR" altLang="el-GR" sz="2400">
                <a:latin typeface="Times New Roman" panose="02020603050405020304" pitchFamily="18" charset="0"/>
                <a:cs typeface="Times New Roman" panose="02020603050405020304" pitchFamily="18" charset="0"/>
              </a:rPr>
              <a:t>.</a:t>
            </a:r>
            <a:endParaRPr lang="en-US" altLang="el-GR" sz="2400">
              <a:latin typeface="Times New Roman" panose="02020603050405020304" pitchFamily="18" charset="0"/>
              <a:cs typeface="Times New Roman" panose="02020603050405020304" pitchFamily="18" charset="0"/>
            </a:endParaRPr>
          </a:p>
          <a:p>
            <a:pPr algn="just" eaLnBrk="1" hangingPunct="1">
              <a:lnSpc>
                <a:spcPct val="90000"/>
              </a:lnSpc>
            </a:pPr>
            <a:r>
              <a:rPr lang="el-GR" altLang="el-GR" sz="2400" b="1" u="sng">
                <a:latin typeface="Times New Roman" panose="02020603050405020304" pitchFamily="18" charset="0"/>
                <a:cs typeface="Times New Roman" panose="02020603050405020304" pitchFamily="18" charset="0"/>
              </a:rPr>
              <a:t>Θεωρία</a:t>
            </a:r>
            <a:r>
              <a:rPr lang="en-US" altLang="el-GR" sz="2400" b="1" u="sng">
                <a:latin typeface="Times New Roman" panose="02020603050405020304" pitchFamily="18" charset="0"/>
                <a:cs typeface="Times New Roman" panose="02020603050405020304" pitchFamily="18" charset="0"/>
              </a:rPr>
              <a:t> X:</a:t>
            </a:r>
            <a:r>
              <a:rPr lang="en-US" altLang="el-GR" sz="2400" b="1" i="1">
                <a:latin typeface="Times New Roman" panose="02020603050405020304" pitchFamily="18" charset="0"/>
                <a:cs typeface="Times New Roman" panose="02020603050405020304" pitchFamily="18" charset="0"/>
              </a:rPr>
              <a:t> </a:t>
            </a:r>
            <a:r>
              <a:rPr lang="el-GR" altLang="el-GR" sz="2400">
                <a:latin typeface="Times New Roman" panose="02020603050405020304" pitchFamily="18" charset="0"/>
                <a:cs typeface="Times New Roman" panose="02020603050405020304" pitchFamily="18" charset="0"/>
              </a:rPr>
              <a:t>υποθέτει ότι οι άνθρωποι είναι τεμπέληδες και απεχθάνονται την εργασία και ως εκ τούτου πρέπει να καθοδηγούνται και να διοικούνται.</a:t>
            </a:r>
            <a:endParaRPr lang="en-US" altLang="el-GR" sz="2400">
              <a:latin typeface="Times New Roman" panose="02020603050405020304" pitchFamily="18" charset="0"/>
              <a:cs typeface="Times New Roman" panose="02020603050405020304" pitchFamily="18" charset="0"/>
            </a:endParaRPr>
          </a:p>
          <a:p>
            <a:pPr algn="just" eaLnBrk="1" hangingPunct="1">
              <a:lnSpc>
                <a:spcPct val="90000"/>
              </a:lnSpc>
            </a:pPr>
            <a:r>
              <a:rPr lang="el-GR" altLang="el-GR" sz="2400" b="1" u="sng">
                <a:latin typeface="Times New Roman" panose="02020603050405020304" pitchFamily="18" charset="0"/>
                <a:cs typeface="Times New Roman" panose="02020603050405020304" pitchFamily="18" charset="0"/>
              </a:rPr>
              <a:t>Γραφειοκρατία</a:t>
            </a:r>
            <a:r>
              <a:rPr lang="en-US" altLang="el-GR" sz="2400">
                <a:latin typeface="Times New Roman" panose="02020603050405020304" pitchFamily="18" charset="0"/>
                <a:cs typeface="Times New Roman" panose="02020603050405020304" pitchFamily="18" charset="0"/>
              </a:rPr>
              <a:t>: </a:t>
            </a:r>
            <a:r>
              <a:rPr lang="el-GR" altLang="el-GR" sz="2400">
                <a:latin typeface="Times New Roman" panose="02020603050405020304" pitchFamily="18" charset="0"/>
                <a:cs typeface="Times New Roman" panose="02020603050405020304" pitchFamily="18" charset="0"/>
              </a:rPr>
              <a:t>επίσημη και λογική οργάνωση των επιχειρήσεων και των λειτουργιών τους.</a:t>
            </a:r>
          </a:p>
          <a:p>
            <a:pPr algn="just" eaLnBrk="1" hangingPunct="1">
              <a:lnSpc>
                <a:spcPct val="90000"/>
              </a:lnSpc>
            </a:pPr>
            <a:r>
              <a:rPr lang="el-GR" altLang="el-GR" sz="2400" b="1" u="sng">
                <a:latin typeface="Times New Roman" panose="02020603050405020304" pitchFamily="18" charset="0"/>
                <a:cs typeface="Times New Roman" panose="02020603050405020304" pitchFamily="18" charset="0"/>
              </a:rPr>
              <a:t>Θεωρία</a:t>
            </a:r>
            <a:r>
              <a:rPr lang="en-US" altLang="el-GR" sz="2400" b="1" u="sng">
                <a:latin typeface="Times New Roman" panose="02020603050405020304" pitchFamily="18" charset="0"/>
                <a:cs typeface="Times New Roman" panose="02020603050405020304" pitchFamily="18" charset="0"/>
              </a:rPr>
              <a:t> </a:t>
            </a:r>
            <a:r>
              <a:rPr lang="el-GR" altLang="el-GR" sz="2400" b="1" u="sng">
                <a:latin typeface="Times New Roman" panose="02020603050405020304" pitchFamily="18" charset="0"/>
                <a:cs typeface="Times New Roman" panose="02020603050405020304" pitchFamily="18" charset="0"/>
              </a:rPr>
              <a:t>Ψ (</a:t>
            </a:r>
            <a:r>
              <a:rPr lang="en-US" altLang="el-GR" sz="2400" b="1" u="sng">
                <a:latin typeface="Times New Roman" panose="02020603050405020304" pitchFamily="18" charset="0"/>
                <a:cs typeface="Times New Roman" panose="02020603050405020304" pitchFamily="18" charset="0"/>
              </a:rPr>
              <a:t>Y</a:t>
            </a:r>
            <a:r>
              <a:rPr lang="el-GR" altLang="el-GR" sz="2400" b="1" u="sng">
                <a:latin typeface="Times New Roman" panose="02020603050405020304" pitchFamily="18" charset="0"/>
                <a:cs typeface="Times New Roman" panose="02020603050405020304" pitchFamily="18" charset="0"/>
              </a:rPr>
              <a:t>)</a:t>
            </a:r>
            <a:r>
              <a:rPr lang="en-US" altLang="el-GR" sz="2400" b="1" u="sng">
                <a:latin typeface="Times New Roman" panose="02020603050405020304" pitchFamily="18" charset="0"/>
                <a:cs typeface="Times New Roman" panose="02020603050405020304" pitchFamily="18" charset="0"/>
              </a:rPr>
              <a:t>:</a:t>
            </a:r>
            <a:r>
              <a:rPr lang="en-US" altLang="el-GR" sz="2400" b="1" i="1">
                <a:latin typeface="Times New Roman" panose="02020603050405020304" pitchFamily="18" charset="0"/>
                <a:cs typeface="Times New Roman" panose="02020603050405020304" pitchFamily="18" charset="0"/>
              </a:rPr>
              <a:t> </a:t>
            </a:r>
            <a:r>
              <a:rPr lang="el-GR" altLang="el-GR" sz="2400">
                <a:latin typeface="Times New Roman" panose="02020603050405020304" pitchFamily="18" charset="0"/>
                <a:cs typeface="Times New Roman" panose="02020603050405020304" pitchFamily="18" charset="0"/>
              </a:rPr>
              <a:t>υποθέτει ότι οι άνθρωποι βρίσκουν ικανοποίηση στην εργασία τους και λειτουργούν καλύτερα υπό τη διοίκηση ενός ηγέτη που τους επιτρέπει να συμμετέχουν για την επίτευξη των στόχων τους.</a:t>
            </a:r>
            <a:endParaRPr lang="en-US" altLang="el-GR" sz="2400">
              <a:latin typeface="Times New Roman" panose="02020603050405020304" pitchFamily="18" charset="0"/>
              <a:cs typeface="Times New Roman" panose="02020603050405020304" pitchFamily="18" charset="0"/>
            </a:endParaRPr>
          </a:p>
          <a:p>
            <a:pPr algn="just" eaLnBrk="1" hangingPunct="1">
              <a:lnSpc>
                <a:spcPct val="90000"/>
              </a:lnSpc>
            </a:pPr>
            <a:r>
              <a:rPr lang="el-GR" altLang="el-GR" sz="2400">
                <a:latin typeface="Times New Roman" panose="02020603050405020304" pitchFamily="18" charset="0"/>
                <a:cs typeface="Times New Roman" panose="02020603050405020304" pitchFamily="18" charset="0"/>
              </a:rPr>
              <a:t>Παράδειγμα: στοχοθετική διαχείριση.</a:t>
            </a:r>
            <a:endParaRPr lang="en-US" altLang="el-GR" sz="2400">
              <a:latin typeface="Times New Roman" panose="02020603050405020304" pitchFamily="18" charset="0"/>
              <a:cs typeface="Times New Roman" panose="02020603050405020304" pitchFamily="18" charset="0"/>
            </a:endParaRPr>
          </a:p>
        </p:txBody>
      </p:sp>
      <p:sp>
        <p:nvSpPr>
          <p:cNvPr id="10242" name="Rectangle 2">
            <a:extLst>
              <a:ext uri="{FF2B5EF4-FFF2-40B4-BE49-F238E27FC236}">
                <a16:creationId xmlns:a16="http://schemas.microsoft.com/office/drawing/2014/main" id="{73305C02-4419-70C2-8318-4D3C0BDCA890}"/>
              </a:ext>
            </a:extLst>
          </p:cNvPr>
          <p:cNvSpPr>
            <a:spLocks noGrp="1" noChangeArrowheads="1"/>
          </p:cNvSpPr>
          <p:nvPr>
            <p:ph type="title"/>
          </p:nvPr>
        </p:nvSpPr>
        <p:spPr>
          <a:xfrm>
            <a:off x="1066800" y="304801"/>
            <a:ext cx="7177608" cy="1035968"/>
          </a:xfrm>
        </p:spPr>
        <p:txBody>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Προσεγγίσεις στην ηγεσία [2]</a:t>
            </a:r>
            <a:endParaRPr lang="en-US" dirty="0">
              <a:solidFill>
                <a:schemeClr val="tx1"/>
              </a:solidFill>
              <a:latin typeface="Times New Roman" pitchFamily="18" charset="0"/>
              <a:cs typeface="Times New Roman" pitchFamily="18" charset="0"/>
            </a:endParaRPr>
          </a:p>
        </p:txBody>
      </p:sp>
    </p:spTree>
  </p:cSld>
  <p:clrMapOvr>
    <a:masterClrMapping/>
  </p:clrMapOvr>
  <p:transition>
    <p:wheel spokes="8"/>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a:extLst>
              <a:ext uri="{FF2B5EF4-FFF2-40B4-BE49-F238E27FC236}">
                <a16:creationId xmlns:a16="http://schemas.microsoft.com/office/drawing/2014/main" id="{678A9B51-9538-F0E2-E653-D3D3FCE4E800}"/>
              </a:ext>
            </a:extLst>
          </p:cNvPr>
          <p:cNvSpPr>
            <a:spLocks noGrp="1"/>
          </p:cNvSpPr>
          <p:nvPr>
            <p:ph type="title"/>
          </p:nvPr>
        </p:nvSpPr>
        <p:spPr/>
        <p:txBody>
          <a:bodyPr>
            <a:normAutofit fontScale="90000"/>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Δημοκρατικός και αυταρχικός ηγέτης</a:t>
            </a:r>
          </a:p>
        </p:txBody>
      </p:sp>
      <p:sp>
        <p:nvSpPr>
          <p:cNvPr id="4" name="2 - Θέση περιεχομένου">
            <a:extLst>
              <a:ext uri="{FF2B5EF4-FFF2-40B4-BE49-F238E27FC236}">
                <a16:creationId xmlns:a16="http://schemas.microsoft.com/office/drawing/2014/main" id="{79F1ECF6-414C-B5BD-3B63-A99AAC425985}"/>
              </a:ext>
            </a:extLst>
          </p:cNvPr>
          <p:cNvSpPr>
            <a:spLocks noGrp="1"/>
          </p:cNvSpPr>
          <p:nvPr>
            <p:ph idx="1"/>
          </p:nvPr>
        </p:nvSpPr>
        <p:spPr>
          <a:xfrm>
            <a:off x="457200" y="1481328"/>
            <a:ext cx="8229600" cy="4525963"/>
          </a:xfrm>
          <a:ln>
            <a:miter lim="800000"/>
            <a:headEnd/>
            <a:tailEnd/>
          </a:ln>
        </p:spPr>
        <p:txBody>
          <a:bodyPr numCol="2" rtlCol="0">
            <a:normAutofit fontScale="25000" lnSpcReduction="20000"/>
          </a:bodyPr>
          <a:lstStyle/>
          <a:p>
            <a:pPr marL="274320" indent="-274320" algn="r" eaLnBrk="1" fontAlgn="auto" hangingPunct="1">
              <a:lnSpc>
                <a:spcPct val="170000"/>
              </a:lnSpc>
              <a:spcAft>
                <a:spcPts val="0"/>
              </a:spcAft>
              <a:buFont typeface="Wingdings 2"/>
              <a:buNone/>
              <a:defRPr/>
            </a:pPr>
            <a:r>
              <a:rPr lang="el-GR" sz="5500" dirty="0">
                <a:solidFill>
                  <a:schemeClr val="bg1"/>
                </a:solidFill>
                <a:latin typeface="Comic Sans MS" pitchFamily="66" charset="0"/>
              </a:rPr>
              <a:t> </a:t>
            </a:r>
          </a:p>
          <a:p>
            <a:pPr marL="274320" indent="-274320" algn="just" eaLnBrk="1" fontAlgn="auto" hangingPunct="1">
              <a:lnSpc>
                <a:spcPct val="170000"/>
              </a:lnSpc>
              <a:spcAft>
                <a:spcPts val="0"/>
              </a:spcAft>
              <a:buFont typeface="Wingdings 3" panose="05040102010807070707" pitchFamily="18" charset="2"/>
              <a:buNone/>
              <a:defRPr/>
            </a:pPr>
            <a:r>
              <a:rPr lang="el-GR" sz="5500" b="1" dirty="0">
                <a:latin typeface="Times New Roman" pitchFamily="18" charset="0"/>
                <a:cs typeface="Times New Roman" pitchFamily="18" charset="0"/>
              </a:rPr>
              <a:t>	</a:t>
            </a:r>
            <a:r>
              <a:rPr lang="el-GR" sz="5500" dirty="0">
                <a:latin typeface="Times New Roman" pitchFamily="18" charset="0"/>
                <a:cs typeface="Times New Roman" pitchFamily="18" charset="0"/>
              </a:rPr>
              <a:t>Στους αυταρχικούς-θεωρία Χ- που θεωρούν ότι το προσωπικό δεν θέλει να εργάζεται, προτιμά τον ελεύθερο χρόνο και την χαλάρωση.  Οι  περισσότεροι άνθρωποι πρέπει να πιέζονται, να καθοδηγούνται στενά  και να απειλούνται ακόμα και με τιμωρία. Για αυτούς ο μέσος άνθρωπος προτιμά να  κατευθύνεται παρά να ηγείται. </a:t>
            </a:r>
          </a:p>
          <a:p>
            <a:pPr marL="274320" indent="-274320" algn="just" eaLnBrk="1" fontAlgn="auto" hangingPunct="1">
              <a:spcAft>
                <a:spcPts val="0"/>
              </a:spcAft>
              <a:buFont typeface="Wingdings 2"/>
              <a:buNone/>
              <a:defRPr/>
            </a:pPr>
            <a:endParaRPr lang="el-GR" dirty="0">
              <a:latin typeface="Times New Roman" pitchFamily="18" charset="0"/>
              <a:cs typeface="Times New Roman" pitchFamily="18" charset="0"/>
            </a:endParaRPr>
          </a:p>
          <a:p>
            <a:pPr marL="274320" indent="-274320" algn="just" eaLnBrk="1" fontAlgn="auto" hangingPunct="1">
              <a:spcAft>
                <a:spcPts val="0"/>
              </a:spcAft>
              <a:buFont typeface="Wingdings 2"/>
              <a:buNone/>
              <a:defRPr/>
            </a:pPr>
            <a:endParaRPr lang="el-GR" dirty="0">
              <a:latin typeface="Times New Roman" pitchFamily="18" charset="0"/>
              <a:cs typeface="Times New Roman" pitchFamily="18" charset="0"/>
            </a:endParaRPr>
          </a:p>
          <a:p>
            <a:pPr marL="274320" indent="-274320" algn="just" eaLnBrk="1" fontAlgn="auto" hangingPunct="1">
              <a:spcAft>
                <a:spcPts val="0"/>
              </a:spcAft>
              <a:buFont typeface="Wingdings 2"/>
              <a:buNone/>
              <a:defRPr/>
            </a:pPr>
            <a:endParaRPr lang="el-GR" dirty="0">
              <a:latin typeface="Times New Roman" pitchFamily="18" charset="0"/>
              <a:cs typeface="Times New Roman" pitchFamily="18" charset="0"/>
            </a:endParaRPr>
          </a:p>
          <a:p>
            <a:pPr marL="274320" indent="-274320" algn="just" eaLnBrk="1" fontAlgn="auto" hangingPunct="1">
              <a:spcAft>
                <a:spcPts val="0"/>
              </a:spcAft>
              <a:buFont typeface="Wingdings 2"/>
              <a:buNone/>
              <a:defRPr/>
            </a:pPr>
            <a:endParaRPr lang="el-GR" dirty="0">
              <a:latin typeface="Times New Roman" pitchFamily="18" charset="0"/>
              <a:cs typeface="Times New Roman" pitchFamily="18" charset="0"/>
            </a:endParaRPr>
          </a:p>
          <a:p>
            <a:pPr marL="274320" indent="-274320" algn="just" eaLnBrk="1" fontAlgn="auto" hangingPunct="1">
              <a:spcAft>
                <a:spcPts val="0"/>
              </a:spcAft>
              <a:buFont typeface="Wingdings 2"/>
              <a:buNone/>
              <a:defRPr/>
            </a:pPr>
            <a:endParaRPr lang="el-GR" dirty="0">
              <a:latin typeface="Times New Roman" pitchFamily="18" charset="0"/>
              <a:cs typeface="Times New Roman" pitchFamily="18" charset="0"/>
            </a:endParaRPr>
          </a:p>
          <a:p>
            <a:pPr marL="274320" indent="-274320" algn="just" eaLnBrk="1" fontAlgn="auto" hangingPunct="1">
              <a:spcAft>
                <a:spcPts val="0"/>
              </a:spcAft>
              <a:buFont typeface="Wingdings 2"/>
              <a:buNone/>
              <a:defRPr/>
            </a:pPr>
            <a:endParaRPr lang="el-GR" dirty="0">
              <a:latin typeface="Times New Roman" pitchFamily="18" charset="0"/>
              <a:cs typeface="Times New Roman" pitchFamily="18" charset="0"/>
            </a:endParaRPr>
          </a:p>
          <a:p>
            <a:pPr marL="274320" indent="-274320" algn="just" eaLnBrk="1" fontAlgn="auto" hangingPunct="1">
              <a:spcAft>
                <a:spcPts val="0"/>
              </a:spcAft>
              <a:buFont typeface="Wingdings 2"/>
              <a:buNone/>
              <a:defRPr/>
            </a:pPr>
            <a:endParaRPr lang="el-GR" dirty="0">
              <a:latin typeface="Times New Roman" pitchFamily="18" charset="0"/>
              <a:cs typeface="Times New Roman" pitchFamily="18" charset="0"/>
            </a:endParaRPr>
          </a:p>
          <a:p>
            <a:pPr marL="274320" indent="-274320" algn="just" eaLnBrk="1" fontAlgn="auto" hangingPunct="1">
              <a:spcAft>
                <a:spcPts val="0"/>
              </a:spcAft>
              <a:buFont typeface="Wingdings 2"/>
              <a:buNone/>
              <a:defRPr/>
            </a:pPr>
            <a:endParaRPr lang="el-GR" sz="5600" dirty="0">
              <a:latin typeface="Times New Roman" pitchFamily="18" charset="0"/>
              <a:cs typeface="Times New Roman" pitchFamily="18" charset="0"/>
            </a:endParaRPr>
          </a:p>
          <a:p>
            <a:pPr marL="274320" indent="-274320" algn="just" eaLnBrk="1" fontAlgn="auto" hangingPunct="1">
              <a:lnSpc>
                <a:spcPct val="170000"/>
              </a:lnSpc>
              <a:spcAft>
                <a:spcPts val="0"/>
              </a:spcAft>
              <a:buFont typeface="Wingdings 3" panose="05040102010807070707" pitchFamily="18" charset="2"/>
              <a:buNone/>
              <a:defRPr/>
            </a:pPr>
            <a:r>
              <a:rPr lang="el-GR" sz="5600" dirty="0">
                <a:latin typeface="Times New Roman" pitchFamily="18" charset="0"/>
                <a:cs typeface="Times New Roman" pitchFamily="18" charset="0"/>
              </a:rPr>
              <a:t>	</a:t>
            </a:r>
          </a:p>
          <a:p>
            <a:pPr marL="274320" indent="-274320" algn="just" eaLnBrk="1" fontAlgn="auto" hangingPunct="1">
              <a:lnSpc>
                <a:spcPct val="170000"/>
              </a:lnSpc>
              <a:spcAft>
                <a:spcPts val="0"/>
              </a:spcAft>
              <a:buFont typeface="Wingdings 3" panose="05040102010807070707" pitchFamily="18" charset="2"/>
              <a:buNone/>
              <a:defRPr/>
            </a:pPr>
            <a:endParaRPr lang="el-GR" sz="5600" dirty="0">
              <a:latin typeface="Times New Roman" pitchFamily="18" charset="0"/>
              <a:cs typeface="Times New Roman" pitchFamily="18" charset="0"/>
            </a:endParaRPr>
          </a:p>
          <a:p>
            <a:pPr marL="274320" indent="-274320" algn="just" eaLnBrk="1" fontAlgn="auto" hangingPunct="1">
              <a:lnSpc>
                <a:spcPct val="170000"/>
              </a:lnSpc>
              <a:spcAft>
                <a:spcPts val="0"/>
              </a:spcAft>
              <a:buFont typeface="Wingdings 3" panose="05040102010807070707" pitchFamily="18" charset="2"/>
              <a:buNone/>
              <a:defRPr/>
            </a:pPr>
            <a:r>
              <a:rPr lang="el-GR" sz="5600" dirty="0">
                <a:latin typeface="Times New Roman" pitchFamily="18" charset="0"/>
                <a:cs typeface="Times New Roman" pitchFamily="18" charset="0"/>
              </a:rPr>
              <a:t>	Στους δημοκρατικούς ηγέτες-θεωρία Υ- που θεωρούν ότι η σωματική και πνευματική προσπάθεια για την περαίωση της εργασίας αποτελεί  ικανοποιητική δραστηριότητα όπως η ψυχαγωγία και το παιχνίδι.  Η  απειλή ποινής δεν είναι αποτελεσματικός τρόπος κινητοποίησης των  μελών και ότι αν νιώσουν δέσμευση θα αναπτύξουν αυτοέλεγχο στους σκοπούς της οργάνωσης (</a:t>
            </a:r>
            <a:r>
              <a:rPr lang="el-GR" sz="5600" dirty="0" err="1">
                <a:latin typeface="Times New Roman" pitchFamily="18" charset="0"/>
                <a:cs typeface="Times New Roman" pitchFamily="18" charset="0"/>
              </a:rPr>
              <a:t>Kanter</a:t>
            </a:r>
            <a:r>
              <a:rPr lang="el-GR" sz="5600" dirty="0">
                <a:latin typeface="Times New Roman" pitchFamily="18" charset="0"/>
                <a:cs typeface="Times New Roman" pitchFamily="18" charset="0"/>
              </a:rPr>
              <a:t> </a:t>
            </a:r>
            <a:r>
              <a:rPr lang="el-GR" sz="5600" i="1" dirty="0" err="1">
                <a:latin typeface="Times New Roman" pitchFamily="18" charset="0"/>
                <a:cs typeface="Times New Roman" pitchFamily="18" charset="0"/>
              </a:rPr>
              <a:t>et</a:t>
            </a:r>
            <a:r>
              <a:rPr lang="el-GR" sz="5600" i="1" dirty="0">
                <a:latin typeface="Times New Roman" pitchFamily="18" charset="0"/>
                <a:cs typeface="Times New Roman" pitchFamily="18" charset="0"/>
              </a:rPr>
              <a:t> </a:t>
            </a:r>
            <a:r>
              <a:rPr lang="el-GR" sz="5600" i="1" dirty="0" err="1">
                <a:latin typeface="Times New Roman" pitchFamily="18" charset="0"/>
                <a:cs typeface="Times New Roman" pitchFamily="18" charset="0"/>
              </a:rPr>
              <a:t>al</a:t>
            </a:r>
            <a:r>
              <a:rPr lang="el-GR" sz="5600" dirty="0">
                <a:latin typeface="Times New Roman" pitchFamily="18" charset="0"/>
                <a:cs typeface="Times New Roman" pitchFamily="18" charset="0"/>
              </a:rPr>
              <a:t>, 1992).</a:t>
            </a:r>
          </a:p>
        </p:txBody>
      </p:sp>
    </p:spTree>
  </p:cSld>
  <p:clrMapOvr>
    <a:masterClrMapping/>
  </p:clrMapOvr>
  <p:transition>
    <p:wheel spokes="8"/>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a:extLst>
              <a:ext uri="{FF2B5EF4-FFF2-40B4-BE49-F238E27FC236}">
                <a16:creationId xmlns:a16="http://schemas.microsoft.com/office/drawing/2014/main" id="{F26CDA67-EF24-BE42-736A-4E4F8A9D0CC1}"/>
              </a:ext>
            </a:extLst>
          </p:cNvPr>
          <p:cNvSpPr>
            <a:spLocks noGrp="1" noChangeArrowheads="1"/>
          </p:cNvSpPr>
          <p:nvPr>
            <p:ph idx="1"/>
          </p:nvPr>
        </p:nvSpPr>
        <p:spPr>
          <a:xfrm>
            <a:off x="468313" y="1341438"/>
            <a:ext cx="8207375" cy="4679950"/>
          </a:xfrm>
        </p:spPr>
        <p:txBody>
          <a:bodyPr/>
          <a:lstStyle/>
          <a:p>
            <a:pPr lvl="1" algn="just" eaLnBrk="1" hangingPunct="1">
              <a:lnSpc>
                <a:spcPct val="150000"/>
              </a:lnSpc>
              <a:spcBef>
                <a:spcPct val="0"/>
              </a:spcBef>
            </a:pPr>
            <a:r>
              <a:rPr lang="el-GR" altLang="el-GR" sz="2800">
                <a:latin typeface="Times New Roman" panose="02020603050405020304" pitchFamily="18" charset="0"/>
                <a:cs typeface="Times New Roman" panose="02020603050405020304" pitchFamily="18" charset="0"/>
              </a:rPr>
              <a:t>Διαπραγματευτική ηγεσία</a:t>
            </a:r>
            <a:endParaRPr lang="en-US" altLang="el-GR" sz="2800">
              <a:latin typeface="Times New Roman" panose="02020603050405020304" pitchFamily="18" charset="0"/>
              <a:cs typeface="Times New Roman" panose="02020603050405020304" pitchFamily="18" charset="0"/>
            </a:endParaRPr>
          </a:p>
          <a:p>
            <a:pPr lvl="1" algn="just" eaLnBrk="1" hangingPunct="1">
              <a:lnSpc>
                <a:spcPct val="150000"/>
              </a:lnSpc>
              <a:spcBef>
                <a:spcPct val="0"/>
              </a:spcBef>
            </a:pPr>
            <a:r>
              <a:rPr lang="el-GR" altLang="el-GR" sz="2800">
                <a:latin typeface="Times New Roman" panose="02020603050405020304" pitchFamily="18" charset="0"/>
                <a:cs typeface="Times New Roman" panose="02020603050405020304" pitchFamily="18" charset="0"/>
              </a:rPr>
              <a:t>Μετασχηματιστική ηγεσία</a:t>
            </a:r>
            <a:endParaRPr lang="en-US" altLang="el-GR" sz="2800">
              <a:latin typeface="Times New Roman" panose="02020603050405020304" pitchFamily="18" charset="0"/>
              <a:cs typeface="Times New Roman" panose="02020603050405020304" pitchFamily="18" charset="0"/>
            </a:endParaRPr>
          </a:p>
        </p:txBody>
      </p:sp>
      <p:sp>
        <p:nvSpPr>
          <p:cNvPr id="23554" name="Rectangle 2">
            <a:extLst>
              <a:ext uri="{FF2B5EF4-FFF2-40B4-BE49-F238E27FC236}">
                <a16:creationId xmlns:a16="http://schemas.microsoft.com/office/drawing/2014/main" id="{0614FCE2-A2CA-7ABB-736B-D152E16262F3}"/>
              </a:ext>
            </a:extLst>
          </p:cNvPr>
          <p:cNvSpPr>
            <a:spLocks noGrp="1" noChangeArrowheads="1"/>
          </p:cNvSpPr>
          <p:nvPr>
            <p:ph type="title"/>
          </p:nvPr>
        </p:nvSpPr>
        <p:spPr>
          <a:xfrm>
            <a:off x="1116013" y="333375"/>
            <a:ext cx="7543800" cy="1036638"/>
          </a:xfrm>
        </p:spPr>
        <p:txBody>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Μορφές Ηγεσίας</a:t>
            </a:r>
            <a:endParaRPr lang="en-US" dirty="0">
              <a:solidFill>
                <a:schemeClr val="tx1"/>
              </a:solidFill>
              <a:latin typeface="Times New Roman" pitchFamily="18" charset="0"/>
              <a:cs typeface="Times New Roman" pitchFamily="18" charset="0"/>
            </a:endParaRPr>
          </a:p>
        </p:txBody>
      </p:sp>
    </p:spTree>
  </p:cSld>
  <p:clrMapOvr>
    <a:masterClrMapping/>
  </p:clrMapOvr>
  <p:transition>
    <p:wheel spokes="8"/>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a:extLst>
              <a:ext uri="{FF2B5EF4-FFF2-40B4-BE49-F238E27FC236}">
                <a16:creationId xmlns:a16="http://schemas.microsoft.com/office/drawing/2014/main" id="{2B2F7AD0-75D2-B12C-7783-DE43EB783706}"/>
              </a:ext>
            </a:extLst>
          </p:cNvPr>
          <p:cNvSpPr>
            <a:spLocks noGrp="1" noChangeArrowheads="1"/>
          </p:cNvSpPr>
          <p:nvPr>
            <p:ph idx="1"/>
          </p:nvPr>
        </p:nvSpPr>
        <p:spPr>
          <a:xfrm>
            <a:off x="179388" y="1196975"/>
            <a:ext cx="8532812" cy="4824413"/>
          </a:xfrm>
        </p:spPr>
        <p:txBody>
          <a:bodyPr/>
          <a:lstStyle/>
          <a:p>
            <a:pPr algn="just" eaLnBrk="1" hangingPunct="1">
              <a:buFont typeface="Symbol" panose="05050102010706020507" pitchFamily="18" charset="2"/>
              <a:buChar char=""/>
            </a:pPr>
            <a:r>
              <a:rPr lang="el-GR" altLang="el-GR" sz="2800">
                <a:latin typeface="Times New Roman" panose="02020603050405020304" pitchFamily="18" charset="0"/>
                <a:cs typeface="Times New Roman" panose="02020603050405020304" pitchFamily="18" charset="0"/>
              </a:rPr>
              <a:t>Προϊστάμενοι μέσης διοίκησης</a:t>
            </a:r>
            <a:endParaRPr lang="en-US" altLang="el-GR" sz="2800">
              <a:latin typeface="Times New Roman" panose="02020603050405020304" pitchFamily="18" charset="0"/>
              <a:cs typeface="Times New Roman" panose="02020603050405020304" pitchFamily="18" charset="0"/>
            </a:endParaRPr>
          </a:p>
          <a:p>
            <a:pPr algn="just" eaLnBrk="1" hangingPunct="1"/>
            <a:r>
              <a:rPr lang="el-GR" altLang="el-GR" sz="2800">
                <a:latin typeface="Times New Roman" panose="02020603050405020304" pitchFamily="18" charset="0"/>
                <a:cs typeface="Times New Roman" panose="02020603050405020304" pitchFamily="18" charset="0"/>
              </a:rPr>
              <a:t>Αυτοδιαχειριζόμενες ομάδες εργασίας</a:t>
            </a:r>
            <a:endParaRPr lang="en-US" altLang="el-GR" sz="2800">
              <a:latin typeface="Times New Roman" panose="02020603050405020304" pitchFamily="18" charset="0"/>
              <a:cs typeface="Times New Roman" panose="02020603050405020304" pitchFamily="18" charset="0"/>
            </a:endParaRPr>
          </a:p>
          <a:p>
            <a:pPr algn="just" eaLnBrk="1" hangingPunct="1">
              <a:buFont typeface="Symbol" panose="05050102010706020507" pitchFamily="18" charset="2"/>
              <a:buChar char=""/>
            </a:pPr>
            <a:r>
              <a:rPr lang="el-GR" altLang="el-GR" sz="2800">
                <a:latin typeface="Times New Roman" panose="02020603050405020304" pitchFamily="18" charset="0"/>
                <a:cs typeface="Times New Roman" panose="02020603050405020304" pitchFamily="18" charset="0"/>
              </a:rPr>
              <a:t>Ανώτερα διευθυντικά στελέχη</a:t>
            </a:r>
            <a:endParaRPr lang="en-US" altLang="el-GR" sz="2800">
              <a:latin typeface="Times New Roman" panose="02020603050405020304" pitchFamily="18" charset="0"/>
              <a:cs typeface="Times New Roman" panose="02020603050405020304" pitchFamily="18" charset="0"/>
            </a:endParaRPr>
          </a:p>
          <a:p>
            <a:pPr algn="just" eaLnBrk="1" hangingPunct="1">
              <a:buFont typeface="Symbol" panose="05050102010706020507" pitchFamily="18" charset="2"/>
              <a:buChar char=""/>
            </a:pPr>
            <a:r>
              <a:rPr lang="el-GR" altLang="el-GR" sz="2800">
                <a:latin typeface="Times New Roman" panose="02020603050405020304" pitchFamily="18" charset="0"/>
                <a:cs typeface="Times New Roman" panose="02020603050405020304" pitchFamily="18" charset="0"/>
              </a:rPr>
              <a:t>Γυναίκες σε διευθυντικά πόστα</a:t>
            </a:r>
            <a:endParaRPr lang="en-US" altLang="el-GR" sz="2800">
              <a:latin typeface="Times New Roman" panose="02020603050405020304" pitchFamily="18" charset="0"/>
              <a:cs typeface="Times New Roman" panose="02020603050405020304" pitchFamily="18" charset="0"/>
            </a:endParaRPr>
          </a:p>
          <a:p>
            <a:pPr algn="just" eaLnBrk="1" hangingPunct="1">
              <a:buFont typeface="Symbol" panose="05050102010706020507" pitchFamily="18" charset="2"/>
              <a:buChar char=""/>
            </a:pPr>
            <a:r>
              <a:rPr lang="el-GR" altLang="el-GR" sz="2800">
                <a:latin typeface="Times New Roman" panose="02020603050405020304" pitchFamily="18" charset="0"/>
                <a:cs typeface="Times New Roman" panose="02020603050405020304" pitchFamily="18" charset="0"/>
              </a:rPr>
              <a:t>Μειονότητες σε διευθυντικά πόστα</a:t>
            </a:r>
            <a:endParaRPr lang="en-US" altLang="el-GR" sz="2800">
              <a:latin typeface="Times New Roman" panose="02020603050405020304" pitchFamily="18" charset="0"/>
              <a:cs typeface="Times New Roman" panose="02020603050405020304" pitchFamily="18" charset="0"/>
            </a:endParaRPr>
          </a:p>
        </p:txBody>
      </p:sp>
      <p:sp>
        <p:nvSpPr>
          <p:cNvPr id="53250" name="Rectangle 2">
            <a:extLst>
              <a:ext uri="{FF2B5EF4-FFF2-40B4-BE49-F238E27FC236}">
                <a16:creationId xmlns:a16="http://schemas.microsoft.com/office/drawing/2014/main" id="{28021AF4-E7DA-19F0-50C1-A8556FC23AB5}"/>
              </a:ext>
            </a:extLst>
          </p:cNvPr>
          <p:cNvSpPr>
            <a:spLocks noGrp="1" noChangeArrowheads="1"/>
          </p:cNvSpPr>
          <p:nvPr>
            <p:ph type="title"/>
          </p:nvPr>
        </p:nvSpPr>
        <p:spPr>
          <a:xfrm>
            <a:off x="1042988" y="188913"/>
            <a:ext cx="7543800" cy="892175"/>
          </a:xfrm>
        </p:spPr>
        <p:txBody>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Προβλήματα Ηγεσίας</a:t>
            </a:r>
            <a:endParaRPr lang="en-US" dirty="0">
              <a:solidFill>
                <a:schemeClr val="tx1"/>
              </a:solidFill>
              <a:latin typeface="Times New Roman" pitchFamily="18" charset="0"/>
              <a:cs typeface="Times New Roman" pitchFamily="18" charset="0"/>
            </a:endParaRPr>
          </a:p>
        </p:txBody>
      </p:sp>
    </p:spTree>
  </p:cSld>
  <p:clrMapOvr>
    <a:masterClrMapping/>
  </p:clrMapOvr>
  <p:transition>
    <p:wheel spokes="8"/>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a:extLst>
              <a:ext uri="{FF2B5EF4-FFF2-40B4-BE49-F238E27FC236}">
                <a16:creationId xmlns:a16="http://schemas.microsoft.com/office/drawing/2014/main" id="{81558900-F356-2995-7A4E-1DC4DBC88B40}"/>
              </a:ext>
            </a:extLst>
          </p:cNvPr>
          <p:cNvSpPr>
            <a:spLocks noGrp="1" noChangeArrowheads="1"/>
          </p:cNvSpPr>
          <p:nvPr>
            <p:ph idx="1"/>
          </p:nvPr>
        </p:nvSpPr>
        <p:spPr>
          <a:xfrm>
            <a:off x="395288" y="1125538"/>
            <a:ext cx="8424862" cy="5083175"/>
          </a:xfrm>
        </p:spPr>
        <p:txBody>
          <a:bodyPr/>
          <a:lstStyle/>
          <a:p>
            <a:pPr eaLnBrk="1" hangingPunct="1">
              <a:lnSpc>
                <a:spcPct val="80000"/>
              </a:lnSpc>
            </a:pPr>
            <a:r>
              <a:rPr lang="el-GR" altLang="el-GR" sz="2800">
                <a:latin typeface="Times New Roman" panose="02020603050405020304" pitchFamily="18" charset="0"/>
                <a:cs typeface="Times New Roman" panose="02020603050405020304" pitchFamily="18" charset="0"/>
              </a:rPr>
              <a:t>Τα χαρακτηριστικά που διέπουν την επιτυχημένη ηγεσία ποικίλουν ανάλογα με τη θέση του ηγέτη στην οργανωτική ιεραρχία </a:t>
            </a:r>
            <a:r>
              <a:rPr lang="en-US" altLang="el-GR" sz="2800">
                <a:latin typeface="Times New Roman" panose="02020603050405020304" pitchFamily="18" charset="0"/>
                <a:cs typeface="Times New Roman" panose="02020603050405020304" pitchFamily="18" charset="0"/>
              </a:rPr>
              <a:t>&gt; </a:t>
            </a:r>
            <a:r>
              <a:rPr lang="el-GR" altLang="el-GR" sz="2800">
                <a:latin typeface="Times New Roman" panose="02020603050405020304" pitchFamily="18" charset="0"/>
                <a:cs typeface="Times New Roman" panose="02020603050405020304" pitchFamily="18" charset="0"/>
              </a:rPr>
              <a:t>όσο πιο ψηλά στην οργανωτική ιεραρχία είναι ο ηγέτης, τόσο περισσότερο ασχολείται με τη θεμελίωση υποδομής</a:t>
            </a:r>
          </a:p>
          <a:p>
            <a:pPr eaLnBrk="1" hangingPunct="1">
              <a:lnSpc>
                <a:spcPct val="80000"/>
              </a:lnSpc>
              <a:buFont typeface="Wingdings" panose="05000000000000000000" pitchFamily="2" charset="2"/>
              <a:buNone/>
            </a:pPr>
            <a:endParaRPr lang="en-US" altLang="el-GR" sz="2800">
              <a:latin typeface="Times New Roman" panose="02020603050405020304" pitchFamily="18" charset="0"/>
              <a:cs typeface="Times New Roman" panose="02020603050405020304" pitchFamily="18" charset="0"/>
            </a:endParaRPr>
          </a:p>
          <a:p>
            <a:pPr eaLnBrk="1" hangingPunct="1">
              <a:lnSpc>
                <a:spcPct val="80000"/>
              </a:lnSpc>
            </a:pPr>
            <a:r>
              <a:rPr lang="el-GR" altLang="el-GR" sz="2800" u="sng">
                <a:latin typeface="Times New Roman" panose="02020603050405020304" pitchFamily="18" charset="0"/>
                <a:cs typeface="Times New Roman" panose="02020603050405020304" pitchFamily="18" charset="0"/>
              </a:rPr>
              <a:t>Προϊστάμενοι μέσης διοίκησης</a:t>
            </a:r>
            <a:r>
              <a:rPr lang="en-US" altLang="el-GR" sz="2800" u="sng">
                <a:latin typeface="Times New Roman" panose="02020603050405020304" pitchFamily="18" charset="0"/>
                <a:cs typeface="Times New Roman" panose="02020603050405020304" pitchFamily="18" charset="0"/>
              </a:rPr>
              <a:t> </a:t>
            </a:r>
            <a:r>
              <a:rPr lang="en-US" altLang="el-GR" sz="2800">
                <a:latin typeface="Times New Roman" panose="02020603050405020304" pitchFamily="18" charset="0"/>
                <a:cs typeface="Times New Roman" panose="02020603050405020304" pitchFamily="18" charset="0"/>
              </a:rPr>
              <a:t>&gt; </a:t>
            </a:r>
            <a:r>
              <a:rPr lang="el-GR" altLang="el-GR" sz="2800">
                <a:latin typeface="Times New Roman" panose="02020603050405020304" pitchFamily="18" charset="0"/>
                <a:cs typeface="Times New Roman" panose="02020603050405020304" pitchFamily="18" charset="0"/>
              </a:rPr>
              <a:t>η ηγεσία των πιο πετυχημένων προϊσταμένων έχει τα εξής χαρακτηριστικά</a:t>
            </a:r>
            <a:r>
              <a:rPr lang="en-US" altLang="el-GR" sz="2800">
                <a:latin typeface="Times New Roman" panose="02020603050405020304" pitchFamily="18" charset="0"/>
                <a:cs typeface="Times New Roman" panose="02020603050405020304" pitchFamily="18" charset="0"/>
              </a:rPr>
              <a:t>:</a:t>
            </a:r>
          </a:p>
          <a:p>
            <a:pPr eaLnBrk="1" hangingPunct="1">
              <a:lnSpc>
                <a:spcPct val="80000"/>
              </a:lnSpc>
            </a:pPr>
            <a:r>
              <a:rPr lang="el-GR" altLang="el-GR" sz="2800">
                <a:latin typeface="Times New Roman" panose="02020603050405020304" pitchFamily="18" charset="0"/>
                <a:cs typeface="Times New Roman" panose="02020603050405020304" pitchFamily="18" charset="0"/>
              </a:rPr>
              <a:t>Προσωποκεντρική διοίκηση</a:t>
            </a:r>
          </a:p>
          <a:p>
            <a:pPr eaLnBrk="1" hangingPunct="1">
              <a:lnSpc>
                <a:spcPct val="80000"/>
              </a:lnSpc>
            </a:pPr>
            <a:r>
              <a:rPr lang="el-GR" altLang="el-GR" sz="2800">
                <a:latin typeface="Times New Roman" panose="02020603050405020304" pitchFamily="18" charset="0"/>
                <a:cs typeface="Times New Roman" panose="02020603050405020304" pitchFamily="18" charset="0"/>
              </a:rPr>
              <a:t>Υποστήριξη υφισταμένων</a:t>
            </a:r>
            <a:r>
              <a:rPr lang="en-US" altLang="el-GR" sz="2800">
                <a:latin typeface="Times New Roman" panose="02020603050405020304" pitchFamily="18" charset="0"/>
                <a:cs typeface="Times New Roman" panose="02020603050405020304" pitchFamily="18" charset="0"/>
              </a:rPr>
              <a:t> </a:t>
            </a:r>
            <a:endParaRPr lang="el-GR" altLang="el-GR" sz="2800">
              <a:latin typeface="Times New Roman" panose="02020603050405020304" pitchFamily="18" charset="0"/>
              <a:cs typeface="Times New Roman" panose="02020603050405020304" pitchFamily="18" charset="0"/>
            </a:endParaRPr>
          </a:p>
          <a:p>
            <a:pPr eaLnBrk="1" hangingPunct="1">
              <a:lnSpc>
                <a:spcPct val="80000"/>
              </a:lnSpc>
            </a:pPr>
            <a:r>
              <a:rPr lang="el-GR" altLang="el-GR" sz="2800">
                <a:latin typeface="Times New Roman" panose="02020603050405020304" pitchFamily="18" charset="0"/>
                <a:cs typeface="Times New Roman" panose="02020603050405020304" pitchFamily="18" charset="0"/>
              </a:rPr>
              <a:t>Δημοκρατική διαχείριση</a:t>
            </a:r>
          </a:p>
          <a:p>
            <a:pPr eaLnBrk="1" hangingPunct="1">
              <a:lnSpc>
                <a:spcPct val="80000"/>
              </a:lnSpc>
            </a:pPr>
            <a:r>
              <a:rPr lang="el-GR" altLang="el-GR" sz="2800">
                <a:latin typeface="Times New Roman" panose="02020603050405020304" pitchFamily="18" charset="0"/>
                <a:cs typeface="Times New Roman" panose="02020603050405020304" pitchFamily="18" charset="0"/>
              </a:rPr>
              <a:t>Ευελιξία</a:t>
            </a:r>
            <a:endParaRPr lang="en-US" altLang="el-GR" sz="2800">
              <a:latin typeface="Times New Roman" panose="02020603050405020304" pitchFamily="18" charset="0"/>
              <a:cs typeface="Times New Roman" panose="02020603050405020304" pitchFamily="18" charset="0"/>
            </a:endParaRPr>
          </a:p>
        </p:txBody>
      </p:sp>
      <p:sp>
        <p:nvSpPr>
          <p:cNvPr id="38914" name="Rectangle 2">
            <a:extLst>
              <a:ext uri="{FF2B5EF4-FFF2-40B4-BE49-F238E27FC236}">
                <a16:creationId xmlns:a16="http://schemas.microsoft.com/office/drawing/2014/main" id="{5F698ACD-B7CD-D012-5EAE-C06A32B00111}"/>
              </a:ext>
            </a:extLst>
          </p:cNvPr>
          <p:cNvSpPr>
            <a:spLocks noGrp="1" noChangeArrowheads="1"/>
          </p:cNvSpPr>
          <p:nvPr>
            <p:ph type="title"/>
          </p:nvPr>
        </p:nvSpPr>
        <p:spPr>
          <a:xfrm>
            <a:off x="827088" y="304801"/>
            <a:ext cx="6985272" cy="747936"/>
          </a:xfrm>
        </p:spPr>
        <p:txBody>
          <a:bodyPr/>
          <a:lstStyle/>
          <a:p>
            <a:pPr algn="ctr" eaLnBrk="1" fontAlgn="auto" hangingPunct="1">
              <a:spcAft>
                <a:spcPts val="0"/>
              </a:spcAft>
              <a:defRPr/>
            </a:pPr>
            <a:r>
              <a:rPr lang="el-GR" dirty="0">
                <a:solidFill>
                  <a:schemeClr val="tx1"/>
                </a:solidFill>
                <a:latin typeface="Times New Roman" pitchFamily="18" charset="0"/>
                <a:cs typeface="Times New Roman" pitchFamily="18" charset="0"/>
              </a:rPr>
              <a:t>Χαρακτηριστικά Ηγεσίας [1]</a:t>
            </a:r>
            <a:endParaRPr lang="en-US" dirty="0">
              <a:solidFill>
                <a:schemeClr val="tx1"/>
              </a:solidFill>
              <a:latin typeface="Times New Roman" pitchFamily="18" charset="0"/>
              <a:cs typeface="Times New Roman" pitchFamily="18" charset="0"/>
            </a:endParaRPr>
          </a:p>
        </p:txBody>
      </p:sp>
    </p:spTree>
  </p:cSld>
  <p:clrMapOvr>
    <a:masterClrMapping/>
  </p:clrMapOvr>
  <p:transition>
    <p:wheel spokes="8"/>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a:extLst>
              <a:ext uri="{FF2B5EF4-FFF2-40B4-BE49-F238E27FC236}">
                <a16:creationId xmlns:a16="http://schemas.microsoft.com/office/drawing/2014/main" id="{B013CA6D-D97E-0430-A13C-BDAFA789FFB9}"/>
              </a:ext>
            </a:extLst>
          </p:cNvPr>
          <p:cNvSpPr>
            <a:spLocks noGrp="1" noChangeArrowheads="1"/>
          </p:cNvSpPr>
          <p:nvPr>
            <p:ph idx="1"/>
          </p:nvPr>
        </p:nvSpPr>
        <p:spPr>
          <a:xfrm>
            <a:off x="611188" y="1196975"/>
            <a:ext cx="7543800" cy="4687888"/>
          </a:xfrm>
        </p:spPr>
        <p:txBody>
          <a:bodyPr/>
          <a:lstStyle/>
          <a:p>
            <a:pPr marL="838200" lvl="1" indent="-381000" algn="just" eaLnBrk="1" hangingPunct="1">
              <a:buFontTx/>
              <a:buNone/>
            </a:pPr>
            <a:r>
              <a:rPr lang="el-GR" altLang="el-GR" sz="3200" b="1" u="sng">
                <a:latin typeface="Times New Roman" panose="02020603050405020304" pitchFamily="18" charset="0"/>
                <a:cs typeface="Times New Roman" panose="02020603050405020304" pitchFamily="18" charset="0"/>
              </a:rPr>
              <a:t>Ανώτερα διευθυντικά στελέχη</a:t>
            </a:r>
            <a:endParaRPr lang="en-US" altLang="el-GR" sz="3200" b="1">
              <a:latin typeface="Times New Roman" panose="02020603050405020304" pitchFamily="18" charset="0"/>
              <a:cs typeface="Times New Roman" panose="02020603050405020304" pitchFamily="18" charset="0"/>
            </a:endParaRPr>
          </a:p>
          <a:p>
            <a:pPr marL="457200" indent="-457200" algn="just" eaLnBrk="1" hangingPunct="1"/>
            <a:r>
              <a:rPr lang="el-GR" altLang="el-GR" sz="2800">
                <a:latin typeface="Times New Roman" panose="02020603050405020304" pitchFamily="18" charset="0"/>
                <a:cs typeface="Times New Roman" panose="02020603050405020304" pitchFamily="18" charset="0"/>
              </a:rPr>
              <a:t>Θεμελιώνουν την οργανωτική υποδομή και εστιάζουν περισσότερο στη σωστή διεξαγωγή της εργασίας και στην επίτευξη οργανωτικών στόχων και λιγότερο στον άνθρωπο</a:t>
            </a:r>
            <a:endParaRPr lang="en-US" altLang="el-GR" sz="2800" b="1">
              <a:latin typeface="Times New Roman" panose="02020603050405020304" pitchFamily="18" charset="0"/>
              <a:cs typeface="Times New Roman" panose="02020603050405020304" pitchFamily="18" charset="0"/>
            </a:endParaRPr>
          </a:p>
          <a:p>
            <a:pPr marL="457200" indent="-457200" algn="just" eaLnBrk="1" hangingPunct="1"/>
            <a:r>
              <a:rPr lang="el-GR" altLang="el-GR" sz="2800">
                <a:latin typeface="Times New Roman" panose="02020603050405020304" pitchFamily="18" charset="0"/>
                <a:cs typeface="Times New Roman" panose="02020603050405020304" pitchFamily="18" charset="0"/>
              </a:rPr>
              <a:t>Μορφωτικό επίπεδο</a:t>
            </a:r>
            <a:endParaRPr lang="en-US" altLang="el-GR" sz="2800">
              <a:latin typeface="Times New Roman" panose="02020603050405020304" pitchFamily="18" charset="0"/>
              <a:cs typeface="Times New Roman" panose="02020603050405020304" pitchFamily="18" charset="0"/>
            </a:endParaRPr>
          </a:p>
          <a:p>
            <a:pPr marL="457200" indent="-457200" algn="just" eaLnBrk="1" hangingPunct="1"/>
            <a:r>
              <a:rPr lang="el-GR" altLang="el-GR" sz="2800">
                <a:latin typeface="Times New Roman" panose="02020603050405020304" pitchFamily="18" charset="0"/>
                <a:cs typeface="Times New Roman" panose="02020603050405020304" pitchFamily="18" charset="0"/>
              </a:rPr>
              <a:t>Ειδίκευση</a:t>
            </a:r>
            <a:r>
              <a:rPr lang="en-US" altLang="el-GR" sz="2800">
                <a:latin typeface="Times New Roman" panose="02020603050405020304" pitchFamily="18" charset="0"/>
                <a:cs typeface="Times New Roman" panose="02020603050405020304" pitchFamily="18" charset="0"/>
              </a:rPr>
              <a:t> &gt; </a:t>
            </a:r>
            <a:r>
              <a:rPr lang="el-GR" altLang="el-GR" sz="2800">
                <a:latin typeface="Times New Roman" panose="02020603050405020304" pitchFamily="18" charset="0"/>
                <a:cs typeface="Times New Roman" panose="02020603050405020304" pitchFamily="18" charset="0"/>
              </a:rPr>
              <a:t>Ταχύτερη ανέλιξη για απόφοιτους ανθρωπιστικών και κοινωνικών επιστημών</a:t>
            </a:r>
            <a:endParaRPr lang="en-US" altLang="el-GR" sz="2800">
              <a:latin typeface="Times New Roman" panose="02020603050405020304" pitchFamily="18" charset="0"/>
              <a:cs typeface="Times New Roman" panose="02020603050405020304" pitchFamily="18" charset="0"/>
            </a:endParaRPr>
          </a:p>
        </p:txBody>
      </p:sp>
      <p:sp>
        <p:nvSpPr>
          <p:cNvPr id="50178" name="Rectangle 2">
            <a:extLst>
              <a:ext uri="{FF2B5EF4-FFF2-40B4-BE49-F238E27FC236}">
                <a16:creationId xmlns:a16="http://schemas.microsoft.com/office/drawing/2014/main" id="{FE0F6A3C-2037-EBD6-D1A2-DC4FD9EFC17A}"/>
              </a:ext>
            </a:extLst>
          </p:cNvPr>
          <p:cNvSpPr>
            <a:spLocks noGrp="1" noChangeArrowheads="1"/>
          </p:cNvSpPr>
          <p:nvPr>
            <p:ph type="title"/>
          </p:nvPr>
        </p:nvSpPr>
        <p:spPr>
          <a:xfrm>
            <a:off x="827088" y="304801"/>
            <a:ext cx="7057280" cy="891952"/>
          </a:xfrm>
        </p:spPr>
        <p:txBody>
          <a:bodyPr/>
          <a:lstStyle/>
          <a:p>
            <a:pPr algn="ctr" eaLnBrk="1" fontAlgn="auto" hangingPunct="1">
              <a:spcAft>
                <a:spcPts val="0"/>
              </a:spcAft>
              <a:defRPr/>
            </a:pPr>
            <a:r>
              <a:rPr lang="el-GR" dirty="0">
                <a:solidFill>
                  <a:schemeClr val="tx1"/>
                </a:solidFill>
                <a:latin typeface="Times New Roman" pitchFamily="18" charset="0"/>
                <a:ea typeface="Batang" pitchFamily="18" charset="-127"/>
                <a:cs typeface="Times New Roman" pitchFamily="18" charset="0"/>
              </a:rPr>
              <a:t>Χαρακτηριστικά Ηγεσίας [2]</a:t>
            </a:r>
            <a:endParaRPr lang="en-US" dirty="0">
              <a:solidFill>
                <a:schemeClr val="tx1"/>
              </a:solidFill>
              <a:latin typeface="Times New Roman" pitchFamily="18" charset="0"/>
              <a:ea typeface="Batang" pitchFamily="18" charset="-127"/>
              <a:cs typeface="Times New Roman" pitchFamily="18" charset="0"/>
            </a:endParaRPr>
          </a:p>
        </p:txBody>
      </p:sp>
    </p:spTree>
  </p:cSld>
  <p:clrMapOvr>
    <a:masterClrMapping/>
  </p:clrMapOvr>
  <p:transition>
    <p:wheel spokes="8"/>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2.xml><?xml version="1.0" encoding="utf-8"?>
<a:themeOverride xmlns:a="http://schemas.openxmlformats.org/drawingml/2006/main">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3.xml><?xml version="1.0" encoding="utf-8"?>
<a:themeOverride xmlns:a="http://schemas.openxmlformats.org/drawingml/2006/main">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4.xml><?xml version="1.0" encoding="utf-8"?>
<a:themeOverride xmlns:a="http://schemas.openxmlformats.org/drawingml/2006/main">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emplate>Concourse</Template>
  <TotalTime>1417</TotalTime>
  <Words>9992</Words>
  <Application>Microsoft Office PowerPoint</Application>
  <PresentationFormat>Προβολή στην οθόνη (4:3)</PresentationFormat>
  <Paragraphs>1474</Paragraphs>
  <Slides>210</Slides>
  <Notes>78</Notes>
  <HiddenSlides>0</HiddenSlides>
  <MMClips>0</MMClips>
  <ScaleCrop>false</ScaleCrop>
  <HeadingPairs>
    <vt:vector size="6" baseType="variant">
      <vt:variant>
        <vt:lpstr>Γραμματοσειρές που χρησιμοποιούνται</vt:lpstr>
      </vt:variant>
      <vt:variant>
        <vt:i4>13</vt:i4>
      </vt:variant>
      <vt:variant>
        <vt:lpstr>Θέμα</vt:lpstr>
      </vt:variant>
      <vt:variant>
        <vt:i4>1</vt:i4>
      </vt:variant>
      <vt:variant>
        <vt:lpstr>Τίτλοι διαφανειών</vt:lpstr>
      </vt:variant>
      <vt:variant>
        <vt:i4>210</vt:i4>
      </vt:variant>
    </vt:vector>
  </HeadingPairs>
  <TitlesOfParts>
    <vt:vector size="224" baseType="lpstr">
      <vt:lpstr>Arial</vt:lpstr>
      <vt:lpstr>Calibri</vt:lpstr>
      <vt:lpstr>Cambria</vt:lpstr>
      <vt:lpstr>Comic Sans MS</vt:lpstr>
      <vt:lpstr>Courier New</vt:lpstr>
      <vt:lpstr>Lucida Sans Unicode</vt:lpstr>
      <vt:lpstr>Monotype Sorts</vt:lpstr>
      <vt:lpstr>Symbol</vt:lpstr>
      <vt:lpstr>Times New Roman</vt:lpstr>
      <vt:lpstr>Verdana</vt:lpstr>
      <vt:lpstr>Wingdings</vt:lpstr>
      <vt:lpstr>Wingdings 2</vt:lpstr>
      <vt:lpstr>Wingdings 3</vt:lpstr>
      <vt:lpstr>Συγκέντρωση</vt:lpstr>
      <vt:lpstr>ΠΕΡΙΕΧΟΜΕΝΟ, ΣΤΟΧΟΙ &amp; ΒΙΒΛΙΟΓΡΑΦΙΑ ΜΑΘΗΜΑΤΟΣ</vt:lpstr>
      <vt:lpstr>Εισαγωγικές παρατηρήσεις</vt:lpstr>
      <vt:lpstr>Παρουσίαση του PowerPoint</vt:lpstr>
      <vt:lpstr>Η ΔΙΟΙΚΗΤΙΚΗ ΕΠΙΣΤΗΜΗ</vt:lpstr>
      <vt:lpstr>Οι έννοιες του management και της Διοίκησης Ανθρώπινου Δυναμικού</vt:lpstr>
      <vt:lpstr>Παρουσίαση του PowerPoint</vt:lpstr>
      <vt:lpstr>Σχετικές αναφορές</vt:lpstr>
      <vt:lpstr>Η αρχαία ελληνική φιλοσοφία για τη διοίκηση</vt:lpstr>
      <vt:lpstr>Η αρχαία ελληνική φιλοσοφία για τη διοίκηση</vt:lpstr>
      <vt:lpstr>Παρουσίαση του PowerPoint</vt:lpstr>
      <vt:lpstr>Η διαλεκτική σχέση αρχαίας και σύγχρονης εποχής</vt:lpstr>
      <vt:lpstr>Παρουσίαση του PowerPoint</vt:lpstr>
      <vt:lpstr>Παρουσίαση του PowerPoint</vt:lpstr>
      <vt:lpstr>Οργανωτικά Αξιώματα</vt:lpstr>
      <vt:lpstr>Η ΘΕΩΡΙΑ ΠΕΡΙ ΤΩΝ ΒΑΣΙΚΩΝ ΛΕΙΤΟΥΡΓΙΩΝ [1]</vt:lpstr>
      <vt:lpstr>Η ΘΕΩΡΙΑ ΠΕΡΙ ΤΩΝ ΒΑΣΙΚΩΝ ΛΕΙΤΟΥΡΓΙΩΝ [2]</vt:lpstr>
      <vt:lpstr>Η ΘΕΩΡΙΑ ΠΕΡΙ ΤΩΝ ΒΑΣΙΚΩΝ ΛΕΙΤΟΥΡΓΙΩΝ [3]</vt:lpstr>
      <vt:lpstr>ΟΡΙΣΜΟΣ ΣΥΣΤΗΜΑΤΟΣ</vt:lpstr>
      <vt:lpstr>ΧΑΡΑΚΤΗΡΙΣΤΙΚΑ ΤΩΝ ΣΥΣΤΗΜΑΤΩΝ [1]</vt:lpstr>
      <vt:lpstr>ΧΑΡΑΚΤΗΡΙΣΤΙΚΑ ΤΩΝ ΣΥΣΤΗΜΑΤΩΝ [2]</vt:lpstr>
      <vt:lpstr>ΧΑΡΑΚΤΗΡΙΣΤΙΚΑ ΤΩΝ ΣΥΣΤΗΜΑΤΩΝ [3]</vt:lpstr>
      <vt:lpstr>ΧΑΡΑΚΤΗΡΙΣΤΙΚΑ ΤΩΝ ΣΥΣΤΗΜΑΤΩΝ [4]</vt:lpstr>
      <vt:lpstr>Παρουσίαση του PowerPoint</vt:lpstr>
      <vt:lpstr>Η θεωρία του Max Weber [1]</vt:lpstr>
      <vt:lpstr>Η θεωρία του Max Weber [2]</vt:lpstr>
      <vt:lpstr>Παρουσίαση του PowerPoint</vt:lpstr>
      <vt:lpstr>Οι λειτουργίες του management</vt:lpstr>
      <vt:lpstr>Λήψη αποφάσεων</vt:lpstr>
      <vt:lpstr>Παρουσίαση του PowerPoint</vt:lpstr>
      <vt:lpstr>Ενδεικτικό πυραμοειδές οργανωτικό διάγραμμα </vt:lpstr>
      <vt:lpstr>Παράδειγμα κυκλικού οργανωτικού διαγράμματος </vt:lpstr>
      <vt:lpstr>Τμηματοποίηση κατά λειτουργία </vt:lpstr>
      <vt:lpstr>Τμηματοποίηση κατά προϊόν ή υπηρεσία </vt:lpstr>
      <vt:lpstr>Γεωγραφική τμηματοποίηση </vt:lpstr>
      <vt:lpstr>Τμηματοποίηση κατά πελάτες </vt:lpstr>
      <vt:lpstr>         ΠΑΡΑΔΕΙΓΜΑΤΑ ΟΡΓΑΝΩΤΙΚΩΝ ΔΙΑΓΡΑΜΜΑΤΩΝ  [από πραγματική επιχείρηση]</vt:lpstr>
      <vt:lpstr>1ο διάγραμμα</vt:lpstr>
      <vt:lpstr>2ο διάγραμμα</vt:lpstr>
      <vt:lpstr>3ο διάγραμμα</vt:lpstr>
      <vt:lpstr>4ο διάγραμμα</vt:lpstr>
      <vt:lpstr>5ο διάγραμμα</vt:lpstr>
      <vt:lpstr>Παρουσίαση του PowerPoint</vt:lpstr>
      <vt:lpstr>Παρουσίαση του PowerPoint</vt:lpstr>
      <vt:lpstr>Παρουσίαση του PowerPoint</vt:lpstr>
      <vt:lpstr>ΠΕΡΙΛΑΜΒΑΝΕΙ</vt:lpstr>
      <vt:lpstr>ΠΕΡΙΛΑΜΒΑΝΕΙ [1]</vt:lpstr>
      <vt:lpstr>ΠΕΡΙΛΑΜΒΑΝΕΙ [2]</vt:lpstr>
      <vt:lpstr>ΠΕΡΙΛΑΜΒΑΝΕΙ [3]</vt:lpstr>
      <vt:lpstr>ΠΕΡΙΛΑΜΒΑΝΕΙ [4]</vt:lpstr>
      <vt:lpstr>ΠΕΡΙΛΑΜΒΑΝΕΙ [5]</vt:lpstr>
      <vt:lpstr>ΠΕΡΙΛΑΜΒΑΝΕΙ [6]</vt:lpstr>
      <vt:lpstr>ΠΕΡΙΛΑΜΒΑΝΕΙ [7]</vt:lpstr>
      <vt:lpstr>ΠΕΡΙΛΑΜΒΑΝΕΙ [8]</vt:lpstr>
      <vt:lpstr>Στρατηγικός Σχεδιασμός</vt:lpstr>
      <vt:lpstr>Έλεγχος </vt:lpstr>
      <vt:lpstr>Ορισμός</vt:lpstr>
      <vt:lpstr>Παρουσίαση του PowerPoint</vt:lpstr>
      <vt:lpstr>Παρουσίαση του PowerPoint</vt:lpstr>
      <vt:lpstr>Παρουσίαση του PowerPoint</vt:lpstr>
      <vt:lpstr>Η αξία της στρατηγικής διοίκησης</vt:lpstr>
      <vt:lpstr>Η αξία της στρατηγικής [2]</vt:lpstr>
      <vt:lpstr>Παρουσίαση του PowerPoint</vt:lpstr>
      <vt:lpstr>Ορισμός [2]</vt:lpstr>
      <vt:lpstr>Η αναγκαιότητα της στρατηγικής διοίκησης</vt:lpstr>
      <vt:lpstr>Χαρακτηριστικά της στρατηγικής διοίκησης</vt:lpstr>
      <vt:lpstr>Χαρακτηριστικά των στρατηγικών αποφάσεων</vt:lpstr>
      <vt:lpstr>Επιπτώσεις των στρατηγικών αποφάσεων</vt:lpstr>
      <vt:lpstr>Παραδείγματα στρατηγικής</vt:lpstr>
      <vt:lpstr>Ορολογία της στρατηγικής</vt:lpstr>
      <vt:lpstr>Ορολογία της στρατηγικής [2]</vt:lpstr>
      <vt:lpstr>Οι φάσεις της στρατηγικής διοίκησης</vt:lpstr>
      <vt:lpstr>SWOT Analysis</vt:lpstr>
      <vt:lpstr>PESTEL Analysis</vt:lpstr>
      <vt:lpstr>Παρουσίαση του PowerPoint</vt:lpstr>
      <vt:lpstr>Παρουσίαση του PowerPoint</vt:lpstr>
      <vt:lpstr>Ανάλυση του ανταγωνιστικού περιβάλλοντος : Το υπόδειγμα των πέντε δυνάμεων του Porter</vt:lpstr>
      <vt:lpstr>Διοίκηση Μέσω Στόχων (ΜΒΟ)</vt:lpstr>
      <vt:lpstr>Η διαδικασία της Διοίκησης Μέσω Στόχων</vt:lpstr>
      <vt:lpstr>SMARTER</vt:lpstr>
      <vt:lpstr>CSF και KPIs</vt:lpstr>
      <vt:lpstr>Η σχέση CSF και KPIs</vt:lpstr>
      <vt:lpstr>Benchmarking</vt:lpstr>
      <vt:lpstr>Παρουσίαση του PowerPoint</vt:lpstr>
      <vt:lpstr>Σκέψεις για την ηγεσία</vt:lpstr>
      <vt:lpstr>Παρουσίαση του PowerPoint</vt:lpstr>
      <vt:lpstr>Εννοιολογικές οριοθετήσεις</vt:lpstr>
      <vt:lpstr>Η σημασία της ηγεσίας</vt:lpstr>
      <vt:lpstr>Max Weber</vt:lpstr>
      <vt:lpstr>Μορφές Επιρροής &amp; Ισχύος</vt:lpstr>
      <vt:lpstr>Stodgill</vt:lpstr>
      <vt:lpstr>Ross - Hendrey</vt:lpstr>
      <vt:lpstr>Koontz, O' Donnell και Weilrich</vt:lpstr>
      <vt:lpstr>Προσεγγίσεις στην ηγεσία [1]</vt:lpstr>
      <vt:lpstr>Προσεγγίσεις στην ηγεσία [2]</vt:lpstr>
      <vt:lpstr>Δημοκρατικός και αυταρχικός ηγέτης</vt:lpstr>
      <vt:lpstr>Μορφές Ηγεσίας</vt:lpstr>
      <vt:lpstr>Προβλήματα Ηγεσίας</vt:lpstr>
      <vt:lpstr>Χαρακτηριστικά Ηγεσίας [1]</vt:lpstr>
      <vt:lpstr>Χαρακτηριστικά Ηγεσίας [2]</vt:lpstr>
      <vt:lpstr>Γενικά χαρακτηριστικά ηγέτη [1]</vt:lpstr>
      <vt:lpstr>Γενικά χαρακτηριστικά ηγέτη [2]</vt:lpstr>
      <vt:lpstr>Διαφορές μεταξύ ηγεσίας και manager</vt:lpstr>
      <vt:lpstr>Γνωρίσματα ηγέτη</vt:lpstr>
      <vt:lpstr>Συναισθηματική νοημοσύνη</vt:lpstr>
      <vt:lpstr>ΤΟ ΜΟΝΤΕΛΟ ΤΗΣ ΣΥΝΑΙΣΘΗΜΑΤΙΚΗΣ ΝΟΗΜΟΣΥΝΗΣ (Coleman, Boyatzis, McKee 2002)</vt:lpstr>
      <vt:lpstr>Παρουσίαση του PowerPoint</vt:lpstr>
      <vt:lpstr>Χαρακτηριστικά ομάδων</vt:lpstr>
      <vt:lpstr>Εννοιολογικές οριοθετήσεις</vt:lpstr>
      <vt:lpstr>Δυναμική των ομάδων</vt:lpstr>
      <vt:lpstr>Ομάδα και άτομο</vt:lpstr>
      <vt:lpstr>Θετικά των ομάδων</vt:lpstr>
      <vt:lpstr>Αρνητικά των ομάδων</vt:lpstr>
      <vt:lpstr>Στάδια ανάπτυξης ομάδων</vt:lpstr>
      <vt:lpstr>Παράγοντες που επηρεάζουν το στάδιο ανάπτυξης της ομάδας</vt:lpstr>
      <vt:lpstr>ΔΙΟΙΚΗΣΗ ΟΛΙΚΗΣ ΠΟΙΟΤΗΤΑΣ</vt:lpstr>
      <vt:lpstr>Η Εννοια και η Σημασία της Ποιότητας</vt:lpstr>
      <vt:lpstr>Παρουσίαση του PowerPoint</vt:lpstr>
      <vt:lpstr>Ορισμοί</vt:lpstr>
      <vt:lpstr>Ορισμοί</vt:lpstr>
      <vt:lpstr>Οροι που σχετίζονται με την ποιοτητα</vt:lpstr>
      <vt:lpstr>Ανάλυση των απαιτήσεων</vt:lpstr>
      <vt:lpstr>Η Σημασία της ποιότητας</vt:lpstr>
      <vt:lpstr>Σημασία της ποιότητας για την επιχείρηση</vt:lpstr>
      <vt:lpstr>Σημασία της ποιότητας για την επιχείρηση</vt:lpstr>
      <vt:lpstr>Σημασία της ποιότητας για την επιχείρηση</vt:lpstr>
      <vt:lpstr>Διαστάσεις της Ποιότητας</vt:lpstr>
      <vt:lpstr>Συμπεράσματα</vt:lpstr>
      <vt:lpstr>Ποιοτικές Διαστάσεις</vt:lpstr>
      <vt:lpstr>Ποιοτικές Διαστάσεις</vt:lpstr>
      <vt:lpstr>Εξελιξη των συστημάτων ποιότητας</vt:lpstr>
      <vt:lpstr>Χρονολογική σειρά των συστημάτων ποιότητας</vt:lpstr>
      <vt:lpstr>Χρονολογικη σειρά των συστημάτων ποιότητας</vt:lpstr>
      <vt:lpstr>Χρονολογική σειρά των συστημάτων ποιότητας</vt:lpstr>
      <vt:lpstr>Η σημασία του ανθρώπινου παράγοντα</vt:lpstr>
      <vt:lpstr>Ορισμός [1]</vt:lpstr>
      <vt:lpstr>Ορισμός [2]</vt:lpstr>
      <vt:lpstr>Η σύγχρονη Δ.Α.Δ. βασίζεται</vt:lpstr>
      <vt:lpstr>Χαρακτηριστικά της ΔΑΔ</vt:lpstr>
      <vt:lpstr>Λειτουργίες της ΔΑΔ</vt:lpstr>
      <vt:lpstr>Παρουσίαση του PowerPoint</vt:lpstr>
      <vt:lpstr>Παρουσίαση του PowerPoint</vt:lpstr>
      <vt:lpstr>Σύγχρονα ζητήματα της ΔΑΔ</vt:lpstr>
      <vt:lpstr>Παρουσίαση του PowerPoint</vt:lpstr>
      <vt:lpstr>Max Weber</vt:lpstr>
      <vt:lpstr>H. Fayol</vt:lpstr>
      <vt:lpstr>Fr. Taylor</vt:lpstr>
      <vt:lpstr>Henry Ford</vt:lpstr>
      <vt:lpstr>Lyndall F. Urwick</vt:lpstr>
      <vt:lpstr>Chris Argyris</vt:lpstr>
      <vt:lpstr>Παρουσίαση του PowerPoint</vt:lpstr>
      <vt:lpstr>Οι μελέτες Hawthorne</vt:lpstr>
      <vt:lpstr>ΠΡΟΓΡΑΜΜΑΤΙΣΜΟΣ ΚΑΙ ΕΠΙΛΟΓΗ   ΤΟΥ ΑΝΘΡΩΠΙΝΟΥ ΔΥΝΑΜΙΚΟΥ</vt:lpstr>
      <vt:lpstr>Η ΑΞΙΟΛΟΓΗΣΗ ΤΩΝ ΘΕΣΕΩΝ ΕΡΓΑΣΙΑΣ  (Job Evaluation)</vt:lpstr>
      <vt:lpstr>ΠΡΟΓΡΑΜΜΑΤΙΣΜΟΣ  ΑΝΘΡΩΠΙΝΟΥ ΔΥΝΑΜΙΚΟΥ</vt:lpstr>
      <vt:lpstr>Επιλογή του ανθρώπινου δυναμικού</vt:lpstr>
      <vt:lpstr>Παρουσίαση του PowerPoint</vt:lpstr>
      <vt:lpstr>Είδη τεστ</vt:lpstr>
      <vt:lpstr>ΠΑΡΑΔΕΙΓΜΑ ΤΕΣΤ ΣΥΝΑΙΣΘΗΜΑΤΙΚΗΣ  ΝΟΗΜΟΣΥΝΗΣ </vt:lpstr>
      <vt:lpstr>Παράδειγμα ερωτήσεων για το  Τεστ Δεξιοτήτων </vt:lpstr>
      <vt:lpstr>Παράδειγμα ερωτήσεων για το  Τεστ Δεξιοτήτων </vt:lpstr>
      <vt:lpstr>ΤΕΣΤ ΟΡΘΟΓΡΑΦΙΑΣ </vt:lpstr>
      <vt:lpstr>ΣΥΝΤΑΞΗ ΤΟΥ ΒΙΟΓΡΑΦΙΚΟΥ ΣΗΜΕΙΩΜΑΤΟΣ  [curriculum vitae]</vt:lpstr>
      <vt:lpstr>Δημιουργία προσωπικού φακέλου</vt:lpstr>
      <vt:lpstr>Παρουσίαση του PowerPoint</vt:lpstr>
      <vt:lpstr>Παρουσίαση του PowerPoint</vt:lpstr>
      <vt:lpstr>Αποφεύγεται</vt:lpstr>
      <vt:lpstr>ΟΙ ΘΕΜΑΤΙΚΕΣ ΕΝΟΤΗΤΕΣ ΤΟΥ Β.Σ.</vt:lpstr>
      <vt:lpstr>Παρουσίαση του PowerPoint</vt:lpstr>
      <vt:lpstr>ΠΡΟΣΕΛΚΥΣΗ ΑΝΘΡΩΠΙΝΟΥ ΔΥΝΑΜΙΚΟΥ</vt:lpstr>
      <vt:lpstr>ΠΗΓΕΣ ΠΡΟΣΕΛΚΥΣΗΣ</vt:lpstr>
      <vt:lpstr>Πλεονεκτήματα</vt:lpstr>
      <vt:lpstr>Μειονεκτήματα</vt:lpstr>
      <vt:lpstr>Παρουσίαση του PowerPoint</vt:lpstr>
      <vt:lpstr>Ορισμός</vt:lpstr>
      <vt:lpstr>Γνωρίσματα της αξιολόγησης </vt:lpstr>
      <vt:lpstr>ΒΑΣΙΚΕΣ ΜΕΘΟΔΟΙ AΞΙΟΛΟΓΗΣΗΣ</vt:lpstr>
      <vt:lpstr>ΒΑΣΙΚΕΣ ΜΕΘΟΔΟΙ AΞΙΟΛΟΓΗΣΗΣ</vt:lpstr>
      <vt:lpstr>ΣΦΑΛΜΑΤΑ ΚΑΤΑ ΤΗΝ ΑΞΙΟΛΟΓΗΣΗ [1]</vt:lpstr>
      <vt:lpstr>ΣΦΑΛΜΑΤΑ ΚΑΤΑ ΤΗΝ ΑΞΙΟΛΟΓΗΣΗ [2]</vt:lpstr>
      <vt:lpstr>ΚΡΙΤΗΡΙΑ ΑΞΙΟΛΟΓΗΣΗΣ ΤΟΥ ΑΝΘΡΩΠΙΝΟΥ ΔΥΝΑΜΙΚΟΥ</vt:lpstr>
      <vt:lpstr>ΧΑΡΑΚΤΗΡΙΣΤΙΚΑ ΤΗΣ ΑΞΙΟΛΟΓΗΣΗΣ ΤΟΥ ΑΝΘΡΩΠΙΝΟΥ ΔΥΝΑΜΙΚΟΥ</vt:lpstr>
      <vt:lpstr>Διοίκηση της Απόδοσης  [Performance Management]</vt:lpstr>
      <vt:lpstr>Η ΔτΑ περιλαμβάνει</vt:lpstr>
      <vt:lpstr>Γνωρίσματα της ΔτΑ</vt:lpstr>
      <vt:lpstr>Οι συνέπειες της ανεπαρκούς ΔτΑ</vt:lpstr>
      <vt:lpstr>Η συνολική αξιολόγηση της απόδοσης</vt:lpstr>
      <vt:lpstr>Η ανατροφοδότηση</vt:lpstr>
      <vt:lpstr>Το πλάνο της ανάπτυξης</vt:lpstr>
      <vt:lpstr>Παρουσίαση του PowerPoint</vt:lpstr>
      <vt:lpstr>ΠΑΡΑΚΙΝΗΣΗ</vt:lpstr>
      <vt:lpstr>ΕΙΔΗ ΚΙΝΗΤΡΩΝ</vt:lpstr>
      <vt:lpstr>MASLOW</vt:lpstr>
      <vt:lpstr>HERTZBERG</vt:lpstr>
      <vt:lpstr>ALDERFER</vt:lpstr>
      <vt:lpstr>Η ΘΕΩΡΙΑ ΤΗΣ ΔΙΚΑΙΟΣΥΝΗΣ</vt:lpstr>
      <vt:lpstr>Η ΘΕΩΡΙΑ ΤΩΝ ΠΡΟΣΔΟΚΙΩΝ</vt:lpstr>
      <vt:lpstr>Η ΘΕΩΡΙΑ ΤΟΥ McGregor</vt:lpstr>
      <vt:lpstr>Παρουσίαση του PowerPoint</vt:lpstr>
      <vt:lpstr>ΠΡΟΫΠΟΘΕΣΕΙΣ ΠΑΡΑΚΙΝΗΣΗΣ</vt:lpstr>
      <vt:lpstr>Οι στόχοι είναι αναγκαίο να σχετίζονται </vt:lpstr>
      <vt:lpstr>     Η Διαχείριση της Γνώσης στις Οργανώσεις</vt:lpstr>
      <vt:lpstr>Θεωρητική προσέγγιση</vt:lpstr>
      <vt:lpstr>Θεωρητική προσέγγιση [2]</vt:lpstr>
      <vt:lpstr>Θεωρητική προσέγγιση [3]</vt:lpstr>
      <vt:lpstr>Η διαχείριση της γνώσης</vt:lpstr>
      <vt:lpstr>Η εξέλιξη της Διαχείρισης της Γνώσης</vt:lpstr>
      <vt:lpstr>Μοντέλα Διαχείρισης της Γνώσης</vt:lpstr>
      <vt:lpstr>Παραδείγματα βέλτιστων πρακτικών</vt:lpstr>
      <vt:lpstr>Η Διαχείριση της Γνώσης στο Δημόσιο Τομέα</vt:lpstr>
      <vt:lpstr>Παρουσίαση του PowerPoint</vt:lpstr>
    </vt:vector>
  </TitlesOfParts>
  <Company>tei lar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ΣΧΟΛΗ ΔΙΟΙΚΗΣΗΣ &amp; ΟΙΚΟΝΟΜΙΑΣ ΤΜΗΜΑ ΔΙΟΙΚΗΣΗΣ ΚΑΙ ΔΙΑΧΕΙΡΙΣΗΣ ΕΡΓΩΝ Μάθημα : «ΟΡΓΑΝΩΣΗ ΚΑΙ ΔΙΟΙΚΗΣΗ ΕΠΙΧΕΙΡΗΣΕΩΝ» Α΄ Εξάμηνο Σπουδών (υποχρεωτικό) – Χειμερινό εξάμηνο, α.ε. 2010 - 2011 Διδάσκων : Γ. ΑΣΠΡΙΔΗΣ, Επίκουρος Καθηγητής</dc:title>
  <dc:creator>sdo</dc:creator>
  <cp:lastModifiedBy>Ιωαννα Γρηγοριου</cp:lastModifiedBy>
  <cp:revision>100</cp:revision>
  <dcterms:created xsi:type="dcterms:W3CDTF">2010-09-30T06:56:18Z</dcterms:created>
  <dcterms:modified xsi:type="dcterms:W3CDTF">2025-11-07T09:51:32Z</dcterms:modified>
</cp:coreProperties>
</file>