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8"/>
  </p:notesMasterIdLst>
  <p:sldIdLst>
    <p:sldId id="326" r:id="rId4"/>
    <p:sldId id="384" r:id="rId5"/>
    <p:sldId id="379" r:id="rId6"/>
    <p:sldId id="382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8" r:id="rId17"/>
    <p:sldId id="446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79" d="100"/>
          <a:sy n="79" d="100"/>
        </p:scale>
        <p:origin x="68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B47DDD3D-E55C-4FEB-AD84-4FF4C68059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9586F14C-AB56-4385-9C68-785BA6A25D41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554C27E-3B95-4D0C-A88B-7E0230CD8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2D1C5F59-CA0B-4D0B-902F-EBEEB6A69264}" type="slidenum">
              <a:rPr lang="el-GR" altLang="el-G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l-GR" altLang="el-G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F1A6552E-2E35-40AA-95F4-C3F0AB3E645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7D1A1DFF-6341-4C78-B812-9F3F43B5F4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973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1922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66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7411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D8C7AB6A-5FF9-4F8E-B4AF-68E36DC2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" y="2996952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ΠΡΑΞΕΙΣ ΜΕ ΦΥΣΙΚΟΥΣ-Ε΄ ΤΑΞΗ</a:t>
            </a:r>
          </a:p>
        </p:txBody>
      </p:sp>
    </p:spTree>
    <p:extLst>
      <p:ext uri="{BB962C8B-B14F-4D97-AF65-F5344CB8AC3E}">
        <p14:creationId xmlns:p14="http://schemas.microsoft.com/office/powerpoint/2010/main" val="1472509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9939EF-9B14-48D4-B17D-F52756DC8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3" y="1844824"/>
            <a:ext cx="1144467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4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C11C426-D687-468E-8645-038166BF0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2" y="636650"/>
            <a:ext cx="9217024" cy="5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2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6817A08-CA06-4E96-A7E0-76EEDFB09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50" y="885970"/>
            <a:ext cx="10026583" cy="52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5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5C2EFD2-19A7-48B1-85B6-B0D2382AF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4" y="692696"/>
            <a:ext cx="108012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2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6632289-AE4B-4B22-BA6D-E23804C1D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8" y="362523"/>
            <a:ext cx="9649072" cy="613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8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02D3E2A-D36C-44EA-8990-59CEDF1C1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2" y="475189"/>
            <a:ext cx="9289032" cy="58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CE2327F-73EF-4B9C-9C6E-C189B1C3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74" y="629040"/>
            <a:ext cx="9249934" cy="589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87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D5F4BE1-40A3-40A7-9AB8-0ABF4C929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5" y="2132856"/>
            <a:ext cx="1074888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9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991B07F-BE42-4F61-B773-2A590C325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6" y="1359748"/>
            <a:ext cx="10706060" cy="41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2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0ADC68-7A09-4905-8750-A2270B79F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38" y="409933"/>
            <a:ext cx="7992888" cy="620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9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>
            <a:extLst>
              <a:ext uri="{FF2B5EF4-FFF2-40B4-BE49-F238E27FC236}">
                <a16:creationId xmlns:a16="http://schemas.microsoft.com/office/drawing/2014/main" id="{0AD28FB5-4F79-4510-A90E-668CCAE63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8CBAD"/>
          </a:solidFill>
        </p:spPr>
        <p:txBody>
          <a:bodyPr lIns="91440" tIns="45720" rIns="91440" bIns="45720" anchor="ctr"/>
          <a:lstStyle/>
          <a:p>
            <a:pPr algn="ctr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l-GR" altLang="el-GR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</a:t>
            </a: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5E361A3F-0543-437F-9ECA-CC8282DF6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098649"/>
              </p:ext>
            </p:extLst>
          </p:nvPr>
        </p:nvGraphicFramePr>
        <p:xfrm>
          <a:off x="870332" y="1963739"/>
          <a:ext cx="10483045" cy="4328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3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666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τάξη</a:t>
                      </a:r>
                    </a:p>
                  </a:txBody>
                  <a:tcPr marL="91439" marR="9143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Γενικοί στόχοι</a:t>
                      </a:r>
                      <a:br>
                        <a:rPr lang="el-GR" sz="2000" dirty="0"/>
                      </a:br>
                      <a:r>
                        <a:rPr lang="el-GR" sz="2000" dirty="0"/>
                        <a:t>(γνώσεις, δεξιότητες, στάσεις και αξίες) </a:t>
                      </a:r>
                    </a:p>
                  </a:txBody>
                  <a:tcPr marL="91439" marR="91439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4835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</a:p>
                    <a:p>
                      <a:pPr algn="ctr"/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Να απαγγέλλουν, να διαβάζουν, να γράφουν και να διατάσσουν φυσικούς μέχρι το 1.000.000.000, καθώς επίσης κλασματικούς και δεκαδικούς αριθμούς.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Να εκτελούν τις πράξεις της πρόσθεσης, της αφαίρεσης, του πολλαπλασιασμού και της διαίρεσης φυσικών, κλασματικών και δεκαδικών αριθμών.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Να εκτελούν πρόσθεση και αφαίρεση συμμιγών αριθμών.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Να υπολογίζουν τα πολλαπλάσια του 2, 3, 4, 5, …, 10 και να γνωρίζουν ποιοι αριθμοί διαιρούνται με το 2, το 5 και το 10. 	</a:t>
                      </a:r>
                    </a:p>
                    <a:p>
                      <a:pPr algn="just"/>
                      <a:endParaRPr lang="el-G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8611FC-473C-4DA3-B415-0974B9A1B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100" y="1224484"/>
            <a:ext cx="9127182" cy="45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5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40775ED-F58A-4B0D-BCF8-2BEBFE2BB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9" y="2420888"/>
            <a:ext cx="1142911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66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A811593-50A6-4256-A9DE-B2600CF6A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7" y="599266"/>
            <a:ext cx="8386733" cy="57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45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626B354-236B-45AF-A75D-A13323DDD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06" y="698493"/>
            <a:ext cx="8568952" cy="56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01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6FA8BB3-C630-427D-BAF8-607545434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76" y="699223"/>
            <a:ext cx="9203522" cy="55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9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(Ε΄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374002"/>
              </p:ext>
            </p:extLst>
          </p:nvPr>
        </p:nvGraphicFramePr>
        <p:xfrm>
          <a:off x="838200" y="1988840"/>
          <a:ext cx="10514013" cy="4756172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040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110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</a:t>
                      </a:r>
                      <a:r>
                        <a:rPr lang="el-GR" sz="2400" b="0" i="0" u="none" strike="noStrike" kern="12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παραστήσουν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έναν αριθμό σαν άθροισμα ή γινόμενο δύο άλλων.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γνωρίζουν τις ιδιότητες των πράξεων.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χρησιμοποιούν τις ιδιότητες των πράξεων στην επίλυση σύνθετων προβλημάτων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Με τη βοήθεια του τύπου της Ευκλείδειας διαίρεσης Δ=</a:t>
                      </a:r>
                      <a:r>
                        <a:rPr lang="el-GR" sz="2400" b="0" i="0" u="none" strike="noStrike" kern="12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δ.π+υ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l-GR" sz="2400" b="0" i="0" u="none" strike="noStrike" kern="12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ο≤υ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&lt;δ να κάνουν τη δοκιμή της.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λύνουν προβλήματα τα αποτελέσματα των οποίων να μην είναι πάντα φυσικοί αριθμοί. 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	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algn="just"/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Μέθοδοι ακριβούς υπολογισμού (πρόσθεση, αφαίρεση, πολλαπλασιασμός και διαίρεση φυσικών)</a:t>
                      </a:r>
                    </a:p>
                    <a:p>
                      <a:pPr algn="ctr"/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(8 ώρες)</a:t>
                      </a: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298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και πράξεις (Ε΄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947604"/>
            <a:ext cx="10514013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Αναγνωρίζουν και αναπαριστούν με διαφορετικούς τρόπους καταστάσεις πρόσθεσης, αφαίρεσης, πολλαπλασιασμού και (τέλειας και ατελούς) διαίρεσης. </a:t>
            </a: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Εκτιμούν και υπολογίζουν το αποτέλεσμα αριθμητικών παραστάσεων που περιλαμβάνουν και τις τέσσερις πράξεις,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υνειδητοποιώντας το ρόλο της παρένθεσης.</a:t>
            </a: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Αναγνωρίζουν, διατυπώνουν και εφαρμόζουν στρατηγικές νοερών υπολογισμών των τεσσάρων πράξεων (διαίρεση: τέλεια, με μονοψήφιο διαιρέτη).</a:t>
            </a: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Αναπτύσσουν και αξιοποιούν διαδικασίες εκτέλεσης / αλγορίθμους των τεσσάρων πράξεων, χρησιμοποιώντας διάφορες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τρατηγικές, μέσα (ανάμεσα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οποία και αριθμομηχανή) και αναπαραστάσεις.</a:t>
            </a:r>
          </a:p>
        </p:txBody>
      </p:sp>
    </p:spTree>
    <p:extLst>
      <p:ext uri="{BB962C8B-B14F-4D97-AF65-F5344CB8AC3E}">
        <p14:creationId xmlns:p14="http://schemas.microsoft.com/office/powerpoint/2010/main" val="1287679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και πράξεις (Ε΄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2038196"/>
            <a:ext cx="105140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Διερευνούν τον αλγόριθμο της Ευκλείδειας διαίρεσης δύο φυσικών αριθμών και τον χρησιμοποιούν για να κάνουν τη δοκιμή της διαίρεσης.</a:t>
            </a: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Διατυπώνουν αιτιολογούν και εφαρμόζουν τα κριτήρια διαιρετότητας των 2,3, 4, 5, 8, 9, 10 και 25.</a:t>
            </a: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Αντιλαμβάνονται την ανάγκη επέκτασης της αριθμογραμμής, για να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υμπεριλάβει αριθμούς μικρότερους από το μηδέν.</a:t>
            </a: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Συγκρίνουν και διατάσσουν ακεραίους αριθμούς και ορίζουν τη θέση τους στην </a:t>
            </a:r>
            <a:r>
              <a:rPr lang="el-GR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αριθμογραμμή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513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294677A-3C18-451F-865D-29CFF44C7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22" y="260648"/>
            <a:ext cx="8064896" cy="63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B55F2B8-4630-4CA4-A234-1AD3D86ED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8" y="720703"/>
            <a:ext cx="9361040" cy="55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0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7ABC648-9E52-4E27-AC53-2EB60E0D0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30" y="537193"/>
            <a:ext cx="8136904" cy="594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6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A13B09E-D0EB-4D91-A81B-D7FF05EE0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41" y="1268760"/>
            <a:ext cx="1030194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1132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37523</TotalTime>
  <Words>403</Words>
  <Application>Microsoft Office PowerPoint</Application>
  <PresentationFormat>Προσαρμογή</PresentationFormat>
  <Paragraphs>43</Paragraphs>
  <Slides>24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αριθμοί και πράξεις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SDROLIAS KONSTANTINOS</cp:lastModifiedBy>
  <cp:revision>168</cp:revision>
  <cp:lastPrinted>1601-01-01T00:00:00Z</cp:lastPrinted>
  <dcterms:created xsi:type="dcterms:W3CDTF">1601-01-01T00:00:00Z</dcterms:created>
  <dcterms:modified xsi:type="dcterms:W3CDTF">2024-11-27T17:46:51Z</dcterms:modified>
</cp:coreProperties>
</file>