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45"/>
  </p:notesMasterIdLst>
  <p:sldIdLst>
    <p:sldId id="503" r:id="rId2"/>
    <p:sldId id="257" r:id="rId3"/>
    <p:sldId id="258" r:id="rId4"/>
    <p:sldId id="259" r:id="rId5"/>
    <p:sldId id="260" r:id="rId6"/>
    <p:sldId id="261" r:id="rId7"/>
    <p:sldId id="262" r:id="rId8"/>
    <p:sldId id="263" r:id="rId9"/>
    <p:sldId id="504" r:id="rId10"/>
    <p:sldId id="264" r:id="rId11"/>
    <p:sldId id="265" r:id="rId12"/>
    <p:sldId id="505" r:id="rId13"/>
    <p:sldId id="269" r:id="rId14"/>
    <p:sldId id="271" r:id="rId15"/>
    <p:sldId id="286" r:id="rId16"/>
    <p:sldId id="287" r:id="rId17"/>
    <p:sldId id="289" r:id="rId18"/>
    <p:sldId id="506" r:id="rId19"/>
    <p:sldId id="507" r:id="rId20"/>
    <p:sldId id="290" r:id="rId21"/>
    <p:sldId id="295" r:id="rId22"/>
    <p:sldId id="510" r:id="rId23"/>
    <p:sldId id="270" r:id="rId24"/>
    <p:sldId id="275" r:id="rId25"/>
    <p:sldId id="513" r:id="rId26"/>
    <p:sldId id="514" r:id="rId27"/>
    <p:sldId id="273" r:id="rId28"/>
    <p:sldId id="274" r:id="rId29"/>
    <p:sldId id="517" r:id="rId30"/>
    <p:sldId id="276" r:id="rId31"/>
    <p:sldId id="296" r:id="rId32"/>
    <p:sldId id="281" r:id="rId33"/>
    <p:sldId id="518" r:id="rId34"/>
    <p:sldId id="283" r:id="rId35"/>
    <p:sldId id="519" r:id="rId36"/>
    <p:sldId id="520" r:id="rId37"/>
    <p:sldId id="284" r:id="rId38"/>
    <p:sldId id="512" r:id="rId39"/>
    <p:sldId id="291" r:id="rId40"/>
    <p:sldId id="292" r:id="rId41"/>
    <p:sldId id="280" r:id="rId42"/>
    <p:sldId id="511" r:id="rId43"/>
    <p:sldId id="516"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99D83A-F145-4346-86A4-3B795C3E473D}" v="96" dt="2022-04-16T04:08:58.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1539" autoAdjust="0"/>
  </p:normalViewPr>
  <p:slideViewPr>
    <p:cSldViewPr snapToGrid="0">
      <p:cViewPr varScale="1">
        <p:scale>
          <a:sx n="50" d="100"/>
          <a:sy n="50" d="100"/>
        </p:scale>
        <p:origin x="1260" y="2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SANDRA MARIA" userId="9a271db7-70cf-4abd-b06d-79a2ed896ded" providerId="ADAL" clId="{DE99D83A-F145-4346-86A4-3B795C3E473D}"/>
    <pc:docChg chg="undo custSel addSld delSld modSld">
      <pc:chgData name="CHASANDRA MARIA" userId="9a271db7-70cf-4abd-b06d-79a2ed896ded" providerId="ADAL" clId="{DE99D83A-F145-4346-86A4-3B795C3E473D}" dt="2022-04-16T04:22:15.355" v="804" actId="20577"/>
      <pc:docMkLst>
        <pc:docMk/>
      </pc:docMkLst>
      <pc:sldChg chg="modSp add del mod">
        <pc:chgData name="CHASANDRA MARIA" userId="9a271db7-70cf-4abd-b06d-79a2ed896ded" providerId="ADAL" clId="{DE99D83A-F145-4346-86A4-3B795C3E473D}" dt="2022-04-15T16:37:44.922" v="122" actId="27636"/>
        <pc:sldMkLst>
          <pc:docMk/>
          <pc:sldMk cId="307987227" sldId="257"/>
        </pc:sldMkLst>
        <pc:spChg chg="mod">
          <ac:chgData name="CHASANDRA MARIA" userId="9a271db7-70cf-4abd-b06d-79a2ed896ded" providerId="ADAL" clId="{DE99D83A-F145-4346-86A4-3B795C3E473D}" dt="2022-04-15T16:37:09.464" v="112" actId="6549"/>
          <ac:spMkLst>
            <pc:docMk/>
            <pc:sldMk cId="307987227" sldId="257"/>
            <ac:spMk id="2" creationId="{4002CF18-54B2-4595-8803-96353DC51443}"/>
          </ac:spMkLst>
        </pc:spChg>
        <pc:spChg chg="mod">
          <ac:chgData name="CHASANDRA MARIA" userId="9a271db7-70cf-4abd-b06d-79a2ed896ded" providerId="ADAL" clId="{DE99D83A-F145-4346-86A4-3B795C3E473D}" dt="2022-04-15T16:37:44.922" v="122" actId="27636"/>
          <ac:spMkLst>
            <pc:docMk/>
            <pc:sldMk cId="307987227" sldId="257"/>
            <ac:spMk id="3" creationId="{B01A19CA-F4B3-4492-B0E8-34A668ED8BA6}"/>
          </ac:spMkLst>
        </pc:spChg>
      </pc:sldChg>
      <pc:sldChg chg="modSp add del mod">
        <pc:chgData name="CHASANDRA MARIA" userId="9a271db7-70cf-4abd-b06d-79a2ed896ded" providerId="ADAL" clId="{DE99D83A-F145-4346-86A4-3B795C3E473D}" dt="2022-04-15T16:40:08.761" v="146" actId="14100"/>
        <pc:sldMkLst>
          <pc:docMk/>
          <pc:sldMk cId="1547739351" sldId="258"/>
        </pc:sldMkLst>
        <pc:spChg chg="mod">
          <ac:chgData name="CHASANDRA MARIA" userId="9a271db7-70cf-4abd-b06d-79a2ed896ded" providerId="ADAL" clId="{DE99D83A-F145-4346-86A4-3B795C3E473D}" dt="2022-04-15T16:38:52.127" v="125" actId="20577"/>
          <ac:spMkLst>
            <pc:docMk/>
            <pc:sldMk cId="1547739351" sldId="258"/>
            <ac:spMk id="2" creationId="{180E7F3C-101A-4126-AAAA-B8CF65C94EC7}"/>
          </ac:spMkLst>
        </pc:spChg>
        <pc:spChg chg="mod">
          <ac:chgData name="CHASANDRA MARIA" userId="9a271db7-70cf-4abd-b06d-79a2ed896ded" providerId="ADAL" clId="{DE99D83A-F145-4346-86A4-3B795C3E473D}" dt="2022-04-15T16:40:08.761" v="146" actId="14100"/>
          <ac:spMkLst>
            <pc:docMk/>
            <pc:sldMk cId="1547739351" sldId="258"/>
            <ac:spMk id="3" creationId="{9A33D737-D40A-4A0C-B8D0-8E7C0B092189}"/>
          </ac:spMkLst>
        </pc:spChg>
      </pc:sldChg>
      <pc:sldChg chg="addSp delSp modSp add del mod setBg setClrOvrMap">
        <pc:chgData name="CHASANDRA MARIA" userId="9a271db7-70cf-4abd-b06d-79a2ed896ded" providerId="ADAL" clId="{DE99D83A-F145-4346-86A4-3B795C3E473D}" dt="2022-04-15T16:43:09.517" v="198" actId="26606"/>
        <pc:sldMkLst>
          <pc:docMk/>
          <pc:sldMk cId="1954470185" sldId="259"/>
        </pc:sldMkLst>
        <pc:spChg chg="mod">
          <ac:chgData name="CHASANDRA MARIA" userId="9a271db7-70cf-4abd-b06d-79a2ed896ded" providerId="ADAL" clId="{DE99D83A-F145-4346-86A4-3B795C3E473D}" dt="2022-04-15T16:43:09.517" v="198" actId="26606"/>
          <ac:spMkLst>
            <pc:docMk/>
            <pc:sldMk cId="1954470185" sldId="259"/>
            <ac:spMk id="2" creationId="{F98D1B10-2F0B-4693-AD01-16963C925C59}"/>
          </ac:spMkLst>
        </pc:spChg>
        <pc:spChg chg="mod">
          <ac:chgData name="CHASANDRA MARIA" userId="9a271db7-70cf-4abd-b06d-79a2ed896ded" providerId="ADAL" clId="{DE99D83A-F145-4346-86A4-3B795C3E473D}" dt="2022-04-15T16:43:09.517" v="198" actId="26606"/>
          <ac:spMkLst>
            <pc:docMk/>
            <pc:sldMk cId="1954470185" sldId="259"/>
            <ac:spMk id="3" creationId="{526EBA1D-DBF4-473B-A2AE-33878BEED09F}"/>
          </ac:spMkLst>
        </pc:spChg>
        <pc:spChg chg="add del">
          <ac:chgData name="CHASANDRA MARIA" userId="9a271db7-70cf-4abd-b06d-79a2ed896ded" providerId="ADAL" clId="{DE99D83A-F145-4346-86A4-3B795C3E473D}" dt="2022-04-15T16:43:09.517" v="198" actId="26606"/>
          <ac:spMkLst>
            <pc:docMk/>
            <pc:sldMk cId="1954470185" sldId="259"/>
            <ac:spMk id="13" creationId="{9DD3589A-DB65-424B-ACF1-5C8155F1C3A8}"/>
          </ac:spMkLst>
        </pc:spChg>
        <pc:spChg chg="add del">
          <ac:chgData name="CHASANDRA MARIA" userId="9a271db7-70cf-4abd-b06d-79a2ed896ded" providerId="ADAL" clId="{DE99D83A-F145-4346-86A4-3B795C3E473D}" dt="2022-04-15T16:43:09.517" v="198" actId="26606"/>
          <ac:spMkLst>
            <pc:docMk/>
            <pc:sldMk cId="1954470185" sldId="259"/>
            <ac:spMk id="15" creationId="{9F784D76-D302-4160-A2D4-C2F4AB76D478}"/>
          </ac:spMkLst>
        </pc:spChg>
        <pc:spChg chg="add del">
          <ac:chgData name="CHASANDRA MARIA" userId="9a271db7-70cf-4abd-b06d-79a2ed896ded" providerId="ADAL" clId="{DE99D83A-F145-4346-86A4-3B795C3E473D}" dt="2022-04-15T16:43:09.517" v="198" actId="26606"/>
          <ac:spMkLst>
            <pc:docMk/>
            <pc:sldMk cId="1954470185" sldId="259"/>
            <ac:spMk id="19" creationId="{2B57E7D2-A94B-4A8D-B58F-D3E30C2353DE}"/>
          </ac:spMkLst>
        </pc:spChg>
        <pc:spChg chg="add del">
          <ac:chgData name="CHASANDRA MARIA" userId="9a271db7-70cf-4abd-b06d-79a2ed896ded" providerId="ADAL" clId="{DE99D83A-F145-4346-86A4-3B795C3E473D}" dt="2022-04-15T16:43:09.517" v="198" actId="26606"/>
          <ac:spMkLst>
            <pc:docMk/>
            <pc:sldMk cId="1954470185" sldId="259"/>
            <ac:spMk id="75" creationId="{46E384FF-15B1-4D29-BF85-B6C698743C3C}"/>
          </ac:spMkLst>
        </pc:spChg>
        <pc:spChg chg="add del">
          <ac:chgData name="CHASANDRA MARIA" userId="9a271db7-70cf-4abd-b06d-79a2ed896ded" providerId="ADAL" clId="{DE99D83A-F145-4346-86A4-3B795C3E473D}" dt="2022-04-15T16:43:09.517" v="198" actId="26606"/>
          <ac:spMkLst>
            <pc:docMk/>
            <pc:sldMk cId="1954470185" sldId="259"/>
            <ac:spMk id="77" creationId="{2FF65D57-8913-4B7E-8D1B-A9E1724EB2CA}"/>
          </ac:spMkLst>
        </pc:spChg>
        <pc:grpChg chg="add del">
          <ac:chgData name="CHASANDRA MARIA" userId="9a271db7-70cf-4abd-b06d-79a2ed896ded" providerId="ADAL" clId="{DE99D83A-F145-4346-86A4-3B795C3E473D}" dt="2022-04-15T16:43:09.517" v="198" actId="26606"/>
          <ac:grpSpMkLst>
            <pc:docMk/>
            <pc:sldMk cId="1954470185" sldId="259"/>
            <ac:grpSpMk id="71" creationId="{42473746-93F6-446E-8FE1-D2D80EE7FE43}"/>
          </ac:grpSpMkLst>
        </pc:grpChg>
        <pc:picChg chg="mod ord">
          <ac:chgData name="CHASANDRA MARIA" userId="9a271db7-70cf-4abd-b06d-79a2ed896ded" providerId="ADAL" clId="{DE99D83A-F145-4346-86A4-3B795C3E473D}" dt="2022-04-15T16:43:09.517" v="198" actId="26606"/>
          <ac:picMkLst>
            <pc:docMk/>
            <pc:sldMk cId="1954470185" sldId="259"/>
            <ac:picMk id="4" creationId="{5C451F80-AE00-4650-AE5D-D9E2443F3F87}"/>
          </ac:picMkLst>
        </pc:picChg>
        <pc:picChg chg="add del">
          <ac:chgData name="CHASANDRA MARIA" userId="9a271db7-70cf-4abd-b06d-79a2ed896ded" providerId="ADAL" clId="{DE99D83A-F145-4346-86A4-3B795C3E473D}" dt="2022-04-15T16:43:09.517" v="198" actId="26606"/>
          <ac:picMkLst>
            <pc:docMk/>
            <pc:sldMk cId="1954470185" sldId="259"/>
            <ac:picMk id="9" creationId="{D8DF5C3E-BDAB-40E6-A40B-8C05D8CD3F52}"/>
          </ac:picMkLst>
        </pc:picChg>
        <pc:picChg chg="add del">
          <ac:chgData name="CHASANDRA MARIA" userId="9a271db7-70cf-4abd-b06d-79a2ed896ded" providerId="ADAL" clId="{DE99D83A-F145-4346-86A4-3B795C3E473D}" dt="2022-04-15T16:43:09.517" v="198" actId="26606"/>
          <ac:picMkLst>
            <pc:docMk/>
            <pc:sldMk cId="1954470185" sldId="259"/>
            <ac:picMk id="11" creationId="{9D90C31A-86E3-472B-B929-496667598EFF}"/>
          </ac:picMkLst>
        </pc:picChg>
        <pc:picChg chg="add del">
          <ac:chgData name="CHASANDRA MARIA" userId="9a271db7-70cf-4abd-b06d-79a2ed896ded" providerId="ADAL" clId="{DE99D83A-F145-4346-86A4-3B795C3E473D}" dt="2022-04-15T16:43:09.517" v="198" actId="26606"/>
          <ac:picMkLst>
            <pc:docMk/>
            <pc:sldMk cId="1954470185" sldId="259"/>
            <ac:picMk id="17" creationId="{608D9710-1A5F-4D24-B654-F2081DE6014C}"/>
          </ac:picMkLst>
        </pc:picChg>
        <pc:picChg chg="add del">
          <ac:chgData name="CHASANDRA MARIA" userId="9a271db7-70cf-4abd-b06d-79a2ed896ded" providerId="ADAL" clId="{DE99D83A-F145-4346-86A4-3B795C3E473D}" dt="2022-04-15T16:43:09.517" v="198" actId="26606"/>
          <ac:picMkLst>
            <pc:docMk/>
            <pc:sldMk cId="1954470185" sldId="259"/>
            <ac:picMk id="79" creationId="{0FDCA9DA-1C97-4C8D-BFA2-B1E6B34206D2}"/>
          </ac:picMkLst>
        </pc:picChg>
        <pc:picChg chg="mod">
          <ac:chgData name="CHASANDRA MARIA" userId="9a271db7-70cf-4abd-b06d-79a2ed896ded" providerId="ADAL" clId="{DE99D83A-F145-4346-86A4-3B795C3E473D}" dt="2022-04-15T16:43:09.517" v="198" actId="26606"/>
          <ac:picMkLst>
            <pc:docMk/>
            <pc:sldMk cId="1954470185" sldId="259"/>
            <ac:picMk id="1026" creationId="{C8113A53-0262-42C0-897C-31D192F15877}"/>
          </ac:picMkLst>
        </pc:picChg>
      </pc:sldChg>
      <pc:sldChg chg="modSp add del mod">
        <pc:chgData name="CHASANDRA MARIA" userId="9a271db7-70cf-4abd-b06d-79a2ed896ded" providerId="ADAL" clId="{DE99D83A-F145-4346-86A4-3B795C3E473D}" dt="2022-04-15T16:45:31.966" v="207"/>
        <pc:sldMkLst>
          <pc:docMk/>
          <pc:sldMk cId="1992292886" sldId="260"/>
        </pc:sldMkLst>
        <pc:spChg chg="mod">
          <ac:chgData name="CHASANDRA MARIA" userId="9a271db7-70cf-4abd-b06d-79a2ed896ded" providerId="ADAL" clId="{DE99D83A-F145-4346-86A4-3B795C3E473D}" dt="2022-04-15T16:41:46.875" v="155"/>
          <ac:spMkLst>
            <pc:docMk/>
            <pc:sldMk cId="1992292886" sldId="260"/>
            <ac:spMk id="2" creationId="{7E477830-6E6B-4639-9D20-6AC1F544042D}"/>
          </ac:spMkLst>
        </pc:spChg>
        <pc:graphicFrameChg chg="mod">
          <ac:chgData name="CHASANDRA MARIA" userId="9a271db7-70cf-4abd-b06d-79a2ed896ded" providerId="ADAL" clId="{DE99D83A-F145-4346-86A4-3B795C3E473D}" dt="2022-04-15T16:45:31.966" v="207"/>
          <ac:graphicFrameMkLst>
            <pc:docMk/>
            <pc:sldMk cId="1992292886" sldId="260"/>
            <ac:graphicFrameMk id="5" creationId="{1426E95B-81D9-4655-8D83-F471537F3FA3}"/>
          </ac:graphicFrameMkLst>
        </pc:graphicFrameChg>
      </pc:sldChg>
      <pc:sldChg chg="modSp add del mod">
        <pc:chgData name="CHASANDRA MARIA" userId="9a271db7-70cf-4abd-b06d-79a2ed896ded" providerId="ADAL" clId="{DE99D83A-F145-4346-86A4-3B795C3E473D}" dt="2022-04-15T16:43:59.955" v="205" actId="20577"/>
        <pc:sldMkLst>
          <pc:docMk/>
          <pc:sldMk cId="2974764627" sldId="261"/>
        </pc:sldMkLst>
        <pc:spChg chg="mod">
          <ac:chgData name="CHASANDRA MARIA" userId="9a271db7-70cf-4abd-b06d-79a2ed896ded" providerId="ADAL" clId="{DE99D83A-F145-4346-86A4-3B795C3E473D}" dt="2022-04-15T16:43:59.955" v="205" actId="20577"/>
          <ac:spMkLst>
            <pc:docMk/>
            <pc:sldMk cId="2974764627" sldId="261"/>
            <ac:spMk id="2" creationId="{68763B08-CB2D-49E3-9B95-7D35E34E5ACF}"/>
          </ac:spMkLst>
        </pc:spChg>
      </pc:sldChg>
      <pc:sldChg chg="modSp add del mod">
        <pc:chgData name="CHASANDRA MARIA" userId="9a271db7-70cf-4abd-b06d-79a2ed896ded" providerId="ADAL" clId="{DE99D83A-F145-4346-86A4-3B795C3E473D}" dt="2022-04-15T16:52:49.874" v="222"/>
        <pc:sldMkLst>
          <pc:docMk/>
          <pc:sldMk cId="3112306933" sldId="262"/>
        </pc:sldMkLst>
        <pc:spChg chg="mod">
          <ac:chgData name="CHASANDRA MARIA" userId="9a271db7-70cf-4abd-b06d-79a2ed896ded" providerId="ADAL" clId="{DE99D83A-F145-4346-86A4-3B795C3E473D}" dt="2022-04-15T16:51:26.466" v="210"/>
          <ac:spMkLst>
            <pc:docMk/>
            <pc:sldMk cId="3112306933" sldId="262"/>
            <ac:spMk id="2" creationId="{86D96588-DE03-4EAC-A1D5-B1CCEF1FBED9}"/>
          </ac:spMkLst>
        </pc:spChg>
        <pc:graphicFrameChg chg="mod">
          <ac:chgData name="CHASANDRA MARIA" userId="9a271db7-70cf-4abd-b06d-79a2ed896ded" providerId="ADAL" clId="{DE99D83A-F145-4346-86A4-3B795C3E473D}" dt="2022-04-15T16:52:49.874" v="222"/>
          <ac:graphicFrameMkLst>
            <pc:docMk/>
            <pc:sldMk cId="3112306933" sldId="262"/>
            <ac:graphicFrameMk id="18" creationId="{9F0A1A7A-FA17-4048-8966-ADDC671B9F37}"/>
          </ac:graphicFrameMkLst>
        </pc:graphicFrameChg>
      </pc:sldChg>
      <pc:sldChg chg="modSp add del mod">
        <pc:chgData name="CHASANDRA MARIA" userId="9a271db7-70cf-4abd-b06d-79a2ed896ded" providerId="ADAL" clId="{DE99D83A-F145-4346-86A4-3B795C3E473D}" dt="2022-04-15T16:54:16.676" v="231" actId="20577"/>
        <pc:sldMkLst>
          <pc:docMk/>
          <pc:sldMk cId="72695545" sldId="263"/>
        </pc:sldMkLst>
        <pc:spChg chg="mod">
          <ac:chgData name="CHASANDRA MARIA" userId="9a271db7-70cf-4abd-b06d-79a2ed896ded" providerId="ADAL" clId="{DE99D83A-F145-4346-86A4-3B795C3E473D}" dt="2022-04-15T16:53:25.340" v="224" actId="6549"/>
          <ac:spMkLst>
            <pc:docMk/>
            <pc:sldMk cId="72695545" sldId="263"/>
            <ac:spMk id="2" creationId="{5F5BAB58-03E8-472E-8B5A-1A1C1E5BB5FA}"/>
          </ac:spMkLst>
        </pc:spChg>
        <pc:spChg chg="mod">
          <ac:chgData name="CHASANDRA MARIA" userId="9a271db7-70cf-4abd-b06d-79a2ed896ded" providerId="ADAL" clId="{DE99D83A-F145-4346-86A4-3B795C3E473D}" dt="2022-04-15T16:54:16.676" v="231" actId="20577"/>
          <ac:spMkLst>
            <pc:docMk/>
            <pc:sldMk cId="72695545" sldId="263"/>
            <ac:spMk id="3" creationId="{E5DFA3EB-CF90-47ED-A148-30459D7D859C}"/>
          </ac:spMkLst>
        </pc:spChg>
      </pc:sldChg>
      <pc:sldChg chg="modSp add del mod">
        <pc:chgData name="CHASANDRA MARIA" userId="9a271db7-70cf-4abd-b06d-79a2ed896ded" providerId="ADAL" clId="{DE99D83A-F145-4346-86A4-3B795C3E473D}" dt="2022-04-16T03:05:59.505" v="286" actId="27636"/>
        <pc:sldMkLst>
          <pc:docMk/>
          <pc:sldMk cId="2087511870" sldId="264"/>
        </pc:sldMkLst>
        <pc:spChg chg="mod">
          <ac:chgData name="CHASANDRA MARIA" userId="9a271db7-70cf-4abd-b06d-79a2ed896ded" providerId="ADAL" clId="{DE99D83A-F145-4346-86A4-3B795C3E473D}" dt="2022-04-16T03:04:24.338" v="234"/>
          <ac:spMkLst>
            <pc:docMk/>
            <pc:sldMk cId="2087511870" sldId="264"/>
            <ac:spMk id="2" creationId="{A41311A5-B6FF-4AC6-8DC5-4899251A5F83}"/>
          </ac:spMkLst>
        </pc:spChg>
        <pc:spChg chg="mod">
          <ac:chgData name="CHASANDRA MARIA" userId="9a271db7-70cf-4abd-b06d-79a2ed896ded" providerId="ADAL" clId="{DE99D83A-F145-4346-86A4-3B795C3E473D}" dt="2022-04-16T03:05:59.505" v="286" actId="27636"/>
          <ac:spMkLst>
            <pc:docMk/>
            <pc:sldMk cId="2087511870" sldId="264"/>
            <ac:spMk id="3" creationId="{001C0094-1955-44F9-B7FE-E6BF68D87C0D}"/>
          </ac:spMkLst>
        </pc:spChg>
      </pc:sldChg>
      <pc:sldChg chg="modSp add del mod">
        <pc:chgData name="CHASANDRA MARIA" userId="9a271db7-70cf-4abd-b06d-79a2ed896ded" providerId="ADAL" clId="{DE99D83A-F145-4346-86A4-3B795C3E473D}" dt="2022-04-16T03:08:12.742" v="303"/>
        <pc:sldMkLst>
          <pc:docMk/>
          <pc:sldMk cId="3446539887" sldId="265"/>
        </pc:sldMkLst>
        <pc:spChg chg="mod">
          <ac:chgData name="CHASANDRA MARIA" userId="9a271db7-70cf-4abd-b06d-79a2ed896ded" providerId="ADAL" clId="{DE99D83A-F145-4346-86A4-3B795C3E473D}" dt="2022-04-16T03:06:42.078" v="297" actId="6549"/>
          <ac:spMkLst>
            <pc:docMk/>
            <pc:sldMk cId="3446539887" sldId="265"/>
            <ac:spMk id="2" creationId="{113CA990-F0DB-4BB7-A08B-EA692AD7C7A3}"/>
          </ac:spMkLst>
        </pc:spChg>
        <pc:graphicFrameChg chg="mod">
          <ac:chgData name="CHASANDRA MARIA" userId="9a271db7-70cf-4abd-b06d-79a2ed896ded" providerId="ADAL" clId="{DE99D83A-F145-4346-86A4-3B795C3E473D}" dt="2022-04-16T03:08:12.742" v="303"/>
          <ac:graphicFrameMkLst>
            <pc:docMk/>
            <pc:sldMk cId="3446539887" sldId="265"/>
            <ac:graphicFrameMk id="5" creationId="{EC6D985B-EDE9-4E21-8D30-567C0DF4E5AC}"/>
          </ac:graphicFrameMkLst>
        </pc:graphicFrameChg>
      </pc:sldChg>
      <pc:sldChg chg="modSp add del mod">
        <pc:chgData name="CHASANDRA MARIA" userId="9a271db7-70cf-4abd-b06d-79a2ed896ded" providerId="ADAL" clId="{DE99D83A-F145-4346-86A4-3B795C3E473D}" dt="2022-04-16T03:11:42.620" v="339" actId="27636"/>
        <pc:sldMkLst>
          <pc:docMk/>
          <pc:sldMk cId="1579525719" sldId="269"/>
        </pc:sldMkLst>
        <pc:spChg chg="mod">
          <ac:chgData name="CHASANDRA MARIA" userId="9a271db7-70cf-4abd-b06d-79a2ed896ded" providerId="ADAL" clId="{DE99D83A-F145-4346-86A4-3B795C3E473D}" dt="2022-04-16T03:10:26.301" v="326" actId="6549"/>
          <ac:spMkLst>
            <pc:docMk/>
            <pc:sldMk cId="1579525719" sldId="269"/>
            <ac:spMk id="2" creationId="{C440A8CD-4DEE-46C1-A9DC-BC5ECD0F94BB}"/>
          </ac:spMkLst>
        </pc:spChg>
        <pc:spChg chg="mod">
          <ac:chgData name="CHASANDRA MARIA" userId="9a271db7-70cf-4abd-b06d-79a2ed896ded" providerId="ADAL" clId="{DE99D83A-F145-4346-86A4-3B795C3E473D}" dt="2022-04-16T03:11:42.620" v="339" actId="27636"/>
          <ac:spMkLst>
            <pc:docMk/>
            <pc:sldMk cId="1579525719" sldId="269"/>
            <ac:spMk id="3" creationId="{68A6DAB9-F20A-4AD7-A532-2153A1209C32}"/>
          </ac:spMkLst>
        </pc:spChg>
      </pc:sldChg>
      <pc:sldChg chg="modSp mod">
        <pc:chgData name="CHASANDRA MARIA" userId="9a271db7-70cf-4abd-b06d-79a2ed896ded" providerId="ADAL" clId="{DE99D83A-F145-4346-86A4-3B795C3E473D}" dt="2022-04-16T04:21:18.839" v="797" actId="113"/>
        <pc:sldMkLst>
          <pc:docMk/>
          <pc:sldMk cId="3264609059" sldId="270"/>
        </pc:sldMkLst>
        <pc:spChg chg="mod">
          <ac:chgData name="CHASANDRA MARIA" userId="9a271db7-70cf-4abd-b06d-79a2ed896ded" providerId="ADAL" clId="{DE99D83A-F145-4346-86A4-3B795C3E473D}" dt="2022-04-16T04:19:36.789" v="747" actId="1076"/>
          <ac:spMkLst>
            <pc:docMk/>
            <pc:sldMk cId="3264609059" sldId="270"/>
            <ac:spMk id="2" creationId="{BE942B2F-8614-4104-8308-448F30A21FFB}"/>
          </ac:spMkLst>
        </pc:spChg>
        <pc:spChg chg="mod">
          <ac:chgData name="CHASANDRA MARIA" userId="9a271db7-70cf-4abd-b06d-79a2ed896ded" providerId="ADAL" clId="{DE99D83A-F145-4346-86A4-3B795C3E473D}" dt="2022-04-16T04:21:18.839" v="797" actId="113"/>
          <ac:spMkLst>
            <pc:docMk/>
            <pc:sldMk cId="3264609059" sldId="270"/>
            <ac:spMk id="3" creationId="{B9E42B9F-41BB-4464-BFAB-A936802F925E}"/>
          </ac:spMkLst>
        </pc:spChg>
      </pc:sldChg>
      <pc:sldChg chg="modSp add del mod">
        <pc:chgData name="CHASANDRA MARIA" userId="9a271db7-70cf-4abd-b06d-79a2ed896ded" providerId="ADAL" clId="{DE99D83A-F145-4346-86A4-3B795C3E473D}" dt="2022-04-16T03:13:40.508" v="359" actId="27636"/>
        <pc:sldMkLst>
          <pc:docMk/>
          <pc:sldMk cId="2044222724" sldId="271"/>
        </pc:sldMkLst>
        <pc:spChg chg="mod">
          <ac:chgData name="CHASANDRA MARIA" userId="9a271db7-70cf-4abd-b06d-79a2ed896ded" providerId="ADAL" clId="{DE99D83A-F145-4346-86A4-3B795C3E473D}" dt="2022-04-16T03:12:02.049" v="340"/>
          <ac:spMkLst>
            <pc:docMk/>
            <pc:sldMk cId="2044222724" sldId="271"/>
            <ac:spMk id="2" creationId="{FD51F2FC-9573-4AFE-A8CD-9D8564D220F9}"/>
          </ac:spMkLst>
        </pc:spChg>
        <pc:spChg chg="mod">
          <ac:chgData name="CHASANDRA MARIA" userId="9a271db7-70cf-4abd-b06d-79a2ed896ded" providerId="ADAL" clId="{DE99D83A-F145-4346-86A4-3B795C3E473D}" dt="2022-04-16T03:13:40.508" v="359" actId="27636"/>
          <ac:spMkLst>
            <pc:docMk/>
            <pc:sldMk cId="2044222724" sldId="271"/>
            <ac:spMk id="3" creationId="{3B93ADDA-CCD3-4372-853F-6699706E7D8C}"/>
          </ac:spMkLst>
        </pc:spChg>
      </pc:sldChg>
      <pc:sldChg chg="modSp mod">
        <pc:chgData name="CHASANDRA MARIA" userId="9a271db7-70cf-4abd-b06d-79a2ed896ded" providerId="ADAL" clId="{DE99D83A-F145-4346-86A4-3B795C3E473D}" dt="2022-04-16T03:32:38.288" v="490" actId="27636"/>
        <pc:sldMkLst>
          <pc:docMk/>
          <pc:sldMk cId="1008305463" sldId="273"/>
        </pc:sldMkLst>
        <pc:spChg chg="mod">
          <ac:chgData name="CHASANDRA MARIA" userId="9a271db7-70cf-4abd-b06d-79a2ed896ded" providerId="ADAL" clId="{DE99D83A-F145-4346-86A4-3B795C3E473D}" dt="2022-04-16T03:31:28.784" v="477"/>
          <ac:spMkLst>
            <pc:docMk/>
            <pc:sldMk cId="1008305463" sldId="273"/>
            <ac:spMk id="2" creationId="{EE0C2F58-2B29-4E0C-8C09-6BEDB8A53C1C}"/>
          </ac:spMkLst>
        </pc:spChg>
        <pc:spChg chg="mod">
          <ac:chgData name="CHASANDRA MARIA" userId="9a271db7-70cf-4abd-b06d-79a2ed896ded" providerId="ADAL" clId="{DE99D83A-F145-4346-86A4-3B795C3E473D}" dt="2022-04-16T03:32:38.288" v="490" actId="27636"/>
          <ac:spMkLst>
            <pc:docMk/>
            <pc:sldMk cId="1008305463" sldId="273"/>
            <ac:spMk id="3" creationId="{ED5C5B0C-3B59-4BA3-85B6-36EA3519ACAB}"/>
          </ac:spMkLst>
        </pc:spChg>
      </pc:sldChg>
      <pc:sldChg chg="modSp mod">
        <pc:chgData name="CHASANDRA MARIA" userId="9a271db7-70cf-4abd-b06d-79a2ed896ded" providerId="ADAL" clId="{DE99D83A-F145-4346-86A4-3B795C3E473D}" dt="2022-04-16T03:33:40.866" v="507" actId="403"/>
        <pc:sldMkLst>
          <pc:docMk/>
          <pc:sldMk cId="1337738857" sldId="274"/>
        </pc:sldMkLst>
        <pc:spChg chg="mod">
          <ac:chgData name="CHASANDRA MARIA" userId="9a271db7-70cf-4abd-b06d-79a2ed896ded" providerId="ADAL" clId="{DE99D83A-F145-4346-86A4-3B795C3E473D}" dt="2022-04-16T03:32:51.213" v="501" actId="20577"/>
          <ac:spMkLst>
            <pc:docMk/>
            <pc:sldMk cId="1337738857" sldId="274"/>
            <ac:spMk id="2" creationId="{9C43B1C4-54F7-474F-83DD-BC90D422D7FD}"/>
          </ac:spMkLst>
        </pc:spChg>
        <pc:spChg chg="mod">
          <ac:chgData name="CHASANDRA MARIA" userId="9a271db7-70cf-4abd-b06d-79a2ed896ded" providerId="ADAL" clId="{DE99D83A-F145-4346-86A4-3B795C3E473D}" dt="2022-04-16T03:33:40.866" v="507" actId="403"/>
          <ac:spMkLst>
            <pc:docMk/>
            <pc:sldMk cId="1337738857" sldId="274"/>
            <ac:spMk id="3" creationId="{52049CB4-C6DC-49B2-A40A-8D79CABEC0D1}"/>
          </ac:spMkLst>
        </pc:spChg>
      </pc:sldChg>
      <pc:sldChg chg="modSp mod">
        <pc:chgData name="CHASANDRA MARIA" userId="9a271db7-70cf-4abd-b06d-79a2ed896ded" providerId="ADAL" clId="{DE99D83A-F145-4346-86A4-3B795C3E473D}" dt="2022-04-16T03:26:38.225" v="450" actId="403"/>
        <pc:sldMkLst>
          <pc:docMk/>
          <pc:sldMk cId="2946475508" sldId="275"/>
        </pc:sldMkLst>
        <pc:spChg chg="mod">
          <ac:chgData name="CHASANDRA MARIA" userId="9a271db7-70cf-4abd-b06d-79a2ed896ded" providerId="ADAL" clId="{DE99D83A-F145-4346-86A4-3B795C3E473D}" dt="2022-04-16T03:24:57.571" v="445"/>
          <ac:spMkLst>
            <pc:docMk/>
            <pc:sldMk cId="2946475508" sldId="275"/>
            <ac:spMk id="2" creationId="{9DA6F7E1-5673-421A-A9B1-1B6DEA5B1247}"/>
          </ac:spMkLst>
        </pc:spChg>
        <pc:spChg chg="mod">
          <ac:chgData name="CHASANDRA MARIA" userId="9a271db7-70cf-4abd-b06d-79a2ed896ded" providerId="ADAL" clId="{DE99D83A-F145-4346-86A4-3B795C3E473D}" dt="2022-04-16T03:25:43.792" v="448" actId="27636"/>
          <ac:spMkLst>
            <pc:docMk/>
            <pc:sldMk cId="2946475508" sldId="275"/>
            <ac:spMk id="3" creationId="{5EF85F5A-160F-49D8-A118-751B60CFBDEF}"/>
          </ac:spMkLst>
        </pc:spChg>
        <pc:spChg chg="mod">
          <ac:chgData name="CHASANDRA MARIA" userId="9a271db7-70cf-4abd-b06d-79a2ed896ded" providerId="ADAL" clId="{DE99D83A-F145-4346-86A4-3B795C3E473D}" dt="2022-04-16T03:26:38.225" v="450" actId="403"/>
          <ac:spMkLst>
            <pc:docMk/>
            <pc:sldMk cId="2946475508" sldId="275"/>
            <ac:spMk id="5" creationId="{DFDCDD04-A4C6-4720-9C78-435C62820E98}"/>
          </ac:spMkLst>
        </pc:spChg>
      </pc:sldChg>
      <pc:sldChg chg="modSp mod">
        <pc:chgData name="CHASANDRA MARIA" userId="9a271db7-70cf-4abd-b06d-79a2ed896ded" providerId="ADAL" clId="{DE99D83A-F145-4346-86A4-3B795C3E473D}" dt="2022-04-16T03:38:15.067" v="532" actId="14100"/>
        <pc:sldMkLst>
          <pc:docMk/>
          <pc:sldMk cId="271560731" sldId="276"/>
        </pc:sldMkLst>
        <pc:spChg chg="mod">
          <ac:chgData name="CHASANDRA MARIA" userId="9a271db7-70cf-4abd-b06d-79a2ed896ded" providerId="ADAL" clId="{DE99D83A-F145-4346-86A4-3B795C3E473D}" dt="2022-04-16T03:38:15.067" v="532" actId="14100"/>
          <ac:spMkLst>
            <pc:docMk/>
            <pc:sldMk cId="271560731" sldId="276"/>
            <ac:spMk id="3" creationId="{365C2258-8B8C-438B-B410-48430AE3E593}"/>
          </ac:spMkLst>
        </pc:spChg>
      </pc:sldChg>
      <pc:sldChg chg="modSp del mod">
        <pc:chgData name="CHASANDRA MARIA" userId="9a271db7-70cf-4abd-b06d-79a2ed896ded" providerId="ADAL" clId="{DE99D83A-F145-4346-86A4-3B795C3E473D}" dt="2022-04-16T03:49:51.591" v="632" actId="47"/>
        <pc:sldMkLst>
          <pc:docMk/>
          <pc:sldMk cId="2069988153" sldId="277"/>
        </pc:sldMkLst>
        <pc:spChg chg="mod">
          <ac:chgData name="CHASANDRA MARIA" userId="9a271db7-70cf-4abd-b06d-79a2ed896ded" providerId="ADAL" clId="{DE99D83A-F145-4346-86A4-3B795C3E473D}" dt="2022-04-16T03:40:13.428" v="549"/>
          <ac:spMkLst>
            <pc:docMk/>
            <pc:sldMk cId="2069988153" sldId="277"/>
            <ac:spMk id="2" creationId="{D66EE4B4-8D38-4B64-B49D-754161C8EB9F}"/>
          </ac:spMkLst>
        </pc:spChg>
      </pc:sldChg>
      <pc:sldChg chg="modSp mod">
        <pc:chgData name="CHASANDRA MARIA" userId="9a271db7-70cf-4abd-b06d-79a2ed896ded" providerId="ADAL" clId="{DE99D83A-F145-4346-86A4-3B795C3E473D}" dt="2022-04-16T03:43:52.122" v="598" actId="207"/>
        <pc:sldMkLst>
          <pc:docMk/>
          <pc:sldMk cId="1450572737" sldId="280"/>
        </pc:sldMkLst>
        <pc:spChg chg="mod">
          <ac:chgData name="CHASANDRA MARIA" userId="9a271db7-70cf-4abd-b06d-79a2ed896ded" providerId="ADAL" clId="{DE99D83A-F145-4346-86A4-3B795C3E473D}" dt="2022-04-16T03:42:35.432" v="586"/>
          <ac:spMkLst>
            <pc:docMk/>
            <pc:sldMk cId="1450572737" sldId="280"/>
            <ac:spMk id="2" creationId="{38ABFAFF-7C40-46DF-8462-8424526F4061}"/>
          </ac:spMkLst>
        </pc:spChg>
        <pc:spChg chg="mod">
          <ac:chgData name="CHASANDRA MARIA" userId="9a271db7-70cf-4abd-b06d-79a2ed896ded" providerId="ADAL" clId="{DE99D83A-F145-4346-86A4-3B795C3E473D}" dt="2022-04-16T03:43:52.122" v="598" actId="207"/>
          <ac:spMkLst>
            <pc:docMk/>
            <pc:sldMk cId="1450572737" sldId="280"/>
            <ac:spMk id="3" creationId="{01A06117-1054-405D-AFED-812C08E602CC}"/>
          </ac:spMkLst>
        </pc:spChg>
        <pc:picChg chg="mod">
          <ac:chgData name="CHASANDRA MARIA" userId="9a271db7-70cf-4abd-b06d-79a2ed896ded" providerId="ADAL" clId="{DE99D83A-F145-4346-86A4-3B795C3E473D}" dt="2022-04-16T03:43:15.081" v="591" actId="1076"/>
          <ac:picMkLst>
            <pc:docMk/>
            <pc:sldMk cId="1450572737" sldId="280"/>
            <ac:picMk id="9218" creationId="{27802089-9F1C-44BF-8794-19B6BB9DF150}"/>
          </ac:picMkLst>
        </pc:picChg>
      </pc:sldChg>
      <pc:sldChg chg="modSp mod">
        <pc:chgData name="CHASANDRA MARIA" userId="9a271db7-70cf-4abd-b06d-79a2ed896ded" providerId="ADAL" clId="{DE99D83A-F145-4346-86A4-3B795C3E473D}" dt="2022-04-16T03:59:14.224" v="659" actId="207"/>
        <pc:sldMkLst>
          <pc:docMk/>
          <pc:sldMk cId="151806617" sldId="281"/>
        </pc:sldMkLst>
        <pc:spChg chg="mod">
          <ac:chgData name="CHASANDRA MARIA" userId="9a271db7-70cf-4abd-b06d-79a2ed896ded" providerId="ADAL" clId="{DE99D83A-F145-4346-86A4-3B795C3E473D}" dt="2022-04-16T03:40:19.794" v="550"/>
          <ac:spMkLst>
            <pc:docMk/>
            <pc:sldMk cId="151806617" sldId="281"/>
            <ac:spMk id="2" creationId="{A3313DA8-D0A9-4A5A-981D-AFD4C1CC6137}"/>
          </ac:spMkLst>
        </pc:spChg>
        <pc:spChg chg="mod">
          <ac:chgData name="CHASANDRA MARIA" userId="9a271db7-70cf-4abd-b06d-79a2ed896ded" providerId="ADAL" clId="{DE99D83A-F145-4346-86A4-3B795C3E473D}" dt="2022-04-16T03:59:14.224" v="659" actId="207"/>
          <ac:spMkLst>
            <pc:docMk/>
            <pc:sldMk cId="151806617" sldId="281"/>
            <ac:spMk id="3" creationId="{4D740610-72B6-4803-B57D-1105714638FA}"/>
          </ac:spMkLst>
        </pc:spChg>
      </pc:sldChg>
      <pc:sldChg chg="modSp mod">
        <pc:chgData name="CHASANDRA MARIA" userId="9a271db7-70cf-4abd-b06d-79a2ed896ded" providerId="ADAL" clId="{DE99D83A-F145-4346-86A4-3B795C3E473D}" dt="2022-04-16T04:02:27.406" v="686" actId="14100"/>
        <pc:sldMkLst>
          <pc:docMk/>
          <pc:sldMk cId="2436640579" sldId="283"/>
        </pc:sldMkLst>
        <pc:spChg chg="mod">
          <ac:chgData name="CHASANDRA MARIA" userId="9a271db7-70cf-4abd-b06d-79a2ed896ded" providerId="ADAL" clId="{DE99D83A-F145-4346-86A4-3B795C3E473D}" dt="2022-04-16T03:40:30.133" v="552"/>
          <ac:spMkLst>
            <pc:docMk/>
            <pc:sldMk cId="2436640579" sldId="283"/>
            <ac:spMk id="2" creationId="{2D45A92F-BCBB-4DC1-98FC-31425B208C76}"/>
          </ac:spMkLst>
        </pc:spChg>
        <pc:spChg chg="mod">
          <ac:chgData name="CHASANDRA MARIA" userId="9a271db7-70cf-4abd-b06d-79a2ed896ded" providerId="ADAL" clId="{DE99D83A-F145-4346-86A4-3B795C3E473D}" dt="2022-04-16T04:02:27.406" v="686" actId="14100"/>
          <ac:spMkLst>
            <pc:docMk/>
            <pc:sldMk cId="2436640579" sldId="283"/>
            <ac:spMk id="3" creationId="{41959329-F523-42D2-BBFB-A446B2791A33}"/>
          </ac:spMkLst>
        </pc:spChg>
      </pc:sldChg>
      <pc:sldChg chg="modSp mod">
        <pc:chgData name="CHASANDRA MARIA" userId="9a271db7-70cf-4abd-b06d-79a2ed896ded" providerId="ADAL" clId="{DE99D83A-F145-4346-86A4-3B795C3E473D}" dt="2022-04-16T04:07:12.442" v="716" actId="403"/>
        <pc:sldMkLst>
          <pc:docMk/>
          <pc:sldMk cId="90169500" sldId="284"/>
        </pc:sldMkLst>
        <pc:spChg chg="mod">
          <ac:chgData name="CHASANDRA MARIA" userId="9a271db7-70cf-4abd-b06d-79a2ed896ded" providerId="ADAL" clId="{DE99D83A-F145-4346-86A4-3B795C3E473D}" dt="2022-04-16T03:40:43.872" v="555"/>
          <ac:spMkLst>
            <pc:docMk/>
            <pc:sldMk cId="90169500" sldId="284"/>
            <ac:spMk id="2" creationId="{1262C2CA-86A1-4AF8-B60E-27272A413646}"/>
          </ac:spMkLst>
        </pc:spChg>
        <pc:spChg chg="mod">
          <ac:chgData name="CHASANDRA MARIA" userId="9a271db7-70cf-4abd-b06d-79a2ed896ded" providerId="ADAL" clId="{DE99D83A-F145-4346-86A4-3B795C3E473D}" dt="2022-04-16T04:07:12.442" v="716" actId="403"/>
          <ac:spMkLst>
            <pc:docMk/>
            <pc:sldMk cId="90169500" sldId="284"/>
            <ac:spMk id="3" creationId="{AA4E0BA6-DBFB-489F-B411-CA895FFF482B}"/>
          </ac:spMkLst>
        </pc:spChg>
      </pc:sldChg>
      <pc:sldChg chg="modSp add del mod">
        <pc:chgData name="CHASANDRA MARIA" userId="9a271db7-70cf-4abd-b06d-79a2ed896ded" providerId="ADAL" clId="{DE99D83A-F145-4346-86A4-3B795C3E473D}" dt="2022-04-16T03:15:35.179" v="388" actId="27636"/>
        <pc:sldMkLst>
          <pc:docMk/>
          <pc:sldMk cId="2815396597" sldId="286"/>
        </pc:sldMkLst>
        <pc:spChg chg="mod">
          <ac:chgData name="CHASANDRA MARIA" userId="9a271db7-70cf-4abd-b06d-79a2ed896ded" providerId="ADAL" clId="{DE99D83A-F145-4346-86A4-3B795C3E473D}" dt="2022-04-16T03:15:35.179" v="388" actId="27636"/>
          <ac:spMkLst>
            <pc:docMk/>
            <pc:sldMk cId="2815396597" sldId="286"/>
            <ac:spMk id="3" creationId="{2BCACE68-02D2-4BF4-96EE-7A3A2C18AF4B}"/>
          </ac:spMkLst>
        </pc:spChg>
        <pc:spChg chg="mod">
          <ac:chgData name="CHASANDRA MARIA" userId="9a271db7-70cf-4abd-b06d-79a2ed896ded" providerId="ADAL" clId="{DE99D83A-F145-4346-86A4-3B795C3E473D}" dt="2022-04-16T03:14:34.054" v="380" actId="20577"/>
          <ac:spMkLst>
            <pc:docMk/>
            <pc:sldMk cId="2815396597" sldId="286"/>
            <ac:spMk id="4" creationId="{5A93D6AE-582E-4B93-8157-7DB9FAA7117E}"/>
          </ac:spMkLst>
        </pc:spChg>
      </pc:sldChg>
      <pc:sldChg chg="modSp add del mod">
        <pc:chgData name="CHASANDRA MARIA" userId="9a271db7-70cf-4abd-b06d-79a2ed896ded" providerId="ADAL" clId="{DE99D83A-F145-4346-86A4-3B795C3E473D}" dt="2022-04-16T04:11:21.243" v="739" actId="20577"/>
        <pc:sldMkLst>
          <pc:docMk/>
          <pc:sldMk cId="2318418314" sldId="287"/>
        </pc:sldMkLst>
        <pc:spChg chg="mod">
          <ac:chgData name="CHASANDRA MARIA" userId="9a271db7-70cf-4abd-b06d-79a2ed896ded" providerId="ADAL" clId="{DE99D83A-F145-4346-86A4-3B795C3E473D}" dt="2022-04-16T04:11:21.243" v="739" actId="20577"/>
          <ac:spMkLst>
            <pc:docMk/>
            <pc:sldMk cId="2318418314" sldId="287"/>
            <ac:spMk id="3" creationId="{B8ED9D28-59BD-4415-93DE-43DD664D1AFF}"/>
          </ac:spMkLst>
        </pc:spChg>
        <pc:spChg chg="mod">
          <ac:chgData name="CHASANDRA MARIA" userId="9a271db7-70cf-4abd-b06d-79a2ed896ded" providerId="ADAL" clId="{DE99D83A-F145-4346-86A4-3B795C3E473D}" dt="2022-04-16T03:16:01.243" v="389"/>
          <ac:spMkLst>
            <pc:docMk/>
            <pc:sldMk cId="2318418314" sldId="287"/>
            <ac:spMk id="5" creationId="{6FC80877-4060-4EE2-B8E7-45C9A34737FA}"/>
          </ac:spMkLst>
        </pc:spChg>
      </pc:sldChg>
      <pc:sldChg chg="modSp add del mod">
        <pc:chgData name="CHASANDRA MARIA" userId="9a271db7-70cf-4abd-b06d-79a2ed896ded" providerId="ADAL" clId="{DE99D83A-F145-4346-86A4-3B795C3E473D}" dt="2022-04-16T03:17:20.874" v="393"/>
        <pc:sldMkLst>
          <pc:docMk/>
          <pc:sldMk cId="3333293138" sldId="289"/>
        </pc:sldMkLst>
        <pc:spChg chg="mod">
          <ac:chgData name="CHASANDRA MARIA" userId="9a271db7-70cf-4abd-b06d-79a2ed896ded" providerId="ADAL" clId="{DE99D83A-F145-4346-86A4-3B795C3E473D}" dt="2022-04-16T03:16:49.374" v="392" actId="20577"/>
          <ac:spMkLst>
            <pc:docMk/>
            <pc:sldMk cId="3333293138" sldId="289"/>
            <ac:spMk id="3" creationId="{5D2CA9A6-2211-4695-981E-B34DC9EE3352}"/>
          </ac:spMkLst>
        </pc:spChg>
        <pc:spChg chg="mod">
          <ac:chgData name="CHASANDRA MARIA" userId="9a271db7-70cf-4abd-b06d-79a2ed896ded" providerId="ADAL" clId="{DE99D83A-F145-4346-86A4-3B795C3E473D}" dt="2022-04-16T03:17:20.874" v="393"/>
          <ac:spMkLst>
            <pc:docMk/>
            <pc:sldMk cId="3333293138" sldId="289"/>
            <ac:spMk id="4" creationId="{379109FA-0D8D-4F37-AFF6-3E41671F0A9E}"/>
          </ac:spMkLst>
        </pc:spChg>
      </pc:sldChg>
      <pc:sldChg chg="modSp add del mod">
        <pc:chgData name="CHASANDRA MARIA" userId="9a271db7-70cf-4abd-b06d-79a2ed896ded" providerId="ADAL" clId="{DE99D83A-F145-4346-86A4-3B795C3E473D}" dt="2022-04-16T03:22:17.324" v="433" actId="27636"/>
        <pc:sldMkLst>
          <pc:docMk/>
          <pc:sldMk cId="2429513158" sldId="290"/>
        </pc:sldMkLst>
        <pc:spChg chg="mod">
          <ac:chgData name="CHASANDRA MARIA" userId="9a271db7-70cf-4abd-b06d-79a2ed896ded" providerId="ADAL" clId="{DE99D83A-F145-4346-86A4-3B795C3E473D}" dt="2022-04-16T03:22:17.324" v="433" actId="27636"/>
          <ac:spMkLst>
            <pc:docMk/>
            <pc:sldMk cId="2429513158" sldId="290"/>
            <ac:spMk id="3" creationId="{A2E8FAD1-C783-43C7-9C40-417DCC700A87}"/>
          </ac:spMkLst>
        </pc:spChg>
        <pc:spChg chg="mod">
          <ac:chgData name="CHASANDRA MARIA" userId="9a271db7-70cf-4abd-b06d-79a2ed896ded" providerId="ADAL" clId="{DE99D83A-F145-4346-86A4-3B795C3E473D}" dt="2022-04-16T03:17:37.301" v="396"/>
          <ac:spMkLst>
            <pc:docMk/>
            <pc:sldMk cId="2429513158" sldId="290"/>
            <ac:spMk id="6" creationId="{7D627B39-2927-41A8-AEFF-428E6F275ECD}"/>
          </ac:spMkLst>
        </pc:spChg>
      </pc:sldChg>
      <pc:sldChg chg="modSp mod">
        <pc:chgData name="CHASANDRA MARIA" userId="9a271db7-70cf-4abd-b06d-79a2ed896ded" providerId="ADAL" clId="{DE99D83A-F145-4346-86A4-3B795C3E473D}" dt="2022-04-16T04:22:15.355" v="804" actId="20577"/>
        <pc:sldMkLst>
          <pc:docMk/>
          <pc:sldMk cId="995790113" sldId="291"/>
        </pc:sldMkLst>
        <pc:spChg chg="mod">
          <ac:chgData name="CHASANDRA MARIA" userId="9a271db7-70cf-4abd-b06d-79a2ed896ded" providerId="ADAL" clId="{DE99D83A-F145-4346-86A4-3B795C3E473D}" dt="2022-04-16T03:48:18.474" v="630" actId="20577"/>
          <ac:spMkLst>
            <pc:docMk/>
            <pc:sldMk cId="995790113" sldId="291"/>
            <ac:spMk id="2" creationId="{C79E601A-EC88-4997-838E-70DEE89953DA}"/>
          </ac:spMkLst>
        </pc:spChg>
        <pc:spChg chg="mod">
          <ac:chgData name="CHASANDRA MARIA" userId="9a271db7-70cf-4abd-b06d-79a2ed896ded" providerId="ADAL" clId="{DE99D83A-F145-4346-86A4-3B795C3E473D}" dt="2022-04-16T04:22:15.355" v="804" actId="20577"/>
          <ac:spMkLst>
            <pc:docMk/>
            <pc:sldMk cId="995790113" sldId="291"/>
            <ac:spMk id="27" creationId="{2A642017-FB5A-4546-9396-C4454C60534E}"/>
          </ac:spMkLst>
        </pc:spChg>
      </pc:sldChg>
      <pc:sldChg chg="addSp delSp modSp mod">
        <pc:chgData name="CHASANDRA MARIA" userId="9a271db7-70cf-4abd-b06d-79a2ed896ded" providerId="ADAL" clId="{DE99D83A-F145-4346-86A4-3B795C3E473D}" dt="2022-04-16T03:48:05.837" v="629" actId="403"/>
        <pc:sldMkLst>
          <pc:docMk/>
          <pc:sldMk cId="1735758081" sldId="292"/>
        </pc:sldMkLst>
        <pc:spChg chg="mod">
          <ac:chgData name="CHASANDRA MARIA" userId="9a271db7-70cf-4abd-b06d-79a2ed896ded" providerId="ADAL" clId="{DE99D83A-F145-4346-86A4-3B795C3E473D}" dt="2022-04-16T03:44:12.245" v="615" actId="5793"/>
          <ac:spMkLst>
            <pc:docMk/>
            <pc:sldMk cId="1735758081" sldId="292"/>
            <ac:spMk id="2" creationId="{62E984D2-4EEA-430E-838D-79EE7AC0CBD0}"/>
          </ac:spMkLst>
        </pc:spChg>
        <pc:spChg chg="del">
          <ac:chgData name="CHASANDRA MARIA" userId="9a271db7-70cf-4abd-b06d-79a2ed896ded" providerId="ADAL" clId="{DE99D83A-F145-4346-86A4-3B795C3E473D}" dt="2022-04-16T03:47:44.613" v="627" actId="26606"/>
          <ac:spMkLst>
            <pc:docMk/>
            <pc:sldMk cId="1735758081" sldId="292"/>
            <ac:spMk id="9" creationId="{B2A773CA-28F4-49C2-BFA3-49A5867C7AFB}"/>
          </ac:spMkLst>
        </pc:spChg>
        <pc:spChg chg="del">
          <ac:chgData name="CHASANDRA MARIA" userId="9a271db7-70cf-4abd-b06d-79a2ed896ded" providerId="ADAL" clId="{DE99D83A-F145-4346-86A4-3B795C3E473D}" dt="2022-04-16T03:47:44.613" v="627" actId="26606"/>
          <ac:spMkLst>
            <pc:docMk/>
            <pc:sldMk cId="1735758081" sldId="292"/>
            <ac:spMk id="13" creationId="{3009A16D-868B-4145-BBC6-555098537EC2}"/>
          </ac:spMkLst>
        </pc:spChg>
        <pc:spChg chg="del">
          <ac:chgData name="CHASANDRA MARIA" userId="9a271db7-70cf-4abd-b06d-79a2ed896ded" providerId="ADAL" clId="{DE99D83A-F145-4346-86A4-3B795C3E473D}" dt="2022-04-16T03:47:44.613" v="627" actId="26606"/>
          <ac:spMkLst>
            <pc:docMk/>
            <pc:sldMk cId="1735758081" sldId="292"/>
            <ac:spMk id="17" creationId="{2DCAE5CF-5D29-4779-83E1-BDB64E4F30E5}"/>
          </ac:spMkLst>
        </pc:spChg>
        <pc:spChg chg="add">
          <ac:chgData name="CHASANDRA MARIA" userId="9a271db7-70cf-4abd-b06d-79a2ed896ded" providerId="ADAL" clId="{DE99D83A-F145-4346-86A4-3B795C3E473D}" dt="2022-04-16T03:47:44.613" v="627" actId="26606"/>
          <ac:spMkLst>
            <pc:docMk/>
            <pc:sldMk cId="1735758081" sldId="292"/>
            <ac:spMk id="22" creationId="{B2A773CA-28F4-49C2-BFA3-49A5867C7AFB}"/>
          </ac:spMkLst>
        </pc:spChg>
        <pc:spChg chg="add">
          <ac:chgData name="CHASANDRA MARIA" userId="9a271db7-70cf-4abd-b06d-79a2ed896ded" providerId="ADAL" clId="{DE99D83A-F145-4346-86A4-3B795C3E473D}" dt="2022-04-16T03:47:44.613" v="627" actId="26606"/>
          <ac:spMkLst>
            <pc:docMk/>
            <pc:sldMk cId="1735758081" sldId="292"/>
            <ac:spMk id="26" creationId="{3009A16D-868B-4145-BBC6-555098537EC2}"/>
          </ac:spMkLst>
        </pc:spChg>
        <pc:spChg chg="add">
          <ac:chgData name="CHASANDRA MARIA" userId="9a271db7-70cf-4abd-b06d-79a2ed896ded" providerId="ADAL" clId="{DE99D83A-F145-4346-86A4-3B795C3E473D}" dt="2022-04-16T03:47:44.613" v="627" actId="26606"/>
          <ac:spMkLst>
            <pc:docMk/>
            <pc:sldMk cId="1735758081" sldId="292"/>
            <ac:spMk id="30" creationId="{2DCAE5CF-5D29-4779-83E1-BDB64E4F30E5}"/>
          </ac:spMkLst>
        </pc:spChg>
        <pc:graphicFrameChg chg="mod modGraphic">
          <ac:chgData name="CHASANDRA MARIA" userId="9a271db7-70cf-4abd-b06d-79a2ed896ded" providerId="ADAL" clId="{DE99D83A-F145-4346-86A4-3B795C3E473D}" dt="2022-04-16T03:48:05.837" v="629" actId="403"/>
          <ac:graphicFrameMkLst>
            <pc:docMk/>
            <pc:sldMk cId="1735758081" sldId="292"/>
            <ac:graphicFrameMk id="5" creationId="{3CBFB950-0588-4C68-A8FD-38472483BE4A}"/>
          </ac:graphicFrameMkLst>
        </pc:graphicFrameChg>
        <pc:picChg chg="del">
          <ac:chgData name="CHASANDRA MARIA" userId="9a271db7-70cf-4abd-b06d-79a2ed896ded" providerId="ADAL" clId="{DE99D83A-F145-4346-86A4-3B795C3E473D}" dt="2022-04-16T03:47:44.613" v="627" actId="26606"/>
          <ac:picMkLst>
            <pc:docMk/>
            <pc:sldMk cId="1735758081" sldId="292"/>
            <ac:picMk id="11" creationId="{5D7C72BA-4476-4E4B-BC37-9A75FD0C5951}"/>
          </ac:picMkLst>
        </pc:picChg>
        <pc:picChg chg="del">
          <ac:chgData name="CHASANDRA MARIA" userId="9a271db7-70cf-4abd-b06d-79a2ed896ded" providerId="ADAL" clId="{DE99D83A-F145-4346-86A4-3B795C3E473D}" dt="2022-04-16T03:47:44.613" v="627" actId="26606"/>
          <ac:picMkLst>
            <pc:docMk/>
            <pc:sldMk cId="1735758081" sldId="292"/>
            <ac:picMk id="15" creationId="{3992EB33-38E1-4175-8EE2-9BB8CC159C7B}"/>
          </ac:picMkLst>
        </pc:picChg>
        <pc:picChg chg="add">
          <ac:chgData name="CHASANDRA MARIA" userId="9a271db7-70cf-4abd-b06d-79a2ed896ded" providerId="ADAL" clId="{DE99D83A-F145-4346-86A4-3B795C3E473D}" dt="2022-04-16T03:47:44.613" v="627" actId="26606"/>
          <ac:picMkLst>
            <pc:docMk/>
            <pc:sldMk cId="1735758081" sldId="292"/>
            <ac:picMk id="24" creationId="{5D7C72BA-4476-4E4B-BC37-9A75FD0C5951}"/>
          </ac:picMkLst>
        </pc:picChg>
        <pc:picChg chg="add">
          <ac:chgData name="CHASANDRA MARIA" userId="9a271db7-70cf-4abd-b06d-79a2ed896ded" providerId="ADAL" clId="{DE99D83A-F145-4346-86A4-3B795C3E473D}" dt="2022-04-16T03:47:44.613" v="627" actId="26606"/>
          <ac:picMkLst>
            <pc:docMk/>
            <pc:sldMk cId="1735758081" sldId="292"/>
            <ac:picMk id="28" creationId="{3992EB33-38E1-4175-8EE2-9BB8CC159C7B}"/>
          </ac:picMkLst>
        </pc:picChg>
      </pc:sldChg>
      <pc:sldChg chg="modSp add del mod">
        <pc:chgData name="CHASANDRA MARIA" userId="9a271db7-70cf-4abd-b06d-79a2ed896ded" providerId="ADAL" clId="{DE99D83A-F145-4346-86A4-3B795C3E473D}" dt="2022-04-16T04:18:59.025" v="744" actId="114"/>
        <pc:sldMkLst>
          <pc:docMk/>
          <pc:sldMk cId="4285771718" sldId="295"/>
        </pc:sldMkLst>
        <pc:spChg chg="mod">
          <ac:chgData name="CHASANDRA MARIA" userId="9a271db7-70cf-4abd-b06d-79a2ed896ded" providerId="ADAL" clId="{DE99D83A-F145-4346-86A4-3B795C3E473D}" dt="2022-04-16T04:18:59.025" v="744" actId="114"/>
          <ac:spMkLst>
            <pc:docMk/>
            <pc:sldMk cId="4285771718" sldId="295"/>
            <ac:spMk id="3" creationId="{A2E8FAD1-C783-43C7-9C40-417DCC700A87}"/>
          </ac:spMkLst>
        </pc:spChg>
        <pc:spChg chg="mod">
          <ac:chgData name="CHASANDRA MARIA" userId="9a271db7-70cf-4abd-b06d-79a2ed896ded" providerId="ADAL" clId="{DE99D83A-F145-4346-86A4-3B795C3E473D}" dt="2022-04-16T03:17:44.021" v="397"/>
          <ac:spMkLst>
            <pc:docMk/>
            <pc:sldMk cId="4285771718" sldId="295"/>
            <ac:spMk id="4" creationId="{C3609597-C159-49C5-9E0F-641CE9924CFD}"/>
          </ac:spMkLst>
        </pc:spChg>
      </pc:sldChg>
      <pc:sldChg chg="modSp mod">
        <pc:chgData name="CHASANDRA MARIA" userId="9a271db7-70cf-4abd-b06d-79a2ed896ded" providerId="ADAL" clId="{DE99D83A-F145-4346-86A4-3B795C3E473D}" dt="2022-04-16T03:39:52.602" v="548" actId="113"/>
        <pc:sldMkLst>
          <pc:docMk/>
          <pc:sldMk cId="844880192" sldId="296"/>
        </pc:sldMkLst>
        <pc:spChg chg="mod">
          <ac:chgData name="CHASANDRA MARIA" userId="9a271db7-70cf-4abd-b06d-79a2ed896ded" providerId="ADAL" clId="{DE99D83A-F145-4346-86A4-3B795C3E473D}" dt="2022-04-16T03:38:38.346" v="533"/>
          <ac:spMkLst>
            <pc:docMk/>
            <pc:sldMk cId="844880192" sldId="296"/>
            <ac:spMk id="2" creationId="{DAB06D44-266E-401F-BAC9-42E5F77E78EF}"/>
          </ac:spMkLst>
        </pc:spChg>
        <pc:spChg chg="mod">
          <ac:chgData name="CHASANDRA MARIA" userId="9a271db7-70cf-4abd-b06d-79a2ed896ded" providerId="ADAL" clId="{DE99D83A-F145-4346-86A4-3B795C3E473D}" dt="2022-04-16T03:39:52.602" v="548" actId="113"/>
          <ac:spMkLst>
            <pc:docMk/>
            <pc:sldMk cId="844880192" sldId="296"/>
            <ac:spMk id="3" creationId="{C8DEC8F0-76F5-4710-85D2-AD333A274F85}"/>
          </ac:spMkLst>
        </pc:spChg>
      </pc:sldChg>
      <pc:sldChg chg="modSp mod">
        <pc:chgData name="CHASANDRA MARIA" userId="9a271db7-70cf-4abd-b06d-79a2ed896ded" providerId="ADAL" clId="{DE99D83A-F145-4346-86A4-3B795C3E473D}" dt="2022-04-16T04:11:45.305" v="743" actId="403"/>
        <pc:sldMkLst>
          <pc:docMk/>
          <pc:sldMk cId="2257419582" sldId="503"/>
        </pc:sldMkLst>
        <pc:spChg chg="mod">
          <ac:chgData name="CHASANDRA MARIA" userId="9a271db7-70cf-4abd-b06d-79a2ed896ded" providerId="ADAL" clId="{DE99D83A-F145-4346-86A4-3B795C3E473D}" dt="2022-04-16T04:11:35.435" v="741" actId="403"/>
          <ac:spMkLst>
            <pc:docMk/>
            <pc:sldMk cId="2257419582" sldId="503"/>
            <ac:spMk id="2" creationId="{5F24D10F-CA25-4662-BCC9-15FB49BD7A7D}"/>
          </ac:spMkLst>
        </pc:spChg>
        <pc:spChg chg="mod">
          <ac:chgData name="CHASANDRA MARIA" userId="9a271db7-70cf-4abd-b06d-79a2ed896ded" providerId="ADAL" clId="{DE99D83A-F145-4346-86A4-3B795C3E473D}" dt="2022-04-15T16:35:55.425" v="80" actId="20577"/>
          <ac:spMkLst>
            <pc:docMk/>
            <pc:sldMk cId="2257419582" sldId="503"/>
            <ac:spMk id="3" creationId="{8FF3E26A-3A0D-462C-906A-41FF3611F70A}"/>
          </ac:spMkLst>
        </pc:spChg>
        <pc:spChg chg="mod">
          <ac:chgData name="CHASANDRA MARIA" userId="9a271db7-70cf-4abd-b06d-79a2ed896ded" providerId="ADAL" clId="{DE99D83A-F145-4346-86A4-3B795C3E473D}" dt="2022-04-16T04:11:45.305" v="743" actId="403"/>
          <ac:spMkLst>
            <pc:docMk/>
            <pc:sldMk cId="2257419582" sldId="503"/>
            <ac:spMk id="4" creationId="{FAD5D414-86C9-4340-B07E-31A79417E86D}"/>
          </ac:spMkLst>
        </pc:spChg>
      </pc:sldChg>
      <pc:sldChg chg="modSp add del">
        <pc:chgData name="CHASANDRA MARIA" userId="9a271db7-70cf-4abd-b06d-79a2ed896ded" providerId="ADAL" clId="{DE99D83A-F145-4346-86A4-3B795C3E473D}" dt="2022-04-16T03:03:57.086" v="233"/>
        <pc:sldMkLst>
          <pc:docMk/>
          <pc:sldMk cId="2827733897" sldId="504"/>
        </pc:sldMkLst>
        <pc:graphicFrameChg chg="mod">
          <ac:chgData name="CHASANDRA MARIA" userId="9a271db7-70cf-4abd-b06d-79a2ed896ded" providerId="ADAL" clId="{DE99D83A-F145-4346-86A4-3B795C3E473D}" dt="2022-04-16T03:03:57.086" v="233"/>
          <ac:graphicFrameMkLst>
            <pc:docMk/>
            <pc:sldMk cId="2827733897" sldId="504"/>
            <ac:graphicFrameMk id="38" creationId="{A1FBCDF6-4B6B-458F-BCC8-2EEFD629CB25}"/>
          </ac:graphicFrameMkLst>
        </pc:graphicFrameChg>
      </pc:sldChg>
      <pc:sldChg chg="modSp add del mod">
        <pc:chgData name="CHASANDRA MARIA" userId="9a271db7-70cf-4abd-b06d-79a2ed896ded" providerId="ADAL" clId="{DE99D83A-F145-4346-86A4-3B795C3E473D}" dt="2022-04-16T03:09:07.164" v="307" actId="20577"/>
        <pc:sldMkLst>
          <pc:docMk/>
          <pc:sldMk cId="623385866" sldId="505"/>
        </pc:sldMkLst>
        <pc:spChg chg="mod">
          <ac:chgData name="CHASANDRA MARIA" userId="9a271db7-70cf-4abd-b06d-79a2ed896ded" providerId="ADAL" clId="{DE99D83A-F145-4346-86A4-3B795C3E473D}" dt="2022-04-16T03:08:38.811" v="304"/>
          <ac:spMkLst>
            <pc:docMk/>
            <pc:sldMk cId="623385866" sldId="505"/>
            <ac:spMk id="2" creationId="{B29F2624-DECB-4AEB-BB70-5A67974EA8BE}"/>
          </ac:spMkLst>
        </pc:spChg>
        <pc:spChg chg="mod">
          <ac:chgData name="CHASANDRA MARIA" userId="9a271db7-70cf-4abd-b06d-79a2ed896ded" providerId="ADAL" clId="{DE99D83A-F145-4346-86A4-3B795C3E473D}" dt="2022-04-16T03:09:07.164" v="307" actId="20577"/>
          <ac:spMkLst>
            <pc:docMk/>
            <pc:sldMk cId="623385866" sldId="505"/>
            <ac:spMk id="3" creationId="{2646077F-E80C-4DBB-BEF8-28C88F291671}"/>
          </ac:spMkLst>
        </pc:spChg>
      </pc:sldChg>
      <pc:sldChg chg="modSp add del mod">
        <pc:chgData name="CHASANDRA MARIA" userId="9a271db7-70cf-4abd-b06d-79a2ed896ded" providerId="ADAL" clId="{DE99D83A-F145-4346-86A4-3B795C3E473D}" dt="2022-04-16T03:23:31.127" v="441" actId="403"/>
        <pc:sldMkLst>
          <pc:docMk/>
          <pc:sldMk cId="3523610076" sldId="506"/>
        </pc:sldMkLst>
        <pc:spChg chg="mod">
          <ac:chgData name="CHASANDRA MARIA" userId="9a271db7-70cf-4abd-b06d-79a2ed896ded" providerId="ADAL" clId="{DE99D83A-F145-4346-86A4-3B795C3E473D}" dt="2022-04-16T03:23:31.127" v="441" actId="403"/>
          <ac:spMkLst>
            <pc:docMk/>
            <pc:sldMk cId="3523610076" sldId="506"/>
            <ac:spMk id="3" creationId="{5D2CA9A6-2211-4695-981E-B34DC9EE3352}"/>
          </ac:spMkLst>
        </pc:spChg>
        <pc:spChg chg="mod">
          <ac:chgData name="CHASANDRA MARIA" userId="9a271db7-70cf-4abd-b06d-79a2ed896ded" providerId="ADAL" clId="{DE99D83A-F145-4346-86A4-3B795C3E473D}" dt="2022-04-16T03:17:24.937" v="394"/>
          <ac:spMkLst>
            <pc:docMk/>
            <pc:sldMk cId="3523610076" sldId="506"/>
            <ac:spMk id="4" creationId="{379109FA-0D8D-4F37-AFF6-3E41671F0A9E}"/>
          </ac:spMkLst>
        </pc:spChg>
      </pc:sldChg>
      <pc:sldChg chg="modSp add del mod">
        <pc:chgData name="CHASANDRA MARIA" userId="9a271db7-70cf-4abd-b06d-79a2ed896ded" providerId="ADAL" clId="{DE99D83A-F145-4346-86A4-3B795C3E473D}" dt="2022-04-16T03:22:50.599" v="437" actId="113"/>
        <pc:sldMkLst>
          <pc:docMk/>
          <pc:sldMk cId="3544972652" sldId="507"/>
        </pc:sldMkLst>
        <pc:spChg chg="mod">
          <ac:chgData name="CHASANDRA MARIA" userId="9a271db7-70cf-4abd-b06d-79a2ed896ded" providerId="ADAL" clId="{DE99D83A-F145-4346-86A4-3B795C3E473D}" dt="2022-04-16T03:22:50.599" v="437" actId="113"/>
          <ac:spMkLst>
            <pc:docMk/>
            <pc:sldMk cId="3544972652" sldId="507"/>
            <ac:spMk id="3" creationId="{5D2CA9A6-2211-4695-981E-B34DC9EE3352}"/>
          </ac:spMkLst>
        </pc:spChg>
        <pc:spChg chg="mod">
          <ac:chgData name="CHASANDRA MARIA" userId="9a271db7-70cf-4abd-b06d-79a2ed896ded" providerId="ADAL" clId="{DE99D83A-F145-4346-86A4-3B795C3E473D}" dt="2022-04-16T03:17:31.789" v="395"/>
          <ac:spMkLst>
            <pc:docMk/>
            <pc:sldMk cId="3544972652" sldId="507"/>
            <ac:spMk id="4" creationId="{379109FA-0D8D-4F37-AFF6-3E41671F0A9E}"/>
          </ac:spMkLst>
        </pc:spChg>
      </pc:sldChg>
      <pc:sldChg chg="modSp mod">
        <pc:chgData name="CHASANDRA MARIA" userId="9a271db7-70cf-4abd-b06d-79a2ed896ded" providerId="ADAL" clId="{DE99D83A-F145-4346-86A4-3B795C3E473D}" dt="2022-04-16T03:24:08.512" v="443" actId="27636"/>
        <pc:sldMkLst>
          <pc:docMk/>
          <pc:sldMk cId="3404421852" sldId="510"/>
        </pc:sldMkLst>
        <pc:spChg chg="mod">
          <ac:chgData name="CHASANDRA MARIA" userId="9a271db7-70cf-4abd-b06d-79a2ed896ded" providerId="ADAL" clId="{DE99D83A-F145-4346-86A4-3B795C3E473D}" dt="2022-04-16T03:17:54.049" v="400"/>
          <ac:spMkLst>
            <pc:docMk/>
            <pc:sldMk cId="3404421852" sldId="510"/>
            <ac:spMk id="2" creationId="{32B4B196-C09F-4ED6-A120-DEDB1FA53B92}"/>
          </ac:spMkLst>
        </pc:spChg>
        <pc:spChg chg="mod">
          <ac:chgData name="CHASANDRA MARIA" userId="9a271db7-70cf-4abd-b06d-79a2ed896ded" providerId="ADAL" clId="{DE99D83A-F145-4346-86A4-3B795C3E473D}" dt="2022-04-16T03:24:08.512" v="443" actId="27636"/>
          <ac:spMkLst>
            <pc:docMk/>
            <pc:sldMk cId="3404421852" sldId="510"/>
            <ac:spMk id="4" creationId="{37061B2E-D4B5-4D0A-9926-D1D94A1195C5}"/>
          </ac:spMkLst>
        </pc:spChg>
      </pc:sldChg>
      <pc:sldChg chg="modSp mod">
        <pc:chgData name="CHASANDRA MARIA" userId="9a271db7-70cf-4abd-b06d-79a2ed896ded" providerId="ADAL" clId="{DE99D83A-F145-4346-86A4-3B795C3E473D}" dt="2022-04-16T03:42:20.153" v="585" actId="948"/>
        <pc:sldMkLst>
          <pc:docMk/>
          <pc:sldMk cId="3215410757" sldId="511"/>
        </pc:sldMkLst>
        <pc:spChg chg="mod">
          <ac:chgData name="CHASANDRA MARIA" userId="9a271db7-70cf-4abd-b06d-79a2ed896ded" providerId="ADAL" clId="{DE99D83A-F145-4346-86A4-3B795C3E473D}" dt="2022-04-16T03:41:29.207" v="577" actId="313"/>
          <ac:spMkLst>
            <pc:docMk/>
            <pc:sldMk cId="3215410757" sldId="511"/>
            <ac:spMk id="2" creationId="{84710F51-A57A-44A3-BDD4-19CF890CD975}"/>
          </ac:spMkLst>
        </pc:spChg>
        <pc:spChg chg="mod">
          <ac:chgData name="CHASANDRA MARIA" userId="9a271db7-70cf-4abd-b06d-79a2ed896ded" providerId="ADAL" clId="{DE99D83A-F145-4346-86A4-3B795C3E473D}" dt="2022-04-16T03:42:20.153" v="585" actId="948"/>
          <ac:spMkLst>
            <pc:docMk/>
            <pc:sldMk cId="3215410757" sldId="511"/>
            <ac:spMk id="3" creationId="{73550520-E27D-4116-A46D-FAC1BDE6A482}"/>
          </ac:spMkLst>
        </pc:spChg>
      </pc:sldChg>
      <pc:sldChg chg="modSp mod">
        <pc:chgData name="CHASANDRA MARIA" userId="9a271db7-70cf-4abd-b06d-79a2ed896ded" providerId="ADAL" clId="{DE99D83A-F145-4346-86A4-3B795C3E473D}" dt="2022-04-16T04:09:33.743" v="732" actId="207"/>
        <pc:sldMkLst>
          <pc:docMk/>
          <pc:sldMk cId="1717863381" sldId="512"/>
        </pc:sldMkLst>
        <pc:spChg chg="mod">
          <ac:chgData name="CHASANDRA MARIA" userId="9a271db7-70cf-4abd-b06d-79a2ed896ded" providerId="ADAL" clId="{DE99D83A-F145-4346-86A4-3B795C3E473D}" dt="2022-04-16T03:40:50.075" v="556"/>
          <ac:spMkLst>
            <pc:docMk/>
            <pc:sldMk cId="1717863381" sldId="512"/>
            <ac:spMk id="2" creationId="{7CD545D4-17CA-4B92-B41F-1F5511C07DF9}"/>
          </ac:spMkLst>
        </pc:spChg>
        <pc:spChg chg="mod">
          <ac:chgData name="CHASANDRA MARIA" userId="9a271db7-70cf-4abd-b06d-79a2ed896ded" providerId="ADAL" clId="{DE99D83A-F145-4346-86A4-3B795C3E473D}" dt="2022-04-16T04:09:33.743" v="732" actId="207"/>
          <ac:spMkLst>
            <pc:docMk/>
            <pc:sldMk cId="1717863381" sldId="512"/>
            <ac:spMk id="3" creationId="{C3E8133A-D90A-4B55-8055-060DE6BB7DB4}"/>
          </ac:spMkLst>
        </pc:spChg>
      </pc:sldChg>
      <pc:sldChg chg="modSp mod">
        <pc:chgData name="CHASANDRA MARIA" userId="9a271db7-70cf-4abd-b06d-79a2ed896ded" providerId="ADAL" clId="{DE99D83A-F145-4346-86A4-3B795C3E473D}" dt="2022-04-16T03:28:54.888" v="466" actId="14100"/>
        <pc:sldMkLst>
          <pc:docMk/>
          <pc:sldMk cId="1442417425" sldId="513"/>
        </pc:sldMkLst>
        <pc:spChg chg="mod">
          <ac:chgData name="CHASANDRA MARIA" userId="9a271db7-70cf-4abd-b06d-79a2ed896ded" providerId="ADAL" clId="{DE99D83A-F145-4346-86A4-3B795C3E473D}" dt="2022-04-16T03:27:12.025" v="453" actId="20577"/>
          <ac:spMkLst>
            <pc:docMk/>
            <pc:sldMk cId="1442417425" sldId="513"/>
            <ac:spMk id="2" creationId="{BAADEC30-5EE4-4408-9726-98C4EECE2701}"/>
          </ac:spMkLst>
        </pc:spChg>
        <pc:spChg chg="mod">
          <ac:chgData name="CHASANDRA MARIA" userId="9a271db7-70cf-4abd-b06d-79a2ed896ded" providerId="ADAL" clId="{DE99D83A-F145-4346-86A4-3B795C3E473D}" dt="2022-04-16T03:28:54.888" v="466" actId="14100"/>
          <ac:spMkLst>
            <pc:docMk/>
            <pc:sldMk cId="1442417425" sldId="513"/>
            <ac:spMk id="3" creationId="{882DD84B-6948-412B-9DC7-607F1B881291}"/>
          </ac:spMkLst>
        </pc:spChg>
      </pc:sldChg>
      <pc:sldChg chg="modSp mod">
        <pc:chgData name="CHASANDRA MARIA" userId="9a271db7-70cf-4abd-b06d-79a2ed896ded" providerId="ADAL" clId="{DE99D83A-F145-4346-86A4-3B795C3E473D}" dt="2022-04-16T03:30:40.819" v="476" actId="20577"/>
        <pc:sldMkLst>
          <pc:docMk/>
          <pc:sldMk cId="2753833518" sldId="514"/>
        </pc:sldMkLst>
        <pc:spChg chg="mod">
          <ac:chgData name="CHASANDRA MARIA" userId="9a271db7-70cf-4abd-b06d-79a2ed896ded" providerId="ADAL" clId="{DE99D83A-F145-4346-86A4-3B795C3E473D}" dt="2022-04-16T03:30:08.409" v="473" actId="20577"/>
          <ac:spMkLst>
            <pc:docMk/>
            <pc:sldMk cId="2753833518" sldId="514"/>
            <ac:spMk id="2" creationId="{E8DFD787-F1EA-44FC-A7AF-3A28856904A5}"/>
          </ac:spMkLst>
        </pc:spChg>
        <pc:spChg chg="mod">
          <ac:chgData name="CHASANDRA MARIA" userId="9a271db7-70cf-4abd-b06d-79a2ed896ded" providerId="ADAL" clId="{DE99D83A-F145-4346-86A4-3B795C3E473D}" dt="2022-04-16T03:30:40.819" v="476" actId="20577"/>
          <ac:spMkLst>
            <pc:docMk/>
            <pc:sldMk cId="2753833518" sldId="514"/>
            <ac:spMk id="3" creationId="{98AE7F29-B3A0-4027-B957-F8B10C8FC631}"/>
          </ac:spMkLst>
        </pc:spChg>
      </pc:sldChg>
      <pc:sldChg chg="modSp">
        <pc:chgData name="CHASANDRA MARIA" userId="9a271db7-70cf-4abd-b06d-79a2ed896ded" providerId="ADAL" clId="{DE99D83A-F145-4346-86A4-3B795C3E473D}" dt="2022-04-16T03:41:11.975" v="565" actId="20577"/>
        <pc:sldMkLst>
          <pc:docMk/>
          <pc:sldMk cId="1153087308" sldId="516"/>
        </pc:sldMkLst>
        <pc:spChg chg="mod">
          <ac:chgData name="CHASANDRA MARIA" userId="9a271db7-70cf-4abd-b06d-79a2ed896ded" providerId="ADAL" clId="{DE99D83A-F145-4346-86A4-3B795C3E473D}" dt="2022-04-16T03:41:11.975" v="565" actId="20577"/>
          <ac:spMkLst>
            <pc:docMk/>
            <pc:sldMk cId="1153087308" sldId="516"/>
            <ac:spMk id="2" creationId="{EB20EC2C-A9BD-487A-ADD9-5AB6A764D75E}"/>
          </ac:spMkLst>
        </pc:spChg>
      </pc:sldChg>
      <pc:sldChg chg="addSp delSp modSp mod">
        <pc:chgData name="CHASANDRA MARIA" userId="9a271db7-70cf-4abd-b06d-79a2ed896ded" providerId="ADAL" clId="{DE99D83A-F145-4346-86A4-3B795C3E473D}" dt="2022-04-16T03:36:19.882" v="526" actId="207"/>
        <pc:sldMkLst>
          <pc:docMk/>
          <pc:sldMk cId="716941335" sldId="517"/>
        </pc:sldMkLst>
        <pc:spChg chg="mod">
          <ac:chgData name="CHASANDRA MARIA" userId="9a271db7-70cf-4abd-b06d-79a2ed896ded" providerId="ADAL" clId="{DE99D83A-F145-4346-86A4-3B795C3E473D}" dt="2022-04-16T03:36:19.882" v="526" actId="207"/>
          <ac:spMkLst>
            <pc:docMk/>
            <pc:sldMk cId="716941335" sldId="517"/>
            <ac:spMk id="3" creationId="{36D06737-4467-4D07-BA79-81D830800A13}"/>
          </ac:spMkLst>
        </pc:spChg>
        <pc:spChg chg="add del mod">
          <ac:chgData name="CHASANDRA MARIA" userId="9a271db7-70cf-4abd-b06d-79a2ed896ded" providerId="ADAL" clId="{DE99D83A-F145-4346-86A4-3B795C3E473D}" dt="2022-04-16T03:34:16.096" v="510"/>
          <ac:spMkLst>
            <pc:docMk/>
            <pc:sldMk cId="716941335" sldId="517"/>
            <ac:spMk id="4" creationId="{098260DC-DBA5-4AF3-BC9C-53788658EDB1}"/>
          </ac:spMkLst>
        </pc:spChg>
        <pc:spChg chg="add del mod">
          <ac:chgData name="CHASANDRA MARIA" userId="9a271db7-70cf-4abd-b06d-79a2ed896ded" providerId="ADAL" clId="{DE99D83A-F145-4346-86A4-3B795C3E473D}" dt="2022-04-16T03:34:16.096" v="510"/>
          <ac:spMkLst>
            <pc:docMk/>
            <pc:sldMk cId="716941335" sldId="517"/>
            <ac:spMk id="5" creationId="{FEC54806-05D8-4A7B-A8B5-658432271CF1}"/>
          </ac:spMkLst>
        </pc:spChg>
        <pc:spChg chg="add del mod">
          <ac:chgData name="CHASANDRA MARIA" userId="9a271db7-70cf-4abd-b06d-79a2ed896ded" providerId="ADAL" clId="{DE99D83A-F145-4346-86A4-3B795C3E473D}" dt="2022-04-16T03:34:25.865" v="512"/>
          <ac:spMkLst>
            <pc:docMk/>
            <pc:sldMk cId="716941335" sldId="517"/>
            <ac:spMk id="6" creationId="{D79EB474-3508-44C0-B160-A7D158BD18FB}"/>
          </ac:spMkLst>
        </pc:spChg>
        <pc:spChg chg="add del mod">
          <ac:chgData name="CHASANDRA MARIA" userId="9a271db7-70cf-4abd-b06d-79a2ed896ded" providerId="ADAL" clId="{DE99D83A-F145-4346-86A4-3B795C3E473D}" dt="2022-04-16T03:34:25.865" v="512"/>
          <ac:spMkLst>
            <pc:docMk/>
            <pc:sldMk cId="716941335" sldId="517"/>
            <ac:spMk id="7" creationId="{6C166153-5B5A-4FE0-A6E1-2F3ED5F7650F}"/>
          </ac:spMkLst>
        </pc:spChg>
        <pc:picChg chg="mod">
          <ac:chgData name="CHASANDRA MARIA" userId="9a271db7-70cf-4abd-b06d-79a2ed896ded" providerId="ADAL" clId="{DE99D83A-F145-4346-86A4-3B795C3E473D}" dt="2022-04-16T03:33:52.728" v="508" actId="1076"/>
          <ac:picMkLst>
            <pc:docMk/>
            <pc:sldMk cId="716941335" sldId="517"/>
            <ac:picMk id="3074" creationId="{D747D4C7-2D9E-4FF4-A511-C337BD9CFDB7}"/>
          </ac:picMkLst>
        </pc:picChg>
      </pc:sldChg>
      <pc:sldChg chg="modSp mod">
        <pc:chgData name="CHASANDRA MARIA" userId="9a271db7-70cf-4abd-b06d-79a2ed896ded" providerId="ADAL" clId="{DE99D83A-F145-4346-86A4-3B795C3E473D}" dt="2022-04-16T04:01:16.324" v="677" actId="207"/>
        <pc:sldMkLst>
          <pc:docMk/>
          <pc:sldMk cId="302020792" sldId="518"/>
        </pc:sldMkLst>
        <pc:spChg chg="mod">
          <ac:chgData name="CHASANDRA MARIA" userId="9a271db7-70cf-4abd-b06d-79a2ed896ded" providerId="ADAL" clId="{DE99D83A-F145-4346-86A4-3B795C3E473D}" dt="2022-04-16T03:40:24.419" v="551"/>
          <ac:spMkLst>
            <pc:docMk/>
            <pc:sldMk cId="302020792" sldId="518"/>
            <ac:spMk id="2" creationId="{6A17576C-4393-4E49-AE26-150C515B3064}"/>
          </ac:spMkLst>
        </pc:spChg>
        <pc:spChg chg="mod">
          <ac:chgData name="CHASANDRA MARIA" userId="9a271db7-70cf-4abd-b06d-79a2ed896ded" providerId="ADAL" clId="{DE99D83A-F145-4346-86A4-3B795C3E473D}" dt="2022-04-16T04:01:16.324" v="677" actId="207"/>
          <ac:spMkLst>
            <pc:docMk/>
            <pc:sldMk cId="302020792" sldId="518"/>
            <ac:spMk id="3" creationId="{3AEC9EB1-1F76-48FB-8044-2B8F8C0187AA}"/>
          </ac:spMkLst>
        </pc:spChg>
      </pc:sldChg>
      <pc:sldChg chg="modSp mod">
        <pc:chgData name="CHASANDRA MARIA" userId="9a271db7-70cf-4abd-b06d-79a2ed896ded" providerId="ADAL" clId="{DE99D83A-F145-4346-86A4-3B795C3E473D}" dt="2022-04-16T04:04:32.842" v="701" actId="403"/>
        <pc:sldMkLst>
          <pc:docMk/>
          <pc:sldMk cId="798769634" sldId="519"/>
        </pc:sldMkLst>
        <pc:spChg chg="mod">
          <ac:chgData name="CHASANDRA MARIA" userId="9a271db7-70cf-4abd-b06d-79a2ed896ded" providerId="ADAL" clId="{DE99D83A-F145-4346-86A4-3B795C3E473D}" dt="2022-04-16T03:40:33.951" v="553"/>
          <ac:spMkLst>
            <pc:docMk/>
            <pc:sldMk cId="798769634" sldId="519"/>
            <ac:spMk id="2" creationId="{2D45A92F-BCBB-4DC1-98FC-31425B208C76}"/>
          </ac:spMkLst>
        </pc:spChg>
        <pc:spChg chg="mod">
          <ac:chgData name="CHASANDRA MARIA" userId="9a271db7-70cf-4abd-b06d-79a2ed896ded" providerId="ADAL" clId="{DE99D83A-F145-4346-86A4-3B795C3E473D}" dt="2022-04-16T04:04:32.842" v="701" actId="403"/>
          <ac:spMkLst>
            <pc:docMk/>
            <pc:sldMk cId="798769634" sldId="519"/>
            <ac:spMk id="3" creationId="{41959329-F523-42D2-BBFB-A446B2791A33}"/>
          </ac:spMkLst>
        </pc:spChg>
      </pc:sldChg>
      <pc:sldChg chg="modSp mod">
        <pc:chgData name="CHASANDRA MARIA" userId="9a271db7-70cf-4abd-b06d-79a2ed896ded" providerId="ADAL" clId="{DE99D83A-F145-4346-86A4-3B795C3E473D}" dt="2022-04-16T04:06:18.063" v="713" actId="14100"/>
        <pc:sldMkLst>
          <pc:docMk/>
          <pc:sldMk cId="969556661" sldId="520"/>
        </pc:sldMkLst>
        <pc:spChg chg="mod">
          <ac:chgData name="CHASANDRA MARIA" userId="9a271db7-70cf-4abd-b06d-79a2ed896ded" providerId="ADAL" clId="{DE99D83A-F145-4346-86A4-3B795C3E473D}" dt="2022-04-16T03:40:39.234" v="554"/>
          <ac:spMkLst>
            <pc:docMk/>
            <pc:sldMk cId="969556661" sldId="520"/>
            <ac:spMk id="2" creationId="{2D45A92F-BCBB-4DC1-98FC-31425B208C76}"/>
          </ac:spMkLst>
        </pc:spChg>
        <pc:spChg chg="mod">
          <ac:chgData name="CHASANDRA MARIA" userId="9a271db7-70cf-4abd-b06d-79a2ed896ded" providerId="ADAL" clId="{DE99D83A-F145-4346-86A4-3B795C3E473D}" dt="2022-04-16T04:06:18.063" v="713" actId="14100"/>
          <ac:spMkLst>
            <pc:docMk/>
            <pc:sldMk cId="969556661" sldId="520"/>
            <ac:spMk id="3" creationId="{41959329-F523-42D2-BBFB-A446B2791A33}"/>
          </ac:spMkLst>
        </pc:spChg>
      </pc:sldChg>
    </pc:docChg>
  </pc:docChgLst>
</pc:chgInfo>
</file>

<file path=ppt/diagrams/_rels/data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DBB6D-CB5D-4082-BAB3-90D6B2869FA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926FC5A-3C41-4F95-8994-AF86A4900153}">
      <dgm:prSet/>
      <dgm:spPr/>
      <dgm:t>
        <a:bodyPr/>
        <a:lstStyle/>
        <a:p>
          <a:r>
            <a:rPr lang="en-US" dirty="0"/>
            <a:t>Behaviors that are often performed in a stable environment (and so may have become a habit) tend to persist even when the motivation changes.</a:t>
          </a:r>
        </a:p>
      </dgm:t>
    </dgm:pt>
    <dgm:pt modelId="{4BFE7FA4-BDFB-4C50-9D42-46F3AD055EED}" type="parTrans" cxnId="{DD692865-8D99-4C84-9684-2BD6591B257D}">
      <dgm:prSet/>
      <dgm:spPr/>
      <dgm:t>
        <a:bodyPr/>
        <a:lstStyle/>
        <a:p>
          <a:endParaRPr lang="en-US"/>
        </a:p>
      </dgm:t>
    </dgm:pt>
    <dgm:pt modelId="{87F8F7D0-0D14-4AA6-9ED2-463E3F30B3F3}" type="sibTrans" cxnId="{DD692865-8D99-4C84-9684-2BD6591B257D}">
      <dgm:prSet/>
      <dgm:spPr/>
      <dgm:t>
        <a:bodyPr/>
        <a:lstStyle/>
        <a:p>
          <a:endParaRPr lang="en-US"/>
        </a:p>
      </dgm:t>
    </dgm:pt>
    <dgm:pt modelId="{583273CF-21F5-4E55-940A-CFA77624F63C}">
      <dgm:prSet/>
      <dgm:spPr/>
      <dgm:t>
        <a:bodyPr/>
        <a:lstStyle/>
        <a:p>
          <a:r>
            <a:rPr lang="en-US" dirty="0"/>
            <a:t>Habits can therefore be difficult to suppress even when in conflict with conscious intentions.</a:t>
          </a:r>
        </a:p>
      </dgm:t>
    </dgm:pt>
    <dgm:pt modelId="{936EDE58-6393-418E-9E93-01502D305733}" type="parTrans" cxnId="{460B2485-836D-4930-95D0-150D6AE981C0}">
      <dgm:prSet/>
      <dgm:spPr/>
      <dgm:t>
        <a:bodyPr/>
        <a:lstStyle/>
        <a:p>
          <a:endParaRPr lang="en-US"/>
        </a:p>
      </dgm:t>
    </dgm:pt>
    <dgm:pt modelId="{7B737DF1-DB5F-45B3-AD5D-962438DDA1D1}" type="sibTrans" cxnId="{460B2485-836D-4930-95D0-150D6AE981C0}">
      <dgm:prSet/>
      <dgm:spPr/>
      <dgm:t>
        <a:bodyPr/>
        <a:lstStyle/>
        <a:p>
          <a:endParaRPr lang="en-US"/>
        </a:p>
      </dgm:t>
    </dgm:pt>
    <dgm:pt modelId="{777D95B6-6E01-4FF0-B9AB-2CD3479A6D4E}" type="pres">
      <dgm:prSet presAssocID="{532DBB6D-CB5D-4082-BAB3-90D6B2869FA9}" presName="hierChild1" presStyleCnt="0">
        <dgm:presLayoutVars>
          <dgm:chPref val="1"/>
          <dgm:dir/>
          <dgm:animOne val="branch"/>
          <dgm:animLvl val="lvl"/>
          <dgm:resizeHandles/>
        </dgm:presLayoutVars>
      </dgm:prSet>
      <dgm:spPr/>
    </dgm:pt>
    <dgm:pt modelId="{7DCC3452-3C16-48B3-8172-101E39EFDD38}" type="pres">
      <dgm:prSet presAssocID="{D926FC5A-3C41-4F95-8994-AF86A4900153}" presName="hierRoot1" presStyleCnt="0"/>
      <dgm:spPr/>
    </dgm:pt>
    <dgm:pt modelId="{B16A50AE-7B06-4EA3-AA37-4874C5235564}" type="pres">
      <dgm:prSet presAssocID="{D926FC5A-3C41-4F95-8994-AF86A4900153}" presName="composite" presStyleCnt="0"/>
      <dgm:spPr/>
    </dgm:pt>
    <dgm:pt modelId="{E6FE28F0-9C62-4A36-8D25-F081125EBAD4}" type="pres">
      <dgm:prSet presAssocID="{D926FC5A-3C41-4F95-8994-AF86A4900153}" presName="background" presStyleLbl="node0" presStyleIdx="0" presStyleCnt="2"/>
      <dgm:spPr/>
    </dgm:pt>
    <dgm:pt modelId="{B02B4156-978A-456B-B297-8896D681FE2E}" type="pres">
      <dgm:prSet presAssocID="{D926FC5A-3C41-4F95-8994-AF86A4900153}" presName="text" presStyleLbl="fgAcc0" presStyleIdx="0" presStyleCnt="2">
        <dgm:presLayoutVars>
          <dgm:chPref val="3"/>
        </dgm:presLayoutVars>
      </dgm:prSet>
      <dgm:spPr/>
    </dgm:pt>
    <dgm:pt modelId="{810F6330-2F6D-4634-9539-DC72B5C96565}" type="pres">
      <dgm:prSet presAssocID="{D926FC5A-3C41-4F95-8994-AF86A4900153}" presName="hierChild2" presStyleCnt="0"/>
      <dgm:spPr/>
    </dgm:pt>
    <dgm:pt modelId="{58D68B1C-1735-412D-9050-675DF2B1E10A}" type="pres">
      <dgm:prSet presAssocID="{583273CF-21F5-4E55-940A-CFA77624F63C}" presName="hierRoot1" presStyleCnt="0"/>
      <dgm:spPr/>
    </dgm:pt>
    <dgm:pt modelId="{809D505B-BA3C-4C42-B626-45143FA2C021}" type="pres">
      <dgm:prSet presAssocID="{583273CF-21F5-4E55-940A-CFA77624F63C}" presName="composite" presStyleCnt="0"/>
      <dgm:spPr/>
    </dgm:pt>
    <dgm:pt modelId="{EFFCB82F-AFCE-4000-926C-091613AF930F}" type="pres">
      <dgm:prSet presAssocID="{583273CF-21F5-4E55-940A-CFA77624F63C}" presName="background" presStyleLbl="node0" presStyleIdx="1" presStyleCnt="2"/>
      <dgm:spPr/>
    </dgm:pt>
    <dgm:pt modelId="{47DE0B84-FE49-4488-8EE1-998D5593B698}" type="pres">
      <dgm:prSet presAssocID="{583273CF-21F5-4E55-940A-CFA77624F63C}" presName="text" presStyleLbl="fgAcc0" presStyleIdx="1" presStyleCnt="2">
        <dgm:presLayoutVars>
          <dgm:chPref val="3"/>
        </dgm:presLayoutVars>
      </dgm:prSet>
      <dgm:spPr/>
    </dgm:pt>
    <dgm:pt modelId="{E5C45813-FBC3-4F23-B20E-F5A777C9FD8B}" type="pres">
      <dgm:prSet presAssocID="{583273CF-21F5-4E55-940A-CFA77624F63C}" presName="hierChild2" presStyleCnt="0"/>
      <dgm:spPr/>
    </dgm:pt>
  </dgm:ptLst>
  <dgm:cxnLst>
    <dgm:cxn modelId="{B024800E-E48B-42E8-BCCA-6A857B56E554}" type="presOf" srcId="{532DBB6D-CB5D-4082-BAB3-90D6B2869FA9}" destId="{777D95B6-6E01-4FF0-B9AB-2CD3479A6D4E}" srcOrd="0" destOrd="0" presId="urn:microsoft.com/office/officeart/2005/8/layout/hierarchy1"/>
    <dgm:cxn modelId="{34D5C726-95AB-4DE8-A01C-345D4ECB7C34}" type="presOf" srcId="{D926FC5A-3C41-4F95-8994-AF86A4900153}" destId="{B02B4156-978A-456B-B297-8896D681FE2E}" srcOrd="0" destOrd="0" presId="urn:microsoft.com/office/officeart/2005/8/layout/hierarchy1"/>
    <dgm:cxn modelId="{DD692865-8D99-4C84-9684-2BD6591B257D}" srcId="{532DBB6D-CB5D-4082-BAB3-90D6B2869FA9}" destId="{D926FC5A-3C41-4F95-8994-AF86A4900153}" srcOrd="0" destOrd="0" parTransId="{4BFE7FA4-BDFB-4C50-9D42-46F3AD055EED}" sibTransId="{87F8F7D0-0D14-4AA6-9ED2-463E3F30B3F3}"/>
    <dgm:cxn modelId="{37117F67-A9EF-456C-99D6-B88B202B6485}" type="presOf" srcId="{583273CF-21F5-4E55-940A-CFA77624F63C}" destId="{47DE0B84-FE49-4488-8EE1-998D5593B698}" srcOrd="0" destOrd="0" presId="urn:microsoft.com/office/officeart/2005/8/layout/hierarchy1"/>
    <dgm:cxn modelId="{460B2485-836D-4930-95D0-150D6AE981C0}" srcId="{532DBB6D-CB5D-4082-BAB3-90D6B2869FA9}" destId="{583273CF-21F5-4E55-940A-CFA77624F63C}" srcOrd="1" destOrd="0" parTransId="{936EDE58-6393-418E-9E93-01502D305733}" sibTransId="{7B737DF1-DB5F-45B3-AD5D-962438DDA1D1}"/>
    <dgm:cxn modelId="{D707807F-BE73-4BAE-870A-9A3324BF1F8C}" type="presParOf" srcId="{777D95B6-6E01-4FF0-B9AB-2CD3479A6D4E}" destId="{7DCC3452-3C16-48B3-8172-101E39EFDD38}" srcOrd="0" destOrd="0" presId="urn:microsoft.com/office/officeart/2005/8/layout/hierarchy1"/>
    <dgm:cxn modelId="{C67CA470-A3CD-4FBF-8105-9B6D3AB4891F}" type="presParOf" srcId="{7DCC3452-3C16-48B3-8172-101E39EFDD38}" destId="{B16A50AE-7B06-4EA3-AA37-4874C5235564}" srcOrd="0" destOrd="0" presId="urn:microsoft.com/office/officeart/2005/8/layout/hierarchy1"/>
    <dgm:cxn modelId="{E545E6B9-1E7A-4709-BD79-5580E5B275C6}" type="presParOf" srcId="{B16A50AE-7B06-4EA3-AA37-4874C5235564}" destId="{E6FE28F0-9C62-4A36-8D25-F081125EBAD4}" srcOrd="0" destOrd="0" presId="urn:microsoft.com/office/officeart/2005/8/layout/hierarchy1"/>
    <dgm:cxn modelId="{586D71EA-5B29-491B-80C2-EF9AEEC2E2B9}" type="presParOf" srcId="{B16A50AE-7B06-4EA3-AA37-4874C5235564}" destId="{B02B4156-978A-456B-B297-8896D681FE2E}" srcOrd="1" destOrd="0" presId="urn:microsoft.com/office/officeart/2005/8/layout/hierarchy1"/>
    <dgm:cxn modelId="{25B2C83F-3498-45F1-82BE-489DFA111BED}" type="presParOf" srcId="{7DCC3452-3C16-48B3-8172-101E39EFDD38}" destId="{810F6330-2F6D-4634-9539-DC72B5C96565}" srcOrd="1" destOrd="0" presId="urn:microsoft.com/office/officeart/2005/8/layout/hierarchy1"/>
    <dgm:cxn modelId="{EBE1128A-343F-4452-8528-551860AC85B7}" type="presParOf" srcId="{777D95B6-6E01-4FF0-B9AB-2CD3479A6D4E}" destId="{58D68B1C-1735-412D-9050-675DF2B1E10A}" srcOrd="1" destOrd="0" presId="urn:microsoft.com/office/officeart/2005/8/layout/hierarchy1"/>
    <dgm:cxn modelId="{905C9FDF-7EE4-4D0F-8269-5A5AB1C3E7C3}" type="presParOf" srcId="{58D68B1C-1735-412D-9050-675DF2B1E10A}" destId="{809D505B-BA3C-4C42-B626-45143FA2C021}" srcOrd="0" destOrd="0" presId="urn:microsoft.com/office/officeart/2005/8/layout/hierarchy1"/>
    <dgm:cxn modelId="{D0171E6D-FA98-4FEE-B719-97313DDCA066}" type="presParOf" srcId="{809D505B-BA3C-4C42-B626-45143FA2C021}" destId="{EFFCB82F-AFCE-4000-926C-091613AF930F}" srcOrd="0" destOrd="0" presId="urn:microsoft.com/office/officeart/2005/8/layout/hierarchy1"/>
    <dgm:cxn modelId="{CE4B60AE-19B8-44FA-B613-33D7247494FE}" type="presParOf" srcId="{809D505B-BA3C-4C42-B626-45143FA2C021}" destId="{47DE0B84-FE49-4488-8EE1-998D5593B698}" srcOrd="1" destOrd="0" presId="urn:microsoft.com/office/officeart/2005/8/layout/hierarchy1"/>
    <dgm:cxn modelId="{3C7D51E5-EBAB-48D7-A3C4-A5AC0B2E39A2}" type="presParOf" srcId="{58D68B1C-1735-412D-9050-675DF2B1E10A}" destId="{E5C45813-FBC3-4F23-B20E-F5A777C9FD8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5A55B2-52BF-43DD-A425-B3B22FAF5234}" type="doc">
      <dgm:prSet loTypeId="urn:microsoft.com/office/officeart/2008/layout/LinedList" loCatId="list" qsTypeId="urn:microsoft.com/office/officeart/2005/8/quickstyle/simple5" qsCatId="simple" csTypeId="urn:microsoft.com/office/officeart/2005/8/colors/colorful2" csCatId="colorful" phldr="1"/>
      <dgm:spPr/>
      <dgm:t>
        <a:bodyPr/>
        <a:lstStyle/>
        <a:p>
          <a:endParaRPr lang="en-US"/>
        </a:p>
      </dgm:t>
    </dgm:pt>
    <dgm:pt modelId="{F8B46825-7896-4178-B842-406B26DDB60A}">
      <dgm:prSet/>
      <dgm:spPr/>
      <dgm:t>
        <a:bodyPr/>
        <a:lstStyle/>
        <a:p>
          <a:r>
            <a:rPr lang="en-US" dirty="0"/>
            <a:t>Many health-related goals are served only by repetitive action.</a:t>
          </a:r>
        </a:p>
      </dgm:t>
    </dgm:pt>
    <dgm:pt modelId="{47DFA41C-A4C1-49A8-887F-2061DB33BDDB}" type="parTrans" cxnId="{B8DC7CFB-9A06-475C-9609-6242526FA1F1}">
      <dgm:prSet/>
      <dgm:spPr/>
      <dgm:t>
        <a:bodyPr/>
        <a:lstStyle/>
        <a:p>
          <a:endParaRPr lang="en-US"/>
        </a:p>
      </dgm:t>
    </dgm:pt>
    <dgm:pt modelId="{A5D75239-5D92-4E24-954E-0D483B2372E8}" type="sibTrans" cxnId="{B8DC7CFB-9A06-475C-9609-6242526FA1F1}">
      <dgm:prSet/>
      <dgm:spPr/>
      <dgm:t>
        <a:bodyPr/>
        <a:lstStyle/>
        <a:p>
          <a:endParaRPr lang="en-US"/>
        </a:p>
      </dgm:t>
    </dgm:pt>
    <dgm:pt modelId="{1C8BD49F-A050-44C4-87C9-6767AE2B73E4}">
      <dgm:prSet/>
      <dgm:spPr/>
      <dgm:t>
        <a:bodyPr/>
        <a:lstStyle/>
        <a:p>
          <a:r>
            <a:rPr lang="en-US" dirty="0"/>
            <a:t>For example, weight loss (or maintenance) can be achieved by consistently consuming a healthy diet and / or frequent physical activity to ensure a negative (or neutral) energy balance.</a:t>
          </a:r>
        </a:p>
      </dgm:t>
    </dgm:pt>
    <dgm:pt modelId="{DD8732E3-7A57-4ED9-AD35-117E0DFB53BE}" type="parTrans" cxnId="{52CBE7D0-3852-4FB9-BA20-20002821FE4B}">
      <dgm:prSet/>
      <dgm:spPr/>
      <dgm:t>
        <a:bodyPr/>
        <a:lstStyle/>
        <a:p>
          <a:endParaRPr lang="en-US"/>
        </a:p>
      </dgm:t>
    </dgm:pt>
    <dgm:pt modelId="{F3DD8CAB-39BF-47BF-9F25-C00562EB9459}" type="sibTrans" cxnId="{52CBE7D0-3852-4FB9-BA20-20002821FE4B}">
      <dgm:prSet/>
      <dgm:spPr/>
      <dgm:t>
        <a:bodyPr/>
        <a:lstStyle/>
        <a:p>
          <a:endParaRPr lang="en-US"/>
        </a:p>
      </dgm:t>
    </dgm:pt>
    <dgm:pt modelId="{DA1706F5-ECFC-409B-98C5-D8AD38287879}" type="pres">
      <dgm:prSet presAssocID="{555A55B2-52BF-43DD-A425-B3B22FAF5234}" presName="vert0" presStyleCnt="0">
        <dgm:presLayoutVars>
          <dgm:dir/>
          <dgm:animOne val="branch"/>
          <dgm:animLvl val="lvl"/>
        </dgm:presLayoutVars>
      </dgm:prSet>
      <dgm:spPr/>
    </dgm:pt>
    <dgm:pt modelId="{30D46600-62FB-4745-BECA-475AF7A13C46}" type="pres">
      <dgm:prSet presAssocID="{F8B46825-7896-4178-B842-406B26DDB60A}" presName="thickLine" presStyleLbl="alignNode1" presStyleIdx="0" presStyleCnt="2"/>
      <dgm:spPr/>
    </dgm:pt>
    <dgm:pt modelId="{780E6933-36F7-4E8B-B484-214C096344E2}" type="pres">
      <dgm:prSet presAssocID="{F8B46825-7896-4178-B842-406B26DDB60A}" presName="horz1" presStyleCnt="0"/>
      <dgm:spPr/>
    </dgm:pt>
    <dgm:pt modelId="{7F3723C6-6131-4963-B043-B8ACC0CC4161}" type="pres">
      <dgm:prSet presAssocID="{F8B46825-7896-4178-B842-406B26DDB60A}" presName="tx1" presStyleLbl="revTx" presStyleIdx="0" presStyleCnt="2"/>
      <dgm:spPr/>
    </dgm:pt>
    <dgm:pt modelId="{ACD1E587-1767-4ADD-BB4D-8A6B252B69F4}" type="pres">
      <dgm:prSet presAssocID="{F8B46825-7896-4178-B842-406B26DDB60A}" presName="vert1" presStyleCnt="0"/>
      <dgm:spPr/>
    </dgm:pt>
    <dgm:pt modelId="{2DA8BDCA-E07F-4D6D-8588-74F8ED8ECE0D}" type="pres">
      <dgm:prSet presAssocID="{1C8BD49F-A050-44C4-87C9-6767AE2B73E4}" presName="thickLine" presStyleLbl="alignNode1" presStyleIdx="1" presStyleCnt="2"/>
      <dgm:spPr/>
    </dgm:pt>
    <dgm:pt modelId="{A39E8B87-EBC4-4745-A6F5-44D08344FB17}" type="pres">
      <dgm:prSet presAssocID="{1C8BD49F-A050-44C4-87C9-6767AE2B73E4}" presName="horz1" presStyleCnt="0"/>
      <dgm:spPr/>
    </dgm:pt>
    <dgm:pt modelId="{2EB58A81-F4E0-49C4-AF40-B4CFD564FFF0}" type="pres">
      <dgm:prSet presAssocID="{1C8BD49F-A050-44C4-87C9-6767AE2B73E4}" presName="tx1" presStyleLbl="revTx" presStyleIdx="1" presStyleCnt="2"/>
      <dgm:spPr/>
    </dgm:pt>
    <dgm:pt modelId="{7F13C68C-21E4-4881-9FCB-BACC7EC96D3E}" type="pres">
      <dgm:prSet presAssocID="{1C8BD49F-A050-44C4-87C9-6767AE2B73E4}" presName="vert1" presStyleCnt="0"/>
      <dgm:spPr/>
    </dgm:pt>
  </dgm:ptLst>
  <dgm:cxnLst>
    <dgm:cxn modelId="{E12B896F-3047-45FA-BE55-28278B7EE83E}" type="presOf" srcId="{555A55B2-52BF-43DD-A425-B3B22FAF5234}" destId="{DA1706F5-ECFC-409B-98C5-D8AD38287879}" srcOrd="0" destOrd="0" presId="urn:microsoft.com/office/officeart/2008/layout/LinedList"/>
    <dgm:cxn modelId="{AAEE71BC-7402-4069-84AB-F78F8463C5B6}" type="presOf" srcId="{1C8BD49F-A050-44C4-87C9-6767AE2B73E4}" destId="{2EB58A81-F4E0-49C4-AF40-B4CFD564FFF0}" srcOrd="0" destOrd="0" presId="urn:microsoft.com/office/officeart/2008/layout/LinedList"/>
    <dgm:cxn modelId="{52CBE7D0-3852-4FB9-BA20-20002821FE4B}" srcId="{555A55B2-52BF-43DD-A425-B3B22FAF5234}" destId="{1C8BD49F-A050-44C4-87C9-6767AE2B73E4}" srcOrd="1" destOrd="0" parTransId="{DD8732E3-7A57-4ED9-AD35-117E0DFB53BE}" sibTransId="{F3DD8CAB-39BF-47BF-9F25-C00562EB9459}"/>
    <dgm:cxn modelId="{28EC2CF6-0193-40CC-8B7E-34A15C920724}" type="presOf" srcId="{F8B46825-7896-4178-B842-406B26DDB60A}" destId="{7F3723C6-6131-4963-B043-B8ACC0CC4161}" srcOrd="0" destOrd="0" presId="urn:microsoft.com/office/officeart/2008/layout/LinedList"/>
    <dgm:cxn modelId="{B8DC7CFB-9A06-475C-9609-6242526FA1F1}" srcId="{555A55B2-52BF-43DD-A425-B3B22FAF5234}" destId="{F8B46825-7896-4178-B842-406B26DDB60A}" srcOrd="0" destOrd="0" parTransId="{47DFA41C-A4C1-49A8-887F-2061DB33BDDB}" sibTransId="{A5D75239-5D92-4E24-954E-0D483B2372E8}"/>
    <dgm:cxn modelId="{66A8DA7C-33E1-4AF0-AC58-5DFCBA9239D3}" type="presParOf" srcId="{DA1706F5-ECFC-409B-98C5-D8AD38287879}" destId="{30D46600-62FB-4745-BECA-475AF7A13C46}" srcOrd="0" destOrd="0" presId="urn:microsoft.com/office/officeart/2008/layout/LinedList"/>
    <dgm:cxn modelId="{A04010CF-CBB2-47E7-8C3E-262B943C6F42}" type="presParOf" srcId="{DA1706F5-ECFC-409B-98C5-D8AD38287879}" destId="{780E6933-36F7-4E8B-B484-214C096344E2}" srcOrd="1" destOrd="0" presId="urn:microsoft.com/office/officeart/2008/layout/LinedList"/>
    <dgm:cxn modelId="{5B3AA00E-FBCB-4503-B2FB-083169D31E99}" type="presParOf" srcId="{780E6933-36F7-4E8B-B484-214C096344E2}" destId="{7F3723C6-6131-4963-B043-B8ACC0CC4161}" srcOrd="0" destOrd="0" presId="urn:microsoft.com/office/officeart/2008/layout/LinedList"/>
    <dgm:cxn modelId="{45B5114A-E448-47DA-BFE8-740857685A0A}" type="presParOf" srcId="{780E6933-36F7-4E8B-B484-214C096344E2}" destId="{ACD1E587-1767-4ADD-BB4D-8A6B252B69F4}" srcOrd="1" destOrd="0" presId="urn:microsoft.com/office/officeart/2008/layout/LinedList"/>
    <dgm:cxn modelId="{22F84327-D911-452B-9A06-651CE180424E}" type="presParOf" srcId="{DA1706F5-ECFC-409B-98C5-D8AD38287879}" destId="{2DA8BDCA-E07F-4D6D-8588-74F8ED8ECE0D}" srcOrd="2" destOrd="0" presId="urn:microsoft.com/office/officeart/2008/layout/LinedList"/>
    <dgm:cxn modelId="{DF756A59-4156-4D42-BACD-7153C1604D38}" type="presParOf" srcId="{DA1706F5-ECFC-409B-98C5-D8AD38287879}" destId="{A39E8B87-EBC4-4745-A6F5-44D08344FB17}" srcOrd="3" destOrd="0" presId="urn:microsoft.com/office/officeart/2008/layout/LinedList"/>
    <dgm:cxn modelId="{26DC6D55-FCAB-48D9-B461-B10449EED99E}" type="presParOf" srcId="{A39E8B87-EBC4-4745-A6F5-44D08344FB17}" destId="{2EB58A81-F4E0-49C4-AF40-B4CFD564FFF0}" srcOrd="0" destOrd="0" presId="urn:microsoft.com/office/officeart/2008/layout/LinedList"/>
    <dgm:cxn modelId="{AC63BE23-62C2-4021-B7B7-F9EEE3D1FD4B}" type="presParOf" srcId="{A39E8B87-EBC4-4745-A6F5-44D08344FB17}" destId="{7F13C68C-21E4-4881-9FCB-BACC7EC96D3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465C83-A82B-445F-A336-9DB07BCBC56E}"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DE3D514B-740A-401D-B767-9C58C3860896}">
      <dgm:prSet/>
      <dgm:spPr/>
      <dgm:t>
        <a:bodyPr/>
        <a:lstStyle/>
        <a:p>
          <a:r>
            <a:rPr lang="en-US" dirty="0"/>
            <a:t>The effectiveness of health behavior change interventions is limited because, when the active intervention period ends, the individual ceases to practice the target behavior, and the short-term gains from behavior change are lost in the long run.</a:t>
          </a:r>
        </a:p>
      </dgm:t>
    </dgm:pt>
    <dgm:pt modelId="{215D03A0-F117-4452-A109-4CF4D1611217}" type="parTrans" cxnId="{CCD476CE-D7BA-4E85-962E-1BCC2AD9F20D}">
      <dgm:prSet/>
      <dgm:spPr/>
      <dgm:t>
        <a:bodyPr/>
        <a:lstStyle/>
        <a:p>
          <a:endParaRPr lang="en-US"/>
        </a:p>
      </dgm:t>
    </dgm:pt>
    <dgm:pt modelId="{C8411558-C77F-4812-9C04-5206EC4123A5}" type="sibTrans" cxnId="{CCD476CE-D7BA-4E85-962E-1BCC2AD9F20D}">
      <dgm:prSet/>
      <dgm:spPr/>
      <dgm:t>
        <a:bodyPr/>
        <a:lstStyle/>
        <a:p>
          <a:endParaRPr lang="en-US"/>
        </a:p>
      </dgm:t>
    </dgm:pt>
    <dgm:pt modelId="{D9236469-45BB-4DF3-93A2-689A226F718C}">
      <dgm:prSet/>
      <dgm:spPr/>
      <dgm:t>
        <a:bodyPr/>
        <a:lstStyle/>
        <a:p>
          <a:r>
            <a:rPr lang="en-US" dirty="0"/>
            <a:t>When we aim to form healthy habits we can make healthy behaviors more resistant to temptations to reverse unhealthy behaviors, and thus help maintain them beyond the intervention period.</a:t>
          </a:r>
        </a:p>
      </dgm:t>
    </dgm:pt>
    <dgm:pt modelId="{21E196B7-5D0D-4A58-8EA1-6DF0928AAC3F}" type="parTrans" cxnId="{9EF5459A-7570-42C4-8A1F-4B2D3E9D8344}">
      <dgm:prSet/>
      <dgm:spPr/>
      <dgm:t>
        <a:bodyPr/>
        <a:lstStyle/>
        <a:p>
          <a:endParaRPr lang="en-US"/>
        </a:p>
      </dgm:t>
    </dgm:pt>
    <dgm:pt modelId="{F7CF7E18-9F80-494B-A575-A09CAFE43A99}" type="sibTrans" cxnId="{9EF5459A-7570-42C4-8A1F-4B2D3E9D8344}">
      <dgm:prSet/>
      <dgm:spPr/>
      <dgm:t>
        <a:bodyPr/>
        <a:lstStyle/>
        <a:p>
          <a:endParaRPr lang="en-US"/>
        </a:p>
      </dgm:t>
    </dgm:pt>
    <dgm:pt modelId="{6C644673-45BA-4418-B9EF-1C4EC4FFB51A}" type="pres">
      <dgm:prSet presAssocID="{9C465C83-A82B-445F-A336-9DB07BCBC56E}" presName="hierChild1" presStyleCnt="0">
        <dgm:presLayoutVars>
          <dgm:chPref val="1"/>
          <dgm:dir/>
          <dgm:animOne val="branch"/>
          <dgm:animLvl val="lvl"/>
          <dgm:resizeHandles/>
        </dgm:presLayoutVars>
      </dgm:prSet>
      <dgm:spPr/>
    </dgm:pt>
    <dgm:pt modelId="{B9E27BC6-C037-4FE3-A538-84E232B95E02}" type="pres">
      <dgm:prSet presAssocID="{DE3D514B-740A-401D-B767-9C58C3860896}" presName="hierRoot1" presStyleCnt="0"/>
      <dgm:spPr/>
    </dgm:pt>
    <dgm:pt modelId="{9D74D107-906B-4DFD-816A-F90E14FB3546}" type="pres">
      <dgm:prSet presAssocID="{DE3D514B-740A-401D-B767-9C58C3860896}" presName="composite" presStyleCnt="0"/>
      <dgm:spPr/>
    </dgm:pt>
    <dgm:pt modelId="{9F99ACCF-E3CA-474A-83E8-049EEE8D8F19}" type="pres">
      <dgm:prSet presAssocID="{DE3D514B-740A-401D-B767-9C58C3860896}" presName="background" presStyleLbl="node0" presStyleIdx="0" presStyleCnt="2"/>
      <dgm:spPr/>
    </dgm:pt>
    <dgm:pt modelId="{B825E41A-1E0F-4338-8CCA-FB74B5D14938}" type="pres">
      <dgm:prSet presAssocID="{DE3D514B-740A-401D-B767-9C58C3860896}" presName="text" presStyleLbl="fgAcc0" presStyleIdx="0" presStyleCnt="2">
        <dgm:presLayoutVars>
          <dgm:chPref val="3"/>
        </dgm:presLayoutVars>
      </dgm:prSet>
      <dgm:spPr/>
    </dgm:pt>
    <dgm:pt modelId="{39E5A9D7-30F8-4448-A89D-988B938D48E8}" type="pres">
      <dgm:prSet presAssocID="{DE3D514B-740A-401D-B767-9C58C3860896}" presName="hierChild2" presStyleCnt="0"/>
      <dgm:spPr/>
    </dgm:pt>
    <dgm:pt modelId="{2531829E-7CAA-4F71-8EBC-4C0D2A4D6B53}" type="pres">
      <dgm:prSet presAssocID="{D9236469-45BB-4DF3-93A2-689A226F718C}" presName="hierRoot1" presStyleCnt="0"/>
      <dgm:spPr/>
    </dgm:pt>
    <dgm:pt modelId="{B00664DF-E2CA-43EC-853C-EC798D6DF3F3}" type="pres">
      <dgm:prSet presAssocID="{D9236469-45BB-4DF3-93A2-689A226F718C}" presName="composite" presStyleCnt="0"/>
      <dgm:spPr/>
    </dgm:pt>
    <dgm:pt modelId="{3B7EB72C-E72F-4605-AEFF-E2CD52EE1F5A}" type="pres">
      <dgm:prSet presAssocID="{D9236469-45BB-4DF3-93A2-689A226F718C}" presName="background" presStyleLbl="node0" presStyleIdx="1" presStyleCnt="2"/>
      <dgm:spPr/>
    </dgm:pt>
    <dgm:pt modelId="{9D5FBA6A-611E-4DF4-BDD4-25D1D3B27C95}" type="pres">
      <dgm:prSet presAssocID="{D9236469-45BB-4DF3-93A2-689A226F718C}" presName="text" presStyleLbl="fgAcc0" presStyleIdx="1" presStyleCnt="2">
        <dgm:presLayoutVars>
          <dgm:chPref val="3"/>
        </dgm:presLayoutVars>
      </dgm:prSet>
      <dgm:spPr/>
    </dgm:pt>
    <dgm:pt modelId="{7E5F3380-604F-414F-8E29-7A8767FA488B}" type="pres">
      <dgm:prSet presAssocID="{D9236469-45BB-4DF3-93A2-689A226F718C}" presName="hierChild2" presStyleCnt="0"/>
      <dgm:spPr/>
    </dgm:pt>
  </dgm:ptLst>
  <dgm:cxnLst>
    <dgm:cxn modelId="{80ABF112-C024-42CF-9681-BB1AD6E61C0B}" type="presOf" srcId="{9C465C83-A82B-445F-A336-9DB07BCBC56E}" destId="{6C644673-45BA-4418-B9EF-1C4EC4FFB51A}" srcOrd="0" destOrd="0" presId="urn:microsoft.com/office/officeart/2005/8/layout/hierarchy1"/>
    <dgm:cxn modelId="{3ABBD457-495A-40F2-BDC1-251FAD57AF8C}" type="presOf" srcId="{DE3D514B-740A-401D-B767-9C58C3860896}" destId="{B825E41A-1E0F-4338-8CCA-FB74B5D14938}" srcOrd="0" destOrd="0" presId="urn:microsoft.com/office/officeart/2005/8/layout/hierarchy1"/>
    <dgm:cxn modelId="{9EF5459A-7570-42C4-8A1F-4B2D3E9D8344}" srcId="{9C465C83-A82B-445F-A336-9DB07BCBC56E}" destId="{D9236469-45BB-4DF3-93A2-689A226F718C}" srcOrd="1" destOrd="0" parTransId="{21E196B7-5D0D-4A58-8EA1-6DF0928AAC3F}" sibTransId="{F7CF7E18-9F80-494B-A575-A09CAFE43A99}"/>
    <dgm:cxn modelId="{A194C1B9-4745-4C01-9C81-EA6A13886982}" type="presOf" srcId="{D9236469-45BB-4DF3-93A2-689A226F718C}" destId="{9D5FBA6A-611E-4DF4-BDD4-25D1D3B27C95}" srcOrd="0" destOrd="0" presId="urn:microsoft.com/office/officeart/2005/8/layout/hierarchy1"/>
    <dgm:cxn modelId="{CCD476CE-D7BA-4E85-962E-1BCC2AD9F20D}" srcId="{9C465C83-A82B-445F-A336-9DB07BCBC56E}" destId="{DE3D514B-740A-401D-B767-9C58C3860896}" srcOrd="0" destOrd="0" parTransId="{215D03A0-F117-4452-A109-4CF4D1611217}" sibTransId="{C8411558-C77F-4812-9C04-5206EC4123A5}"/>
    <dgm:cxn modelId="{6F20E4F0-B467-4B9A-8249-C1E00B1CB8D2}" type="presParOf" srcId="{6C644673-45BA-4418-B9EF-1C4EC4FFB51A}" destId="{B9E27BC6-C037-4FE3-A538-84E232B95E02}" srcOrd="0" destOrd="0" presId="urn:microsoft.com/office/officeart/2005/8/layout/hierarchy1"/>
    <dgm:cxn modelId="{7D09E342-EC65-4680-B283-63B7BB58F315}" type="presParOf" srcId="{B9E27BC6-C037-4FE3-A538-84E232B95E02}" destId="{9D74D107-906B-4DFD-816A-F90E14FB3546}" srcOrd="0" destOrd="0" presId="urn:microsoft.com/office/officeart/2005/8/layout/hierarchy1"/>
    <dgm:cxn modelId="{BD969EC2-76DB-404E-B5EA-C2F5D1962776}" type="presParOf" srcId="{9D74D107-906B-4DFD-816A-F90E14FB3546}" destId="{9F99ACCF-E3CA-474A-83E8-049EEE8D8F19}" srcOrd="0" destOrd="0" presId="urn:microsoft.com/office/officeart/2005/8/layout/hierarchy1"/>
    <dgm:cxn modelId="{053949A9-4BCA-40A8-BDE5-573C418D8664}" type="presParOf" srcId="{9D74D107-906B-4DFD-816A-F90E14FB3546}" destId="{B825E41A-1E0F-4338-8CCA-FB74B5D14938}" srcOrd="1" destOrd="0" presId="urn:microsoft.com/office/officeart/2005/8/layout/hierarchy1"/>
    <dgm:cxn modelId="{57ADA1C5-AE3D-4D51-8CA9-BB49AE70157B}" type="presParOf" srcId="{B9E27BC6-C037-4FE3-A538-84E232B95E02}" destId="{39E5A9D7-30F8-4448-A89D-988B938D48E8}" srcOrd="1" destOrd="0" presId="urn:microsoft.com/office/officeart/2005/8/layout/hierarchy1"/>
    <dgm:cxn modelId="{B291A285-2649-4AD6-9723-D9C8864EA8DD}" type="presParOf" srcId="{6C644673-45BA-4418-B9EF-1C4EC4FFB51A}" destId="{2531829E-7CAA-4F71-8EBC-4C0D2A4D6B53}" srcOrd="1" destOrd="0" presId="urn:microsoft.com/office/officeart/2005/8/layout/hierarchy1"/>
    <dgm:cxn modelId="{3A22FC34-6656-465F-9B8B-FFEFFC3F372B}" type="presParOf" srcId="{2531829E-7CAA-4F71-8EBC-4C0D2A4D6B53}" destId="{B00664DF-E2CA-43EC-853C-EC798D6DF3F3}" srcOrd="0" destOrd="0" presId="urn:microsoft.com/office/officeart/2005/8/layout/hierarchy1"/>
    <dgm:cxn modelId="{8E150C3A-06EE-46CA-90A5-D49922AD5922}" type="presParOf" srcId="{B00664DF-E2CA-43EC-853C-EC798D6DF3F3}" destId="{3B7EB72C-E72F-4605-AEFF-E2CD52EE1F5A}" srcOrd="0" destOrd="0" presId="urn:microsoft.com/office/officeart/2005/8/layout/hierarchy1"/>
    <dgm:cxn modelId="{3BC4829F-C664-4E0A-A82D-52C9B007AA56}" type="presParOf" srcId="{B00664DF-E2CA-43EC-853C-EC798D6DF3F3}" destId="{9D5FBA6A-611E-4DF4-BDD4-25D1D3B27C95}" srcOrd="1" destOrd="0" presId="urn:microsoft.com/office/officeart/2005/8/layout/hierarchy1"/>
    <dgm:cxn modelId="{9FD2845D-CB1D-466A-A511-58AA69A0D361}" type="presParOf" srcId="{2531829E-7CAA-4F71-8EBC-4C0D2A4D6B53}" destId="{7E5F3380-604F-414F-8E29-7A8767FA488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423C0D-598C-4111-A923-9661EB9341FB}"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5867D539-E846-4921-A8E5-5B385093013C}">
      <dgm:prSet/>
      <dgm:spPr/>
      <dgm:t>
        <a:bodyPr/>
        <a:lstStyle/>
        <a:p>
          <a:r>
            <a:rPr lang="en-US" dirty="0"/>
            <a:t>Stage 1. A decision for action must be taken.</a:t>
          </a:r>
        </a:p>
      </dgm:t>
    </dgm:pt>
    <dgm:pt modelId="{7B16E22F-CAFB-4895-AD26-716E7A9F9DE0}" type="parTrans" cxnId="{809A6A73-25CF-4E22-ACB1-A10024BF0413}">
      <dgm:prSet/>
      <dgm:spPr/>
      <dgm:t>
        <a:bodyPr/>
        <a:lstStyle/>
        <a:p>
          <a:endParaRPr lang="en-US"/>
        </a:p>
      </dgm:t>
    </dgm:pt>
    <dgm:pt modelId="{166BB5F8-51FD-4406-8AEA-81A220442CC8}" type="sibTrans" cxnId="{809A6A73-25CF-4E22-ACB1-A10024BF0413}">
      <dgm:prSet/>
      <dgm:spPr/>
      <dgm:t>
        <a:bodyPr/>
        <a:lstStyle/>
        <a:p>
          <a:endParaRPr lang="en-US"/>
        </a:p>
      </dgm:t>
    </dgm:pt>
    <dgm:pt modelId="{0780BD34-5931-4AC5-B06D-451E3287331B}">
      <dgm:prSet/>
      <dgm:spPr/>
      <dgm:t>
        <a:bodyPr/>
        <a:lstStyle/>
        <a:p>
          <a:r>
            <a:rPr lang="en-US" dirty="0"/>
            <a:t>Stage 2. The decision to act must be translated into behavior.</a:t>
          </a:r>
        </a:p>
      </dgm:t>
    </dgm:pt>
    <dgm:pt modelId="{EFF29E7D-3D7C-452B-A9AD-BBB422AF437E}" type="parTrans" cxnId="{72529FF1-FC1D-4DC4-8CA4-F3BA93485EBF}">
      <dgm:prSet/>
      <dgm:spPr/>
      <dgm:t>
        <a:bodyPr/>
        <a:lstStyle/>
        <a:p>
          <a:endParaRPr lang="en-US"/>
        </a:p>
      </dgm:t>
    </dgm:pt>
    <dgm:pt modelId="{0F08C16D-4198-4D91-A43B-E908EB5B250B}" type="sibTrans" cxnId="{72529FF1-FC1D-4DC4-8CA4-F3BA93485EBF}">
      <dgm:prSet/>
      <dgm:spPr/>
      <dgm:t>
        <a:bodyPr/>
        <a:lstStyle/>
        <a:p>
          <a:endParaRPr lang="en-US"/>
        </a:p>
      </dgm:t>
    </dgm:pt>
    <dgm:pt modelId="{C1AD3AE4-D5BF-4B02-B72B-B237FD9ABE67}">
      <dgm:prSet/>
      <dgm:spPr/>
      <dgm:t>
        <a:bodyPr/>
        <a:lstStyle/>
        <a:p>
          <a:r>
            <a:rPr lang="en-US" dirty="0"/>
            <a:t>Stage 3. The behavior must be repeated.</a:t>
          </a:r>
        </a:p>
      </dgm:t>
    </dgm:pt>
    <dgm:pt modelId="{2FE22114-16E2-4665-8CF1-D57298359775}" type="parTrans" cxnId="{E1D2D6A7-FBB8-43DA-AD49-3BDD720191B0}">
      <dgm:prSet/>
      <dgm:spPr/>
      <dgm:t>
        <a:bodyPr/>
        <a:lstStyle/>
        <a:p>
          <a:endParaRPr lang="en-US"/>
        </a:p>
      </dgm:t>
    </dgm:pt>
    <dgm:pt modelId="{5F1B311C-79C4-43DF-A188-04C54AF06745}" type="sibTrans" cxnId="{E1D2D6A7-FBB8-43DA-AD49-3BDD720191B0}">
      <dgm:prSet/>
      <dgm:spPr/>
      <dgm:t>
        <a:bodyPr/>
        <a:lstStyle/>
        <a:p>
          <a:endParaRPr lang="en-US"/>
        </a:p>
      </dgm:t>
    </dgm:pt>
    <dgm:pt modelId="{16B11DC8-80E7-49FB-B109-E5C6CB8E4F83}">
      <dgm:prSet/>
      <dgm:spPr/>
      <dgm:t>
        <a:bodyPr/>
        <a:lstStyle/>
        <a:p>
          <a:r>
            <a:rPr lang="en-US" dirty="0"/>
            <a:t>Stage 4. The new behavior must be repeated in a way that favors the development of automation.</a:t>
          </a:r>
        </a:p>
      </dgm:t>
    </dgm:pt>
    <dgm:pt modelId="{9AD45581-66F5-448D-840E-50B35E1D403F}" type="parTrans" cxnId="{5E4CFB6A-DD23-46D3-BAA5-9951B2D2D006}">
      <dgm:prSet/>
      <dgm:spPr/>
      <dgm:t>
        <a:bodyPr/>
        <a:lstStyle/>
        <a:p>
          <a:endParaRPr lang="en-US"/>
        </a:p>
      </dgm:t>
    </dgm:pt>
    <dgm:pt modelId="{D6758689-CE9B-42D2-AB05-66181BEF9A15}" type="sibTrans" cxnId="{5E4CFB6A-DD23-46D3-BAA5-9951B2D2D006}">
      <dgm:prSet/>
      <dgm:spPr/>
      <dgm:t>
        <a:bodyPr/>
        <a:lstStyle/>
        <a:p>
          <a:endParaRPr lang="en-US"/>
        </a:p>
      </dgm:t>
    </dgm:pt>
    <dgm:pt modelId="{499DD459-2F25-48E9-8E91-2E025C06ACA2}" type="pres">
      <dgm:prSet presAssocID="{9B423C0D-598C-4111-A923-9661EB9341FB}" presName="outerComposite" presStyleCnt="0">
        <dgm:presLayoutVars>
          <dgm:chMax val="5"/>
          <dgm:dir/>
          <dgm:resizeHandles val="exact"/>
        </dgm:presLayoutVars>
      </dgm:prSet>
      <dgm:spPr/>
    </dgm:pt>
    <dgm:pt modelId="{F7AE2DE7-4FD4-4A1F-9C8F-1812628F3C6A}" type="pres">
      <dgm:prSet presAssocID="{9B423C0D-598C-4111-A923-9661EB9341FB}" presName="dummyMaxCanvas" presStyleCnt="0">
        <dgm:presLayoutVars/>
      </dgm:prSet>
      <dgm:spPr/>
    </dgm:pt>
    <dgm:pt modelId="{E6287D9B-3E3A-4B49-A3D3-DEE15754C6BF}" type="pres">
      <dgm:prSet presAssocID="{9B423C0D-598C-4111-A923-9661EB9341FB}" presName="FourNodes_1" presStyleLbl="node1" presStyleIdx="0" presStyleCnt="4">
        <dgm:presLayoutVars>
          <dgm:bulletEnabled val="1"/>
        </dgm:presLayoutVars>
      </dgm:prSet>
      <dgm:spPr/>
    </dgm:pt>
    <dgm:pt modelId="{2F7550F9-C1B3-4D62-A385-17ECD57398E6}" type="pres">
      <dgm:prSet presAssocID="{9B423C0D-598C-4111-A923-9661EB9341FB}" presName="FourNodes_2" presStyleLbl="node1" presStyleIdx="1" presStyleCnt="4">
        <dgm:presLayoutVars>
          <dgm:bulletEnabled val="1"/>
        </dgm:presLayoutVars>
      </dgm:prSet>
      <dgm:spPr/>
    </dgm:pt>
    <dgm:pt modelId="{40E18E09-B85B-476B-92FF-A3EB954282D0}" type="pres">
      <dgm:prSet presAssocID="{9B423C0D-598C-4111-A923-9661EB9341FB}" presName="FourNodes_3" presStyleLbl="node1" presStyleIdx="2" presStyleCnt="4">
        <dgm:presLayoutVars>
          <dgm:bulletEnabled val="1"/>
        </dgm:presLayoutVars>
      </dgm:prSet>
      <dgm:spPr/>
    </dgm:pt>
    <dgm:pt modelId="{8055E0BF-5121-4F68-B557-0A2DAFE41D26}" type="pres">
      <dgm:prSet presAssocID="{9B423C0D-598C-4111-A923-9661EB9341FB}" presName="FourNodes_4" presStyleLbl="node1" presStyleIdx="3" presStyleCnt="4">
        <dgm:presLayoutVars>
          <dgm:bulletEnabled val="1"/>
        </dgm:presLayoutVars>
      </dgm:prSet>
      <dgm:spPr/>
    </dgm:pt>
    <dgm:pt modelId="{D569187B-C2C8-451C-9EF6-0E7553E0DFAB}" type="pres">
      <dgm:prSet presAssocID="{9B423C0D-598C-4111-A923-9661EB9341FB}" presName="FourConn_1-2" presStyleLbl="fgAccFollowNode1" presStyleIdx="0" presStyleCnt="3">
        <dgm:presLayoutVars>
          <dgm:bulletEnabled val="1"/>
        </dgm:presLayoutVars>
      </dgm:prSet>
      <dgm:spPr/>
    </dgm:pt>
    <dgm:pt modelId="{AC062164-D141-4984-BB4F-79E7A49A94FE}" type="pres">
      <dgm:prSet presAssocID="{9B423C0D-598C-4111-A923-9661EB9341FB}" presName="FourConn_2-3" presStyleLbl="fgAccFollowNode1" presStyleIdx="1" presStyleCnt="3">
        <dgm:presLayoutVars>
          <dgm:bulletEnabled val="1"/>
        </dgm:presLayoutVars>
      </dgm:prSet>
      <dgm:spPr/>
    </dgm:pt>
    <dgm:pt modelId="{BA87E409-C340-4537-A288-B47858EF4A0A}" type="pres">
      <dgm:prSet presAssocID="{9B423C0D-598C-4111-A923-9661EB9341FB}" presName="FourConn_3-4" presStyleLbl="fgAccFollowNode1" presStyleIdx="2" presStyleCnt="3">
        <dgm:presLayoutVars>
          <dgm:bulletEnabled val="1"/>
        </dgm:presLayoutVars>
      </dgm:prSet>
      <dgm:spPr/>
    </dgm:pt>
    <dgm:pt modelId="{FB438CE4-BE5D-4500-83C9-89E74942A55A}" type="pres">
      <dgm:prSet presAssocID="{9B423C0D-598C-4111-A923-9661EB9341FB}" presName="FourNodes_1_text" presStyleLbl="node1" presStyleIdx="3" presStyleCnt="4">
        <dgm:presLayoutVars>
          <dgm:bulletEnabled val="1"/>
        </dgm:presLayoutVars>
      </dgm:prSet>
      <dgm:spPr/>
    </dgm:pt>
    <dgm:pt modelId="{15B1CC25-D30C-470D-8ACA-C9006593407A}" type="pres">
      <dgm:prSet presAssocID="{9B423C0D-598C-4111-A923-9661EB9341FB}" presName="FourNodes_2_text" presStyleLbl="node1" presStyleIdx="3" presStyleCnt="4">
        <dgm:presLayoutVars>
          <dgm:bulletEnabled val="1"/>
        </dgm:presLayoutVars>
      </dgm:prSet>
      <dgm:spPr/>
    </dgm:pt>
    <dgm:pt modelId="{04224ACC-4D2D-4209-86C3-E6C88F7E5C7F}" type="pres">
      <dgm:prSet presAssocID="{9B423C0D-598C-4111-A923-9661EB9341FB}" presName="FourNodes_3_text" presStyleLbl="node1" presStyleIdx="3" presStyleCnt="4">
        <dgm:presLayoutVars>
          <dgm:bulletEnabled val="1"/>
        </dgm:presLayoutVars>
      </dgm:prSet>
      <dgm:spPr/>
    </dgm:pt>
    <dgm:pt modelId="{6124BA3D-3FEE-4F66-83A0-CA28B9047EB8}" type="pres">
      <dgm:prSet presAssocID="{9B423C0D-598C-4111-A923-9661EB9341FB}" presName="FourNodes_4_text" presStyleLbl="node1" presStyleIdx="3" presStyleCnt="4">
        <dgm:presLayoutVars>
          <dgm:bulletEnabled val="1"/>
        </dgm:presLayoutVars>
      </dgm:prSet>
      <dgm:spPr/>
    </dgm:pt>
  </dgm:ptLst>
  <dgm:cxnLst>
    <dgm:cxn modelId="{A5BBF401-6394-4066-8C2F-86D4999EFF20}" type="presOf" srcId="{9B423C0D-598C-4111-A923-9661EB9341FB}" destId="{499DD459-2F25-48E9-8E91-2E025C06ACA2}" srcOrd="0" destOrd="0" presId="urn:microsoft.com/office/officeart/2005/8/layout/vProcess5"/>
    <dgm:cxn modelId="{61310704-AE2D-43BA-9072-7D434A2A6EC6}" type="presOf" srcId="{C1AD3AE4-D5BF-4B02-B72B-B237FD9ABE67}" destId="{04224ACC-4D2D-4209-86C3-E6C88F7E5C7F}" srcOrd="1" destOrd="0" presId="urn:microsoft.com/office/officeart/2005/8/layout/vProcess5"/>
    <dgm:cxn modelId="{D0A1E715-F62B-4274-B3D2-0BD10EC1C0DC}" type="presOf" srcId="{0780BD34-5931-4AC5-B06D-451E3287331B}" destId="{15B1CC25-D30C-470D-8ACA-C9006593407A}" srcOrd="1" destOrd="0" presId="urn:microsoft.com/office/officeart/2005/8/layout/vProcess5"/>
    <dgm:cxn modelId="{2BD07D25-24B9-437F-968E-1AEBF4D6AA57}" type="presOf" srcId="{C1AD3AE4-D5BF-4B02-B72B-B237FD9ABE67}" destId="{40E18E09-B85B-476B-92FF-A3EB954282D0}" srcOrd="0" destOrd="0" presId="urn:microsoft.com/office/officeart/2005/8/layout/vProcess5"/>
    <dgm:cxn modelId="{5E4CFB6A-DD23-46D3-BAA5-9951B2D2D006}" srcId="{9B423C0D-598C-4111-A923-9661EB9341FB}" destId="{16B11DC8-80E7-49FB-B109-E5C6CB8E4F83}" srcOrd="3" destOrd="0" parTransId="{9AD45581-66F5-448D-840E-50B35E1D403F}" sibTransId="{D6758689-CE9B-42D2-AB05-66181BEF9A15}"/>
    <dgm:cxn modelId="{9650444E-4142-4F82-A7E1-AFB2D042E5AA}" type="presOf" srcId="{166BB5F8-51FD-4406-8AEA-81A220442CC8}" destId="{D569187B-C2C8-451C-9EF6-0E7553E0DFAB}" srcOrd="0" destOrd="0" presId="urn:microsoft.com/office/officeart/2005/8/layout/vProcess5"/>
    <dgm:cxn modelId="{809A6A73-25CF-4E22-ACB1-A10024BF0413}" srcId="{9B423C0D-598C-4111-A923-9661EB9341FB}" destId="{5867D539-E846-4921-A8E5-5B385093013C}" srcOrd="0" destOrd="0" parTransId="{7B16E22F-CAFB-4895-AD26-716E7A9F9DE0}" sibTransId="{166BB5F8-51FD-4406-8AEA-81A220442CC8}"/>
    <dgm:cxn modelId="{538EE184-93C6-4CC0-A9C0-75C3A8014FB5}" type="presOf" srcId="{5867D539-E846-4921-A8E5-5B385093013C}" destId="{FB438CE4-BE5D-4500-83C9-89E74942A55A}" srcOrd="1" destOrd="0" presId="urn:microsoft.com/office/officeart/2005/8/layout/vProcess5"/>
    <dgm:cxn modelId="{5E4FBC87-E1A4-4D3A-88FB-28BBC6713CE9}" type="presOf" srcId="{5867D539-E846-4921-A8E5-5B385093013C}" destId="{E6287D9B-3E3A-4B49-A3D3-DEE15754C6BF}" srcOrd="0" destOrd="0" presId="urn:microsoft.com/office/officeart/2005/8/layout/vProcess5"/>
    <dgm:cxn modelId="{0E87D58D-44EB-4D92-A8C9-A54CF50E9FF2}" type="presOf" srcId="{16B11DC8-80E7-49FB-B109-E5C6CB8E4F83}" destId="{6124BA3D-3FEE-4F66-83A0-CA28B9047EB8}" srcOrd="1" destOrd="0" presId="urn:microsoft.com/office/officeart/2005/8/layout/vProcess5"/>
    <dgm:cxn modelId="{745E23A1-B0D1-4F7B-998B-169CD8D46B1E}" type="presOf" srcId="{16B11DC8-80E7-49FB-B109-E5C6CB8E4F83}" destId="{8055E0BF-5121-4F68-B557-0A2DAFE41D26}" srcOrd="0" destOrd="0" presId="urn:microsoft.com/office/officeart/2005/8/layout/vProcess5"/>
    <dgm:cxn modelId="{280E03A3-C717-4D84-ACB6-85D1C3FC84FF}" type="presOf" srcId="{0F08C16D-4198-4D91-A43B-E908EB5B250B}" destId="{AC062164-D141-4984-BB4F-79E7A49A94FE}" srcOrd="0" destOrd="0" presId="urn:microsoft.com/office/officeart/2005/8/layout/vProcess5"/>
    <dgm:cxn modelId="{E1D2D6A7-FBB8-43DA-AD49-3BDD720191B0}" srcId="{9B423C0D-598C-4111-A923-9661EB9341FB}" destId="{C1AD3AE4-D5BF-4B02-B72B-B237FD9ABE67}" srcOrd="2" destOrd="0" parTransId="{2FE22114-16E2-4665-8CF1-D57298359775}" sibTransId="{5F1B311C-79C4-43DF-A188-04C54AF06745}"/>
    <dgm:cxn modelId="{AA3705C0-5B9E-482B-83B6-419DFE3DB680}" type="presOf" srcId="{5F1B311C-79C4-43DF-A188-04C54AF06745}" destId="{BA87E409-C340-4537-A288-B47858EF4A0A}" srcOrd="0" destOrd="0" presId="urn:microsoft.com/office/officeart/2005/8/layout/vProcess5"/>
    <dgm:cxn modelId="{D77047C8-2BD8-42AD-A6F5-3C23F6266167}" type="presOf" srcId="{0780BD34-5931-4AC5-B06D-451E3287331B}" destId="{2F7550F9-C1B3-4D62-A385-17ECD57398E6}" srcOrd="0" destOrd="0" presId="urn:microsoft.com/office/officeart/2005/8/layout/vProcess5"/>
    <dgm:cxn modelId="{72529FF1-FC1D-4DC4-8CA4-F3BA93485EBF}" srcId="{9B423C0D-598C-4111-A923-9661EB9341FB}" destId="{0780BD34-5931-4AC5-B06D-451E3287331B}" srcOrd="1" destOrd="0" parTransId="{EFF29E7D-3D7C-452B-A9AD-BBB422AF437E}" sibTransId="{0F08C16D-4198-4D91-A43B-E908EB5B250B}"/>
    <dgm:cxn modelId="{26A75DDA-8805-4105-8064-AF32BB07DD8E}" type="presParOf" srcId="{499DD459-2F25-48E9-8E91-2E025C06ACA2}" destId="{F7AE2DE7-4FD4-4A1F-9C8F-1812628F3C6A}" srcOrd="0" destOrd="0" presId="urn:microsoft.com/office/officeart/2005/8/layout/vProcess5"/>
    <dgm:cxn modelId="{3FBD922D-D13B-40ED-BE56-6B13B6DED4D2}" type="presParOf" srcId="{499DD459-2F25-48E9-8E91-2E025C06ACA2}" destId="{E6287D9B-3E3A-4B49-A3D3-DEE15754C6BF}" srcOrd="1" destOrd="0" presId="urn:microsoft.com/office/officeart/2005/8/layout/vProcess5"/>
    <dgm:cxn modelId="{C5ABFED8-BEF7-461B-BDC3-39ECC060CE75}" type="presParOf" srcId="{499DD459-2F25-48E9-8E91-2E025C06ACA2}" destId="{2F7550F9-C1B3-4D62-A385-17ECD57398E6}" srcOrd="2" destOrd="0" presId="urn:microsoft.com/office/officeart/2005/8/layout/vProcess5"/>
    <dgm:cxn modelId="{0B574590-DE03-44A7-91EE-EB1ACDDA1AD1}" type="presParOf" srcId="{499DD459-2F25-48E9-8E91-2E025C06ACA2}" destId="{40E18E09-B85B-476B-92FF-A3EB954282D0}" srcOrd="3" destOrd="0" presId="urn:microsoft.com/office/officeart/2005/8/layout/vProcess5"/>
    <dgm:cxn modelId="{03DA03D7-103E-4C0F-96E9-4AFD8BAED063}" type="presParOf" srcId="{499DD459-2F25-48E9-8E91-2E025C06ACA2}" destId="{8055E0BF-5121-4F68-B557-0A2DAFE41D26}" srcOrd="4" destOrd="0" presId="urn:microsoft.com/office/officeart/2005/8/layout/vProcess5"/>
    <dgm:cxn modelId="{0629BF80-9BA1-4CA9-8CA2-F61AEFCD6D00}" type="presParOf" srcId="{499DD459-2F25-48E9-8E91-2E025C06ACA2}" destId="{D569187B-C2C8-451C-9EF6-0E7553E0DFAB}" srcOrd="5" destOrd="0" presId="urn:microsoft.com/office/officeart/2005/8/layout/vProcess5"/>
    <dgm:cxn modelId="{D9214DD4-277E-4F24-B56B-F0D6EFF8B0ED}" type="presParOf" srcId="{499DD459-2F25-48E9-8E91-2E025C06ACA2}" destId="{AC062164-D141-4984-BB4F-79E7A49A94FE}" srcOrd="6" destOrd="0" presId="urn:microsoft.com/office/officeart/2005/8/layout/vProcess5"/>
    <dgm:cxn modelId="{C7877AF4-D438-4AD8-BEC2-3E5063A67FD4}" type="presParOf" srcId="{499DD459-2F25-48E9-8E91-2E025C06ACA2}" destId="{BA87E409-C340-4537-A288-B47858EF4A0A}" srcOrd="7" destOrd="0" presId="urn:microsoft.com/office/officeart/2005/8/layout/vProcess5"/>
    <dgm:cxn modelId="{E807172B-1A8F-4B65-9587-B63DAA940DD0}" type="presParOf" srcId="{499DD459-2F25-48E9-8E91-2E025C06ACA2}" destId="{FB438CE4-BE5D-4500-83C9-89E74942A55A}" srcOrd="8" destOrd="0" presId="urn:microsoft.com/office/officeart/2005/8/layout/vProcess5"/>
    <dgm:cxn modelId="{9570B896-3943-4F07-8B80-358F0672B220}" type="presParOf" srcId="{499DD459-2F25-48E9-8E91-2E025C06ACA2}" destId="{15B1CC25-D30C-470D-8ACA-C9006593407A}" srcOrd="9" destOrd="0" presId="urn:microsoft.com/office/officeart/2005/8/layout/vProcess5"/>
    <dgm:cxn modelId="{DAB00CA2-B218-4B37-BF8E-A5FFAB88BB54}" type="presParOf" srcId="{499DD459-2F25-48E9-8E91-2E025C06ACA2}" destId="{04224ACC-4D2D-4209-86C3-E6C88F7E5C7F}" srcOrd="10" destOrd="0" presId="urn:microsoft.com/office/officeart/2005/8/layout/vProcess5"/>
    <dgm:cxn modelId="{266F1E8E-8E60-44E1-980C-86CCFFF97793}" type="presParOf" srcId="{499DD459-2F25-48E9-8E91-2E025C06ACA2}" destId="{6124BA3D-3FEE-4F66-83A0-CA28B9047EB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F41AB0-21E9-46F5-8658-2FE287F9141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C4B171C-B5A0-479A-AE56-9484526DA8CF}">
      <dgm:prSet/>
      <dgm:spPr/>
      <dgm:t>
        <a:bodyPr/>
        <a:lstStyle/>
        <a:p>
          <a:pPr>
            <a:lnSpc>
              <a:spcPct val="100000"/>
            </a:lnSpc>
          </a:pPr>
          <a:r>
            <a:rPr lang="en-US" dirty="0"/>
            <a:t>Repeat an action consistently in the same context.</a:t>
          </a:r>
        </a:p>
      </dgm:t>
    </dgm:pt>
    <dgm:pt modelId="{AB6C68B1-888C-4C90-8B30-994EB1CA8892}" type="parTrans" cxnId="{58724FC1-FECF-43BC-A426-BA5C39E822CE}">
      <dgm:prSet/>
      <dgm:spPr/>
      <dgm:t>
        <a:bodyPr/>
        <a:lstStyle/>
        <a:p>
          <a:endParaRPr lang="en-US"/>
        </a:p>
      </dgm:t>
    </dgm:pt>
    <dgm:pt modelId="{2D92377B-7875-44FA-B4B5-5310D59B55D3}" type="sibTrans" cxnId="{58724FC1-FECF-43BC-A426-BA5C39E822CE}">
      <dgm:prSet/>
      <dgm:spPr/>
      <dgm:t>
        <a:bodyPr/>
        <a:lstStyle/>
        <a:p>
          <a:endParaRPr lang="en-US"/>
        </a:p>
      </dgm:t>
    </dgm:pt>
    <dgm:pt modelId="{A8063A37-1DE2-481A-825E-74C81F624B38}">
      <dgm:prSet/>
      <dgm:spPr/>
      <dgm:t>
        <a:bodyPr/>
        <a:lstStyle/>
        <a:p>
          <a:pPr>
            <a:lnSpc>
              <a:spcPct val="100000"/>
            </a:lnSpc>
          </a:pPr>
          <a:r>
            <a:rPr lang="en-US" dirty="0"/>
            <a:t>"Start phase": </a:t>
          </a:r>
        </a:p>
        <a:p>
          <a:pPr>
            <a:lnSpc>
              <a:spcPct val="100000"/>
            </a:lnSpc>
          </a:pPr>
          <a:r>
            <a:rPr lang="en-US" dirty="0"/>
            <a:t>The new behavior and the context in which it will take place are selected.</a:t>
          </a:r>
        </a:p>
      </dgm:t>
    </dgm:pt>
    <dgm:pt modelId="{65364E9D-281A-40E6-A73E-464804A556B7}" type="parTrans" cxnId="{FAA96C4F-23EB-4BB3-AA24-9C223087C247}">
      <dgm:prSet/>
      <dgm:spPr/>
      <dgm:t>
        <a:bodyPr/>
        <a:lstStyle/>
        <a:p>
          <a:endParaRPr lang="en-US"/>
        </a:p>
      </dgm:t>
    </dgm:pt>
    <dgm:pt modelId="{166A37B8-5C56-486B-AB94-F6361CA43E9C}" type="sibTrans" cxnId="{FAA96C4F-23EB-4BB3-AA24-9C223087C247}">
      <dgm:prSet/>
      <dgm:spPr/>
      <dgm:t>
        <a:bodyPr/>
        <a:lstStyle/>
        <a:p>
          <a:endParaRPr lang="en-US"/>
        </a:p>
      </dgm:t>
    </dgm:pt>
    <dgm:pt modelId="{ED2E9E43-FB64-475D-BBFE-DA7D3D67E44B}">
      <dgm:prSet/>
      <dgm:spPr/>
      <dgm:t>
        <a:bodyPr/>
        <a:lstStyle/>
        <a:p>
          <a:pPr>
            <a:lnSpc>
              <a:spcPct val="100000"/>
            </a:lnSpc>
          </a:pPr>
          <a:r>
            <a:rPr lang="en-US" dirty="0"/>
            <a:t>"Learning phase": </a:t>
          </a:r>
        </a:p>
        <a:p>
          <a:pPr>
            <a:lnSpc>
              <a:spcPct val="100000"/>
            </a:lnSpc>
          </a:pPr>
          <a:r>
            <a:rPr lang="en-US" dirty="0"/>
            <a:t>The behavior is repeated in the selected context to strengthen the behavior-environment correlation (Form of commitment and self-monitoring).</a:t>
          </a:r>
        </a:p>
      </dgm:t>
    </dgm:pt>
    <dgm:pt modelId="{75680AC9-C429-4991-9D7F-C93D94479C77}" type="parTrans" cxnId="{FC4506C3-4D43-4335-B681-17821C06D759}">
      <dgm:prSet/>
      <dgm:spPr/>
      <dgm:t>
        <a:bodyPr/>
        <a:lstStyle/>
        <a:p>
          <a:endParaRPr lang="en-US"/>
        </a:p>
      </dgm:t>
    </dgm:pt>
    <dgm:pt modelId="{0D91ADC4-095F-4624-8139-B489D587B238}" type="sibTrans" cxnId="{FC4506C3-4D43-4335-B681-17821C06D759}">
      <dgm:prSet/>
      <dgm:spPr/>
      <dgm:t>
        <a:bodyPr/>
        <a:lstStyle/>
        <a:p>
          <a:endParaRPr lang="en-US"/>
        </a:p>
      </dgm:t>
    </dgm:pt>
    <dgm:pt modelId="{D321A8B9-31F0-4496-8E1C-AF24ECE9BF2A}">
      <dgm:prSet/>
      <dgm:spPr/>
      <dgm:t>
        <a:bodyPr/>
        <a:lstStyle/>
        <a:p>
          <a:pPr>
            <a:lnSpc>
              <a:spcPct val="100000"/>
            </a:lnSpc>
          </a:pPr>
          <a:r>
            <a:rPr lang="en-US" dirty="0"/>
            <a:t>"Stabilization phase": </a:t>
          </a:r>
        </a:p>
        <a:p>
          <a:pPr>
            <a:lnSpc>
              <a:spcPct val="100000"/>
            </a:lnSpc>
          </a:pPr>
          <a:r>
            <a:rPr lang="en-US" dirty="0"/>
            <a:t>The habit has been formed and its strength has been stabilized, so that it remains over time with minimal effort or thought / discussion.</a:t>
          </a:r>
        </a:p>
      </dgm:t>
    </dgm:pt>
    <dgm:pt modelId="{145471A9-7AFA-4EFA-8638-B9270CAFE7F3}" type="parTrans" cxnId="{5B1882E2-76BF-4FE6-893B-E5C53FCA2B56}">
      <dgm:prSet/>
      <dgm:spPr/>
      <dgm:t>
        <a:bodyPr/>
        <a:lstStyle/>
        <a:p>
          <a:endParaRPr lang="en-US"/>
        </a:p>
      </dgm:t>
    </dgm:pt>
    <dgm:pt modelId="{827E6AF5-F58D-4136-BA0A-306039A067FC}" type="sibTrans" cxnId="{5B1882E2-76BF-4FE6-893B-E5C53FCA2B56}">
      <dgm:prSet/>
      <dgm:spPr/>
      <dgm:t>
        <a:bodyPr/>
        <a:lstStyle/>
        <a:p>
          <a:endParaRPr lang="en-US"/>
        </a:p>
      </dgm:t>
    </dgm:pt>
    <dgm:pt modelId="{565E24B5-1423-45B9-B499-95957DC43262}" type="pres">
      <dgm:prSet presAssocID="{BDF41AB0-21E9-46F5-8658-2FE287F9141A}" presName="root" presStyleCnt="0">
        <dgm:presLayoutVars>
          <dgm:dir/>
          <dgm:resizeHandles val="exact"/>
        </dgm:presLayoutVars>
      </dgm:prSet>
      <dgm:spPr/>
    </dgm:pt>
    <dgm:pt modelId="{6F1BB00B-C91A-4AEA-BF74-ABAC18D98F75}" type="pres">
      <dgm:prSet presAssocID="{DC4B171C-B5A0-479A-AE56-9484526DA8CF}" presName="compNode" presStyleCnt="0"/>
      <dgm:spPr/>
    </dgm:pt>
    <dgm:pt modelId="{2308FAA1-F954-4BF1-B2B9-40428B143676}" type="pres">
      <dgm:prSet presAssocID="{DC4B171C-B5A0-479A-AE56-9484526DA8CF}" presName="bgRect" presStyleLbl="bgShp" presStyleIdx="0" presStyleCnt="4"/>
      <dgm:spPr/>
    </dgm:pt>
    <dgm:pt modelId="{730B701D-1F63-4007-815A-394DF1601984}" type="pres">
      <dgm:prSet presAssocID="{DC4B171C-B5A0-479A-AE56-9484526DA8C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Επανάληψη"/>
        </a:ext>
      </dgm:extLst>
    </dgm:pt>
    <dgm:pt modelId="{D1187E75-A78C-469D-B1DC-3103AF8B6810}" type="pres">
      <dgm:prSet presAssocID="{DC4B171C-B5A0-479A-AE56-9484526DA8CF}" presName="spaceRect" presStyleCnt="0"/>
      <dgm:spPr/>
    </dgm:pt>
    <dgm:pt modelId="{1D529BA1-F4A9-4052-83E7-564CF696AB5C}" type="pres">
      <dgm:prSet presAssocID="{DC4B171C-B5A0-479A-AE56-9484526DA8CF}" presName="parTx" presStyleLbl="revTx" presStyleIdx="0" presStyleCnt="4">
        <dgm:presLayoutVars>
          <dgm:chMax val="0"/>
          <dgm:chPref val="0"/>
        </dgm:presLayoutVars>
      </dgm:prSet>
      <dgm:spPr/>
    </dgm:pt>
    <dgm:pt modelId="{6535BBA4-A5B6-49FC-AE86-E8C77F93636A}" type="pres">
      <dgm:prSet presAssocID="{2D92377B-7875-44FA-B4B5-5310D59B55D3}" presName="sibTrans" presStyleCnt="0"/>
      <dgm:spPr/>
    </dgm:pt>
    <dgm:pt modelId="{3A2804D3-58EF-4A9D-BAC8-2BB99A344B6F}" type="pres">
      <dgm:prSet presAssocID="{A8063A37-1DE2-481A-825E-74C81F624B38}" presName="compNode" presStyleCnt="0"/>
      <dgm:spPr/>
    </dgm:pt>
    <dgm:pt modelId="{358314A5-2A56-4D85-AA46-620E284E57DD}" type="pres">
      <dgm:prSet presAssocID="{A8063A37-1DE2-481A-825E-74C81F624B38}" presName="bgRect" presStyleLbl="bgShp" presStyleIdx="1" presStyleCnt="4"/>
      <dgm:spPr/>
    </dgm:pt>
    <dgm:pt modelId="{92643AB5-2A3F-41DD-89CC-E3FF81AC0775}" type="pres">
      <dgm:prSet presAssocID="{A8063A37-1DE2-481A-825E-74C81F624B3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lm reel"/>
        </a:ext>
      </dgm:extLst>
    </dgm:pt>
    <dgm:pt modelId="{73CDC22D-F12D-4B48-8A8A-6BE5A57FF240}" type="pres">
      <dgm:prSet presAssocID="{A8063A37-1DE2-481A-825E-74C81F624B38}" presName="spaceRect" presStyleCnt="0"/>
      <dgm:spPr/>
    </dgm:pt>
    <dgm:pt modelId="{462F5DEB-5239-4BBB-A903-AD11044AB14F}" type="pres">
      <dgm:prSet presAssocID="{A8063A37-1DE2-481A-825E-74C81F624B38}" presName="parTx" presStyleLbl="revTx" presStyleIdx="1" presStyleCnt="4">
        <dgm:presLayoutVars>
          <dgm:chMax val="0"/>
          <dgm:chPref val="0"/>
        </dgm:presLayoutVars>
      </dgm:prSet>
      <dgm:spPr/>
    </dgm:pt>
    <dgm:pt modelId="{FE545A8F-5A9F-4CE0-ACD7-15DBD3BD98AC}" type="pres">
      <dgm:prSet presAssocID="{166A37B8-5C56-486B-AB94-F6361CA43E9C}" presName="sibTrans" presStyleCnt="0"/>
      <dgm:spPr/>
    </dgm:pt>
    <dgm:pt modelId="{F5441A5D-EE3A-4BBE-ACC8-1267B968D391}" type="pres">
      <dgm:prSet presAssocID="{ED2E9E43-FB64-475D-BBFE-DA7D3D67E44B}" presName="compNode" presStyleCnt="0"/>
      <dgm:spPr/>
    </dgm:pt>
    <dgm:pt modelId="{BC845A25-6F67-4352-A2A4-5C68364CFA51}" type="pres">
      <dgm:prSet presAssocID="{ED2E9E43-FB64-475D-BBFE-DA7D3D67E44B}" presName="bgRect" presStyleLbl="bgShp" presStyleIdx="2" presStyleCnt="4"/>
      <dgm:spPr/>
    </dgm:pt>
    <dgm:pt modelId="{815618B6-16B6-4F19-8391-BAA0BC4FA3A3}" type="pres">
      <dgm:prSet presAssocID="{ED2E9E43-FB64-475D-BBFE-DA7D3D67E44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ustomer Review"/>
        </a:ext>
      </dgm:extLst>
    </dgm:pt>
    <dgm:pt modelId="{64D0BC86-866E-4874-8216-34A804E91601}" type="pres">
      <dgm:prSet presAssocID="{ED2E9E43-FB64-475D-BBFE-DA7D3D67E44B}" presName="spaceRect" presStyleCnt="0"/>
      <dgm:spPr/>
    </dgm:pt>
    <dgm:pt modelId="{CEDB9F7C-C00F-4FD7-A4D5-56F93425463A}" type="pres">
      <dgm:prSet presAssocID="{ED2E9E43-FB64-475D-BBFE-DA7D3D67E44B}" presName="parTx" presStyleLbl="revTx" presStyleIdx="2" presStyleCnt="4">
        <dgm:presLayoutVars>
          <dgm:chMax val="0"/>
          <dgm:chPref val="0"/>
        </dgm:presLayoutVars>
      </dgm:prSet>
      <dgm:spPr/>
    </dgm:pt>
    <dgm:pt modelId="{4DAECC3F-0FDB-4ACB-A01C-637190B81CAC}" type="pres">
      <dgm:prSet presAssocID="{0D91ADC4-095F-4624-8139-B489D587B238}" presName="sibTrans" presStyleCnt="0"/>
      <dgm:spPr/>
    </dgm:pt>
    <dgm:pt modelId="{A452BA9B-7112-48AB-995B-AA58D9DDA369}" type="pres">
      <dgm:prSet presAssocID="{D321A8B9-31F0-4496-8E1C-AF24ECE9BF2A}" presName="compNode" presStyleCnt="0"/>
      <dgm:spPr/>
    </dgm:pt>
    <dgm:pt modelId="{196640ED-AEB2-4322-BEC6-A655290535AD}" type="pres">
      <dgm:prSet presAssocID="{D321A8B9-31F0-4496-8E1C-AF24ECE9BF2A}" presName="bgRect" presStyleLbl="bgShp" presStyleIdx="3" presStyleCnt="4"/>
      <dgm:spPr/>
    </dgm:pt>
    <dgm:pt modelId="{B09DDDE7-9F2D-44E1-978E-57C5199BA7FA}" type="pres">
      <dgm:prSet presAssocID="{D321A8B9-31F0-4496-8E1C-AF24ECE9BF2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Αίθουσα τάξης"/>
        </a:ext>
      </dgm:extLst>
    </dgm:pt>
    <dgm:pt modelId="{938F4199-5BF9-4D22-9987-7E0AE2890993}" type="pres">
      <dgm:prSet presAssocID="{D321A8B9-31F0-4496-8E1C-AF24ECE9BF2A}" presName="spaceRect" presStyleCnt="0"/>
      <dgm:spPr/>
    </dgm:pt>
    <dgm:pt modelId="{4EDF10A5-C91D-4820-8732-A0DC8610AB47}" type="pres">
      <dgm:prSet presAssocID="{D321A8B9-31F0-4496-8E1C-AF24ECE9BF2A}" presName="parTx" presStyleLbl="revTx" presStyleIdx="3" presStyleCnt="4">
        <dgm:presLayoutVars>
          <dgm:chMax val="0"/>
          <dgm:chPref val="0"/>
        </dgm:presLayoutVars>
      </dgm:prSet>
      <dgm:spPr/>
    </dgm:pt>
  </dgm:ptLst>
  <dgm:cxnLst>
    <dgm:cxn modelId="{FAA96C4F-23EB-4BB3-AA24-9C223087C247}" srcId="{BDF41AB0-21E9-46F5-8658-2FE287F9141A}" destId="{A8063A37-1DE2-481A-825E-74C81F624B38}" srcOrd="1" destOrd="0" parTransId="{65364E9D-281A-40E6-A73E-464804A556B7}" sibTransId="{166A37B8-5C56-486B-AB94-F6361CA43E9C}"/>
    <dgm:cxn modelId="{9BB10D73-E786-45E1-8545-532999D62AC6}" type="presOf" srcId="{ED2E9E43-FB64-475D-BBFE-DA7D3D67E44B}" destId="{CEDB9F7C-C00F-4FD7-A4D5-56F93425463A}" srcOrd="0" destOrd="0" presId="urn:microsoft.com/office/officeart/2018/2/layout/IconVerticalSolidList"/>
    <dgm:cxn modelId="{F7320C78-5987-4351-9269-289B7F58912B}" type="presOf" srcId="{D321A8B9-31F0-4496-8E1C-AF24ECE9BF2A}" destId="{4EDF10A5-C91D-4820-8732-A0DC8610AB47}" srcOrd="0" destOrd="0" presId="urn:microsoft.com/office/officeart/2018/2/layout/IconVerticalSolidList"/>
    <dgm:cxn modelId="{58724FC1-FECF-43BC-A426-BA5C39E822CE}" srcId="{BDF41AB0-21E9-46F5-8658-2FE287F9141A}" destId="{DC4B171C-B5A0-479A-AE56-9484526DA8CF}" srcOrd="0" destOrd="0" parTransId="{AB6C68B1-888C-4C90-8B30-994EB1CA8892}" sibTransId="{2D92377B-7875-44FA-B4B5-5310D59B55D3}"/>
    <dgm:cxn modelId="{FC4506C3-4D43-4335-B681-17821C06D759}" srcId="{BDF41AB0-21E9-46F5-8658-2FE287F9141A}" destId="{ED2E9E43-FB64-475D-BBFE-DA7D3D67E44B}" srcOrd="2" destOrd="0" parTransId="{75680AC9-C429-4991-9D7F-C93D94479C77}" sibTransId="{0D91ADC4-095F-4624-8139-B489D587B238}"/>
    <dgm:cxn modelId="{17A41FC9-B5EA-4268-BDD4-D285A70F368F}" type="presOf" srcId="{DC4B171C-B5A0-479A-AE56-9484526DA8CF}" destId="{1D529BA1-F4A9-4052-83E7-564CF696AB5C}" srcOrd="0" destOrd="0" presId="urn:microsoft.com/office/officeart/2018/2/layout/IconVerticalSolidList"/>
    <dgm:cxn modelId="{8B0D9CDA-2F03-43E7-A870-7816798BCD45}" type="presOf" srcId="{A8063A37-1DE2-481A-825E-74C81F624B38}" destId="{462F5DEB-5239-4BBB-A903-AD11044AB14F}" srcOrd="0" destOrd="0" presId="urn:microsoft.com/office/officeart/2018/2/layout/IconVerticalSolidList"/>
    <dgm:cxn modelId="{BB5AF8DA-C238-4089-9A1B-19FA5DCEAFF5}" type="presOf" srcId="{BDF41AB0-21E9-46F5-8658-2FE287F9141A}" destId="{565E24B5-1423-45B9-B499-95957DC43262}" srcOrd="0" destOrd="0" presId="urn:microsoft.com/office/officeart/2018/2/layout/IconVerticalSolidList"/>
    <dgm:cxn modelId="{5B1882E2-76BF-4FE6-893B-E5C53FCA2B56}" srcId="{BDF41AB0-21E9-46F5-8658-2FE287F9141A}" destId="{D321A8B9-31F0-4496-8E1C-AF24ECE9BF2A}" srcOrd="3" destOrd="0" parTransId="{145471A9-7AFA-4EFA-8638-B9270CAFE7F3}" sibTransId="{827E6AF5-F58D-4136-BA0A-306039A067FC}"/>
    <dgm:cxn modelId="{18708118-275B-4D93-B40D-832A48A396D3}" type="presParOf" srcId="{565E24B5-1423-45B9-B499-95957DC43262}" destId="{6F1BB00B-C91A-4AEA-BF74-ABAC18D98F75}" srcOrd="0" destOrd="0" presId="urn:microsoft.com/office/officeart/2018/2/layout/IconVerticalSolidList"/>
    <dgm:cxn modelId="{454FB0AD-424D-4208-B154-B83718E1936D}" type="presParOf" srcId="{6F1BB00B-C91A-4AEA-BF74-ABAC18D98F75}" destId="{2308FAA1-F954-4BF1-B2B9-40428B143676}" srcOrd="0" destOrd="0" presId="urn:microsoft.com/office/officeart/2018/2/layout/IconVerticalSolidList"/>
    <dgm:cxn modelId="{1A744C66-E215-49BF-8ACF-B5D58C9D3CC9}" type="presParOf" srcId="{6F1BB00B-C91A-4AEA-BF74-ABAC18D98F75}" destId="{730B701D-1F63-4007-815A-394DF1601984}" srcOrd="1" destOrd="0" presId="urn:microsoft.com/office/officeart/2018/2/layout/IconVerticalSolidList"/>
    <dgm:cxn modelId="{D06FB396-8AAF-43B4-9248-ED8F9148B37C}" type="presParOf" srcId="{6F1BB00B-C91A-4AEA-BF74-ABAC18D98F75}" destId="{D1187E75-A78C-469D-B1DC-3103AF8B6810}" srcOrd="2" destOrd="0" presId="urn:microsoft.com/office/officeart/2018/2/layout/IconVerticalSolidList"/>
    <dgm:cxn modelId="{2690DB53-A8CA-4D4F-BD05-CC7D2507413B}" type="presParOf" srcId="{6F1BB00B-C91A-4AEA-BF74-ABAC18D98F75}" destId="{1D529BA1-F4A9-4052-83E7-564CF696AB5C}" srcOrd="3" destOrd="0" presId="urn:microsoft.com/office/officeart/2018/2/layout/IconVerticalSolidList"/>
    <dgm:cxn modelId="{01F9478E-2A5E-4E5C-8AD3-5CB68AD40FE1}" type="presParOf" srcId="{565E24B5-1423-45B9-B499-95957DC43262}" destId="{6535BBA4-A5B6-49FC-AE86-E8C77F93636A}" srcOrd="1" destOrd="0" presId="urn:microsoft.com/office/officeart/2018/2/layout/IconVerticalSolidList"/>
    <dgm:cxn modelId="{958E61CA-D775-40A8-A19B-2404AF9BF5D6}" type="presParOf" srcId="{565E24B5-1423-45B9-B499-95957DC43262}" destId="{3A2804D3-58EF-4A9D-BAC8-2BB99A344B6F}" srcOrd="2" destOrd="0" presId="urn:microsoft.com/office/officeart/2018/2/layout/IconVerticalSolidList"/>
    <dgm:cxn modelId="{0134AACD-69E2-4F91-B043-3ABBA405B2A5}" type="presParOf" srcId="{3A2804D3-58EF-4A9D-BAC8-2BB99A344B6F}" destId="{358314A5-2A56-4D85-AA46-620E284E57DD}" srcOrd="0" destOrd="0" presId="urn:microsoft.com/office/officeart/2018/2/layout/IconVerticalSolidList"/>
    <dgm:cxn modelId="{441B7C83-F790-473B-A717-02F344879CA9}" type="presParOf" srcId="{3A2804D3-58EF-4A9D-BAC8-2BB99A344B6F}" destId="{92643AB5-2A3F-41DD-89CC-E3FF81AC0775}" srcOrd="1" destOrd="0" presId="urn:microsoft.com/office/officeart/2018/2/layout/IconVerticalSolidList"/>
    <dgm:cxn modelId="{F579D909-AD21-4061-88A3-53D07AE11FB7}" type="presParOf" srcId="{3A2804D3-58EF-4A9D-BAC8-2BB99A344B6F}" destId="{73CDC22D-F12D-4B48-8A8A-6BE5A57FF240}" srcOrd="2" destOrd="0" presId="urn:microsoft.com/office/officeart/2018/2/layout/IconVerticalSolidList"/>
    <dgm:cxn modelId="{86DDD5E3-B4D8-4944-A8ED-6301C1513E36}" type="presParOf" srcId="{3A2804D3-58EF-4A9D-BAC8-2BB99A344B6F}" destId="{462F5DEB-5239-4BBB-A903-AD11044AB14F}" srcOrd="3" destOrd="0" presId="urn:microsoft.com/office/officeart/2018/2/layout/IconVerticalSolidList"/>
    <dgm:cxn modelId="{23C0E977-C280-43F9-9638-30843EF68E17}" type="presParOf" srcId="{565E24B5-1423-45B9-B499-95957DC43262}" destId="{FE545A8F-5A9F-4CE0-ACD7-15DBD3BD98AC}" srcOrd="3" destOrd="0" presId="urn:microsoft.com/office/officeart/2018/2/layout/IconVerticalSolidList"/>
    <dgm:cxn modelId="{09E9E0F2-37DB-4E35-B0F0-20476D06E63D}" type="presParOf" srcId="{565E24B5-1423-45B9-B499-95957DC43262}" destId="{F5441A5D-EE3A-4BBE-ACC8-1267B968D391}" srcOrd="4" destOrd="0" presId="urn:microsoft.com/office/officeart/2018/2/layout/IconVerticalSolidList"/>
    <dgm:cxn modelId="{8AEFBBA0-0669-4E9D-B6DF-FC593ABE2F30}" type="presParOf" srcId="{F5441A5D-EE3A-4BBE-ACC8-1267B968D391}" destId="{BC845A25-6F67-4352-A2A4-5C68364CFA51}" srcOrd="0" destOrd="0" presId="urn:microsoft.com/office/officeart/2018/2/layout/IconVerticalSolidList"/>
    <dgm:cxn modelId="{62850267-CDA4-4949-8366-8E1DE4AEB19D}" type="presParOf" srcId="{F5441A5D-EE3A-4BBE-ACC8-1267B968D391}" destId="{815618B6-16B6-4F19-8391-BAA0BC4FA3A3}" srcOrd="1" destOrd="0" presId="urn:microsoft.com/office/officeart/2018/2/layout/IconVerticalSolidList"/>
    <dgm:cxn modelId="{29E67E62-29ED-4AAD-995D-6DCFF5CFC9D6}" type="presParOf" srcId="{F5441A5D-EE3A-4BBE-ACC8-1267B968D391}" destId="{64D0BC86-866E-4874-8216-34A804E91601}" srcOrd="2" destOrd="0" presId="urn:microsoft.com/office/officeart/2018/2/layout/IconVerticalSolidList"/>
    <dgm:cxn modelId="{CE0D6D3B-CC8B-4E84-B86F-69020C8A2FDC}" type="presParOf" srcId="{F5441A5D-EE3A-4BBE-ACC8-1267B968D391}" destId="{CEDB9F7C-C00F-4FD7-A4D5-56F93425463A}" srcOrd="3" destOrd="0" presId="urn:microsoft.com/office/officeart/2018/2/layout/IconVerticalSolidList"/>
    <dgm:cxn modelId="{79FFE500-1FAB-4F3C-A6BE-03F422577A1E}" type="presParOf" srcId="{565E24B5-1423-45B9-B499-95957DC43262}" destId="{4DAECC3F-0FDB-4ACB-A01C-637190B81CAC}" srcOrd="5" destOrd="0" presId="urn:microsoft.com/office/officeart/2018/2/layout/IconVerticalSolidList"/>
    <dgm:cxn modelId="{2B2406EB-20AF-4669-BC37-684E47E9FE50}" type="presParOf" srcId="{565E24B5-1423-45B9-B499-95957DC43262}" destId="{A452BA9B-7112-48AB-995B-AA58D9DDA369}" srcOrd="6" destOrd="0" presId="urn:microsoft.com/office/officeart/2018/2/layout/IconVerticalSolidList"/>
    <dgm:cxn modelId="{16CE52D3-445D-4558-A0E0-126B355E677A}" type="presParOf" srcId="{A452BA9B-7112-48AB-995B-AA58D9DDA369}" destId="{196640ED-AEB2-4322-BEC6-A655290535AD}" srcOrd="0" destOrd="0" presId="urn:microsoft.com/office/officeart/2018/2/layout/IconVerticalSolidList"/>
    <dgm:cxn modelId="{DD4D5B01-D2DD-4106-A374-C4D7878C63C0}" type="presParOf" srcId="{A452BA9B-7112-48AB-995B-AA58D9DDA369}" destId="{B09DDDE7-9F2D-44E1-978E-57C5199BA7FA}" srcOrd="1" destOrd="0" presId="urn:microsoft.com/office/officeart/2018/2/layout/IconVerticalSolidList"/>
    <dgm:cxn modelId="{ECF9A140-575A-42BC-B257-128B34684437}" type="presParOf" srcId="{A452BA9B-7112-48AB-995B-AA58D9DDA369}" destId="{938F4199-5BF9-4D22-9987-7E0AE2890993}" srcOrd="2" destOrd="0" presId="urn:microsoft.com/office/officeart/2018/2/layout/IconVerticalSolidList"/>
    <dgm:cxn modelId="{8CA14B46-E5A6-4DC2-B860-C336BC3A105E}" type="presParOf" srcId="{A452BA9B-7112-48AB-995B-AA58D9DDA369}" destId="{4EDF10A5-C91D-4820-8732-A0DC8610AB47}"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E28F0-9C62-4A36-8D25-F081125EBAD4}">
      <dsp:nvSpPr>
        <dsp:cNvPr id="0" name=""/>
        <dsp:cNvSpPr/>
      </dsp:nvSpPr>
      <dsp:spPr>
        <a:xfrm>
          <a:off x="979" y="828176"/>
          <a:ext cx="3437094" cy="2182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2B4156-978A-456B-B297-8896D681FE2E}">
      <dsp:nvSpPr>
        <dsp:cNvPr id="0" name=""/>
        <dsp:cNvSpPr/>
      </dsp:nvSpPr>
      <dsp:spPr>
        <a:xfrm>
          <a:off x="382878" y="1190981"/>
          <a:ext cx="3437094" cy="21825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Behaviors that are often performed in a stable environment (and so may have become a habit) tend to persist even when the motivation changes.</a:t>
          </a:r>
        </a:p>
      </dsp:txBody>
      <dsp:txXfrm>
        <a:off x="446803" y="1254906"/>
        <a:ext cx="3309244" cy="2054705"/>
      </dsp:txXfrm>
    </dsp:sp>
    <dsp:sp modelId="{EFFCB82F-AFCE-4000-926C-091613AF930F}">
      <dsp:nvSpPr>
        <dsp:cNvPr id="0" name=""/>
        <dsp:cNvSpPr/>
      </dsp:nvSpPr>
      <dsp:spPr>
        <a:xfrm>
          <a:off x="4201872" y="828176"/>
          <a:ext cx="3437094" cy="21825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DE0B84-FE49-4488-8EE1-998D5593B698}">
      <dsp:nvSpPr>
        <dsp:cNvPr id="0" name=""/>
        <dsp:cNvSpPr/>
      </dsp:nvSpPr>
      <dsp:spPr>
        <a:xfrm>
          <a:off x="4583772" y="1190981"/>
          <a:ext cx="3437094" cy="21825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Habits can therefore be difficult to suppress even when in conflict with conscious intentions.</a:t>
          </a:r>
        </a:p>
      </dsp:txBody>
      <dsp:txXfrm>
        <a:off x="4647697" y="1254906"/>
        <a:ext cx="3309244" cy="2054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46600-62FB-4745-BECA-475AF7A13C46}">
      <dsp:nvSpPr>
        <dsp:cNvPr id="0" name=""/>
        <dsp:cNvSpPr/>
      </dsp:nvSpPr>
      <dsp:spPr>
        <a:xfrm>
          <a:off x="0" y="0"/>
          <a:ext cx="6261100" cy="0"/>
        </a:xfrm>
        <a:prstGeom prst="line">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w="9525" cap="flat" cmpd="sng" algn="ctr">
          <a:solidFill>
            <a:schemeClr val="accent2">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F3723C6-6131-4963-B043-B8ACC0CC4161}">
      <dsp:nvSpPr>
        <dsp:cNvPr id="0" name=""/>
        <dsp:cNvSpPr/>
      </dsp:nvSpPr>
      <dsp:spPr>
        <a:xfrm>
          <a:off x="0" y="0"/>
          <a:ext cx="6261100" cy="2789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Many health-related goals are served only by repetitive action.</a:t>
          </a:r>
        </a:p>
      </dsp:txBody>
      <dsp:txXfrm>
        <a:off x="0" y="0"/>
        <a:ext cx="6261100" cy="2789237"/>
      </dsp:txXfrm>
    </dsp:sp>
    <dsp:sp modelId="{2DA8BDCA-E07F-4D6D-8588-74F8ED8ECE0D}">
      <dsp:nvSpPr>
        <dsp:cNvPr id="0" name=""/>
        <dsp:cNvSpPr/>
      </dsp:nvSpPr>
      <dsp:spPr>
        <a:xfrm>
          <a:off x="0" y="2789237"/>
          <a:ext cx="6261100" cy="0"/>
        </a:xfrm>
        <a:prstGeom prst="line">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w="9525" cap="flat" cmpd="sng" algn="ctr">
          <a:solidFill>
            <a:schemeClr val="accent2">
              <a:hueOff val="5542319"/>
              <a:satOff val="-953"/>
              <a:lumOff val="-9804"/>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EB58A81-F4E0-49C4-AF40-B4CFD564FFF0}">
      <dsp:nvSpPr>
        <dsp:cNvPr id="0" name=""/>
        <dsp:cNvSpPr/>
      </dsp:nvSpPr>
      <dsp:spPr>
        <a:xfrm>
          <a:off x="0" y="2789237"/>
          <a:ext cx="6261100" cy="2789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For example, weight loss (or maintenance) can be achieved by consistently consuming a healthy diet and / or frequent physical activity to ensure a negative (or neutral) energy balance.</a:t>
          </a:r>
        </a:p>
      </dsp:txBody>
      <dsp:txXfrm>
        <a:off x="0" y="2789237"/>
        <a:ext cx="6261100" cy="27892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9ACCF-E3CA-474A-83E8-049EEE8D8F19}">
      <dsp:nvSpPr>
        <dsp:cNvPr id="0" name=""/>
        <dsp:cNvSpPr/>
      </dsp:nvSpPr>
      <dsp:spPr>
        <a:xfrm>
          <a:off x="1322" y="81131"/>
          <a:ext cx="4640570" cy="294676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25E41A-1E0F-4338-8CCA-FB74B5D14938}">
      <dsp:nvSpPr>
        <dsp:cNvPr id="0" name=""/>
        <dsp:cNvSpPr/>
      </dsp:nvSpPr>
      <dsp:spPr>
        <a:xfrm>
          <a:off x="516940" y="570969"/>
          <a:ext cx="4640570" cy="294676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The effectiveness of health behavior change interventions is limited because, when the active intervention period ends, the individual ceases to practice the target behavior, and the short-term gains from behavior change are lost in the long run.</a:t>
          </a:r>
        </a:p>
      </dsp:txBody>
      <dsp:txXfrm>
        <a:off x="603248" y="657277"/>
        <a:ext cx="4467954" cy="2774145"/>
      </dsp:txXfrm>
    </dsp:sp>
    <dsp:sp modelId="{3B7EB72C-E72F-4605-AEFF-E2CD52EE1F5A}">
      <dsp:nvSpPr>
        <dsp:cNvPr id="0" name=""/>
        <dsp:cNvSpPr/>
      </dsp:nvSpPr>
      <dsp:spPr>
        <a:xfrm>
          <a:off x="5673129" y="81131"/>
          <a:ext cx="4640570" cy="294676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5FBA6A-611E-4DF4-BDD4-25D1D3B27C95}">
      <dsp:nvSpPr>
        <dsp:cNvPr id="0" name=""/>
        <dsp:cNvSpPr/>
      </dsp:nvSpPr>
      <dsp:spPr>
        <a:xfrm>
          <a:off x="6188748" y="570969"/>
          <a:ext cx="4640570" cy="294676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When we aim to form healthy habits we can make healthy behaviors more resistant to temptations to reverse unhealthy behaviors, and thus help maintain them beyond the intervention period.</a:t>
          </a:r>
        </a:p>
      </dsp:txBody>
      <dsp:txXfrm>
        <a:off x="6275056" y="657277"/>
        <a:ext cx="4467954" cy="27741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87D9B-3E3A-4B49-A3D3-DEE15754C6BF}">
      <dsp:nvSpPr>
        <dsp:cNvPr id="0" name=""/>
        <dsp:cNvSpPr/>
      </dsp:nvSpPr>
      <dsp:spPr>
        <a:xfrm>
          <a:off x="0" y="0"/>
          <a:ext cx="8664512" cy="79174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Stage 1. A decision for action must be taken.</a:t>
          </a:r>
        </a:p>
      </dsp:txBody>
      <dsp:txXfrm>
        <a:off x="23190" y="23190"/>
        <a:ext cx="7743249" cy="745369"/>
      </dsp:txXfrm>
    </dsp:sp>
    <dsp:sp modelId="{2F7550F9-C1B3-4D62-A385-17ECD57398E6}">
      <dsp:nvSpPr>
        <dsp:cNvPr id="0" name=""/>
        <dsp:cNvSpPr/>
      </dsp:nvSpPr>
      <dsp:spPr>
        <a:xfrm>
          <a:off x="725652" y="935704"/>
          <a:ext cx="8664512" cy="79174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Stage 2. The decision to act must be translated into behavior.</a:t>
          </a:r>
        </a:p>
      </dsp:txBody>
      <dsp:txXfrm>
        <a:off x="748842" y="958894"/>
        <a:ext cx="7377842" cy="745369"/>
      </dsp:txXfrm>
    </dsp:sp>
    <dsp:sp modelId="{40E18E09-B85B-476B-92FF-A3EB954282D0}">
      <dsp:nvSpPr>
        <dsp:cNvPr id="0" name=""/>
        <dsp:cNvSpPr/>
      </dsp:nvSpPr>
      <dsp:spPr>
        <a:xfrm>
          <a:off x="1440475" y="1871408"/>
          <a:ext cx="8664512" cy="79174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Stage 3. The behavior must be repeated.</a:t>
          </a:r>
        </a:p>
      </dsp:txBody>
      <dsp:txXfrm>
        <a:off x="1463665" y="1894598"/>
        <a:ext cx="7388673" cy="745369"/>
      </dsp:txXfrm>
    </dsp:sp>
    <dsp:sp modelId="{8055E0BF-5121-4F68-B557-0A2DAFE41D26}">
      <dsp:nvSpPr>
        <dsp:cNvPr id="0" name=""/>
        <dsp:cNvSpPr/>
      </dsp:nvSpPr>
      <dsp:spPr>
        <a:xfrm>
          <a:off x="2166128" y="2807113"/>
          <a:ext cx="8664512" cy="79174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Stage 4. The new behavior must be repeated in a way that favors the development of automation.</a:t>
          </a:r>
        </a:p>
      </dsp:txBody>
      <dsp:txXfrm>
        <a:off x="2189318" y="2830303"/>
        <a:ext cx="7377842" cy="745369"/>
      </dsp:txXfrm>
    </dsp:sp>
    <dsp:sp modelId="{D569187B-C2C8-451C-9EF6-0E7553E0DFAB}">
      <dsp:nvSpPr>
        <dsp:cNvPr id="0" name=""/>
        <dsp:cNvSpPr/>
      </dsp:nvSpPr>
      <dsp:spPr>
        <a:xfrm>
          <a:off x="8149875" y="606408"/>
          <a:ext cx="514637" cy="51463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265668" y="606408"/>
        <a:ext cx="283051" cy="387264"/>
      </dsp:txXfrm>
    </dsp:sp>
    <dsp:sp modelId="{AC062164-D141-4984-BB4F-79E7A49A94FE}">
      <dsp:nvSpPr>
        <dsp:cNvPr id="0" name=""/>
        <dsp:cNvSpPr/>
      </dsp:nvSpPr>
      <dsp:spPr>
        <a:xfrm>
          <a:off x="8875528" y="1542112"/>
          <a:ext cx="514637" cy="51463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91321" y="1542112"/>
        <a:ext cx="283051" cy="387264"/>
      </dsp:txXfrm>
    </dsp:sp>
    <dsp:sp modelId="{BA87E409-C340-4537-A288-B47858EF4A0A}">
      <dsp:nvSpPr>
        <dsp:cNvPr id="0" name=""/>
        <dsp:cNvSpPr/>
      </dsp:nvSpPr>
      <dsp:spPr>
        <a:xfrm>
          <a:off x="9590350" y="2477817"/>
          <a:ext cx="514637" cy="51463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706143" y="2477817"/>
        <a:ext cx="283051" cy="387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8FAA1-F954-4BF1-B2B9-40428B143676}">
      <dsp:nvSpPr>
        <dsp:cNvPr id="0" name=""/>
        <dsp:cNvSpPr/>
      </dsp:nvSpPr>
      <dsp:spPr>
        <a:xfrm>
          <a:off x="0" y="2315"/>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0B701D-1F63-4007-815A-394DF1601984}">
      <dsp:nvSpPr>
        <dsp:cNvPr id="0" name=""/>
        <dsp:cNvSpPr/>
      </dsp:nvSpPr>
      <dsp:spPr>
        <a:xfrm>
          <a:off x="354965" y="266339"/>
          <a:ext cx="645392" cy="645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529BA1-F4A9-4052-83E7-564CF696AB5C}">
      <dsp:nvSpPr>
        <dsp:cNvPr id="0" name=""/>
        <dsp:cNvSpPr/>
      </dsp:nvSpPr>
      <dsp:spPr>
        <a:xfrm>
          <a:off x="1355324" y="2315"/>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622300">
            <a:lnSpc>
              <a:spcPct val="100000"/>
            </a:lnSpc>
            <a:spcBef>
              <a:spcPct val="0"/>
            </a:spcBef>
            <a:spcAft>
              <a:spcPct val="35000"/>
            </a:spcAft>
            <a:buNone/>
          </a:pPr>
          <a:r>
            <a:rPr lang="en-US" sz="1400" kern="1200" dirty="0"/>
            <a:t>Repeat an action consistently in the same context.</a:t>
          </a:r>
        </a:p>
      </dsp:txBody>
      <dsp:txXfrm>
        <a:off x="1355324" y="2315"/>
        <a:ext cx="4905775" cy="1173440"/>
      </dsp:txXfrm>
    </dsp:sp>
    <dsp:sp modelId="{358314A5-2A56-4D85-AA46-620E284E57DD}">
      <dsp:nvSpPr>
        <dsp:cNvPr id="0" name=""/>
        <dsp:cNvSpPr/>
      </dsp:nvSpPr>
      <dsp:spPr>
        <a:xfrm>
          <a:off x="0" y="1469116"/>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43AB5-2A3F-41DD-89CC-E3FF81AC0775}">
      <dsp:nvSpPr>
        <dsp:cNvPr id="0" name=""/>
        <dsp:cNvSpPr/>
      </dsp:nvSpPr>
      <dsp:spPr>
        <a:xfrm>
          <a:off x="354965" y="1733140"/>
          <a:ext cx="645392" cy="6453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2F5DEB-5239-4BBB-A903-AD11044AB14F}">
      <dsp:nvSpPr>
        <dsp:cNvPr id="0" name=""/>
        <dsp:cNvSpPr/>
      </dsp:nvSpPr>
      <dsp:spPr>
        <a:xfrm>
          <a:off x="1355324" y="1469116"/>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622300">
            <a:lnSpc>
              <a:spcPct val="100000"/>
            </a:lnSpc>
            <a:spcBef>
              <a:spcPct val="0"/>
            </a:spcBef>
            <a:spcAft>
              <a:spcPct val="35000"/>
            </a:spcAft>
            <a:buNone/>
          </a:pPr>
          <a:r>
            <a:rPr lang="en-US" sz="1400" kern="1200" dirty="0"/>
            <a:t>"Start phase": </a:t>
          </a:r>
        </a:p>
        <a:p>
          <a:pPr marL="0" lvl="0" indent="0" algn="l" defTabSz="622300">
            <a:lnSpc>
              <a:spcPct val="100000"/>
            </a:lnSpc>
            <a:spcBef>
              <a:spcPct val="0"/>
            </a:spcBef>
            <a:spcAft>
              <a:spcPct val="35000"/>
            </a:spcAft>
            <a:buNone/>
          </a:pPr>
          <a:r>
            <a:rPr lang="en-US" sz="1400" kern="1200" dirty="0"/>
            <a:t>The new behavior and the context in which it will take place are selected.</a:t>
          </a:r>
        </a:p>
      </dsp:txBody>
      <dsp:txXfrm>
        <a:off x="1355324" y="1469116"/>
        <a:ext cx="4905775" cy="1173440"/>
      </dsp:txXfrm>
    </dsp:sp>
    <dsp:sp modelId="{BC845A25-6F67-4352-A2A4-5C68364CFA51}">
      <dsp:nvSpPr>
        <dsp:cNvPr id="0" name=""/>
        <dsp:cNvSpPr/>
      </dsp:nvSpPr>
      <dsp:spPr>
        <a:xfrm>
          <a:off x="0" y="2935917"/>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618B6-16B6-4F19-8391-BAA0BC4FA3A3}">
      <dsp:nvSpPr>
        <dsp:cNvPr id="0" name=""/>
        <dsp:cNvSpPr/>
      </dsp:nvSpPr>
      <dsp:spPr>
        <a:xfrm>
          <a:off x="354965" y="3199941"/>
          <a:ext cx="645392" cy="645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DB9F7C-C00F-4FD7-A4D5-56F93425463A}">
      <dsp:nvSpPr>
        <dsp:cNvPr id="0" name=""/>
        <dsp:cNvSpPr/>
      </dsp:nvSpPr>
      <dsp:spPr>
        <a:xfrm>
          <a:off x="1355324" y="2935917"/>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622300">
            <a:lnSpc>
              <a:spcPct val="100000"/>
            </a:lnSpc>
            <a:spcBef>
              <a:spcPct val="0"/>
            </a:spcBef>
            <a:spcAft>
              <a:spcPct val="35000"/>
            </a:spcAft>
            <a:buNone/>
          </a:pPr>
          <a:r>
            <a:rPr lang="en-US" sz="1400" kern="1200" dirty="0"/>
            <a:t>"Learning phase": </a:t>
          </a:r>
        </a:p>
        <a:p>
          <a:pPr marL="0" lvl="0" indent="0" algn="l" defTabSz="622300">
            <a:lnSpc>
              <a:spcPct val="100000"/>
            </a:lnSpc>
            <a:spcBef>
              <a:spcPct val="0"/>
            </a:spcBef>
            <a:spcAft>
              <a:spcPct val="35000"/>
            </a:spcAft>
            <a:buNone/>
          </a:pPr>
          <a:r>
            <a:rPr lang="en-US" sz="1400" kern="1200" dirty="0"/>
            <a:t>The behavior is repeated in the selected context to strengthen the behavior-environment correlation (Form of commitment and self-monitoring).</a:t>
          </a:r>
        </a:p>
      </dsp:txBody>
      <dsp:txXfrm>
        <a:off x="1355324" y="2935917"/>
        <a:ext cx="4905775" cy="1173440"/>
      </dsp:txXfrm>
    </dsp:sp>
    <dsp:sp modelId="{196640ED-AEB2-4322-BEC6-A655290535AD}">
      <dsp:nvSpPr>
        <dsp:cNvPr id="0" name=""/>
        <dsp:cNvSpPr/>
      </dsp:nvSpPr>
      <dsp:spPr>
        <a:xfrm>
          <a:off x="0" y="4402718"/>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9DDDE7-9F2D-44E1-978E-57C5199BA7FA}">
      <dsp:nvSpPr>
        <dsp:cNvPr id="0" name=""/>
        <dsp:cNvSpPr/>
      </dsp:nvSpPr>
      <dsp:spPr>
        <a:xfrm>
          <a:off x="354965" y="4666742"/>
          <a:ext cx="645392" cy="6453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DF10A5-C91D-4820-8732-A0DC8610AB47}">
      <dsp:nvSpPr>
        <dsp:cNvPr id="0" name=""/>
        <dsp:cNvSpPr/>
      </dsp:nvSpPr>
      <dsp:spPr>
        <a:xfrm>
          <a:off x="1355324" y="4402718"/>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622300">
            <a:lnSpc>
              <a:spcPct val="100000"/>
            </a:lnSpc>
            <a:spcBef>
              <a:spcPct val="0"/>
            </a:spcBef>
            <a:spcAft>
              <a:spcPct val="35000"/>
            </a:spcAft>
            <a:buNone/>
          </a:pPr>
          <a:r>
            <a:rPr lang="en-US" sz="1400" kern="1200" dirty="0"/>
            <a:t>"Stabilization phase": </a:t>
          </a:r>
        </a:p>
        <a:p>
          <a:pPr marL="0" lvl="0" indent="0" algn="l" defTabSz="622300">
            <a:lnSpc>
              <a:spcPct val="100000"/>
            </a:lnSpc>
            <a:spcBef>
              <a:spcPct val="0"/>
            </a:spcBef>
            <a:spcAft>
              <a:spcPct val="35000"/>
            </a:spcAft>
            <a:buNone/>
          </a:pPr>
          <a:r>
            <a:rPr lang="en-US" sz="1400" kern="1200" dirty="0"/>
            <a:t>The habit has been formed and its strength has been stabilized, so that it remains over time with minimal effort or thought / discussion.</a:t>
          </a:r>
        </a:p>
      </dsp:txBody>
      <dsp:txXfrm>
        <a:off x="1355324" y="4402718"/>
        <a:ext cx="4905775" cy="11734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807CC-7B3C-4777-B180-80F839879C3A}" type="datetimeFigureOut">
              <a:rPr lang="el-GR" smtClean="0"/>
              <a:t>16/4/2022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F1ABD8-1B0C-42D8-8B5B-823946A212CD}" type="slidenum">
              <a:rPr lang="el-GR" smtClean="0"/>
              <a:t>‹#›</a:t>
            </a:fld>
            <a:endParaRPr lang="el-GR"/>
          </a:p>
        </p:txBody>
      </p:sp>
    </p:spTree>
    <p:extLst>
      <p:ext uri="{BB962C8B-B14F-4D97-AF65-F5344CB8AC3E}">
        <p14:creationId xmlns:p14="http://schemas.microsoft.com/office/powerpoint/2010/main" val="3938956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Στην σημερινή τελευταία διάλεξη θα μιλήσουμε για το πως να βοηθάμε τα άτομα με μεταβολικά νοσήματα να υιοθετούν την άσκηση στο καθημερινό τους πρόγραμμα έτσι ώστε να τους γίνει συνήθεια. </a:t>
            </a:r>
          </a:p>
          <a:p>
            <a:r>
              <a:rPr lang="el-GR" dirty="0"/>
              <a:t> </a:t>
            </a:r>
          </a:p>
        </p:txBody>
      </p:sp>
      <p:sp>
        <p:nvSpPr>
          <p:cNvPr id="4" name="Θέση αριθμού διαφάνειας 3"/>
          <p:cNvSpPr>
            <a:spLocks noGrp="1"/>
          </p:cNvSpPr>
          <p:nvPr>
            <p:ph type="sldNum" sz="quarter" idx="5"/>
          </p:nvPr>
        </p:nvSpPr>
        <p:spPr/>
        <p:txBody>
          <a:bodyPr/>
          <a:lstStyle/>
          <a:p>
            <a:fld id="{74B01ABF-437A-4691-B130-C9A42E3C421C}" type="slidenum">
              <a:rPr lang="el-GR" smtClean="0"/>
              <a:t>1</a:t>
            </a:fld>
            <a:endParaRPr lang="el-GR"/>
          </a:p>
        </p:txBody>
      </p:sp>
    </p:spTree>
    <p:extLst>
      <p:ext uri="{BB962C8B-B14F-4D97-AF65-F5344CB8AC3E}">
        <p14:creationId xmlns:p14="http://schemas.microsoft.com/office/powerpoint/2010/main" val="339446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αρχή στην οποία βασίζεται ο σχηματισμός συνήθειας είναι ότι, εάν μια συγκεκριμένη συμπεριφορά εκτελείται επανειλημμένα σε αμετάβλητο πλαίσιο (συγκεκριμένο περιβάλλον), θα αναπτυχθεί μια συνήθεια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Ο σχηματισμός συνήθειας γίνεται σε τέσσερα στάδια: </a:t>
            </a:r>
          </a:p>
          <a:p>
            <a:r>
              <a:rPr lang="el-GR" dirty="0"/>
              <a:t>Στάδιο 1. Πρέπει να ληφθεί απόφαση από το άτομο για ανάληψη δράσης. </a:t>
            </a:r>
          </a:p>
          <a:p>
            <a:r>
              <a:rPr lang="el-GR" dirty="0"/>
              <a:t>Πολλές θεωρίες επικεντρώνονται σε ψυχολογικούς προγνωστικούς παράγοντες της δημιουργίας προθέσεων (π.χ. </a:t>
            </a:r>
            <a:r>
              <a:rPr lang="el-GR" dirty="0" err="1"/>
              <a:t>Ajzen</a:t>
            </a:r>
            <a:r>
              <a:rPr lang="el-GR" dirty="0"/>
              <a:t>, 1991; </a:t>
            </a:r>
            <a:r>
              <a:rPr lang="el-GR" dirty="0" err="1"/>
              <a:t>Bandura</a:t>
            </a:r>
            <a:r>
              <a:rPr lang="el-GR" dirty="0"/>
              <a:t>, 1997; </a:t>
            </a:r>
            <a:r>
              <a:rPr lang="el-GR" dirty="0" err="1"/>
              <a:t>Schwarzer</a:t>
            </a:r>
            <a:r>
              <a:rPr lang="el-GR" dirty="0"/>
              <a:t>, 1992), και εμπειρικά στοιχεία δείχνουν ότι η αλλαγή των πιστεύω / πεποιθήσεων θα αλλάξει πιθανώς τις προθέσεις. Σε αυτό το πρώτο στάδιο, βοηθάμε το άτομο να δημιουργήσει θετική στάση απέναντι στην συμπεριφορά της άσκησης για να δημιουργήσουμε θετική πρόθεση για αλλαγή. Είναι σημαντικό το άτομο να μας δηλώσει μόνο του (χωρίς πίεση) ότι έχει σκοπό να αυξήσει την φυσική του δραστηριότητα. Μόλις φτάσει σε αυτό το σημείο τότε μόνο προχωράμε στο επόμενο στάδιο. Πολλές φορές τα άτομα με μεταβολικά νοσήματα όταν έρθουν στον γυμναστή ή γυμνάστρια είναι ήδη σε αυτό το στάδιο. </a:t>
            </a:r>
          </a:p>
          <a:p>
            <a:r>
              <a:rPr lang="el-GR" dirty="0"/>
              <a:t>Στάδιο 2. Η απόφαση για αλλαγή συμπεριφοράς πρέπει να μεταφράζεται σε δράση. Το συχνό φαινόμενο «κενό πρόθεσης-συμπεριφοράς» μπορεί να ξεπεραστεί με τη χρήση αυτό-</a:t>
            </a:r>
            <a:r>
              <a:rPr lang="el-GR" dirty="0" err="1"/>
              <a:t>ρρυθμιστικών</a:t>
            </a:r>
            <a:r>
              <a:rPr lang="el-GR" dirty="0"/>
              <a:t> στρατηγικών όπως ο προγραμματισμός. Σε αυτό το στάδιο πρέπει να βοηθήσουμε το άτομο να καταλάβει τα οφέλη από την αλλαγή, να το κάνουμε εύκολο στην αρχή και σταδιακά να προσθέτουμε επιβάρυνση (π.χ. χρόνου άσκησης, ένταση </a:t>
            </a:r>
            <a:r>
              <a:rPr lang="el-GR" dirty="0" err="1"/>
              <a:t>κλπ</a:t>
            </a:r>
            <a:r>
              <a:rPr lang="el-GR" dirty="0"/>
              <a:t>), να αποφεύγουμε </a:t>
            </a:r>
          </a:p>
          <a:p>
            <a:r>
              <a:rPr lang="el-GR" dirty="0"/>
              <a:t>Στάδιο 3. Η συμπεριφορά πρέπει να επαναλαμβάνεται, και για να γίνει αυτό απαιτείται να ενισχύουμε το άτομο/α με συνεχή κίνητρα. Μπορεί επίσης να υποστηρίζεται από τεχνικές αυτορρύθμισης, για παράδειγμα, όταν προτρέπουμε τα άτομα με μεταβολικό νόσημα να κάνουν σχέδια δράσης κάθε φορά που ένας πειρασμός εμφανίζεται και πως να τον αντιμετωπίζουν. </a:t>
            </a:r>
          </a:p>
          <a:p>
            <a:r>
              <a:rPr lang="el-GR" dirty="0"/>
              <a:t>Αυτά τα τρία στάδια είναι γενικές αρχές της «αλλαγής συμπεριφοράς» και πράγματι ο σχηματισμός συνήθειας εξαρτάται από την έναρξη και την συνεχή επανάληψη μιας νέας συμπεριφοράς. </a:t>
            </a:r>
          </a:p>
          <a:p>
            <a:r>
              <a:rPr lang="el-GR" dirty="0"/>
              <a:t>Στο Τέταρτο Στάδιο, το οποίο σχετίζεται στενά με το τρίτο, αφορά αποκλειστικά τη διαμόρφωση συνήθειας: η νέα συμπεριφορά πρέπει να επαναλαμβάνεται συνεχώς και αδιάλειπτα (χωρίς πισωγυρίσματα) με τρόπο που να ευνοεί την ανάπτυξη της αυτοματοποίησης.  </a:t>
            </a:r>
          </a:p>
          <a:p>
            <a:endParaRPr lang="el-GR" dirty="0"/>
          </a:p>
          <a:p>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11</a:t>
            </a:fld>
            <a:endParaRPr lang="el-GR"/>
          </a:p>
        </p:txBody>
      </p:sp>
    </p:spTree>
    <p:extLst>
      <p:ext uri="{BB962C8B-B14F-4D97-AF65-F5344CB8AC3E}">
        <p14:creationId xmlns:p14="http://schemas.microsoft.com/office/powerpoint/2010/main" val="111773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dirty="0"/>
              <a:t>Όταν αντικαθιστούμε ανθυγιεινή με υγιεινή συμπεριφορά αυτό που πρέπει να κάνουμε είναι να διακόψουμε την αυτόματη συσχέτιση μεταξύ του ερεθίσματος με την ανθυγιεινή απόκριση σε αυτό.</a:t>
            </a:r>
          </a:p>
          <a:p>
            <a:r>
              <a:rPr lang="el-GR" sz="1200" dirty="0"/>
              <a:t>Δύο είναι οι τρόποι:  Ο ένας είναι η αποφυγή της έκθεσης στα ερεθίσματα και ο άλλος ο προγραμματισμός </a:t>
            </a:r>
            <a:r>
              <a:rPr lang="el-GR" sz="1200" b="1" dirty="0"/>
              <a:t>εναλλακτικών αποκρίσεων </a:t>
            </a:r>
            <a:r>
              <a:rPr lang="el-GR" sz="1200" dirty="0"/>
              <a:t>σε αυτά τα ερεθίσματα </a:t>
            </a:r>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12</a:t>
            </a:fld>
            <a:endParaRPr lang="el-GR"/>
          </a:p>
        </p:txBody>
      </p:sp>
    </p:spTree>
    <p:extLst>
      <p:ext uri="{BB962C8B-B14F-4D97-AF65-F5344CB8AC3E}">
        <p14:creationId xmlns:p14="http://schemas.microsoft.com/office/powerpoint/2010/main" val="2598784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Σε μια μελέτη που στόχευε στον </a:t>
            </a:r>
            <a:r>
              <a:rPr lang="el-GR" sz="1200" dirty="0"/>
              <a:t>σχηματισμό υγιών συνηθειών σε ένα φυσικό περιβάλλον, οι 96 συμμετέχοντες επέλεξαν μόνοι τους να αλλάξουν μια συμπεριφορά ως απάντηση σε ένα σταθερό ερέθισμα (π.χ. να περπατάνε  20 λεπτά (=συμπεριφορά) μετά το πρωινό (= ερέθισμα).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Η επανάληψη της συμπεριφοράς παρουσία συνεπών ερεθισμάτων απέδειξε ότι η συμπεριφορά έγινε πιο αυτόματη (</a:t>
            </a:r>
            <a:r>
              <a:rPr lang="el-GR" sz="1200" dirty="0" err="1"/>
              <a:t>Lally</a:t>
            </a:r>
            <a:r>
              <a:rPr lang="el-GR" sz="1200" dirty="0"/>
              <a:t> </a:t>
            </a:r>
            <a:r>
              <a:rPr lang="el-GR" sz="1200" dirty="0" err="1"/>
              <a:t>et</a:t>
            </a:r>
            <a:r>
              <a:rPr lang="el-GR" sz="1200" dirty="0"/>
              <a:t> </a:t>
            </a:r>
            <a:r>
              <a:rPr lang="el-GR" sz="1200" dirty="0" err="1"/>
              <a:t>al</a:t>
            </a:r>
            <a:r>
              <a:rPr lang="el-GR" sz="1200" dirty="0"/>
              <a:t>., 2010). </a:t>
            </a:r>
            <a:endParaRPr lang="en-US" sz="1200" dirty="0"/>
          </a:p>
          <a:p>
            <a:endParaRPr lang="el-GR" sz="1200" dirty="0"/>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13</a:t>
            </a:fld>
            <a:endParaRPr lang="el-GR"/>
          </a:p>
        </p:txBody>
      </p:sp>
    </p:spTree>
    <p:extLst>
      <p:ext uri="{BB962C8B-B14F-4D97-AF65-F5344CB8AC3E}">
        <p14:creationId xmlns:p14="http://schemas.microsoft.com/office/powerpoint/2010/main" val="223865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solidFill>
                  <a:srgbClr val="FFFFFF"/>
                </a:solidFill>
              </a:rPr>
              <a:t>Αυτά τα ευρήματα υποδηλώνουν ότι οι παρεμβάσεις θα πρέπει να στοχεύουν στην προώθηση επαρκούς εξαρτώμενης από το περιβάλλον επανάληψης της συμπεριφοράς για την επίτευξη της </a:t>
            </a:r>
            <a:r>
              <a:rPr lang="el-GR" sz="1200" dirty="0" err="1">
                <a:solidFill>
                  <a:srgbClr val="FFFFFF"/>
                </a:solidFill>
              </a:rPr>
              <a:t>ασυμπτωτικής</a:t>
            </a:r>
            <a:r>
              <a:rPr lang="el-GR" sz="1200" dirty="0">
                <a:solidFill>
                  <a:srgbClr val="FFFFFF"/>
                </a:solidFill>
              </a:rPr>
              <a:t> φάσης και με όσο το δυνατόν λιγότερες επαναλήψεις.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dirty="0">
              <a:solidFill>
                <a:srgbClr val="FFFFFF"/>
              </a:solidFill>
            </a:endParaRPr>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14</a:t>
            </a:fld>
            <a:endParaRPr lang="el-GR"/>
          </a:p>
        </p:txBody>
      </p:sp>
    </p:spTree>
    <p:extLst>
      <p:ext uri="{BB962C8B-B14F-4D97-AF65-F5344CB8AC3E}">
        <p14:creationId xmlns:p14="http://schemas.microsoft.com/office/powerpoint/2010/main" val="781918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Οι νέες συμπεριφορές </a:t>
            </a:r>
            <a:r>
              <a:rPr lang="el-GR" b="1" dirty="0"/>
              <a:t>ενσωματώνονταν συχνά στις υπάρχουσες ρουτίνες </a:t>
            </a:r>
            <a:r>
              <a:rPr lang="el-GR" dirty="0"/>
              <a:t>και η </a:t>
            </a:r>
            <a:r>
              <a:rPr lang="el-GR" dirty="0" err="1"/>
              <a:t>προβλεψιμότητα</a:t>
            </a:r>
            <a:r>
              <a:rPr lang="el-GR" dirty="0"/>
              <a:t>, η σταθερότητα και η σειρά των ρουτινών γραφείου ήταν ιδιαίτερα ευνοϊκή για την ενσωμάτωση νέων συμπεριφορών.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Ας δούμε αποσπάσματα συνεντεύξεων όσων παρακολούθησαν το πρόγραμμα. </a:t>
            </a:r>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15</a:t>
            </a:fld>
            <a:endParaRPr lang="el-GR"/>
          </a:p>
        </p:txBody>
      </p:sp>
    </p:spTree>
    <p:extLst>
      <p:ext uri="{BB962C8B-B14F-4D97-AF65-F5344CB8AC3E}">
        <p14:creationId xmlns:p14="http://schemas.microsoft.com/office/powerpoint/2010/main" val="2267365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Αντίθετα, κατά τη διάρκεια του ελεύθερου χρόνου, τα πρότυπα συμπεριφοράς ήταν λιγότερο δομημένα, οδηγώντας ορισμένους συμμετέχοντες να μην εφαρμόζουν με συνέπεια τις νέες υγιεινές συμπεριφορές τα σαββατοκύριακα. </a:t>
            </a:r>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16</a:t>
            </a:fld>
            <a:endParaRPr lang="el-GR"/>
          </a:p>
        </p:txBody>
      </p:sp>
    </p:spTree>
    <p:extLst>
      <p:ext uri="{BB962C8B-B14F-4D97-AF65-F5344CB8AC3E}">
        <p14:creationId xmlns:p14="http://schemas.microsoft.com/office/powerpoint/2010/main" val="595238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συμμετέχοντες ανέφεραν ότι η γνωστική προσπάθεια που απαιτείται για την έναρξη των νέων υγιών συμπεριφορών μειωνόταν σταδιακά και προοδευτικά απαιτούσε όλο και λιγότερη σκέψη από μέρους τους.</a:t>
            </a:r>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17</a:t>
            </a:fld>
            <a:endParaRPr lang="el-GR"/>
          </a:p>
        </p:txBody>
      </p:sp>
    </p:spTree>
    <p:extLst>
      <p:ext uri="{BB962C8B-B14F-4D97-AF65-F5344CB8AC3E}">
        <p14:creationId xmlns:p14="http://schemas.microsoft.com/office/powerpoint/2010/main" val="4227959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effectLst/>
              </a:rPr>
              <a:t>Η ελαχιστοποίηση της συζήτησης διευκόλυνε την επίτευξη των συμβουλών: </a:t>
            </a:r>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18</a:t>
            </a:fld>
            <a:endParaRPr lang="el-GR"/>
          </a:p>
        </p:txBody>
      </p:sp>
    </p:spTree>
    <p:extLst>
      <p:ext uri="{BB962C8B-B14F-4D97-AF65-F5344CB8AC3E}">
        <p14:creationId xmlns:p14="http://schemas.microsoft.com/office/powerpoint/2010/main" val="336974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effectLst/>
              </a:rPr>
              <a:t>Μερικές συμπεριφορές έγιναν τόσο οικείες («σχεδόν δεύτερη φύση»;) που η αποτυχία τους κάνει να αισθάνονται περίεργα, π.χ. : </a:t>
            </a:r>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19</a:t>
            </a:fld>
            <a:endParaRPr lang="el-GR"/>
          </a:p>
        </p:txBody>
      </p:sp>
    </p:spTree>
    <p:extLst>
      <p:ext uri="{BB962C8B-B14F-4D97-AF65-F5344CB8AC3E}">
        <p14:creationId xmlns:p14="http://schemas.microsoft.com/office/powerpoint/2010/main" val="3774968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συμμετέχοντες χρησιμοποίησαν μια σειρά τεχνικών στα αρχικά στάδια για να ξεκινήσουν και να διατηρήσουν τις συμπεριφορές που προτείνουν οι συμβουλές. Για τις αλλαγές στη συμπεριφορά του φαγητού, έλαβαν προπαρασκευαστική ενέργεια για να διασφαλίσουν ότι τα υγιεινά τρόφιμα ήταν πιο προσιτά από τα ανθυγιεινά τρόφιμα, και αυτό βοήθησε επίσης στην τροποποίηση των υπαρχόντων ανθυγιεινών συνηθειών. </a:t>
            </a:r>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20</a:t>
            </a:fld>
            <a:endParaRPr lang="el-GR"/>
          </a:p>
        </p:txBody>
      </p:sp>
    </p:spTree>
    <p:extLst>
      <p:ext uri="{BB962C8B-B14F-4D97-AF65-F5344CB8AC3E}">
        <p14:creationId xmlns:p14="http://schemas.microsoft.com/office/powerpoint/2010/main" val="1073089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Πολλές καθημερινές ενέργειες που σχετίζονται με την υγεία εκτελούνται επαναλαμβανόμενα και αυτόματα, με ελάχιστη σκέψη. Τις ονομάζουμε συνήθειες.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ORISMOS</a:t>
            </a: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Π.χ. Πλύσιμο δοντιών, λήψη καθημερινής φαρμακευτικής αγωγής, διατροφή, άσκηση, κλπ.</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Πρόσφατες μελέτες έχουν δείξει ότι οι συμπεριφορές υγείας που έχουν τα χαρακτηριστικά της συνήθειας δείχνουν ότι η εμφάνισης αυτής της συμπεριφοράς αυξάνεται μετά την επανάληψη της σε ένα συνεπές πλαίσιο </a:t>
            </a:r>
            <a:r>
              <a:rPr lang="en-US" dirty="0"/>
              <a:t>(</a:t>
            </a:r>
            <a:r>
              <a:rPr lang="el-GR" dirty="0"/>
              <a:t>=ίδιο σταθερό περιβάλλον).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2</a:t>
            </a:fld>
            <a:endParaRPr lang="el-GR"/>
          </a:p>
        </p:txBody>
      </p:sp>
    </p:spTree>
    <p:extLst>
      <p:ext uri="{BB962C8B-B14F-4D97-AF65-F5344CB8AC3E}">
        <p14:creationId xmlns:p14="http://schemas.microsoft.com/office/powerpoint/2010/main" val="1369199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Για τη φυσική δραστηριότητα, η στοχοθέτηση, ο προγραμματισμός και η αυτό-παρακολούθηση έδειξε να αυξάνει την ευαισθητοποίηση για τις υπάρχουσες ρουτίνες, βοηθώντας έτσι στον εντοπισμό από τους συμμετέχοντες το πώς μπορούν να εισάγουν τις φυσικές δραστηριότητες στις τρέχουσες ρουτίνες τους: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21</a:t>
            </a:fld>
            <a:endParaRPr lang="el-GR"/>
          </a:p>
        </p:txBody>
      </p:sp>
    </p:spTree>
    <p:extLst>
      <p:ext uri="{BB962C8B-B14F-4D97-AF65-F5344CB8AC3E}">
        <p14:creationId xmlns:p14="http://schemas.microsoft.com/office/powerpoint/2010/main" val="1805518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i="0" dirty="0"/>
              <a:t>Ορισμένες προτεινόμενες φυσικές δραστηριότητες δεν ενσωματώθηκαν εύκολα στις υπάρχουσες ρουτίνες και επιλέχθηκαν εναλλακτικές συμπεριφορές: </a:t>
            </a:r>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22</a:t>
            </a:fld>
            <a:endParaRPr lang="el-GR"/>
          </a:p>
        </p:txBody>
      </p:sp>
    </p:spTree>
    <p:extLst>
      <p:ext uri="{BB962C8B-B14F-4D97-AF65-F5344CB8AC3E}">
        <p14:creationId xmlns:p14="http://schemas.microsoft.com/office/powerpoint/2010/main" val="2738980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23</a:t>
            </a:fld>
            <a:endParaRPr lang="el-GR"/>
          </a:p>
        </p:txBody>
      </p:sp>
    </p:spTree>
    <p:extLst>
      <p:ext uri="{BB962C8B-B14F-4D97-AF65-F5344CB8AC3E}">
        <p14:creationId xmlns:p14="http://schemas.microsoft.com/office/powerpoint/2010/main" val="2070611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 συνήθης ύποπτος για την αποτυχία δημιουργίας μιας νέας υγιεινής συμπεριφοράς, όπως η άσκηση, είναι η μετάβαση από την πρόθεση στην πράξη! </a:t>
            </a:r>
          </a:p>
          <a:p>
            <a:r>
              <a:rPr lang="el-GR" dirty="0"/>
              <a:t>Δηλαδή στο στάδιο 2 της διαδικασίας δημιουργίας μιας νέας συνήθειας. </a:t>
            </a:r>
          </a:p>
          <a:p>
            <a:r>
              <a:rPr lang="el-GR" dirty="0"/>
              <a:t>Είναι τότε που το άτομο συνειδητοποιεί ότι πρέπει να γίνει πιο φυσικά δραστήριος/α και αποφασίζει να ξεκινήσει να ασκείται, αλλά…</a:t>
            </a:r>
          </a:p>
          <a:p>
            <a:r>
              <a:rPr lang="el-GR" dirty="0"/>
              <a:t>Αντιμετωπίζει δυσκολίες στο να εφαρμόσει αυτό που έχει αποφασίσει. </a:t>
            </a:r>
          </a:p>
          <a:p>
            <a:r>
              <a:rPr lang="el-GR" dirty="0"/>
              <a:t>Αυτό συμβαίνει γιατί η αλλαγή απαιτεί «γνωστικό κόπο» και μέσα στην καθημερινή ρουτίνα του είναι πιο εύκολο να συνεχίσει να κάνει αυτό που έκανε, γιατί το κάνει αυτόματα. </a:t>
            </a:r>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24</a:t>
            </a:fld>
            <a:endParaRPr lang="el-GR"/>
          </a:p>
        </p:txBody>
      </p:sp>
    </p:spTree>
    <p:extLst>
      <p:ext uri="{BB962C8B-B14F-4D97-AF65-F5344CB8AC3E}">
        <p14:creationId xmlns:p14="http://schemas.microsoft.com/office/powerpoint/2010/main" val="1345912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25</a:t>
            </a:fld>
            <a:endParaRPr lang="el-GR"/>
          </a:p>
        </p:txBody>
      </p:sp>
    </p:spTree>
    <p:extLst>
      <p:ext uri="{BB962C8B-B14F-4D97-AF65-F5344CB8AC3E}">
        <p14:creationId xmlns:p14="http://schemas.microsoft.com/office/powerpoint/2010/main" val="3455006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26</a:t>
            </a:fld>
            <a:endParaRPr lang="el-GR"/>
          </a:p>
        </p:txBody>
      </p:sp>
    </p:spTree>
    <p:extLst>
      <p:ext uri="{BB962C8B-B14F-4D97-AF65-F5344CB8AC3E}">
        <p14:creationId xmlns:p14="http://schemas.microsoft.com/office/powerpoint/2010/main" val="1734375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Βάλε παραδείγματα…. </a:t>
            </a:r>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28</a:t>
            </a:fld>
            <a:endParaRPr lang="el-GR"/>
          </a:p>
        </p:txBody>
      </p:sp>
    </p:spTree>
    <p:extLst>
      <p:ext uri="{BB962C8B-B14F-4D97-AF65-F5344CB8AC3E}">
        <p14:creationId xmlns:p14="http://schemas.microsoft.com/office/powerpoint/2010/main" val="1951991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θέσπιση ενός σχεδίου δράσης είναι πιθανότερο να επιτευχθεί εάν το ερέθισμα δράσης είναι ένα γεγονός, παρά ένα ερέθισμα βασισμένο στο χρόνο.</a:t>
            </a:r>
          </a:p>
          <a:p>
            <a:r>
              <a:rPr lang="el-GR" dirty="0"/>
              <a:t> Και αυτό συμβαίνει επειδή ένα χρονικό σύνθημα απαιτεί συνεχή παρακολούθηση προκειμένου να προσδιοριστεί η κατάλληλη ευκαιρία για δράση, ενώ ένα βασισμένο σε συμβάν όχι. Η βασισμένη σε συμβάν υπόδειξη επιτρέπει την αυτόματη ανάκτηση συσχετισμών συνήθειας λόγω της αυξημένης προσβασιμότητας του συνθήματος που επιτυγχάνεται διατυπώνοντας προθέσεις υλοποίησης. </a:t>
            </a:r>
          </a:p>
          <a:p>
            <a:r>
              <a:rPr lang="el-GR" dirty="0"/>
              <a:t>Παράδειγμα:</a:t>
            </a:r>
          </a:p>
          <a:p>
            <a:r>
              <a:rPr lang="en-US" dirty="0"/>
              <a:t>“</a:t>
            </a:r>
            <a:r>
              <a:rPr lang="el-GR" dirty="0"/>
              <a:t>Μετά το πρωινό θα περπατώ 20 λεπτά</a:t>
            </a:r>
            <a:r>
              <a:rPr lang="en-US" dirty="0"/>
              <a:t>”</a:t>
            </a:r>
            <a:r>
              <a:rPr lang="el-GR" dirty="0"/>
              <a:t> </a:t>
            </a:r>
            <a:r>
              <a:rPr lang="en-US" dirty="0"/>
              <a:t>vs. “</a:t>
            </a:r>
            <a:r>
              <a:rPr lang="el-GR" dirty="0"/>
              <a:t>Στις 08.30 κάθε πρωί θα περπατώ για 20 λεπτά</a:t>
            </a:r>
            <a:r>
              <a:rPr lang="en-US" dirty="0"/>
              <a:t>”</a:t>
            </a: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Επιπλέον, όταν επιλέγονται </a:t>
            </a:r>
            <a:r>
              <a:rPr lang="el-GR" b="1" u="sng" dirty="0"/>
              <a:t>δραστηριότητες που ήδη κάνουν οι άνθρωποι στην καθημερινή τους ζωή</a:t>
            </a:r>
            <a:r>
              <a:rPr lang="el-GR" dirty="0"/>
              <a:t> τότε οι πιθανότητες εκτέλεσης του σχεδίου δράσης είναι μεγάλες.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Τα πιο αποτελεσματικά σχέδια δράσης για τις προθέσεις υλοποίησης είναι όταν αυτά συνδυάζονται («κολλάνε επάνω») σε γεγονότα της καθημερινής ζωής που είναι απίθανο να χαθούν.</a:t>
            </a:r>
          </a:p>
          <a:p>
            <a:endParaRPr lang="el-GR" dirty="0"/>
          </a:p>
          <a:p>
            <a:endParaRPr lang="el-GR" dirty="0"/>
          </a:p>
          <a:p>
            <a:endParaRPr lang="el-GR" dirty="0"/>
          </a:p>
          <a:p>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31</a:t>
            </a:fld>
            <a:endParaRPr lang="el-GR"/>
          </a:p>
        </p:txBody>
      </p:sp>
    </p:spTree>
    <p:extLst>
      <p:ext uri="{BB962C8B-B14F-4D97-AF65-F5344CB8AC3E}">
        <p14:creationId xmlns:p14="http://schemas.microsoft.com/office/powerpoint/2010/main" val="3847599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38</a:t>
            </a:fld>
            <a:endParaRPr lang="el-GR"/>
          </a:p>
        </p:txBody>
      </p:sp>
    </p:spTree>
    <p:extLst>
      <p:ext uri="{BB962C8B-B14F-4D97-AF65-F5344CB8AC3E}">
        <p14:creationId xmlns:p14="http://schemas.microsoft.com/office/powerpoint/2010/main" val="2756587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Οι συμβουλές για τη δημιουργία συνηθειών είναι εύκολο να δίνονται παραδοθούν από τους κλινικούς ιατρούς και όλους τους επαγγελματίες υγείας του χώρου, και είναι εύκολο να εφαρμοστούν από τους ασθενείς: Η οδηγία είναι απλή: Επαναλάβετε μια επιλεγμένη συμπεριφορά στο ίδιο πλαίσιο, έως ότου γίνει αυτόματη και χωρίς προσπάθεια!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Το ποια συμπεριφορά είναι η πιο κατάλληλη για να γίνει συνήθεια και να επιφέρει τα καλύτερα/μέγιστα αποτελέσματα σε άτομα με μεταβολικά νοσήματα είναι μια απόφαση που θα πάρετε εσείς ως επαγγελματίες υγείας ΑΦΟΥ πρώτα συζητήσετε με τον/την ασθενή. Το πως θα επιλέξετε την συμπεριφορά-συνήθεια το έχουμε ήδη ΠΕΙ και ΕΞΗΓΗΣΕΙ στην πρώτη διάλεξη.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Μέσα στο υποστηρικτικό υλικό αυτής της διάλεξης υπάρχει η φόρμα που μπορεί να χρησιμοποιήσετε και να δοκιμάσετε και εσείς στην δουλειά σας ή ακόμα και στον εαυτό σας.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l-GR" dirty="0"/>
              <a:t>Δεν θα είναι πάντα δυνατό να συμπεριληφθούν όλες αυτές οι συστάσεις σε μία μόνο συνάντηση, σίγουρα απαιτείται χρόνος. Ωστόσο, η εξέταση της διαδικασίας διαμόρφωσης συνήθειας θα μπορούσε να βοηθήσει τις προσπάθειες αλλαγής συμπεριφοράς ώστε να έχουν αντίκτυπο και πέρα από την περίοδο παρέμβασης.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39</a:t>
            </a:fld>
            <a:endParaRPr lang="el-GR"/>
          </a:p>
        </p:txBody>
      </p:sp>
    </p:spTree>
    <p:extLst>
      <p:ext uri="{BB962C8B-B14F-4D97-AF65-F5344CB8AC3E}">
        <p14:creationId xmlns:p14="http://schemas.microsoft.com/office/powerpoint/2010/main" val="409205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Ενώ η εφαρμογή συμπεριφορών που ρυθμίζονται από κίνητρα συνήθως απαιτεί εσκεμμένη προσπάθεια, οι συνήθειες πιστεύεται ότι ενεργοποιούνται αυτόματα και έτσι μπορεί να συμβούν απουσία συνειδητοποίησης, συνειδητού ελέγχου, διανοητικής προσπάθειας και συζήτησης (</a:t>
            </a:r>
            <a:r>
              <a:rPr lang="el-GR" sz="1200" dirty="0" err="1"/>
              <a:t>Bargh</a:t>
            </a:r>
            <a:r>
              <a:rPr lang="el-GR" sz="1200" dirty="0"/>
              <a:t>, 1994).</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ΔΙΑΦΑΝΕΙΑ</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Παράδειγμα: Στο πρωινό διάλειμμα στη δουλειά πηγαίνω στο κυλικείο του κτιρίου και παίρνω καφέ με μία τυρόπιτα. Δεν το πολυσκέφτομαι και απλά το επαναλαμβάνω κάθε μέρα. Εκεί πάντα συναντάω και συναδέλφους από τη δουλειά και μιλάμε για λίγη ώρα μέχρι να πιούμε τον καφέ μας. Η αλήθεια είναι ότι αυτή την τελετουργία στο διάλειμμα μου την απολαμβάνω γιατί βρίσκομαι και με συναδέλφους και μιλάμε και περνάμε ευχάριστα. Είναι μέρος της πρωινής ρουτίνας μου.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Στην παραπάνω κατάσταση καθημερινής ρουτίνας το </a:t>
            </a:r>
            <a:r>
              <a:rPr lang="el-GR" sz="1200" b="1" i="1" dirty="0"/>
              <a:t>έναυσμα </a:t>
            </a:r>
            <a:r>
              <a:rPr lang="en-US" sz="1200" b="1" i="1" dirty="0"/>
              <a:t>(cue) </a:t>
            </a:r>
            <a:r>
              <a:rPr lang="el-GR" sz="1200" dirty="0"/>
              <a:t>είναι το περιβάλλον του κυλικείου. Όποτε πάω στο κυλικείο ακολουθώ την </a:t>
            </a:r>
            <a:r>
              <a:rPr lang="el-GR" sz="1200" b="1" dirty="0"/>
              <a:t>ρουτίνα «καφές και τυρόπιτα», </a:t>
            </a:r>
            <a:r>
              <a:rPr lang="el-GR" sz="1200" b="0" dirty="0"/>
              <a:t>ενώ αυτό που απολαμβάνω σαν </a:t>
            </a:r>
            <a:r>
              <a:rPr lang="el-GR" sz="1200" b="1" dirty="0"/>
              <a:t>ανταμοιβή </a:t>
            </a:r>
            <a:r>
              <a:rPr lang="en-US" sz="1200" b="1" dirty="0"/>
              <a:t>“reward” </a:t>
            </a:r>
            <a:r>
              <a:rPr lang="el-GR" sz="1200" b="1" dirty="0"/>
              <a:t>είναι η αλληλεπίδραση με τους συναδέλφους. </a:t>
            </a:r>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3</a:t>
            </a:fld>
            <a:endParaRPr lang="el-GR"/>
          </a:p>
        </p:txBody>
      </p:sp>
    </p:spTree>
    <p:extLst>
      <p:ext uri="{BB962C8B-B14F-4D97-AF65-F5344CB8AC3E}">
        <p14:creationId xmlns:p14="http://schemas.microsoft.com/office/powerpoint/2010/main" val="14791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προσπάθεια σχηματισμού συνήθειας ξεκινά από τη «φάση έναρξης», κατά την οποία επιλέγονται η νέα συμπεριφορά και το πλαίσιο στο οποίο θα γίνει.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αυτοματοποίηση αναπτύσσεται στην επόμενη «φάση μάθησης», κατά τη διάρκεια της οποίας η συμπεριφορά επαναλαμβάνεται στο επιλεγμένο πλαίσιο για την ενίσχυση της συσχέτισης συμπεριφοράς περιβάλλοντος (Φόρμα δέσμευσης και αυτοπαρακολούθησης).</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Ο σχηματισμός συνήθειας κορυφώνεται στη «φάση σταθερότητας», στην οποία η συνήθεια έχει σχηματιστεί και η δύναμή της έχει σταθεροποιηθεί, έτσι ώστε να παραμένει με την πάροδο του χρόνου με ελάχιστη προσπάθεια ή σκέψη/συζήτηση.</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40</a:t>
            </a:fld>
            <a:endParaRPr lang="el-GR"/>
          </a:p>
        </p:txBody>
      </p:sp>
    </p:spTree>
    <p:extLst>
      <p:ext uri="{BB962C8B-B14F-4D97-AF65-F5344CB8AC3E}">
        <p14:creationId xmlns:p14="http://schemas.microsoft.com/office/powerpoint/2010/main" val="1308963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Στα προγράμματα για την προώθηση της φυσικής δραστηριότητας και της υγιεινής διατροφής σε άτομα με μεταβολικά νοσήματα, ο </a:t>
            </a:r>
            <a:r>
              <a:rPr lang="el-GR" b="1" u="sng" dirty="0"/>
              <a:t>εστιασμός στο σχηματισμό συνηθειών </a:t>
            </a:r>
            <a:r>
              <a:rPr lang="el-GR" dirty="0"/>
              <a:t>που προάγουν την υγεία δίνει τη δυνατότητα στα προγράμματα να έχουν </a:t>
            </a:r>
            <a:r>
              <a:rPr lang="el-GR" b="1" u="sng" dirty="0"/>
              <a:t>μακροχρόνιο αντίκτυπο στη συμπεριφορά και την υγεία</a:t>
            </a:r>
            <a:r>
              <a:rPr lang="el-GR" dirty="0"/>
              <a:t>. </a:t>
            </a:r>
          </a:p>
          <a:p>
            <a:r>
              <a:rPr lang="el-GR" dirty="0"/>
              <a:t>Κατά το σχεδιασμό προγραμμάτων αλλαγής συμπεριφορών υγείας, είναι σημαντικό να στοχεύετε τόσο στη </a:t>
            </a:r>
            <a:r>
              <a:rPr lang="el-GR" b="1" u="sng" dirty="0"/>
              <a:t>διακοπή των υφιστάμενων ανεπιθύμητων συνηθειών</a:t>
            </a:r>
            <a:r>
              <a:rPr lang="el-GR" b="1" dirty="0"/>
              <a:t> </a:t>
            </a:r>
            <a:r>
              <a:rPr lang="el-GR" dirty="0"/>
              <a:t>όσο και στην </a:t>
            </a:r>
            <a:r>
              <a:rPr lang="el-GR" b="1" u="sng" dirty="0"/>
              <a:t>ανάπτυξη νέων επιθυμητών συνηθειών. </a:t>
            </a:r>
          </a:p>
          <a:p>
            <a:r>
              <a:rPr lang="el-GR" dirty="0"/>
              <a:t>Στη σημερινή διάλεξη είδαμε ορισμένους τρόπους με τους οποίους μπορεί να επιτευχθεί αυτό.</a:t>
            </a:r>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41</a:t>
            </a:fld>
            <a:endParaRPr lang="el-GR"/>
          </a:p>
        </p:txBody>
      </p:sp>
    </p:spTree>
    <p:extLst>
      <p:ext uri="{BB962C8B-B14F-4D97-AF65-F5344CB8AC3E}">
        <p14:creationId xmlns:p14="http://schemas.microsoft.com/office/powerpoint/2010/main" val="1677611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a:t>
            </a:r>
            <a:r>
              <a:rPr lang="el-GR" dirty="0"/>
              <a:t>ι επαγγελματίες υγείας θα μπορούσαν να εξετάσουν το ενδεχόμενο να παρέχουν συμβουλές για τη διαμόρφωση συνήθειας ως έναν τρόπο προώθησης της μακροχρόνιας αλλαγής συμπεριφοράς μεταξύ των ασθενών</a:t>
            </a:r>
            <a:r>
              <a:rPr lang="en-US" dirty="0"/>
              <a:t> </a:t>
            </a:r>
            <a:r>
              <a:rPr lang="el-GR" dirty="0"/>
              <a:t>με μεταβολικά νοσήματα. </a:t>
            </a:r>
          </a:p>
          <a:p>
            <a:r>
              <a:rPr lang="el-GR" dirty="0"/>
              <a:t>Η γενική ιδέα της συμβουλής για τη διαμόρφωση συνήθειας είναι τελικά απλή:</a:t>
            </a:r>
          </a:p>
          <a:p>
            <a:endParaRPr lang="el-GR" dirty="0"/>
          </a:p>
          <a:p>
            <a:pPr marL="0" indent="0" algn="ctr">
              <a:buNone/>
            </a:pPr>
            <a:r>
              <a:rPr lang="el-GR" b="1" dirty="0"/>
              <a:t>«Επαναλάβετε μια συμπεριφορά υγείας με συνέπεια στο ίδιο πλαίσιο»</a:t>
            </a:r>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42</a:t>
            </a:fld>
            <a:endParaRPr lang="el-GR"/>
          </a:p>
        </p:txBody>
      </p:sp>
    </p:spTree>
    <p:extLst>
      <p:ext uri="{BB962C8B-B14F-4D97-AF65-F5344CB8AC3E}">
        <p14:creationId xmlns:p14="http://schemas.microsoft.com/office/powerpoint/2010/main" val="944204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r>
              <a:rPr lang="el-GR" dirty="0"/>
              <a:t> </a:t>
            </a:r>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43</a:t>
            </a:fld>
            <a:endParaRPr lang="el-GR"/>
          </a:p>
        </p:txBody>
      </p:sp>
    </p:spTree>
    <p:extLst>
      <p:ext uri="{BB962C8B-B14F-4D97-AF65-F5344CB8AC3E}">
        <p14:creationId xmlns:p14="http://schemas.microsoft.com/office/powerpoint/2010/main" val="163903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0" dirty="0"/>
              <a:t>Ως συνέπεια της αυτόματης εκκίνησης, η συνήθεια μπορεί να κυριαρχεί στην πρόθεση για αυτοέλεγχο της συμπεριφοράς.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0" dirty="0"/>
              <a:t>Για παράδειγμα, στο παράδειγμα με το κυλικείο της δουλειάς…. όταν το άτομο σκέφτεται ή έχει αποφασίσει να τρώει ένα φρούτο αντί για τυρόπιτα, με το που μπαίνει στο κυλικείο κάνει όχι αυτό που σκέφτεται ή σκοπεύει να κάνει αλλά αυτό που έχει συνηθίσει αυτόματα (καφέ με τυρόπιτα)….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0" dirty="0"/>
              <a:t>Μόλις όμως καταφέρει να επαναλάβει κάποιες φορές την νέα συμπεριφορά σταδιακά και με την επανάληψη, γίνεται όλο και πιο εύκολο να αντικαταστήσει την τυρόπιτα με ένα φρούτο, ή τη χρήση της σκάλας αντί του ασανσέρ.  </a:t>
            </a:r>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4</a:t>
            </a:fld>
            <a:endParaRPr lang="el-GR"/>
          </a:p>
        </p:txBody>
      </p:sp>
    </p:spTree>
    <p:extLst>
      <p:ext uri="{BB962C8B-B14F-4D97-AF65-F5344CB8AC3E}">
        <p14:creationId xmlns:p14="http://schemas.microsoft.com/office/powerpoint/2010/main" val="3753730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Ανασκοπήσεις ερευνών έχουν βρει ότι συμπεριφορές που </a:t>
            </a:r>
            <a:r>
              <a:rPr lang="el-GR" b="1" dirty="0"/>
              <a:t>εκτελούνται συχνά σε σταθερό περιβάλλον </a:t>
            </a:r>
            <a:r>
              <a:rPr lang="el-GR" dirty="0"/>
              <a:t>(και έτσι είναι πιθανό να έχουν γίνει συνήθεια), τείνουν να </a:t>
            </a:r>
            <a:r>
              <a:rPr lang="el-GR" b="1" u="sng" dirty="0"/>
              <a:t>παραμένουν ακόμη και όταν αλλάζει το κίνητρο.</a:t>
            </a:r>
            <a:endParaRPr lang="en-US" dirty="0"/>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5</a:t>
            </a:fld>
            <a:endParaRPr lang="el-GR"/>
          </a:p>
        </p:txBody>
      </p:sp>
    </p:spTree>
    <p:extLst>
      <p:ext uri="{BB962C8B-B14F-4D97-AF65-F5344CB8AC3E}">
        <p14:creationId xmlns:p14="http://schemas.microsoft.com/office/powerpoint/2010/main" val="7118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Ας δούμε ένα παράδειγμα ως εισαγωγή για το πως αλλάζουμε τις συνήθειες. </a:t>
            </a:r>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6</a:t>
            </a:fld>
            <a:endParaRPr lang="el-GR"/>
          </a:p>
        </p:txBody>
      </p:sp>
    </p:spTree>
    <p:extLst>
      <p:ext uri="{BB962C8B-B14F-4D97-AF65-F5344CB8AC3E}">
        <p14:creationId xmlns:p14="http://schemas.microsoft.com/office/powerpoint/2010/main" val="116463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dirty="0">
                <a:solidFill>
                  <a:srgbClr val="FFFFFF"/>
                </a:solidFill>
              </a:rPr>
              <a:t>Η «αλλαγή συμπεριφοράς» </a:t>
            </a:r>
            <a:endParaRPr lang="en-US" sz="1200" dirty="0">
              <a:solidFill>
                <a:srgbClr val="FFFFFF"/>
              </a:solidFill>
            </a:endParaRPr>
          </a:p>
          <a:p>
            <a:r>
              <a:rPr lang="el-GR" sz="1200" dirty="0">
                <a:solidFill>
                  <a:srgbClr val="FFFFFF"/>
                </a:solidFill>
              </a:rPr>
              <a:t>… αναφέρεται σε μια μακρόχρονη διαδικασία που χαρακτηρίζεται από την έναρξη μιας νέας συμπεριφοράς που προάγει την υγεία και τη διατήρηση (δηλαδή, επανάληψη) αυτής της συμπεριφοράς με την πάροδο του χρόνου. </a:t>
            </a:r>
          </a:p>
          <a:p>
            <a:r>
              <a:rPr lang="el-GR" sz="1200" dirty="0">
                <a:solidFill>
                  <a:srgbClr val="FFFFFF"/>
                </a:solidFill>
              </a:rPr>
              <a:t>Μέσα από αυτή τη διαδικασία στόχος είναι η συμπεριφορά να γίνει συνήθεια ή νέα συνήθεια. </a:t>
            </a:r>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8</a:t>
            </a:fld>
            <a:endParaRPr lang="el-GR"/>
          </a:p>
        </p:txBody>
      </p:sp>
    </p:spTree>
    <p:extLst>
      <p:ext uri="{BB962C8B-B14F-4D97-AF65-F5344CB8AC3E}">
        <p14:creationId xmlns:p14="http://schemas.microsoft.com/office/powerpoint/2010/main" val="3841710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Πολύ συχνά στον χώρο των παρεμβάσεων για αλλαγή υγιεινών συμπεριφορών χρησιμοποιούμε τον όρο «</a:t>
            </a:r>
            <a:r>
              <a:rPr lang="en-US" dirty="0"/>
              <a:t>death valley</a:t>
            </a:r>
            <a:r>
              <a:rPr lang="el-GR" dirty="0"/>
              <a:t>»</a:t>
            </a:r>
            <a:r>
              <a:rPr lang="en-US" dirty="0"/>
              <a:t> </a:t>
            </a:r>
            <a:r>
              <a:rPr lang="el-GR" dirty="0"/>
              <a:t>όταν βλέπουμε τα θετικά αποτελέσματα μιας παρέμβασης αλλαγής συμπεριφοράς π.χ. συστηματικής άσκησης, να χάνονται μετά από τον τερματισμό της παρέμβασης.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Συχνά, η αποτελεσματικότητα των παρεμβάσεων αλλαγής συμπεριφορών υγείας περιορίζεται επειδή, όταν τελειώνει η ενεργή περίοδος παρέμβασης, το άτομο σταματάει να εφαρμόζει την συμπεριφορά-στόχο, και τα </a:t>
            </a:r>
            <a:r>
              <a:rPr lang="el-GR" b="1" dirty="0"/>
              <a:t>βραχυπρόθεσμα κέρδη</a:t>
            </a:r>
            <a:r>
              <a:rPr lang="en-US" b="1" dirty="0"/>
              <a:t> </a:t>
            </a:r>
            <a:r>
              <a:rPr lang="el-GR" dirty="0"/>
              <a:t>από την αλλαγή της συμπεριφοράς </a:t>
            </a:r>
            <a:r>
              <a:rPr lang="el-GR" b="1" dirty="0"/>
              <a:t>χάνονται</a:t>
            </a:r>
            <a:r>
              <a:rPr lang="el-GR" dirty="0"/>
              <a:t> μακροπρόθεσμα.</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Όταν </a:t>
            </a:r>
            <a:r>
              <a:rPr lang="el-GR" b="1" dirty="0"/>
              <a:t>όμως στοχεύουμε στον σχηματισμό υγιών συνηθειών</a:t>
            </a:r>
            <a:r>
              <a:rPr lang="el-GR" dirty="0"/>
              <a:t> μπορούμε να κάνουμε τις υγιείς συμπεριφορές πιο ανθεκτικές σε πειρασμούς για πισωγύρισμα σε ανθυγιεινές συμπεριφορές, και έτσι βοηθάμε στη διατήρηση πέρα από την περίοδο παρέμβασης.</a:t>
            </a:r>
            <a:endParaRPr lang="en-US" dirty="0"/>
          </a:p>
          <a:p>
            <a:endParaRPr lang="el-GR" dirty="0"/>
          </a:p>
          <a:p>
            <a:r>
              <a:rPr lang="el-GR" dirty="0"/>
              <a:t>Μάλιστα όταν η άσκηση είναι αποκλειστικά εποπτευόμενη και οργανωμένη. Για παράδειγμα, όταν ένα παρεμβατικό πρόγραμμα εφαρμόζεται για 3 μήνες όπου οι συμμετέχοντες έρχονται 3 φορές την εβδομάδα και παρακολουθούν πρόγραμμα άσκησης που γίνεται από γυμναστή/</a:t>
            </a:r>
            <a:r>
              <a:rPr lang="el-GR" dirty="0" err="1"/>
              <a:t>στρια</a:t>
            </a:r>
            <a:r>
              <a:rPr lang="el-GR" dirty="0"/>
              <a:t>, χωρίς να τους μαθαίνει πως να γυμνάζονται και μόνοι τους αφού τελειώσουν το πρόγραμμα, τότε όταν τελειώσει το πρόγραμμα και τα άτομα δεν θα πηγαίνουν σε αυτό το περιβάλλον (π.χ. γυμναστήριο) με αυτόν τον γυμναστή/</a:t>
            </a:r>
            <a:r>
              <a:rPr lang="el-GR" dirty="0" err="1"/>
              <a:t>στρια</a:t>
            </a:r>
            <a:r>
              <a:rPr lang="el-GR" dirty="0"/>
              <a:t>, και αυτή την «παρέα» από </a:t>
            </a:r>
            <a:r>
              <a:rPr lang="el-GR" dirty="0" err="1"/>
              <a:t>συνασκούμενους</a:t>
            </a:r>
            <a:r>
              <a:rPr lang="el-GR" dirty="0"/>
              <a:t> το πιθανότερο είναι να μην συνεχίσουν να γυμνάζονται, ακόμα και αν όταν το έκαναν το απολάμβαναν, και είχαν και θετικά αποτελέσματα σε απώλεια βάρους και βελτιωμένη ζωτικότητα, κλπ.   </a:t>
            </a:r>
          </a:p>
          <a:p>
            <a:endParaRPr lang="el-GR" dirty="0"/>
          </a:p>
          <a:p>
            <a:r>
              <a:rPr lang="el-GR" dirty="0"/>
              <a:t>Για αυτό το λόγο, είναι πολύ σημαντικό όταν σχεδιάζουμε ένα πρόγραμμα για πληθυσμό ατόμων με μεταβολικά νοσήματα να λαμβάνουμε υπόψη όλες τις παραμέτρους ώστε τα άτομα να αλλάξουν τον τρόπο ζωής τους (καθημερινή φυσική δραστηριότητα και διατροφή) δια βίου.  </a:t>
            </a:r>
          </a:p>
          <a:p>
            <a:endParaRPr lang="el-GR" dirty="0"/>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9</a:t>
            </a:fld>
            <a:endParaRPr lang="el-GR"/>
          </a:p>
        </p:txBody>
      </p:sp>
    </p:spTree>
    <p:extLst>
      <p:ext uri="{BB962C8B-B14F-4D97-AF65-F5344CB8AC3E}">
        <p14:creationId xmlns:p14="http://schemas.microsoft.com/office/powerpoint/2010/main" val="4174448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Πολλές συμπεριφορές υγείας που αποτελούν στόχο σε παρεμβάσεις μπορούν δυνητικά να γίνουν συνήθειες: μελέτες παρατήρησης έχουν δείξει ότι οι διατροφικές συμπεριφορές, η σωματική δραστηριότητα, το περπάτημα (ως μεταφορά) και η υγιεινή των χεριών συχνά έχουν χαρακτηριστικά συνήθειας.  </a:t>
            </a:r>
          </a:p>
          <a:p>
            <a:r>
              <a:rPr lang="el-GR" dirty="0"/>
              <a:t>….. Για παράδειγμα </a:t>
            </a:r>
            <a:r>
              <a:rPr lang="el-GR" sz="1200" dirty="0">
                <a:solidFill>
                  <a:srgbClr val="FFFFFF"/>
                </a:solidFill>
              </a:rPr>
              <a:t>Οι «</a:t>
            </a:r>
            <a:r>
              <a:rPr lang="el-GR" sz="1200" b="1" dirty="0">
                <a:solidFill>
                  <a:srgbClr val="FFFFFF"/>
                </a:solidFill>
              </a:rPr>
              <a:t>Δέκα κορυφαίες συμβουλές για απώλεια βάρους</a:t>
            </a:r>
            <a:r>
              <a:rPr lang="el-GR" sz="1200" dirty="0">
                <a:solidFill>
                  <a:srgbClr val="FFFFFF"/>
                </a:solidFill>
              </a:rPr>
              <a:t>» ….</a:t>
            </a: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ΔΙΑΦΑΝΕΙΑ</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Παρόμοιες μελέτες δείχνουν τόσο τη σκοπιμότητα όσο και την πιθανή αποτελεσματικότητα της χρήσης αρχών διαμόρφωσης συνήθειας στις παρεμβάσεις αλλαγής συμπεριφορών υγείας.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Στο υποστηρικτικό υλικό αυτής της διάλεξης έχω συμπεριλάβει το παραπάνω άρθρο για να δείτε αναλυτικά τις 10 συμβουλές που προτείνουν οι συγγραφείς. </a:t>
            </a:r>
          </a:p>
        </p:txBody>
      </p:sp>
      <p:sp>
        <p:nvSpPr>
          <p:cNvPr id="4" name="Θέση αριθμού διαφάνειας 3"/>
          <p:cNvSpPr>
            <a:spLocks noGrp="1"/>
          </p:cNvSpPr>
          <p:nvPr>
            <p:ph type="sldNum" sz="quarter" idx="5"/>
          </p:nvPr>
        </p:nvSpPr>
        <p:spPr/>
        <p:txBody>
          <a:bodyPr/>
          <a:lstStyle/>
          <a:p>
            <a:fld id="{E6F1ABD8-1B0C-42D8-8B5B-823946A212CD}" type="slidenum">
              <a:rPr lang="el-GR" smtClean="0"/>
              <a:t>10</a:t>
            </a:fld>
            <a:endParaRPr lang="el-GR"/>
          </a:p>
        </p:txBody>
      </p:sp>
    </p:spTree>
    <p:extLst>
      <p:ext uri="{BB962C8B-B14F-4D97-AF65-F5344CB8AC3E}">
        <p14:creationId xmlns:p14="http://schemas.microsoft.com/office/powerpoint/2010/main" val="4148508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6686FDB0-F34B-4938-B9D7-8E2C72262272}" type="datetimeFigureOut">
              <a:rPr lang="el-GR" smtClean="0"/>
              <a:t>16/4/2022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a:xfrm>
            <a:off x="9255346" y="2750337"/>
            <a:ext cx="1171888" cy="1356442"/>
          </a:xfrm>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2654131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686FDB0-F34B-4938-B9D7-8E2C72262272}" type="datetimeFigureOut">
              <a:rPr lang="el-GR" smtClean="0"/>
              <a:t>16/4/2022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10729455" y="4711309"/>
            <a:ext cx="1154151" cy="1090789"/>
          </a:xfrm>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163964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686FDB0-F34B-4938-B9D7-8E2C72262272}" type="datetimeFigureOut">
              <a:rPr lang="el-GR" smtClean="0"/>
              <a:t>16/4/2022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10729455" y="4711615"/>
            <a:ext cx="1154151" cy="1090789"/>
          </a:xfrm>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1692706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686FDB0-F34B-4938-B9D7-8E2C72262272}" type="datetimeFigureOut">
              <a:rPr lang="el-GR" smtClean="0"/>
              <a:t>16/4/2022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10729455" y="4709925"/>
            <a:ext cx="1154151" cy="1090789"/>
          </a:xfrm>
        </p:spPr>
        <p:txBody>
          <a:bodyPr/>
          <a:lstStyle/>
          <a:p>
            <a:fld id="{41974994-7743-4C20-A19C-0E9E0F6B5028}" type="slidenum">
              <a:rPr lang="el-GR" smtClean="0"/>
              <a:t>‹#›</a:t>
            </a:fld>
            <a:endParaRPr lang="el-G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071569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686FDB0-F34B-4938-B9D7-8E2C72262272}" type="datetimeFigureOut">
              <a:rPr lang="el-GR" smtClean="0"/>
              <a:t>16/4/2022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10729455" y="4709925"/>
            <a:ext cx="1154151" cy="1090789"/>
          </a:xfrm>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518992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6686FDB0-F34B-4938-B9D7-8E2C72262272}" type="datetimeFigureOut">
              <a:rPr lang="el-GR" smtClean="0"/>
              <a:t>16/4/2022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1727638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6686FDB0-F34B-4938-B9D7-8E2C72262272}" type="datetimeFigureOut">
              <a:rPr lang="el-GR" smtClean="0"/>
              <a:t>16/4/2022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2117964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686FDB0-F34B-4938-B9D7-8E2C72262272}" type="datetimeFigureOut">
              <a:rPr lang="el-GR" smtClean="0"/>
              <a:t>16/4/2022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91574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686FDB0-F34B-4938-B9D7-8E2C72262272}" type="datetimeFigureOut">
              <a:rPr lang="el-GR" smtClean="0"/>
              <a:t>16/4/2022</a:t>
            </a:fld>
            <a:endParaRPr lang="el-GR"/>
          </a:p>
        </p:txBody>
      </p:sp>
      <p:sp>
        <p:nvSpPr>
          <p:cNvPr id="5" name="Footer Placeholder 4"/>
          <p:cNvSpPr>
            <a:spLocks noGrp="1"/>
          </p:cNvSpPr>
          <p:nvPr>
            <p:ph type="ftr" sz="quarter" idx="11"/>
          </p:nvPr>
        </p:nvSpPr>
        <p:spPr>
          <a:xfrm>
            <a:off x="680321" y="5936188"/>
            <a:ext cx="6126805" cy="365125"/>
          </a:xfrm>
        </p:spPr>
        <p:txBody>
          <a:bodyPr/>
          <a:lstStyle/>
          <a:p>
            <a:endParaRPr lang="el-G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1974994-7743-4C20-A19C-0E9E0F6B5028}" type="slidenum">
              <a:rPr lang="el-GR" smtClean="0"/>
              <a:t>‹#›</a:t>
            </a:fld>
            <a:endParaRPr lang="el-GR"/>
          </a:p>
        </p:txBody>
      </p:sp>
    </p:spTree>
    <p:extLst>
      <p:ext uri="{BB962C8B-B14F-4D97-AF65-F5344CB8AC3E}">
        <p14:creationId xmlns:p14="http://schemas.microsoft.com/office/powerpoint/2010/main" val="625139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686FDB0-F34B-4938-B9D7-8E2C72262272}" type="datetimeFigureOut">
              <a:rPr lang="el-GR" smtClean="0"/>
              <a:t>16/4/2022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140936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686FDB0-F34B-4938-B9D7-8E2C72262272}" type="datetimeFigureOut">
              <a:rPr lang="el-GR" smtClean="0"/>
              <a:t>16/4/2022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a:xfrm>
            <a:off x="10729455" y="2869895"/>
            <a:ext cx="1154151" cy="1090789"/>
          </a:xfrm>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3358596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6686FDB0-F34B-4938-B9D7-8E2C72262272}" type="datetimeFigureOut">
              <a:rPr lang="el-GR" smtClean="0"/>
              <a:t>16/4/2022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1138333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80322" y="3030008"/>
            <a:ext cx="4698355" cy="290617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594123" y="3030008"/>
            <a:ext cx="4700059" cy="290617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6686FDB0-F34B-4938-B9D7-8E2C72262272}" type="datetimeFigureOut">
              <a:rPr lang="el-GR" smtClean="0"/>
              <a:t>16/4/2022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92195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6686FDB0-F34B-4938-B9D7-8E2C72262272}" type="datetimeFigureOut">
              <a:rPr lang="el-GR" smtClean="0"/>
              <a:t>16/4/2022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3336630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686FDB0-F34B-4938-B9D7-8E2C72262272}" type="datetimeFigureOut">
              <a:rPr lang="el-GR" smtClean="0"/>
              <a:t>16/4/2022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1416392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686FDB0-F34B-4938-B9D7-8E2C72262272}" type="datetimeFigureOut">
              <a:rPr lang="el-GR" smtClean="0"/>
              <a:t>16/4/2022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798906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686FDB0-F34B-4938-B9D7-8E2C72262272}" type="datetimeFigureOut">
              <a:rPr lang="el-GR" smtClean="0"/>
              <a:t>16/4/2022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1974994-7743-4C20-A19C-0E9E0F6B5028}" type="slidenum">
              <a:rPr lang="el-GR" smtClean="0"/>
              <a:t>‹#›</a:t>
            </a:fld>
            <a:endParaRPr lang="el-GR"/>
          </a:p>
        </p:txBody>
      </p:sp>
    </p:spTree>
    <p:extLst>
      <p:ext uri="{BB962C8B-B14F-4D97-AF65-F5344CB8AC3E}">
        <p14:creationId xmlns:p14="http://schemas.microsoft.com/office/powerpoint/2010/main" val="270456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686FDB0-F34B-4938-B9D7-8E2C72262272}" type="datetimeFigureOut">
              <a:rPr lang="el-GR" smtClean="0"/>
              <a:t>16/4/2022</a:t>
            </a:fld>
            <a:endParaRPr lang="el-G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1974994-7743-4C20-A19C-0E9E0F6B5028}" type="slidenum">
              <a:rPr lang="el-GR" smtClean="0"/>
              <a:t>‹#›</a:t>
            </a:fld>
            <a:endParaRPr lang="el-GR"/>
          </a:p>
        </p:txBody>
      </p:sp>
    </p:spTree>
    <p:extLst>
      <p:ext uri="{BB962C8B-B14F-4D97-AF65-F5344CB8AC3E}">
        <p14:creationId xmlns:p14="http://schemas.microsoft.com/office/powerpoint/2010/main" val="2736274267"/>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thecityfix.com/blog/thecityfix-picks-may-21-bike-to-work-day-hidden-health-costs-of-transportation-high-blood-pressure-in-polluted-cities/"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2.jp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png"/><Relationship Id="rId7" Type="http://schemas.openxmlformats.org/officeDocument/2006/relationships/diagramQuickStyle" Target="../diagrams/quickStyle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9.png"/><Relationship Id="rId9" Type="http://schemas.microsoft.com/office/2007/relationships/diagramDrawing" Target="../diagrams/drawing5.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24D10F-CA25-4662-BCC9-15FB49BD7A7D}"/>
              </a:ext>
            </a:extLst>
          </p:cNvPr>
          <p:cNvSpPr>
            <a:spLocks noGrp="1"/>
          </p:cNvSpPr>
          <p:nvPr>
            <p:ph type="ctrTitle"/>
          </p:nvPr>
        </p:nvSpPr>
        <p:spPr>
          <a:xfrm>
            <a:off x="0" y="2040862"/>
            <a:ext cx="8780745" cy="2130306"/>
          </a:xfrm>
        </p:spPr>
        <p:txBody>
          <a:bodyPr>
            <a:noAutofit/>
          </a:bodyPr>
          <a:lstStyle/>
          <a:p>
            <a:r>
              <a:rPr lang="en-US" sz="3200" dirty="0">
                <a:cs typeface="Aharoni" panose="020B0604020202020204" pitchFamily="2" charset="-79"/>
              </a:rPr>
              <a:t>Mechanisms, strategies and techniques </a:t>
            </a:r>
            <a:br>
              <a:rPr lang="en-US" sz="3200" dirty="0">
                <a:cs typeface="Aharoni" panose="020B0604020202020204" pitchFamily="2" charset="-79"/>
              </a:rPr>
            </a:br>
            <a:r>
              <a:rPr lang="en-US" sz="3200" dirty="0">
                <a:cs typeface="Aharoni" panose="020B0604020202020204" pitchFamily="2" charset="-79"/>
              </a:rPr>
              <a:t>to change established behaviors</a:t>
            </a:r>
          </a:p>
        </p:txBody>
      </p:sp>
      <p:sp>
        <p:nvSpPr>
          <p:cNvPr id="3" name="Υπότιτλος 2">
            <a:extLst>
              <a:ext uri="{FF2B5EF4-FFF2-40B4-BE49-F238E27FC236}">
                <a16:creationId xmlns:a16="http://schemas.microsoft.com/office/drawing/2014/main" id="{8FF3E26A-3A0D-462C-906A-41FF3611F70A}"/>
              </a:ext>
            </a:extLst>
          </p:cNvPr>
          <p:cNvSpPr>
            <a:spLocks noGrp="1"/>
          </p:cNvSpPr>
          <p:nvPr>
            <p:ph type="subTitle" idx="1"/>
          </p:nvPr>
        </p:nvSpPr>
        <p:spPr>
          <a:xfrm>
            <a:off x="2652859" y="5657470"/>
            <a:ext cx="9144000" cy="754025"/>
          </a:xfrm>
        </p:spPr>
        <p:txBody>
          <a:bodyPr/>
          <a:lstStyle/>
          <a:p>
            <a:r>
              <a:rPr lang="en-US" dirty="0"/>
              <a:t>Mary Hassandra</a:t>
            </a:r>
            <a:r>
              <a:rPr lang="el-GR" dirty="0"/>
              <a:t>, </a:t>
            </a:r>
            <a:r>
              <a:rPr lang="en-US" dirty="0"/>
              <a:t>Ph.D., UTH</a:t>
            </a:r>
            <a:endParaRPr lang="el-GR" dirty="0"/>
          </a:p>
        </p:txBody>
      </p:sp>
      <p:sp>
        <p:nvSpPr>
          <p:cNvPr id="4" name="Τίτλος 1">
            <a:extLst>
              <a:ext uri="{FF2B5EF4-FFF2-40B4-BE49-F238E27FC236}">
                <a16:creationId xmlns:a16="http://schemas.microsoft.com/office/drawing/2014/main" id="{FAD5D414-86C9-4340-B07E-31A79417E86D}"/>
              </a:ext>
            </a:extLst>
          </p:cNvPr>
          <p:cNvSpPr txBox="1">
            <a:spLocks/>
          </p:cNvSpPr>
          <p:nvPr/>
        </p:nvSpPr>
        <p:spPr>
          <a:xfrm>
            <a:off x="552251" y="399371"/>
            <a:ext cx="10750157" cy="1641490"/>
          </a:xfrm>
          <a:prstGeom prst="rect">
            <a:avLst/>
          </a:prstGeom>
        </p:spPr>
        <p:txBody>
          <a:bodyPr vert="horz" wrap="none" lIns="91440" tIns="45720" rIns="91440" bIns="45720" rtlCol="0" anchor="t">
            <a:no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r>
              <a:rPr lang="en-US" sz="4800" b="1" spc="0" dirty="0">
                <a:solidFill>
                  <a:schemeClr val="tx1"/>
                </a:solidFill>
              </a:rPr>
              <a:t>The power of habit: </a:t>
            </a:r>
          </a:p>
        </p:txBody>
      </p:sp>
    </p:spTree>
    <p:extLst>
      <p:ext uri="{BB962C8B-B14F-4D97-AF65-F5344CB8AC3E}">
        <p14:creationId xmlns:p14="http://schemas.microsoft.com/office/powerpoint/2010/main" val="225741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A41311A5-B6FF-4AC6-8DC5-4899251A5F83}"/>
              </a:ext>
            </a:extLst>
          </p:cNvPr>
          <p:cNvSpPr>
            <a:spLocks noGrp="1"/>
          </p:cNvSpPr>
          <p:nvPr>
            <p:ph type="title"/>
          </p:nvPr>
        </p:nvSpPr>
        <p:spPr>
          <a:xfrm>
            <a:off x="680321" y="2063262"/>
            <a:ext cx="3739279" cy="2661052"/>
          </a:xfrm>
        </p:spPr>
        <p:txBody>
          <a:bodyPr>
            <a:normAutofit/>
          </a:bodyPr>
          <a:lstStyle/>
          <a:p>
            <a:pPr algn="r"/>
            <a:r>
              <a:rPr lang="en-US" sz="4400" dirty="0">
                <a:solidFill>
                  <a:srgbClr val="FFFFFF"/>
                </a:solidFill>
              </a:rPr>
              <a:t>Positive results of relevant research</a:t>
            </a:r>
            <a:endParaRPr lang="el-GR" sz="4400" dirty="0">
              <a:solidFill>
                <a:srgbClr val="FFFFFF"/>
              </a:solidFill>
            </a:endParaRPr>
          </a:p>
        </p:txBody>
      </p:sp>
      <p:sp>
        <p:nvSpPr>
          <p:cNvPr id="3" name="Θέση περιεχομένου 2">
            <a:extLst>
              <a:ext uri="{FF2B5EF4-FFF2-40B4-BE49-F238E27FC236}">
                <a16:creationId xmlns:a16="http://schemas.microsoft.com/office/drawing/2014/main" id="{001C0094-1955-44F9-B7FE-E6BF68D87C0D}"/>
              </a:ext>
            </a:extLst>
          </p:cNvPr>
          <p:cNvSpPr>
            <a:spLocks noGrp="1"/>
          </p:cNvSpPr>
          <p:nvPr>
            <p:ph idx="1"/>
          </p:nvPr>
        </p:nvSpPr>
        <p:spPr>
          <a:xfrm>
            <a:off x="5287994" y="450938"/>
            <a:ext cx="6774569" cy="5713270"/>
          </a:xfrm>
        </p:spPr>
        <p:txBody>
          <a:bodyPr anchor="ctr">
            <a:normAutofit/>
          </a:bodyPr>
          <a:lstStyle/>
          <a:p>
            <a:r>
              <a:rPr lang="en-US" dirty="0">
                <a:solidFill>
                  <a:srgbClr val="FFFFFF"/>
                </a:solidFill>
              </a:rPr>
              <a:t>Diet, physical activity, walking (as transportation) and hand hygiene often have habitual characteristics.</a:t>
            </a:r>
          </a:p>
          <a:p>
            <a:r>
              <a:rPr lang="en-US" dirty="0">
                <a:solidFill>
                  <a:srgbClr val="FFFFFF"/>
                </a:solidFill>
              </a:rPr>
              <a:t>The "Top Ten Weight Loss Tips" was a booklet-based intervention that recommended performing a set of behaviors daily and supporting the behavior in a similar way and in a similar context each day. </a:t>
            </a:r>
          </a:p>
          <a:p>
            <a:r>
              <a:rPr lang="en-US" dirty="0">
                <a:solidFill>
                  <a:srgbClr val="FFFFFF"/>
                </a:solidFill>
              </a:rPr>
              <a:t>A simple self-monitoring sheet was also provided.</a:t>
            </a:r>
          </a:p>
          <a:p>
            <a:r>
              <a:rPr lang="en-US" dirty="0">
                <a:solidFill>
                  <a:srgbClr val="FFFFFF"/>
                </a:solidFill>
              </a:rPr>
              <a:t>Those who completed the intervention lost 3.8 kg during the 32-week program.</a:t>
            </a:r>
          </a:p>
          <a:p>
            <a:r>
              <a:rPr lang="en-US" dirty="0">
                <a:solidFill>
                  <a:srgbClr val="FFFFFF"/>
                </a:solidFill>
              </a:rPr>
              <a:t>Qualitative analysis of the interviews showed that participants showed an improvement in elements of automation (</a:t>
            </a:r>
            <a:r>
              <a:rPr lang="en-US" dirty="0" err="1">
                <a:solidFill>
                  <a:srgbClr val="FFFFFF"/>
                </a:solidFill>
              </a:rPr>
              <a:t>Lally</a:t>
            </a:r>
            <a:r>
              <a:rPr lang="en-US" dirty="0">
                <a:solidFill>
                  <a:srgbClr val="FFFFFF"/>
                </a:solidFill>
              </a:rPr>
              <a:t> et al., 2011).</a:t>
            </a:r>
            <a:endParaRPr lang="el-GR" dirty="0">
              <a:solidFill>
                <a:srgbClr val="FFFFFF"/>
              </a:solidFill>
            </a:endParaRPr>
          </a:p>
        </p:txBody>
      </p:sp>
    </p:spTree>
    <p:extLst>
      <p:ext uri="{BB962C8B-B14F-4D97-AF65-F5344CB8AC3E}">
        <p14:creationId xmlns:p14="http://schemas.microsoft.com/office/powerpoint/2010/main" val="2087511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3CA990-F0DB-4BB7-A08B-EA692AD7C7A3}"/>
              </a:ext>
            </a:extLst>
          </p:cNvPr>
          <p:cNvSpPr>
            <a:spLocks noGrp="1"/>
          </p:cNvSpPr>
          <p:nvPr>
            <p:ph type="title"/>
          </p:nvPr>
        </p:nvSpPr>
        <p:spPr>
          <a:xfrm>
            <a:off x="680321" y="753228"/>
            <a:ext cx="9613861" cy="1080938"/>
          </a:xfrm>
        </p:spPr>
        <p:txBody>
          <a:bodyPr>
            <a:normAutofit/>
          </a:bodyPr>
          <a:lstStyle/>
          <a:p>
            <a:r>
              <a:rPr lang="en-GB" dirty="0"/>
              <a:t>Habit formation stages</a:t>
            </a:r>
            <a:endParaRPr lang="el-GR" dirty="0"/>
          </a:p>
        </p:txBody>
      </p:sp>
      <p:graphicFrame>
        <p:nvGraphicFramePr>
          <p:cNvPr id="5" name="Θέση περιεχομένου 2">
            <a:extLst>
              <a:ext uri="{FF2B5EF4-FFF2-40B4-BE49-F238E27FC236}">
                <a16:creationId xmlns:a16="http://schemas.microsoft.com/office/drawing/2014/main" id="{EC6D985B-EDE9-4E21-8D30-567C0DF4E5AC}"/>
              </a:ext>
            </a:extLst>
          </p:cNvPr>
          <p:cNvGraphicFramePr>
            <a:graphicFrameLocks noGrp="1"/>
          </p:cNvGraphicFramePr>
          <p:nvPr>
            <p:ph idx="1"/>
            <p:extLst>
              <p:ext uri="{D42A27DB-BD31-4B8C-83A1-F6EECF244321}">
                <p14:modId xmlns:p14="http://schemas.microsoft.com/office/powerpoint/2010/main" val="3664936723"/>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6539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4050A4B3-C32C-4322-B92D-C077623C3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4" name="Rectangle 73">
              <a:extLst>
                <a:ext uri="{FF2B5EF4-FFF2-40B4-BE49-F238E27FC236}">
                  <a16:creationId xmlns:a16="http://schemas.microsoft.com/office/drawing/2014/main" id="{1A9A51A9-AA1B-4283-BF13-6F1D63FDD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A685DFA7-77F5-4963-B6BD-9BCF3D04506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074" name="Picture 2" descr="A walk in the park at golden hour stock photo  b552e5d6-9fda-4cb4-8917-f67dba449c9b">
            <a:extLst>
              <a:ext uri="{FF2B5EF4-FFF2-40B4-BE49-F238E27FC236}">
                <a16:creationId xmlns:a16="http://schemas.microsoft.com/office/drawing/2014/main" id="{6C5A567A-8B21-4CFA-9CD4-3D2264444D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34" r="1" b="2945"/>
          <a:stretch/>
        </p:blipFill>
        <p:spPr bwMode="auto">
          <a:xfrm>
            <a:off x="7547810" y="10"/>
            <a:ext cx="4641013" cy="4233662"/>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7974EFF1-6555-4277-8547-1C92974E7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B29F2624-DECB-4AEB-BB70-5A67974EA8BE}"/>
              </a:ext>
            </a:extLst>
          </p:cNvPr>
          <p:cNvSpPr>
            <a:spLocks noGrp="1"/>
          </p:cNvSpPr>
          <p:nvPr>
            <p:ph type="title"/>
          </p:nvPr>
        </p:nvSpPr>
        <p:spPr>
          <a:xfrm>
            <a:off x="680321" y="753228"/>
            <a:ext cx="7087552" cy="1080938"/>
          </a:xfrm>
        </p:spPr>
        <p:txBody>
          <a:bodyPr>
            <a:normAutofit/>
          </a:bodyPr>
          <a:lstStyle/>
          <a:p>
            <a:r>
              <a:rPr lang="en-US" sz="3600" dirty="0"/>
              <a:t>When we replace unhealthy with healthy behavior…</a:t>
            </a:r>
            <a:endParaRPr lang="el-GR" dirty="0"/>
          </a:p>
        </p:txBody>
      </p:sp>
      <p:pic>
        <p:nvPicPr>
          <p:cNvPr id="79" name="Picture 78">
            <a:extLst>
              <a:ext uri="{FF2B5EF4-FFF2-40B4-BE49-F238E27FC236}">
                <a16:creationId xmlns:a16="http://schemas.microsoft.com/office/drawing/2014/main" id="{5974BEAF-D0A0-45D8-852C-637D4C6E2C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Θέση περιεχομένου 2">
            <a:extLst>
              <a:ext uri="{FF2B5EF4-FFF2-40B4-BE49-F238E27FC236}">
                <a16:creationId xmlns:a16="http://schemas.microsoft.com/office/drawing/2014/main" id="{2646077F-E80C-4DBB-BEF8-28C88F291671}"/>
              </a:ext>
            </a:extLst>
          </p:cNvPr>
          <p:cNvSpPr>
            <a:spLocks noGrp="1"/>
          </p:cNvSpPr>
          <p:nvPr>
            <p:ph idx="1"/>
          </p:nvPr>
        </p:nvSpPr>
        <p:spPr>
          <a:xfrm>
            <a:off x="680321" y="2336873"/>
            <a:ext cx="6423211" cy="3599316"/>
          </a:xfrm>
        </p:spPr>
        <p:txBody>
          <a:bodyPr>
            <a:normAutofit/>
          </a:bodyPr>
          <a:lstStyle/>
          <a:p>
            <a:r>
              <a:rPr lang="en-US" sz="2800" dirty="0"/>
              <a:t>Stopping unhealthy habits requires stopping the response correlation</a:t>
            </a:r>
          </a:p>
          <a:p>
            <a:r>
              <a:rPr lang="en-US" sz="2800" dirty="0"/>
              <a:t>Stopping exposure to habits or scheduling alternative responses to these stimuli can help translate motivation into actions that help improve health.</a:t>
            </a:r>
            <a:endParaRPr lang="el-GR" sz="2800" dirty="0"/>
          </a:p>
        </p:txBody>
      </p:sp>
      <p:pic>
        <p:nvPicPr>
          <p:cNvPr id="3076" name="Picture 4" descr="Portrait Of A Fat Woman Eating Junk Foods While Sitting On The Couch And Watching  TV, At Home. Stock Image - Image of adult, belly: 166276017">
            <a:extLst>
              <a:ext uri="{FF2B5EF4-FFF2-40B4-BE49-F238E27FC236}">
                <a16:creationId xmlns:a16="http://schemas.microsoft.com/office/drawing/2014/main" id="{EE8CC28F-25D1-4540-BB50-B70DB326ED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793" r="2" b="11104"/>
          <a:stretch/>
        </p:blipFill>
        <p:spPr bwMode="auto">
          <a:xfrm>
            <a:off x="7547809" y="4233673"/>
            <a:ext cx="4644191" cy="262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38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40A8CD-4DEE-46C1-A9DC-BC5ECD0F94BB}"/>
              </a:ext>
            </a:extLst>
          </p:cNvPr>
          <p:cNvSpPr>
            <a:spLocks noGrp="1"/>
          </p:cNvSpPr>
          <p:nvPr>
            <p:ph type="title"/>
          </p:nvPr>
        </p:nvSpPr>
        <p:spPr>
          <a:xfrm>
            <a:off x="680321" y="753228"/>
            <a:ext cx="9613861" cy="1080938"/>
          </a:xfrm>
        </p:spPr>
        <p:txBody>
          <a:bodyPr>
            <a:normAutofit/>
          </a:bodyPr>
          <a:lstStyle/>
          <a:p>
            <a:r>
              <a:rPr lang="en-GB" dirty="0"/>
              <a:t>Habit formation</a:t>
            </a:r>
            <a:endParaRPr lang="el-GR" dirty="0"/>
          </a:p>
        </p:txBody>
      </p:sp>
      <p:sp>
        <p:nvSpPr>
          <p:cNvPr id="3" name="Θέση περιεχομένου 2">
            <a:extLst>
              <a:ext uri="{FF2B5EF4-FFF2-40B4-BE49-F238E27FC236}">
                <a16:creationId xmlns:a16="http://schemas.microsoft.com/office/drawing/2014/main" id="{68A6DAB9-F20A-4AD7-A532-2153A1209C32}"/>
              </a:ext>
            </a:extLst>
          </p:cNvPr>
          <p:cNvSpPr>
            <a:spLocks noGrp="1"/>
          </p:cNvSpPr>
          <p:nvPr>
            <p:ph idx="1"/>
          </p:nvPr>
        </p:nvSpPr>
        <p:spPr>
          <a:xfrm>
            <a:off x="3777672" y="2336872"/>
            <a:ext cx="6656509" cy="4214239"/>
          </a:xfrm>
        </p:spPr>
        <p:txBody>
          <a:bodyPr>
            <a:normAutofit lnSpcReduction="10000"/>
          </a:bodyPr>
          <a:lstStyle/>
          <a:p>
            <a:r>
              <a:rPr lang="en-US" sz="2800" dirty="0"/>
              <a:t>In a study that examined the formation of healthy habits in a natural environment, 96 participants chose to change a behavior on their own in response to a constant stimulus (</a:t>
            </a:r>
            <a:r>
              <a:rPr lang="en-US" sz="2800" dirty="0" err="1"/>
              <a:t>eg</a:t>
            </a:r>
            <a:r>
              <a:rPr lang="en-US" sz="2800" dirty="0"/>
              <a:t>, walking 20 minutes (= behavior) after breakfast (= stimulus).</a:t>
            </a:r>
          </a:p>
          <a:p>
            <a:r>
              <a:rPr lang="en-US" sz="2800" dirty="0"/>
              <a:t>Repetition of behavior in the presence of consistent stimuli proved that the behavior became more automatic (</a:t>
            </a:r>
            <a:r>
              <a:rPr lang="en-US" sz="2800" dirty="0" err="1"/>
              <a:t>Lally</a:t>
            </a:r>
            <a:r>
              <a:rPr lang="en-US" sz="2800" dirty="0"/>
              <a:t> et al., 2010).</a:t>
            </a:r>
          </a:p>
        </p:txBody>
      </p:sp>
      <p:pic>
        <p:nvPicPr>
          <p:cNvPr id="4098" name="Picture 2" descr="Morning Walk — Steemit">
            <a:extLst>
              <a:ext uri="{FF2B5EF4-FFF2-40B4-BE49-F238E27FC236}">
                <a16:creationId xmlns:a16="http://schemas.microsoft.com/office/drawing/2014/main" id="{022E4313-737B-485D-943F-31033A5069E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4325" y="3382253"/>
            <a:ext cx="2692907" cy="1508027"/>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525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7" name="Picture 26">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FD51F2FC-9573-4AFE-A8CD-9D8564D220F9}"/>
              </a:ext>
            </a:extLst>
          </p:cNvPr>
          <p:cNvSpPr>
            <a:spLocks noGrp="1"/>
          </p:cNvSpPr>
          <p:nvPr>
            <p:ph type="title"/>
          </p:nvPr>
        </p:nvSpPr>
        <p:spPr>
          <a:xfrm>
            <a:off x="680321" y="753228"/>
            <a:ext cx="5584677" cy="1080938"/>
          </a:xfrm>
        </p:spPr>
        <p:txBody>
          <a:bodyPr>
            <a:normAutofit/>
          </a:bodyPr>
          <a:lstStyle/>
          <a:p>
            <a:r>
              <a:rPr lang="en-US" sz="2500" dirty="0">
                <a:solidFill>
                  <a:srgbClr val="FFFFFF"/>
                </a:solidFill>
              </a:rPr>
              <a:t>The relationship of repetition - automation</a:t>
            </a:r>
            <a:endParaRPr lang="el-GR" sz="2500" dirty="0">
              <a:solidFill>
                <a:srgbClr val="FFFFFF"/>
              </a:solidFill>
            </a:endParaRPr>
          </a:p>
        </p:txBody>
      </p:sp>
      <p:pic>
        <p:nvPicPr>
          <p:cNvPr id="33" name="Picture 32">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3" name="Θέση περιεχομένου 2">
            <a:extLst>
              <a:ext uri="{FF2B5EF4-FFF2-40B4-BE49-F238E27FC236}">
                <a16:creationId xmlns:a16="http://schemas.microsoft.com/office/drawing/2014/main" id="{3B93ADDA-CCD3-4372-853F-6699706E7D8C}"/>
              </a:ext>
            </a:extLst>
          </p:cNvPr>
          <p:cNvSpPr>
            <a:spLocks noGrp="1"/>
          </p:cNvSpPr>
          <p:nvPr>
            <p:ph idx="1"/>
          </p:nvPr>
        </p:nvSpPr>
        <p:spPr>
          <a:xfrm>
            <a:off x="680321" y="2336873"/>
            <a:ext cx="5104843" cy="3599316"/>
          </a:xfrm>
        </p:spPr>
        <p:txBody>
          <a:bodyPr>
            <a:normAutofit fontScale="92500"/>
          </a:bodyPr>
          <a:lstStyle/>
          <a:p>
            <a:r>
              <a:rPr lang="en-US" sz="2800" dirty="0">
                <a:solidFill>
                  <a:srgbClr val="FFFFFF"/>
                </a:solidFill>
              </a:rPr>
              <a:t>The habit formation was found to typically follow an asymptotic curve.</a:t>
            </a:r>
          </a:p>
          <a:p>
            <a:r>
              <a:rPr lang="en-US" sz="2800" dirty="0">
                <a:solidFill>
                  <a:srgbClr val="FFFFFF"/>
                </a:solidFill>
              </a:rPr>
              <a:t>The initial repetitions led to increased automation, but with each new iteration, the gains of automation diminished until the automation reached a plateau.</a:t>
            </a:r>
            <a:endParaRPr lang="el-GR" sz="2800" dirty="0">
              <a:solidFill>
                <a:srgbClr val="FFFFFF"/>
              </a:solidFill>
            </a:endParaRPr>
          </a:p>
        </p:txBody>
      </p:sp>
      <p:sp useBgFill="1">
        <p:nvSpPr>
          <p:cNvPr id="35" name="Rectangle 34">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id="{B229F98A-FEE5-4756-89AE-17D893F6231E}"/>
              </a:ext>
            </a:extLst>
          </p:cNvPr>
          <p:cNvPicPr>
            <a:picLocks noChangeAspect="1"/>
          </p:cNvPicPr>
          <p:nvPr/>
        </p:nvPicPr>
        <p:blipFill>
          <a:blip r:embed="rId5"/>
          <a:stretch>
            <a:fillRect/>
          </a:stretch>
        </p:blipFill>
        <p:spPr>
          <a:xfrm>
            <a:off x="7043933" y="2286984"/>
            <a:ext cx="4178419" cy="2277238"/>
          </a:xfrm>
          <a:prstGeom prst="rect">
            <a:avLst/>
          </a:prstGeom>
          <a:ln>
            <a:noFill/>
          </a:ln>
          <a:effectLst/>
        </p:spPr>
      </p:pic>
    </p:spTree>
    <p:extLst>
      <p:ext uri="{BB962C8B-B14F-4D97-AF65-F5344CB8AC3E}">
        <p14:creationId xmlns:p14="http://schemas.microsoft.com/office/powerpoint/2010/main" val="204422272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5" name="Picture 134">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37" name="Picture 136">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9" name="Rectangle 138">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Τίτλος 1">
            <a:extLst>
              <a:ext uri="{FF2B5EF4-FFF2-40B4-BE49-F238E27FC236}">
                <a16:creationId xmlns:a16="http://schemas.microsoft.com/office/drawing/2014/main" id="{5A93D6AE-582E-4B93-8157-7DB9FAA7117E}"/>
              </a:ext>
            </a:extLst>
          </p:cNvPr>
          <p:cNvSpPr txBox="1">
            <a:spLocks/>
          </p:cNvSpPr>
          <p:nvPr/>
        </p:nvSpPr>
        <p:spPr>
          <a:xfrm>
            <a:off x="680321" y="753228"/>
            <a:ext cx="5584677"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US" dirty="0">
                <a:solidFill>
                  <a:srgbClr val="FFFFFF"/>
                </a:solidFill>
              </a:rPr>
              <a:t>Interviews quotes</a:t>
            </a:r>
          </a:p>
        </p:txBody>
      </p:sp>
      <p:pic>
        <p:nvPicPr>
          <p:cNvPr id="143" name="Picture 142">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3" name="Θέση περιεχομένου 2">
            <a:extLst>
              <a:ext uri="{FF2B5EF4-FFF2-40B4-BE49-F238E27FC236}">
                <a16:creationId xmlns:a16="http://schemas.microsoft.com/office/drawing/2014/main" id="{2BCACE68-02D2-4BF4-96EE-7A3A2C18AF4B}"/>
              </a:ext>
            </a:extLst>
          </p:cNvPr>
          <p:cNvSpPr>
            <a:spLocks noGrp="1"/>
          </p:cNvSpPr>
          <p:nvPr>
            <p:ph idx="1"/>
          </p:nvPr>
        </p:nvSpPr>
        <p:spPr>
          <a:xfrm>
            <a:off x="680321" y="2336873"/>
            <a:ext cx="5104843" cy="3599316"/>
          </a:xfrm>
        </p:spPr>
        <p:txBody>
          <a:bodyPr vert="horz" lIns="91440" tIns="45720" rIns="91440" bIns="45720" rtlCol="0">
            <a:normAutofit lnSpcReduction="10000"/>
          </a:bodyPr>
          <a:lstStyle/>
          <a:p>
            <a:pPr marL="0"/>
            <a:r>
              <a:rPr lang="en-US" sz="2800" dirty="0">
                <a:solidFill>
                  <a:srgbClr val="FFFFFF"/>
                </a:solidFill>
              </a:rPr>
              <a:t>In the work routine it was easier to be consistent in adhering to the repetition of healthy behavior:</a:t>
            </a:r>
          </a:p>
          <a:p>
            <a:pPr marL="0"/>
            <a:endParaRPr lang="en-US" sz="2800" dirty="0">
              <a:solidFill>
                <a:srgbClr val="FFFFFF"/>
              </a:solidFill>
            </a:endParaRPr>
          </a:p>
          <a:p>
            <a:pPr marL="0"/>
            <a:r>
              <a:rPr lang="en-US" sz="2800" dirty="0">
                <a:solidFill>
                  <a:srgbClr val="FFFFFF"/>
                </a:solidFill>
              </a:rPr>
              <a:t>"I got my breakfast as soon as I got to the office - consistently, Monday through Friday."</a:t>
            </a:r>
            <a:endParaRPr lang="en-US" sz="2800" i="1" dirty="0">
              <a:solidFill>
                <a:srgbClr val="FFFFFF"/>
              </a:solidFill>
            </a:endParaRPr>
          </a:p>
        </p:txBody>
      </p:sp>
      <p:sp useBgFill="1">
        <p:nvSpPr>
          <p:cNvPr id="145" name="Rectangle 144">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at Better With Healthy Office Breakfast Ideas">
            <a:extLst>
              <a:ext uri="{FF2B5EF4-FFF2-40B4-BE49-F238E27FC236}">
                <a16:creationId xmlns:a16="http://schemas.microsoft.com/office/drawing/2014/main" id="{48A2706C-3D78-4894-9895-C857FFD55FE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43933" y="2251733"/>
            <a:ext cx="4178419" cy="2347740"/>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96597"/>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Rectangle 74">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9" name="Picture 78">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Θέση περιεχομένου 2">
            <a:extLst>
              <a:ext uri="{FF2B5EF4-FFF2-40B4-BE49-F238E27FC236}">
                <a16:creationId xmlns:a16="http://schemas.microsoft.com/office/drawing/2014/main" id="{B8ED9D28-59BD-4415-93DE-43DD664D1AFF}"/>
              </a:ext>
            </a:extLst>
          </p:cNvPr>
          <p:cNvSpPr>
            <a:spLocks noGrp="1"/>
          </p:cNvSpPr>
          <p:nvPr>
            <p:ph idx="1"/>
          </p:nvPr>
        </p:nvSpPr>
        <p:spPr>
          <a:xfrm>
            <a:off x="680321" y="2336873"/>
            <a:ext cx="6423211" cy="3599316"/>
          </a:xfrm>
        </p:spPr>
        <p:txBody>
          <a:bodyPr>
            <a:normAutofit fontScale="92500"/>
          </a:bodyPr>
          <a:lstStyle/>
          <a:p>
            <a:pPr marL="0" indent="0">
              <a:lnSpc>
                <a:spcPct val="150000"/>
              </a:lnSpc>
              <a:buNone/>
            </a:pPr>
            <a:r>
              <a:rPr lang="en-US" sz="2800" i="1" dirty="0"/>
              <a:t>“The weekend afternoons were an issue during the eight-week program because we went out or were invited to dinner with friends, and we all had a drink and la-la-la! So, the weekends were the hardest time to implement them. "</a:t>
            </a:r>
            <a:endParaRPr lang="el-GR" sz="2800" i="1" dirty="0"/>
          </a:p>
        </p:txBody>
      </p:sp>
      <p:pic>
        <p:nvPicPr>
          <p:cNvPr id="2050" name="Picture 2" descr="How 'Saint Monday' hangovers and the football helped bring us the weekend -  ABC News">
            <a:extLst>
              <a:ext uri="{FF2B5EF4-FFF2-40B4-BE49-F238E27FC236}">
                <a16:creationId xmlns:a16="http://schemas.microsoft.com/office/drawing/2014/main" id="{39063272-3983-4A24-8807-1366E7521EE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87091" y="2311543"/>
            <a:ext cx="3358478" cy="2234914"/>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
        <p:nvSpPr>
          <p:cNvPr id="5" name="Τίτλος 1">
            <a:extLst>
              <a:ext uri="{FF2B5EF4-FFF2-40B4-BE49-F238E27FC236}">
                <a16:creationId xmlns:a16="http://schemas.microsoft.com/office/drawing/2014/main" id="{6FC80877-4060-4EE2-B8E7-45C9A34737FA}"/>
              </a:ext>
            </a:extLst>
          </p:cNvPr>
          <p:cNvSpPr txBox="1">
            <a:spLocks/>
          </p:cNvSpPr>
          <p:nvPr/>
        </p:nvSpPr>
        <p:spPr>
          <a:xfrm>
            <a:off x="1031272" y="74628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US" dirty="0">
                <a:solidFill>
                  <a:srgbClr val="FFFFFF"/>
                </a:solidFill>
              </a:rPr>
              <a:t>Interviews quotes</a:t>
            </a:r>
          </a:p>
        </p:txBody>
      </p:sp>
    </p:spTree>
    <p:extLst>
      <p:ext uri="{BB962C8B-B14F-4D97-AF65-F5344CB8AC3E}">
        <p14:creationId xmlns:p14="http://schemas.microsoft.com/office/powerpoint/2010/main" val="2318418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379109FA-0D8D-4F37-AFF6-3E41671F0A9E}"/>
              </a:ext>
            </a:extLst>
          </p:cNvPr>
          <p:cNvSpPr txBox="1">
            <a:spLocks/>
          </p:cNvSpPr>
          <p:nvPr/>
        </p:nvSpPr>
        <p:spPr>
          <a:xfrm>
            <a:off x="680321"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US" dirty="0">
                <a:solidFill>
                  <a:srgbClr val="FFFFFF"/>
                </a:solidFill>
              </a:rPr>
              <a:t>Interviews quotes</a:t>
            </a:r>
          </a:p>
        </p:txBody>
      </p:sp>
      <p:sp>
        <p:nvSpPr>
          <p:cNvPr id="3" name="Θέση περιεχομένου 2">
            <a:extLst>
              <a:ext uri="{FF2B5EF4-FFF2-40B4-BE49-F238E27FC236}">
                <a16:creationId xmlns:a16="http://schemas.microsoft.com/office/drawing/2014/main" id="{5D2CA9A6-2211-4695-981E-B34DC9EE3352}"/>
              </a:ext>
            </a:extLst>
          </p:cNvPr>
          <p:cNvSpPr>
            <a:spLocks noGrp="1"/>
          </p:cNvSpPr>
          <p:nvPr>
            <p:ph idx="1"/>
          </p:nvPr>
        </p:nvSpPr>
        <p:spPr>
          <a:xfrm>
            <a:off x="3777672" y="2336873"/>
            <a:ext cx="6516509" cy="3599316"/>
          </a:xfrm>
        </p:spPr>
        <p:txBody>
          <a:bodyPr vert="horz" lIns="91440" tIns="45720" rIns="91440" bIns="45720" rtlCol="0">
            <a:normAutofit/>
          </a:bodyPr>
          <a:lstStyle/>
          <a:p>
            <a:pPr marL="0"/>
            <a:r>
              <a:rPr lang="en-US" i="1" dirty="0">
                <a:effectLst/>
              </a:rPr>
              <a:t>"I did not have to think [about the suggested behaviors] too much, they became automatic.[. . .] </a:t>
            </a:r>
          </a:p>
          <a:p>
            <a:pPr marL="0"/>
            <a:r>
              <a:rPr lang="en-US" i="1" dirty="0">
                <a:effectLst/>
              </a:rPr>
              <a:t>They become a kind of routine the more I keep doing them[. . .] </a:t>
            </a:r>
          </a:p>
          <a:p>
            <a:pPr marL="0"/>
            <a:r>
              <a:rPr lang="en-US" i="1" dirty="0">
                <a:effectLst/>
              </a:rPr>
              <a:t>maybe in the first week I should have thought about it a lot, but after the second week less and less ".</a:t>
            </a:r>
            <a:endParaRPr lang="en-US" i="1" dirty="0"/>
          </a:p>
        </p:txBody>
      </p:sp>
      <p:pic>
        <p:nvPicPr>
          <p:cNvPr id="1026" name="Picture 2" descr="What is Critical Thinking? - DPI Europe - Strategy, Innovation, Engagement">
            <a:extLst>
              <a:ext uri="{FF2B5EF4-FFF2-40B4-BE49-F238E27FC236}">
                <a16:creationId xmlns:a16="http://schemas.microsoft.com/office/drawing/2014/main" id="{1058EA91-D9A0-4B3E-927C-6F08626DF2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70" r="27898" b="-2"/>
          <a:stretch/>
        </p:blipFill>
        <p:spPr bwMode="auto">
          <a:xfrm>
            <a:off x="794325" y="2336872"/>
            <a:ext cx="2692907" cy="3598789"/>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93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73" name="Picture 72">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Rectangle 74">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Τίτλος 1">
            <a:extLst>
              <a:ext uri="{FF2B5EF4-FFF2-40B4-BE49-F238E27FC236}">
                <a16:creationId xmlns:a16="http://schemas.microsoft.com/office/drawing/2014/main" id="{379109FA-0D8D-4F37-AFF6-3E41671F0A9E}"/>
              </a:ext>
            </a:extLst>
          </p:cNvPr>
          <p:cNvSpPr txBox="1">
            <a:spLocks/>
          </p:cNvSpPr>
          <p:nvPr/>
        </p:nvSpPr>
        <p:spPr>
          <a:xfrm>
            <a:off x="680321" y="753228"/>
            <a:ext cx="5584677"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US" dirty="0">
                <a:solidFill>
                  <a:srgbClr val="FFFFFF"/>
                </a:solidFill>
              </a:rPr>
              <a:t>Interviews quotes</a:t>
            </a:r>
          </a:p>
        </p:txBody>
      </p:sp>
      <p:pic>
        <p:nvPicPr>
          <p:cNvPr id="79" name="Picture 78">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3" name="Θέση περιεχομένου 2">
            <a:extLst>
              <a:ext uri="{FF2B5EF4-FFF2-40B4-BE49-F238E27FC236}">
                <a16:creationId xmlns:a16="http://schemas.microsoft.com/office/drawing/2014/main" id="{5D2CA9A6-2211-4695-981E-B34DC9EE3352}"/>
              </a:ext>
            </a:extLst>
          </p:cNvPr>
          <p:cNvSpPr>
            <a:spLocks noGrp="1"/>
          </p:cNvSpPr>
          <p:nvPr>
            <p:ph idx="1"/>
          </p:nvPr>
        </p:nvSpPr>
        <p:spPr>
          <a:xfrm>
            <a:off x="680321" y="2336873"/>
            <a:ext cx="5104843" cy="3599316"/>
          </a:xfrm>
        </p:spPr>
        <p:txBody>
          <a:bodyPr vert="horz" lIns="91440" tIns="45720" rIns="91440" bIns="45720" rtlCol="0">
            <a:normAutofit/>
          </a:bodyPr>
          <a:lstStyle/>
          <a:p>
            <a:r>
              <a:rPr lang="en-US" sz="2800" b="1" i="1" dirty="0">
                <a:solidFill>
                  <a:srgbClr val="FFFFFF"/>
                </a:solidFill>
                <a:effectLst/>
              </a:rPr>
              <a:t>[. . .] I knew about the instruction with the five fruits and vegetables a day before, but often I did not succeed, while now there are very rare days that I do not apply it ".</a:t>
            </a:r>
            <a:endParaRPr lang="en-US" sz="2800" b="1" dirty="0">
              <a:solidFill>
                <a:srgbClr val="FFFFFF"/>
              </a:solidFill>
            </a:endParaRPr>
          </a:p>
        </p:txBody>
      </p:sp>
      <p:sp useBgFill="1">
        <p:nvSpPr>
          <p:cNvPr id="81" name="Rectangle 80">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Eat five fruit and vegetables per day to your diet, with a mix of fruit and  vegetable on each finger of one hand Stock Photo - Alamy">
            <a:extLst>
              <a:ext uri="{FF2B5EF4-FFF2-40B4-BE49-F238E27FC236}">
                <a16:creationId xmlns:a16="http://schemas.microsoft.com/office/drawing/2014/main" id="{465ED12A-959E-4F0B-9FE4-5D6923C907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693" b="13355"/>
          <a:stretch/>
        </p:blipFill>
        <p:spPr bwMode="auto">
          <a:xfrm>
            <a:off x="7595560" y="1977798"/>
            <a:ext cx="3075164" cy="3258082"/>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61007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379109FA-0D8D-4F37-AFF6-3E41671F0A9E}"/>
              </a:ext>
            </a:extLst>
          </p:cNvPr>
          <p:cNvSpPr txBox="1">
            <a:spLocks/>
          </p:cNvSpPr>
          <p:nvPr/>
        </p:nvSpPr>
        <p:spPr>
          <a:xfrm>
            <a:off x="680321"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US" dirty="0">
                <a:solidFill>
                  <a:srgbClr val="FFFFFF"/>
                </a:solidFill>
              </a:rPr>
              <a:t>Interviews quotes</a:t>
            </a:r>
          </a:p>
        </p:txBody>
      </p:sp>
      <p:sp>
        <p:nvSpPr>
          <p:cNvPr id="3" name="Θέση περιεχομένου 2">
            <a:extLst>
              <a:ext uri="{FF2B5EF4-FFF2-40B4-BE49-F238E27FC236}">
                <a16:creationId xmlns:a16="http://schemas.microsoft.com/office/drawing/2014/main" id="{5D2CA9A6-2211-4695-981E-B34DC9EE3352}"/>
              </a:ext>
            </a:extLst>
          </p:cNvPr>
          <p:cNvSpPr>
            <a:spLocks noGrp="1"/>
          </p:cNvSpPr>
          <p:nvPr>
            <p:ph idx="1"/>
          </p:nvPr>
        </p:nvSpPr>
        <p:spPr>
          <a:xfrm>
            <a:off x="680322" y="2336873"/>
            <a:ext cx="4931045" cy="3599316"/>
          </a:xfrm>
        </p:spPr>
        <p:txBody>
          <a:bodyPr vert="horz" lIns="91440" tIns="45720" rIns="91440" bIns="45720" rtlCol="0">
            <a:normAutofit/>
          </a:bodyPr>
          <a:lstStyle/>
          <a:p>
            <a:pPr marL="0"/>
            <a:endParaRPr lang="en-US" sz="2800" b="1" i="1" dirty="0">
              <a:effectLst/>
            </a:endParaRPr>
          </a:p>
          <a:p>
            <a:pPr marL="0"/>
            <a:endParaRPr lang="en-US" sz="2800" b="1" i="1" dirty="0"/>
          </a:p>
          <a:p>
            <a:pPr marL="0">
              <a:lnSpc>
                <a:spcPct val="150000"/>
              </a:lnSpc>
            </a:pPr>
            <a:r>
              <a:rPr lang="en-US" sz="2800" b="1" i="1" dirty="0">
                <a:effectLst/>
              </a:rPr>
              <a:t>"Now I actually feel pretty weird if I haven't eaten a salad"</a:t>
            </a:r>
            <a:endParaRPr lang="en-US" sz="2800" b="1" dirty="0"/>
          </a:p>
        </p:txBody>
      </p:sp>
      <p:pic>
        <p:nvPicPr>
          <p:cNvPr id="5122" name="Picture 2" descr="Traditional Greek Salad recipe (Horiatiki / Xoriatiki) - My Greek Dish">
            <a:extLst>
              <a:ext uri="{FF2B5EF4-FFF2-40B4-BE49-F238E27FC236}">
                <a16:creationId xmlns:a16="http://schemas.microsoft.com/office/drawing/2014/main" id="{3132A7D5-C9D1-4C53-AFFE-04877337F7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5999" y="2739382"/>
            <a:ext cx="4198182" cy="2793699"/>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972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1026" name="Picture 2" descr="Habit Formation | Positive Minds International">
            <a:extLst>
              <a:ext uri="{FF2B5EF4-FFF2-40B4-BE49-F238E27FC236}">
                <a16:creationId xmlns:a16="http://schemas.microsoft.com/office/drawing/2014/main" id="{AD956618-CDA4-427A-927D-0DB6FA2DB1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40" b="3082"/>
          <a:stretch/>
        </p:blipFill>
        <p:spPr bwMode="auto">
          <a:xfrm>
            <a:off x="4636008" y="10"/>
            <a:ext cx="7552815"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028" name="Rectangle 74">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4002CF18-54B2-4595-8803-96353DC51443}"/>
              </a:ext>
            </a:extLst>
          </p:cNvPr>
          <p:cNvSpPr>
            <a:spLocks noGrp="1"/>
          </p:cNvSpPr>
          <p:nvPr>
            <p:ph type="title"/>
          </p:nvPr>
        </p:nvSpPr>
        <p:spPr>
          <a:xfrm>
            <a:off x="680322" y="753228"/>
            <a:ext cx="3679028" cy="1080938"/>
          </a:xfrm>
        </p:spPr>
        <p:txBody>
          <a:bodyPr>
            <a:normAutofit/>
          </a:bodyPr>
          <a:lstStyle/>
          <a:p>
            <a:r>
              <a:rPr lang="en-US" sz="3200" dirty="0"/>
              <a:t>What is "habit"?</a:t>
            </a:r>
            <a:endParaRPr lang="el-GR" sz="3200" dirty="0"/>
          </a:p>
        </p:txBody>
      </p:sp>
      <p:pic>
        <p:nvPicPr>
          <p:cNvPr id="77" name="Picture 76">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Θέση περιεχομένου 2">
            <a:extLst>
              <a:ext uri="{FF2B5EF4-FFF2-40B4-BE49-F238E27FC236}">
                <a16:creationId xmlns:a16="http://schemas.microsoft.com/office/drawing/2014/main" id="{B01A19CA-F4B3-4492-B0E8-34A668ED8BA6}"/>
              </a:ext>
            </a:extLst>
          </p:cNvPr>
          <p:cNvSpPr>
            <a:spLocks noGrp="1"/>
          </p:cNvSpPr>
          <p:nvPr>
            <p:ph idx="1"/>
          </p:nvPr>
        </p:nvSpPr>
        <p:spPr>
          <a:xfrm>
            <a:off x="313152" y="2336872"/>
            <a:ext cx="3948806" cy="4264343"/>
          </a:xfrm>
        </p:spPr>
        <p:txBody>
          <a:bodyPr>
            <a:normAutofit lnSpcReduction="10000"/>
          </a:bodyPr>
          <a:lstStyle/>
          <a:p>
            <a:r>
              <a:rPr lang="el-GR" dirty="0"/>
              <a:t>…</a:t>
            </a:r>
            <a:r>
              <a:rPr lang="en-US" dirty="0"/>
              <a:t>Behavior patterns that are automatically applied in response to a situation in which the behavior has been performed repeatedly and consistently in the past.</a:t>
            </a:r>
          </a:p>
          <a:p>
            <a:endParaRPr lang="en-US" dirty="0"/>
          </a:p>
          <a:p>
            <a:r>
              <a:rPr lang="el-GR" dirty="0"/>
              <a:t>…</a:t>
            </a:r>
            <a:r>
              <a:rPr lang="en-US" dirty="0"/>
              <a:t>A behavioral routine that is repeated regularly and tends to occur subconsciously.</a:t>
            </a:r>
            <a:endParaRPr lang="el-GR" dirty="0"/>
          </a:p>
        </p:txBody>
      </p:sp>
    </p:spTree>
    <p:extLst>
      <p:ext uri="{BB962C8B-B14F-4D97-AF65-F5344CB8AC3E}">
        <p14:creationId xmlns:p14="http://schemas.microsoft.com/office/powerpoint/2010/main" val="307987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6" name="Τίτλος 1">
            <a:extLst>
              <a:ext uri="{FF2B5EF4-FFF2-40B4-BE49-F238E27FC236}">
                <a16:creationId xmlns:a16="http://schemas.microsoft.com/office/drawing/2014/main" id="{7D627B39-2927-41A8-AEFF-428E6F275ECD}"/>
              </a:ext>
            </a:extLst>
          </p:cNvPr>
          <p:cNvSpPr txBox="1">
            <a:spLocks/>
          </p:cNvSpPr>
          <p:nvPr/>
        </p:nvSpPr>
        <p:spPr>
          <a:xfrm>
            <a:off x="680321"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US" dirty="0">
                <a:solidFill>
                  <a:srgbClr val="FFFFFF"/>
                </a:solidFill>
              </a:rPr>
              <a:t>Interviews quotes</a:t>
            </a:r>
          </a:p>
        </p:txBody>
      </p:sp>
      <p:sp>
        <p:nvSpPr>
          <p:cNvPr id="3" name="Θέση περιεχομένου 2">
            <a:extLst>
              <a:ext uri="{FF2B5EF4-FFF2-40B4-BE49-F238E27FC236}">
                <a16:creationId xmlns:a16="http://schemas.microsoft.com/office/drawing/2014/main" id="{A2E8FAD1-C783-43C7-9C40-417DCC700A87}"/>
              </a:ext>
            </a:extLst>
          </p:cNvPr>
          <p:cNvSpPr>
            <a:spLocks noGrp="1"/>
          </p:cNvSpPr>
          <p:nvPr>
            <p:ph idx="1"/>
          </p:nvPr>
        </p:nvSpPr>
        <p:spPr>
          <a:xfrm>
            <a:off x="680322" y="2336872"/>
            <a:ext cx="4931045" cy="3886127"/>
          </a:xfrm>
        </p:spPr>
        <p:txBody>
          <a:bodyPr vert="horz" lIns="91440" tIns="45720" rIns="91440" bIns="45720" rtlCol="0">
            <a:normAutofit lnSpcReduction="10000"/>
          </a:bodyPr>
          <a:lstStyle/>
          <a:p>
            <a:pPr marL="0"/>
            <a:r>
              <a:rPr lang="en-US" b="1" i="1" dirty="0"/>
              <a:t>"I used to sit in front of the TV and eat a whole bar of chocolate every night and sometimes crisps.“</a:t>
            </a:r>
          </a:p>
          <a:p>
            <a:pPr marL="0"/>
            <a:r>
              <a:rPr lang="en-US" b="1" i="1" dirty="0"/>
              <a:t>"I forced myself to start buying fruit and rice wafers, until the chocolate bar and crisps disappeared from the house completely."[. . .] </a:t>
            </a:r>
          </a:p>
          <a:p>
            <a:pPr marL="0"/>
            <a:r>
              <a:rPr lang="en-US" b="1" i="1" dirty="0"/>
              <a:t>Now when I sit and watch TV, I open a pack of raisins and eat an apple. "</a:t>
            </a:r>
          </a:p>
        </p:txBody>
      </p:sp>
      <p:pic>
        <p:nvPicPr>
          <p:cNvPr id="6146" name="Picture 2" descr="Apple and raisins with honey (strudel filling) - Stock Photo - Dissolve">
            <a:extLst>
              <a:ext uri="{FF2B5EF4-FFF2-40B4-BE49-F238E27FC236}">
                <a16:creationId xmlns:a16="http://schemas.microsoft.com/office/drawing/2014/main" id="{074CE5E2-3974-4138-BCE9-85CEDC93EB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5999" y="2563939"/>
            <a:ext cx="4198182" cy="3144584"/>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13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C3609597-C159-49C5-9E0F-641CE9924CFD}"/>
              </a:ext>
            </a:extLst>
          </p:cNvPr>
          <p:cNvSpPr txBox="1">
            <a:spLocks/>
          </p:cNvSpPr>
          <p:nvPr/>
        </p:nvSpPr>
        <p:spPr>
          <a:xfrm>
            <a:off x="680321" y="75322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pPr>
            <a:r>
              <a:rPr lang="en-US" dirty="0">
                <a:solidFill>
                  <a:srgbClr val="FFFFFF"/>
                </a:solidFill>
              </a:rPr>
              <a:t>Interviews quotes</a:t>
            </a:r>
          </a:p>
        </p:txBody>
      </p:sp>
      <p:sp>
        <p:nvSpPr>
          <p:cNvPr id="3" name="Θέση περιεχομένου 2">
            <a:extLst>
              <a:ext uri="{FF2B5EF4-FFF2-40B4-BE49-F238E27FC236}">
                <a16:creationId xmlns:a16="http://schemas.microsoft.com/office/drawing/2014/main" id="{A2E8FAD1-C783-43C7-9C40-417DCC700A87}"/>
              </a:ext>
            </a:extLst>
          </p:cNvPr>
          <p:cNvSpPr>
            <a:spLocks noGrp="1"/>
          </p:cNvSpPr>
          <p:nvPr>
            <p:ph idx="1"/>
          </p:nvPr>
        </p:nvSpPr>
        <p:spPr>
          <a:xfrm>
            <a:off x="680322" y="2336872"/>
            <a:ext cx="5019020" cy="4063927"/>
          </a:xfrm>
        </p:spPr>
        <p:txBody>
          <a:bodyPr vert="horz" lIns="91440" tIns="45720" rIns="91440" bIns="45720" rtlCol="0">
            <a:normAutofit/>
          </a:bodyPr>
          <a:lstStyle/>
          <a:p>
            <a:r>
              <a:rPr lang="en-US" sz="2000" i="1" dirty="0"/>
              <a:t>I had to say to myself, "OK, when will I take the target steps?" </a:t>
            </a:r>
          </a:p>
          <a:p>
            <a:r>
              <a:rPr lang="en-US" sz="2000" i="1" dirty="0"/>
              <a:t>Initially I had to watch on a normal day, how many steps I take, and I was quite surprised to see how much I walked even in the house. [. . .]</a:t>
            </a:r>
          </a:p>
          <a:p>
            <a:r>
              <a:rPr lang="en-US" sz="2000" i="1" dirty="0"/>
              <a:t>"So I realized that if I was walking from [work] to [home]. . [or] if I was walking up to the shops and back home. . . this was not really difficult to do [. . .] </a:t>
            </a:r>
          </a:p>
          <a:p>
            <a:r>
              <a:rPr lang="en-US" sz="2000" i="1" dirty="0"/>
              <a:t>So I incorporated it into my routine much more easily. "</a:t>
            </a:r>
          </a:p>
        </p:txBody>
      </p:sp>
      <p:pic>
        <p:nvPicPr>
          <p:cNvPr id="7170" name="Picture 2" descr="You Should Be Living Within Walking Distance of Work – A Controversial Stand">
            <a:extLst>
              <a:ext uri="{FF2B5EF4-FFF2-40B4-BE49-F238E27FC236}">
                <a16:creationId xmlns:a16="http://schemas.microsoft.com/office/drawing/2014/main" id="{5A3D6B92-5F63-4BBE-A202-96150EDDDB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5999" y="2440166"/>
            <a:ext cx="4198182" cy="3392131"/>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71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9" name="Picture 58">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61" name="Picture 60">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3" name="Rectangle 62">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7" name="Group 66">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68" name="Rectangle 67">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9" name="Θέση εικόνας 8" descr="Εικόνα που περιέχει ποδήλατο, υπαίθριος, ιππασία, παρελθόν&#10;&#10;Περιγραφή που δημιουργήθηκε αυτόματα">
            <a:extLst>
              <a:ext uri="{FF2B5EF4-FFF2-40B4-BE49-F238E27FC236}">
                <a16:creationId xmlns:a16="http://schemas.microsoft.com/office/drawing/2014/main" id="{43BED645-C032-44DC-8F74-16B4A26D7AC1}"/>
              </a:ext>
            </a:extLst>
          </p:cNvPr>
          <p:cNvPicPr>
            <a:picLocks noGrp="1" noChangeAspect="1"/>
          </p:cNvPicPr>
          <p:nvPr>
            <p:ph type="pic" idx="1"/>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1793" r="13851" b="1"/>
          <a:stretch/>
        </p:blipFill>
        <p:spPr>
          <a:xfrm>
            <a:off x="4636008" y="10"/>
            <a:ext cx="7552815" cy="6856310"/>
          </a:xfrm>
          <a:prstGeom prst="rect">
            <a:avLst/>
          </a:prstGeom>
          <a:ln>
            <a:noFill/>
          </a:ln>
          <a:effectLst/>
        </p:spPr>
      </p:pic>
      <p:sp>
        <p:nvSpPr>
          <p:cNvPr id="71" name="Rectangle 70">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32B4B196-C09F-4ED6-A120-DEDB1FA53B92}"/>
              </a:ext>
            </a:extLst>
          </p:cNvPr>
          <p:cNvSpPr>
            <a:spLocks noGrp="1"/>
          </p:cNvSpPr>
          <p:nvPr>
            <p:ph type="title"/>
          </p:nvPr>
        </p:nvSpPr>
        <p:spPr>
          <a:xfrm>
            <a:off x="680322" y="753228"/>
            <a:ext cx="3679028" cy="1080938"/>
          </a:xfrm>
        </p:spPr>
        <p:txBody>
          <a:bodyPr vert="horz" lIns="91440" tIns="45720" rIns="91440" bIns="45720" rtlCol="0" anchor="ctr">
            <a:normAutofit/>
          </a:bodyPr>
          <a:lstStyle/>
          <a:p>
            <a:r>
              <a:rPr lang="en-US" sz="3200" dirty="0"/>
              <a:t>Interviews quotes</a:t>
            </a:r>
          </a:p>
        </p:txBody>
      </p:sp>
      <p:pic>
        <p:nvPicPr>
          <p:cNvPr id="73" name="Picture 72">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4" name="Θέση κειμένου 3">
            <a:extLst>
              <a:ext uri="{FF2B5EF4-FFF2-40B4-BE49-F238E27FC236}">
                <a16:creationId xmlns:a16="http://schemas.microsoft.com/office/drawing/2014/main" id="{37061B2E-D4B5-4D0A-9926-D1D94A1195C5}"/>
              </a:ext>
            </a:extLst>
          </p:cNvPr>
          <p:cNvSpPr>
            <a:spLocks noGrp="1"/>
          </p:cNvSpPr>
          <p:nvPr>
            <p:ph type="body" sz="half" idx="2"/>
          </p:nvPr>
        </p:nvSpPr>
        <p:spPr>
          <a:xfrm>
            <a:off x="381000" y="2336872"/>
            <a:ext cx="3880957" cy="3911527"/>
          </a:xfrm>
        </p:spPr>
        <p:txBody>
          <a:bodyPr vert="horz" lIns="91440" tIns="45720" rIns="91440" bIns="45720" rtlCol="0">
            <a:normAutofit fontScale="92500"/>
          </a:bodyPr>
          <a:lstStyle/>
          <a:p>
            <a:pPr>
              <a:lnSpc>
                <a:spcPct val="150000"/>
              </a:lnSpc>
            </a:pPr>
            <a:r>
              <a:rPr lang="en-US" sz="2400" b="1" i="1" dirty="0"/>
              <a:t>"The walk, for me ... did not work.</a:t>
            </a:r>
          </a:p>
          <a:p>
            <a:pPr>
              <a:lnSpc>
                <a:spcPct val="150000"/>
              </a:lnSpc>
            </a:pPr>
            <a:r>
              <a:rPr lang="en-US" sz="2400" b="1" i="1" dirty="0"/>
              <a:t>It does not match the work I do, so I started cycling to the subway station in the morning and back home after school. "</a:t>
            </a:r>
          </a:p>
        </p:txBody>
      </p:sp>
    </p:spTree>
    <p:extLst>
      <p:ext uri="{BB962C8B-B14F-4D97-AF65-F5344CB8AC3E}">
        <p14:creationId xmlns:p14="http://schemas.microsoft.com/office/powerpoint/2010/main" val="340442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6" name="Rectangle 15">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BE942B2F-8614-4104-8308-448F30A21FFB}"/>
              </a:ext>
            </a:extLst>
          </p:cNvPr>
          <p:cNvSpPr>
            <a:spLocks noGrp="1"/>
          </p:cNvSpPr>
          <p:nvPr>
            <p:ph type="title"/>
          </p:nvPr>
        </p:nvSpPr>
        <p:spPr>
          <a:xfrm>
            <a:off x="680321" y="2063262"/>
            <a:ext cx="3739279" cy="2661052"/>
          </a:xfrm>
        </p:spPr>
        <p:txBody>
          <a:bodyPr>
            <a:normAutofit/>
          </a:bodyPr>
          <a:lstStyle/>
          <a:p>
            <a:pPr algn="r"/>
            <a:r>
              <a:rPr lang="en-US" sz="3400">
                <a:solidFill>
                  <a:srgbClr val="FFFFFF"/>
                </a:solidFill>
              </a:rPr>
              <a:t>How long does it take for a healthy behavior to become a habit?</a:t>
            </a:r>
            <a:endParaRPr lang="el-GR" sz="3400" dirty="0">
              <a:solidFill>
                <a:srgbClr val="FFFFFF"/>
              </a:solidFill>
            </a:endParaRPr>
          </a:p>
        </p:txBody>
      </p:sp>
      <p:sp>
        <p:nvSpPr>
          <p:cNvPr id="3" name="Θέση περιεχομένου 2">
            <a:extLst>
              <a:ext uri="{FF2B5EF4-FFF2-40B4-BE49-F238E27FC236}">
                <a16:creationId xmlns:a16="http://schemas.microsoft.com/office/drawing/2014/main" id="{B9E42B9F-41BB-4464-BFAB-A936802F925E}"/>
              </a:ext>
            </a:extLst>
          </p:cNvPr>
          <p:cNvSpPr>
            <a:spLocks noGrp="1"/>
          </p:cNvSpPr>
          <p:nvPr>
            <p:ph idx="1"/>
          </p:nvPr>
        </p:nvSpPr>
        <p:spPr>
          <a:xfrm>
            <a:off x="5287995" y="661106"/>
            <a:ext cx="6257362" cy="5503101"/>
          </a:xfrm>
        </p:spPr>
        <p:txBody>
          <a:bodyPr anchor="ctr">
            <a:normAutofit/>
          </a:bodyPr>
          <a:lstStyle/>
          <a:p>
            <a:pPr>
              <a:lnSpc>
                <a:spcPct val="100000"/>
              </a:lnSpc>
            </a:pPr>
            <a:r>
              <a:rPr lang="en-US" sz="2800" dirty="0">
                <a:solidFill>
                  <a:schemeClr val="bg1">
                    <a:lumMod val="85000"/>
                    <a:lumOff val="15000"/>
                  </a:schemeClr>
                </a:solidFill>
              </a:rPr>
              <a:t>Previous self-help programs claimed that it takes 21 days to form a habit</a:t>
            </a:r>
          </a:p>
          <a:p>
            <a:pPr>
              <a:lnSpc>
                <a:spcPct val="100000"/>
              </a:lnSpc>
            </a:pPr>
            <a:r>
              <a:rPr lang="en-US" sz="2800" dirty="0">
                <a:solidFill>
                  <a:schemeClr val="bg1">
                    <a:lumMod val="85000"/>
                    <a:lumOff val="15000"/>
                  </a:schemeClr>
                </a:solidFill>
              </a:rPr>
              <a:t>Recent studies, however, show that </a:t>
            </a:r>
            <a:r>
              <a:rPr lang="en-US" sz="2800" b="1" dirty="0">
                <a:solidFill>
                  <a:schemeClr val="bg1">
                    <a:lumMod val="85000"/>
                    <a:lumOff val="15000"/>
                  </a:schemeClr>
                </a:solidFill>
              </a:rPr>
              <a:t>habit formation is a slower process </a:t>
            </a:r>
            <a:r>
              <a:rPr lang="en-US" sz="2800" dirty="0">
                <a:solidFill>
                  <a:schemeClr val="bg1">
                    <a:lumMod val="85000"/>
                    <a:lumOff val="15000"/>
                  </a:schemeClr>
                </a:solidFill>
              </a:rPr>
              <a:t>than this.</a:t>
            </a:r>
          </a:p>
          <a:p>
            <a:pPr>
              <a:lnSpc>
                <a:spcPct val="100000"/>
              </a:lnSpc>
            </a:pPr>
            <a:r>
              <a:rPr lang="en-US" sz="2800" dirty="0">
                <a:solidFill>
                  <a:schemeClr val="bg1">
                    <a:lumMod val="85000"/>
                    <a:lumOff val="15000"/>
                  </a:schemeClr>
                </a:solidFill>
              </a:rPr>
              <a:t>For example, </a:t>
            </a:r>
            <a:r>
              <a:rPr lang="en-US" sz="2800" dirty="0" err="1">
                <a:solidFill>
                  <a:schemeClr val="bg1">
                    <a:lumMod val="85000"/>
                    <a:lumOff val="15000"/>
                  </a:schemeClr>
                </a:solidFill>
              </a:rPr>
              <a:t>Lally</a:t>
            </a:r>
            <a:r>
              <a:rPr lang="en-US" sz="2800" dirty="0">
                <a:solidFill>
                  <a:schemeClr val="bg1">
                    <a:lumMod val="85000"/>
                    <a:lumOff val="15000"/>
                  </a:schemeClr>
                </a:solidFill>
              </a:rPr>
              <a:t> et al. (2010) found that the average time for participants to reach the automation stage for diet and exercise was 66 days, ranging from 18 to 254 days.</a:t>
            </a:r>
            <a:endParaRPr lang="el-GR" sz="2800" dirty="0">
              <a:solidFill>
                <a:schemeClr val="bg1">
                  <a:lumMod val="85000"/>
                  <a:lumOff val="15000"/>
                </a:schemeClr>
              </a:solidFill>
            </a:endParaRPr>
          </a:p>
        </p:txBody>
      </p:sp>
    </p:spTree>
    <p:extLst>
      <p:ext uri="{BB962C8B-B14F-4D97-AF65-F5344CB8AC3E}">
        <p14:creationId xmlns:p14="http://schemas.microsoft.com/office/powerpoint/2010/main" val="326460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A6F7E1-5673-421A-A9B1-1B6DEA5B1247}"/>
              </a:ext>
            </a:extLst>
          </p:cNvPr>
          <p:cNvSpPr>
            <a:spLocks noGrp="1"/>
          </p:cNvSpPr>
          <p:nvPr>
            <p:ph type="title"/>
          </p:nvPr>
        </p:nvSpPr>
        <p:spPr>
          <a:xfrm>
            <a:off x="680321" y="753228"/>
            <a:ext cx="9613861" cy="1080938"/>
          </a:xfrm>
        </p:spPr>
        <p:txBody>
          <a:bodyPr>
            <a:normAutofit/>
          </a:bodyPr>
          <a:lstStyle/>
          <a:p>
            <a:r>
              <a:rPr lang="en-US" dirty="0"/>
              <a:t>From Intention to Behavior: Design</a:t>
            </a:r>
            <a:endParaRPr lang="el-GR" dirty="0"/>
          </a:p>
        </p:txBody>
      </p:sp>
      <p:sp>
        <p:nvSpPr>
          <p:cNvPr id="3" name="Θέση περιεχομένου 2">
            <a:extLst>
              <a:ext uri="{FF2B5EF4-FFF2-40B4-BE49-F238E27FC236}">
                <a16:creationId xmlns:a16="http://schemas.microsoft.com/office/drawing/2014/main" id="{5EF85F5A-160F-49D8-A118-751B60CFBDEF}"/>
              </a:ext>
            </a:extLst>
          </p:cNvPr>
          <p:cNvSpPr>
            <a:spLocks noGrp="1"/>
          </p:cNvSpPr>
          <p:nvPr>
            <p:ph idx="1"/>
          </p:nvPr>
        </p:nvSpPr>
        <p:spPr>
          <a:xfrm>
            <a:off x="301529" y="2188485"/>
            <a:ext cx="4931045" cy="1696508"/>
          </a:xfrm>
        </p:spPr>
        <p:txBody>
          <a:bodyPr>
            <a:normAutofit lnSpcReduction="10000"/>
          </a:bodyPr>
          <a:lstStyle/>
          <a:p>
            <a:r>
              <a:rPr lang="en-US" dirty="0"/>
              <a:t>Intentions for action are important precursors to the onset of behavior, but the translation of "intention to action" is incomplete.</a:t>
            </a:r>
            <a:endParaRPr lang="el-GR" dirty="0"/>
          </a:p>
        </p:txBody>
      </p:sp>
      <p:pic>
        <p:nvPicPr>
          <p:cNvPr id="8194" name="Picture 2" descr="job with a purpose">
            <a:extLst>
              <a:ext uri="{FF2B5EF4-FFF2-40B4-BE49-F238E27FC236}">
                <a16:creationId xmlns:a16="http://schemas.microsoft.com/office/drawing/2014/main" id="{6B2CCF84-44DB-4489-A434-2D46CAE6DD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28380" y="3720232"/>
            <a:ext cx="8135239" cy="2978382"/>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
        <p:nvSpPr>
          <p:cNvPr id="5" name="Θέση περιεχομένου 2">
            <a:extLst>
              <a:ext uri="{FF2B5EF4-FFF2-40B4-BE49-F238E27FC236}">
                <a16:creationId xmlns:a16="http://schemas.microsoft.com/office/drawing/2014/main" id="{DFDCDD04-A4C6-4720-9C78-435C62820E98}"/>
              </a:ext>
            </a:extLst>
          </p:cNvPr>
          <p:cNvSpPr txBox="1">
            <a:spLocks/>
          </p:cNvSpPr>
          <p:nvPr/>
        </p:nvSpPr>
        <p:spPr>
          <a:xfrm>
            <a:off x="5487250" y="2188485"/>
            <a:ext cx="6403219" cy="15317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dirty="0"/>
              <a:t>A review of studies on a number of health-related behaviors showed that among those who intended to engage in these behaviors, the average rate of return was only 47%.</a:t>
            </a:r>
            <a:endParaRPr lang="el-GR" dirty="0"/>
          </a:p>
        </p:txBody>
      </p:sp>
    </p:spTree>
    <p:extLst>
      <p:ext uri="{BB962C8B-B14F-4D97-AF65-F5344CB8AC3E}">
        <p14:creationId xmlns:p14="http://schemas.microsoft.com/office/powerpoint/2010/main" val="2946475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ADEC30-5EE4-4408-9726-98C4EECE2701}"/>
              </a:ext>
            </a:extLst>
          </p:cNvPr>
          <p:cNvSpPr>
            <a:spLocks noGrp="1"/>
          </p:cNvSpPr>
          <p:nvPr>
            <p:ph type="title"/>
          </p:nvPr>
        </p:nvSpPr>
        <p:spPr>
          <a:xfrm>
            <a:off x="680322" y="753228"/>
            <a:ext cx="9613861" cy="1080938"/>
          </a:xfrm>
        </p:spPr>
        <p:txBody>
          <a:bodyPr>
            <a:normAutofit/>
          </a:bodyPr>
          <a:lstStyle/>
          <a:p>
            <a:r>
              <a:rPr lang="en-GB" dirty="0"/>
              <a:t>"</a:t>
            </a:r>
            <a:r>
              <a:rPr lang="en-GB" dirty="0" err="1"/>
              <a:t>Behavior</a:t>
            </a:r>
            <a:r>
              <a:rPr lang="en-GB" dirty="0"/>
              <a:t>-intention gap" </a:t>
            </a:r>
            <a:br>
              <a:rPr lang="en-GB" dirty="0"/>
            </a:br>
            <a:r>
              <a:rPr lang="en-GB" dirty="0"/>
              <a:t>A. Motivation</a:t>
            </a:r>
            <a:endParaRPr lang="el-GR" dirty="0"/>
          </a:p>
        </p:txBody>
      </p:sp>
      <p:sp>
        <p:nvSpPr>
          <p:cNvPr id="3" name="Θέση περιεχομένου 2">
            <a:extLst>
              <a:ext uri="{FF2B5EF4-FFF2-40B4-BE49-F238E27FC236}">
                <a16:creationId xmlns:a16="http://schemas.microsoft.com/office/drawing/2014/main" id="{882DD84B-6948-412B-9DC7-607F1B881291}"/>
              </a:ext>
            </a:extLst>
          </p:cNvPr>
          <p:cNvSpPr>
            <a:spLocks noGrp="1"/>
          </p:cNvSpPr>
          <p:nvPr>
            <p:ph idx="1"/>
          </p:nvPr>
        </p:nvSpPr>
        <p:spPr>
          <a:xfrm>
            <a:off x="266700" y="2336872"/>
            <a:ext cx="6797979" cy="4289395"/>
          </a:xfrm>
        </p:spPr>
        <p:txBody>
          <a:bodyPr>
            <a:normAutofit lnSpcReduction="10000"/>
          </a:bodyPr>
          <a:lstStyle/>
          <a:p>
            <a:pPr marL="0" indent="0">
              <a:buNone/>
            </a:pPr>
            <a:r>
              <a:rPr lang="en-US" dirty="0"/>
              <a:t>This "behavioral-intentional gap" can be attributed to either characteristics of motivation to perform the behavior, for example:</a:t>
            </a:r>
          </a:p>
          <a:p>
            <a:r>
              <a:rPr lang="en-US" dirty="0"/>
              <a:t>the importance,</a:t>
            </a:r>
          </a:p>
          <a:p>
            <a:r>
              <a:rPr lang="en-US" dirty="0"/>
              <a:t>the priority,</a:t>
            </a:r>
          </a:p>
          <a:p>
            <a:r>
              <a:rPr lang="en-US" dirty="0"/>
              <a:t>the strength and stability of intentions</a:t>
            </a:r>
          </a:p>
          <a:p>
            <a:pPr marL="0" indent="0">
              <a:buNone/>
            </a:pPr>
            <a:r>
              <a:rPr lang="en-US" dirty="0"/>
              <a:t>Or</a:t>
            </a:r>
          </a:p>
          <a:p>
            <a:pPr marL="0" indent="0">
              <a:buNone/>
            </a:pPr>
            <a:r>
              <a:rPr lang="en-US" dirty="0"/>
              <a:t>the influence whether a person who forms the intention to take a particular action remains willing to do so at a later time when an opportunity arises to do so.</a:t>
            </a:r>
            <a:endParaRPr lang="el-GR" dirty="0"/>
          </a:p>
        </p:txBody>
      </p:sp>
      <p:pic>
        <p:nvPicPr>
          <p:cNvPr id="5122" name="Picture 2" descr="Managing the Intention and Behavioural Gap – The Neuroscience Behind the  Method of the Play of Life – Play of Life®">
            <a:extLst>
              <a:ext uri="{FF2B5EF4-FFF2-40B4-BE49-F238E27FC236}">
                <a16:creationId xmlns:a16="http://schemas.microsoft.com/office/drawing/2014/main" id="{9BFD26DB-C84B-4AC1-8F5F-4B6092D6EC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61544" y="3025648"/>
            <a:ext cx="4198182" cy="2221765"/>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417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DFD787-F1EA-44FC-A7AF-3A28856904A5}"/>
              </a:ext>
            </a:extLst>
          </p:cNvPr>
          <p:cNvSpPr>
            <a:spLocks noGrp="1"/>
          </p:cNvSpPr>
          <p:nvPr>
            <p:ph type="title"/>
          </p:nvPr>
        </p:nvSpPr>
        <p:spPr>
          <a:xfrm>
            <a:off x="680321" y="753228"/>
            <a:ext cx="9613861" cy="1080938"/>
          </a:xfrm>
        </p:spPr>
        <p:txBody>
          <a:bodyPr>
            <a:normAutofit/>
          </a:bodyPr>
          <a:lstStyle/>
          <a:p>
            <a:r>
              <a:rPr lang="en-GB" dirty="0"/>
              <a:t>"</a:t>
            </a:r>
            <a:r>
              <a:rPr lang="en-GB" dirty="0" err="1"/>
              <a:t>Behavior</a:t>
            </a:r>
            <a:r>
              <a:rPr lang="en-GB" dirty="0"/>
              <a:t> - intention gap"</a:t>
            </a:r>
            <a:br>
              <a:rPr lang="el-GR" dirty="0"/>
            </a:br>
            <a:r>
              <a:rPr lang="en-US" dirty="0"/>
              <a:t>B. Ability to implement a plan</a:t>
            </a:r>
            <a:endParaRPr lang="el-GR" dirty="0"/>
          </a:p>
        </p:txBody>
      </p:sp>
      <p:sp>
        <p:nvSpPr>
          <p:cNvPr id="3" name="Θέση περιεχομένου 2">
            <a:extLst>
              <a:ext uri="{FF2B5EF4-FFF2-40B4-BE49-F238E27FC236}">
                <a16:creationId xmlns:a16="http://schemas.microsoft.com/office/drawing/2014/main" id="{98AE7F29-B3A0-4027-B957-F8B10C8FC631}"/>
              </a:ext>
            </a:extLst>
          </p:cNvPr>
          <p:cNvSpPr>
            <a:spLocks noGrp="1"/>
          </p:cNvSpPr>
          <p:nvPr>
            <p:ph idx="1"/>
          </p:nvPr>
        </p:nvSpPr>
        <p:spPr>
          <a:xfrm>
            <a:off x="680322" y="2336872"/>
            <a:ext cx="6221519" cy="4026349"/>
          </a:xfrm>
        </p:spPr>
        <p:txBody>
          <a:bodyPr>
            <a:normAutofit/>
          </a:bodyPr>
          <a:lstStyle/>
          <a:p>
            <a:r>
              <a:rPr lang="en-US" sz="2800" dirty="0"/>
              <a:t>But there is a second category of reasons that can explain why people fail to act on their intentions.</a:t>
            </a:r>
          </a:p>
          <a:p>
            <a:r>
              <a:rPr lang="en-US" sz="2800" dirty="0"/>
              <a:t>It is these "voluntary" (or "intentional") factors that are independent of motivation but related to the ability to implement plans.</a:t>
            </a:r>
            <a:endParaRPr lang="el-GR" sz="2800" dirty="0"/>
          </a:p>
        </p:txBody>
      </p:sp>
      <p:pic>
        <p:nvPicPr>
          <p:cNvPr id="4" name="Picture 2" descr="Managing the Intention and Behavioural Gap – The Neuroscience Behind the  Method of the Play of Life – Play of Life®">
            <a:extLst>
              <a:ext uri="{FF2B5EF4-FFF2-40B4-BE49-F238E27FC236}">
                <a16:creationId xmlns:a16="http://schemas.microsoft.com/office/drawing/2014/main" id="{D0AEAAAD-34B0-4642-BCFA-4C0A2683D9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11648" y="3025648"/>
            <a:ext cx="4198182" cy="2221765"/>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33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0C2F58-2B29-4E0C-8C09-6BEDB8A53C1C}"/>
              </a:ext>
            </a:extLst>
          </p:cNvPr>
          <p:cNvSpPr>
            <a:spLocks noGrp="1"/>
          </p:cNvSpPr>
          <p:nvPr>
            <p:ph type="title"/>
          </p:nvPr>
        </p:nvSpPr>
        <p:spPr>
          <a:xfrm>
            <a:off x="680321" y="753228"/>
            <a:ext cx="9613861" cy="1080938"/>
          </a:xfrm>
        </p:spPr>
        <p:txBody>
          <a:bodyPr>
            <a:normAutofit/>
          </a:bodyPr>
          <a:lstStyle/>
          <a:p>
            <a:r>
              <a:rPr lang="en-US" dirty="0"/>
              <a:t>From Intention to Behavior: Design</a:t>
            </a:r>
            <a:endParaRPr lang="el-GR" dirty="0"/>
          </a:p>
        </p:txBody>
      </p:sp>
      <p:sp>
        <p:nvSpPr>
          <p:cNvPr id="3" name="Θέση περιεχομένου 2">
            <a:extLst>
              <a:ext uri="{FF2B5EF4-FFF2-40B4-BE49-F238E27FC236}">
                <a16:creationId xmlns:a16="http://schemas.microsoft.com/office/drawing/2014/main" id="{ED5C5B0C-3B59-4BA3-85B6-36EA3519ACAB}"/>
              </a:ext>
            </a:extLst>
          </p:cNvPr>
          <p:cNvSpPr>
            <a:spLocks noGrp="1"/>
          </p:cNvSpPr>
          <p:nvPr>
            <p:ph idx="1"/>
          </p:nvPr>
        </p:nvSpPr>
        <p:spPr>
          <a:xfrm>
            <a:off x="3777672" y="2336873"/>
            <a:ext cx="6516509" cy="3599316"/>
          </a:xfrm>
        </p:spPr>
        <p:txBody>
          <a:bodyPr>
            <a:normAutofit fontScale="92500"/>
          </a:bodyPr>
          <a:lstStyle/>
          <a:p>
            <a:r>
              <a:rPr lang="en-US" sz="3200" dirty="0"/>
              <a:t>People may fail to act on their intentions when the opportunity to act arises because they simply ‘forget’ to take their intended action.</a:t>
            </a:r>
          </a:p>
          <a:p>
            <a:r>
              <a:rPr lang="en-US" sz="3200" dirty="0"/>
              <a:t>An important approach to help people remember their intentions is to </a:t>
            </a:r>
            <a:r>
              <a:rPr lang="en-US" sz="3200" b="1" dirty="0"/>
              <a:t>formulate a plan.</a:t>
            </a:r>
            <a:endParaRPr lang="el-GR" sz="3200" b="1" dirty="0"/>
          </a:p>
        </p:txBody>
      </p:sp>
      <p:pic>
        <p:nvPicPr>
          <p:cNvPr id="2050" name="Picture 2" descr="3,491 BEST &quot;Action Plan&quot; IMAGES, STOCK PHOTOS &amp; VECTORS | Adobe Stock">
            <a:extLst>
              <a:ext uri="{FF2B5EF4-FFF2-40B4-BE49-F238E27FC236}">
                <a16:creationId xmlns:a16="http://schemas.microsoft.com/office/drawing/2014/main" id="{63F8A7E6-B695-46B9-BFA7-BC26934A184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4325" y="3382253"/>
            <a:ext cx="2692907" cy="1508027"/>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305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43B1C4-54F7-474F-83DD-BC90D422D7FD}"/>
              </a:ext>
            </a:extLst>
          </p:cNvPr>
          <p:cNvSpPr>
            <a:spLocks noGrp="1"/>
          </p:cNvSpPr>
          <p:nvPr>
            <p:ph type="title"/>
          </p:nvPr>
        </p:nvSpPr>
        <p:spPr>
          <a:xfrm>
            <a:off x="680321" y="753228"/>
            <a:ext cx="9613861" cy="1080938"/>
          </a:xfrm>
        </p:spPr>
        <p:txBody>
          <a:bodyPr>
            <a:normAutofit/>
          </a:bodyPr>
          <a:lstStyle/>
          <a:p>
            <a:r>
              <a:rPr lang="en-US" dirty="0"/>
              <a:t>ACTION PLAN</a:t>
            </a:r>
            <a:endParaRPr lang="el-GR" dirty="0"/>
          </a:p>
        </p:txBody>
      </p:sp>
      <p:sp>
        <p:nvSpPr>
          <p:cNvPr id="3" name="Θέση περιεχομένου 2">
            <a:extLst>
              <a:ext uri="{FF2B5EF4-FFF2-40B4-BE49-F238E27FC236}">
                <a16:creationId xmlns:a16="http://schemas.microsoft.com/office/drawing/2014/main" id="{52049CB4-C6DC-49B2-A40A-8D79CABEC0D1}"/>
              </a:ext>
            </a:extLst>
          </p:cNvPr>
          <p:cNvSpPr>
            <a:spLocks noGrp="1"/>
          </p:cNvSpPr>
          <p:nvPr>
            <p:ph idx="1"/>
          </p:nvPr>
        </p:nvSpPr>
        <p:spPr>
          <a:xfrm>
            <a:off x="3777672" y="2336872"/>
            <a:ext cx="6661728" cy="4178227"/>
          </a:xfrm>
        </p:spPr>
        <p:txBody>
          <a:bodyPr>
            <a:normAutofit/>
          </a:bodyPr>
          <a:lstStyle/>
          <a:p>
            <a:r>
              <a:rPr lang="en-US" sz="3200" dirty="0"/>
              <a:t>Design increases the chances of achieving the desired behavior.</a:t>
            </a:r>
          </a:p>
          <a:p>
            <a:r>
              <a:rPr lang="en-US" sz="3200" b="1" dirty="0"/>
              <a:t>"Action plans" </a:t>
            </a:r>
            <a:r>
              <a:rPr lang="en-US" sz="3200" dirty="0"/>
              <a:t>determine the behavior to be performed in a given situation and are often used spontaneously in the "real world" to successfully translate intentions into behavior.</a:t>
            </a:r>
            <a:endParaRPr lang="el-GR" sz="3200" dirty="0"/>
          </a:p>
        </p:txBody>
      </p:sp>
      <p:pic>
        <p:nvPicPr>
          <p:cNvPr id="4" name="Picture 2" descr="3,491 BEST &quot;Action Plan&quot; IMAGES, STOCK PHOTOS &amp; VECTORS | Adobe Stock">
            <a:extLst>
              <a:ext uri="{FF2B5EF4-FFF2-40B4-BE49-F238E27FC236}">
                <a16:creationId xmlns:a16="http://schemas.microsoft.com/office/drawing/2014/main" id="{3CBB7994-89FD-45F8-833E-A45BA5E8BD0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4325" y="3382253"/>
            <a:ext cx="2692907" cy="1508027"/>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738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740AA1-09FD-4A45-BC20-85EB53925AF4}"/>
              </a:ext>
            </a:extLst>
          </p:cNvPr>
          <p:cNvSpPr>
            <a:spLocks noGrp="1"/>
          </p:cNvSpPr>
          <p:nvPr>
            <p:ph type="title"/>
          </p:nvPr>
        </p:nvSpPr>
        <p:spPr>
          <a:xfrm>
            <a:off x="680321" y="753228"/>
            <a:ext cx="9613861" cy="1080938"/>
          </a:xfrm>
        </p:spPr>
        <p:txBody>
          <a:bodyPr>
            <a:normAutofit/>
          </a:bodyPr>
          <a:lstStyle/>
          <a:p>
            <a:pPr algn="ctr"/>
            <a:r>
              <a:rPr lang="en-US" dirty="0"/>
              <a:t>If X. then Y.</a:t>
            </a:r>
            <a:endParaRPr lang="el-GR" dirty="0"/>
          </a:p>
        </p:txBody>
      </p:sp>
      <p:sp>
        <p:nvSpPr>
          <p:cNvPr id="3" name="Θέση περιεχομένου 2">
            <a:extLst>
              <a:ext uri="{FF2B5EF4-FFF2-40B4-BE49-F238E27FC236}">
                <a16:creationId xmlns:a16="http://schemas.microsoft.com/office/drawing/2014/main" id="{36D06737-4467-4D07-BA79-81D830800A13}"/>
              </a:ext>
            </a:extLst>
          </p:cNvPr>
          <p:cNvSpPr>
            <a:spLocks noGrp="1"/>
          </p:cNvSpPr>
          <p:nvPr>
            <p:ph idx="1"/>
          </p:nvPr>
        </p:nvSpPr>
        <p:spPr>
          <a:xfrm>
            <a:off x="680320" y="2336872"/>
            <a:ext cx="6509619" cy="3767899"/>
          </a:xfrm>
        </p:spPr>
        <p:txBody>
          <a:bodyPr>
            <a:normAutofit/>
          </a:bodyPr>
          <a:lstStyle/>
          <a:p>
            <a:r>
              <a:rPr lang="en-US" dirty="0"/>
              <a:t>"Implementation intentions" are a type of action plan that requires detailed identification of the characteristics of the situation and the projected response to that situation.</a:t>
            </a:r>
          </a:p>
          <a:p>
            <a:r>
              <a:rPr lang="en-US" dirty="0"/>
              <a:t>They link the predictable elements of the situation with actions that serve the purpose and have the form: </a:t>
            </a:r>
          </a:p>
          <a:p>
            <a:pPr marL="0" indent="0" algn="ctr">
              <a:buNone/>
            </a:pPr>
            <a:r>
              <a:rPr lang="en-US" b="1" dirty="0">
                <a:solidFill>
                  <a:schemeClr val="bg1">
                    <a:lumMod val="85000"/>
                    <a:lumOff val="15000"/>
                  </a:schemeClr>
                </a:solidFill>
              </a:rPr>
              <a:t> "If I deal with situation X, then I will start behavior Y (in order to reach goal Z)."</a:t>
            </a:r>
            <a:endParaRPr lang="el-GR" b="1" dirty="0">
              <a:solidFill>
                <a:schemeClr val="bg1">
                  <a:lumMod val="85000"/>
                  <a:lumOff val="15000"/>
                </a:schemeClr>
              </a:solidFill>
            </a:endParaRPr>
          </a:p>
        </p:txBody>
      </p:sp>
      <p:pic>
        <p:nvPicPr>
          <p:cNvPr id="3074" name="Picture 2" descr="if then – lawactually with darin thompson">
            <a:extLst>
              <a:ext uri="{FF2B5EF4-FFF2-40B4-BE49-F238E27FC236}">
                <a16:creationId xmlns:a16="http://schemas.microsoft.com/office/drawing/2014/main" id="{D747D4C7-2D9E-4FF4-A511-C337BD9CFD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13763" y="3429000"/>
            <a:ext cx="2656718" cy="1135283"/>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941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4050A4B3-C32C-4322-B92D-C077623C3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6" name="Rectangle 135">
              <a:extLst>
                <a:ext uri="{FF2B5EF4-FFF2-40B4-BE49-F238E27FC236}">
                  <a16:creationId xmlns:a16="http://schemas.microsoft.com/office/drawing/2014/main" id="{1A9A51A9-AA1B-4283-BF13-6F1D63FDD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a:extLst>
                <a:ext uri="{FF2B5EF4-FFF2-40B4-BE49-F238E27FC236}">
                  <a16:creationId xmlns:a16="http://schemas.microsoft.com/office/drawing/2014/main" id="{A685DFA7-77F5-4963-B6BD-9BCF3D04506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2" descr="Habit Formation | Positive Minds International">
            <a:extLst>
              <a:ext uri="{FF2B5EF4-FFF2-40B4-BE49-F238E27FC236}">
                <a16:creationId xmlns:a16="http://schemas.microsoft.com/office/drawing/2014/main" id="{291FD2F4-C1FD-45D6-A19A-B7CD37FEFD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54" r="4" b="2526"/>
          <a:stretch/>
        </p:blipFill>
        <p:spPr bwMode="auto">
          <a:xfrm>
            <a:off x="7547810" y="10"/>
            <a:ext cx="4641013" cy="4233662"/>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7974EFF1-6555-4277-8547-1C92974E7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180E7F3C-101A-4126-AAAA-B8CF65C94EC7}"/>
              </a:ext>
            </a:extLst>
          </p:cNvPr>
          <p:cNvSpPr>
            <a:spLocks noGrp="1"/>
          </p:cNvSpPr>
          <p:nvPr>
            <p:ph type="title"/>
          </p:nvPr>
        </p:nvSpPr>
        <p:spPr>
          <a:xfrm>
            <a:off x="680321" y="753228"/>
            <a:ext cx="7087552" cy="1080938"/>
          </a:xfrm>
        </p:spPr>
        <p:txBody>
          <a:bodyPr>
            <a:normAutofit/>
          </a:bodyPr>
          <a:lstStyle/>
          <a:p>
            <a:r>
              <a:rPr lang="en-US" dirty="0"/>
              <a:t>How</a:t>
            </a:r>
            <a:r>
              <a:rPr lang="el-GR" dirty="0"/>
              <a:t>?</a:t>
            </a:r>
          </a:p>
        </p:txBody>
      </p:sp>
      <p:pic>
        <p:nvPicPr>
          <p:cNvPr id="141" name="Picture 140">
            <a:extLst>
              <a:ext uri="{FF2B5EF4-FFF2-40B4-BE49-F238E27FC236}">
                <a16:creationId xmlns:a16="http://schemas.microsoft.com/office/drawing/2014/main" id="{5974BEAF-D0A0-45D8-852C-637D4C6E2C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Θέση περιεχομένου 2">
            <a:extLst>
              <a:ext uri="{FF2B5EF4-FFF2-40B4-BE49-F238E27FC236}">
                <a16:creationId xmlns:a16="http://schemas.microsoft.com/office/drawing/2014/main" id="{9A33D737-D40A-4A0C-B8D0-8E7C0B092189}"/>
              </a:ext>
            </a:extLst>
          </p:cNvPr>
          <p:cNvSpPr>
            <a:spLocks noGrp="1"/>
          </p:cNvSpPr>
          <p:nvPr>
            <p:ph idx="1"/>
          </p:nvPr>
        </p:nvSpPr>
        <p:spPr>
          <a:xfrm>
            <a:off x="443120" y="2233308"/>
            <a:ext cx="6423211" cy="4103992"/>
          </a:xfrm>
        </p:spPr>
        <p:txBody>
          <a:bodyPr>
            <a:normAutofit/>
          </a:bodyPr>
          <a:lstStyle/>
          <a:p>
            <a:r>
              <a:rPr lang="en-US" dirty="0"/>
              <a:t>When a new behavior is performed, a mental relationship between state and behavior is created, and repetition reinforces and establishes this association in memory, making alternative actions less accessible (likely to occur) in that state.</a:t>
            </a:r>
          </a:p>
          <a:p>
            <a:r>
              <a:rPr lang="en-US" dirty="0"/>
              <a:t>…Then, when the relevant signal from the environment occurs, the usual response is activated automatically!</a:t>
            </a:r>
          </a:p>
        </p:txBody>
      </p:sp>
      <p:pic>
        <p:nvPicPr>
          <p:cNvPr id="2050" name="Picture 2" descr="How much did Nike pay for 'Just do it'? - Vernacular">
            <a:extLst>
              <a:ext uri="{FF2B5EF4-FFF2-40B4-BE49-F238E27FC236}">
                <a16:creationId xmlns:a16="http://schemas.microsoft.com/office/drawing/2014/main" id="{B4DC27BD-6A2E-4F97-9649-65BFCDB797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175" r="-3" b="-3"/>
          <a:stretch/>
        </p:blipFill>
        <p:spPr bwMode="auto">
          <a:xfrm>
            <a:off x="7547809" y="4233673"/>
            <a:ext cx="4644191" cy="262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739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54DAC-DD86-446C-A445-1B60A0D8B440}"/>
              </a:ext>
            </a:extLst>
          </p:cNvPr>
          <p:cNvSpPr>
            <a:spLocks noGrp="1"/>
          </p:cNvSpPr>
          <p:nvPr>
            <p:ph type="title"/>
          </p:nvPr>
        </p:nvSpPr>
        <p:spPr>
          <a:xfrm>
            <a:off x="680321" y="753228"/>
            <a:ext cx="9613861" cy="1080938"/>
          </a:xfrm>
        </p:spPr>
        <p:txBody>
          <a:bodyPr>
            <a:normAutofit/>
          </a:bodyPr>
          <a:lstStyle/>
          <a:p>
            <a:r>
              <a:rPr lang="en-US" dirty="0"/>
              <a:t>If X. then Y.</a:t>
            </a:r>
            <a:endParaRPr lang="el-GR" dirty="0"/>
          </a:p>
        </p:txBody>
      </p:sp>
      <p:sp>
        <p:nvSpPr>
          <p:cNvPr id="3" name="Θέση περιεχομένου 2">
            <a:extLst>
              <a:ext uri="{FF2B5EF4-FFF2-40B4-BE49-F238E27FC236}">
                <a16:creationId xmlns:a16="http://schemas.microsoft.com/office/drawing/2014/main" id="{365C2258-8B8C-438B-B410-48430AE3E593}"/>
              </a:ext>
            </a:extLst>
          </p:cNvPr>
          <p:cNvSpPr>
            <a:spLocks noGrp="1"/>
          </p:cNvSpPr>
          <p:nvPr>
            <p:ph idx="1"/>
          </p:nvPr>
        </p:nvSpPr>
        <p:spPr>
          <a:xfrm>
            <a:off x="4318000" y="2336873"/>
            <a:ext cx="6830164" cy="4038876"/>
          </a:xfrm>
        </p:spPr>
        <p:txBody>
          <a:bodyPr>
            <a:normAutofit/>
          </a:bodyPr>
          <a:lstStyle/>
          <a:p>
            <a:pPr>
              <a:lnSpc>
                <a:spcPct val="100000"/>
              </a:lnSpc>
            </a:pPr>
            <a:r>
              <a:rPr lang="en-US" sz="2800" dirty="0"/>
              <a:t>Unlike the day-to-day action plans we all make, </a:t>
            </a:r>
            <a:r>
              <a:rPr lang="en-US" sz="2800" b="1" dirty="0">
                <a:solidFill>
                  <a:schemeClr val="bg1">
                    <a:lumMod val="85000"/>
                    <a:lumOff val="15000"/>
                  </a:schemeClr>
                </a:solidFill>
              </a:rPr>
              <a:t>implementation intentions </a:t>
            </a:r>
            <a:r>
              <a:rPr lang="en-US" sz="2800" dirty="0"/>
              <a:t>are strictly structured in the form of </a:t>
            </a:r>
            <a:r>
              <a:rPr lang="en-US" sz="2800" dirty="0">
                <a:solidFill>
                  <a:schemeClr val="bg1">
                    <a:lumMod val="85000"/>
                    <a:lumOff val="15000"/>
                  </a:schemeClr>
                </a:solidFill>
              </a:rPr>
              <a:t>"if… then"</a:t>
            </a:r>
            <a:r>
              <a:rPr lang="en-US" sz="2800" dirty="0"/>
              <a:t>, as rules that link behavior to a specific expected context, and thus tend to be used by health professionals as part of a deliberate intervention.</a:t>
            </a:r>
            <a:endParaRPr lang="el-GR" sz="2800" dirty="0"/>
          </a:p>
        </p:txBody>
      </p:sp>
      <p:pic>
        <p:nvPicPr>
          <p:cNvPr id="4" name="Picture 2" descr="if then – lawactually with darin thompson">
            <a:extLst>
              <a:ext uri="{FF2B5EF4-FFF2-40B4-BE49-F238E27FC236}">
                <a16:creationId xmlns:a16="http://schemas.microsoft.com/office/drawing/2014/main" id="{DF7451AA-1553-4C32-B8D6-C64154B8242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3006247"/>
            <a:ext cx="3961539" cy="1692867"/>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60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B06D44-266E-401F-BAC9-42E5F77E78EF}"/>
              </a:ext>
            </a:extLst>
          </p:cNvPr>
          <p:cNvSpPr>
            <a:spLocks noGrp="1"/>
          </p:cNvSpPr>
          <p:nvPr>
            <p:ph type="title"/>
          </p:nvPr>
        </p:nvSpPr>
        <p:spPr/>
        <p:txBody>
          <a:bodyPr/>
          <a:lstStyle/>
          <a:p>
            <a:r>
              <a:rPr lang="en-US" dirty="0"/>
              <a:t>Tips for successful action plans</a:t>
            </a:r>
            <a:endParaRPr lang="el-GR" dirty="0"/>
          </a:p>
        </p:txBody>
      </p:sp>
      <p:sp>
        <p:nvSpPr>
          <p:cNvPr id="3" name="Θέση περιεχομένου 2">
            <a:extLst>
              <a:ext uri="{FF2B5EF4-FFF2-40B4-BE49-F238E27FC236}">
                <a16:creationId xmlns:a16="http://schemas.microsoft.com/office/drawing/2014/main" id="{C8DEC8F0-76F5-4710-85D2-AD333A274F85}"/>
              </a:ext>
            </a:extLst>
          </p:cNvPr>
          <p:cNvSpPr>
            <a:spLocks noGrp="1"/>
          </p:cNvSpPr>
          <p:nvPr>
            <p:ph idx="1"/>
          </p:nvPr>
        </p:nvSpPr>
        <p:spPr>
          <a:xfrm>
            <a:off x="680321" y="2336872"/>
            <a:ext cx="9613861" cy="4114727"/>
          </a:xfrm>
        </p:spPr>
        <p:txBody>
          <a:bodyPr>
            <a:normAutofit/>
          </a:bodyPr>
          <a:lstStyle/>
          <a:p>
            <a:r>
              <a:rPr lang="en-US" dirty="0"/>
              <a:t>Establishing an action plan is more likely to be achieved if the action stimulus is an event than a time-based stimulus. Example:</a:t>
            </a:r>
          </a:p>
          <a:p>
            <a:pPr marL="0" indent="0" algn="ctr">
              <a:buNone/>
            </a:pPr>
            <a:r>
              <a:rPr lang="en-US" dirty="0"/>
              <a:t>"</a:t>
            </a:r>
            <a:r>
              <a:rPr lang="en-US" b="1" dirty="0">
                <a:solidFill>
                  <a:schemeClr val="bg1">
                    <a:lumMod val="85000"/>
                    <a:lumOff val="15000"/>
                  </a:schemeClr>
                </a:solidFill>
              </a:rPr>
              <a:t>After breakfast I will walk 20 minutes</a:t>
            </a:r>
            <a:r>
              <a:rPr lang="en-US" dirty="0"/>
              <a:t>" </a:t>
            </a:r>
          </a:p>
          <a:p>
            <a:pPr marL="0" indent="0" algn="ctr">
              <a:buNone/>
            </a:pPr>
            <a:r>
              <a:rPr lang="en-US" dirty="0"/>
              <a:t>vs. </a:t>
            </a:r>
          </a:p>
          <a:p>
            <a:pPr marL="0" indent="0" algn="ctr">
              <a:buNone/>
            </a:pPr>
            <a:r>
              <a:rPr lang="en-US" dirty="0"/>
              <a:t>"At 08.30 every morning I will walk for 20 minutes“</a:t>
            </a:r>
          </a:p>
          <a:p>
            <a:endParaRPr lang="en-US" dirty="0"/>
          </a:p>
          <a:p>
            <a:r>
              <a:rPr lang="en-US" dirty="0"/>
              <a:t>In addition, when activities are selected that people are already doing in their daily lives then the chances of executing the action plan are high.</a:t>
            </a:r>
            <a:endParaRPr lang="el-GR" dirty="0"/>
          </a:p>
        </p:txBody>
      </p:sp>
      <p:pic>
        <p:nvPicPr>
          <p:cNvPr id="4" name="Picture 2" descr="Top 40 Project Management Tips for Success">
            <a:extLst>
              <a:ext uri="{FF2B5EF4-FFF2-40B4-BE49-F238E27FC236}">
                <a16:creationId xmlns:a16="http://schemas.microsoft.com/office/drawing/2014/main" id="{F09E355B-51B0-451B-A90F-3169858CBF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38" t="6097" r="18815" b="16650"/>
          <a:stretch/>
        </p:blipFill>
        <p:spPr bwMode="auto">
          <a:xfrm>
            <a:off x="10607332" y="473242"/>
            <a:ext cx="1492810" cy="164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880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313DA8-D0A9-4A5A-981D-AFD4C1CC6137}"/>
              </a:ext>
            </a:extLst>
          </p:cNvPr>
          <p:cNvSpPr>
            <a:spLocks noGrp="1"/>
          </p:cNvSpPr>
          <p:nvPr>
            <p:ph type="title"/>
          </p:nvPr>
        </p:nvSpPr>
        <p:spPr/>
        <p:txBody>
          <a:bodyPr/>
          <a:lstStyle/>
          <a:p>
            <a:r>
              <a:rPr lang="en-US" dirty="0"/>
              <a:t>Tips for successful action plans</a:t>
            </a:r>
            <a:endParaRPr lang="el-GR" dirty="0"/>
          </a:p>
        </p:txBody>
      </p:sp>
      <p:sp>
        <p:nvSpPr>
          <p:cNvPr id="3" name="Θέση περιεχομένου 2">
            <a:extLst>
              <a:ext uri="{FF2B5EF4-FFF2-40B4-BE49-F238E27FC236}">
                <a16:creationId xmlns:a16="http://schemas.microsoft.com/office/drawing/2014/main" id="{4D740610-72B6-4803-B57D-1105714638FA}"/>
              </a:ext>
            </a:extLst>
          </p:cNvPr>
          <p:cNvSpPr>
            <a:spLocks noGrp="1"/>
          </p:cNvSpPr>
          <p:nvPr>
            <p:ph idx="1"/>
          </p:nvPr>
        </p:nvSpPr>
        <p:spPr/>
        <p:txBody>
          <a:bodyPr>
            <a:normAutofit/>
          </a:bodyPr>
          <a:lstStyle/>
          <a:p>
            <a:pPr marL="0" indent="0">
              <a:buNone/>
            </a:pPr>
            <a:r>
              <a:rPr lang="en-US" sz="3200" dirty="0"/>
              <a:t>We support self-monitoring and scheduling:</a:t>
            </a:r>
          </a:p>
          <a:p>
            <a:pPr lvl="1"/>
            <a:r>
              <a:rPr lang="en-US" sz="2800" dirty="0"/>
              <a:t>to identify appropriate </a:t>
            </a:r>
            <a:r>
              <a:rPr lang="en-US" sz="2800" b="1" dirty="0">
                <a:solidFill>
                  <a:schemeClr val="bg1">
                    <a:lumMod val="85000"/>
                    <a:lumOff val="15000"/>
                  </a:schemeClr>
                </a:solidFill>
              </a:rPr>
              <a:t>contexts</a:t>
            </a:r>
            <a:r>
              <a:rPr lang="en-US" sz="2800" dirty="0"/>
              <a:t> in which new health-promoting behaviors can be performed,</a:t>
            </a:r>
          </a:p>
          <a:p>
            <a:pPr lvl="1"/>
            <a:r>
              <a:rPr lang="en-US" sz="2800" dirty="0"/>
              <a:t>to </a:t>
            </a:r>
            <a:r>
              <a:rPr lang="en-US" sz="2800" b="1" dirty="0">
                <a:solidFill>
                  <a:schemeClr val="bg1">
                    <a:lumMod val="85000"/>
                    <a:lumOff val="15000"/>
                  </a:schemeClr>
                </a:solidFill>
              </a:rPr>
              <a:t>anticipate</a:t>
            </a:r>
            <a:r>
              <a:rPr lang="en-US" sz="2800" dirty="0"/>
              <a:t> or even </a:t>
            </a:r>
            <a:r>
              <a:rPr lang="en-US" sz="2800" b="1" dirty="0">
                <a:solidFill>
                  <a:schemeClr val="bg1">
                    <a:lumMod val="85000"/>
                    <a:lumOff val="15000"/>
                  </a:schemeClr>
                </a:solidFill>
              </a:rPr>
              <a:t>suspend possible actions </a:t>
            </a:r>
            <a:r>
              <a:rPr lang="en-US" sz="2800" dirty="0"/>
              <a:t>that may hinder the continued implementation of new behaviors.</a:t>
            </a:r>
          </a:p>
          <a:p>
            <a:pPr marL="0" indent="0">
              <a:buNone/>
            </a:pPr>
            <a:r>
              <a:rPr lang="en-US" sz="3200" dirty="0"/>
              <a:t>Action plans and implementation intentions can be effective in both directions.</a:t>
            </a:r>
            <a:endParaRPr lang="el-GR" sz="3200" dirty="0"/>
          </a:p>
        </p:txBody>
      </p:sp>
      <p:pic>
        <p:nvPicPr>
          <p:cNvPr id="4" name="Picture 2" descr="Top 40 Project Management Tips for Success">
            <a:extLst>
              <a:ext uri="{FF2B5EF4-FFF2-40B4-BE49-F238E27FC236}">
                <a16:creationId xmlns:a16="http://schemas.microsoft.com/office/drawing/2014/main" id="{83084303-D546-41E3-8A05-D2899C6C39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8" t="6097" r="18815" b="16650"/>
          <a:stretch/>
        </p:blipFill>
        <p:spPr bwMode="auto">
          <a:xfrm>
            <a:off x="10607332" y="473242"/>
            <a:ext cx="1492810" cy="164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06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17576C-4393-4E49-AE26-150C515B3064}"/>
              </a:ext>
            </a:extLst>
          </p:cNvPr>
          <p:cNvSpPr>
            <a:spLocks noGrp="1"/>
          </p:cNvSpPr>
          <p:nvPr>
            <p:ph type="title"/>
          </p:nvPr>
        </p:nvSpPr>
        <p:spPr/>
        <p:txBody>
          <a:bodyPr/>
          <a:lstStyle/>
          <a:p>
            <a:r>
              <a:rPr lang="en-US" dirty="0"/>
              <a:t>Tips for successful action plans</a:t>
            </a:r>
            <a:endParaRPr lang="el-GR" dirty="0"/>
          </a:p>
        </p:txBody>
      </p:sp>
      <p:sp>
        <p:nvSpPr>
          <p:cNvPr id="3" name="Θέση περιεχομένου 2">
            <a:extLst>
              <a:ext uri="{FF2B5EF4-FFF2-40B4-BE49-F238E27FC236}">
                <a16:creationId xmlns:a16="http://schemas.microsoft.com/office/drawing/2014/main" id="{3AEC9EB1-1F76-48FB-8044-2B8F8C0187AA}"/>
              </a:ext>
            </a:extLst>
          </p:cNvPr>
          <p:cNvSpPr>
            <a:spLocks noGrp="1"/>
          </p:cNvSpPr>
          <p:nvPr>
            <p:ph idx="1"/>
          </p:nvPr>
        </p:nvSpPr>
        <p:spPr/>
        <p:txBody>
          <a:bodyPr>
            <a:normAutofit/>
          </a:bodyPr>
          <a:lstStyle/>
          <a:p>
            <a:r>
              <a:rPr lang="en-US" sz="2800" dirty="0"/>
              <a:t>We recommend continuous </a:t>
            </a:r>
            <a:r>
              <a:rPr lang="en-US" sz="2800" b="1" dirty="0">
                <a:solidFill>
                  <a:schemeClr val="bg1">
                    <a:lumMod val="85000"/>
                    <a:lumOff val="15000"/>
                  </a:schemeClr>
                </a:solidFill>
              </a:rPr>
              <a:t>self-monitoring </a:t>
            </a:r>
            <a:r>
              <a:rPr lang="en-US" sz="2800" dirty="0"/>
              <a:t>of the behavior and give </a:t>
            </a:r>
            <a:r>
              <a:rPr lang="en-US" sz="2800" b="1" dirty="0">
                <a:solidFill>
                  <a:schemeClr val="bg1">
                    <a:lumMod val="85000"/>
                    <a:lumOff val="15000"/>
                  </a:schemeClr>
                </a:solidFill>
              </a:rPr>
              <a:t>positive feedback </a:t>
            </a:r>
            <a:r>
              <a:rPr lang="en-US" sz="2800" dirty="0"/>
              <a:t>to encourage the satisfaction / pleasure from the changes people manage to make so as </a:t>
            </a:r>
            <a:r>
              <a:rPr lang="en-US" sz="2800" b="1" dirty="0">
                <a:solidFill>
                  <a:schemeClr val="bg1">
                    <a:lumMod val="85000"/>
                    <a:lumOff val="15000"/>
                  </a:schemeClr>
                </a:solidFill>
              </a:rPr>
              <a:t>to motivate </a:t>
            </a:r>
            <a:r>
              <a:rPr lang="en-US" sz="2800" dirty="0"/>
              <a:t>them for constant repetition.</a:t>
            </a:r>
          </a:p>
          <a:p>
            <a:r>
              <a:rPr lang="en-US" sz="2800" dirty="0"/>
              <a:t>Satisfaction can also be enhanced by ensuring </a:t>
            </a:r>
            <a:r>
              <a:rPr lang="en-US" sz="2800" b="1" dirty="0">
                <a:solidFill>
                  <a:schemeClr val="bg1">
                    <a:lumMod val="85000"/>
                    <a:lumOff val="15000"/>
                  </a:schemeClr>
                </a:solidFill>
              </a:rPr>
              <a:t>realistic expectations</a:t>
            </a:r>
            <a:r>
              <a:rPr lang="en-US" sz="2800" dirty="0"/>
              <a:t> for past results or by focusing on previously underestimated positive results.</a:t>
            </a:r>
            <a:endParaRPr lang="el-GR" sz="2800" dirty="0"/>
          </a:p>
        </p:txBody>
      </p:sp>
      <p:pic>
        <p:nvPicPr>
          <p:cNvPr id="4" name="Picture 2" descr="Top 40 Project Management Tips for Success">
            <a:extLst>
              <a:ext uri="{FF2B5EF4-FFF2-40B4-BE49-F238E27FC236}">
                <a16:creationId xmlns:a16="http://schemas.microsoft.com/office/drawing/2014/main" id="{CCCD11F5-7065-4DEC-A2FE-E91293EBD9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8" t="6097" r="18815" b="16650"/>
          <a:stretch/>
        </p:blipFill>
        <p:spPr bwMode="auto">
          <a:xfrm>
            <a:off x="10607332" y="473242"/>
            <a:ext cx="1492810" cy="164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20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45A92F-BCBB-4DC1-98FC-31425B208C76}"/>
              </a:ext>
            </a:extLst>
          </p:cNvPr>
          <p:cNvSpPr>
            <a:spLocks noGrp="1"/>
          </p:cNvSpPr>
          <p:nvPr>
            <p:ph type="title"/>
          </p:nvPr>
        </p:nvSpPr>
        <p:spPr/>
        <p:txBody>
          <a:bodyPr/>
          <a:lstStyle/>
          <a:p>
            <a:r>
              <a:rPr lang="en-US" dirty="0"/>
              <a:t>Tips for successful action plans</a:t>
            </a:r>
            <a:endParaRPr lang="el-GR" dirty="0"/>
          </a:p>
        </p:txBody>
      </p:sp>
      <p:sp>
        <p:nvSpPr>
          <p:cNvPr id="3" name="Θέση περιεχομένου 2">
            <a:extLst>
              <a:ext uri="{FF2B5EF4-FFF2-40B4-BE49-F238E27FC236}">
                <a16:creationId xmlns:a16="http://schemas.microsoft.com/office/drawing/2014/main" id="{41959329-F523-42D2-BBFB-A446B2791A33}"/>
              </a:ext>
            </a:extLst>
          </p:cNvPr>
          <p:cNvSpPr>
            <a:spLocks noGrp="1"/>
          </p:cNvSpPr>
          <p:nvPr>
            <p:ph idx="1"/>
          </p:nvPr>
        </p:nvSpPr>
        <p:spPr>
          <a:xfrm>
            <a:off x="680321" y="2336873"/>
            <a:ext cx="8247779" cy="3599316"/>
          </a:xfrm>
        </p:spPr>
        <p:txBody>
          <a:bodyPr>
            <a:normAutofit/>
          </a:bodyPr>
          <a:lstStyle/>
          <a:p>
            <a:r>
              <a:rPr lang="en-US" sz="3200" dirty="0"/>
              <a:t>The behaviors that most easily become habits are those that are </a:t>
            </a:r>
            <a:r>
              <a:rPr lang="en-US" sz="3200" b="1" dirty="0">
                <a:solidFill>
                  <a:schemeClr val="bg1">
                    <a:lumMod val="85000"/>
                    <a:lumOff val="15000"/>
                  </a:schemeClr>
                </a:solidFill>
              </a:rPr>
              <a:t>simple</a:t>
            </a:r>
            <a:r>
              <a:rPr lang="en-US" sz="3200" dirty="0"/>
              <a:t>, with </a:t>
            </a:r>
            <a:r>
              <a:rPr lang="en-US" sz="3200" b="1" dirty="0">
                <a:solidFill>
                  <a:schemeClr val="bg1">
                    <a:lumMod val="85000"/>
                    <a:lumOff val="15000"/>
                  </a:schemeClr>
                </a:solidFill>
              </a:rPr>
              <a:t>existing obvious cues </a:t>
            </a:r>
            <a:r>
              <a:rPr lang="en-US" sz="3200" dirty="0"/>
              <a:t>that appear at the completion of the task and </a:t>
            </a:r>
            <a:r>
              <a:rPr lang="en-US" sz="3200" u="sng" dirty="0"/>
              <a:t>not in the middle of another task</a:t>
            </a:r>
            <a:r>
              <a:rPr lang="en-US" sz="3200" dirty="0"/>
              <a:t>.</a:t>
            </a:r>
          </a:p>
        </p:txBody>
      </p:sp>
      <p:pic>
        <p:nvPicPr>
          <p:cNvPr id="4" name="Picture 2" descr="Top 40 Project Management Tips for Success">
            <a:extLst>
              <a:ext uri="{FF2B5EF4-FFF2-40B4-BE49-F238E27FC236}">
                <a16:creationId xmlns:a16="http://schemas.microsoft.com/office/drawing/2014/main" id="{636C3AFB-BBCB-4261-BA1A-581E1E0C48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8" t="6097" r="18815" b="16650"/>
          <a:stretch/>
        </p:blipFill>
        <p:spPr bwMode="auto">
          <a:xfrm>
            <a:off x="10607332" y="473242"/>
            <a:ext cx="1492810" cy="164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640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45A92F-BCBB-4DC1-98FC-31425B208C76}"/>
              </a:ext>
            </a:extLst>
          </p:cNvPr>
          <p:cNvSpPr>
            <a:spLocks noGrp="1"/>
          </p:cNvSpPr>
          <p:nvPr>
            <p:ph type="title"/>
          </p:nvPr>
        </p:nvSpPr>
        <p:spPr/>
        <p:txBody>
          <a:bodyPr/>
          <a:lstStyle/>
          <a:p>
            <a:r>
              <a:rPr lang="en-US" dirty="0"/>
              <a:t>Tips for successful action plans</a:t>
            </a:r>
            <a:endParaRPr lang="el-GR" dirty="0"/>
          </a:p>
        </p:txBody>
      </p:sp>
      <p:sp>
        <p:nvSpPr>
          <p:cNvPr id="3" name="Θέση περιεχομένου 2">
            <a:extLst>
              <a:ext uri="{FF2B5EF4-FFF2-40B4-BE49-F238E27FC236}">
                <a16:creationId xmlns:a16="http://schemas.microsoft.com/office/drawing/2014/main" id="{41959329-F523-42D2-BBFB-A446B2791A33}"/>
              </a:ext>
            </a:extLst>
          </p:cNvPr>
          <p:cNvSpPr>
            <a:spLocks noGrp="1"/>
          </p:cNvSpPr>
          <p:nvPr>
            <p:ph idx="1"/>
          </p:nvPr>
        </p:nvSpPr>
        <p:spPr>
          <a:xfrm>
            <a:off x="680321" y="2336872"/>
            <a:ext cx="8323979" cy="3767899"/>
          </a:xfrm>
        </p:spPr>
        <p:txBody>
          <a:bodyPr>
            <a:normAutofit/>
          </a:bodyPr>
          <a:lstStyle/>
          <a:p>
            <a:r>
              <a:rPr lang="en-US" sz="3200" dirty="0"/>
              <a:t>If </a:t>
            </a:r>
            <a:r>
              <a:rPr lang="en-US" sz="3200" b="1" dirty="0">
                <a:solidFill>
                  <a:schemeClr val="bg1">
                    <a:lumMod val="85000"/>
                    <a:lumOff val="15000"/>
                  </a:schemeClr>
                </a:solidFill>
              </a:rPr>
              <a:t>external rewards </a:t>
            </a:r>
            <a:r>
              <a:rPr lang="en-US" sz="3200" dirty="0"/>
              <a:t>for </a:t>
            </a:r>
            <a:r>
              <a:rPr lang="en-US" sz="3200" b="1" i="1" dirty="0">
                <a:solidFill>
                  <a:schemeClr val="bg1">
                    <a:lumMod val="85000"/>
                    <a:lumOff val="15000"/>
                  </a:schemeClr>
                </a:solidFill>
              </a:rPr>
              <a:t>performance / result </a:t>
            </a:r>
            <a:r>
              <a:rPr lang="en-US" sz="3200" dirty="0"/>
              <a:t>(e.g. weight loss) are to be given, habits will be more likely to be formed if </a:t>
            </a:r>
            <a:r>
              <a:rPr lang="en-US" sz="3200" b="1" dirty="0">
                <a:solidFill>
                  <a:schemeClr val="bg1">
                    <a:lumMod val="85000"/>
                    <a:lumOff val="15000"/>
                  </a:schemeClr>
                </a:solidFill>
              </a:rPr>
              <a:t>rewards are not perceived as behavior-dependent</a:t>
            </a:r>
            <a:r>
              <a:rPr lang="en-US" sz="3200" dirty="0"/>
              <a:t>, so as not to become the focus of performance.</a:t>
            </a:r>
          </a:p>
        </p:txBody>
      </p:sp>
      <p:pic>
        <p:nvPicPr>
          <p:cNvPr id="4" name="Picture 2" descr="Top 40 Project Management Tips for Success">
            <a:extLst>
              <a:ext uri="{FF2B5EF4-FFF2-40B4-BE49-F238E27FC236}">
                <a16:creationId xmlns:a16="http://schemas.microsoft.com/office/drawing/2014/main" id="{636C3AFB-BBCB-4261-BA1A-581E1E0C48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8" t="6097" r="18815" b="16650"/>
          <a:stretch/>
        </p:blipFill>
        <p:spPr bwMode="auto">
          <a:xfrm>
            <a:off x="10607332" y="473242"/>
            <a:ext cx="1492810" cy="164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769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45A92F-BCBB-4DC1-98FC-31425B208C76}"/>
              </a:ext>
            </a:extLst>
          </p:cNvPr>
          <p:cNvSpPr>
            <a:spLocks noGrp="1"/>
          </p:cNvSpPr>
          <p:nvPr>
            <p:ph type="title"/>
          </p:nvPr>
        </p:nvSpPr>
        <p:spPr/>
        <p:txBody>
          <a:bodyPr/>
          <a:lstStyle/>
          <a:p>
            <a:r>
              <a:rPr lang="en-US" dirty="0"/>
              <a:t>Tips for successful action plans</a:t>
            </a:r>
            <a:endParaRPr lang="el-GR" dirty="0"/>
          </a:p>
        </p:txBody>
      </p:sp>
      <p:sp>
        <p:nvSpPr>
          <p:cNvPr id="3" name="Θέση περιεχομένου 2">
            <a:extLst>
              <a:ext uri="{FF2B5EF4-FFF2-40B4-BE49-F238E27FC236}">
                <a16:creationId xmlns:a16="http://schemas.microsoft.com/office/drawing/2014/main" id="{41959329-F523-42D2-BBFB-A446B2791A33}"/>
              </a:ext>
            </a:extLst>
          </p:cNvPr>
          <p:cNvSpPr>
            <a:spLocks noGrp="1"/>
          </p:cNvSpPr>
          <p:nvPr>
            <p:ph idx="1"/>
          </p:nvPr>
        </p:nvSpPr>
        <p:spPr>
          <a:xfrm>
            <a:off x="680321" y="2336872"/>
            <a:ext cx="8260479" cy="3924227"/>
          </a:xfrm>
        </p:spPr>
        <p:txBody>
          <a:bodyPr>
            <a:normAutofit/>
          </a:bodyPr>
          <a:lstStyle/>
          <a:p>
            <a:r>
              <a:rPr lang="en-US" sz="2800" dirty="0"/>
              <a:t>Habit formation does not require exogenous rewards when people are internally motivated and inner motivation can be enhanced through </a:t>
            </a:r>
            <a:r>
              <a:rPr lang="en-US" sz="2800" b="1" dirty="0">
                <a:solidFill>
                  <a:schemeClr val="bg1">
                    <a:lumMod val="85000"/>
                    <a:lumOff val="15000"/>
                  </a:schemeClr>
                </a:solidFill>
              </a:rPr>
              <a:t>praise and encouragement </a:t>
            </a:r>
            <a:r>
              <a:rPr lang="en-US" sz="2800" dirty="0"/>
              <a:t>and through the support of a mentor / </a:t>
            </a:r>
            <a:r>
              <a:rPr lang="en-US" sz="2800" b="1" dirty="0">
                <a:solidFill>
                  <a:schemeClr val="bg1">
                    <a:lumMod val="85000"/>
                    <a:lumOff val="15000"/>
                  </a:schemeClr>
                </a:solidFill>
              </a:rPr>
              <a:t>counselor</a:t>
            </a:r>
            <a:r>
              <a:rPr lang="en-US" sz="2800" dirty="0"/>
              <a:t> with whom the person can relate.</a:t>
            </a:r>
            <a:endParaRPr lang="el-GR" sz="2800" dirty="0"/>
          </a:p>
        </p:txBody>
      </p:sp>
      <p:pic>
        <p:nvPicPr>
          <p:cNvPr id="4" name="Picture 2" descr="Top 40 Project Management Tips for Success">
            <a:extLst>
              <a:ext uri="{FF2B5EF4-FFF2-40B4-BE49-F238E27FC236}">
                <a16:creationId xmlns:a16="http://schemas.microsoft.com/office/drawing/2014/main" id="{636C3AFB-BBCB-4261-BA1A-581E1E0C48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8" t="6097" r="18815" b="16650"/>
          <a:stretch/>
        </p:blipFill>
        <p:spPr bwMode="auto">
          <a:xfrm>
            <a:off x="10607332" y="473242"/>
            <a:ext cx="1492810" cy="164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556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62C2CA-86A1-4AF8-B60E-27272A413646}"/>
              </a:ext>
            </a:extLst>
          </p:cNvPr>
          <p:cNvSpPr>
            <a:spLocks noGrp="1"/>
          </p:cNvSpPr>
          <p:nvPr>
            <p:ph type="title"/>
          </p:nvPr>
        </p:nvSpPr>
        <p:spPr/>
        <p:txBody>
          <a:bodyPr/>
          <a:lstStyle/>
          <a:p>
            <a:r>
              <a:rPr lang="en-US" dirty="0"/>
              <a:t>Tips for successful action plans</a:t>
            </a:r>
            <a:endParaRPr lang="el-GR" dirty="0"/>
          </a:p>
        </p:txBody>
      </p:sp>
      <p:sp>
        <p:nvSpPr>
          <p:cNvPr id="3" name="Θέση περιεχομένου 2">
            <a:extLst>
              <a:ext uri="{FF2B5EF4-FFF2-40B4-BE49-F238E27FC236}">
                <a16:creationId xmlns:a16="http://schemas.microsoft.com/office/drawing/2014/main" id="{AA4E0BA6-DBFB-489F-B411-CA895FFF482B}"/>
              </a:ext>
            </a:extLst>
          </p:cNvPr>
          <p:cNvSpPr>
            <a:spLocks noGrp="1"/>
          </p:cNvSpPr>
          <p:nvPr>
            <p:ph idx="1"/>
          </p:nvPr>
        </p:nvSpPr>
        <p:spPr/>
        <p:txBody>
          <a:bodyPr>
            <a:normAutofit/>
          </a:bodyPr>
          <a:lstStyle/>
          <a:p>
            <a:r>
              <a:rPr lang="en-US" sz="2800" dirty="0"/>
              <a:t>Unwanted habits can be eliminated by restructuring the personal environment or planning new actions in existing environments.</a:t>
            </a:r>
          </a:p>
          <a:p>
            <a:r>
              <a:rPr lang="en-US" sz="2800" dirty="0"/>
              <a:t>Where deliberate change of environment is not possible as an intervention strategy, it is advisable to intervene at a time when people are changing the environments in which they live or work (</a:t>
            </a:r>
            <a:r>
              <a:rPr lang="en-US" sz="2800" dirty="0" err="1"/>
              <a:t>eg</a:t>
            </a:r>
            <a:r>
              <a:rPr lang="en-US" sz="2800" dirty="0"/>
              <a:t> when changing residence, work, etc.)</a:t>
            </a:r>
          </a:p>
        </p:txBody>
      </p:sp>
      <p:pic>
        <p:nvPicPr>
          <p:cNvPr id="4" name="Picture 2" descr="Top 40 Project Management Tips for Success">
            <a:extLst>
              <a:ext uri="{FF2B5EF4-FFF2-40B4-BE49-F238E27FC236}">
                <a16:creationId xmlns:a16="http://schemas.microsoft.com/office/drawing/2014/main" id="{4C3B53B0-63EA-427F-B574-D49E8B209A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38" t="6097" r="18815" b="16650"/>
          <a:stretch/>
        </p:blipFill>
        <p:spPr bwMode="auto">
          <a:xfrm>
            <a:off x="10607332" y="473242"/>
            <a:ext cx="1492810" cy="164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69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D545D4-17CA-4B92-B41F-1F5511C07DF9}"/>
              </a:ext>
            </a:extLst>
          </p:cNvPr>
          <p:cNvSpPr>
            <a:spLocks noGrp="1"/>
          </p:cNvSpPr>
          <p:nvPr>
            <p:ph type="title"/>
          </p:nvPr>
        </p:nvSpPr>
        <p:spPr/>
        <p:txBody>
          <a:bodyPr/>
          <a:lstStyle/>
          <a:p>
            <a:r>
              <a:rPr lang="en-US" dirty="0"/>
              <a:t>Tips for successful action plans</a:t>
            </a:r>
            <a:endParaRPr lang="el-GR" dirty="0"/>
          </a:p>
        </p:txBody>
      </p:sp>
      <p:sp>
        <p:nvSpPr>
          <p:cNvPr id="3" name="Θέση περιεχομένου 2">
            <a:extLst>
              <a:ext uri="{FF2B5EF4-FFF2-40B4-BE49-F238E27FC236}">
                <a16:creationId xmlns:a16="http://schemas.microsoft.com/office/drawing/2014/main" id="{C3E8133A-D90A-4B55-8055-060DE6BB7DB4}"/>
              </a:ext>
            </a:extLst>
          </p:cNvPr>
          <p:cNvSpPr>
            <a:spLocks noGrp="1"/>
          </p:cNvSpPr>
          <p:nvPr>
            <p:ph idx="1"/>
          </p:nvPr>
        </p:nvSpPr>
        <p:spPr/>
        <p:txBody>
          <a:bodyPr>
            <a:normAutofit fontScale="92500"/>
          </a:bodyPr>
          <a:lstStyle/>
          <a:p>
            <a:r>
              <a:rPr lang="en-US" sz="2800" dirty="0"/>
              <a:t>In existing environments (home, work, leisure), </a:t>
            </a:r>
            <a:r>
              <a:rPr lang="en-US" sz="2800" b="1" dirty="0">
                <a:solidFill>
                  <a:schemeClr val="bg1">
                    <a:lumMod val="85000"/>
                    <a:lumOff val="15000"/>
                  </a:schemeClr>
                </a:solidFill>
              </a:rPr>
              <a:t>monitoring</a:t>
            </a:r>
            <a:r>
              <a:rPr lang="en-US" sz="2800" dirty="0"/>
              <a:t> existing physical activity may reveal evidence of habits, which in turn may facilitate reduced exposure to stimuli for unhealthy habits or the application of alternative behaviors compatible with health promotion. </a:t>
            </a:r>
          </a:p>
          <a:p>
            <a:r>
              <a:rPr lang="en-US" sz="2800" dirty="0"/>
              <a:t>Using </a:t>
            </a:r>
            <a:r>
              <a:rPr lang="en-US" sz="2800" b="1" dirty="0">
                <a:solidFill>
                  <a:schemeClr val="bg1">
                    <a:lumMod val="85000"/>
                    <a:lumOff val="15000"/>
                  </a:schemeClr>
                </a:solidFill>
              </a:rPr>
              <a:t>reminders</a:t>
            </a:r>
            <a:r>
              <a:rPr lang="en-US" sz="2800" dirty="0"/>
              <a:t> in environments where unwanted habits are performed can provide a useful reminder of the intention to apply an alternative behavior in response to environmental stimuli.</a:t>
            </a:r>
            <a:endParaRPr lang="el-GR" sz="2800" dirty="0"/>
          </a:p>
        </p:txBody>
      </p:sp>
      <p:pic>
        <p:nvPicPr>
          <p:cNvPr id="4" name="Picture 2" descr="Top 40 Project Management Tips for Success">
            <a:extLst>
              <a:ext uri="{FF2B5EF4-FFF2-40B4-BE49-F238E27FC236}">
                <a16:creationId xmlns:a16="http://schemas.microsoft.com/office/drawing/2014/main" id="{B1262B9A-D810-43F4-A6B9-F2C3F3C719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38" t="6097" r="18815" b="16650"/>
          <a:stretch/>
        </p:blipFill>
        <p:spPr bwMode="auto">
          <a:xfrm>
            <a:off x="10607332" y="473242"/>
            <a:ext cx="1492810" cy="1640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863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9E601A-EC88-4997-838E-70DEE89953DA}"/>
              </a:ext>
            </a:extLst>
          </p:cNvPr>
          <p:cNvSpPr>
            <a:spLocks noGrp="1"/>
          </p:cNvSpPr>
          <p:nvPr>
            <p:ph type="title"/>
          </p:nvPr>
        </p:nvSpPr>
        <p:spPr/>
        <p:txBody>
          <a:bodyPr/>
          <a:lstStyle/>
          <a:p>
            <a:r>
              <a:rPr lang="en-US" dirty="0"/>
              <a:t>Form </a:t>
            </a:r>
            <a:endParaRPr lang="el-GR" dirty="0"/>
          </a:p>
        </p:txBody>
      </p:sp>
      <p:pic>
        <p:nvPicPr>
          <p:cNvPr id="5" name="Εικόνα 4">
            <a:extLst>
              <a:ext uri="{FF2B5EF4-FFF2-40B4-BE49-F238E27FC236}">
                <a16:creationId xmlns:a16="http://schemas.microsoft.com/office/drawing/2014/main" id="{F90B0802-029D-4E8B-B005-38455A1F0955}"/>
              </a:ext>
            </a:extLst>
          </p:cNvPr>
          <p:cNvPicPr>
            <a:picLocks noChangeAspect="1"/>
          </p:cNvPicPr>
          <p:nvPr/>
        </p:nvPicPr>
        <p:blipFill rotWithShape="1">
          <a:blip r:embed="rId3"/>
          <a:srcRect l="35857" t="26745" r="33938" b="7214"/>
          <a:stretch/>
        </p:blipFill>
        <p:spPr>
          <a:xfrm>
            <a:off x="6095999" y="72344"/>
            <a:ext cx="5517531" cy="6785655"/>
          </a:xfrm>
          <a:prstGeom prst="rect">
            <a:avLst/>
          </a:prstGeom>
        </p:spPr>
      </p:pic>
      <p:sp>
        <p:nvSpPr>
          <p:cNvPr id="27" name="TextBox 26">
            <a:extLst>
              <a:ext uri="{FF2B5EF4-FFF2-40B4-BE49-F238E27FC236}">
                <a16:creationId xmlns:a16="http://schemas.microsoft.com/office/drawing/2014/main" id="{2A642017-FB5A-4546-9396-C4454C60534E}"/>
              </a:ext>
            </a:extLst>
          </p:cNvPr>
          <p:cNvSpPr txBox="1"/>
          <p:nvPr/>
        </p:nvSpPr>
        <p:spPr>
          <a:xfrm>
            <a:off x="576381" y="2782669"/>
            <a:ext cx="3958041" cy="2246769"/>
          </a:xfrm>
          <a:prstGeom prst="rect">
            <a:avLst/>
          </a:prstGeom>
          <a:noFill/>
        </p:spPr>
        <p:txBody>
          <a:bodyPr wrap="square">
            <a:spAutoFit/>
          </a:bodyPr>
          <a:lstStyle/>
          <a:p>
            <a:r>
              <a:rPr lang="en-US" sz="2800" dirty="0"/>
              <a:t>Repeat a selected behavior in the </a:t>
            </a:r>
            <a:r>
              <a:rPr lang="en-US" sz="2800"/>
              <a:t>same context, </a:t>
            </a:r>
            <a:r>
              <a:rPr lang="en-US" sz="2800" dirty="0"/>
              <a:t>until it becomes automatic and effortless!</a:t>
            </a:r>
            <a:endParaRPr lang="el-GR" sz="2800" dirty="0"/>
          </a:p>
        </p:txBody>
      </p:sp>
    </p:spTree>
    <p:extLst>
      <p:ext uri="{BB962C8B-B14F-4D97-AF65-F5344CB8AC3E}">
        <p14:creationId xmlns:p14="http://schemas.microsoft.com/office/powerpoint/2010/main" val="995790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1" name="Picture 10">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F98D1B10-2F0B-4693-AD01-16963C925C59}"/>
              </a:ext>
            </a:extLst>
          </p:cNvPr>
          <p:cNvSpPr>
            <a:spLocks noGrp="1"/>
          </p:cNvSpPr>
          <p:nvPr>
            <p:ph type="title"/>
          </p:nvPr>
        </p:nvSpPr>
        <p:spPr>
          <a:xfrm>
            <a:off x="680321" y="753228"/>
            <a:ext cx="5584677" cy="1080938"/>
          </a:xfrm>
        </p:spPr>
        <p:txBody>
          <a:bodyPr>
            <a:normAutofit/>
          </a:bodyPr>
          <a:lstStyle/>
          <a:p>
            <a:r>
              <a:rPr lang="en-US">
                <a:solidFill>
                  <a:srgbClr val="FFFFFF"/>
                </a:solidFill>
              </a:rPr>
              <a:t>Second nature</a:t>
            </a:r>
            <a:r>
              <a:rPr lang="el-GR">
                <a:solidFill>
                  <a:srgbClr val="FFFFFF"/>
                </a:solidFill>
              </a:rPr>
              <a:t>…</a:t>
            </a:r>
            <a:endParaRPr lang="el-GR" dirty="0">
              <a:solidFill>
                <a:srgbClr val="FFFFFF"/>
              </a:solidFill>
            </a:endParaRPr>
          </a:p>
        </p:txBody>
      </p:sp>
      <p:pic>
        <p:nvPicPr>
          <p:cNvPr id="17" name="Picture 16">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3" name="Θέση περιεχομένου 2">
            <a:extLst>
              <a:ext uri="{FF2B5EF4-FFF2-40B4-BE49-F238E27FC236}">
                <a16:creationId xmlns:a16="http://schemas.microsoft.com/office/drawing/2014/main" id="{526EBA1D-DBF4-473B-A2AE-33878BEED09F}"/>
              </a:ext>
            </a:extLst>
          </p:cNvPr>
          <p:cNvSpPr>
            <a:spLocks noGrp="1"/>
          </p:cNvSpPr>
          <p:nvPr>
            <p:ph idx="1"/>
          </p:nvPr>
        </p:nvSpPr>
        <p:spPr>
          <a:xfrm>
            <a:off x="680321" y="2336872"/>
            <a:ext cx="5104843" cy="4292527"/>
          </a:xfrm>
        </p:spPr>
        <p:txBody>
          <a:bodyPr>
            <a:normAutofit/>
          </a:bodyPr>
          <a:lstStyle/>
          <a:p>
            <a:pPr marL="0" indent="0">
              <a:buNone/>
            </a:pPr>
            <a:r>
              <a:rPr lang="en-US" dirty="0">
                <a:solidFill>
                  <a:srgbClr val="FFFFFF"/>
                </a:solidFill>
              </a:rPr>
              <a:t>For example, a person who forms a habit tends to find that, with repetition, the cognitive effort required to act decreases and initiation becomes "second nature" (</a:t>
            </a:r>
            <a:r>
              <a:rPr lang="en-US" dirty="0" err="1">
                <a:solidFill>
                  <a:srgbClr val="FFFFFF"/>
                </a:solidFill>
              </a:rPr>
              <a:t>Lally</a:t>
            </a:r>
            <a:r>
              <a:rPr lang="en-US" dirty="0">
                <a:solidFill>
                  <a:srgbClr val="FFFFFF"/>
                </a:solidFill>
              </a:rPr>
              <a:t> et al., 2011).</a:t>
            </a:r>
          </a:p>
          <a:p>
            <a:pPr marL="0" indent="0">
              <a:buNone/>
            </a:pPr>
            <a:endParaRPr lang="en-US" dirty="0">
              <a:solidFill>
                <a:srgbClr val="FFFFFF"/>
              </a:solidFill>
            </a:endParaRPr>
          </a:p>
          <a:p>
            <a:r>
              <a:rPr lang="en-US" dirty="0">
                <a:solidFill>
                  <a:srgbClr val="FFFFFF"/>
                </a:solidFill>
              </a:rPr>
              <a:t>The same happens with health-related behaviors, such as exercise and diet.</a:t>
            </a:r>
          </a:p>
        </p:txBody>
      </p:sp>
      <p:sp useBgFill="1">
        <p:nvSpPr>
          <p:cNvPr id="19" name="Rectangle 18">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abit Formation | Positive Minds International">
            <a:extLst>
              <a:ext uri="{FF2B5EF4-FFF2-40B4-BE49-F238E27FC236}">
                <a16:creationId xmlns:a16="http://schemas.microsoft.com/office/drawing/2014/main" id="{5C451F80-AE00-4650-AE5D-D9E2443F3F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40" b="3082"/>
          <a:stretch/>
        </p:blipFill>
        <p:spPr bwMode="auto">
          <a:xfrm>
            <a:off x="6848072" y="753228"/>
            <a:ext cx="3272958" cy="2971126"/>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26" name="Picture 2" descr="Amfipoli News: Αριστοτέλης: «Η συνήθεια είναι η δεύτερη φύση του ανθρώπου»">
            <a:extLst>
              <a:ext uri="{FF2B5EF4-FFF2-40B4-BE49-F238E27FC236}">
                <a16:creationId xmlns:a16="http://schemas.microsoft.com/office/drawing/2014/main" id="{C8113A53-0262-42C0-897C-31D192F158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7422" y="3707704"/>
            <a:ext cx="4772496" cy="249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470185"/>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0" name="Rectangle 29">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62E984D2-4EEA-430E-838D-79EE7AC0CBD0}"/>
              </a:ext>
            </a:extLst>
          </p:cNvPr>
          <p:cNvSpPr>
            <a:spLocks noGrp="1"/>
          </p:cNvSpPr>
          <p:nvPr>
            <p:ph type="title"/>
          </p:nvPr>
        </p:nvSpPr>
        <p:spPr>
          <a:xfrm>
            <a:off x="680321" y="2063262"/>
            <a:ext cx="3739279" cy="2661052"/>
          </a:xfrm>
        </p:spPr>
        <p:txBody>
          <a:bodyPr>
            <a:normAutofit/>
          </a:bodyPr>
          <a:lstStyle/>
          <a:p>
            <a:pPr algn="r"/>
            <a:r>
              <a:rPr lang="en-US" sz="4400" dirty="0"/>
              <a:t>As simple as…</a:t>
            </a:r>
            <a:endParaRPr lang="el-GR" sz="4400" dirty="0"/>
          </a:p>
        </p:txBody>
      </p:sp>
      <p:graphicFrame>
        <p:nvGraphicFramePr>
          <p:cNvPr id="5" name="Θέση περιεχομένου 2">
            <a:extLst>
              <a:ext uri="{FF2B5EF4-FFF2-40B4-BE49-F238E27FC236}">
                <a16:creationId xmlns:a16="http://schemas.microsoft.com/office/drawing/2014/main" id="{3CBFB950-0588-4C68-A8FD-38472483BE4A}"/>
              </a:ext>
            </a:extLst>
          </p:cNvPr>
          <p:cNvGraphicFramePr>
            <a:graphicFrameLocks noGrp="1"/>
          </p:cNvGraphicFramePr>
          <p:nvPr>
            <p:ph idx="1"/>
            <p:extLst>
              <p:ext uri="{D42A27DB-BD31-4B8C-83A1-F6EECF244321}">
                <p14:modId xmlns:p14="http://schemas.microsoft.com/office/powerpoint/2010/main" val="2661279904"/>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35758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ABFAFF-7C40-46DF-8462-8424526F4061}"/>
              </a:ext>
            </a:extLst>
          </p:cNvPr>
          <p:cNvSpPr>
            <a:spLocks noGrp="1"/>
          </p:cNvSpPr>
          <p:nvPr>
            <p:ph type="title"/>
          </p:nvPr>
        </p:nvSpPr>
        <p:spPr>
          <a:xfrm>
            <a:off x="680321" y="753228"/>
            <a:ext cx="9613861" cy="1080938"/>
          </a:xfrm>
        </p:spPr>
        <p:txBody>
          <a:bodyPr>
            <a:normAutofit/>
          </a:bodyPr>
          <a:lstStyle/>
          <a:p>
            <a:r>
              <a:rPr lang="en-US" dirty="0"/>
              <a:t>Summarizing</a:t>
            </a:r>
            <a:r>
              <a:rPr lang="el-GR" dirty="0"/>
              <a:t> … </a:t>
            </a:r>
          </a:p>
        </p:txBody>
      </p:sp>
      <p:sp>
        <p:nvSpPr>
          <p:cNvPr id="3" name="Θέση περιεχομένου 2">
            <a:extLst>
              <a:ext uri="{FF2B5EF4-FFF2-40B4-BE49-F238E27FC236}">
                <a16:creationId xmlns:a16="http://schemas.microsoft.com/office/drawing/2014/main" id="{01A06117-1054-405D-AFED-812C08E602CC}"/>
              </a:ext>
            </a:extLst>
          </p:cNvPr>
          <p:cNvSpPr>
            <a:spLocks noGrp="1"/>
          </p:cNvSpPr>
          <p:nvPr>
            <p:ph idx="1"/>
          </p:nvPr>
        </p:nvSpPr>
        <p:spPr>
          <a:xfrm>
            <a:off x="680322" y="2336872"/>
            <a:ext cx="6977778" cy="4140127"/>
          </a:xfrm>
        </p:spPr>
        <p:txBody>
          <a:bodyPr>
            <a:normAutofit/>
          </a:bodyPr>
          <a:lstStyle/>
          <a:p>
            <a:r>
              <a:rPr lang="en-US" sz="3200" dirty="0"/>
              <a:t>Focusing on developing </a:t>
            </a:r>
            <a:r>
              <a:rPr lang="en-US" sz="3200" b="1" dirty="0">
                <a:solidFill>
                  <a:schemeClr val="bg1">
                    <a:lumMod val="85000"/>
                    <a:lumOff val="15000"/>
                  </a:schemeClr>
                </a:solidFill>
              </a:rPr>
              <a:t>health-promoting habits </a:t>
            </a:r>
            <a:r>
              <a:rPr lang="en-US" sz="3200" dirty="0"/>
              <a:t>enables programs to have a </a:t>
            </a:r>
            <a:r>
              <a:rPr lang="en-US" sz="3200" b="1" dirty="0">
                <a:solidFill>
                  <a:schemeClr val="bg1">
                    <a:lumMod val="85000"/>
                    <a:lumOff val="15000"/>
                  </a:schemeClr>
                </a:solidFill>
              </a:rPr>
              <a:t>long-term impact </a:t>
            </a:r>
            <a:r>
              <a:rPr lang="en-US" sz="3200" dirty="0"/>
              <a:t>on behavior and health.</a:t>
            </a:r>
          </a:p>
          <a:p>
            <a:r>
              <a:rPr lang="en-US" sz="3200" dirty="0"/>
              <a:t>The goal is both to break the existing unwanted habits and to develop new desirable habits.</a:t>
            </a:r>
            <a:endParaRPr lang="el-GR" sz="3200" b="1" u="sng" dirty="0"/>
          </a:p>
        </p:txBody>
      </p:sp>
      <p:pic>
        <p:nvPicPr>
          <p:cNvPr id="9218" name="Picture 2" descr="xronompala: ΣΤΟΧΟΣ">
            <a:extLst>
              <a:ext uri="{FF2B5EF4-FFF2-40B4-BE49-F238E27FC236}">
                <a16:creationId xmlns:a16="http://schemas.microsoft.com/office/drawing/2014/main" id="{27802089-9F1C-44BF-8794-19B6BB9DF1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51558" y="2413000"/>
            <a:ext cx="2506663" cy="2506663"/>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572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710F51-A57A-44A3-BDD4-19CF890CD975}"/>
              </a:ext>
            </a:extLst>
          </p:cNvPr>
          <p:cNvSpPr>
            <a:spLocks noGrp="1"/>
          </p:cNvSpPr>
          <p:nvPr>
            <p:ph type="title"/>
          </p:nvPr>
        </p:nvSpPr>
        <p:spPr>
          <a:xfrm>
            <a:off x="680321" y="753228"/>
            <a:ext cx="9613861" cy="1080938"/>
          </a:xfrm>
        </p:spPr>
        <p:txBody>
          <a:bodyPr>
            <a:normAutofit/>
          </a:bodyPr>
          <a:lstStyle/>
          <a:p>
            <a:r>
              <a:rPr lang="en-US" dirty="0"/>
              <a:t>Summarizing</a:t>
            </a:r>
            <a:r>
              <a:rPr lang="el-GR" dirty="0"/>
              <a:t> … </a:t>
            </a:r>
          </a:p>
        </p:txBody>
      </p:sp>
      <p:sp>
        <p:nvSpPr>
          <p:cNvPr id="3" name="Θέση περιεχομένου 2">
            <a:extLst>
              <a:ext uri="{FF2B5EF4-FFF2-40B4-BE49-F238E27FC236}">
                <a16:creationId xmlns:a16="http://schemas.microsoft.com/office/drawing/2014/main" id="{73550520-E27D-4116-A46D-FAC1BDE6A482}"/>
              </a:ext>
            </a:extLst>
          </p:cNvPr>
          <p:cNvSpPr>
            <a:spLocks noGrp="1"/>
          </p:cNvSpPr>
          <p:nvPr>
            <p:ph idx="1"/>
          </p:nvPr>
        </p:nvSpPr>
        <p:spPr>
          <a:xfrm>
            <a:off x="3777672" y="2336873"/>
            <a:ext cx="6516509" cy="3599316"/>
          </a:xfrm>
        </p:spPr>
        <p:txBody>
          <a:bodyPr>
            <a:normAutofit/>
          </a:bodyPr>
          <a:lstStyle/>
          <a:p>
            <a:pPr>
              <a:lnSpc>
                <a:spcPct val="100000"/>
              </a:lnSpc>
            </a:pPr>
            <a:r>
              <a:rPr lang="en-US" dirty="0"/>
              <a:t>The general idea of the custom shaping tip is ultimately simple:</a:t>
            </a:r>
          </a:p>
          <a:p>
            <a:pPr>
              <a:lnSpc>
                <a:spcPct val="100000"/>
              </a:lnSpc>
            </a:pPr>
            <a:endParaRPr lang="en-US" dirty="0"/>
          </a:p>
          <a:p>
            <a:pPr marL="0" indent="0" algn="ctr">
              <a:lnSpc>
                <a:spcPct val="100000"/>
              </a:lnSpc>
              <a:buNone/>
            </a:pPr>
            <a:r>
              <a:rPr lang="en-US" b="1" dirty="0">
                <a:solidFill>
                  <a:schemeClr val="bg1">
                    <a:lumMod val="85000"/>
                    <a:lumOff val="15000"/>
                  </a:schemeClr>
                </a:solidFill>
              </a:rPr>
              <a:t>"Repeat a consistent health behavior in the same context"</a:t>
            </a:r>
            <a:endParaRPr lang="el-GR" b="1" dirty="0">
              <a:solidFill>
                <a:schemeClr val="bg1">
                  <a:lumMod val="85000"/>
                  <a:lumOff val="15000"/>
                </a:schemeClr>
              </a:solidFill>
            </a:endParaRPr>
          </a:p>
        </p:txBody>
      </p:sp>
      <p:pic>
        <p:nvPicPr>
          <p:cNvPr id="1026" name="Picture 2" descr="Stream Ss5Ep#11 'Advice'. by Off The Lead | Listen online for free on  SoundCloud">
            <a:extLst>
              <a:ext uri="{FF2B5EF4-FFF2-40B4-BE49-F238E27FC236}">
                <a16:creationId xmlns:a16="http://schemas.microsoft.com/office/drawing/2014/main" id="{EAD2F4E3-1A78-4A96-B46A-761CF41341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4325" y="2789813"/>
            <a:ext cx="2692907" cy="2692907"/>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410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C031CB-DEB3-405F-9996-5322C24A6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031F0E-C3FA-4DAF-BD13-4AC665CFF0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BE685C68-BF28-4330-A4FE-33ABD8851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5349629"/>
            <a:ext cx="11525954" cy="275942"/>
          </a:xfrm>
          <a:prstGeom prst="rect">
            <a:avLst/>
          </a:prstGeom>
        </p:spPr>
      </p:pic>
      <p:sp>
        <p:nvSpPr>
          <p:cNvPr id="14" name="Rectangle 13">
            <a:extLst>
              <a:ext uri="{FF2B5EF4-FFF2-40B4-BE49-F238E27FC236}">
                <a16:creationId xmlns:a16="http://schemas.microsoft.com/office/drawing/2014/main" id="{273350E1-40B5-47D9-8DDD-3C2A17B4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1525954" cy="53794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Υπότιτλος 2">
            <a:extLst>
              <a:ext uri="{FF2B5EF4-FFF2-40B4-BE49-F238E27FC236}">
                <a16:creationId xmlns:a16="http://schemas.microsoft.com/office/drawing/2014/main" id="{296298CC-F0C6-4F3A-8BB0-A3116A303721}"/>
              </a:ext>
            </a:extLst>
          </p:cNvPr>
          <p:cNvSpPr>
            <a:spLocks noGrp="1"/>
          </p:cNvSpPr>
          <p:nvPr>
            <p:ph type="subTitle" idx="1"/>
          </p:nvPr>
        </p:nvSpPr>
        <p:spPr>
          <a:xfrm>
            <a:off x="4063113" y="756005"/>
            <a:ext cx="5874479" cy="1241761"/>
          </a:xfrm>
        </p:spPr>
        <p:txBody>
          <a:bodyPr anchor="b">
            <a:normAutofit/>
          </a:bodyPr>
          <a:lstStyle/>
          <a:p>
            <a:endParaRPr lang="el-GR">
              <a:solidFill>
                <a:schemeClr val="accent1"/>
              </a:solidFill>
            </a:endParaRPr>
          </a:p>
        </p:txBody>
      </p:sp>
      <p:sp>
        <p:nvSpPr>
          <p:cNvPr id="2" name="Τίτλος 1">
            <a:extLst>
              <a:ext uri="{FF2B5EF4-FFF2-40B4-BE49-F238E27FC236}">
                <a16:creationId xmlns:a16="http://schemas.microsoft.com/office/drawing/2014/main" id="{EB20EC2C-A9BD-487A-ADD9-5AB6A764D75E}"/>
              </a:ext>
            </a:extLst>
          </p:cNvPr>
          <p:cNvSpPr>
            <a:spLocks noGrp="1"/>
          </p:cNvSpPr>
          <p:nvPr>
            <p:ph type="ctrTitle"/>
          </p:nvPr>
        </p:nvSpPr>
        <p:spPr>
          <a:xfrm>
            <a:off x="4063113" y="1997765"/>
            <a:ext cx="5872891" cy="2696635"/>
          </a:xfrm>
        </p:spPr>
        <p:txBody>
          <a:bodyPr>
            <a:normAutofit/>
          </a:bodyPr>
          <a:lstStyle/>
          <a:p>
            <a:r>
              <a:rPr lang="en-US" sz="6000" dirty="0">
                <a:solidFill>
                  <a:srgbClr val="FFFFFF"/>
                </a:solidFill>
              </a:rPr>
              <a:t>Thank you</a:t>
            </a:r>
            <a:r>
              <a:rPr lang="el-GR" sz="6000" dirty="0">
                <a:solidFill>
                  <a:srgbClr val="FFFFFF"/>
                </a:solidFill>
              </a:rPr>
              <a:t>!</a:t>
            </a:r>
          </a:p>
        </p:txBody>
      </p:sp>
      <p:pic>
        <p:nvPicPr>
          <p:cNvPr id="16" name="Picture 15">
            <a:extLst>
              <a:ext uri="{FF2B5EF4-FFF2-40B4-BE49-F238E27FC236}">
                <a16:creationId xmlns:a16="http://schemas.microsoft.com/office/drawing/2014/main" id="{A1500D0A-0DCA-4E06-8B25-618E6299CC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0585826" y="4686838"/>
            <a:ext cx="1602997" cy="144270"/>
          </a:xfrm>
          <a:prstGeom prst="rect">
            <a:avLst/>
          </a:prstGeom>
        </p:spPr>
      </p:pic>
      <p:sp>
        <p:nvSpPr>
          <p:cNvPr id="18" name="Rectangle 17">
            <a:extLst>
              <a:ext uri="{FF2B5EF4-FFF2-40B4-BE49-F238E27FC236}">
                <a16:creationId xmlns:a16="http://schemas.microsoft.com/office/drawing/2014/main" id="{108AC4DC-69B5-4DD1-84BC-850C5A286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3034068"/>
            <a:ext cx="160299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5308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477830-6E6B-4639-9D20-6AC1F544042D}"/>
              </a:ext>
            </a:extLst>
          </p:cNvPr>
          <p:cNvSpPr>
            <a:spLocks noGrp="1"/>
          </p:cNvSpPr>
          <p:nvPr>
            <p:ph type="title"/>
          </p:nvPr>
        </p:nvSpPr>
        <p:spPr>
          <a:xfrm>
            <a:off x="680321" y="753228"/>
            <a:ext cx="9613861" cy="1080938"/>
          </a:xfrm>
        </p:spPr>
        <p:txBody>
          <a:bodyPr>
            <a:normAutofit/>
          </a:bodyPr>
          <a:lstStyle/>
          <a:p>
            <a:r>
              <a:rPr lang="en-GB" dirty="0" err="1"/>
              <a:t>Behavior</a:t>
            </a:r>
            <a:r>
              <a:rPr lang="en-GB" dirty="0"/>
              <a:t> – Motivation</a:t>
            </a:r>
          </a:p>
        </p:txBody>
      </p:sp>
      <p:pic>
        <p:nvPicPr>
          <p:cNvPr id="2050" name="Picture 2" descr="Έξις δευτέρα φύσις εστί">
            <a:extLst>
              <a:ext uri="{FF2B5EF4-FFF2-40B4-BE49-F238E27FC236}">
                <a16:creationId xmlns:a16="http://schemas.microsoft.com/office/drawing/2014/main" id="{B869D713-699B-4654-B715-96E1C49BF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322" r="31649" b="-1"/>
          <a:stretch/>
        </p:blipFill>
        <p:spPr bwMode="auto">
          <a:xfrm>
            <a:off x="794325" y="2336872"/>
            <a:ext cx="2692907" cy="3598789"/>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graphicFrame>
        <p:nvGraphicFramePr>
          <p:cNvPr id="5" name="Θέση περιεχομένου 2">
            <a:extLst>
              <a:ext uri="{FF2B5EF4-FFF2-40B4-BE49-F238E27FC236}">
                <a16:creationId xmlns:a16="http://schemas.microsoft.com/office/drawing/2014/main" id="{1426E95B-81D9-4655-8D83-F471537F3FA3}"/>
              </a:ext>
            </a:extLst>
          </p:cNvPr>
          <p:cNvGraphicFramePr>
            <a:graphicFrameLocks noGrp="1"/>
          </p:cNvGraphicFramePr>
          <p:nvPr>
            <p:ph idx="1"/>
            <p:extLst>
              <p:ext uri="{D42A27DB-BD31-4B8C-83A1-F6EECF244321}">
                <p14:modId xmlns:p14="http://schemas.microsoft.com/office/powerpoint/2010/main" val="35594472"/>
              </p:ext>
            </p:extLst>
          </p:nvPr>
        </p:nvGraphicFramePr>
        <p:xfrm>
          <a:off x="3777672" y="2336872"/>
          <a:ext cx="8021846" cy="42017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92292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763B08-CB2D-49E3-9B95-7D35E34E5ACF}"/>
              </a:ext>
            </a:extLst>
          </p:cNvPr>
          <p:cNvSpPr>
            <a:spLocks noGrp="1"/>
          </p:cNvSpPr>
          <p:nvPr>
            <p:ph type="title"/>
          </p:nvPr>
        </p:nvSpPr>
        <p:spPr>
          <a:xfrm>
            <a:off x="680321" y="753228"/>
            <a:ext cx="9613861" cy="1080938"/>
          </a:xfrm>
        </p:spPr>
        <p:txBody>
          <a:bodyPr vert="horz" lIns="91440" tIns="45720" rIns="91440" bIns="45720" rtlCol="0">
            <a:normAutofit/>
          </a:bodyPr>
          <a:lstStyle/>
          <a:p>
            <a:r>
              <a:rPr lang="en-US" b="1" kern="1200" dirty="0">
                <a:latin typeface="+mj-lt"/>
                <a:ea typeface="+mj-ea"/>
                <a:cs typeface="+mj-cs"/>
              </a:rPr>
              <a:t>Example</a:t>
            </a:r>
            <a:br>
              <a:rPr lang="el-GR" sz="2000" kern="1200" dirty="0">
                <a:latin typeface="+mj-lt"/>
                <a:ea typeface="+mj-ea"/>
                <a:cs typeface="+mj-cs"/>
              </a:rPr>
            </a:br>
            <a:r>
              <a:rPr lang="en-US" sz="2000" kern="1200" dirty="0">
                <a:latin typeface="+mj-lt"/>
                <a:ea typeface="+mj-ea"/>
                <a:cs typeface="+mj-cs"/>
              </a:rPr>
              <a:t>https://www.youtube.com/watch?v=jpa7UB_Ivhw&amp;ab_channel=ParticipACTION</a:t>
            </a:r>
          </a:p>
        </p:txBody>
      </p:sp>
      <p:pic>
        <p:nvPicPr>
          <p:cNvPr id="4" name="videoplayback">
            <a:hlinkClick r:id="" action="ppaction://media"/>
            <a:extLst>
              <a:ext uri="{FF2B5EF4-FFF2-40B4-BE49-F238E27FC236}">
                <a16:creationId xmlns:a16="http://schemas.microsoft.com/office/drawing/2014/main" id="{340028B1-86E7-4D2A-BDE5-AE7BBE8A83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308" y="2550014"/>
            <a:ext cx="5639886" cy="3172435"/>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97476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0" name="Rectangle 29">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86D96588-DE03-4EAC-A1D5-B1CCEF1FBED9}"/>
              </a:ext>
            </a:extLst>
          </p:cNvPr>
          <p:cNvSpPr>
            <a:spLocks noGrp="1"/>
          </p:cNvSpPr>
          <p:nvPr>
            <p:ph type="title"/>
          </p:nvPr>
        </p:nvSpPr>
        <p:spPr>
          <a:xfrm>
            <a:off x="680321" y="2063262"/>
            <a:ext cx="3739279" cy="2661052"/>
          </a:xfrm>
        </p:spPr>
        <p:txBody>
          <a:bodyPr>
            <a:normAutofit/>
          </a:bodyPr>
          <a:lstStyle/>
          <a:p>
            <a:pPr algn="r"/>
            <a:r>
              <a:rPr lang="en-US" sz="4100" dirty="0"/>
              <a:t>Health habits and behavior change</a:t>
            </a:r>
            <a:endParaRPr lang="el-GR" sz="4100" dirty="0"/>
          </a:p>
        </p:txBody>
      </p:sp>
      <p:graphicFrame>
        <p:nvGraphicFramePr>
          <p:cNvPr id="18" name="Θέση περιεχομένου 2">
            <a:extLst>
              <a:ext uri="{FF2B5EF4-FFF2-40B4-BE49-F238E27FC236}">
                <a16:creationId xmlns:a16="http://schemas.microsoft.com/office/drawing/2014/main" id="{9F0A1A7A-FA17-4048-8966-ADDC671B9F37}"/>
              </a:ext>
            </a:extLst>
          </p:cNvPr>
          <p:cNvGraphicFramePr>
            <a:graphicFrameLocks noGrp="1"/>
          </p:cNvGraphicFramePr>
          <p:nvPr>
            <p:ph idx="1"/>
            <p:extLst>
              <p:ext uri="{D42A27DB-BD31-4B8C-83A1-F6EECF244321}">
                <p14:modId xmlns:p14="http://schemas.microsoft.com/office/powerpoint/2010/main" val="3321694594"/>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2306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3" name="Picture 72">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75" name="Picture 74">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77" name="Rectangle 76">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0">
            <a:extLst>
              <a:ext uri="{FF2B5EF4-FFF2-40B4-BE49-F238E27FC236}">
                <a16:creationId xmlns:a16="http://schemas.microsoft.com/office/drawing/2014/main" id="{2E6146F3-FE59-4250-90A5-ED1C56DCEE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83" name="Picture 82">
            <a:extLst>
              <a:ext uri="{FF2B5EF4-FFF2-40B4-BE49-F238E27FC236}">
                <a16:creationId xmlns:a16="http://schemas.microsoft.com/office/drawing/2014/main" id="{55054EA6-2D9A-49AB-B9B3-D31BC45CFF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85" name="Rectangle 84">
            <a:extLst>
              <a:ext uri="{FF2B5EF4-FFF2-40B4-BE49-F238E27FC236}">
                <a16:creationId xmlns:a16="http://schemas.microsoft.com/office/drawing/2014/main" id="{95852878-CE71-4716-B3CC-593A1D479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FBCD3BFE-D72F-42FB-B53B-8DBFEEE0EB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2"/>
            <a:ext cx="7767872" cy="225365"/>
          </a:xfrm>
          <a:prstGeom prst="rect">
            <a:avLst/>
          </a:prstGeom>
        </p:spPr>
      </p:pic>
      <p:sp>
        <p:nvSpPr>
          <p:cNvPr id="89" name="Rectangle 88">
            <a:extLst>
              <a:ext uri="{FF2B5EF4-FFF2-40B4-BE49-F238E27FC236}">
                <a16:creationId xmlns:a16="http://schemas.microsoft.com/office/drawing/2014/main" id="{B81DEB4C-F391-4344-8333-BC053E07D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7868173" cy="1660332"/>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5F5BAB58-03E8-472E-8B5A-1A1C1E5BB5FA}"/>
              </a:ext>
            </a:extLst>
          </p:cNvPr>
          <p:cNvSpPr>
            <a:spLocks noGrp="1"/>
          </p:cNvSpPr>
          <p:nvPr>
            <p:ph type="title"/>
          </p:nvPr>
        </p:nvSpPr>
        <p:spPr>
          <a:xfrm>
            <a:off x="680322" y="2733709"/>
            <a:ext cx="6752110" cy="1373070"/>
          </a:xfrm>
        </p:spPr>
        <p:txBody>
          <a:bodyPr vert="horz" lIns="91440" tIns="45720" rIns="91440" bIns="45720" rtlCol="0" anchor="ctr">
            <a:normAutofit/>
          </a:bodyPr>
          <a:lstStyle/>
          <a:p>
            <a:pPr algn="r"/>
            <a:r>
              <a:rPr lang="en-US" sz="4600" dirty="0">
                <a:solidFill>
                  <a:srgbClr val="FFFFFF"/>
                </a:solidFill>
              </a:rPr>
              <a:t>The process of changing behavior…</a:t>
            </a:r>
          </a:p>
        </p:txBody>
      </p:sp>
      <p:sp>
        <p:nvSpPr>
          <p:cNvPr id="3" name="Θέση περιεχομένου 2">
            <a:extLst>
              <a:ext uri="{FF2B5EF4-FFF2-40B4-BE49-F238E27FC236}">
                <a16:creationId xmlns:a16="http://schemas.microsoft.com/office/drawing/2014/main" id="{E5DFA3EB-CF90-47ED-A148-30459D7D859C}"/>
              </a:ext>
            </a:extLst>
          </p:cNvPr>
          <p:cNvSpPr>
            <a:spLocks noGrp="1"/>
          </p:cNvSpPr>
          <p:nvPr>
            <p:ph idx="1"/>
          </p:nvPr>
        </p:nvSpPr>
        <p:spPr>
          <a:xfrm>
            <a:off x="680322" y="4394039"/>
            <a:ext cx="6752109" cy="1117687"/>
          </a:xfrm>
        </p:spPr>
        <p:txBody>
          <a:bodyPr vert="horz" lIns="91440" tIns="45720" rIns="91440" bIns="45720" rtlCol="0">
            <a:normAutofit/>
          </a:bodyPr>
          <a:lstStyle/>
          <a:p>
            <a:pPr marL="0" indent="0" algn="r">
              <a:buNone/>
            </a:pPr>
            <a:r>
              <a:rPr lang="en-US" sz="2000" dirty="0">
                <a:solidFill>
                  <a:srgbClr val="FFFFFF"/>
                </a:solidFill>
              </a:rPr>
              <a:t>Through this process the goal is for the behavior to become a habit or a new habit</a:t>
            </a:r>
          </a:p>
        </p:txBody>
      </p:sp>
      <p:sp>
        <p:nvSpPr>
          <p:cNvPr id="91" name="Rectangle 90">
            <a:extLst>
              <a:ext uri="{FF2B5EF4-FFF2-40B4-BE49-F238E27FC236}">
                <a16:creationId xmlns:a16="http://schemas.microsoft.com/office/drawing/2014/main" id="{C8CE459C-B890-487F-AF36-8D9DF5A50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466" y="642795"/>
            <a:ext cx="3347830" cy="5575125"/>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at Sleep Run Repeat: Eat Sleep Repeat New Year 2019 Black Planner by NOT A  BOOK">
            <a:extLst>
              <a:ext uri="{FF2B5EF4-FFF2-40B4-BE49-F238E27FC236}">
                <a16:creationId xmlns:a16="http://schemas.microsoft.com/office/drawing/2014/main" id="{12E01251-4480-4EE8-AA6C-F28A30AFC86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510330" y="1379781"/>
            <a:ext cx="2731172" cy="4091643"/>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554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D660E9-1947-4FFF-B212-4BA4BECC02AE}"/>
              </a:ext>
            </a:extLst>
          </p:cNvPr>
          <p:cNvSpPr>
            <a:spLocks noGrp="1"/>
          </p:cNvSpPr>
          <p:nvPr>
            <p:ph type="title"/>
          </p:nvPr>
        </p:nvSpPr>
        <p:spPr>
          <a:xfrm>
            <a:off x="680321" y="753228"/>
            <a:ext cx="9613861" cy="1080938"/>
          </a:xfrm>
        </p:spPr>
        <p:txBody>
          <a:bodyPr>
            <a:normAutofit/>
          </a:bodyPr>
          <a:lstStyle/>
          <a:p>
            <a:r>
              <a:rPr lang="el-GR" dirty="0"/>
              <a:t>«</a:t>
            </a:r>
            <a:r>
              <a:rPr lang="en-US" dirty="0"/>
              <a:t>Death valley</a:t>
            </a:r>
            <a:r>
              <a:rPr lang="el-GR" dirty="0"/>
              <a:t>»</a:t>
            </a:r>
            <a:r>
              <a:rPr lang="en-US" dirty="0"/>
              <a:t> of health behaviour</a:t>
            </a:r>
            <a:r>
              <a:rPr lang="el-GR" dirty="0"/>
              <a:t> </a:t>
            </a:r>
            <a:r>
              <a:rPr lang="en-US" dirty="0"/>
              <a:t>interventions…..</a:t>
            </a:r>
            <a:endParaRPr lang="el-GR" dirty="0"/>
          </a:p>
        </p:txBody>
      </p:sp>
      <p:graphicFrame>
        <p:nvGraphicFramePr>
          <p:cNvPr id="38" name="Θέση περιεχομένου 2">
            <a:extLst>
              <a:ext uri="{FF2B5EF4-FFF2-40B4-BE49-F238E27FC236}">
                <a16:creationId xmlns:a16="http://schemas.microsoft.com/office/drawing/2014/main" id="{A1FBCDF6-4B6B-458F-BCC8-2EEFD629CB25}"/>
              </a:ext>
            </a:extLst>
          </p:cNvPr>
          <p:cNvGraphicFramePr>
            <a:graphicFrameLocks noGrp="1"/>
          </p:cNvGraphicFramePr>
          <p:nvPr>
            <p:ph idx="1"/>
            <p:extLst>
              <p:ext uri="{D42A27DB-BD31-4B8C-83A1-F6EECF244321}">
                <p14:modId xmlns:p14="http://schemas.microsoft.com/office/powerpoint/2010/main" val="2162809162"/>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7733897"/>
      </p:ext>
    </p:extLst>
  </p:cSld>
  <p:clrMapOvr>
    <a:masterClrMapping/>
  </p:clrMapOvr>
</p:sld>
</file>

<file path=ppt/theme/theme1.xml><?xml version="1.0" encoding="utf-8"?>
<a:theme xmlns:a="http://schemas.openxmlformats.org/drawingml/2006/main" name="Βερολίνο">
  <a:themeElements>
    <a:clrScheme name="Βερολίνο">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Βερολίνο">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Βερολίνο">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Βερολίνο</Template>
  <TotalTime>1524</TotalTime>
  <Words>4637</Words>
  <Application>Microsoft Office PowerPoint</Application>
  <PresentationFormat>Ευρεία οθόνη</PresentationFormat>
  <Paragraphs>274</Paragraphs>
  <Slides>43</Slides>
  <Notes>33</Notes>
  <HiddenSlides>0</HiddenSlides>
  <MMClips>1</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43</vt:i4>
      </vt:variant>
    </vt:vector>
  </HeadingPairs>
  <TitlesOfParts>
    <vt:vector size="47" baseType="lpstr">
      <vt:lpstr>Arial</vt:lpstr>
      <vt:lpstr>Calibri</vt:lpstr>
      <vt:lpstr>Trebuchet MS</vt:lpstr>
      <vt:lpstr>Βερολίνο</vt:lpstr>
      <vt:lpstr>Mechanisms, strategies and techniques  to change established behaviors</vt:lpstr>
      <vt:lpstr>What is "habit"?</vt:lpstr>
      <vt:lpstr>How?</vt:lpstr>
      <vt:lpstr>Second nature…</vt:lpstr>
      <vt:lpstr>Behavior – Motivation</vt:lpstr>
      <vt:lpstr>Example https://www.youtube.com/watch?v=jpa7UB_Ivhw&amp;ab_channel=ParticipACTION</vt:lpstr>
      <vt:lpstr>Health habits and behavior change</vt:lpstr>
      <vt:lpstr>The process of changing behavior…</vt:lpstr>
      <vt:lpstr>«Death valley» of health behaviour interventions…..</vt:lpstr>
      <vt:lpstr>Positive results of relevant research</vt:lpstr>
      <vt:lpstr>Habit formation stages</vt:lpstr>
      <vt:lpstr>When we replace unhealthy with healthy behavior…</vt:lpstr>
      <vt:lpstr>Habit formation</vt:lpstr>
      <vt:lpstr>The relationship of repetition - automation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Interviews quotes</vt:lpstr>
      <vt:lpstr>How long does it take for a healthy behavior to become a habit?</vt:lpstr>
      <vt:lpstr>From Intention to Behavior: Design</vt:lpstr>
      <vt:lpstr>"Behavior-intention gap"  A. Motivation</vt:lpstr>
      <vt:lpstr>"Behavior - intention gap" B. Ability to implement a plan</vt:lpstr>
      <vt:lpstr>From Intention to Behavior: Design</vt:lpstr>
      <vt:lpstr>ACTION PLAN</vt:lpstr>
      <vt:lpstr>If X. then Y.</vt:lpstr>
      <vt:lpstr>If X. then Y.</vt:lpstr>
      <vt:lpstr>Tips for successful action plans</vt:lpstr>
      <vt:lpstr>Tips for successful action plans</vt:lpstr>
      <vt:lpstr>Tips for successful action plans</vt:lpstr>
      <vt:lpstr>Tips for successful action plans</vt:lpstr>
      <vt:lpstr>Tips for successful action plans</vt:lpstr>
      <vt:lpstr>Tips for successful action plans</vt:lpstr>
      <vt:lpstr>Tips for successful action plans</vt:lpstr>
      <vt:lpstr>Tips for successful action plans</vt:lpstr>
      <vt:lpstr>Form </vt:lpstr>
      <vt:lpstr>As simple as…</vt:lpstr>
      <vt:lpstr>Summarizing … </vt:lpstr>
      <vt:lpstr>Summarizing …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CHASANDRA MARIA</dc:creator>
  <cp:lastModifiedBy>CHASANDRA MARIA</cp:lastModifiedBy>
  <cp:revision>109</cp:revision>
  <dcterms:created xsi:type="dcterms:W3CDTF">2021-06-30T14:31:40Z</dcterms:created>
  <dcterms:modified xsi:type="dcterms:W3CDTF">2022-04-16T04:22:22Z</dcterms:modified>
</cp:coreProperties>
</file>