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2800" b="1" u="sng" dirty="0" smtClean="0">
                <a:effectLst/>
              </a:rPr>
              <a:t>Ο ΘΕΣΜΟΣ </a:t>
            </a:r>
            <a:r>
              <a:rPr lang="el-GR" sz="2800" b="1" u="sng" dirty="0" smtClean="0">
                <a:effectLst/>
              </a:rPr>
              <a:t>ΤΗΣ ΠΡΑΞΗΣ </a:t>
            </a:r>
            <a:r>
              <a:rPr lang="el-GR" sz="2800" b="1" u="sng" dirty="0">
                <a:effectLst/>
              </a:rPr>
              <a:t>ΕΦΑΡΜΟΓΗΣ ΣΤΗΝ ΠΡΑΞΗ (ΜΕΛΕΤΗ ΠΕΡΙΠΤΩΣΗΣ / CASE STUDY</a:t>
            </a:r>
            <a:r>
              <a:rPr lang="el-GR" sz="2800" b="1" u="sng" dirty="0" smtClean="0">
                <a:effectLst/>
              </a:rPr>
              <a:t>)</a:t>
            </a:r>
            <a:endParaRPr lang="en-US" sz="2800" b="1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/>
            <a:r>
              <a:rPr lang="el-GR" smtClean="0"/>
              <a:t>Μάριος Χαϊνταρλής</a:t>
            </a:r>
          </a:p>
          <a:p>
            <a:pPr marR="0"/>
            <a:r>
              <a:rPr lang="el-GR" smtClean="0"/>
              <a:t>Επίκουρος Καθηγητής Πανεπιστημίου Θεσσαλίας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dirty="0"/>
              <a:t>Α. ΓΕΝΙΚΗ ΠΑΡΟΥΣΙΑΣΗ ΤΟΥ ΘΕΜΑΤΟΣ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l-GR" dirty="0" smtClean="0"/>
              <a:t>Έκταση </a:t>
            </a:r>
            <a:r>
              <a:rPr lang="el-GR" dirty="0"/>
              <a:t>26.000 τ.μ. περίπου εντάσσεται στο σχέδιο σε διαδοχικές φάσεις, έτος 1936, το έτος 1960 (αναθεώρηση αρχικού σχεδίου) και έτος 1988 (μετά την ψήφιση του ν. 1337/1983) σε κεντρικό Δήμο του Λεκα­νοπεδίου Αττικής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l-GR" dirty="0" smtClean="0"/>
              <a:t>Οι</a:t>
            </a:r>
            <a:r>
              <a:rPr lang="el-GR" b="1" dirty="0" smtClean="0"/>
              <a:t> </a:t>
            </a:r>
            <a:r>
              <a:rPr lang="el-GR" dirty="0"/>
              <a:t>αλλεπάλληλες αλλαγές</a:t>
            </a:r>
            <a:r>
              <a:rPr lang="el-GR" b="1" dirty="0"/>
              <a:t> </a:t>
            </a:r>
            <a:r>
              <a:rPr lang="el-GR" dirty="0"/>
              <a:t>στο σχέδιο της περιοχής, η  εφαρμογή αλλεπάλληλων νομικών καθεστώτων, οι αλλαγές στο ιδιοκτησιακό καθεστώς της συγκεκριμένης έκτασης και η μη καταβολή έως σήμερα ουδεμιάς αποζημίωσης δημιουργούν / θέτουν σειρά ζητημάτων.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 descr="zarka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0"/>
            <a:ext cx="8547100" cy="6837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b="1" dirty="0"/>
              <a:t>Β. ΤΟ ΘΕΜΑ ΑΠΟ ΙΔΙΟΚΤΗΣΙΑΚΗ </a:t>
            </a:r>
            <a:r>
              <a:rPr lang="el-GR" b="1" dirty="0" smtClean="0"/>
              <a:t>ΣΚΟΠΙΑ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l-GR" smtClean="0"/>
              <a:t>Ύπαρξη αρχικής ιδιοκτησίας  26.000 τ.μ., ανήκουσα από το έτος 1930 σε πρόσωπο Α’ σε κεντρικό Δήμο του Λεκανοπεδίου Αττικής</a:t>
            </a:r>
            <a:endParaRPr lang="en-US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mtClean="0"/>
              <a:t>Μεταβίβαση της ιδιοκτησίας αυτής το έτος 1973 εξ αδιαιρέτου στα τέσσερα παιδιά του προσώπου Α’ με δήλωση αποδοχής κληρονομιάς </a:t>
            </a:r>
            <a:endParaRPr lang="en-US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mtClean="0"/>
              <a:t>Διανομή (επίσημη/συμβολαιογραφική) της εξ αδιαιρέτου αρχικής ιδιοκτησίας στα 4 παιδιά / αδέλφια (δημιουργία διακριτών ιδιοκτησιών) </a:t>
            </a: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b="1" dirty="0"/>
              <a:t>Γ. ΤΟ ΘΕΜΑ ΑΠΟ ΠΟΛΕΟΔΟΜΙΚΗ ΣΚΟΠΙΑ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l-GR" smtClean="0"/>
              <a:t>Ένταξη της έκτασης στο σχέδιο το έτος 1936, αναθεώρηση του σχεδίου το έτος 1960</a:t>
            </a:r>
            <a:endParaRPr lang="en-US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mtClean="0"/>
              <a:t>Ρυμοτομούμενη έκταση βάσει του σχεδίου του έτους 1936 </a:t>
            </a:r>
            <a:endParaRPr lang="en-US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mtClean="0"/>
              <a:t>Ρυμοτομούμενη έκταση βάσει του σχεδίου του έτους 1960</a:t>
            </a:r>
            <a:endParaRPr lang="en-US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mtClean="0"/>
              <a:t>Επέκταση του σχεδίου του έτους 1988 (ήτοι μετά την ψήφιση του ν. 1337/1983)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mtClean="0"/>
              <a:t>Ρυμοτομούμενη έκταση βάσει του σχεδίου του έτους 1988</a:t>
            </a: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dirty="0"/>
              <a:t>Δ. ΘΕΜΕΛΙΩΔΗ ΝΟΜΙΚΑ ΘΕΜΑΤΑ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dirty="0" smtClean="0"/>
              <a:t>Ζητήματα </a:t>
            </a:r>
            <a:r>
              <a:rPr lang="el-GR" dirty="0"/>
              <a:t>σχετικά με τη νομιμότητα της Πράξης Εφαρμογής του έτους 2008: </a:t>
            </a:r>
            <a:endParaRPr lang="en-US" dirty="0"/>
          </a:p>
          <a:p>
            <a:pPr marL="880110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Νομική </a:t>
            </a:r>
            <a:r>
              <a:rPr lang="el-GR" dirty="0"/>
              <a:t>αντιμετώπιση της ιδιοκτησίας που εντάχθηκε στο σχέδιο το έτος 1936 (πριν δηλαδή γίνει η διανομή και σχηματιστούν διακριτές ιδιοκτησίες): ι) Τι αποφάσισε η Διοίκηση ιι) Η θέση του δικαστηρίου ιιι) Η ορθότητα της θέσης αυτής</a:t>
            </a:r>
            <a:endParaRPr lang="en-US" dirty="0"/>
          </a:p>
          <a:p>
            <a:pPr marL="880110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Νομική </a:t>
            </a:r>
            <a:r>
              <a:rPr lang="el-GR" dirty="0"/>
              <a:t>αντιμετώπιση των ιδιοκτησιών που εντάχθηκαν στο σχέδιο από το π.δ. του έτους 1960 (το σχέδιο αυτό δεν εφαρμόστηκε)  ι) Τι αποφάσισε η Διοίκηση, ιι) Η θέση του δικαστηρίου, ιιι) Η ορθότητα της θέσης αυτής</a:t>
            </a:r>
            <a:endParaRPr lang="en-US" dirty="0"/>
          </a:p>
          <a:p>
            <a:pPr marL="880110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Νομικά </a:t>
            </a:r>
            <a:r>
              <a:rPr lang="el-GR" dirty="0"/>
              <a:t>αμφιλεγόμενα ζητήματα για το τι εντάχθηκε στο σχέδιο πριν το έτος 1983 και τι εντάχθηκε μετά, επιρροές στο περιεχόμενο και τη σύνταξη της Πράξης Εφαρμογής  ι) Τι αποφάσισε η Διοίκηση (ερμηνεία της έννοιας του «ανοικτού οικοδομικού τετραγώνου», ιι) Η θέση του δικαστηρίου, ιιι) Η ορθότητα της θέσης αυτής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b="1" dirty="0"/>
              <a:t>Ε. ΑΛΛΑ ΣΗΜΑΝΤΙΚΑ ΝΟΜΙΚΑ ΖΗΤΗΜΑΤΑ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dirty="0" smtClean="0"/>
              <a:t>Νομική </a:t>
            </a:r>
            <a:r>
              <a:rPr lang="el-GR" dirty="0"/>
              <a:t>σχέση πολεοδομικής μελέτης και πράξης εφαρμογής – Ανακύπτοντα ζητήματα (Λ.χ. παρεμπίπτων έλεγχος νομιμότητας πολεοδομικής μελέτης)  – Η θέση του δικαστηρίου - Η ορθότητα της θέσης αυτής</a:t>
            </a:r>
            <a:endParaRPr lang="en-US" dirty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dirty="0" smtClean="0"/>
              <a:t>Νομιμότητα </a:t>
            </a:r>
            <a:r>
              <a:rPr lang="el-GR" dirty="0"/>
              <a:t>της πράξης εφαρμογής και ιδιοκτησιακά δικαιώματα (άλλως, η μη αποζημίωση των ιδιοκτητών και η επιρροή της στη νομιμότητα της πράξης εφαρμογής) </a:t>
            </a:r>
            <a:endParaRPr lang="en-US" dirty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dirty="0" smtClean="0"/>
              <a:t>Εύρος </a:t>
            </a:r>
            <a:r>
              <a:rPr lang="el-GR" dirty="0"/>
              <a:t>δικαστικού ελέγχου σε ζητήματα ουσίας – Ενστάσεις διοικητικού χαρακτήρα και επιρροή τους στο εύρος του δικαστικού ελέγχου – Η νομική φυσιογνωμία των Ενστάσεων (ενδικοφανής ή όχι προσφυγή)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</TotalTime>
  <Words>481</Words>
  <Application>Microsoft Office PowerPoint</Application>
  <PresentationFormat>Προβολή στην οθόνη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Ηλιοστάσιο</vt:lpstr>
      <vt:lpstr>Ο ΘΕΣΜΟΣ ΤΗΣ ΠΡΑΞΗΣ ΕΦΑΡΜΟΓΗΣ ΣΤΗΝ ΠΡΑΞΗ (ΜΕΛΕΤΗ ΠΕΡΙΠΤΩΣΗΣ / CASE STUDY)</vt:lpstr>
      <vt:lpstr>Α. ΓΕΝΙΚΗ ΠΑΡΟΥΣΙΑΣΗ ΤΟΥ ΘΕΜΑΤΟΣ</vt:lpstr>
      <vt:lpstr>Διαφάνεια 3</vt:lpstr>
      <vt:lpstr>Β. ΤΟ ΘΕΜΑ ΑΠΟ ΙΔΙΟΚΤΗΣΙΑΚΗ ΣΚΟΠΙΑ</vt:lpstr>
      <vt:lpstr>Γ. ΤΟ ΘΕΜΑ ΑΠΟ ΠΟΛΕΟΔΟΜΙΚΗ ΣΚΟΠΙΑ</vt:lpstr>
      <vt:lpstr>Δ. ΘΕΜΕΛΙΩΔΗ ΝΟΜΙΚΑ ΘΕΜΑΤΑ </vt:lpstr>
      <vt:lpstr>Ε. ΑΛΛΑ ΣΗΜΑΝΤΙΚΑ ΝΟΜΙΚΑ ΖΗΤΗΜΑΤΑ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Chaidarlis</cp:lastModifiedBy>
  <cp:revision>6</cp:revision>
  <dcterms:created xsi:type="dcterms:W3CDTF">2006-08-16T00:00:00Z</dcterms:created>
  <dcterms:modified xsi:type="dcterms:W3CDTF">2020-05-13T18:54:57Z</dcterms:modified>
</cp:coreProperties>
</file>